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451" r:id="rId4"/>
    <p:sldId id="258" r:id="rId5"/>
    <p:sldId id="438" r:id="rId6"/>
    <p:sldId id="439" r:id="rId7"/>
    <p:sldId id="477" r:id="rId8"/>
    <p:sldId id="478" r:id="rId9"/>
    <p:sldId id="479" r:id="rId10"/>
    <p:sldId id="480" r:id="rId11"/>
    <p:sldId id="481" r:id="rId12"/>
    <p:sldId id="484" r:id="rId13"/>
    <p:sldId id="485" r:id="rId14"/>
    <p:sldId id="487" r:id="rId15"/>
    <p:sldId id="486" r:id="rId16"/>
    <p:sldId id="488" r:id="rId17"/>
    <p:sldId id="489" r:id="rId18"/>
    <p:sldId id="490" r:id="rId19"/>
    <p:sldId id="491" r:id="rId20"/>
    <p:sldId id="492" r:id="rId21"/>
    <p:sldId id="493" r:id="rId22"/>
    <p:sldId id="494" r:id="rId23"/>
    <p:sldId id="495" r:id="rId24"/>
    <p:sldId id="306" r:id="rId2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7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‹#›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4308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4278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38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300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571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461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6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389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119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7181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493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91104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851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3350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4210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www.kabbalaonline.org/kabbalah/article_cdo/aid/380651/jewish/Levels-of-Soul-Consciousness.ht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4478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/>
              <a:t>CLASES DE KABALÁH 13</a:t>
            </a:r>
          </a:p>
          <a:p>
            <a:pPr marL="342900" lvl="0" indent="-342900" algn="ctr"/>
            <a:r>
              <a:rPr lang="es-CO" sz="2800" b="1" dirty="0"/>
              <a:t>Test 1 Verano 2018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Por: Eliyahu </a:t>
            </a:r>
            <a:r>
              <a:rPr lang="es-CO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BaYona</a:t>
            </a:r>
            <a:endParaRPr sz="3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Director Shalom Haverim </a:t>
            </a:r>
            <a:r>
              <a:rPr lang="es-CO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</a:t>
            </a:r>
            <a:endParaRPr dirty="0"/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New York</a:t>
            </a:r>
            <a:endParaRPr sz="3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990600"/>
            <a:ext cx="320992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endParaRPr lang="es-CO" dirty="0"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A8258-D454-4FF9-92C2-61A157BE6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420" y="0"/>
            <a:ext cx="320115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98BC4-50B6-49FC-A656-9F4E6B1CD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6F9A0-5DA8-45C7-B818-0D9CFD339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608F40-9E4C-4F29-9204-D53DE0FCE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523" y="0"/>
            <a:ext cx="7180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60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8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sym typeface="Calibri"/>
              </a:rPr>
              <a:t>1-(Clase 1) Para comprender qué es y qué no es Cabalá, qué debemos conocer primero? Niveles (3).</a:t>
            </a:r>
            <a:endParaRPr sz="2800" dirty="0">
              <a:latin typeface="Adobe Myungjo Std M" pitchFamily="18" charset="-128"/>
              <a:ea typeface="Adobe Myungjo Std M" pitchFamily="18" charset="-128"/>
            </a:endParaRPr>
          </a:p>
          <a:p>
            <a:pPr marL="342900" marR="0" lvl="0" indent="-1651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2- (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1) Como se le llama a esta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generación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…-(31)</a:t>
            </a:r>
          </a:p>
        </p:txBody>
      </p:sp>
    </p:spTree>
    <p:extLst>
      <p:ext uri="{BB962C8B-B14F-4D97-AF65-F5344CB8AC3E}">
        <p14:creationId xmlns:p14="http://schemas.microsoft.com/office/powerpoint/2010/main" val="383134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3- (Clase 2) Misticismo judío</a:t>
            </a:r>
          </a:p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Cual es el termino general para Misticismo judío y que significa? –(6)</a:t>
            </a:r>
          </a:p>
        </p:txBody>
      </p:sp>
    </p:spTree>
    <p:extLst>
      <p:ext uri="{BB962C8B-B14F-4D97-AF65-F5344CB8AC3E}">
        <p14:creationId xmlns:p14="http://schemas.microsoft.com/office/powerpoint/2010/main" val="147078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4- (Clase 2) Misticismo judío</a:t>
            </a:r>
          </a:p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Que busca el autentico místico? –(9)</a:t>
            </a:r>
          </a:p>
        </p:txBody>
      </p:sp>
    </p:spTree>
    <p:extLst>
      <p:ext uri="{BB962C8B-B14F-4D97-AF65-F5344CB8AC3E}">
        <p14:creationId xmlns:p14="http://schemas.microsoft.com/office/powerpoint/2010/main" val="1715803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5- (Clase 3) Cual es la diferencia entre misticismo judío y otros? (14)</a:t>
            </a:r>
          </a:p>
        </p:txBody>
      </p:sp>
    </p:spTree>
    <p:extLst>
      <p:ext uri="{BB962C8B-B14F-4D97-AF65-F5344CB8AC3E}">
        <p14:creationId xmlns:p14="http://schemas.microsoft.com/office/powerpoint/2010/main" val="3396155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6- (Clase 3) La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Torah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es un organismo análogo que interactúa con quién? (19)</a:t>
            </a:r>
          </a:p>
        </p:txBody>
      </p:sp>
    </p:spTree>
    <p:extLst>
      <p:ext uri="{BB962C8B-B14F-4D97-AF65-F5344CB8AC3E}">
        <p14:creationId xmlns:p14="http://schemas.microsoft.com/office/powerpoint/2010/main" val="2818137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7- (Clase 4) Que significa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Merkavah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Heijalot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de que se trata? (5)</a:t>
            </a:r>
          </a:p>
        </p:txBody>
      </p:sp>
    </p:spTree>
    <p:extLst>
      <p:ext uri="{BB962C8B-B14F-4D97-AF65-F5344CB8AC3E}">
        <p14:creationId xmlns:p14="http://schemas.microsoft.com/office/powerpoint/2010/main" val="2300541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8- (Clase 4) Que es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Kabalah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Iyunit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? (5)</a:t>
            </a:r>
          </a:p>
        </p:txBody>
      </p:sp>
    </p:spTree>
    <p:extLst>
      <p:ext uri="{BB962C8B-B14F-4D97-AF65-F5344CB8AC3E}">
        <p14:creationId xmlns:p14="http://schemas.microsoft.com/office/powerpoint/2010/main" val="1402638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9- (Clase 5) Como se describe el proceso de transmisión de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Kabalah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? (14)</a:t>
            </a:r>
          </a:p>
        </p:txBody>
      </p:sp>
    </p:spTree>
    <p:extLst>
      <p:ext uri="{BB962C8B-B14F-4D97-AF65-F5344CB8AC3E}">
        <p14:creationId xmlns:p14="http://schemas.microsoft.com/office/powerpoint/2010/main" val="251333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10- (Clase 5) Cual fue una de las consecuencias de la Revuelta de Bar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Kosheva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? (24)</a:t>
            </a:r>
          </a:p>
        </p:txBody>
      </p:sp>
    </p:spTree>
    <p:extLst>
      <p:ext uri="{BB962C8B-B14F-4D97-AF65-F5344CB8AC3E}">
        <p14:creationId xmlns:p14="http://schemas.microsoft.com/office/powerpoint/2010/main" val="1892771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11- (Clase 6) Que es el Sefer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HaBahir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? (11)</a:t>
            </a:r>
          </a:p>
        </p:txBody>
      </p:sp>
    </p:spTree>
    <p:extLst>
      <p:ext uri="{BB962C8B-B14F-4D97-AF65-F5344CB8AC3E}">
        <p14:creationId xmlns:p14="http://schemas.microsoft.com/office/powerpoint/2010/main" val="2774268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12- (Clase 6) De que trata el Sefer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Yetzira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? (24)</a:t>
            </a:r>
          </a:p>
        </p:txBody>
      </p:sp>
    </p:spTree>
    <p:extLst>
      <p:ext uri="{BB962C8B-B14F-4D97-AF65-F5344CB8AC3E}">
        <p14:creationId xmlns:p14="http://schemas.microsoft.com/office/powerpoint/2010/main" val="262935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13- (Clase 7) A quien se le revelo por primera vez los secretos de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kabala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(en forma escrita)? (8)</a:t>
            </a:r>
          </a:p>
        </p:txBody>
      </p:sp>
    </p:spTree>
    <p:extLst>
      <p:ext uri="{BB962C8B-B14F-4D97-AF65-F5344CB8AC3E}">
        <p14:creationId xmlns:p14="http://schemas.microsoft.com/office/powerpoint/2010/main" val="2132301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14- (Clase 7) A que otra persona se le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permitio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escribir secretos de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Kabala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? (8)</a:t>
            </a:r>
          </a:p>
        </p:txBody>
      </p:sp>
    </p:spTree>
    <p:extLst>
      <p:ext uri="{BB962C8B-B14F-4D97-AF65-F5344CB8AC3E}">
        <p14:creationId xmlns:p14="http://schemas.microsoft.com/office/powerpoint/2010/main" val="4180262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15- (Clase 8) Por que decimos que debemos repetir 101 veces para no olvidar? (18)</a:t>
            </a:r>
          </a:p>
        </p:txBody>
      </p:sp>
    </p:spTree>
    <p:extLst>
      <p:ext uri="{BB962C8B-B14F-4D97-AF65-F5344CB8AC3E}">
        <p14:creationId xmlns:p14="http://schemas.microsoft.com/office/powerpoint/2010/main" val="1222559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16- (Clase 8) Por que se dice que debe tener cuidado al levantar las manos, secreto de los 10 dedos? (20)</a:t>
            </a:r>
          </a:p>
        </p:txBody>
      </p:sp>
    </p:spTree>
    <p:extLst>
      <p:ext uri="{BB962C8B-B14F-4D97-AF65-F5344CB8AC3E}">
        <p14:creationId xmlns:p14="http://schemas.microsoft.com/office/powerpoint/2010/main" val="3417842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17- (Clase 9) Como se denominan los poderes trascendentes del alma? (6)</a:t>
            </a:r>
          </a:p>
        </p:txBody>
      </p:sp>
    </p:spTree>
    <p:extLst>
      <p:ext uri="{BB962C8B-B14F-4D97-AF65-F5344CB8AC3E}">
        <p14:creationId xmlns:p14="http://schemas.microsoft.com/office/powerpoint/2010/main" val="3255222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18- (Clase 9) Cuales son los tres poderes intelectuales? (7)</a:t>
            </a:r>
          </a:p>
        </p:txBody>
      </p:sp>
    </p:spTree>
    <p:extLst>
      <p:ext uri="{BB962C8B-B14F-4D97-AF65-F5344CB8AC3E}">
        <p14:creationId xmlns:p14="http://schemas.microsoft.com/office/powerpoint/2010/main" val="3629479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19- (Clase 10) De los Poderes del Alma, que representa </a:t>
            </a:r>
            <a:r>
              <a:rPr lang="es-E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Daat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? (12)</a:t>
            </a:r>
          </a:p>
        </p:txBody>
      </p:sp>
    </p:spTree>
    <p:extLst>
      <p:ext uri="{BB962C8B-B14F-4D97-AF65-F5344CB8AC3E}">
        <p14:creationId xmlns:p14="http://schemas.microsoft.com/office/powerpoint/2010/main" val="740151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6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13</a:t>
            </a:r>
            <a:endParaRPr sz="36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20- (Clase 10) De los Poderes del Alma, que representa Tiferet? (</a:t>
            </a:r>
            <a:r>
              <a:rPr lang="es-ES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17)</a:t>
            </a:r>
            <a:endParaRPr lang="es-ES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5508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Fuentes: Torah, Talmud, Jewish 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Dr. </a:t>
            </a:r>
            <a:r>
              <a:rPr lang="es-CO" sz="2000" b="0" i="0" u="none" strike="noStrike" cap="none" dirty="0" err="1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Yael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 </a:t>
            </a:r>
            <a:r>
              <a:rPr lang="es-CO" sz="2000" b="0" i="0" u="none" strike="noStrike" cap="none" dirty="0" err="1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Ziegler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.</a:t>
            </a:r>
            <a:endParaRPr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hlinkClick r:id="rId5"/>
              </a:rPr>
              <a:t>http://www.kabbalaonline.org/kabbalah/article_cdo/aid/380651/jewish/Levels-of-Soul-Consciousness.htm</a:t>
            </a:r>
            <a:endParaRPr lang="es-CO" sz="1000" dirty="0">
              <a:solidFill>
                <a:schemeClr val="dk1"/>
              </a:solidFill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https://www.rabbidavidcooper.com/cooper-print-index/2010/11/8/2358-five-dimensions-of-the-soul.html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Derechos Reservados Shalom Haverim </a:t>
            </a:r>
            <a:r>
              <a:rPr lang="es-CO" sz="2800" b="0" i="0" u="none" strike="noStrike" cap="none" dirty="0" err="1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Org</a:t>
            </a:r>
            <a:endParaRPr sz="28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sng" strike="noStrike" cap="none" dirty="0">
                <a:solidFill>
                  <a:schemeClr val="hlink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  <a:hlinkClick r:id="rId6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Director: -</a:t>
            </a:r>
            <a:endParaRPr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ELIYAHU BAYONA BEN YOSEF</a:t>
            </a:r>
            <a:endParaRPr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b="0" i="0" u="none" strike="noStrike" cap="none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26 </a:t>
            </a:r>
            <a:r>
              <a:rPr lang="es-CO" sz="1800" b="0" i="0" u="none" strike="noStrike" cap="none" dirty="0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de Av 5778  –  Agosto 7, 2018 Monsey New York</a:t>
            </a:r>
            <a:endParaRPr sz="1800" b="0" i="0" u="none" strike="noStrike" cap="none" dirty="0">
              <a:solidFill>
                <a:srgbClr val="898989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</Words>
  <Application>Microsoft Office PowerPoint</Application>
  <PresentationFormat>On-screen Show (4:3)</PresentationFormat>
  <Paragraphs>59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Adobe Myungjo Std M</vt:lpstr>
      <vt:lpstr>Arial</vt:lpstr>
      <vt:lpstr>Calibri</vt:lpstr>
      <vt:lpstr>Office Theme</vt:lpstr>
      <vt:lpstr> </vt:lpstr>
      <vt:lpstr>PowerPoint Presentation</vt:lpstr>
      <vt:lpstr>PowerPoint Presentation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CLASES DE KABALÁH 13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 Bayonah</cp:lastModifiedBy>
  <cp:revision>124</cp:revision>
  <dcterms:modified xsi:type="dcterms:W3CDTF">2018-08-08T20:09:09Z</dcterms:modified>
</cp:coreProperties>
</file>