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8" r:id="rId3"/>
    <p:sldId id="442" r:id="rId4"/>
    <p:sldId id="487" r:id="rId5"/>
    <p:sldId id="451" r:id="rId6"/>
    <p:sldId id="611" r:id="rId7"/>
    <p:sldId id="470" r:id="rId8"/>
    <p:sldId id="569" r:id="rId9"/>
    <p:sldId id="612" r:id="rId10"/>
    <p:sldId id="613" r:id="rId11"/>
    <p:sldId id="614" r:id="rId12"/>
    <p:sldId id="615" r:id="rId13"/>
    <p:sldId id="610" r:id="rId14"/>
    <p:sldId id="616" r:id="rId15"/>
    <p:sldId id="617" r:id="rId16"/>
    <p:sldId id="618" r:id="rId17"/>
    <p:sldId id="621" r:id="rId18"/>
    <p:sldId id="619" r:id="rId19"/>
    <p:sldId id="620" r:id="rId20"/>
    <p:sldId id="622" r:id="rId21"/>
    <p:sldId id="624" r:id="rId22"/>
    <p:sldId id="623" r:id="rId23"/>
    <p:sldId id="625" r:id="rId24"/>
    <p:sldId id="257" r:id="rId25"/>
    <p:sldId id="626" r:id="rId26"/>
    <p:sldId id="627" r:id="rId27"/>
    <p:sldId id="629" r:id="rId28"/>
    <p:sldId id="628" r:id="rId29"/>
    <p:sldId id="630" r:id="rId30"/>
    <p:sldId id="631" r:id="rId31"/>
    <p:sldId id="633" r:id="rId32"/>
    <p:sldId id="634" r:id="rId33"/>
    <p:sldId id="632" r:id="rId34"/>
    <p:sldId id="506" r:id="rId35"/>
    <p:sldId id="552" r:id="rId36"/>
    <p:sldId id="543" r:id="rId37"/>
    <p:sldId id="306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68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30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halomhaverim.org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>
                <a:latin typeface="Bookman Old Style" pitchFamily="18" charset="0"/>
              </a:rPr>
              <a:t>CLASES DE KABALÁH </a:t>
            </a:r>
            <a:r>
              <a:rPr lang="es-CO" sz="3200" dirty="0" smtClean="0">
                <a:latin typeface="Bookman Old Style" pitchFamily="18" charset="0"/>
              </a:rPr>
              <a:t>24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Sefirá Maljut e Interacciones</a:t>
            </a:r>
            <a:endParaRPr lang="es-CO" sz="2800" b="1" dirty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comprender qué es y qué no es Cabalá, debemos conocer primero principios básicos de Toráh.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una mejor comprensión de la Toráh, nuestros Sabios han divido su estudio en 4 Niveles que  nemotécnicamente se les denomina PARDES פרדס :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P= פ Peshat –significado plano, básico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R= ר Remes –Significado insinuado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D= ד Derash –Significado interpretativo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S= ס Sod –Secreto –Significado esotérico, místico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>
                <a:latin typeface="Bookman Old Style" pitchFamily="18" charset="0"/>
                <a:ea typeface="Adobe Myungjo Std M" panose="02020600000000000000" pitchFamily="18" charset="-128"/>
              </a:rPr>
              <a:t>LOS NIVELES DE CONCIENCIA DEL ALMA</a:t>
            </a:r>
          </a:p>
          <a:p>
            <a:r>
              <a:rPr lang="es-ES" sz="18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fuentes</a:t>
            </a:r>
            <a:endParaRPr lang="es-ES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Asiyá es el mundo de la fisicalidad;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Yetzirá, el mundo de las emociones;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Beriyá, el mundo del intelecto;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Atzilut, el mundo del espíritu; y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Adam Kadmón, la fuente primordial.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Aunque damos diferentes nombres a los mundos, en realidad no están separados el uno del otro.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 smtClean="0">
                <a:latin typeface="Bookman Old Style" pitchFamily="18" charset="0"/>
                <a:ea typeface="Adobe Myungjo Std M" panose="02020600000000000000" pitchFamily="18" charset="-128"/>
              </a:rPr>
              <a:t>CAOS Y LO PRIMORDIAL</a:t>
            </a:r>
            <a:endParaRPr lang="es-ES" sz="1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teoría se basa en tres conceptos: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Tzimtzum (“contracción” o “retirada”)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Shevirat ha-kelim ("ruptura de los vasos") y 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Tiqún ("restauración").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698BC4-50B6-49FC-A656-9F4E6B1C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56F9A0-5DA8-45C7-B818-0D9CFD339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D608F40-9E4C-4F29-9204-D53DE0FCE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23" y="0"/>
            <a:ext cx="7180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6360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b="1" dirty="0" smtClean="0"/>
              <a:t>La humildad de la realeza.</a:t>
            </a:r>
            <a:endParaRPr lang="en-US" b="1" dirty="0" smtClean="0"/>
          </a:p>
          <a:p>
            <a:r>
              <a:rPr lang="es-MX" dirty="0" smtClean="0"/>
              <a:t>La décima y última sefirá se llama Maljut. </a:t>
            </a:r>
          </a:p>
          <a:p>
            <a:r>
              <a:rPr lang="es-MX" dirty="0" smtClean="0"/>
              <a:t>Maljut contiene dos cualidades completamente opuestas, llamadas </a:t>
            </a:r>
            <a:r>
              <a:rPr lang="es-MX" b="1" dirty="0" err="1" smtClean="0"/>
              <a:t>hitnasut</a:t>
            </a:r>
            <a:r>
              <a:rPr lang="es-MX" dirty="0" smtClean="0"/>
              <a:t>, que significa "exaltación", y su opuesto </a:t>
            </a:r>
            <a:r>
              <a:rPr lang="es-MX" b="1" dirty="0" err="1" smtClean="0"/>
              <a:t>shiflut</a:t>
            </a:r>
            <a:r>
              <a:rPr lang="es-MX" dirty="0" smtClean="0"/>
              <a:t>, que significa "humildad".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En la explicación de la sefirá de Kéter, notamos que Kéter, el principio, está acuñado en Maljut - el final. </a:t>
            </a:r>
          </a:p>
          <a:p>
            <a:r>
              <a:rPr lang="es-MX" dirty="0" smtClean="0"/>
              <a:t>Lo contrario también es cierto: Maljut está encajado en </a:t>
            </a:r>
            <a:r>
              <a:rPr lang="es-MX" dirty="0" err="1" smtClean="0"/>
              <a:t>Keter</a:t>
            </a:r>
            <a:r>
              <a:rPr lang="es-MX" dirty="0" smtClean="0"/>
              <a:t>. </a:t>
            </a:r>
          </a:p>
          <a:p>
            <a:r>
              <a:rPr lang="es-MX" dirty="0" smtClean="0"/>
              <a:t>Explicamos que esto significa que el producto final, </a:t>
            </a:r>
            <a:r>
              <a:rPr lang="es-MX" dirty="0" err="1" smtClean="0"/>
              <a:t>maljut</a:t>
            </a:r>
            <a:r>
              <a:rPr lang="es-MX" dirty="0" smtClean="0"/>
              <a:t>, es la intención original de todo el proceso de emanación.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4063" y="752475"/>
            <a:ext cx="509587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En la explicación de la sefirá de Kéter, notamos que Kéter, el principio, está acuñado en Maljut - el final. </a:t>
            </a:r>
          </a:p>
          <a:p>
            <a:r>
              <a:rPr lang="es-MX" dirty="0" smtClean="0"/>
              <a:t>Lo contrario también es cierto: Maljut está encajado en Kéter. </a:t>
            </a:r>
          </a:p>
          <a:p>
            <a:r>
              <a:rPr lang="es-MX" dirty="0" smtClean="0"/>
              <a:t>Explicamos que esto significa que el producto final, Maljut, es la intención original de todo el proceso de emanación.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sz="3000" dirty="0" smtClean="0"/>
              <a:t>Cuando Maljut todavía está contenido en la intención original (es decir, en Kéter), se encuentra en un estado de exaltación. </a:t>
            </a:r>
          </a:p>
          <a:p>
            <a:r>
              <a:rPr lang="es-MX" sz="3000" dirty="0" smtClean="0"/>
              <a:t>Y cuando desciende a su lugar como el último de las sefirot, se encuentra en un estado de humildad. </a:t>
            </a:r>
          </a:p>
          <a:p>
            <a:r>
              <a:rPr lang="es-MX" sz="3000" dirty="0" smtClean="0"/>
              <a:t>Sin embargo, no es que Maljut esté en un estado u otro; más bien, está en ambos estados simultáneamente.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Por un lado, Maljut recibe todo lo que tiene de las otras sefirot y se describe en la Cábala como "no tener nada propio"; así, el Zohar compara a Maljut con la luna que no tiene luz propia. </a:t>
            </a:r>
          </a:p>
          <a:p>
            <a:r>
              <a:rPr lang="es-ES" dirty="0" smtClean="0"/>
              <a:t>Por otro lado, Maljut es la revelación final de la Luz Divina para la cual comenzó todo el proceso;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Fue con el propósito de Maljut que todas las sefirot fueron emanadas. </a:t>
            </a:r>
          </a:p>
          <a:p>
            <a:r>
              <a:rPr lang="es-ES" dirty="0" smtClean="0"/>
              <a:t>Así, Maljut es tanto el receptor como la consumación de dar.</a:t>
            </a:r>
          </a:p>
          <a:p>
            <a:r>
              <a:rPr lang="es-ES" dirty="0" smtClean="0"/>
              <a:t>En la explicación de Kéter, dijimos que las grandes profundidades de agua escondidas bajo la tierra, el </a:t>
            </a:r>
            <a:r>
              <a:rPr lang="es-ES" b="1" dirty="0" smtClean="0"/>
              <a:t>tehom rabbá</a:t>
            </a:r>
            <a:r>
              <a:rPr lang="es-ES" dirty="0" smtClean="0"/>
              <a:t>, simbolizaban a Kéter.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22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MX" sz="3000" dirty="0" smtClean="0">
              <a:latin typeface="Book Antiqua" pitchFamily="18" charset="0"/>
            </a:endParaRPr>
          </a:p>
        </p:txBody>
      </p:sp>
      <p:pic>
        <p:nvPicPr>
          <p:cNvPr id="116738" name="Picture 2" descr="Image result for spr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06" y="24042"/>
            <a:ext cx="9035744" cy="6776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El manantial, de donde brota una pequeña cantidad de agua pura, que simboliza a la </a:t>
            </a:r>
            <a:r>
              <a:rPr lang="es-ES" b="1" dirty="0" smtClean="0"/>
              <a:t>Jojmá</a:t>
            </a:r>
            <a:r>
              <a:rPr lang="es-ES" dirty="0" smtClean="0"/>
              <a:t>, y ​​un río ancho y poderoso, que comienza desde su fuente en la fuente de la Jojmá, simbolizada por </a:t>
            </a:r>
            <a:r>
              <a:rPr lang="es-ES" b="1" dirty="0" smtClean="0"/>
              <a:t>Biná</a:t>
            </a:r>
            <a:r>
              <a:rPr lang="es-ES" dirty="0" smtClean="0"/>
              <a:t>. </a:t>
            </a:r>
          </a:p>
          <a:p>
            <a:r>
              <a:rPr lang="es-ES" dirty="0" smtClean="0"/>
              <a:t>Maljut significa el mar en el que fluye el río.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Es la actualización de toda la revelación que comenzó como un punto diminuto de agua goteando. </a:t>
            </a:r>
          </a:p>
          <a:p>
            <a:r>
              <a:rPr lang="es-ES" dirty="0" smtClean="0"/>
              <a:t>Mientras que la Jojmá es el potencial de ser, Maljut es el ser real, la manifestación final, la intención original.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Es por esta razón que Maljut también se llama "Shejiná", la Presencia Divina que Mora en la Casa, la revelación inmanente de Di-s. </a:t>
            </a:r>
          </a:p>
          <a:p>
            <a:r>
              <a:rPr lang="es-ES" dirty="0" smtClean="0"/>
              <a:t>Y así, el mar regresa al tehón rabbá, ya que la revelación final cumple el propósito original.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43025" y="1593533"/>
            <a:ext cx="645795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El séptimo día de la Creación, el día de Shabat, es por lo tanto un cese del trabajo.</a:t>
            </a:r>
          </a:p>
          <a:p>
            <a:r>
              <a:rPr lang="es-MX" dirty="0" smtClean="0"/>
              <a:t>Los Sabios dicen: "El que trabaja antes del Shabat comerá en el Shabat". </a:t>
            </a:r>
          </a:p>
          <a:p>
            <a:r>
              <a:rPr lang="es-MX" dirty="0" smtClean="0"/>
              <a:t>Es decir, todos los seis días de la Creación que preceden al Shabat deben hacer su trabajo si la culminación de la Creación se revelara en el día del Shabat.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El Zohar (III, 92b) dice: "Cada día hace su trabajo". </a:t>
            </a:r>
          </a:p>
          <a:p>
            <a:r>
              <a:rPr lang="es-MX" dirty="0" smtClean="0"/>
              <a:t>Al cumplir su función se consuma el propósito de cada día. </a:t>
            </a:r>
          </a:p>
          <a:p>
            <a:r>
              <a:rPr lang="es-MX" dirty="0" smtClean="0"/>
              <a:t>El Zohar lo expresa perfectamente, diciendo: "Desde el día de Shabat, todos los demás días se bendicen".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Esto se aplica de forma retroactiva y proactiva. </a:t>
            </a:r>
          </a:p>
          <a:p>
            <a:r>
              <a:rPr lang="es-MX" dirty="0" smtClean="0"/>
              <a:t>La Torá declara al final de la Creación, "Y el trabajo estaba completo ... y Di-s bendijo el Séptimo día y lo santificó"; en esta frase el Zohar declara: "la corona supernal (</a:t>
            </a:r>
            <a:r>
              <a:rPr lang="es-MX" b="1" dirty="0" smtClean="0"/>
              <a:t>Kéter Elyón</a:t>
            </a:r>
            <a:r>
              <a:rPr lang="es-MX" dirty="0" smtClean="0"/>
              <a:t>) es la corona del Reino (K</a:t>
            </a:r>
            <a:r>
              <a:rPr lang="es-MX" b="1" dirty="0" smtClean="0"/>
              <a:t>éter Maljut</a:t>
            </a:r>
            <a:r>
              <a:rPr lang="es-MX" dirty="0" smtClean="0"/>
              <a:t>)".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Maljut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La más elevada de las sefirot, Kéter, está así unida a la más común, Maljut.</a:t>
            </a:r>
          </a:p>
          <a:p>
            <a:r>
              <a:rPr lang="es-MX" b="1" dirty="0" smtClean="0"/>
              <a:t>Las emanaciones interactúan</a:t>
            </a:r>
            <a:endParaRPr lang="en-US" b="1" dirty="0" smtClean="0"/>
          </a:p>
          <a:p>
            <a:r>
              <a:rPr lang="es-MX" dirty="0" smtClean="0"/>
              <a:t>Las sefirot se entienden en la imagen de la forma humana.</a:t>
            </a:r>
            <a:endParaRPr lang="en-US" dirty="0" smtClean="0"/>
          </a:p>
          <a:p>
            <a:r>
              <a:rPr lang="es-MX" dirty="0" smtClean="0"/>
              <a:t>Las sefirot representan las diversas etapas del proceso creativo Divino,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sz="3000" dirty="0" smtClean="0"/>
              <a:t>Mediante dicho proceso creativo Divino, Di-s generó la progresión de los reinos creados que culminaron en nuestro universo físico finito. </a:t>
            </a:r>
          </a:p>
          <a:p>
            <a:r>
              <a:rPr lang="es-MX" sz="3000" dirty="0" smtClean="0"/>
              <a:t>Las sefirot constituyen los componentes interactivos de una estructura metafísica única cuya huella puede identificarse en todos los niveles y en todos los aspectos de la Creación.</a:t>
            </a:r>
            <a:endParaRPr lang="en-US" sz="3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Las sefirot existen no solo como entidades individuales. </a:t>
            </a:r>
          </a:p>
          <a:p>
            <a:r>
              <a:rPr lang="es-MX" dirty="0" smtClean="0"/>
              <a:t>Además de sus identidades separadas y únicas, también interactúan en configuraciones representadas en textos cabalísticos que tienen la estructura del cuerpo humano; esto se llama </a:t>
            </a:r>
            <a:r>
              <a:rPr lang="es-MX" b="1" dirty="0" err="1" smtClean="0"/>
              <a:t>tzelem</a:t>
            </a:r>
            <a:r>
              <a:rPr lang="es-MX" b="1" dirty="0" smtClean="0"/>
              <a:t> Elokim</a:t>
            </a:r>
            <a:r>
              <a:rPr lang="es-MX" dirty="0" smtClean="0"/>
              <a:t> (la "imagen de Di-s supernal").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1A8258-D454-4FF9-92C2-61A157BE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420" y="0"/>
            <a:ext cx="3201159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2386" y="11430"/>
            <a:ext cx="4819904" cy="677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Al igual que el cuerpo, las sefirot están dispuestas en matrices verticales a lo largo de tres ejes paralelos, cada uno representando un modo de influencia divina sobre la Creación. </a:t>
            </a:r>
          </a:p>
          <a:p>
            <a:r>
              <a:rPr lang="es-MX" dirty="0" smtClean="0"/>
              <a:t>Por lo tanto, cada sefirá está asociada con la extremidad u órgano particular que corresponde a su posición en la estructura sefirótica anatómica.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Esta configuración también se conoce en la literatura cabalística como un </a:t>
            </a:r>
            <a:r>
              <a:rPr lang="es-MX" b="1" dirty="0" smtClean="0"/>
              <a:t>sulam</a:t>
            </a:r>
            <a:r>
              <a:rPr lang="es-MX" dirty="0" smtClean="0"/>
              <a:t> ("escalera") o un </a:t>
            </a:r>
            <a:r>
              <a:rPr lang="es-MX" b="1" dirty="0" err="1" smtClean="0"/>
              <a:t>etz</a:t>
            </a:r>
            <a:r>
              <a:rPr lang="es-MX" dirty="0" smtClean="0"/>
              <a:t> ("árbol").</a:t>
            </a:r>
          </a:p>
          <a:p>
            <a:r>
              <a:rPr lang="es-MX" dirty="0" smtClean="0"/>
              <a:t>La interacción entre las diversas sefirot se lleva a cabo a través de una red de </a:t>
            </a:r>
            <a:r>
              <a:rPr lang="es-MX" b="1" dirty="0" smtClean="0"/>
              <a:t>tzinorot</a:t>
            </a:r>
            <a:r>
              <a:rPr lang="es-MX" dirty="0" smtClean="0"/>
              <a:t> ("canales") conectados, que llevan el flujo de la energía divina a través de la Creación.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4063" y="752475"/>
            <a:ext cx="509587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Estas conexiones sugieren varios subgrupos de las sefirot, cada una reflejando una cierta dinámica entre las sefirot que incluyen. </a:t>
            </a:r>
          </a:p>
          <a:p>
            <a:r>
              <a:rPr lang="es-MX" dirty="0" smtClean="0"/>
              <a:t>La tríada más alta de sefirot define la dinámica cognitiva; se compone de Kéter, Jojmá Biná (o alternativamente, en el poder del alma, Jojmá,  Biná y Da'at).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El subgrupo compuesto por Jésed, Gevurá y Tiféret define las emociones primarias.</a:t>
            </a:r>
          </a:p>
          <a:p>
            <a:r>
              <a:rPr lang="es-MX" dirty="0" smtClean="0"/>
              <a:t>La tríada de Nétzaj, Hod y Yesod define las fuerzas instintivas y pragmáticas. </a:t>
            </a:r>
          </a:p>
          <a:p>
            <a:r>
              <a:rPr lang="es-MX" dirty="0" smtClean="0"/>
              <a:t>Maljut puede verse como un apéndice de este último subgrupo o como una entidad independiente que recibe y manifiesta las energías que lo preceden.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Otra forma de dividir las sefirot es en </a:t>
            </a:r>
            <a:r>
              <a:rPr lang="es-MX" b="1" dirty="0" smtClean="0"/>
              <a:t>Partzufim</a:t>
            </a:r>
            <a:r>
              <a:rPr lang="es-MX" dirty="0" smtClean="0"/>
              <a:t> ("caras" o "perfiles"). </a:t>
            </a:r>
          </a:p>
          <a:p>
            <a:r>
              <a:rPr lang="es-MX" dirty="0" smtClean="0"/>
              <a:t>Un </a:t>
            </a:r>
            <a:r>
              <a:rPr lang="es-MX" b="1" dirty="0" smtClean="0"/>
              <a:t>partzuf</a:t>
            </a:r>
            <a:r>
              <a:rPr lang="es-MX" dirty="0" smtClean="0"/>
              <a:t> se describe en términos de la forma humana y se utiliza para representar la expansión de una sefirá (o grupo de sefirot) en una configuración independiente con diez sefirot propias.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Cada partzuf es una configuración de entidades dispares en una unidad armoniosa. </a:t>
            </a:r>
          </a:p>
          <a:p>
            <a:r>
              <a:rPr lang="es-ES" dirty="0" smtClean="0"/>
              <a:t>Los nombres de los Partzufim se derivan del Zohar, el texto fundacional de la Cabalá. </a:t>
            </a:r>
          </a:p>
          <a:p>
            <a:r>
              <a:rPr lang="es-ES" dirty="0" smtClean="0"/>
              <a:t>Allí, también hay términos para las sefirot.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/>
              <a:t>Su significado doctrinal completo emergió en la Cabalá luriana del siglo XVI y hace referencia a los procesos cósmicos de </a:t>
            </a:r>
            <a:r>
              <a:rPr lang="es-ES" b="1" dirty="0" smtClean="0"/>
              <a:t>Shevirah</a:t>
            </a:r>
            <a:r>
              <a:rPr lang="es-ES" dirty="0" smtClean="0"/>
              <a:t> “Rompimiento" y </a:t>
            </a:r>
            <a:r>
              <a:rPr lang="es-ES" b="1" dirty="0" err="1" smtClean="0"/>
              <a:t>Tikun</a:t>
            </a:r>
            <a:r>
              <a:rPr lang="es-ES" dirty="0" smtClean="0"/>
              <a:t> - "Rectificación".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b="1" dirty="0" smtClean="0">
                <a:latin typeface="Bookman Old Style" pitchFamily="18" charset="0"/>
                <a:ea typeface="Adobe Myungjo Std M" panose="02020600000000000000" pitchFamily="18" charset="-128"/>
              </a:rPr>
              <a:t>Emanaciones</a:t>
            </a:r>
            <a:endParaRPr lang="es-ES" sz="20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/>
              <a:t>Según la Cábala, las sefirot de Kéter, Jojmá, Biná y Maljut poseen cada una dos Partzufim interrelacionadas; </a:t>
            </a:r>
          </a:p>
          <a:p>
            <a:r>
              <a:rPr lang="es-MX" dirty="0" smtClean="0"/>
              <a:t>mientras que las seis sefirot de Jésed a Yesod forman su propio par de Partzufim común e independiente.</a:t>
            </a:r>
          </a:p>
          <a:p>
            <a:r>
              <a:rPr lang="es-MX" dirty="0" smtClean="0"/>
              <a:t>Próxima: </a:t>
            </a:r>
            <a:r>
              <a:rPr lang="es-MX" b="1" dirty="0" smtClean="0"/>
              <a:t>Disposición de los Partzufim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" y="1135893"/>
            <a:ext cx="9155371" cy="5722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JESED Y GEVURA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Image result for universe and ligh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4220" y="2757949"/>
            <a:ext cx="714375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</a:t>
            </a:r>
            <a:r>
              <a:rPr lang="es-CO" sz="3200">
                <a:latin typeface="Bookman Old Style" pitchFamily="18" charset="0"/>
                <a:ea typeface="Adobe Myungjo Std M" panose="02020600000000000000" pitchFamily="18" charset="-128"/>
              </a:rPr>
              <a:t>KABALÁH </a:t>
            </a:r>
            <a:r>
              <a:rPr lang="es-CO" sz="3200" smtClean="0">
                <a:latin typeface="Bookman Old Style" pitchFamily="18" charset="0"/>
                <a:ea typeface="Adobe Myungjo Std M" panose="02020600000000000000" pitchFamily="18" charset="-128"/>
              </a:rPr>
              <a:t>24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Los Kelim que reciben las orot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85060"/>
            <a:ext cx="9144000" cy="31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https://www.kabbalaonline.org/kabbalah/article_cdo/aid/380397/jewish/Action-and-the-Physical.htm https</a:t>
            </a:r>
            <a:r>
              <a:rPr lang="es-CO" sz="1000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5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YOSEF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12 </a:t>
            </a:r>
            <a:r>
              <a:rPr lang="es-CO" sz="1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Kislev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5779 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Noviembre 20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2018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13675</TotalTime>
  <Words>1639</Words>
  <Application>Microsoft Office PowerPoint</Application>
  <PresentationFormat>Presentación en pantalla (4:3)</PresentationFormat>
  <Paragraphs>151</Paragraphs>
  <Slides>37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Office Theme</vt:lpstr>
      <vt:lpstr> </vt:lpstr>
      <vt:lpstr>CLASES DE KABALÁH 24</vt:lpstr>
      <vt:lpstr>CLASES DE KABALÁH 24</vt:lpstr>
      <vt:lpstr>CLASES DE KABALÁH 24</vt:lpstr>
      <vt:lpstr>Diapositiva 5</vt:lpstr>
      <vt:lpstr>CLASES DE KABALÁH 24</vt:lpstr>
      <vt:lpstr>CLASES DE KABALÁH 24</vt:lpstr>
      <vt:lpstr>Diapositiva 8</vt:lpstr>
      <vt:lpstr>CLASES DE KABALÁH 24</vt:lpstr>
      <vt:lpstr>CLASES DE KABALÁH 24</vt:lpstr>
      <vt:lpstr>CLASES DE KABALÁH 24</vt:lpstr>
      <vt:lpstr>CLASES DE KABALÁH 24</vt:lpstr>
      <vt:lpstr>CLASES DE KABALÁH 22</vt:lpstr>
      <vt:lpstr>CLASES DE KABALÁH 24</vt:lpstr>
      <vt:lpstr>CLASES DE KABALÁH 24</vt:lpstr>
      <vt:lpstr>CLASES DE KABALÁH 24</vt:lpstr>
      <vt:lpstr>CLASES DE KABALÁH 24</vt:lpstr>
      <vt:lpstr>CLASES DE KABALÁH 24</vt:lpstr>
      <vt:lpstr>CLASES DE KABALÁH 24</vt:lpstr>
      <vt:lpstr>CLASES DE KABALÁH 24</vt:lpstr>
      <vt:lpstr>CLASES DE KABALÁH 24</vt:lpstr>
      <vt:lpstr>CLASES DE KABALÁH 24</vt:lpstr>
      <vt:lpstr>CLASES DE KABALÁH 24</vt:lpstr>
      <vt:lpstr>Diapositiva 24</vt:lpstr>
      <vt:lpstr>CLASES DE KABALÁH 24</vt:lpstr>
      <vt:lpstr>CLASES DE KABALÁH 24</vt:lpstr>
      <vt:lpstr>Diapositiva 27</vt:lpstr>
      <vt:lpstr>CLASES DE KABALÁH 24</vt:lpstr>
      <vt:lpstr>CLASES DE KABALÁH 24</vt:lpstr>
      <vt:lpstr>CLASES DE KABALÁH 24</vt:lpstr>
      <vt:lpstr>CLASES DE KABALÁH 24</vt:lpstr>
      <vt:lpstr>CLASES DE KABALÁH 24</vt:lpstr>
      <vt:lpstr>CLASES DE KABALÁH 24</vt:lpstr>
      <vt:lpstr>Diapositiva 34</vt:lpstr>
      <vt:lpstr>CLASES DE KABALÁH 24</vt:lpstr>
      <vt:lpstr>CLASES DE KABALÁH 24</vt:lpstr>
      <vt:lpstr>Diapositiva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289</cp:revision>
  <dcterms:modified xsi:type="dcterms:W3CDTF">2018-11-21T18:17:25Z</dcterms:modified>
</cp:coreProperties>
</file>