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506" r:id="rId3"/>
    <p:sldId id="543" r:id="rId4"/>
    <p:sldId id="507" r:id="rId5"/>
    <p:sldId id="570" r:id="rId6"/>
    <p:sldId id="571" r:id="rId7"/>
    <p:sldId id="572" r:id="rId8"/>
    <p:sldId id="513" r:id="rId9"/>
    <p:sldId id="545" r:id="rId10"/>
    <p:sldId id="544" r:id="rId11"/>
    <p:sldId id="546" r:id="rId12"/>
    <p:sldId id="547" r:id="rId13"/>
    <p:sldId id="548" r:id="rId14"/>
    <p:sldId id="549" r:id="rId15"/>
    <p:sldId id="550" r:id="rId16"/>
    <p:sldId id="551" r:id="rId17"/>
    <p:sldId id="552" r:id="rId18"/>
    <p:sldId id="553" r:id="rId19"/>
    <p:sldId id="555" r:id="rId20"/>
    <p:sldId id="554" r:id="rId21"/>
    <p:sldId id="556" r:id="rId22"/>
    <p:sldId id="557" r:id="rId23"/>
    <p:sldId id="558" r:id="rId24"/>
    <p:sldId id="559" r:id="rId25"/>
    <p:sldId id="560" r:id="rId26"/>
    <p:sldId id="561" r:id="rId27"/>
    <p:sldId id="562" r:id="rId28"/>
    <p:sldId id="563" r:id="rId29"/>
    <p:sldId id="564" r:id="rId30"/>
    <p:sldId id="565" r:id="rId31"/>
    <p:sldId id="566" r:id="rId32"/>
    <p:sldId id="567" r:id="rId33"/>
    <p:sldId id="568" r:id="rId34"/>
    <p:sldId id="569" r:id="rId35"/>
    <p:sldId id="528" r:id="rId36"/>
    <p:sldId id="529" r:id="rId37"/>
    <p:sldId id="306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5" autoAdjust="0"/>
    <p:restoredTop sz="94660"/>
  </p:normalViewPr>
  <p:slideViewPr>
    <p:cSldViewPr snapToGrid="0">
      <p:cViewPr>
        <p:scale>
          <a:sx n="69" d="100"/>
          <a:sy n="69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,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Kabalá de Toráh 2</a:t>
            </a:r>
          </a:p>
          <a:p>
            <a:pPr marL="342900" lvl="0" indent="-342900" algn="ctr"/>
            <a:r>
              <a:rPr lang="es-CO" sz="2800" b="1" dirty="0" err="1" smtClean="0">
                <a:latin typeface="Bookman Old Style" pitchFamily="18" charset="0"/>
              </a:rPr>
              <a:t>Gematria</a:t>
            </a:r>
            <a:r>
              <a:rPr lang="es-CO" sz="2800" b="1" dirty="0" smtClean="0">
                <a:latin typeface="Bookman Old Style" pitchFamily="18" charset="0"/>
              </a:rPr>
              <a:t> de </a:t>
            </a:r>
            <a:r>
              <a:rPr lang="es-CO" sz="2800" b="1" dirty="0" err="1" smtClean="0">
                <a:latin typeface="Bookman Old Style" pitchFamily="18" charset="0"/>
              </a:rPr>
              <a:t>Kabala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7 Imagen" descr="sefirot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62" y="142515"/>
            <a:ext cx="7336311" cy="632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3623" y="83130"/>
            <a:ext cx="7009102" cy="6727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Qué es Kabalá?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Kabalá - 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-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literalmente "recepción, tradición" o también, "correspondencia” es un método, disciplina y escuela del misticismo judío. 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Actualmente muchos lo asocian al pensamiento esotérico o tradición occidental de los misterios.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El esoterismo ha invadido varias formas de filosofía, religión, pseudociencia, arte, literatura y música occidentales, y sigue afectando las ideas intelectuales y la cultura popular.</a:t>
            </a:r>
          </a:p>
          <a:p>
            <a:pPr marL="342900" indent="-342900"/>
            <a:r>
              <a:rPr lang="es-E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La palabra Kabalá es formada por las letras hebreas </a:t>
            </a:r>
            <a:r>
              <a:rPr lang="es-E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Kuf</a:t>
            </a:r>
            <a:r>
              <a:rPr lang="es-E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, Bet, Lamed y Hei</a:t>
            </a:r>
          </a:p>
          <a:p>
            <a:pPr marL="342900" indent="-342900"/>
            <a:r>
              <a:rPr lang="he-IL" sz="36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es-ES" sz="36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Estas palabras hebreas, de acuerdo a la Gematría hebrea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גמטריא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o 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גימטריה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plural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גמטראות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o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גמטריאות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gematriot, es un código alfanumérico para asignar un valor numérico a un nombre, palabra o frase basado en sus letras. </a:t>
            </a: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Una sola palabra puede producir varios valores según el cifrado utilizado.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Gematria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se originó como un sistema asirio-babilónico-griego de código alfanumérico o cifrado que luego fue adoptado en la cultura judía. </a:t>
            </a: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Se han utilizado sistemas similares en otros idiomas y culturas: antes, la </a:t>
            </a:r>
            <a:r>
              <a:rPr lang="es-ES" sz="3000" b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isopéfia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griega, y más tarde, derivada o inspirada en la </a:t>
            </a:r>
            <a:r>
              <a:rPr lang="es-ES" sz="3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gematria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hebrea, los números árabes </a:t>
            </a:r>
            <a:r>
              <a:rPr lang="es-ES" sz="3000" b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abjad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y la </a:t>
            </a:r>
            <a:r>
              <a:rPr lang="es-ES" sz="3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gematria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inglesa.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4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en-US" sz="4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קַ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….. 100</a:t>
            </a: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בָ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…..  2</a:t>
            </a:r>
            <a:endParaRPr lang="es-ES" sz="4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לָ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 ….  30</a:t>
            </a: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ה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…..  5</a:t>
            </a:r>
          </a:p>
          <a:p>
            <a:pPr marL="342900" indent="-342900"/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Suma: 137  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Motze’o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מֹצְאֽוֹ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4:15 – lo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encontrara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Hen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gerashta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otí</a:t>
            </a:r>
            <a:r>
              <a:rPr lang="es-CO" sz="2400" b="1" dirty="0" smtClean="0">
                <a:latin typeface="Bookman Old Style" pitchFamily="18" charset="0"/>
              </a:rPr>
              <a:t> hayom </a:t>
            </a:r>
            <a:r>
              <a:rPr lang="es-CO" sz="2400" b="1" dirty="0" err="1" smtClean="0">
                <a:latin typeface="Bookman Old Style" pitchFamily="18" charset="0"/>
              </a:rPr>
              <a:t>me'al</a:t>
            </a:r>
            <a:r>
              <a:rPr lang="es-CO" sz="2400" b="1" dirty="0" smtClean="0">
                <a:latin typeface="Bookman Old Style" pitchFamily="18" charset="0"/>
              </a:rPr>
              <a:t> peney </a:t>
            </a:r>
            <a:r>
              <a:rPr lang="es-CO" sz="2400" b="1" dirty="0" err="1" smtClean="0">
                <a:latin typeface="Bookman Old Style" pitchFamily="18" charset="0"/>
              </a:rPr>
              <a:t>ha'adamáh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umipaneja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esater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vejayiti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na</a:t>
            </a:r>
            <a:r>
              <a:rPr lang="es-CO" sz="2400" b="1" dirty="0" smtClean="0">
                <a:latin typeface="Bookman Old Style" pitchFamily="18" charset="0"/>
              </a:rPr>
              <a:t> vanad </a:t>
            </a:r>
            <a:r>
              <a:rPr lang="es-CO" sz="2400" b="1" dirty="0" err="1" smtClean="0">
                <a:latin typeface="Bookman Old Style" pitchFamily="18" charset="0"/>
              </a:rPr>
              <a:t>ba'arets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vejayah</a:t>
            </a:r>
            <a:r>
              <a:rPr lang="es-CO" sz="2400" b="1" dirty="0" smtClean="0">
                <a:latin typeface="Bookman Old Style" pitchFamily="18" charset="0"/>
              </a:rPr>
              <a:t> kol-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motse‘o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  <a:endParaRPr lang="es-CO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4:15</a:t>
            </a:r>
            <a:r>
              <a:rPr lang="es-CO" sz="2400" dirty="0" smtClean="0">
                <a:latin typeface="Bookman Old Style" pitchFamily="18" charset="0"/>
              </a:rPr>
              <a:t>       Y dijo el Eterno: Por esto mismo, quien mate a Caín siete veces será </a:t>
            </a:r>
            <a:r>
              <a:rPr lang="es-CO" sz="2400" dirty="0" smtClean="0">
                <a:latin typeface="Bookman Old Style" pitchFamily="18" charset="0"/>
              </a:rPr>
              <a:t>vengado. </a:t>
            </a:r>
            <a:r>
              <a:rPr lang="es-CO" sz="2400" dirty="0" smtClean="0">
                <a:latin typeface="Bookman Old Style" pitchFamily="18" charset="0"/>
              </a:rPr>
              <a:t>Y puso el Eterno Dios una señal en Caín, para que no lo hiriese quienquiera que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lo encontrara</a:t>
            </a:r>
            <a:r>
              <a:rPr lang="es-CO" sz="2400" dirty="0" smtClean="0">
                <a:latin typeface="Bookman Old Style" pitchFamily="18" charset="0"/>
              </a:rPr>
              <a:t>.</a:t>
            </a:r>
          </a:p>
          <a:p>
            <a:pPr marL="342900" indent="-342900" algn="r"/>
            <a:r>
              <a:rPr lang="he-IL" sz="2800" dirty="0" smtClean="0"/>
              <a:t>וַיֹּ֧אמֶר לֹ֣ו יְהוָ֗ה לָכֵן֙ כָּל־הֹרֵ֣ג קַ֔יִן שִׁבְעָתַ֖יִם יֻקָּ֑ם וַיָּ֨שֶׂם יְהוָ֤ה לְקַ֙יִן֙ אֹ֔ות לְבִלְתִּ֥י הַכֹּות־אֹתֹ֖ו כָּל־</a:t>
            </a:r>
            <a:r>
              <a:rPr lang="he-IL" sz="2800" dirty="0" smtClean="0">
                <a:solidFill>
                  <a:srgbClr val="FF0000"/>
                </a:solidFill>
              </a:rPr>
              <a:t>מֹצְאֹֽו</a:t>
            </a:r>
            <a:r>
              <a:rPr lang="he-IL" sz="2800" dirty="0" smtClean="0"/>
              <a:t>׃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Nilbenah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נִלְבְּנָ֣ה</a:t>
            </a:r>
            <a:r>
              <a:rPr lang="en-US" sz="24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4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400" dirty="0" smtClean="0">
                <a:latin typeface="Bookman Old Style" pitchFamily="18" charset="0"/>
                <a:ea typeface="Adobe Myungjo Std M" panose="02020600000000000000" pitchFamily="18" charset="-128"/>
              </a:rPr>
              <a:t>. 11:3 – </a:t>
            </a:r>
            <a:r>
              <a:rPr lang="en-US" sz="24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hagamos</a:t>
            </a:r>
            <a:r>
              <a:rPr lang="en-US" sz="24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4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ladrillos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11:3  </a:t>
            </a:r>
            <a:r>
              <a:rPr lang="es-CO" sz="2400" dirty="0" smtClean="0">
                <a:latin typeface="Bookman Old Style" pitchFamily="18" charset="0"/>
              </a:rPr>
              <a:t>  </a:t>
            </a:r>
            <a:r>
              <a:rPr lang="es-CO" sz="2400" dirty="0" smtClean="0">
                <a:latin typeface="Bookman Old Style" pitchFamily="18" charset="0"/>
              </a:rPr>
              <a:t>Y </a:t>
            </a:r>
            <a:r>
              <a:rPr lang="es-CO" sz="2400" dirty="0" smtClean="0">
                <a:latin typeface="Bookman Old Style" pitchFamily="18" charset="0"/>
              </a:rPr>
              <a:t>dijo cada varón a su compañero: Vamos,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hagamos ladrillos </a:t>
            </a:r>
            <a:r>
              <a:rPr lang="es-CO" sz="2400" dirty="0" smtClean="0">
                <a:latin typeface="Bookman Old Style" pitchFamily="18" charset="0"/>
              </a:rPr>
              <a:t>y cozámoslos en el fuego. Y sirvió para ellos el ladrillo como piedra, y el barro fue para ellos como argamasa.</a:t>
            </a: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Vayomeru</a:t>
            </a:r>
            <a:r>
              <a:rPr lang="es-CO" sz="2400" b="1" dirty="0" smtClean="0">
                <a:latin typeface="Bookman Old Style" pitchFamily="18" charset="0"/>
              </a:rPr>
              <a:t> ish el-</a:t>
            </a:r>
            <a:r>
              <a:rPr lang="es-CO" sz="2400" b="1" dirty="0" err="1" smtClean="0">
                <a:latin typeface="Bookman Old Style" pitchFamily="18" charset="0"/>
              </a:rPr>
              <a:t>re'ehu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havah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nilbenah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levenim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venisrefah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lisrefah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vatehí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lahem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halvenah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le'aven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vehajemar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hayah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lahem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lajomer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</a:p>
          <a:p>
            <a:pPr algn="r">
              <a:buNone/>
            </a:pPr>
            <a:r>
              <a:rPr lang="he-IL" sz="2400" dirty="0" smtClean="0"/>
              <a:t>וַיֹּאמְר֞וּ אִ֣ישׁ אֶל־רֵעֵ֗הוּ הָ֚בָה </a:t>
            </a:r>
            <a:r>
              <a:rPr lang="he-IL" sz="2400" dirty="0" smtClean="0">
                <a:solidFill>
                  <a:srgbClr val="FF0000"/>
                </a:solidFill>
              </a:rPr>
              <a:t>נִלְבְּנָ֣ה</a:t>
            </a:r>
            <a:r>
              <a:rPr lang="he-IL" sz="2400" dirty="0" smtClean="0"/>
              <a:t> לְבֵנִ֔ים וְנִשְׂרְפָ֖ה לִשְׂרֵפָ֑ה וַתְּהִ֨י לָהֶ֤ם הַלְּבֵנָה֙ לְאָ֔בֶן וְהַ֣חֵמָ֔ר הָיָ֥ה לָהֶ֖ם לַחֹֽמֶר</a:t>
            </a:r>
            <a:r>
              <a:rPr lang="he-IL" sz="2400" dirty="0" smtClean="0"/>
              <a:t>׃</a:t>
            </a:r>
            <a:endParaRPr lang="es-CO" sz="2400" dirty="0" smtClean="0">
              <a:latin typeface="Bookman Old Style" pitchFamily="18" charset="0"/>
            </a:endParaRPr>
          </a:p>
          <a:p>
            <a:pPr marL="342900" indent="-342900"/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Va’ekal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וָאֵקַ֖ל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16:5 –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fui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despreciada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n-US" sz="2400" b="1" dirty="0" smtClean="0">
                <a:latin typeface="Bookman Old Style" pitchFamily="18" charset="0"/>
              </a:rPr>
              <a:t>16:5  </a:t>
            </a:r>
            <a:r>
              <a:rPr lang="en-US" sz="2400" dirty="0" smtClean="0">
                <a:latin typeface="Bookman Old Style" pitchFamily="18" charset="0"/>
              </a:rPr>
              <a:t>Y </a:t>
            </a:r>
            <a:r>
              <a:rPr lang="en-US" sz="2400" dirty="0" err="1" smtClean="0">
                <a:latin typeface="Bookman Old Style" pitchFamily="18" charset="0"/>
              </a:rPr>
              <a:t>dijo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Saray</a:t>
            </a:r>
            <a:r>
              <a:rPr lang="en-US" sz="2400" dirty="0" smtClean="0">
                <a:latin typeface="Bookman Old Style" pitchFamily="18" charset="0"/>
              </a:rPr>
              <a:t> a </a:t>
            </a:r>
            <a:r>
              <a:rPr lang="en-US" sz="2400" dirty="0" err="1" smtClean="0">
                <a:latin typeface="Bookman Old Style" pitchFamily="18" charset="0"/>
              </a:rPr>
              <a:t>Avram</a:t>
            </a:r>
            <a:r>
              <a:rPr lang="en-US" sz="2400" dirty="0" smtClean="0">
                <a:latin typeface="Bookman Old Style" pitchFamily="18" charset="0"/>
              </a:rPr>
              <a:t>: Mi </a:t>
            </a:r>
            <a:r>
              <a:rPr lang="en-US" sz="2400" dirty="0" err="1" smtClean="0">
                <a:latin typeface="Bookman Old Style" pitchFamily="18" charset="0"/>
              </a:rPr>
              <a:t>afrenta</a:t>
            </a:r>
            <a:r>
              <a:rPr lang="en-US" sz="2400" dirty="0" smtClean="0">
                <a:latin typeface="Bookman Old Style" pitchFamily="18" charset="0"/>
              </a:rPr>
              <a:t> (sea) </a:t>
            </a:r>
            <a:r>
              <a:rPr lang="en-US" sz="2400" dirty="0" err="1" smtClean="0">
                <a:latin typeface="Bookman Old Style" pitchFamily="18" charset="0"/>
              </a:rPr>
              <a:t>sobre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ti</a:t>
            </a:r>
            <a:r>
              <a:rPr lang="en-US" sz="2400" dirty="0" smtClean="0">
                <a:latin typeface="Bookman Old Style" pitchFamily="18" charset="0"/>
              </a:rPr>
              <a:t>. </a:t>
            </a:r>
            <a:r>
              <a:rPr lang="en-US" sz="2400" dirty="0" err="1" smtClean="0">
                <a:latin typeface="Bookman Old Style" pitchFamily="18" charset="0"/>
              </a:rPr>
              <a:t>Yo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puse</a:t>
            </a:r>
            <a:r>
              <a:rPr lang="en-US" sz="2400" dirty="0" smtClean="0">
                <a:latin typeface="Bookman Old Style" pitchFamily="18" charset="0"/>
              </a:rPr>
              <a:t> mi </a:t>
            </a:r>
            <a:r>
              <a:rPr lang="en-US" sz="2400" dirty="0" err="1" smtClean="0">
                <a:latin typeface="Bookman Old Style" pitchFamily="18" charset="0"/>
              </a:rPr>
              <a:t>sierva</a:t>
            </a:r>
            <a:r>
              <a:rPr lang="en-US" sz="2400" dirty="0" smtClean="0">
                <a:latin typeface="Bookman Old Style" pitchFamily="18" charset="0"/>
              </a:rPr>
              <a:t> en </a:t>
            </a:r>
            <a:r>
              <a:rPr lang="en-US" sz="2400" dirty="0" err="1" smtClean="0">
                <a:latin typeface="Bookman Old Style" pitchFamily="18" charset="0"/>
              </a:rPr>
              <a:t>tu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seno</a:t>
            </a:r>
            <a:r>
              <a:rPr lang="en-US" sz="2400" dirty="0" smtClean="0">
                <a:latin typeface="Bookman Old Style" pitchFamily="18" charset="0"/>
              </a:rPr>
              <a:t>, </a:t>
            </a:r>
            <a:r>
              <a:rPr lang="en-US" sz="2400" dirty="0" err="1" smtClean="0">
                <a:latin typeface="Bookman Old Style" pitchFamily="18" charset="0"/>
              </a:rPr>
              <a:t>mas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ella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vio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que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concibió</a:t>
            </a:r>
            <a:r>
              <a:rPr lang="en-US" sz="2400" dirty="0" smtClean="0">
                <a:latin typeface="Bookman Old Style" pitchFamily="18" charset="0"/>
              </a:rPr>
              <a:t> y </a:t>
            </a:r>
            <a:r>
              <a:rPr lang="en-US" sz="2400" dirty="0" err="1" smtClean="0">
                <a:solidFill>
                  <a:srgbClr val="FF0000"/>
                </a:solidFill>
                <a:latin typeface="Bookman Old Style" pitchFamily="18" charset="0"/>
              </a:rPr>
              <a:t>fui</a:t>
            </a: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Bookman Old Style" pitchFamily="18" charset="0"/>
              </a:rPr>
              <a:t>despreciada</a:t>
            </a: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a </a:t>
            </a:r>
            <a:r>
              <a:rPr lang="en-US" sz="2400" dirty="0" err="1" smtClean="0">
                <a:latin typeface="Bookman Old Style" pitchFamily="18" charset="0"/>
              </a:rPr>
              <a:t>sus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ojos</a:t>
            </a:r>
            <a:r>
              <a:rPr lang="en-US" sz="2400" dirty="0" smtClean="0">
                <a:latin typeface="Bookman Old Style" pitchFamily="18" charset="0"/>
              </a:rPr>
              <a:t>; </a:t>
            </a:r>
            <a:r>
              <a:rPr lang="en-US" sz="2400" dirty="0" err="1" smtClean="0">
                <a:latin typeface="Bookman Old Style" pitchFamily="18" charset="0"/>
              </a:rPr>
              <a:t>juzgue</a:t>
            </a:r>
            <a:r>
              <a:rPr lang="en-US" sz="2400" dirty="0" smtClean="0">
                <a:latin typeface="Bookman Old Style" pitchFamily="18" charset="0"/>
              </a:rPr>
              <a:t> el </a:t>
            </a:r>
            <a:r>
              <a:rPr lang="en-US" sz="2400" dirty="0" err="1" smtClean="0">
                <a:latin typeface="Bookman Old Style" pitchFamily="18" charset="0"/>
              </a:rPr>
              <a:t>Eterno</a:t>
            </a:r>
            <a:r>
              <a:rPr lang="en-US" sz="2400" dirty="0" smtClean="0">
                <a:latin typeface="Bookman Old Style" pitchFamily="18" charset="0"/>
              </a:rPr>
              <a:t> entre </a:t>
            </a:r>
            <a:r>
              <a:rPr lang="en-US" sz="2400" dirty="0" err="1" smtClean="0">
                <a:latin typeface="Bookman Old Style" pitchFamily="18" charset="0"/>
              </a:rPr>
              <a:t>mí</a:t>
            </a:r>
            <a:r>
              <a:rPr lang="en-US" sz="2400" dirty="0" smtClean="0">
                <a:latin typeface="Bookman Old Style" pitchFamily="18" charset="0"/>
              </a:rPr>
              <a:t> y </a:t>
            </a:r>
            <a:r>
              <a:rPr lang="en-US" sz="2400" dirty="0" err="1" smtClean="0">
                <a:latin typeface="Bookman Old Style" pitchFamily="18" charset="0"/>
              </a:rPr>
              <a:t>ti</a:t>
            </a:r>
            <a:r>
              <a:rPr lang="en-US" sz="2400" dirty="0" smtClean="0">
                <a:latin typeface="Bookman Old Style" pitchFamily="18" charset="0"/>
              </a:rPr>
              <a:t>.</a:t>
            </a:r>
          </a:p>
          <a:p>
            <a:pPr>
              <a:buNone/>
            </a:pPr>
            <a:r>
              <a:rPr lang="en-US" sz="2200" b="1" dirty="0" err="1" smtClean="0">
                <a:latin typeface="Bookman Old Style" pitchFamily="18" charset="0"/>
              </a:rPr>
              <a:t>Vatomer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Saray</a:t>
            </a:r>
            <a:r>
              <a:rPr lang="en-US" sz="2200" b="1" dirty="0" smtClean="0">
                <a:latin typeface="Bookman Old Style" pitchFamily="18" charset="0"/>
              </a:rPr>
              <a:t> el-</a:t>
            </a:r>
            <a:r>
              <a:rPr lang="en-US" sz="2200" b="1" dirty="0" err="1" smtClean="0">
                <a:latin typeface="Bookman Old Style" pitchFamily="18" charset="0"/>
              </a:rPr>
              <a:t>Avram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jamasi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aleyja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anoji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natati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shifjati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bejeykeja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vatere</a:t>
            </a:r>
            <a:r>
              <a:rPr lang="en-US" sz="2200" b="1" dirty="0" smtClean="0">
                <a:latin typeface="Bookman Old Style" pitchFamily="18" charset="0"/>
              </a:rPr>
              <a:t> ki </a:t>
            </a:r>
            <a:r>
              <a:rPr lang="en-US" sz="2200" b="1" dirty="0" err="1" smtClean="0">
                <a:latin typeface="Bookman Old Style" pitchFamily="18" charset="0"/>
              </a:rPr>
              <a:t>haratah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Bookman Old Style" pitchFamily="18" charset="0"/>
              </a:rPr>
              <a:t>va'ekal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be'eyneyha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yishpot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Adonay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beyni</a:t>
            </a:r>
            <a:r>
              <a:rPr lang="en-US" sz="2200" b="1" dirty="0" smtClean="0">
                <a:latin typeface="Bookman Old Style" pitchFamily="18" charset="0"/>
              </a:rPr>
              <a:t> </a:t>
            </a:r>
            <a:r>
              <a:rPr lang="en-US" sz="2200" b="1" dirty="0" err="1" smtClean="0">
                <a:latin typeface="Bookman Old Style" pitchFamily="18" charset="0"/>
              </a:rPr>
              <a:t>uveyneyja</a:t>
            </a:r>
            <a:r>
              <a:rPr lang="en-US" sz="2200" b="1" dirty="0" smtClean="0">
                <a:latin typeface="Bookman Old Style" pitchFamily="18" charset="0"/>
              </a:rPr>
              <a:t>.</a:t>
            </a:r>
          </a:p>
          <a:p>
            <a:pPr algn="r">
              <a:buNone/>
            </a:pPr>
            <a:r>
              <a:rPr lang="he-IL" sz="2400" dirty="0" smtClean="0"/>
              <a:t>וַתֹּ֨אמֶר שָׂרַ֣י אֶל־אַבְרָם֮ חֲמָסִ֣י עָלֶיךָ֒ אָנֹכִ֗י נָתַ֤תִּי שִׁפְחָתִי֙ בְּחֵיקֶ֔ךָ וַתֵּ֙רֶא֙ כִּ֣י הָרָ֔תָה </a:t>
            </a:r>
            <a:r>
              <a:rPr lang="he-IL" sz="2400" dirty="0" smtClean="0">
                <a:solidFill>
                  <a:srgbClr val="FF0000"/>
                </a:solidFill>
              </a:rPr>
              <a:t>וָאֵקַ֖ל</a:t>
            </a:r>
            <a:r>
              <a:rPr lang="he-IL" sz="2400" dirty="0" smtClean="0"/>
              <a:t> בְּעֵינֶ֑יהָ יִשְׁפֹּ֥ט יְהוָ֖ה בֵּינִ֥י וּבֵינֶֽיךָ </a:t>
            </a:r>
            <a:r>
              <a:rPr lang="he-IL" sz="2400" dirty="0" smtClean="0"/>
              <a:t>׃</a:t>
            </a:r>
            <a:endParaRPr lang="en-US" sz="2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Bekolah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בְּקֹלָ֑הּ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21:12 –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su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voz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MX" sz="2400" b="1" dirty="0" smtClean="0">
                <a:latin typeface="Bookman Old Style" pitchFamily="18" charset="0"/>
              </a:rPr>
              <a:t>21:12</a:t>
            </a:r>
            <a:r>
              <a:rPr lang="es-MX" sz="2400" dirty="0" smtClean="0">
                <a:latin typeface="Bookman Old Style" pitchFamily="18" charset="0"/>
              </a:rPr>
              <a:t>     Y dijo Dios a Abraham: No desagrade a tus ojos esto del muchacho y de tu sierva; todo lo que te dijere Sarah, oye </a:t>
            </a:r>
            <a:r>
              <a:rPr lang="es-MX" sz="2400" dirty="0" smtClean="0">
                <a:solidFill>
                  <a:srgbClr val="FF0000"/>
                </a:solidFill>
                <a:latin typeface="Bookman Old Style" pitchFamily="18" charset="0"/>
              </a:rPr>
              <a:t>su voz </a:t>
            </a:r>
            <a:r>
              <a:rPr lang="es-MX" sz="2400" dirty="0" smtClean="0">
                <a:latin typeface="Bookman Old Style" pitchFamily="18" charset="0"/>
              </a:rPr>
              <a:t>; porque en Isaac será llamada tu descendencia.</a:t>
            </a:r>
          </a:p>
          <a:p>
            <a:pPr>
              <a:buNone/>
            </a:pPr>
            <a:r>
              <a:rPr lang="es-MX" sz="2100" b="1" dirty="0" err="1" smtClean="0">
                <a:latin typeface="Bookman Old Style" pitchFamily="18" charset="0"/>
              </a:rPr>
              <a:t>Vayomer</a:t>
            </a:r>
            <a:r>
              <a:rPr lang="es-MX" sz="2100" b="1" dirty="0" smtClean="0">
                <a:latin typeface="Bookman Old Style" pitchFamily="18" charset="0"/>
              </a:rPr>
              <a:t> </a:t>
            </a:r>
            <a:r>
              <a:rPr lang="es-MX" sz="2100" b="1" dirty="0" err="1" smtClean="0">
                <a:latin typeface="Bookman Old Style" pitchFamily="18" charset="0"/>
              </a:rPr>
              <a:t>Elohim</a:t>
            </a:r>
            <a:r>
              <a:rPr lang="es-MX" sz="2100" b="1" dirty="0" smtClean="0">
                <a:latin typeface="Bookman Old Style" pitchFamily="18" charset="0"/>
              </a:rPr>
              <a:t> el-Avraham al-</a:t>
            </a:r>
            <a:r>
              <a:rPr lang="es-MX" sz="2100" b="1" dirty="0" err="1" smtClean="0">
                <a:latin typeface="Bookman Old Style" pitchFamily="18" charset="0"/>
              </a:rPr>
              <a:t>yera</a:t>
            </a:r>
            <a:r>
              <a:rPr lang="es-MX" sz="2100" b="1" dirty="0" smtClean="0">
                <a:latin typeface="Bookman Old Style" pitchFamily="18" charset="0"/>
              </a:rPr>
              <a:t> </a:t>
            </a:r>
            <a:r>
              <a:rPr lang="es-MX" sz="2100" b="1" dirty="0" err="1" smtClean="0">
                <a:latin typeface="Bookman Old Style" pitchFamily="18" charset="0"/>
              </a:rPr>
              <a:t>be'eyneyja</a:t>
            </a:r>
            <a:r>
              <a:rPr lang="es-MX" sz="2100" b="1" dirty="0" smtClean="0">
                <a:latin typeface="Bookman Old Style" pitchFamily="18" charset="0"/>
              </a:rPr>
              <a:t> al-</a:t>
            </a:r>
            <a:r>
              <a:rPr lang="es-MX" sz="2100" b="1" dirty="0" err="1" smtClean="0">
                <a:latin typeface="Bookman Old Style" pitchFamily="18" charset="0"/>
              </a:rPr>
              <a:t>hana'ar</a:t>
            </a:r>
            <a:r>
              <a:rPr lang="es-MX" sz="2100" b="1" dirty="0" smtClean="0">
                <a:latin typeface="Bookman Old Style" pitchFamily="18" charset="0"/>
              </a:rPr>
              <a:t> </a:t>
            </a:r>
            <a:r>
              <a:rPr lang="es-MX" sz="2100" b="1" dirty="0" err="1" smtClean="0">
                <a:latin typeface="Bookman Old Style" pitchFamily="18" charset="0"/>
              </a:rPr>
              <a:t>ve'al-amateja</a:t>
            </a:r>
            <a:r>
              <a:rPr lang="es-MX" sz="2100" b="1" dirty="0" smtClean="0">
                <a:latin typeface="Bookman Old Style" pitchFamily="18" charset="0"/>
              </a:rPr>
              <a:t> kol asher tomar </a:t>
            </a:r>
            <a:r>
              <a:rPr lang="es-MX" sz="2100" b="1" dirty="0" err="1" smtClean="0">
                <a:latin typeface="Bookman Old Style" pitchFamily="18" charset="0"/>
              </a:rPr>
              <a:t>eleyja</a:t>
            </a:r>
            <a:r>
              <a:rPr lang="es-MX" sz="2100" b="1" dirty="0" smtClean="0">
                <a:latin typeface="Bookman Old Style" pitchFamily="18" charset="0"/>
              </a:rPr>
              <a:t> Sarah </a:t>
            </a:r>
            <a:r>
              <a:rPr lang="es-MX" sz="2100" b="1" dirty="0" err="1" smtClean="0">
                <a:latin typeface="Bookman Old Style" pitchFamily="18" charset="0"/>
              </a:rPr>
              <a:t>shma</a:t>
            </a:r>
            <a:r>
              <a:rPr lang="es-MX" sz="2100" b="1" dirty="0" smtClean="0">
                <a:latin typeface="Bookman Old Style" pitchFamily="18" charset="0"/>
              </a:rPr>
              <a:t> </a:t>
            </a:r>
            <a:r>
              <a:rPr lang="es-MX" sz="2100" b="1" dirty="0" err="1" smtClean="0">
                <a:solidFill>
                  <a:srgbClr val="FF0000"/>
                </a:solidFill>
                <a:latin typeface="Bookman Old Style" pitchFamily="18" charset="0"/>
              </a:rPr>
              <a:t>bekolah</a:t>
            </a:r>
            <a:r>
              <a:rPr lang="es-MX" sz="2100" b="1" dirty="0" smtClean="0">
                <a:latin typeface="Bookman Old Style" pitchFamily="18" charset="0"/>
              </a:rPr>
              <a:t> ki </a:t>
            </a:r>
            <a:r>
              <a:rPr lang="es-MX" sz="2100" b="1" dirty="0" err="1" smtClean="0">
                <a:latin typeface="Bookman Old Style" pitchFamily="18" charset="0"/>
              </a:rPr>
              <a:t>beYitsjak</a:t>
            </a:r>
            <a:r>
              <a:rPr lang="es-MX" sz="2100" b="1" dirty="0" smtClean="0">
                <a:latin typeface="Bookman Old Style" pitchFamily="18" charset="0"/>
              </a:rPr>
              <a:t> </a:t>
            </a:r>
            <a:r>
              <a:rPr lang="es-MX" sz="2100" b="1" dirty="0" err="1" smtClean="0">
                <a:latin typeface="Bookman Old Style" pitchFamily="18" charset="0"/>
              </a:rPr>
              <a:t>yikare</a:t>
            </a:r>
            <a:r>
              <a:rPr lang="es-MX" sz="2100" b="1" dirty="0" smtClean="0">
                <a:latin typeface="Bookman Old Style" pitchFamily="18" charset="0"/>
              </a:rPr>
              <a:t> leja zara</a:t>
            </a:r>
            <a:r>
              <a:rPr lang="es-MX" sz="2100" b="1" dirty="0" smtClean="0">
                <a:latin typeface="Bookman Old Style" pitchFamily="18" charset="0"/>
              </a:rPr>
              <a:t>.</a:t>
            </a:r>
          </a:p>
          <a:p>
            <a:pPr algn="r">
              <a:buNone/>
            </a:pPr>
            <a:r>
              <a:rPr lang="he-IL" sz="2400" dirty="0" smtClean="0"/>
              <a:t>וַיֹּ֨אמֶר אֱלֹהִ֜ים אֶל־אַבְרָהָ֗ם אַל־יֵרַ֤ע בְּעֵינֶ֙יךָ֙ עַל־הַנַּ֣עַר וְעַל־אֲמָתֶ֔ךָ כֹּל֩ אֲשֶׁ֨ר תֹּאמַ֥ר אֵלֶ֛יךָ שָׂרָ֖ה שְׁמַ֣ע </a:t>
            </a:r>
            <a:r>
              <a:rPr lang="he-IL" sz="2400" dirty="0" smtClean="0">
                <a:solidFill>
                  <a:srgbClr val="FF0000"/>
                </a:solidFill>
              </a:rPr>
              <a:t>בְּקֹלָ֑הּ</a:t>
            </a:r>
            <a:r>
              <a:rPr lang="he-IL" sz="2400" dirty="0" smtClean="0"/>
              <a:t> כִּ֣י בְיִצְחָ֔ק יִקָּרֵ֥א לְךָ֖ זָֽרַע</a:t>
            </a:r>
            <a:r>
              <a:rPr lang="he-IL" sz="2400" dirty="0" smtClean="0"/>
              <a:t>׃</a:t>
            </a:r>
            <a:endParaRPr lang="es-MX" sz="2400" b="1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Matzevah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מַצֵּבָ֑ה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28:18 –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pilar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28:18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smtClean="0">
                <a:latin typeface="Bookman Old Style" pitchFamily="18" charset="0"/>
              </a:rPr>
              <a:t>Y se levantó Jacob por la mañana muy temprano y tomó la piedra que se había puesto por cabecera, y la alzó por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monumento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smtClean="0">
                <a:latin typeface="Bookman Old Style" pitchFamily="18" charset="0"/>
              </a:rPr>
              <a:t>y </a:t>
            </a:r>
            <a:r>
              <a:rPr lang="es-CO" sz="2400" dirty="0" smtClean="0">
                <a:latin typeface="Bookman Old Style" pitchFamily="18" charset="0"/>
              </a:rPr>
              <a:t>derramó aceite sobre la parte superior.</a:t>
            </a: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Vayashkem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Ya'akov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baboker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vayikaj</a:t>
            </a:r>
            <a:r>
              <a:rPr lang="es-CO" sz="2400" b="1" dirty="0" smtClean="0">
                <a:latin typeface="Bookman Old Style" pitchFamily="18" charset="0"/>
              </a:rPr>
              <a:t> et-</a:t>
            </a:r>
            <a:r>
              <a:rPr lang="es-CO" sz="2400" b="1" dirty="0" err="1" smtClean="0">
                <a:latin typeface="Bookman Old Style" pitchFamily="18" charset="0"/>
              </a:rPr>
              <a:t>ha'even</a:t>
            </a:r>
            <a:r>
              <a:rPr lang="es-CO" sz="2400" b="1" dirty="0" smtClean="0">
                <a:latin typeface="Bookman Old Style" pitchFamily="18" charset="0"/>
              </a:rPr>
              <a:t> asher-</a:t>
            </a:r>
            <a:r>
              <a:rPr lang="es-CO" sz="2400" b="1" dirty="0" err="1" smtClean="0">
                <a:latin typeface="Bookman Old Style" pitchFamily="18" charset="0"/>
              </a:rPr>
              <a:t>sam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mera'ashotav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vayasem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otah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matsevah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vayitsok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shemen</a:t>
            </a:r>
            <a:r>
              <a:rPr lang="es-CO" sz="2400" b="1" dirty="0" smtClean="0">
                <a:latin typeface="Bookman Old Style" pitchFamily="18" charset="0"/>
              </a:rPr>
              <a:t> al-</a:t>
            </a:r>
            <a:r>
              <a:rPr lang="es-CO" sz="2400" b="1" dirty="0" err="1" smtClean="0">
                <a:latin typeface="Bookman Old Style" pitchFamily="18" charset="0"/>
              </a:rPr>
              <a:t>roshah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</a:p>
          <a:p>
            <a:pPr algn="r">
              <a:buNone/>
            </a:pPr>
            <a:r>
              <a:rPr lang="he-IL" sz="2400" dirty="0" smtClean="0"/>
              <a:t>וַיַּשְׁכֵּ֨ם יַעֲקֹ֜ב בַּבֹּ֗קֶר וַיִּקַּ֤ח אֶת־הָאֶ֙בֶן֙ אֲשֶׁר־שָׂ֣ם מְרַֽאֲשֹׁתָ֔יו וַיָּ֥שֶׂם אֹתָ֖הּ </a:t>
            </a:r>
            <a:r>
              <a:rPr lang="he-IL" sz="2400" dirty="0" smtClean="0">
                <a:solidFill>
                  <a:srgbClr val="FF0000"/>
                </a:solidFill>
              </a:rPr>
              <a:t>מַצֵּבָ֑ה</a:t>
            </a:r>
            <a:r>
              <a:rPr lang="he-IL" sz="2400" dirty="0" smtClean="0"/>
              <a:t> וַיִּצֹ֥ק שֶׁ֖מֶן עַל־רֹאשָֽׁהּ׃</a:t>
            </a:r>
            <a:endParaRPr lang="es-CO" sz="2400" b="1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Vayejabekehu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וַֽיְחַבְּקֵ֔הוּ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33:4 – le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abrazó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400" b="1" dirty="0" smtClean="0">
                <a:latin typeface="Bookman Old Style" pitchFamily="18" charset="0"/>
              </a:rPr>
              <a:t>33:4</a:t>
            </a:r>
            <a:r>
              <a:rPr lang="es-ES" sz="2400" dirty="0" smtClean="0">
                <a:latin typeface="Bookman Old Style" pitchFamily="18" charset="0"/>
              </a:rPr>
              <a:t> Y corrió Esaú a su encuentro y </a:t>
            </a: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le abrazó</a:t>
            </a:r>
            <a:r>
              <a:rPr lang="es-ES" sz="2400" dirty="0" smtClean="0">
                <a:latin typeface="Bookman Old Style" pitchFamily="18" charset="0"/>
              </a:rPr>
              <a:t>, y se </a:t>
            </a:r>
            <a:r>
              <a:rPr lang="es-ES" sz="2400" dirty="0" err="1" smtClean="0">
                <a:latin typeface="Bookman Old Style" pitchFamily="18" charset="0"/>
              </a:rPr>
              <a:t>ejó</a:t>
            </a:r>
            <a:r>
              <a:rPr lang="es-ES" sz="2400" dirty="0" smtClean="0">
                <a:latin typeface="Bookman Old Style" pitchFamily="18" charset="0"/>
              </a:rPr>
              <a:t> sobre su cuello y le besó; y lloraron.</a:t>
            </a:r>
          </a:p>
          <a:p>
            <a:pPr>
              <a:buNone/>
            </a:pPr>
            <a:r>
              <a:rPr lang="es-ES" sz="2400" b="1" dirty="0" err="1" smtClean="0">
                <a:latin typeface="Bookman Old Style" pitchFamily="18" charset="0"/>
              </a:rPr>
              <a:t>Vayarats</a:t>
            </a:r>
            <a:r>
              <a:rPr lang="es-ES" sz="2400" b="1" dirty="0" smtClean="0">
                <a:latin typeface="Bookman Old Style" pitchFamily="18" charset="0"/>
              </a:rPr>
              <a:t> Esav </a:t>
            </a:r>
            <a:r>
              <a:rPr lang="es-ES" sz="2400" b="1" dirty="0" err="1" smtClean="0">
                <a:latin typeface="Bookman Old Style" pitchFamily="18" charset="0"/>
              </a:rPr>
              <a:t>likrato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vayejabekehu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vayipol</a:t>
            </a:r>
            <a:r>
              <a:rPr lang="es-ES" sz="2400" b="1" dirty="0" smtClean="0">
                <a:latin typeface="Bookman Old Style" pitchFamily="18" charset="0"/>
              </a:rPr>
              <a:t> al-</a:t>
            </a:r>
            <a:r>
              <a:rPr lang="es-ES" sz="2400" b="1" dirty="0" err="1" smtClean="0">
                <a:latin typeface="Bookman Old Style" pitchFamily="18" charset="0"/>
              </a:rPr>
              <a:t>tsavarav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vayishakehu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vayivku</a:t>
            </a:r>
            <a:r>
              <a:rPr lang="es-ES" sz="2400" b="1" dirty="0" smtClean="0"/>
              <a:t>.</a:t>
            </a:r>
          </a:p>
          <a:p>
            <a:pPr algn="r">
              <a:buNone/>
            </a:pPr>
            <a:r>
              <a:rPr lang="he-IL" sz="2400" dirty="0" smtClean="0"/>
              <a:t>וַיָּ֨רָץ עֵשָׂ֤ו לִקְרָאתֹו֙ </a:t>
            </a:r>
            <a:r>
              <a:rPr lang="he-IL" sz="2400" dirty="0" smtClean="0">
                <a:solidFill>
                  <a:srgbClr val="FF0000"/>
                </a:solidFill>
              </a:rPr>
              <a:t>וַֽיְחַבְּקֵ֔הוּ</a:t>
            </a:r>
            <a:r>
              <a:rPr lang="he-IL" sz="2400" dirty="0" smtClean="0"/>
              <a:t> וַיִּפֹּ֥ל עַל־צַוָּארָ֖ו וַיִּשָּׁקֵ֑הוּ וַיִּבְכּֽוּ׃</a:t>
            </a: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Le-</a:t>
            </a:r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Onan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 </a:t>
            </a:r>
            <a:r>
              <a:rPr lang="he-IL" sz="2800" dirty="0" smtClean="0">
                <a:solidFill>
                  <a:srgbClr val="FF0000"/>
                </a:solidFill>
              </a:rPr>
              <a:t>לְאוֹנָ֔ן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38:8 – a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Onán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400" dirty="0" smtClean="0">
                <a:latin typeface="Bookman Old Style" pitchFamily="18" charset="0"/>
              </a:rPr>
              <a:t>38:8 Y Judá dijo </a:t>
            </a: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a </a:t>
            </a:r>
            <a:r>
              <a:rPr lang="es-ES" sz="2400" dirty="0" err="1" smtClean="0">
                <a:solidFill>
                  <a:srgbClr val="FF0000"/>
                </a:solidFill>
                <a:latin typeface="Bookman Old Style" pitchFamily="18" charset="0"/>
              </a:rPr>
              <a:t>Onán</a:t>
            </a:r>
            <a:r>
              <a:rPr lang="es-ES" sz="2400" dirty="0" smtClean="0">
                <a:latin typeface="Bookman Old Style" pitchFamily="18" charset="0"/>
              </a:rPr>
              <a:t>: Llégate a la mujer de tu hermano y cumple con ella el deber de levirato, levantando sucesión a tu hermano.</a:t>
            </a:r>
          </a:p>
          <a:p>
            <a:pPr>
              <a:buNone/>
            </a:pPr>
            <a:r>
              <a:rPr lang="es-ES" sz="2400" b="1" dirty="0" err="1" smtClean="0">
                <a:latin typeface="Bookman Old Style" pitchFamily="18" charset="0"/>
              </a:rPr>
              <a:t>Vayomer</a:t>
            </a:r>
            <a:r>
              <a:rPr lang="es-ES" sz="2400" b="1" dirty="0" smtClean="0">
                <a:latin typeface="Bookman Old Style" pitchFamily="18" charset="0"/>
              </a:rPr>
              <a:t> Yehudah </a:t>
            </a:r>
            <a:r>
              <a:rPr lang="es-ES" sz="2400" b="1" dirty="0" smtClean="0">
                <a:solidFill>
                  <a:srgbClr val="FF0000"/>
                </a:solidFill>
                <a:latin typeface="Bookman Old Style" pitchFamily="18" charset="0"/>
              </a:rPr>
              <a:t>le-</a:t>
            </a:r>
            <a:r>
              <a:rPr lang="es-E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Onan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bo</a:t>
            </a:r>
            <a:r>
              <a:rPr lang="es-ES" sz="2400" b="1" dirty="0" smtClean="0">
                <a:latin typeface="Bookman Old Style" pitchFamily="18" charset="0"/>
              </a:rPr>
              <a:t> el-eshet </a:t>
            </a:r>
            <a:r>
              <a:rPr lang="es-ES" sz="2400" b="1" dirty="0" err="1" smtClean="0">
                <a:latin typeface="Bookman Old Style" pitchFamily="18" charset="0"/>
              </a:rPr>
              <a:t>ajija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veyabem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otah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vehakem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zera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leajija</a:t>
            </a:r>
            <a:r>
              <a:rPr lang="es-ES" sz="2400" b="1" dirty="0" smtClean="0">
                <a:latin typeface="Bookman Old Style" pitchFamily="18" charset="0"/>
              </a:rPr>
              <a:t>.</a:t>
            </a:r>
            <a:endParaRPr lang="es-ES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וַיֹּ֤אמֶר יְהוּדָה֙ </a:t>
            </a:r>
            <a:r>
              <a:rPr lang="he-IL" sz="2400" dirty="0" smtClean="0">
                <a:solidFill>
                  <a:srgbClr val="FF0000"/>
                </a:solidFill>
              </a:rPr>
              <a:t>לְאֹונָ֔ן</a:t>
            </a:r>
            <a:r>
              <a:rPr lang="he-IL" sz="2400" dirty="0" smtClean="0"/>
              <a:t> בֹּ֛א אֶל־אֵ֥שֶׁת אָחִ֖יךָ וְיַבֵּ֣ם אֹתָ֑הּ וְהָקֵ֥ם זֶ֖רַע לְאָחִֽיךָ׃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UMalkiel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 </a:t>
            </a:r>
            <a:r>
              <a:rPr lang="he-IL" sz="2800" dirty="0" smtClean="0">
                <a:solidFill>
                  <a:srgbClr val="FF0000"/>
                </a:solidFill>
              </a:rPr>
              <a:t>וּמַלְכִּיאֵֽל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–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Ber</a:t>
            </a:r>
            <a:r>
              <a:rPr lang="en-U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. 46:17 – Y </a:t>
            </a:r>
            <a:r>
              <a:rPr lang="en-U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Malkiel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MX" sz="2400" dirty="0" smtClean="0">
                <a:latin typeface="Bookman Old Style" pitchFamily="18" charset="0"/>
              </a:rPr>
              <a:t>46:17 Y los hijos de Asher: </a:t>
            </a:r>
            <a:r>
              <a:rPr lang="es-MX" sz="2400" dirty="0" err="1" smtClean="0">
                <a:latin typeface="Bookman Old Style" pitchFamily="18" charset="0"/>
              </a:rPr>
              <a:t>Yimná</a:t>
            </a:r>
            <a:r>
              <a:rPr lang="es-MX" sz="2400" dirty="0" smtClean="0">
                <a:latin typeface="Bookman Old Style" pitchFamily="18" charset="0"/>
              </a:rPr>
              <a:t>, y </a:t>
            </a:r>
            <a:r>
              <a:rPr lang="es-MX" sz="2400" dirty="0" err="1" smtClean="0">
                <a:latin typeface="Bookman Old Style" pitchFamily="18" charset="0"/>
              </a:rPr>
              <a:t>Yishvá</a:t>
            </a:r>
            <a:r>
              <a:rPr lang="es-MX" sz="2400" dirty="0" smtClean="0">
                <a:latin typeface="Bookman Old Style" pitchFamily="18" charset="0"/>
              </a:rPr>
              <a:t> y </a:t>
            </a:r>
            <a:r>
              <a:rPr lang="es-MX" sz="2400" dirty="0" err="1" smtClean="0">
                <a:latin typeface="Bookman Old Style" pitchFamily="18" charset="0"/>
              </a:rPr>
              <a:t>Yishví</a:t>
            </a:r>
            <a:r>
              <a:rPr lang="es-MX" sz="2400" dirty="0" smtClean="0">
                <a:latin typeface="Bookman Old Style" pitchFamily="18" charset="0"/>
              </a:rPr>
              <a:t>, y </a:t>
            </a:r>
            <a:r>
              <a:rPr lang="es-MX" sz="2400" dirty="0" err="1" smtClean="0">
                <a:latin typeface="Bookman Old Style" pitchFamily="18" charset="0"/>
              </a:rPr>
              <a:t>Beriá</a:t>
            </a:r>
            <a:r>
              <a:rPr lang="es-MX" sz="2400" dirty="0" smtClean="0">
                <a:latin typeface="Bookman Old Style" pitchFamily="18" charset="0"/>
              </a:rPr>
              <a:t>, y </a:t>
            </a:r>
            <a:r>
              <a:rPr lang="es-MX" sz="2400" dirty="0" err="1" smtClean="0">
                <a:latin typeface="Bookman Old Style" pitchFamily="18" charset="0"/>
              </a:rPr>
              <a:t>Séraj</a:t>
            </a:r>
            <a:r>
              <a:rPr lang="es-MX" sz="2400" dirty="0" smtClean="0">
                <a:latin typeface="Bookman Old Style" pitchFamily="18" charset="0"/>
              </a:rPr>
              <a:t>, hermana de ellos. Y los hijos de </a:t>
            </a:r>
            <a:r>
              <a:rPr lang="es-MX" sz="2400" dirty="0" err="1" smtClean="0">
                <a:latin typeface="Bookman Old Style" pitchFamily="18" charset="0"/>
              </a:rPr>
              <a:t>Beriá</a:t>
            </a:r>
            <a:r>
              <a:rPr lang="es-MX" sz="2400" dirty="0" smtClean="0">
                <a:latin typeface="Bookman Old Style" pitchFamily="18" charset="0"/>
              </a:rPr>
              <a:t>: </a:t>
            </a:r>
            <a:r>
              <a:rPr lang="es-MX" sz="2400" dirty="0" err="1" smtClean="0">
                <a:latin typeface="Bookman Old Style" pitchFamily="18" charset="0"/>
              </a:rPr>
              <a:t>Jéver</a:t>
            </a:r>
            <a:r>
              <a:rPr lang="es-MX" sz="2400" dirty="0" smtClean="0">
                <a:latin typeface="Bookman Old Style" pitchFamily="18" charset="0"/>
              </a:rPr>
              <a:t> </a:t>
            </a:r>
            <a:r>
              <a:rPr lang="es-MX" sz="2400" dirty="0" smtClean="0">
                <a:solidFill>
                  <a:srgbClr val="FF0000"/>
                </a:solidFill>
                <a:latin typeface="Bookman Old Style" pitchFamily="18" charset="0"/>
              </a:rPr>
              <a:t>y </a:t>
            </a:r>
            <a:r>
              <a:rPr lang="es-MX" sz="2400" dirty="0" err="1" smtClean="0">
                <a:solidFill>
                  <a:srgbClr val="FF0000"/>
                </a:solidFill>
                <a:latin typeface="Bookman Old Style" pitchFamily="18" charset="0"/>
              </a:rPr>
              <a:t>Malkiel</a:t>
            </a:r>
            <a:r>
              <a:rPr lang="es-MX" sz="2400" dirty="0" smtClean="0">
                <a:latin typeface="Bookman Old Style" pitchFamily="18" charset="0"/>
              </a:rPr>
              <a:t>.</a:t>
            </a:r>
          </a:p>
          <a:p>
            <a:pPr>
              <a:buNone/>
            </a:pPr>
            <a:r>
              <a:rPr lang="es-MX" sz="2400" b="1" dirty="0" err="1" smtClean="0">
                <a:latin typeface="Bookman Old Style" pitchFamily="18" charset="0"/>
              </a:rPr>
              <a:t>Uveney</a:t>
            </a:r>
            <a:r>
              <a:rPr lang="es-MX" sz="2400" b="1" dirty="0" smtClean="0">
                <a:latin typeface="Bookman Old Style" pitchFamily="18" charset="0"/>
              </a:rPr>
              <a:t> Asher </a:t>
            </a:r>
            <a:r>
              <a:rPr lang="es-MX" sz="2400" b="1" dirty="0" err="1" smtClean="0">
                <a:latin typeface="Bookman Old Style" pitchFamily="18" charset="0"/>
              </a:rPr>
              <a:t>Yimnah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veYishvah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veYishvi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uVri'ah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veSeraj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ajotam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uveney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Vri'ah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Jever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uMalki'el</a:t>
            </a:r>
            <a:r>
              <a:rPr lang="es-MX" sz="2400" b="1" dirty="0" smtClean="0">
                <a:latin typeface="Bookman Old Style" pitchFamily="18" charset="0"/>
              </a:rPr>
              <a:t>.</a:t>
            </a:r>
            <a:endParaRPr lang="es-MX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וּבְנֵ֣י אָשֵׁ֗ר יִמְנָ֧ה וְיִשְׁוָ֛ה וְיִשְׁוִ֥י וּבְרִיעָ֖ה וְשֶׂ֣רַח אֲחֹתָ֑ם וּבְנֵ֣י בְרִיעָ֔ה חֶ֖בֶר </a:t>
            </a:r>
            <a:r>
              <a:rPr lang="he-IL" sz="2400" dirty="0" smtClean="0">
                <a:solidFill>
                  <a:srgbClr val="FF0000"/>
                </a:solidFill>
              </a:rPr>
              <a:t>וּמַלְכִּיאֵֽל</a:t>
            </a:r>
            <a:r>
              <a:rPr lang="he-IL" sz="2400" dirty="0" smtClean="0"/>
              <a:t>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Vena’avdah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וְנַֽעַבְדָ֣ה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–Ex. 14:12 –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Que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sirvamos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CO" sz="2200" b="1" dirty="0" smtClean="0">
                <a:latin typeface="Bookman Old Style" pitchFamily="18" charset="0"/>
              </a:rPr>
              <a:t>14:12</a:t>
            </a:r>
            <a:r>
              <a:rPr lang="es-CO" sz="2200" dirty="0" smtClean="0">
                <a:latin typeface="Bookman Old Style" pitchFamily="18" charset="0"/>
              </a:rPr>
              <a:t>   Ciertamente esto es lo que te hablamos en Egipto diciendo: Déjanos </a:t>
            </a:r>
            <a:r>
              <a:rPr lang="es-CO" sz="2200" dirty="0" smtClean="0">
                <a:solidFill>
                  <a:srgbClr val="FF0000"/>
                </a:solidFill>
                <a:latin typeface="Bookman Old Style" pitchFamily="18" charset="0"/>
              </a:rPr>
              <a:t>para que sirvamos </a:t>
            </a:r>
            <a:r>
              <a:rPr lang="es-CO" sz="2200" dirty="0" smtClean="0">
                <a:latin typeface="Bookman Old Style" pitchFamily="18" charset="0"/>
              </a:rPr>
              <a:t>a los egipcios. Porque mejor es para nosotros servir a los egipcios que morir en el desierto.</a:t>
            </a:r>
          </a:p>
          <a:p>
            <a:r>
              <a:rPr lang="es-CO" sz="2200" b="1" dirty="0" smtClean="0">
                <a:latin typeface="Bookman Old Style" pitchFamily="18" charset="0"/>
              </a:rPr>
              <a:t>Halo-</a:t>
            </a:r>
            <a:r>
              <a:rPr lang="es-CO" sz="2200" b="1" dirty="0" err="1" smtClean="0">
                <a:latin typeface="Bookman Old Style" pitchFamily="18" charset="0"/>
              </a:rPr>
              <a:t>zeh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hadavar</a:t>
            </a:r>
            <a:r>
              <a:rPr lang="es-CO" sz="2200" b="1" dirty="0" smtClean="0">
                <a:latin typeface="Bookman Old Style" pitchFamily="18" charset="0"/>
              </a:rPr>
              <a:t> asher </a:t>
            </a:r>
            <a:r>
              <a:rPr lang="es-CO" sz="2200" b="1" dirty="0" err="1" smtClean="0">
                <a:latin typeface="Bookman Old Style" pitchFamily="18" charset="0"/>
              </a:rPr>
              <a:t>dibarnu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eleyja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veMitsrayim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lemor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jadal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mimenu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solidFill>
                  <a:srgbClr val="FF0000"/>
                </a:solidFill>
                <a:latin typeface="Bookman Old Style" pitchFamily="18" charset="0"/>
              </a:rPr>
              <a:t>vena'avdah</a:t>
            </a:r>
            <a:r>
              <a:rPr lang="es-CO" sz="2200" b="1" dirty="0" smtClean="0">
                <a:latin typeface="Bookman Old Style" pitchFamily="18" charset="0"/>
              </a:rPr>
              <a:t> et-</a:t>
            </a:r>
            <a:r>
              <a:rPr lang="es-CO" sz="2200" b="1" dirty="0" err="1" smtClean="0">
                <a:latin typeface="Bookman Old Style" pitchFamily="18" charset="0"/>
              </a:rPr>
              <a:t>Mitsrayim</a:t>
            </a:r>
            <a:r>
              <a:rPr lang="es-CO" sz="2200" b="1" dirty="0" smtClean="0">
                <a:latin typeface="Bookman Old Style" pitchFamily="18" charset="0"/>
              </a:rPr>
              <a:t> ki tov </a:t>
            </a:r>
            <a:r>
              <a:rPr lang="es-CO" sz="2200" b="1" dirty="0" err="1" smtClean="0">
                <a:latin typeface="Bookman Old Style" pitchFamily="18" charset="0"/>
              </a:rPr>
              <a:t>lanu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avod</a:t>
            </a:r>
            <a:r>
              <a:rPr lang="es-CO" sz="2200" b="1" dirty="0" smtClean="0">
                <a:latin typeface="Bookman Old Style" pitchFamily="18" charset="0"/>
              </a:rPr>
              <a:t> et-</a:t>
            </a:r>
            <a:r>
              <a:rPr lang="es-CO" sz="2200" b="1" dirty="0" err="1" smtClean="0">
                <a:latin typeface="Bookman Old Style" pitchFamily="18" charset="0"/>
              </a:rPr>
              <a:t>Mitsrayim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mimutenu</a:t>
            </a:r>
            <a:r>
              <a:rPr lang="es-CO" sz="2200" b="1" dirty="0" smtClean="0">
                <a:latin typeface="Bookman Old Style" pitchFamily="18" charset="0"/>
              </a:rPr>
              <a:t> </a:t>
            </a:r>
            <a:r>
              <a:rPr lang="es-CO" sz="2200" b="1" dirty="0" err="1" smtClean="0">
                <a:latin typeface="Bookman Old Style" pitchFamily="18" charset="0"/>
              </a:rPr>
              <a:t>bamidbar</a:t>
            </a:r>
            <a:r>
              <a:rPr lang="es-CO" sz="2200" b="1" dirty="0" smtClean="0">
                <a:latin typeface="Bookman Old Style" pitchFamily="18" charset="0"/>
              </a:rPr>
              <a:t>.</a:t>
            </a:r>
            <a:endParaRPr lang="es-CO" sz="22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הֲלֹא־זֶ֣ה הַדָּבָ֗ר אֲשֶׁר֩ דִּבַּ֨רְנוּ אֵלֶ֤יךָ בְמִצְרַ֙יִם֙ לֵאמֹ֔ר חֲדַ֥ל מִמֶּ֖נּוּ </a:t>
            </a:r>
            <a:r>
              <a:rPr lang="he-IL" sz="2400" dirty="0" smtClean="0">
                <a:solidFill>
                  <a:srgbClr val="FF0000"/>
                </a:solidFill>
              </a:rPr>
              <a:t>וְנַֽעַבְדָ֣ה</a:t>
            </a:r>
            <a:r>
              <a:rPr lang="he-IL" sz="2400" dirty="0" smtClean="0"/>
              <a:t> אֶת־מִצְרָ֑יִם כִּ֣י טֹ֥וב לָ֙נוּ֙ עֲבֹ֣ד אֶת־מִצְרַ֔יִם מִמֻּתֵ֖נוּ בַּמִּדְבָּֽר</a:t>
            </a:r>
            <a:r>
              <a:rPr lang="he-IL" sz="2400" dirty="0" smtClean="0"/>
              <a:t>׃</a:t>
            </a: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Nozlim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נֹזְלִ֑ים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–Ex. 14:12 – Como un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montón-fluente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ES" sz="2400" b="1" dirty="0" smtClean="0">
                <a:latin typeface="Bookman Old Style" pitchFamily="18" charset="0"/>
              </a:rPr>
              <a:t>15:8     </a:t>
            </a:r>
            <a:r>
              <a:rPr lang="es-ES" sz="2400" dirty="0" smtClean="0">
                <a:latin typeface="Bookman Old Style" pitchFamily="18" charset="0"/>
              </a:rPr>
              <a:t>Y con el soplo de las ventanas de tu nariz se amontonaron las aguas, se alzaron las corrientes </a:t>
            </a: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como en montón</a:t>
            </a:r>
            <a:r>
              <a:rPr lang="es-ES" sz="2400" dirty="0" smtClean="0">
                <a:latin typeface="Bookman Old Style" pitchFamily="18" charset="0"/>
              </a:rPr>
              <a:t>; se cuajaron los abismos en el corazón del mar.</a:t>
            </a:r>
          </a:p>
          <a:p>
            <a:pPr>
              <a:buNone/>
            </a:pPr>
            <a:r>
              <a:rPr lang="es-ES" sz="2400" b="1" dirty="0" err="1" smtClean="0">
                <a:latin typeface="Bookman Old Style" pitchFamily="18" charset="0"/>
              </a:rPr>
              <a:t>Uveruaj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apeyja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ne'ermu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mayim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nitsvu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jmo-ned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nozlim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kaf'u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tehomot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belev</a:t>
            </a:r>
            <a:r>
              <a:rPr lang="es-ES" sz="2400" b="1" dirty="0" smtClean="0">
                <a:latin typeface="Bookman Old Style" pitchFamily="18" charset="0"/>
              </a:rPr>
              <a:t>-yam.</a:t>
            </a:r>
            <a:endParaRPr lang="es-ES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וּבְר֤וּחַ אַפֶּ֙יךָ֙ נֶ֣עֶרְמוּ מַ֔יִם נִצְּב֥וּ כְמֹו־נֵ֖ד </a:t>
            </a:r>
            <a:r>
              <a:rPr lang="he-IL" sz="2400" dirty="0" smtClean="0">
                <a:solidFill>
                  <a:srgbClr val="FF0000"/>
                </a:solidFill>
              </a:rPr>
              <a:t>נֹזְלִ֑ים</a:t>
            </a:r>
            <a:r>
              <a:rPr lang="he-IL" sz="2400" dirty="0" smtClean="0"/>
              <a:t> קָֽפְא֥וּ תְהֹמֹ֖ת בְּלֶב־יָֽם׃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Mats’u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מָ֥צְאוּ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–Ex. 15:22 (16:27)–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encontraron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15:22   </a:t>
            </a:r>
            <a:r>
              <a:rPr lang="es-CO" sz="2400" dirty="0" smtClean="0">
                <a:latin typeface="Bookman Old Style" pitchFamily="18" charset="0"/>
              </a:rPr>
              <a:t>Y Moisés condujo a los hijos de Israel del mar Rojo, y salieron al desierto de Shur; y anduvieron tres días en el desierto y no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encontraron</a:t>
            </a:r>
            <a:r>
              <a:rPr lang="es-CO" sz="2400" dirty="0" smtClean="0">
                <a:latin typeface="Bookman Old Style" pitchFamily="18" charset="0"/>
              </a:rPr>
              <a:t> agua.</a:t>
            </a: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Vayasa</a:t>
            </a:r>
            <a:r>
              <a:rPr lang="es-CO" sz="2400" b="1" dirty="0" smtClean="0">
                <a:latin typeface="Bookman Old Style" pitchFamily="18" charset="0"/>
              </a:rPr>
              <a:t> Moshe et-</a:t>
            </a:r>
            <a:r>
              <a:rPr lang="es-CO" sz="2400" b="1" dirty="0" err="1" smtClean="0">
                <a:latin typeface="Bookman Old Style" pitchFamily="18" charset="0"/>
              </a:rPr>
              <a:t>Yisra'el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miyam</a:t>
            </a:r>
            <a:r>
              <a:rPr lang="es-CO" sz="2400" b="1" dirty="0" smtClean="0">
                <a:latin typeface="Bookman Old Style" pitchFamily="18" charset="0"/>
              </a:rPr>
              <a:t>-Suf </a:t>
            </a:r>
            <a:r>
              <a:rPr lang="es-CO" sz="2400" b="1" dirty="0" err="1" smtClean="0">
                <a:latin typeface="Bookman Old Style" pitchFamily="18" charset="0"/>
              </a:rPr>
              <a:t>vayets'u</a:t>
            </a:r>
            <a:r>
              <a:rPr lang="es-CO" sz="2400" b="1" dirty="0" smtClean="0">
                <a:latin typeface="Bookman Old Style" pitchFamily="18" charset="0"/>
              </a:rPr>
              <a:t> el-midbar-Shur </a:t>
            </a:r>
            <a:r>
              <a:rPr lang="es-CO" sz="2400" b="1" dirty="0" err="1" smtClean="0">
                <a:latin typeface="Bookman Old Style" pitchFamily="18" charset="0"/>
              </a:rPr>
              <a:t>vayelju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shloshet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yamim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bamidbar</a:t>
            </a:r>
            <a:r>
              <a:rPr lang="es-CO" sz="2400" b="1" dirty="0" smtClean="0">
                <a:latin typeface="Bookman Old Style" pitchFamily="18" charset="0"/>
              </a:rPr>
              <a:t> velo-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mats'u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mayim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  <a:endParaRPr lang="es-CO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וַיַּסַּ֨ע מֹשֶׁ֤ה אֶת־יִשְׂרָאֵל֙ מִיַּם־ס֔וּף וַיֵּצְא֖וּ אֶל־מִדְבַּר־שׁ֑וּר וַיֵּלְכ֧וּ שְׁלֹֽשֶׁת־יָמִ֛ים בַּמִּדְבָּ֖ר וְלֹא־</a:t>
            </a:r>
            <a:r>
              <a:rPr lang="he-IL" sz="2400" dirty="0" smtClean="0">
                <a:solidFill>
                  <a:srgbClr val="FF0000"/>
                </a:solidFill>
              </a:rPr>
              <a:t>מָ֥צְאוּ</a:t>
            </a:r>
            <a:r>
              <a:rPr lang="he-IL" sz="2400" dirty="0" smtClean="0"/>
              <a:t> מָֽיִם׃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Uzjem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עֻזְּכֶ֑ם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–Lev. 26:19 – de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tu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poder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26:19   </a:t>
            </a:r>
            <a:r>
              <a:rPr lang="es-CO" sz="2400" dirty="0" smtClean="0">
                <a:latin typeface="Bookman Old Style" pitchFamily="18" charset="0"/>
              </a:rPr>
              <a:t>Y quebrantaré la altivez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de vuestra fuerza</a:t>
            </a:r>
            <a:r>
              <a:rPr lang="es-CO" sz="2400" dirty="0" smtClean="0">
                <a:latin typeface="Bookman Old Style" pitchFamily="18" charset="0"/>
              </a:rPr>
              <a:t>, y tornaré vuestros cielos como hierro y vuestra tierra como cobre;</a:t>
            </a: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Veshavarti</a:t>
            </a:r>
            <a:r>
              <a:rPr lang="es-CO" sz="2400" b="1" dirty="0" smtClean="0">
                <a:latin typeface="Bookman Old Style" pitchFamily="18" charset="0"/>
              </a:rPr>
              <a:t> et-</a:t>
            </a:r>
            <a:r>
              <a:rPr lang="es-CO" sz="2400" b="1" dirty="0" err="1" smtClean="0">
                <a:latin typeface="Bookman Old Style" pitchFamily="18" charset="0"/>
              </a:rPr>
              <a:t>ge'on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uzjem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venatati</a:t>
            </a:r>
            <a:r>
              <a:rPr lang="es-CO" sz="2400" b="1" dirty="0" smtClean="0">
                <a:latin typeface="Bookman Old Style" pitchFamily="18" charset="0"/>
              </a:rPr>
              <a:t> et-</a:t>
            </a:r>
            <a:r>
              <a:rPr lang="es-CO" sz="2400" b="1" dirty="0" err="1" smtClean="0">
                <a:latin typeface="Bookman Old Style" pitchFamily="18" charset="0"/>
              </a:rPr>
              <a:t>shmeyjem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kabarzel</a:t>
            </a:r>
            <a:r>
              <a:rPr lang="es-CO" sz="2400" b="1" dirty="0" smtClean="0">
                <a:latin typeface="Bookman Old Style" pitchFamily="18" charset="0"/>
              </a:rPr>
              <a:t> ve'et-</a:t>
            </a:r>
            <a:r>
              <a:rPr lang="es-CO" sz="2400" b="1" dirty="0" err="1" smtClean="0">
                <a:latin typeface="Bookman Old Style" pitchFamily="18" charset="0"/>
              </a:rPr>
              <a:t>artsejem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kanejushah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  <a:endParaRPr lang="es-CO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וְשָׁבַרְתִּ֖י אֶת־גְּאֹ֣ון </a:t>
            </a:r>
            <a:r>
              <a:rPr lang="he-IL" sz="2400" dirty="0" smtClean="0">
                <a:solidFill>
                  <a:srgbClr val="FF0000"/>
                </a:solidFill>
              </a:rPr>
              <a:t>עֻזְּכֶ֑ם</a:t>
            </a:r>
            <a:r>
              <a:rPr lang="he-IL" sz="2400" dirty="0" smtClean="0"/>
              <a:t> וְנָתַתִּ֤י אֶת־שְׁמֵיכֶם֙ כַּבַּרְזֶ֔ל וְאֶֽת־אַרְצְכֶ֖ם כַּנְּחֻשָֽׁה׃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Gideoni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גִּדְעֹנִֽי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–Bamidbar 1:11 –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Guidoní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1:11     </a:t>
            </a:r>
            <a:r>
              <a:rPr lang="es-CO" sz="2400" dirty="0" smtClean="0">
                <a:latin typeface="Bookman Old Style" pitchFamily="18" charset="0"/>
              </a:rPr>
              <a:t>de Benjamín, </a:t>
            </a:r>
            <a:r>
              <a:rPr lang="es-CO" sz="2400" dirty="0" err="1" smtClean="0">
                <a:latin typeface="Bookman Old Style" pitchFamily="18" charset="0"/>
              </a:rPr>
              <a:t>Avidán</a:t>
            </a:r>
            <a:r>
              <a:rPr lang="es-CO" sz="2400" dirty="0" smtClean="0">
                <a:latin typeface="Bookman Old Style" pitchFamily="18" charset="0"/>
              </a:rPr>
              <a:t>, hijo de </a:t>
            </a:r>
            <a:r>
              <a:rPr lang="es-CO" sz="2400" dirty="0" err="1" smtClean="0">
                <a:latin typeface="Bookman Old Style" pitchFamily="18" charset="0"/>
              </a:rPr>
              <a:t>Guidoní</a:t>
            </a:r>
            <a:r>
              <a:rPr lang="es-CO" sz="2400" dirty="0" smtClean="0">
                <a:latin typeface="Bookman Old Style" pitchFamily="18" charset="0"/>
              </a:rPr>
              <a:t>;</a:t>
            </a: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Le-</a:t>
            </a:r>
            <a:r>
              <a:rPr lang="es-CO" sz="2400" b="1" dirty="0" err="1" smtClean="0">
                <a:latin typeface="Bookman Old Style" pitchFamily="18" charset="0"/>
              </a:rPr>
              <a:t>Vinyamin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Avidan</a:t>
            </a:r>
            <a:r>
              <a:rPr lang="es-CO" sz="2400" b="1" dirty="0" smtClean="0">
                <a:latin typeface="Bookman Old Style" pitchFamily="18" charset="0"/>
              </a:rPr>
              <a:t> ben-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Gid'oni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  <a:endParaRPr lang="es-CO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לְבִ֨נְיָמִ֔ן אֲבִידָ֖ן בֶּן־</a:t>
            </a:r>
            <a:r>
              <a:rPr lang="he-IL" sz="2400" dirty="0" smtClean="0">
                <a:solidFill>
                  <a:srgbClr val="FF0000"/>
                </a:solidFill>
              </a:rPr>
              <a:t>גִּדְעֹנִֽי</a:t>
            </a:r>
            <a:r>
              <a:rPr lang="he-IL" sz="2400" dirty="0" smtClean="0"/>
              <a:t>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Umatzá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/>
              <a:t>וּמָצָ֥א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–Bamidbar 11:22 –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sean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suficientes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11:22   </a:t>
            </a:r>
            <a:r>
              <a:rPr lang="es-CO" sz="2400" dirty="0" smtClean="0">
                <a:latin typeface="Bookman Old Style" pitchFamily="18" charset="0"/>
              </a:rPr>
              <a:t>¿Acaso se degollarán para ellos ovejas y vacas que les basten? O ese juntarán para ellos todos los peces del mar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y que les basten</a:t>
            </a:r>
            <a:r>
              <a:rPr lang="es-CO" sz="2400" dirty="0" smtClean="0">
                <a:latin typeface="Bookman Old Style" pitchFamily="18" charset="0"/>
              </a:rPr>
              <a:t>?</a:t>
            </a: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Hatson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uvakar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yishajet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lahem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umatsa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lahem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im</a:t>
            </a:r>
            <a:r>
              <a:rPr lang="es-CO" sz="2400" b="1" dirty="0" smtClean="0">
                <a:latin typeface="Bookman Old Style" pitchFamily="18" charset="0"/>
              </a:rPr>
              <a:t> et-kol-</a:t>
            </a:r>
            <a:r>
              <a:rPr lang="es-CO" sz="2400" b="1" dirty="0" err="1" smtClean="0">
                <a:latin typeface="Bookman Old Style" pitchFamily="18" charset="0"/>
              </a:rPr>
              <a:t>degey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hayam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ye'asef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lahem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umatsa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lahem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  <a:endParaRPr lang="es-CO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הֲצֹ֧אן וּבָקָ֛ר יִשָּׁחֵ֥ט לָהֶ֖ם וּמָצָ֣א לָהֶ֑ם אִ֣ם אֶֽת־כָּל־דְּגֵ֥י הַיָּ֛ם יֵאָסֵ֥ף לָהֶ֖ם </a:t>
            </a:r>
            <a:r>
              <a:rPr lang="he-IL" sz="2400" dirty="0" smtClean="0">
                <a:solidFill>
                  <a:srgbClr val="FF0000"/>
                </a:solidFill>
              </a:rPr>
              <a:t>וּמָצָ֥א</a:t>
            </a:r>
            <a:r>
              <a:rPr lang="he-IL" sz="2400" dirty="0" smtClean="0"/>
              <a:t> לָהֶֽם׃ פ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Vayatzel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וַיָּ֗אצֶל</a:t>
            </a:r>
            <a:r>
              <a:rPr lang="he-IL" sz="2800" dirty="0" smtClean="0"/>
              <a:t>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–Bamidbar 11:25 –y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tomó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ES" sz="2100" b="1" dirty="0" smtClean="0">
                <a:latin typeface="Bookman Old Style" pitchFamily="18" charset="0"/>
              </a:rPr>
              <a:t>11:25 </a:t>
            </a:r>
            <a:r>
              <a:rPr lang="es-ES" sz="2100" dirty="0" smtClean="0">
                <a:latin typeface="Bookman Old Style" pitchFamily="18" charset="0"/>
              </a:rPr>
              <a:t>Y </a:t>
            </a:r>
            <a:r>
              <a:rPr lang="es-ES" sz="2100" dirty="0" smtClean="0">
                <a:latin typeface="Bookman Old Style" pitchFamily="18" charset="0"/>
              </a:rPr>
              <a:t>apareció el Eterno en la nube y habló con él</a:t>
            </a:r>
            <a:r>
              <a:rPr lang="es-ES" sz="2100" dirty="0" smtClean="0">
                <a:solidFill>
                  <a:srgbClr val="FF0000"/>
                </a:solidFill>
                <a:latin typeface="Bookman Old Style" pitchFamily="18" charset="0"/>
              </a:rPr>
              <a:t>; y tomó</a:t>
            </a:r>
            <a:r>
              <a:rPr lang="es-ES" sz="2100" dirty="0" smtClean="0">
                <a:latin typeface="Bookman Old Style" pitchFamily="18" charset="0"/>
              </a:rPr>
              <a:t> del espíritu que estaba en él y lo puso en los setenta ancianos, y fue así como posó sobre ellos el espíritu, y profetizaron aquel día y después nunca más.</a:t>
            </a:r>
          </a:p>
          <a:p>
            <a:pPr>
              <a:buNone/>
            </a:pPr>
            <a:r>
              <a:rPr lang="es-ES" sz="2100" b="1" dirty="0" err="1" smtClean="0">
                <a:latin typeface="Bookman Old Style" pitchFamily="18" charset="0"/>
              </a:rPr>
              <a:t>Vayered</a:t>
            </a:r>
            <a:r>
              <a:rPr lang="es-ES" sz="2100" b="1" dirty="0" smtClean="0">
                <a:latin typeface="Bookman Old Style" pitchFamily="18" charset="0"/>
              </a:rPr>
              <a:t> Adonay </a:t>
            </a:r>
            <a:r>
              <a:rPr lang="es-ES" sz="2100" b="1" dirty="0" err="1" smtClean="0">
                <a:latin typeface="Bookman Old Style" pitchFamily="18" charset="0"/>
              </a:rPr>
              <a:t>be'anan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vayedaber</a:t>
            </a:r>
            <a:r>
              <a:rPr lang="es-ES" sz="2100" b="1" dirty="0" smtClean="0">
                <a:latin typeface="Bookman Old Style" pitchFamily="18" charset="0"/>
              </a:rPr>
              <a:t> elav </a:t>
            </a:r>
            <a:r>
              <a:rPr lang="es-ES" sz="2100" b="1" dirty="0" err="1" smtClean="0">
                <a:solidFill>
                  <a:srgbClr val="FF0000"/>
                </a:solidFill>
                <a:latin typeface="Bookman Old Style" pitchFamily="18" charset="0"/>
              </a:rPr>
              <a:t>vayatsel</a:t>
            </a:r>
            <a:r>
              <a:rPr lang="es-ES" sz="2100" b="1" dirty="0" smtClean="0">
                <a:latin typeface="Bookman Old Style" pitchFamily="18" charset="0"/>
              </a:rPr>
              <a:t> min-</a:t>
            </a:r>
            <a:r>
              <a:rPr lang="es-ES" sz="2100" b="1" dirty="0" err="1" smtClean="0">
                <a:latin typeface="Bookman Old Style" pitchFamily="18" charset="0"/>
              </a:rPr>
              <a:t>haruaj</a:t>
            </a:r>
            <a:r>
              <a:rPr lang="es-ES" sz="2100" b="1" dirty="0" smtClean="0">
                <a:latin typeface="Bookman Old Style" pitchFamily="18" charset="0"/>
              </a:rPr>
              <a:t> asher </a:t>
            </a:r>
            <a:r>
              <a:rPr lang="es-ES" sz="2100" b="1" dirty="0" err="1" smtClean="0">
                <a:latin typeface="Bookman Old Style" pitchFamily="18" charset="0"/>
              </a:rPr>
              <a:t>alav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vayiten</a:t>
            </a:r>
            <a:r>
              <a:rPr lang="es-ES" sz="2100" b="1" dirty="0" smtClean="0">
                <a:latin typeface="Bookman Old Style" pitchFamily="18" charset="0"/>
              </a:rPr>
              <a:t> al-</a:t>
            </a:r>
            <a:r>
              <a:rPr lang="es-ES" sz="2100" b="1" dirty="0" err="1" smtClean="0">
                <a:latin typeface="Bookman Old Style" pitchFamily="18" charset="0"/>
              </a:rPr>
              <a:t>shiv'im</a:t>
            </a:r>
            <a:r>
              <a:rPr lang="es-ES" sz="2100" b="1" dirty="0" smtClean="0">
                <a:latin typeface="Bookman Old Style" pitchFamily="18" charset="0"/>
              </a:rPr>
              <a:t> ish </a:t>
            </a:r>
            <a:r>
              <a:rPr lang="es-ES" sz="2100" b="1" dirty="0" err="1" smtClean="0">
                <a:latin typeface="Bookman Old Style" pitchFamily="18" charset="0"/>
              </a:rPr>
              <a:t>hazkenim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vayehi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kenoaj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aleyhem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haruaj</a:t>
            </a:r>
            <a:r>
              <a:rPr lang="es-ES" sz="2100" b="1" dirty="0" smtClean="0">
                <a:latin typeface="Bookman Old Style" pitchFamily="18" charset="0"/>
              </a:rPr>
              <a:t> </a:t>
            </a:r>
            <a:r>
              <a:rPr lang="es-ES" sz="2100" b="1" dirty="0" err="1" smtClean="0">
                <a:latin typeface="Bookman Old Style" pitchFamily="18" charset="0"/>
              </a:rPr>
              <a:t>vayitnabe'u</a:t>
            </a:r>
            <a:r>
              <a:rPr lang="es-ES" sz="2100" b="1" dirty="0" smtClean="0">
                <a:latin typeface="Bookman Old Style" pitchFamily="18" charset="0"/>
              </a:rPr>
              <a:t> velo </a:t>
            </a:r>
            <a:r>
              <a:rPr lang="es-ES" sz="2100" b="1" dirty="0" err="1" smtClean="0">
                <a:latin typeface="Bookman Old Style" pitchFamily="18" charset="0"/>
              </a:rPr>
              <a:t>yasafu</a:t>
            </a:r>
            <a:r>
              <a:rPr lang="es-ES" sz="2100" b="1" dirty="0" smtClean="0">
                <a:latin typeface="Bookman Old Style" pitchFamily="18" charset="0"/>
              </a:rPr>
              <a:t>.</a:t>
            </a:r>
            <a:endParaRPr lang="es-ES" sz="21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וַיֵּ֨רֶד יְהוָ֥ה ׀ בֶּעָנָן֮ וַיְדַבֵּ֣ר אֵלָיו֒ </a:t>
            </a:r>
            <a:r>
              <a:rPr lang="he-IL" sz="2400" dirty="0" smtClean="0">
                <a:solidFill>
                  <a:srgbClr val="FF0000"/>
                </a:solidFill>
              </a:rPr>
              <a:t>וַיָּ֗אצֶל</a:t>
            </a:r>
            <a:r>
              <a:rPr lang="he-IL" sz="2400" dirty="0" smtClean="0"/>
              <a:t> מִן־הָר֙וּחַ֙ אֲשֶׁ֣ר עָלָ֔יו וַיִּתֵּ֕ן עַל־שִׁבְעִ֥ים אִ֖ישׁ הַזְּקֵנִ֑ים וַיְהִ֗י כְּנֹ֤וחַ עֲלֵיהֶם֙ הָר֔וּחַ וַיִּֽתְנַבְּא֖וּ וְלֹ֥א יָסָֽפוּ׃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Por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la </a:t>
            </a:r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calzada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/>
              <a:t>בַּֽמְסִלָּ֣ה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–Bamidbar 20:19 –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por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la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calzada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000" b="1" dirty="0" smtClean="0">
                <a:latin typeface="Bookman Old Style" pitchFamily="18" charset="0"/>
              </a:rPr>
              <a:t>20:19   </a:t>
            </a:r>
            <a:r>
              <a:rPr lang="es-CO" sz="2000" dirty="0" smtClean="0">
                <a:latin typeface="Bookman Old Style" pitchFamily="18" charset="0"/>
              </a:rPr>
              <a:t>Y le respondieron los hijos de Israel: </a:t>
            </a:r>
            <a:r>
              <a:rPr lang="es-CO" sz="2000" dirty="0" smtClean="0">
                <a:solidFill>
                  <a:srgbClr val="FF0000"/>
                </a:solidFill>
                <a:latin typeface="Bookman Old Style" pitchFamily="18" charset="0"/>
              </a:rPr>
              <a:t>Por la calzada </a:t>
            </a:r>
            <a:r>
              <a:rPr lang="es-CO" sz="2000" dirty="0" smtClean="0">
                <a:latin typeface="Bookman Old Style" pitchFamily="18" charset="0"/>
              </a:rPr>
              <a:t>subiremos, y si bebiésemos de tus aguas yo y mi ganado, te daré su precio; de cierto en nada te perjudicaré, solamente pasaré a pie.</a:t>
            </a:r>
          </a:p>
          <a:p>
            <a:pPr>
              <a:buNone/>
            </a:pPr>
            <a:r>
              <a:rPr lang="es-CO" sz="2000" b="1" dirty="0" err="1" smtClean="0">
                <a:latin typeface="Bookman Old Style" pitchFamily="18" charset="0"/>
              </a:rPr>
              <a:t>Vayomru</a:t>
            </a:r>
            <a:r>
              <a:rPr lang="es-CO" sz="2000" b="1" dirty="0" smtClean="0">
                <a:latin typeface="Bookman Old Style" pitchFamily="18" charset="0"/>
              </a:rPr>
              <a:t> elav </a:t>
            </a:r>
            <a:r>
              <a:rPr lang="es-CO" sz="2000" b="1" dirty="0" err="1" smtClean="0">
                <a:latin typeface="Bookman Old Style" pitchFamily="18" charset="0"/>
              </a:rPr>
              <a:t>beney-Yisra'el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bamsilah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na'aleh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ve'im-meymeyja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nishteh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ani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umiknay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venatati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mijram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rak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eyn</a:t>
            </a:r>
            <a:r>
              <a:rPr lang="es-CO" sz="2000" b="1" dirty="0" smtClean="0">
                <a:latin typeface="Bookman Old Style" pitchFamily="18" charset="0"/>
              </a:rPr>
              <a:t>-davar </a:t>
            </a:r>
            <a:r>
              <a:rPr lang="es-CO" sz="2000" b="1" dirty="0" err="1" smtClean="0">
                <a:latin typeface="Bookman Old Style" pitchFamily="18" charset="0"/>
              </a:rPr>
              <a:t>beraglay</a:t>
            </a:r>
            <a:r>
              <a:rPr lang="es-CO" sz="2000" b="1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latin typeface="Bookman Old Style" pitchFamily="18" charset="0"/>
              </a:rPr>
              <a:t>e'evorah</a:t>
            </a:r>
            <a:r>
              <a:rPr lang="es-CO" sz="2000" b="1" dirty="0" smtClean="0">
                <a:latin typeface="Bookman Old Style" pitchFamily="18" charset="0"/>
              </a:rPr>
              <a:t>.</a:t>
            </a:r>
            <a:endParaRPr lang="es-CO" sz="20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וַיֹּאמְר֨וּ אֵלָ֥יו בְּנֵֽי־יִשְׂרָאֵל֮ </a:t>
            </a:r>
            <a:r>
              <a:rPr lang="he-IL" sz="2400" dirty="0" smtClean="0">
                <a:solidFill>
                  <a:srgbClr val="FF0000"/>
                </a:solidFill>
              </a:rPr>
              <a:t>בַּֽמְסִלָּ֣ה</a:t>
            </a:r>
            <a:r>
              <a:rPr lang="he-IL" sz="2400" dirty="0" smtClean="0"/>
              <a:t> נַעֲלֶה֒ וְאִם־מֵימֶ֤יךָ נִשְׁתֶּה֙ אֲנִ֣י וּמִקְנַ֔י וְנָתַתִּ֖י מִכְרָ֑ם רַ֥ק אֵין־דָּבָ֖ר בְּרַגְלַ֥י אֶֽעֱבֹֽרָה׃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Motzá</a:t>
            </a:r>
            <a:r>
              <a:rPr lang="he-IL" sz="2800" dirty="0" smtClean="0">
                <a:solidFill>
                  <a:srgbClr val="FF0000"/>
                </a:solidFill>
              </a:rPr>
              <a:t>מֹוצָ֨א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–Bamidbar 30:12 –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cuanto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salió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30:13   </a:t>
            </a:r>
            <a:r>
              <a:rPr lang="es-ES" sz="2000" dirty="0" smtClean="0">
                <a:latin typeface="Bookman Old Style" pitchFamily="18" charset="0"/>
              </a:rPr>
              <a:t>Mas si su marido los anuló en el día en que los oyó, todo cuanto salió de los labios de ella como votos y abstinencias con que obligó a su alma, no subsistirá; su marido los anuló, y el Eterno la perdonará.</a:t>
            </a:r>
          </a:p>
          <a:p>
            <a:r>
              <a:rPr lang="es-ES" sz="2000" b="1" dirty="0" err="1" smtClean="0">
                <a:latin typeface="Bookman Old Style" pitchFamily="18" charset="0"/>
              </a:rPr>
              <a:t>Ve'im-hafer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yafer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otam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ishah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beyom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shom'o</a:t>
            </a:r>
            <a:r>
              <a:rPr lang="es-ES" sz="2000" b="1" dirty="0" smtClean="0">
                <a:latin typeface="Bookman Old Style" pitchFamily="18" charset="0"/>
              </a:rPr>
              <a:t> kol-</a:t>
            </a:r>
            <a:r>
              <a:rPr lang="es-ES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motsa</a:t>
            </a:r>
            <a:r>
              <a:rPr lang="es-ES" sz="20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sefateyha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linedareyha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ule'isar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nafshah</a:t>
            </a:r>
            <a:r>
              <a:rPr lang="es-ES" sz="2000" b="1" dirty="0" smtClean="0">
                <a:latin typeface="Bookman Old Style" pitchFamily="18" charset="0"/>
              </a:rPr>
              <a:t> lo </a:t>
            </a:r>
            <a:r>
              <a:rPr lang="es-ES" sz="2000" b="1" dirty="0" err="1" smtClean="0">
                <a:latin typeface="Bookman Old Style" pitchFamily="18" charset="0"/>
              </a:rPr>
              <a:t>yakum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ishah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haferam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v'Adonay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yislaj-lah</a:t>
            </a:r>
            <a:r>
              <a:rPr lang="es-ES" sz="2000" b="1" dirty="0" smtClean="0">
                <a:latin typeface="Bookman Old Style" pitchFamily="18" charset="0"/>
              </a:rPr>
              <a:t>.</a:t>
            </a:r>
            <a:endParaRPr lang="es-ES" sz="20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וְאִם־הָפֵר֩ יָפֵ֨ר אֹתָ֥ם ׀ אִישָׁהּ֮ בְּיֹ֣ום שָׁמְעֹו֒ כָּל־</a:t>
            </a:r>
            <a:r>
              <a:rPr lang="he-IL" sz="2400" dirty="0" smtClean="0">
                <a:solidFill>
                  <a:srgbClr val="FF0000"/>
                </a:solidFill>
              </a:rPr>
              <a:t>מֹוצָ֨א </a:t>
            </a:r>
            <a:r>
              <a:rPr lang="he-IL" sz="2400" dirty="0" smtClean="0"/>
              <a:t>שְׂפָתֶ֧יהָ לִנְדָרֶ֛יהָ וּלְאִסַּ֥ר נַפְשָׁ֖הּ לֹ֣א יָק֑וּם אִישָׁ֣הּ הֲפֵרָ֔ם וַיהוָ֖ה יִֽסְלַֽח־לָֽהּ׃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Veha’avim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/>
              <a:t>וְהָֽעַוִּ֛ים</a:t>
            </a:r>
            <a:r>
              <a:rPr lang="en-US" sz="2800" dirty="0" smtClean="0"/>
              <a:t>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2:23 –Y a los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Hebeos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dirty="0" smtClean="0">
                <a:latin typeface="Bookman Old Style" pitchFamily="18" charset="0"/>
              </a:rPr>
              <a:t>2:23    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Y a los </a:t>
            </a:r>
            <a:r>
              <a:rPr lang="es-CO" sz="2400" dirty="0" err="1" smtClean="0">
                <a:solidFill>
                  <a:srgbClr val="FF0000"/>
                </a:solidFill>
                <a:latin typeface="Bookman Old Style" pitchFamily="18" charset="0"/>
              </a:rPr>
              <a:t>hebeos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s-CO" sz="2400" dirty="0" smtClean="0">
                <a:latin typeface="Bookman Old Style" pitchFamily="18" charset="0"/>
              </a:rPr>
              <a:t>que habitaban en </a:t>
            </a:r>
            <a:r>
              <a:rPr lang="es-CO" sz="2400" dirty="0" err="1" smtClean="0">
                <a:latin typeface="Bookman Old Style" pitchFamily="18" charset="0"/>
              </a:rPr>
              <a:t>Jatzerín</a:t>
            </a:r>
            <a:r>
              <a:rPr lang="es-CO" sz="2400" dirty="0" smtClean="0">
                <a:latin typeface="Bookman Old Style" pitchFamily="18" charset="0"/>
              </a:rPr>
              <a:t> hasta Gaza (</a:t>
            </a:r>
            <a:r>
              <a:rPr lang="es-CO" sz="2400" dirty="0" err="1" smtClean="0">
                <a:latin typeface="Bookman Old Style" pitchFamily="18" charset="0"/>
              </a:rPr>
              <a:t>Azá</a:t>
            </a:r>
            <a:r>
              <a:rPr lang="es-CO" sz="2400" dirty="0" smtClean="0">
                <a:latin typeface="Bookman Old Style" pitchFamily="18" charset="0"/>
              </a:rPr>
              <a:t>), los </a:t>
            </a:r>
            <a:r>
              <a:rPr lang="es-CO" sz="2400" dirty="0" err="1" smtClean="0">
                <a:latin typeface="Bookman Old Style" pitchFamily="18" charset="0"/>
              </a:rPr>
              <a:t>kaftoritas</a:t>
            </a:r>
            <a:r>
              <a:rPr lang="es-CO" sz="2400" dirty="0" smtClean="0">
                <a:latin typeface="Bookman Old Style" pitchFamily="18" charset="0"/>
              </a:rPr>
              <a:t> procedentes de </a:t>
            </a:r>
            <a:r>
              <a:rPr lang="es-CO" sz="2400" dirty="0" err="1" smtClean="0">
                <a:latin typeface="Bookman Old Style" pitchFamily="18" charset="0"/>
              </a:rPr>
              <a:t>Kaftor</a:t>
            </a:r>
            <a:r>
              <a:rPr lang="es-CO" sz="2400" dirty="0" smtClean="0">
                <a:latin typeface="Bookman Old Style" pitchFamily="18" charset="0"/>
              </a:rPr>
              <a:t>, los destruyeron y habitaron en su lugar.</a:t>
            </a: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CO" sz="2400" dirty="0" err="1" smtClean="0">
                <a:solidFill>
                  <a:srgbClr val="FF0000"/>
                </a:solidFill>
                <a:latin typeface="Bookman Old Style" pitchFamily="18" charset="0"/>
              </a:rPr>
              <a:t>Veha'Avi'im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hayoshvim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baJatserim</a:t>
            </a:r>
            <a:r>
              <a:rPr lang="es-CO" sz="2400" dirty="0" smtClean="0">
                <a:latin typeface="Bookman Old Style" pitchFamily="18" charset="0"/>
              </a:rPr>
              <a:t> ad-</a:t>
            </a:r>
            <a:r>
              <a:rPr lang="es-CO" sz="2400" dirty="0" err="1" smtClean="0">
                <a:latin typeface="Bookman Old Style" pitchFamily="18" charset="0"/>
              </a:rPr>
              <a:t>Azah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Kaftorim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hayots'im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miKaftor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hishmidum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vayeshvu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tajtam</a:t>
            </a:r>
            <a:r>
              <a:rPr lang="es-CO" sz="2400" dirty="0" smtClean="0">
                <a:latin typeface="Bookman Old Style" pitchFamily="18" charset="0"/>
              </a:rPr>
              <a:t>.</a:t>
            </a:r>
            <a:endParaRPr lang="en-US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>
                <a:solidFill>
                  <a:srgbClr val="FF0000"/>
                </a:solidFill>
              </a:rPr>
              <a:t>וְהָֽעַוִּ֛ים</a:t>
            </a:r>
            <a:r>
              <a:rPr lang="he-IL" sz="2400" dirty="0" smtClean="0"/>
              <a:t> הַיֹּשְׁבִ֥ים בַּחֲצֵרִ֖ים עַד־עַזָּ֑ה כַּפְתֹּרִים֙ הַיֹּצְאִ֣ים מִכַּפְתֹּ֔ור הִשְׁמִידֻ֖ם וַיֵּשְׁב֥וּ תַחְתָּֽם׃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Veimez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וְאִמֵּץ֙</a:t>
            </a:r>
            <a:r>
              <a:rPr lang="en-US" sz="2800" dirty="0" smtClean="0"/>
              <a:t>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2:30 –E hizo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obstinado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CO" sz="2200" dirty="0" smtClean="0">
                <a:latin typeface="Bookman Old Style" pitchFamily="18" charset="0"/>
              </a:rPr>
              <a:t>2:30     Mas no quiso </a:t>
            </a:r>
            <a:r>
              <a:rPr lang="es-CO" sz="2200" dirty="0" err="1" smtClean="0">
                <a:latin typeface="Bookman Old Style" pitchFamily="18" charset="0"/>
              </a:rPr>
              <a:t>Sijón</a:t>
            </a:r>
            <a:r>
              <a:rPr lang="es-CO" sz="2200" dirty="0" smtClean="0">
                <a:latin typeface="Bookman Old Style" pitchFamily="18" charset="0"/>
              </a:rPr>
              <a:t>, rey de </a:t>
            </a:r>
            <a:r>
              <a:rPr lang="es-CO" sz="2200" dirty="0" err="1" smtClean="0">
                <a:latin typeface="Bookman Old Style" pitchFamily="18" charset="0"/>
              </a:rPr>
              <a:t>Jeshbón</a:t>
            </a:r>
            <a:r>
              <a:rPr lang="es-CO" sz="2200" dirty="0" smtClean="0">
                <a:latin typeface="Bookman Old Style" pitchFamily="18" charset="0"/>
              </a:rPr>
              <a:t>, dejarnos pasar junto a sí, porque el Eterno, tu Dios, endureció su espíritu </a:t>
            </a:r>
            <a:r>
              <a:rPr lang="es-CO" sz="2200" dirty="0" smtClean="0">
                <a:solidFill>
                  <a:srgbClr val="FF0000"/>
                </a:solidFill>
                <a:latin typeface="Bookman Old Style" pitchFamily="18" charset="0"/>
              </a:rPr>
              <a:t>e hizo obstinado </a:t>
            </a:r>
            <a:r>
              <a:rPr lang="es-CO" sz="2200" dirty="0" smtClean="0">
                <a:latin typeface="Bookman Old Style" pitchFamily="18" charset="0"/>
              </a:rPr>
              <a:t>su corazón para entregarle en tu mano, como en el día de hoy.</a:t>
            </a:r>
            <a:endParaRPr lang="en-US" sz="2200" dirty="0" smtClean="0">
              <a:latin typeface="Bookman Old Style" pitchFamily="18" charset="0"/>
            </a:endParaRPr>
          </a:p>
          <a:p>
            <a:r>
              <a:rPr lang="es-CO" sz="2200" dirty="0" smtClean="0">
                <a:latin typeface="Bookman Old Style" pitchFamily="18" charset="0"/>
              </a:rPr>
              <a:t>Velo </a:t>
            </a:r>
            <a:r>
              <a:rPr lang="es-CO" sz="2200" dirty="0" err="1" smtClean="0">
                <a:latin typeface="Bookman Old Style" pitchFamily="18" charset="0"/>
              </a:rPr>
              <a:t>avah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Sijon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melej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Jeshbon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ha'avirenu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bo</a:t>
            </a:r>
            <a:r>
              <a:rPr lang="es-CO" sz="2200" dirty="0" smtClean="0">
                <a:latin typeface="Bookman Old Style" pitchFamily="18" charset="0"/>
              </a:rPr>
              <a:t> ki-</a:t>
            </a:r>
            <a:r>
              <a:rPr lang="es-CO" sz="2200" dirty="0" err="1" smtClean="0">
                <a:latin typeface="Bookman Old Style" pitchFamily="18" charset="0"/>
              </a:rPr>
              <a:t>hikshah</a:t>
            </a:r>
            <a:r>
              <a:rPr lang="es-CO" sz="2200" dirty="0" smtClean="0">
                <a:latin typeface="Bookman Old Style" pitchFamily="18" charset="0"/>
              </a:rPr>
              <a:t> Adonay </a:t>
            </a:r>
            <a:r>
              <a:rPr lang="es-CO" sz="2200" dirty="0" err="1" smtClean="0">
                <a:latin typeface="Bookman Old Style" pitchFamily="18" charset="0"/>
              </a:rPr>
              <a:t>Eloheyja</a:t>
            </a:r>
            <a:r>
              <a:rPr lang="es-CO" sz="2200" dirty="0" smtClean="0">
                <a:latin typeface="Bookman Old Style" pitchFamily="18" charset="0"/>
              </a:rPr>
              <a:t> et-rujo </a:t>
            </a:r>
            <a:r>
              <a:rPr lang="es-CO" sz="2200" dirty="0" err="1" smtClean="0">
                <a:solidFill>
                  <a:srgbClr val="FF0000"/>
                </a:solidFill>
                <a:latin typeface="Bookman Old Style" pitchFamily="18" charset="0"/>
              </a:rPr>
              <a:t>ve'imets</a:t>
            </a:r>
            <a:r>
              <a:rPr lang="es-CO" sz="2200" dirty="0" smtClean="0">
                <a:latin typeface="Bookman Old Style" pitchFamily="18" charset="0"/>
              </a:rPr>
              <a:t> et-</a:t>
            </a:r>
            <a:r>
              <a:rPr lang="es-CO" sz="2200" dirty="0" err="1" smtClean="0">
                <a:latin typeface="Bookman Old Style" pitchFamily="18" charset="0"/>
              </a:rPr>
              <a:t>levavo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lema'an</a:t>
            </a:r>
            <a:r>
              <a:rPr lang="es-CO" sz="2200" dirty="0" smtClean="0">
                <a:latin typeface="Bookman Old Style" pitchFamily="18" charset="0"/>
              </a:rPr>
              <a:t> tito </a:t>
            </a:r>
            <a:r>
              <a:rPr lang="es-CO" sz="2200" dirty="0" err="1" smtClean="0">
                <a:latin typeface="Bookman Old Style" pitchFamily="18" charset="0"/>
              </a:rPr>
              <a:t>veyadeja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kayom</a:t>
            </a:r>
            <a:r>
              <a:rPr lang="es-CO" sz="2200" dirty="0" smtClean="0">
                <a:latin typeface="Bookman Old Style" pitchFamily="18" charset="0"/>
              </a:rPr>
              <a:t> </a:t>
            </a:r>
            <a:r>
              <a:rPr lang="es-CO" sz="2200" dirty="0" err="1" smtClean="0">
                <a:latin typeface="Bookman Old Style" pitchFamily="18" charset="0"/>
              </a:rPr>
              <a:t>hazeh</a:t>
            </a:r>
            <a:r>
              <a:rPr lang="es-CO" sz="2200" dirty="0" smtClean="0">
                <a:latin typeface="Bookman Old Style" pitchFamily="18" charset="0"/>
              </a:rPr>
              <a:t>.</a:t>
            </a:r>
            <a:endParaRPr lang="en-US" sz="22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dirty="0" smtClean="0"/>
              <a:t>וְלֹ֣א אָבָ֗ה סִיחֹן֙ מֶ֣לֶךְ חֶשְׁבֹּ֔ון הַעֲבִרֵ֖נוּ בֹּ֑ו כִּֽי־הִקְשָׁה֩ יְהוָ֨ה אֱלֹהֶ֜יךָ אֶת־רוּחֹ֗ו </a:t>
            </a:r>
            <a:r>
              <a:rPr lang="he-IL" sz="2400" dirty="0" smtClean="0">
                <a:solidFill>
                  <a:srgbClr val="FF0000"/>
                </a:solidFill>
              </a:rPr>
              <a:t>וְאִמֵּץ֙</a:t>
            </a:r>
            <a:r>
              <a:rPr lang="he-IL" sz="2400" dirty="0" smtClean="0"/>
              <a:t> אֶת־לְבָבֹ֔ו לְמַ֛עַן תִּתֹּ֥ו בְיָדְךָ֖ כַּיֹּ֥ום הַזֶּֽה׃ ס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Motza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>
                <a:solidFill>
                  <a:srgbClr val="FF0000"/>
                </a:solidFill>
              </a:rPr>
              <a:t>מוֹצָ֥א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8:3 –lo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que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sale,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palabra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orden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8:3       </a:t>
            </a:r>
            <a:r>
              <a:rPr lang="es-ES" sz="2000" dirty="0" smtClean="0">
                <a:latin typeface="Bookman Old Style" pitchFamily="18" charset="0"/>
              </a:rPr>
              <a:t>Por esto te afligió y te dejó padecer hambre; te hizo comer el maná, que tú no habías conocido ni lo conocieron tus padres; para hacerte saber que no sólo de pan vive el hombre, sino que de todo </a:t>
            </a:r>
            <a:r>
              <a:rPr lang="es-ES" sz="2000" dirty="0" smtClean="0">
                <a:solidFill>
                  <a:srgbClr val="FF0000"/>
                </a:solidFill>
                <a:latin typeface="Bookman Old Style" pitchFamily="18" charset="0"/>
              </a:rPr>
              <a:t>lo que sale </a:t>
            </a:r>
            <a:r>
              <a:rPr lang="es-ES" sz="2000" dirty="0" smtClean="0">
                <a:latin typeface="Bookman Old Style" pitchFamily="18" charset="0"/>
              </a:rPr>
              <a:t>de la boca del Eterno, de esto vive el hombre.</a:t>
            </a:r>
          </a:p>
          <a:p>
            <a:r>
              <a:rPr lang="es-ES" sz="2000" b="1" dirty="0" err="1" smtClean="0">
                <a:latin typeface="Bookman Old Style" pitchFamily="18" charset="0"/>
              </a:rPr>
              <a:t>Vayaneja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vayar'iveja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vaya'ajilja</a:t>
            </a:r>
            <a:r>
              <a:rPr lang="es-ES" sz="2000" b="1" dirty="0" smtClean="0">
                <a:latin typeface="Bookman Old Style" pitchFamily="18" charset="0"/>
              </a:rPr>
              <a:t> et-</a:t>
            </a:r>
            <a:r>
              <a:rPr lang="es-ES" sz="2000" b="1" dirty="0" err="1" smtClean="0">
                <a:latin typeface="Bookman Old Style" pitchFamily="18" charset="0"/>
              </a:rPr>
              <a:t>haman</a:t>
            </a:r>
            <a:r>
              <a:rPr lang="es-ES" sz="2000" b="1" dirty="0" smtClean="0">
                <a:latin typeface="Bookman Old Style" pitchFamily="18" charset="0"/>
              </a:rPr>
              <a:t> asher lo-</a:t>
            </a:r>
            <a:r>
              <a:rPr lang="es-ES" sz="2000" b="1" dirty="0" err="1" smtClean="0">
                <a:latin typeface="Bookman Old Style" pitchFamily="18" charset="0"/>
              </a:rPr>
              <a:t>yadata</a:t>
            </a:r>
            <a:r>
              <a:rPr lang="es-ES" sz="2000" b="1" dirty="0" smtClean="0">
                <a:latin typeface="Bookman Old Style" pitchFamily="18" charset="0"/>
              </a:rPr>
              <a:t> velo </a:t>
            </a:r>
            <a:r>
              <a:rPr lang="es-ES" sz="2000" b="1" dirty="0" err="1" smtClean="0">
                <a:latin typeface="Bookman Old Style" pitchFamily="18" charset="0"/>
              </a:rPr>
              <a:t>yade'un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avoteyja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lema'an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hodi'aja</a:t>
            </a:r>
            <a:r>
              <a:rPr lang="es-ES" sz="2000" b="1" dirty="0" smtClean="0">
                <a:latin typeface="Bookman Old Style" pitchFamily="18" charset="0"/>
              </a:rPr>
              <a:t> ki lo al-</a:t>
            </a:r>
            <a:r>
              <a:rPr lang="es-ES" sz="2000" b="1" dirty="0" err="1" smtClean="0">
                <a:latin typeface="Bookman Old Style" pitchFamily="18" charset="0"/>
              </a:rPr>
              <a:t>halejem</a:t>
            </a:r>
            <a:r>
              <a:rPr lang="es-ES" sz="2000" b="1" dirty="0" smtClean="0">
                <a:latin typeface="Bookman Old Style" pitchFamily="18" charset="0"/>
              </a:rPr>
              <a:t> levado </a:t>
            </a:r>
            <a:r>
              <a:rPr lang="es-ES" sz="2000" b="1" dirty="0" err="1" smtClean="0">
                <a:latin typeface="Bookman Old Style" pitchFamily="18" charset="0"/>
              </a:rPr>
              <a:t>yijyeh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ha'adam</a:t>
            </a:r>
            <a:r>
              <a:rPr lang="es-ES" sz="2000" b="1" dirty="0" smtClean="0">
                <a:latin typeface="Bookman Old Style" pitchFamily="18" charset="0"/>
              </a:rPr>
              <a:t> ki al-kol-</a:t>
            </a:r>
            <a:r>
              <a:rPr lang="es-ES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motsa</a:t>
            </a:r>
            <a:r>
              <a:rPr lang="es-ES" sz="2000" b="1" dirty="0" smtClean="0">
                <a:latin typeface="Bookman Old Style" pitchFamily="18" charset="0"/>
              </a:rPr>
              <a:t> fi-Adonay </a:t>
            </a:r>
            <a:r>
              <a:rPr lang="es-ES" sz="2000" b="1" dirty="0" err="1" smtClean="0">
                <a:latin typeface="Bookman Old Style" pitchFamily="18" charset="0"/>
              </a:rPr>
              <a:t>yijyeh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ha'adam</a:t>
            </a:r>
            <a:r>
              <a:rPr lang="es-ES" sz="2000" b="1" dirty="0" smtClean="0">
                <a:latin typeface="Bookman Old Style" pitchFamily="18" charset="0"/>
              </a:rPr>
              <a:t>.</a:t>
            </a:r>
            <a:endParaRPr lang="es-ES" sz="20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000" dirty="0" smtClean="0"/>
              <a:t>וַֽיְעַנְּךָ֮ וַיַּרְעִבֶךָ֒ וַיַּֽאֲכִֽלְךָ֤ אֶת־הַמָּן֙ אֲשֶׁ֣ר לֹא־יָדַ֔עְתָּ וְלֹ֥א יָדְע֖וּן אֲבֹתֶ֑יךָ לְמַ֣עַן הֹודִֽעֲךָ֗ כִּ֠י לֹ֣א עַל־הַלֶּ֤חֶם לְבַדֹּו֙ יִחְיֶ֣ה הָֽאָדָ֔ם כִּ֛י עַל־כָּל־</a:t>
            </a:r>
            <a:r>
              <a:rPr lang="he-IL" sz="2000" b="1" dirty="0" smtClean="0">
                <a:solidFill>
                  <a:srgbClr val="FF0000"/>
                </a:solidFill>
              </a:rPr>
              <a:t>מֹוצָ֥א </a:t>
            </a:r>
            <a:r>
              <a:rPr lang="he-IL" sz="2000" dirty="0" smtClean="0"/>
              <a:t>פִֽי־יְהוָ֖ה יִחְיֶ֥ה הָאָדָֽם׃</a:t>
            </a:r>
            <a:br>
              <a:rPr lang="he-IL" sz="2000" dirty="0" smtClean="0"/>
            </a:br>
            <a:endParaRPr lang="es-ES" sz="20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Va’efen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/>
              <a:t>וָאֵ֗פֶן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9:15 –Y me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volví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400" b="1" dirty="0" smtClean="0">
                <a:latin typeface="Bookman Old Style" pitchFamily="18" charset="0"/>
              </a:rPr>
              <a:t>9:15     </a:t>
            </a: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Y me volví </a:t>
            </a:r>
            <a:r>
              <a:rPr lang="es-ES" sz="2400" dirty="0" smtClean="0">
                <a:latin typeface="Bookman Old Style" pitchFamily="18" charset="0"/>
              </a:rPr>
              <a:t>y bajé del monte, y el monte ardía en fuego, y las dos tablas del pacto estaban en mis dos manos.</a:t>
            </a:r>
          </a:p>
          <a:p>
            <a:r>
              <a:rPr lang="es-E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Va'efen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va'ered</a:t>
            </a:r>
            <a:r>
              <a:rPr lang="es-ES" sz="2400" b="1" dirty="0" smtClean="0">
                <a:latin typeface="Bookman Old Style" pitchFamily="18" charset="0"/>
              </a:rPr>
              <a:t> min-</a:t>
            </a:r>
            <a:r>
              <a:rPr lang="es-ES" sz="2400" b="1" dirty="0" err="1" smtClean="0">
                <a:latin typeface="Bookman Old Style" pitchFamily="18" charset="0"/>
              </a:rPr>
              <a:t>hahar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vehahar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bo'er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ba'esh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ushney</a:t>
            </a:r>
            <a:r>
              <a:rPr lang="es-ES" sz="2400" b="1" dirty="0" smtClean="0">
                <a:latin typeface="Bookman Old Style" pitchFamily="18" charset="0"/>
              </a:rPr>
              <a:t> lujot </a:t>
            </a:r>
            <a:r>
              <a:rPr lang="es-ES" sz="2400" b="1" dirty="0" err="1" smtClean="0">
                <a:latin typeface="Bookman Old Style" pitchFamily="18" charset="0"/>
              </a:rPr>
              <a:t>haberit</a:t>
            </a:r>
            <a:r>
              <a:rPr lang="es-ES" sz="2400" b="1" dirty="0" smtClean="0">
                <a:latin typeface="Bookman Old Style" pitchFamily="18" charset="0"/>
              </a:rPr>
              <a:t> al </a:t>
            </a:r>
            <a:r>
              <a:rPr lang="es-ES" sz="2400" b="1" dirty="0" err="1" smtClean="0">
                <a:latin typeface="Bookman Old Style" pitchFamily="18" charset="0"/>
              </a:rPr>
              <a:t>shtey</a:t>
            </a:r>
            <a:r>
              <a:rPr lang="es-ES" sz="2400" b="1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latin typeface="Bookman Old Style" pitchFamily="18" charset="0"/>
              </a:rPr>
              <a:t>yaday</a:t>
            </a:r>
            <a:r>
              <a:rPr lang="es-ES" sz="2400" b="1" dirty="0" smtClean="0">
                <a:latin typeface="Bookman Old Style" pitchFamily="18" charset="0"/>
              </a:rPr>
              <a:t>.</a:t>
            </a:r>
            <a:endParaRPr lang="es-ES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400" b="1" dirty="0" smtClean="0">
                <a:solidFill>
                  <a:srgbClr val="FF0000"/>
                </a:solidFill>
              </a:rPr>
              <a:t>וָאֵ֗פֶן</a:t>
            </a:r>
            <a:r>
              <a:rPr lang="he-IL" sz="2400" dirty="0" smtClean="0"/>
              <a:t> וָֽאֵרֵד֙ מִן־הָהָ֔ר וְהָהָ֖ר בֹּעֵ֣ר בָּאֵ֑שׁ וּשְׁנֵי֙ לֻחֹ֣ת הַבְּרִ֔ית עַ֖ל שְׁתֵּ֥י יָדָֽי׃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Veha’almanah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/>
              <a:t>וְהָֽאַלְמָנָה֙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14:29 –Y la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viuda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000" b="1" dirty="0" smtClean="0">
                <a:latin typeface="Bookman Old Style" pitchFamily="18" charset="0"/>
              </a:rPr>
              <a:t>14:29</a:t>
            </a:r>
            <a:r>
              <a:rPr lang="es-CO" sz="2000" dirty="0" smtClean="0">
                <a:latin typeface="Bookman Old Style" pitchFamily="18" charset="0"/>
              </a:rPr>
              <a:t>   y vendrá el </a:t>
            </a:r>
            <a:r>
              <a:rPr lang="es-CO" sz="2000" dirty="0" smtClean="0">
                <a:latin typeface="Bookman Old Style" pitchFamily="18" charset="0"/>
              </a:rPr>
              <a:t>levita, que </a:t>
            </a:r>
            <a:r>
              <a:rPr lang="es-CO" sz="2000" dirty="0" smtClean="0">
                <a:latin typeface="Bookman Old Style" pitchFamily="18" charset="0"/>
              </a:rPr>
              <a:t>no tiene parte ni herencia contigo, y el peregrino, y el huérfano, </a:t>
            </a:r>
            <a:r>
              <a:rPr lang="es-CO" sz="2000" dirty="0" smtClean="0">
                <a:solidFill>
                  <a:srgbClr val="FF0000"/>
                </a:solidFill>
                <a:latin typeface="Bookman Old Style" pitchFamily="18" charset="0"/>
              </a:rPr>
              <a:t>y la </a:t>
            </a:r>
            <a:r>
              <a:rPr lang="es-CO" sz="2000" dirty="0" smtClean="0">
                <a:solidFill>
                  <a:srgbClr val="FF0000"/>
                </a:solidFill>
                <a:latin typeface="Bookman Old Style" pitchFamily="18" charset="0"/>
              </a:rPr>
              <a:t>viuda </a:t>
            </a:r>
            <a:r>
              <a:rPr lang="es-CO" sz="2000" dirty="0" smtClean="0">
                <a:latin typeface="Bookman Old Style" pitchFamily="18" charset="0"/>
              </a:rPr>
              <a:t>que habitan en tus ciudades, y comerán y se saciarán, para que te bendiga el Eterno, tu Dios, en toda obra de tu mano que hicieres.</a:t>
            </a:r>
          </a:p>
          <a:p>
            <a:pPr>
              <a:buNone/>
            </a:pPr>
            <a:r>
              <a:rPr lang="es-CO" sz="2000" dirty="0" smtClean="0">
                <a:latin typeface="Bookman Old Style" pitchFamily="18" charset="0"/>
              </a:rPr>
              <a:t>Uva </a:t>
            </a:r>
            <a:r>
              <a:rPr lang="es-CO" sz="2000" dirty="0" err="1" smtClean="0">
                <a:latin typeface="Bookman Old Style" pitchFamily="18" charset="0"/>
              </a:rPr>
              <a:t>haLevi</a:t>
            </a:r>
            <a:r>
              <a:rPr lang="es-CO" sz="2000" dirty="0" smtClean="0">
                <a:latin typeface="Bookman Old Style" pitchFamily="18" charset="0"/>
              </a:rPr>
              <a:t> ki </a:t>
            </a:r>
            <a:r>
              <a:rPr lang="es-CO" sz="2000" dirty="0" err="1" smtClean="0">
                <a:latin typeface="Bookman Old Style" pitchFamily="18" charset="0"/>
              </a:rPr>
              <a:t>eyn</a:t>
            </a:r>
            <a:r>
              <a:rPr lang="es-CO" sz="2000" dirty="0" smtClean="0">
                <a:latin typeface="Bookman Old Style" pitchFamily="18" charset="0"/>
              </a:rPr>
              <a:t>-lo </a:t>
            </a:r>
            <a:r>
              <a:rPr lang="es-CO" sz="2000" dirty="0" err="1" smtClean="0">
                <a:latin typeface="Bookman Old Style" pitchFamily="18" charset="0"/>
              </a:rPr>
              <a:t>jelek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venajalah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imaj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vehager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vehayatom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veha'almanah</a:t>
            </a:r>
            <a:r>
              <a:rPr lang="es-CO" sz="2000" dirty="0" smtClean="0">
                <a:latin typeface="Bookman Old Style" pitchFamily="18" charset="0"/>
              </a:rPr>
              <a:t> asher </a:t>
            </a:r>
            <a:r>
              <a:rPr lang="es-CO" sz="2000" dirty="0" err="1" smtClean="0">
                <a:latin typeface="Bookman Old Style" pitchFamily="18" charset="0"/>
              </a:rPr>
              <a:t>bish'areyja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ve'ajlu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vesave'u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lema'an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yevarejeja</a:t>
            </a:r>
            <a:r>
              <a:rPr lang="es-CO" sz="2000" dirty="0" smtClean="0">
                <a:latin typeface="Bookman Old Style" pitchFamily="18" charset="0"/>
              </a:rPr>
              <a:t> Adonay </a:t>
            </a:r>
            <a:r>
              <a:rPr lang="es-CO" sz="2000" dirty="0" err="1" smtClean="0">
                <a:latin typeface="Bookman Old Style" pitchFamily="18" charset="0"/>
              </a:rPr>
              <a:t>Eloheyja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bejol-ma'aseh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yadeja</a:t>
            </a:r>
            <a:r>
              <a:rPr lang="es-CO" sz="2000" dirty="0" smtClean="0">
                <a:latin typeface="Bookman Old Style" pitchFamily="18" charset="0"/>
              </a:rPr>
              <a:t> asher ta'aseh.</a:t>
            </a:r>
          </a:p>
          <a:p>
            <a:pPr algn="r">
              <a:buNone/>
            </a:pPr>
            <a:r>
              <a:rPr lang="he-IL" sz="2400" dirty="0" smtClean="0"/>
              <a:t>וּבָ֣א הַלֵּוִ֡י כִּ֣י אֵֽין־לֹו֩ חֵ֨לֶק וְנַחֲלָ֜ה עִמָּ֗ךְ וְ֠הַגֵּר וְהַיָּתֹ֤ום </a:t>
            </a:r>
            <a:r>
              <a:rPr lang="he-IL" sz="2400" b="1" dirty="0" smtClean="0">
                <a:solidFill>
                  <a:srgbClr val="FF0000"/>
                </a:solidFill>
              </a:rPr>
              <a:t>וְהָֽאַלְמָנָה֙</a:t>
            </a:r>
            <a:r>
              <a:rPr lang="he-IL" sz="2400" dirty="0" smtClean="0"/>
              <a:t> אֲשֶׁ֣ר בִּשְׁעָרֶ֔יךָ וְאָכְל֖וּ וְשָׂבֵ֑עוּ לְמַ֤עַן יְבָרֶכְךָ֙ יְהוָ֣ה אֱלֹהֶ֔יךָ בְּכָל־מַעֲשֵׂ֥ה יָדְךָ֖ אֲשֶׁ֥ר תַּעֲשֶֽׂה׃ </a:t>
            </a: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Biqehal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dirty="0" smtClean="0"/>
              <a:t>בִּקְהַ֣ל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23:2 –la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asamblea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ES" sz="2400" dirty="0" smtClean="0">
                <a:latin typeface="Bookman Old Style" pitchFamily="18" charset="0"/>
              </a:rPr>
              <a:t>23:2     No entrará en </a:t>
            </a: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la congregación </a:t>
            </a:r>
            <a:r>
              <a:rPr lang="es-ES" sz="2400" dirty="0" smtClean="0">
                <a:latin typeface="Bookman Old Style" pitchFamily="18" charset="0"/>
              </a:rPr>
              <a:t>del </a:t>
            </a:r>
            <a:r>
              <a:rPr lang="es-ES" sz="2400" dirty="0" smtClean="0">
                <a:latin typeface="Bookman Old Style" pitchFamily="18" charset="0"/>
              </a:rPr>
              <a:t>Eterno </a:t>
            </a:r>
            <a:r>
              <a:rPr lang="es-ES" sz="2400" dirty="0" smtClean="0">
                <a:latin typeface="Bookman Old Style" pitchFamily="18" charset="0"/>
              </a:rPr>
              <a:t>el de testículos aplastados, ni aquél cuyo derrame de semen es deficiente.</a:t>
            </a:r>
          </a:p>
          <a:p>
            <a:pPr>
              <a:buNone/>
            </a:pPr>
            <a:r>
              <a:rPr lang="es-ES" sz="2400" dirty="0" smtClean="0">
                <a:latin typeface="Bookman Old Style" pitchFamily="18" charset="0"/>
              </a:rPr>
              <a:t>Lo-</a:t>
            </a:r>
            <a:r>
              <a:rPr lang="es-ES" sz="2400" dirty="0" err="1" smtClean="0">
                <a:latin typeface="Bookman Old Style" pitchFamily="18" charset="0"/>
              </a:rPr>
              <a:t>yavo</a:t>
            </a:r>
            <a:r>
              <a:rPr lang="es-ES" sz="2400" dirty="0" smtClean="0">
                <a:latin typeface="Bookman Old Style" pitchFamily="18" charset="0"/>
              </a:rPr>
              <a:t> </a:t>
            </a:r>
            <a:r>
              <a:rPr lang="es-ES" sz="2400" dirty="0" err="1" smtClean="0">
                <a:latin typeface="Bookman Old Style" pitchFamily="18" charset="0"/>
              </a:rPr>
              <a:t>fetsua-dakah</a:t>
            </a:r>
            <a:r>
              <a:rPr lang="es-ES" sz="2400" dirty="0" smtClean="0">
                <a:latin typeface="Bookman Old Style" pitchFamily="18" charset="0"/>
              </a:rPr>
              <a:t> </a:t>
            </a:r>
            <a:r>
              <a:rPr lang="es-ES" sz="2400" dirty="0" err="1" smtClean="0">
                <a:latin typeface="Bookman Old Style" pitchFamily="18" charset="0"/>
              </a:rPr>
              <a:t>ujrut</a:t>
            </a:r>
            <a:r>
              <a:rPr lang="es-ES" sz="2400" dirty="0" smtClean="0">
                <a:latin typeface="Bookman Old Style" pitchFamily="18" charset="0"/>
              </a:rPr>
              <a:t> </a:t>
            </a:r>
            <a:r>
              <a:rPr lang="es-ES" sz="2400" dirty="0" err="1" smtClean="0">
                <a:latin typeface="Bookman Old Style" pitchFamily="18" charset="0"/>
              </a:rPr>
              <a:t>shofjah</a:t>
            </a:r>
            <a:r>
              <a:rPr lang="es-ES" sz="2400" dirty="0" smtClean="0">
                <a:latin typeface="Bookman Old Style" pitchFamily="18" charset="0"/>
              </a:rPr>
              <a:t> </a:t>
            </a:r>
            <a:r>
              <a:rPr lang="es-E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bikehal</a:t>
            </a:r>
            <a:r>
              <a:rPr lang="es-ES" sz="2400" dirty="0" smtClean="0">
                <a:latin typeface="Bookman Old Style" pitchFamily="18" charset="0"/>
              </a:rPr>
              <a:t> Adonay.</a:t>
            </a:r>
          </a:p>
          <a:p>
            <a:pPr algn="r">
              <a:buNone/>
            </a:pPr>
            <a:r>
              <a:rPr lang="he-IL" sz="2400" dirty="0" smtClean="0"/>
              <a:t>לֹא־יָבֹ֥א מַמְזֵ֖ר בִּקְהַ֣ל יְהוָ֑ה גַּ֚ם דֹּ֣ור עֲשִׂירִ֔י לֹא־יָ֥בֹא לֹ֖ו </a:t>
            </a:r>
            <a:r>
              <a:rPr lang="he-IL" sz="2400" b="1" dirty="0" smtClean="0">
                <a:solidFill>
                  <a:srgbClr val="FF0000"/>
                </a:solidFill>
              </a:rPr>
              <a:t>בִּקְהַ֥ל</a:t>
            </a:r>
            <a:r>
              <a:rPr lang="he-IL" sz="2400" dirty="0" smtClean="0"/>
              <a:t> יְהוָֽה׃ ס</a:t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Ve’ematz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b="1" dirty="0" smtClean="0">
                <a:solidFill>
                  <a:srgbClr val="FF0000"/>
                </a:solidFill>
              </a:rPr>
              <a:t>וֶאֱמָץ֒</a:t>
            </a:r>
            <a:r>
              <a:rPr lang="he-IL" sz="2800" dirty="0" smtClean="0"/>
              <a:t>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31:7 –y ten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á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nimo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000" dirty="0" smtClean="0">
                <a:latin typeface="Bookman Old Style" pitchFamily="18" charset="0"/>
              </a:rPr>
              <a:t>31:7     Y llamó Moisés a Josué y le dijo en presencia de todo Israel: Esfuérzate </a:t>
            </a:r>
            <a:r>
              <a:rPr lang="es-CO" sz="2000" dirty="0" smtClean="0">
                <a:solidFill>
                  <a:srgbClr val="FF0000"/>
                </a:solidFill>
                <a:latin typeface="Bookman Old Style" pitchFamily="18" charset="0"/>
              </a:rPr>
              <a:t>y ten ánimo</a:t>
            </a:r>
            <a:r>
              <a:rPr lang="es-CO" sz="2000" dirty="0" smtClean="0">
                <a:latin typeface="Bookman Old Style" pitchFamily="18" charset="0"/>
              </a:rPr>
              <a:t>, porque tú entraras con este pueblo en la tierra que juró el Eterno a sus padres que les daría, y tú se la harás heredar.</a:t>
            </a:r>
          </a:p>
          <a:p>
            <a:pPr>
              <a:buNone/>
            </a:pPr>
            <a:r>
              <a:rPr lang="es-CO" sz="2000" dirty="0" err="1" smtClean="0">
                <a:latin typeface="Bookman Old Style" pitchFamily="18" charset="0"/>
              </a:rPr>
              <a:t>Vayikra</a:t>
            </a:r>
            <a:r>
              <a:rPr lang="es-CO" sz="2000" dirty="0" smtClean="0">
                <a:latin typeface="Bookman Old Style" pitchFamily="18" charset="0"/>
              </a:rPr>
              <a:t> Moshe li-</a:t>
            </a:r>
            <a:r>
              <a:rPr lang="es-CO" sz="2000" dirty="0" err="1" smtClean="0">
                <a:latin typeface="Bookman Old Style" pitchFamily="18" charset="0"/>
              </a:rPr>
              <a:t>Hoshua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vayomer</a:t>
            </a:r>
            <a:r>
              <a:rPr lang="es-CO" sz="2000" dirty="0" smtClean="0">
                <a:latin typeface="Bookman Old Style" pitchFamily="18" charset="0"/>
              </a:rPr>
              <a:t> elav </a:t>
            </a:r>
            <a:r>
              <a:rPr lang="es-CO" sz="2000" dirty="0" err="1" smtClean="0">
                <a:latin typeface="Bookman Old Style" pitchFamily="18" charset="0"/>
              </a:rPr>
              <a:t>le'eyney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jol-Yisra'el</a:t>
            </a:r>
            <a:r>
              <a:rPr lang="es-CO" sz="2000" dirty="0" smtClean="0">
                <a:latin typeface="Bookman Old Style" pitchFamily="18" charset="0"/>
              </a:rPr>
              <a:t> jazak </a:t>
            </a:r>
            <a:r>
              <a:rPr lang="es-CO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ve'emats</a:t>
            </a:r>
            <a:r>
              <a:rPr lang="es-CO" sz="2000" dirty="0" smtClean="0">
                <a:latin typeface="Bookman Old Style" pitchFamily="18" charset="0"/>
              </a:rPr>
              <a:t> ki </a:t>
            </a:r>
            <a:r>
              <a:rPr lang="es-CO" sz="2000" dirty="0" err="1" smtClean="0">
                <a:latin typeface="Bookman Old Style" pitchFamily="18" charset="0"/>
              </a:rPr>
              <a:t>atah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tavo</a:t>
            </a:r>
            <a:r>
              <a:rPr lang="es-CO" sz="2000" dirty="0" smtClean="0">
                <a:latin typeface="Bookman Old Style" pitchFamily="18" charset="0"/>
              </a:rPr>
              <a:t> et-</a:t>
            </a:r>
            <a:r>
              <a:rPr lang="es-CO" sz="2000" dirty="0" err="1" smtClean="0">
                <a:latin typeface="Bookman Old Style" pitchFamily="18" charset="0"/>
              </a:rPr>
              <a:t>ha'am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hazeh</a:t>
            </a:r>
            <a:r>
              <a:rPr lang="es-CO" sz="2000" dirty="0" smtClean="0">
                <a:latin typeface="Bookman Old Style" pitchFamily="18" charset="0"/>
              </a:rPr>
              <a:t> el-</a:t>
            </a:r>
            <a:r>
              <a:rPr lang="es-CO" sz="2000" dirty="0" err="1" smtClean="0">
                <a:latin typeface="Bookman Old Style" pitchFamily="18" charset="0"/>
              </a:rPr>
              <a:t>ha'arets</a:t>
            </a:r>
            <a:r>
              <a:rPr lang="es-CO" sz="2000" dirty="0" smtClean="0">
                <a:latin typeface="Bookman Old Style" pitchFamily="18" charset="0"/>
              </a:rPr>
              <a:t> asher </a:t>
            </a:r>
            <a:r>
              <a:rPr lang="es-CO" sz="2000" dirty="0" err="1" smtClean="0">
                <a:latin typeface="Bookman Old Style" pitchFamily="18" charset="0"/>
              </a:rPr>
              <a:t>nishba</a:t>
            </a:r>
            <a:r>
              <a:rPr lang="es-CO" sz="2000" dirty="0" smtClean="0">
                <a:latin typeface="Bookman Old Style" pitchFamily="18" charset="0"/>
              </a:rPr>
              <a:t> Adonay </a:t>
            </a:r>
            <a:r>
              <a:rPr lang="es-CO" sz="2000" dirty="0" err="1" smtClean="0">
                <a:latin typeface="Bookman Old Style" pitchFamily="18" charset="0"/>
              </a:rPr>
              <a:t>la'avotam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latet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lahem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ve'atah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tanjilenah</a:t>
            </a:r>
            <a:r>
              <a:rPr lang="es-CO" sz="2000" dirty="0" smtClean="0">
                <a:latin typeface="Bookman Old Style" pitchFamily="18" charset="0"/>
              </a:rPr>
              <a:t> </a:t>
            </a:r>
            <a:r>
              <a:rPr lang="es-CO" sz="2000" dirty="0" err="1" smtClean="0">
                <a:latin typeface="Bookman Old Style" pitchFamily="18" charset="0"/>
              </a:rPr>
              <a:t>otam</a:t>
            </a:r>
            <a:r>
              <a:rPr lang="es-CO" sz="2000" dirty="0" smtClean="0">
                <a:latin typeface="Bookman Old Style" pitchFamily="18" charset="0"/>
              </a:rPr>
              <a:t>.</a:t>
            </a:r>
          </a:p>
          <a:p>
            <a:pPr algn="r">
              <a:buNone/>
            </a:pPr>
            <a:r>
              <a:rPr lang="he-IL" sz="2000" dirty="0" smtClean="0"/>
              <a:t>וַיִּקְרָ֨א מֹשֶׁ֜ה לִֽיהֹושֻׁ֗עַ וַיֹּ֨אמֶר אֵלָ֜יו לְעֵינֵ֣י כָל־יִשְׂרָאֵל֮ חֲזַ֣ק </a:t>
            </a:r>
            <a:r>
              <a:rPr lang="he-IL" sz="2000" b="1" dirty="0" smtClean="0">
                <a:solidFill>
                  <a:srgbClr val="FF0000"/>
                </a:solidFill>
              </a:rPr>
              <a:t>וֶאֱמָץ֒</a:t>
            </a:r>
            <a:r>
              <a:rPr lang="he-IL" sz="2000" dirty="0" smtClean="0"/>
              <a:t> כִּ֣י אַתָּ֗ה תָּבֹוא֙ אֶת־הָעָ֣ם הַזֶּ֔ה אֶל־הָאָ֕רֶץ אֲשֶׁ֨ר נִשְׁבַּ֧ע יְהוָ֛ה לַאֲבֹתָ֖ם לָתֵ֣ת לָהֶ֑ם וְאַתָּ֖ה תַּנְחִילֶ֥נָּה אֹותָֽם׃</a:t>
            </a:r>
            <a:r>
              <a:rPr lang="he-IL" sz="2400" dirty="0" smtClean="0"/>
              <a:t/>
            </a:r>
            <a:br>
              <a:rPr lang="he-IL" sz="24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Befihem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b="1" dirty="0" smtClean="0">
                <a:solidFill>
                  <a:srgbClr val="FF0000"/>
                </a:solidFill>
              </a:rPr>
              <a:t>בְּפִיהֶ֑ם</a:t>
            </a:r>
            <a:r>
              <a:rPr lang="he-IL" sz="2800" dirty="0" smtClean="0"/>
              <a:t>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31:19 –en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su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boca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31:19</a:t>
            </a:r>
            <a:r>
              <a:rPr lang="es-CO" sz="2400" dirty="0" smtClean="0">
                <a:latin typeface="Bookman Old Style" pitchFamily="18" charset="0"/>
              </a:rPr>
              <a:t>   Y ahora, escribí para vosotros este cántico, y enséñalo tú a los hijos de Israel poniéndolo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en su boca</a:t>
            </a:r>
            <a:r>
              <a:rPr lang="es-CO" sz="2400" dirty="0" smtClean="0">
                <a:latin typeface="Bookman Old Style" pitchFamily="18" charset="0"/>
              </a:rPr>
              <a:t>, para que este cántico me sirva de testimonio contra los hijos de Israel.</a:t>
            </a:r>
          </a:p>
          <a:p>
            <a:pPr>
              <a:buNone/>
            </a:pPr>
            <a:r>
              <a:rPr lang="es-CO" sz="2400" dirty="0" err="1" smtClean="0">
                <a:latin typeface="Bookman Old Style" pitchFamily="18" charset="0"/>
              </a:rPr>
              <a:t>Ve'atah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kitvu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lajem</a:t>
            </a:r>
            <a:r>
              <a:rPr lang="es-CO" sz="2400" dirty="0" smtClean="0">
                <a:latin typeface="Bookman Old Style" pitchFamily="18" charset="0"/>
              </a:rPr>
              <a:t> et-</a:t>
            </a:r>
            <a:r>
              <a:rPr lang="es-CO" sz="2400" dirty="0" err="1" smtClean="0">
                <a:latin typeface="Bookman Old Style" pitchFamily="18" charset="0"/>
              </a:rPr>
              <a:t>hashirah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hazot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velamdah</a:t>
            </a:r>
            <a:r>
              <a:rPr lang="es-CO" sz="2400" dirty="0" smtClean="0">
                <a:latin typeface="Bookman Old Style" pitchFamily="18" charset="0"/>
              </a:rPr>
              <a:t> et-</a:t>
            </a:r>
            <a:r>
              <a:rPr lang="es-CO" sz="2400" dirty="0" err="1" smtClean="0">
                <a:latin typeface="Bookman Old Style" pitchFamily="18" charset="0"/>
              </a:rPr>
              <a:t>beney</a:t>
            </a:r>
            <a:r>
              <a:rPr lang="es-CO" sz="2400" dirty="0" smtClean="0">
                <a:latin typeface="Bookman Old Style" pitchFamily="18" charset="0"/>
              </a:rPr>
              <a:t>-</a:t>
            </a:r>
            <a:r>
              <a:rPr lang="es-CO" sz="2400" dirty="0" err="1" smtClean="0">
                <a:latin typeface="Bookman Old Style" pitchFamily="18" charset="0"/>
              </a:rPr>
              <a:t>Yisra'el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simah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befihem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lema'an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tiheyeh</a:t>
            </a:r>
            <a:r>
              <a:rPr lang="es-CO" sz="2400" dirty="0" smtClean="0">
                <a:latin typeface="Bookman Old Style" pitchFamily="18" charset="0"/>
              </a:rPr>
              <a:t>-li </a:t>
            </a:r>
            <a:r>
              <a:rPr lang="es-CO" sz="2400" dirty="0" err="1" smtClean="0">
                <a:latin typeface="Bookman Old Style" pitchFamily="18" charset="0"/>
              </a:rPr>
              <a:t>hashirah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hazot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le'ed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bivney</a:t>
            </a:r>
            <a:r>
              <a:rPr lang="es-CO" sz="2400" dirty="0" smtClean="0">
                <a:latin typeface="Bookman Old Style" pitchFamily="18" charset="0"/>
              </a:rPr>
              <a:t> </a:t>
            </a:r>
            <a:r>
              <a:rPr lang="es-CO" sz="2400" dirty="0" err="1" smtClean="0">
                <a:latin typeface="Bookman Old Style" pitchFamily="18" charset="0"/>
              </a:rPr>
              <a:t>Yisra'el</a:t>
            </a:r>
            <a:r>
              <a:rPr lang="es-CO" sz="2400" dirty="0" smtClean="0">
                <a:latin typeface="Bookman Old Style" pitchFamily="18" charset="0"/>
              </a:rPr>
              <a:t>.</a:t>
            </a:r>
          </a:p>
          <a:p>
            <a:pPr algn="r">
              <a:buNone/>
            </a:pPr>
            <a:r>
              <a:rPr lang="he-IL" sz="2000" dirty="0" smtClean="0"/>
              <a:t>וְעַתָּ֗ה כִּתְב֤וּ לָכֶם֙ אֶת־הַשִּׁירָ֣ה הַזֹּ֔את וְלַמְּדָ֥הּ אֶת־בְּנֵי־יִשְׂרָאֵ֖ל שִׂימָ֣הּ </a:t>
            </a:r>
            <a:r>
              <a:rPr lang="he-IL" sz="2000" b="1" dirty="0" smtClean="0">
                <a:solidFill>
                  <a:srgbClr val="FF0000"/>
                </a:solidFill>
              </a:rPr>
              <a:t>בְּפִיהֶ֑ם</a:t>
            </a:r>
            <a:r>
              <a:rPr lang="he-IL" sz="2000" dirty="0" smtClean="0"/>
              <a:t> לְמַ֨עַן תִּהְיֶה־לִּ֜י הַשִּׁירָ֥ה הַזֹּ֛את לְעֵ֖ד בִּבְנֵ֥י יִשְׂרָאֵֽל׃</a:t>
            </a:r>
            <a:br>
              <a:rPr lang="he-IL" sz="20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799" y="1371600"/>
            <a:ext cx="7945583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137-  </a:t>
            </a:r>
            <a:r>
              <a:rPr lang="he-IL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he-IL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n-US" sz="2800" dirty="0" err="1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Af’eyhem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2800" b="1" dirty="0" smtClean="0">
                <a:solidFill>
                  <a:srgbClr val="FF0000"/>
                </a:solidFill>
              </a:rPr>
              <a:t>אַפְאֵיהֶ֑ם</a:t>
            </a:r>
            <a:r>
              <a:rPr lang="he-IL" sz="2800" dirty="0" smtClean="0"/>
              <a:t> </a:t>
            </a:r>
            <a:r>
              <a:rPr lang="en-U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–Devarim 32:26 –los </a:t>
            </a:r>
            <a:r>
              <a:rPr lang="en-U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abandonaré</a:t>
            </a:r>
            <a:endParaRPr lang="en-U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>
              <a:buNone/>
            </a:pPr>
            <a:r>
              <a:rPr lang="es-CO" sz="2400" b="1" dirty="0" smtClean="0">
                <a:latin typeface="Bookman Old Style" pitchFamily="18" charset="0"/>
              </a:rPr>
              <a:t>32:26   </a:t>
            </a:r>
            <a:r>
              <a:rPr lang="es-CO" sz="2400" dirty="0" smtClean="0">
                <a:latin typeface="Bookman Old Style" pitchFamily="18" charset="0"/>
              </a:rPr>
              <a:t>Yo diría: </a:t>
            </a:r>
            <a:r>
              <a:rPr lang="es-CO" sz="2400" dirty="0" smtClean="0">
                <a:solidFill>
                  <a:srgbClr val="FF0000"/>
                </a:solidFill>
                <a:latin typeface="Bookman Old Style" pitchFamily="18" charset="0"/>
              </a:rPr>
              <a:t>los abandonaré a su propio destino</a:t>
            </a:r>
            <a:r>
              <a:rPr lang="es-CO" sz="2400" dirty="0" smtClean="0">
                <a:latin typeface="Bookman Old Style" pitchFamily="18" charset="0"/>
              </a:rPr>
              <a:t>, haré cesar de entre los hombres la memoria de ellos;</a:t>
            </a: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CO" sz="2400" b="1" dirty="0" err="1" smtClean="0">
                <a:latin typeface="Bookman Old Style" pitchFamily="18" charset="0"/>
              </a:rPr>
              <a:t>Amarti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af'eyhem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ashbitah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me'enosh</a:t>
            </a:r>
            <a:r>
              <a:rPr lang="es-CO" sz="2400" b="1" dirty="0" smtClean="0">
                <a:latin typeface="Bookman Old Style" pitchFamily="18" charset="0"/>
              </a:rPr>
              <a:t> </a:t>
            </a:r>
            <a:r>
              <a:rPr lang="es-CO" sz="2400" b="1" dirty="0" err="1" smtClean="0">
                <a:latin typeface="Bookman Old Style" pitchFamily="18" charset="0"/>
              </a:rPr>
              <a:t>zijram</a:t>
            </a:r>
            <a:r>
              <a:rPr lang="es-CO" sz="2400" b="1" dirty="0" smtClean="0">
                <a:latin typeface="Bookman Old Style" pitchFamily="18" charset="0"/>
              </a:rPr>
              <a:t>.</a:t>
            </a:r>
            <a:endParaRPr lang="en-US" sz="2400" dirty="0" smtClean="0">
              <a:latin typeface="Bookman Old Style" pitchFamily="18" charset="0"/>
            </a:endParaRPr>
          </a:p>
          <a:p>
            <a:pPr algn="r">
              <a:buNone/>
            </a:pPr>
            <a:r>
              <a:rPr lang="he-IL" sz="2000" dirty="0" smtClean="0"/>
              <a:t>אָמַ֖רְתִּי </a:t>
            </a:r>
            <a:r>
              <a:rPr lang="he-IL" sz="2000" b="1" dirty="0" smtClean="0">
                <a:solidFill>
                  <a:srgbClr val="FF0000"/>
                </a:solidFill>
              </a:rPr>
              <a:t>אַפְאֵיהֶ֑ם</a:t>
            </a:r>
            <a:r>
              <a:rPr lang="he-IL" sz="2000" dirty="0" smtClean="0"/>
              <a:t> אַשְׁבִּ֥יתָה מֵאֱנֹ֖ושׁ זִכְרָֽם׃</a:t>
            </a:r>
            <a:br>
              <a:rPr lang="he-IL" sz="2000" dirty="0" smtClean="0"/>
            </a:br>
            <a:endParaRPr lang="es-ES" sz="24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3. Hay diez Sefirot por las cuales Di-s, Bendito Sea, crea y dirige los mundos. Son:</a:t>
            </a:r>
            <a:endParaRPr lang="en-US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1. Kéter - Corona,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2. Jojmá - Sabiduría,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3. Bináh - Comprensión,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4. Jésed - Bondad,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5. Gevurá - Poder,</a:t>
            </a:r>
            <a:endParaRPr lang="en-U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/>
            <a:r>
              <a:rPr lang="es-MX" sz="3200" dirty="0" smtClean="0">
                <a:latin typeface="Bookman Old Style" pitchFamily="18" charset="0"/>
              </a:rPr>
              <a:t>6. Tiféret - Belleza,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7. Nétzaj - Victoria,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8. Hod - Majestad,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9. Yesod - Fundación,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10. Maljut - Reino.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9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11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Tishrei,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Septiembre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29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90832</TotalTime>
  <Words>1277</Words>
  <Application>Microsoft Office PowerPoint</Application>
  <PresentationFormat>Presentación en pantalla (4:3)</PresentationFormat>
  <Paragraphs>214</Paragraphs>
  <Slides>37</Slides>
  <Notes>37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Office Theme</vt:lpstr>
      <vt:lpstr> 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543</cp:revision>
  <dcterms:modified xsi:type="dcterms:W3CDTF">2020-10-01T23:50:06Z</dcterms:modified>
</cp:coreProperties>
</file>