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1261" r:id="rId3"/>
    <p:sldId id="1262" r:id="rId4"/>
    <p:sldId id="1273" r:id="rId5"/>
    <p:sldId id="1274" r:id="rId6"/>
    <p:sldId id="1304" r:id="rId7"/>
    <p:sldId id="1275" r:id="rId8"/>
    <p:sldId id="1293" r:id="rId9"/>
    <p:sldId id="1276" r:id="rId10"/>
    <p:sldId id="1277" r:id="rId11"/>
    <p:sldId id="1279" r:id="rId12"/>
    <p:sldId id="1280" r:id="rId13"/>
    <p:sldId id="1281" r:id="rId14"/>
    <p:sldId id="1282" r:id="rId15"/>
    <p:sldId id="1283" r:id="rId16"/>
    <p:sldId id="1284" r:id="rId17"/>
    <p:sldId id="1285" r:id="rId18"/>
    <p:sldId id="1286" r:id="rId19"/>
    <p:sldId id="1287" r:id="rId20"/>
    <p:sldId id="1288" r:id="rId21"/>
    <p:sldId id="1290" r:id="rId22"/>
    <p:sldId id="1291" r:id="rId23"/>
    <p:sldId id="1292" r:id="rId24"/>
    <p:sldId id="1305" r:id="rId25"/>
    <p:sldId id="1294" r:id="rId26"/>
    <p:sldId id="1295" r:id="rId27"/>
    <p:sldId id="1296" r:id="rId28"/>
    <p:sldId id="1297" r:id="rId29"/>
    <p:sldId id="1298" r:id="rId30"/>
    <p:sldId id="1299" r:id="rId31"/>
    <p:sldId id="1300" r:id="rId32"/>
    <p:sldId id="1306" r:id="rId33"/>
    <p:sldId id="1301" r:id="rId34"/>
    <p:sldId id="1302" r:id="rId35"/>
    <p:sldId id="1303" r:id="rId36"/>
    <p:sldId id="292"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205" y="41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#10</a:t>
            </a:r>
          </a:p>
          <a:p>
            <a:pPr algn="ctr">
              <a:lnSpc>
                <a:spcPct val="90000"/>
              </a:lnSpc>
            </a:pPr>
            <a:r>
              <a:rPr lang="es-CO" sz="3200" dirty="0" smtClean="0">
                <a:solidFill>
                  <a:srgbClr val="000000"/>
                </a:solidFill>
                <a:latin typeface="Calibri" pitchFamily="34" charset="0"/>
              </a:rPr>
              <a:t>Plaga de </a:t>
            </a:r>
            <a:r>
              <a:rPr lang="es-CO" sz="3200" dirty="0" smtClean="0">
                <a:solidFill>
                  <a:srgbClr val="000000"/>
                </a:solidFill>
                <a:latin typeface="Calibri" pitchFamily="34" charset="0"/>
              </a:rPr>
              <a:t>Sarna y Granizos</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8:26   </a:t>
            </a:r>
            <a:r>
              <a:rPr lang="es-ES" sz="2400" b="1" i="1" dirty="0" smtClean="0">
                <a:solidFill>
                  <a:schemeClr val="accent3">
                    <a:lumMod val="50000"/>
                  </a:schemeClr>
                </a:solidFill>
                <a:effectLst>
                  <a:outerShdw blurRad="38100" dist="38100" dir="2700000" algn="tl">
                    <a:srgbClr val="000000">
                      <a:alpha val="43137"/>
                    </a:srgbClr>
                  </a:outerShdw>
                </a:effectLst>
              </a:rPr>
              <a:t>            </a:t>
            </a:r>
            <a:r>
              <a:rPr lang="es-ES" sz="2400" i="1" dirty="0" smtClean="0">
                <a:solidFill>
                  <a:schemeClr val="accent3">
                    <a:lumMod val="50000"/>
                  </a:schemeClr>
                </a:solidFill>
                <a:effectLst>
                  <a:outerShdw blurRad="38100" dist="38100" dir="2700000" algn="tl">
                    <a:srgbClr val="000000">
                      <a:alpha val="43137"/>
                    </a:srgbClr>
                  </a:outerShdw>
                </a:effectLst>
              </a:rPr>
              <a:t>Y </a:t>
            </a:r>
            <a:r>
              <a:rPr lang="es-ES" sz="2400" i="1" dirty="0" smtClean="0">
                <a:solidFill>
                  <a:schemeClr val="accent3">
                    <a:lumMod val="50000"/>
                  </a:schemeClr>
                </a:solidFill>
                <a:effectLst>
                  <a:outerShdw blurRad="38100" dist="38100" dir="2700000" algn="tl">
                    <a:srgbClr val="000000">
                      <a:alpha val="43137"/>
                    </a:srgbClr>
                  </a:outerShdw>
                </a:effectLst>
              </a:rPr>
              <a:t>Moisés salió de la presencia del Faraón y rogó al Eterno.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Vayetse</a:t>
            </a:r>
            <a:r>
              <a:rPr lang="es-ES" sz="2400" b="1" i="1" dirty="0" smtClean="0"/>
              <a:t> </a:t>
            </a:r>
            <a:r>
              <a:rPr lang="es-ES" sz="2400" b="1" i="1" dirty="0" err="1" smtClean="0"/>
              <a:t>Moshe</a:t>
            </a:r>
            <a:r>
              <a:rPr lang="es-ES" sz="2400" b="1" i="1" dirty="0" smtClean="0"/>
              <a:t> </a:t>
            </a:r>
            <a:r>
              <a:rPr lang="es-ES" sz="2400" b="1" i="1" dirty="0" err="1" smtClean="0"/>
              <a:t>me'im</a:t>
            </a:r>
            <a:r>
              <a:rPr lang="es-ES" sz="2400" b="1" i="1" dirty="0" smtClean="0"/>
              <a:t> </a:t>
            </a:r>
            <a:r>
              <a:rPr lang="es-ES" sz="2400" b="1" i="1" dirty="0" err="1" smtClean="0"/>
              <a:t>Par'oh</a:t>
            </a:r>
            <a:r>
              <a:rPr lang="es-ES" sz="2400" b="1" i="1" dirty="0" smtClean="0"/>
              <a:t> </a:t>
            </a:r>
            <a:r>
              <a:rPr lang="es-ES" sz="2400" b="1" i="1" dirty="0" err="1" smtClean="0"/>
              <a:t>vayetar</a:t>
            </a:r>
            <a:r>
              <a:rPr lang="es-ES" sz="2400" b="1" i="1" dirty="0" smtClean="0"/>
              <a:t> el-Adonay</a:t>
            </a:r>
            <a:r>
              <a:rPr lang="es-ES" sz="2400" b="1" i="1" dirty="0" smtClean="0"/>
              <a:t>.</a:t>
            </a:r>
          </a:p>
          <a:p>
            <a:endParaRPr lang="es-ES" sz="2400" b="1" i="1" dirty="0" smtClean="0"/>
          </a:p>
          <a:p>
            <a:r>
              <a:rPr lang="es-ES" sz="2400" b="1" i="1" dirty="0" smtClean="0">
                <a:solidFill>
                  <a:schemeClr val="accent3">
                    <a:lumMod val="50000"/>
                  </a:schemeClr>
                </a:solidFill>
                <a:effectLst>
                  <a:outerShdw blurRad="38100" dist="38100" dir="2700000" algn="tl">
                    <a:srgbClr val="000000">
                      <a:alpha val="43137"/>
                    </a:srgbClr>
                  </a:outerShdw>
                </a:effectLst>
              </a:rPr>
              <a:t>8:27   </a:t>
            </a:r>
            <a:r>
              <a:rPr lang="es-ES" sz="2400" b="1" i="1" dirty="0" smtClean="0">
                <a:solidFill>
                  <a:schemeClr val="accent3">
                    <a:lumMod val="50000"/>
                  </a:schemeClr>
                </a:solidFill>
                <a:effectLst>
                  <a:outerShdw blurRad="38100" dist="38100" dir="2700000" algn="tl">
                    <a:srgbClr val="000000">
                      <a:alpha val="43137"/>
                    </a:srgbClr>
                  </a:outerShdw>
                </a:effectLst>
              </a:rPr>
              <a:t>            </a:t>
            </a:r>
            <a:r>
              <a:rPr lang="es-ES" sz="2400" i="1" dirty="0" smtClean="0">
                <a:solidFill>
                  <a:schemeClr val="accent3">
                    <a:lumMod val="50000"/>
                  </a:schemeClr>
                </a:solidFill>
                <a:effectLst>
                  <a:outerShdw blurRad="38100" dist="38100" dir="2700000" algn="tl">
                    <a:srgbClr val="000000">
                      <a:alpha val="43137"/>
                    </a:srgbClr>
                  </a:outerShdw>
                </a:effectLst>
              </a:rPr>
              <a:t>E </a:t>
            </a:r>
            <a:r>
              <a:rPr lang="es-ES" sz="2400" i="1" dirty="0" smtClean="0">
                <a:solidFill>
                  <a:schemeClr val="accent3">
                    <a:lumMod val="50000"/>
                  </a:schemeClr>
                </a:solidFill>
                <a:effectLst>
                  <a:outerShdw blurRad="38100" dist="38100" dir="2700000" algn="tl">
                    <a:srgbClr val="000000">
                      <a:alpha val="43137"/>
                    </a:srgbClr>
                  </a:outerShdw>
                </a:effectLst>
              </a:rPr>
              <a:t>hizo el Eterno conforme a la palabra de Moisés, y quitó los enjambres de animales dañinos del Faraón y de sus siervos y de su pueblo; no quedó ni uno.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Vaya'as</a:t>
            </a:r>
            <a:r>
              <a:rPr lang="es-ES" sz="2400" b="1" i="1" dirty="0" smtClean="0"/>
              <a:t> Adonay </a:t>
            </a:r>
            <a:r>
              <a:rPr lang="es-ES" sz="2400" b="1" i="1" dirty="0" err="1" smtClean="0"/>
              <a:t>kidvar</a:t>
            </a:r>
            <a:r>
              <a:rPr lang="es-ES" sz="2400" b="1" i="1" dirty="0" smtClean="0"/>
              <a:t> </a:t>
            </a:r>
            <a:r>
              <a:rPr lang="es-ES" sz="2400" b="1" i="1" dirty="0" err="1" smtClean="0"/>
              <a:t>Moshe</a:t>
            </a:r>
            <a:r>
              <a:rPr lang="es-ES" sz="2400" b="1" i="1" dirty="0" smtClean="0"/>
              <a:t> </a:t>
            </a:r>
            <a:r>
              <a:rPr lang="es-ES" sz="2400" b="1" i="1" dirty="0" err="1" smtClean="0"/>
              <a:t>vayasar</a:t>
            </a:r>
            <a:r>
              <a:rPr lang="es-ES" sz="2400" b="1" i="1" dirty="0" smtClean="0"/>
              <a:t> </a:t>
            </a:r>
            <a:r>
              <a:rPr lang="es-ES" sz="2400" b="1" i="1" dirty="0" err="1" smtClean="0"/>
              <a:t>he'arov</a:t>
            </a:r>
            <a:r>
              <a:rPr lang="es-ES" sz="2400" b="1" i="1" dirty="0" smtClean="0"/>
              <a:t> </a:t>
            </a:r>
            <a:r>
              <a:rPr lang="es-ES" sz="2400" b="1" i="1" dirty="0" err="1" smtClean="0"/>
              <a:t>miPar'oh</a:t>
            </a:r>
            <a:r>
              <a:rPr lang="es-ES" sz="2400" b="1" i="1" dirty="0" smtClean="0"/>
              <a:t> </a:t>
            </a:r>
            <a:r>
              <a:rPr lang="es-ES" sz="2400" b="1" i="1" dirty="0" err="1" smtClean="0"/>
              <a:t>me'avadav</a:t>
            </a:r>
            <a:r>
              <a:rPr lang="es-ES" sz="2400" b="1" i="1" dirty="0" smtClean="0"/>
              <a:t> </a:t>
            </a:r>
            <a:r>
              <a:rPr lang="es-ES" sz="2400" b="1" i="1" dirty="0" err="1" smtClean="0"/>
              <a:t>ume'amo</a:t>
            </a:r>
            <a:r>
              <a:rPr lang="es-ES" sz="2400" b="1" i="1" dirty="0" smtClean="0"/>
              <a:t> lo </a:t>
            </a:r>
            <a:r>
              <a:rPr lang="es-ES" sz="2400" b="1" i="1" dirty="0" err="1" smtClean="0"/>
              <a:t>nish'ar</a:t>
            </a:r>
            <a:r>
              <a:rPr lang="es-ES" sz="2400" b="1" i="1" dirty="0" smtClean="0"/>
              <a:t> </a:t>
            </a:r>
            <a:r>
              <a:rPr lang="es-ES" sz="2400" b="1" i="1" dirty="0" err="1" smtClean="0"/>
              <a:t>ejad</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8:28   </a:t>
            </a:r>
            <a:r>
              <a:rPr lang="es-ES" sz="2400" b="1" i="1" dirty="0" smtClean="0">
                <a:solidFill>
                  <a:schemeClr val="accent3">
                    <a:lumMod val="50000"/>
                  </a:schemeClr>
                </a:solidFill>
                <a:effectLst>
                  <a:outerShdw blurRad="38100" dist="38100" dir="2700000" algn="tl">
                    <a:srgbClr val="000000">
                      <a:alpha val="43137"/>
                    </a:srgbClr>
                  </a:outerShdw>
                </a:effectLst>
              </a:rPr>
              <a:t>              </a:t>
            </a:r>
            <a:r>
              <a:rPr lang="es-ES" sz="2400" i="1" dirty="0" smtClean="0">
                <a:solidFill>
                  <a:schemeClr val="accent3">
                    <a:lumMod val="50000"/>
                  </a:schemeClr>
                </a:solidFill>
                <a:effectLst>
                  <a:outerShdw blurRad="38100" dist="38100" dir="2700000" algn="tl">
                    <a:srgbClr val="000000">
                      <a:alpha val="43137"/>
                    </a:srgbClr>
                  </a:outerShdw>
                </a:effectLst>
              </a:rPr>
              <a:t>Y </a:t>
            </a:r>
            <a:r>
              <a:rPr lang="es-ES" sz="2400" i="1" dirty="0" smtClean="0">
                <a:solidFill>
                  <a:schemeClr val="accent3">
                    <a:lumMod val="50000"/>
                  </a:schemeClr>
                </a:solidFill>
                <a:effectLst>
                  <a:outerShdw blurRad="38100" dist="38100" dir="2700000" algn="tl">
                    <a:srgbClr val="000000">
                      <a:alpha val="43137"/>
                    </a:srgbClr>
                  </a:outerShdw>
                </a:effectLst>
              </a:rPr>
              <a:t>el Faraón endureció su corazón esta vez también, y no dejó ir al pueblo.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Vayajbed</a:t>
            </a:r>
            <a:r>
              <a:rPr lang="es-ES" sz="2400" b="1" i="1" dirty="0" smtClean="0"/>
              <a:t> </a:t>
            </a:r>
            <a:r>
              <a:rPr lang="es-ES" sz="2400" b="1" i="1" dirty="0" err="1" smtClean="0"/>
              <a:t>Par'oh</a:t>
            </a:r>
            <a:r>
              <a:rPr lang="es-ES" sz="2400" b="1" i="1" dirty="0" smtClean="0"/>
              <a:t> et-libo </a:t>
            </a:r>
            <a:r>
              <a:rPr lang="es-ES" sz="2400" b="1" i="1" dirty="0" err="1" smtClean="0"/>
              <a:t>gam</a:t>
            </a:r>
            <a:r>
              <a:rPr lang="es-ES" sz="2400" b="1" i="1" dirty="0" smtClean="0"/>
              <a:t> </a:t>
            </a:r>
            <a:r>
              <a:rPr lang="es-ES" sz="2400" b="1" i="1" dirty="0" err="1" smtClean="0"/>
              <a:t>bapa'am</a:t>
            </a:r>
            <a:r>
              <a:rPr lang="es-ES" sz="2400" b="1" i="1" dirty="0" smtClean="0"/>
              <a:t> </a:t>
            </a:r>
            <a:r>
              <a:rPr lang="es-ES" sz="2400" b="1" i="1" dirty="0" err="1" smtClean="0"/>
              <a:t>hazot</a:t>
            </a:r>
            <a:r>
              <a:rPr lang="es-ES" sz="2400" b="1" i="1" dirty="0" smtClean="0"/>
              <a:t> velo </a:t>
            </a:r>
            <a:r>
              <a:rPr lang="es-ES" sz="2400" b="1" i="1" dirty="0" err="1" smtClean="0"/>
              <a:t>shilaj</a:t>
            </a:r>
            <a:r>
              <a:rPr lang="es-ES" sz="2400" b="1" i="1" dirty="0" smtClean="0"/>
              <a:t> et-</a:t>
            </a:r>
            <a:r>
              <a:rPr lang="es-ES" sz="2400" b="1" i="1" dirty="0" err="1" smtClean="0"/>
              <a:t>ha'am</a:t>
            </a:r>
            <a:r>
              <a:rPr lang="es-ES" sz="2400" b="1" i="1" dirty="0" smtClean="0"/>
              <a:t>.</a:t>
            </a:r>
          </a:p>
          <a:p>
            <a:pPr lvl="1"/>
            <a:r>
              <a:rPr lang="es-ES" sz="2000" i="1" dirty="0" smtClean="0"/>
              <a:t>Vemos que el Faraón parecía dispuesto a enmendarse cada vez que se encontraba en aprietos; pero pasada la plaga, volvía a su actitud inicial. </a:t>
            </a:r>
          </a:p>
          <a:p>
            <a:pPr lvl="1"/>
            <a:r>
              <a:rPr lang="es-ES" sz="2000" i="1" dirty="0" smtClean="0"/>
              <a:t>El Midrash (Shemot Rabá 10, 6) dice que ésta es la costumbre de los impíos. </a:t>
            </a:r>
          </a:p>
          <a:p>
            <a:pPr lvl="1"/>
            <a:r>
              <a:rPr lang="es-ES" sz="2000" i="1" dirty="0" smtClean="0"/>
              <a:t>Siempre que el rey Nabucodonosor se hallaba en angustia, loaba al Dios de los cielos, y en cuanto estaba bien, olvidaba y atribuía el poder a sí mismo (Daniel,4).</a:t>
            </a:r>
          </a:p>
          <a:p>
            <a:pPr>
              <a:buNone/>
            </a:pPr>
            <a:endParaRPr lang="es-ES"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Generalmente es así el ser humano. </a:t>
            </a:r>
          </a:p>
          <a:p>
            <a:r>
              <a:rPr lang="es-ES" sz="2400" i="1" dirty="0" smtClean="0"/>
              <a:t>Cuando llega el castigo de Dios, confiesa haber pecado, se arrepiente y se muestra dispuesto a reparar su falta; pero una vez pasada la tormenta olvida sus promesas. </a:t>
            </a:r>
          </a:p>
          <a:p>
            <a:r>
              <a:rPr lang="es-ES" sz="2400" i="1" dirty="0" smtClean="0"/>
              <a:t>Si no se arrepiente de verdad y no repara siempre que le sea posible el mal cometido, el castigo de Dios se presenta tarde o temprano en el curso de la vida.</a:t>
            </a:r>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9:1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dijo el Eterno a Moisés: Ve al Faraón y dile: "Así ha dicho el Eterno, el Dios de los hebreos: Deja ir a mi pueblo para que ellos me sirvan,</a:t>
            </a:r>
            <a:r>
              <a:rPr lang="es-ES" sz="2400" b="1" i="1" dirty="0" smtClean="0">
                <a:effectLst>
                  <a:outerShdw blurRad="38100" dist="38100" dir="2700000" algn="tl">
                    <a:srgbClr val="000000">
                      <a:alpha val="43137"/>
                    </a:srgbClr>
                  </a:outerShdw>
                </a:effectLst>
              </a:rPr>
              <a:t> </a:t>
            </a:r>
          </a:p>
          <a:p>
            <a:r>
              <a:rPr lang="es-ES" sz="2400" b="1" i="1" dirty="0" err="1" smtClean="0"/>
              <a:t>Vayomer</a:t>
            </a:r>
            <a:r>
              <a:rPr lang="es-ES" sz="2400" b="1" i="1" dirty="0" smtClean="0"/>
              <a:t> Adonay el-</a:t>
            </a:r>
            <a:r>
              <a:rPr lang="es-ES" sz="2400" b="1" i="1" dirty="0" err="1" smtClean="0"/>
              <a:t>Moshe</a:t>
            </a:r>
            <a:r>
              <a:rPr lang="es-ES" sz="2400" b="1" i="1" dirty="0" smtClean="0"/>
              <a:t> </a:t>
            </a:r>
            <a:r>
              <a:rPr lang="es-ES" sz="2400" b="1" i="1" dirty="0" err="1" smtClean="0"/>
              <a:t>bo</a:t>
            </a:r>
            <a:r>
              <a:rPr lang="es-ES" sz="2400" b="1" i="1" dirty="0" smtClean="0"/>
              <a:t> el-</a:t>
            </a:r>
            <a:r>
              <a:rPr lang="es-ES" sz="2400" b="1" i="1" dirty="0" err="1" smtClean="0"/>
              <a:t>Par'oh</a:t>
            </a:r>
            <a:r>
              <a:rPr lang="es-ES" sz="2400" b="1" i="1" dirty="0" smtClean="0"/>
              <a:t> </a:t>
            </a:r>
            <a:r>
              <a:rPr lang="es-ES" sz="2400" b="1" i="1" dirty="0" err="1" smtClean="0"/>
              <a:t>vedibarta</a:t>
            </a:r>
            <a:r>
              <a:rPr lang="es-ES" sz="2400" b="1" i="1" dirty="0" smtClean="0"/>
              <a:t> </a:t>
            </a:r>
            <a:r>
              <a:rPr lang="es-ES" sz="2400" b="1" i="1" dirty="0" err="1" smtClean="0"/>
              <a:t>elav</a:t>
            </a:r>
            <a:r>
              <a:rPr lang="es-ES" sz="2400" b="1" i="1" dirty="0" smtClean="0"/>
              <a:t> </a:t>
            </a:r>
            <a:r>
              <a:rPr lang="es-ES" sz="2400" b="1" i="1" dirty="0" err="1" smtClean="0"/>
              <a:t>koh</a:t>
            </a:r>
            <a:r>
              <a:rPr lang="es-ES" sz="2400" b="1" i="1" dirty="0" smtClean="0"/>
              <a:t> amar Adonay </a:t>
            </a:r>
            <a:r>
              <a:rPr lang="es-ES" sz="2400" b="1" i="1" dirty="0" err="1" smtClean="0"/>
              <a:t>Elohey</a:t>
            </a:r>
            <a:r>
              <a:rPr lang="es-ES" sz="2400" b="1" i="1" dirty="0" smtClean="0"/>
              <a:t> </a:t>
            </a:r>
            <a:r>
              <a:rPr lang="es-ES" sz="2400" b="1" i="1" dirty="0" err="1" smtClean="0"/>
              <a:t>ha'Ivrim</a:t>
            </a:r>
            <a:r>
              <a:rPr lang="es-ES" sz="2400" b="1" i="1" dirty="0" smtClean="0"/>
              <a:t> </a:t>
            </a:r>
            <a:r>
              <a:rPr lang="es-ES" sz="2400" b="1" i="1" dirty="0" err="1" smtClean="0"/>
              <a:t>shalaj</a:t>
            </a:r>
            <a:r>
              <a:rPr lang="es-ES" sz="2400" b="1" i="1" dirty="0" smtClean="0"/>
              <a:t> et-</a:t>
            </a:r>
            <a:r>
              <a:rPr lang="es-ES" sz="2400" b="1" i="1" dirty="0" err="1" smtClean="0"/>
              <a:t>ami</a:t>
            </a:r>
            <a:r>
              <a:rPr lang="es-ES" sz="2400" b="1" i="1" dirty="0" smtClean="0"/>
              <a:t> </a:t>
            </a:r>
            <a:r>
              <a:rPr lang="es-ES" sz="2400" b="1" i="1" dirty="0" err="1" smtClean="0"/>
              <a:t>veya'avduni</a:t>
            </a:r>
            <a:r>
              <a:rPr lang="es-ES" sz="2400" b="1" i="1" dirty="0" smtClean="0"/>
              <a:t>.</a:t>
            </a:r>
          </a:p>
          <a:p>
            <a:endParaRPr lang="es-ES" sz="2400" b="1" i="1" dirty="0" smtClean="0"/>
          </a:p>
          <a:p>
            <a:pPr lvl="1"/>
            <a:r>
              <a:rPr lang="es-ES" sz="2000" dirty="0" smtClean="0"/>
              <a:t>Específicamente le dice que se refiera como “el Dios de los Hebreos”</a:t>
            </a:r>
            <a:endParaRPr lang="es-ES" sz="2000" dirty="0" smtClean="0"/>
          </a:p>
          <a:p>
            <a:pPr lvl="1"/>
            <a:r>
              <a:rPr lang="es-ES" sz="2000" i="1" dirty="0" err="1" smtClean="0"/>
              <a:t>Vedibarta</a:t>
            </a:r>
            <a:r>
              <a:rPr lang="es-ES" sz="2000" i="1" dirty="0" smtClean="0"/>
              <a:t> </a:t>
            </a:r>
            <a:r>
              <a:rPr lang="es-ES" sz="2000" i="1" dirty="0" err="1" smtClean="0"/>
              <a:t>elav</a:t>
            </a:r>
            <a:r>
              <a:rPr lang="es-ES" sz="2000" i="1" dirty="0" smtClean="0"/>
              <a:t> – implica hablar con dureza, contrario a ‘</a:t>
            </a:r>
            <a:r>
              <a:rPr lang="es-ES" sz="2000" i="1" dirty="0" err="1" smtClean="0"/>
              <a:t>emirá</a:t>
            </a:r>
            <a:r>
              <a:rPr lang="es-ES" sz="2000" i="1" dirty="0" smtClean="0"/>
              <a:t>’ de </a:t>
            </a:r>
            <a:r>
              <a:rPr lang="es-ES" sz="2000" i="1" dirty="0" err="1" smtClean="0"/>
              <a:t>emor</a:t>
            </a:r>
            <a:r>
              <a:rPr lang="es-ES" sz="2000" i="1" dirty="0" smtClean="0"/>
              <a:t>, que es mas suave.</a:t>
            </a:r>
            <a:endParaRPr lang="es-ES" sz="2000" i="1" dirty="0" smtClean="0"/>
          </a:p>
          <a:p>
            <a:endParaRPr lang="es-ES"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Moisés transmitió la advertencia de manera urgente, ya que una vez las palabras fueran declaradas los animales perecerían en la epidemia y sería demasiado tarde evitar los efectos o consecuencias de la plaga.</a:t>
            </a:r>
          </a:p>
          <a:p>
            <a:r>
              <a:rPr lang="es-ES" sz="2400" i="1" dirty="0" smtClean="0"/>
              <a:t>Pero, contrario a las otras plagas, si el Faraón cedía, las plagas podían quitarse, como ocurrió en algunas oportunidades. (</a:t>
            </a:r>
            <a:r>
              <a:rPr lang="es-ES" sz="2400" i="1" dirty="0" err="1" smtClean="0"/>
              <a:t>Malbim</a:t>
            </a:r>
            <a:r>
              <a:rPr lang="es-ES" sz="2400"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9:2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porque si </a:t>
            </a:r>
            <a:r>
              <a:rPr lang="es-CO" sz="2400" i="1" dirty="0" smtClean="0">
                <a:effectLst>
                  <a:outerShdw blurRad="38100" dist="38100" dir="2700000" algn="tl">
                    <a:srgbClr val="000000">
                      <a:alpha val="43137"/>
                    </a:srgbClr>
                  </a:outerShdw>
                </a:effectLst>
              </a:rPr>
              <a:t>rehúsas </a:t>
            </a:r>
            <a:r>
              <a:rPr lang="es-CO" sz="2400" i="1" dirty="0" smtClean="0">
                <a:effectLst>
                  <a:outerShdw blurRad="38100" dist="38100" dir="2700000" algn="tl">
                    <a:srgbClr val="000000">
                      <a:alpha val="43137"/>
                    </a:srgbClr>
                  </a:outerShdw>
                </a:effectLst>
              </a:rPr>
              <a:t>dejarles ir y todavía los retienes</a:t>
            </a:r>
            <a:r>
              <a:rPr lang="es-CO" sz="2400" b="1" i="1" dirty="0" smtClean="0">
                <a:effectLst>
                  <a:outerShdw blurRad="38100" dist="38100" dir="2700000" algn="tl">
                    <a:srgbClr val="000000">
                      <a:alpha val="43137"/>
                    </a:srgbClr>
                  </a:outerShdw>
                </a:effectLst>
              </a:rPr>
              <a:t> </a:t>
            </a:r>
          </a:p>
          <a:p>
            <a:r>
              <a:rPr lang="es-CO" sz="2400" b="1" i="1" dirty="0" err="1" smtClean="0"/>
              <a:t>Ki</a:t>
            </a:r>
            <a:r>
              <a:rPr lang="es-CO" sz="2400" b="1" i="1" dirty="0" smtClean="0"/>
              <a:t> </a:t>
            </a:r>
            <a:r>
              <a:rPr lang="es-CO" sz="2400" b="1" i="1" dirty="0" err="1" smtClean="0"/>
              <a:t>im-ma'en</a:t>
            </a:r>
            <a:r>
              <a:rPr lang="es-CO" sz="2400" b="1" i="1" dirty="0" smtClean="0"/>
              <a:t> </a:t>
            </a:r>
            <a:r>
              <a:rPr lang="es-CO" sz="2400" b="1" i="1" dirty="0" err="1" smtClean="0"/>
              <a:t>atah</a:t>
            </a:r>
            <a:r>
              <a:rPr lang="es-CO" sz="2400" b="1" i="1" dirty="0" smtClean="0"/>
              <a:t> </a:t>
            </a:r>
            <a:r>
              <a:rPr lang="es-CO" sz="2400" b="1" i="1" dirty="0" err="1" smtClean="0"/>
              <a:t>leshale'aj</a:t>
            </a:r>
            <a:r>
              <a:rPr lang="es-CO" sz="2400" b="1" i="1" dirty="0" smtClean="0"/>
              <a:t> </a:t>
            </a:r>
            <a:r>
              <a:rPr lang="es-CO" sz="2400" b="1" i="1" dirty="0" err="1" smtClean="0"/>
              <a:t>ve'odeja</a:t>
            </a:r>
            <a:r>
              <a:rPr lang="es-CO" sz="2400" b="1" i="1" dirty="0" smtClean="0"/>
              <a:t> </a:t>
            </a:r>
            <a:r>
              <a:rPr lang="es-CO" sz="2400" b="1" i="1" dirty="0" err="1" smtClean="0"/>
              <a:t>majazik</a:t>
            </a:r>
            <a:r>
              <a:rPr lang="es-CO" sz="2400" b="1" i="1" dirty="0" smtClean="0"/>
              <a:t> </a:t>
            </a:r>
            <a:r>
              <a:rPr lang="es-CO" sz="2400" b="1" i="1" dirty="0" err="1" smtClean="0"/>
              <a:t>bam</a:t>
            </a:r>
            <a:r>
              <a:rPr lang="es-CO" sz="2400" b="1" i="1" dirty="0" smtClean="0"/>
              <a:t>.</a:t>
            </a:r>
            <a:endParaRPr lang="es-CO" sz="2400" i="1" dirty="0" smtClean="0"/>
          </a:p>
          <a:p>
            <a:r>
              <a:rPr lang="es-ES" sz="2400" b="1" i="1" dirty="0" smtClean="0">
                <a:effectLst>
                  <a:outerShdw blurRad="38100" dist="38100" dir="2700000" algn="tl">
                    <a:srgbClr val="000000">
                      <a:alpha val="43137"/>
                    </a:srgbClr>
                  </a:outerShdw>
                </a:effectLst>
              </a:rPr>
              <a:t>9:3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he aquí que la mano del Eterno caerá sobre tu ganado que está en el campo, los caballos, los asnos, los camellos, el ganado mayor y el ganado menor, con epidemia muy grave. </a:t>
            </a:r>
            <a:endParaRPr lang="es-ES" sz="2400" b="1" i="1" dirty="0" smtClean="0">
              <a:effectLst>
                <a:outerShdw blurRad="38100" dist="38100" dir="2700000" algn="tl">
                  <a:srgbClr val="000000">
                    <a:alpha val="43137"/>
                  </a:srgbClr>
                </a:outerShdw>
              </a:effectLst>
            </a:endParaRPr>
          </a:p>
          <a:p>
            <a:r>
              <a:rPr lang="es-ES" sz="2400" b="1" i="1" dirty="0" err="1" smtClean="0"/>
              <a:t>Hineh</a:t>
            </a:r>
            <a:r>
              <a:rPr lang="es-ES" sz="2400" b="1" i="1" dirty="0" smtClean="0"/>
              <a:t> </a:t>
            </a:r>
            <a:r>
              <a:rPr lang="es-ES" sz="2400" b="1" i="1" dirty="0" err="1" smtClean="0"/>
              <a:t>yad</a:t>
            </a:r>
            <a:r>
              <a:rPr lang="es-ES" sz="2400" b="1" i="1" dirty="0" smtClean="0"/>
              <a:t> Adonay </a:t>
            </a:r>
            <a:r>
              <a:rPr lang="es-ES" sz="2400" b="1" i="1" dirty="0" err="1" smtClean="0">
                <a:solidFill>
                  <a:srgbClr val="FF0000"/>
                </a:solidFill>
              </a:rPr>
              <a:t>hoyah</a:t>
            </a:r>
            <a:r>
              <a:rPr lang="es-ES" sz="2400" b="1" i="1" dirty="0" smtClean="0"/>
              <a:t> </a:t>
            </a:r>
            <a:r>
              <a:rPr lang="es-ES" sz="2400" b="1" i="1" dirty="0" err="1" smtClean="0"/>
              <a:t>bemikneja</a:t>
            </a:r>
            <a:r>
              <a:rPr lang="es-ES" sz="2400" b="1" i="1" dirty="0" smtClean="0"/>
              <a:t> </a:t>
            </a:r>
            <a:r>
              <a:rPr lang="es-ES" sz="2400" b="1" i="1" dirty="0" err="1" smtClean="0"/>
              <a:t>asher</a:t>
            </a:r>
            <a:r>
              <a:rPr lang="es-ES" sz="2400" b="1" i="1" dirty="0" smtClean="0"/>
              <a:t> </a:t>
            </a:r>
            <a:r>
              <a:rPr lang="es-ES" sz="2400" b="1" i="1" dirty="0" err="1" smtClean="0"/>
              <a:t>basadeh</a:t>
            </a:r>
            <a:r>
              <a:rPr lang="es-ES" sz="2400" b="1" i="1" dirty="0" smtClean="0"/>
              <a:t> </a:t>
            </a:r>
            <a:r>
              <a:rPr lang="es-ES" sz="2400" b="1" i="1" dirty="0" err="1" smtClean="0"/>
              <a:t>basusim</a:t>
            </a:r>
            <a:r>
              <a:rPr lang="es-ES" sz="2400" b="1" i="1" dirty="0" smtClean="0"/>
              <a:t> </a:t>
            </a:r>
            <a:r>
              <a:rPr lang="es-ES" sz="2400" b="1" i="1" dirty="0" err="1" smtClean="0"/>
              <a:t>bajamorim</a:t>
            </a:r>
            <a:r>
              <a:rPr lang="es-ES" sz="2400" b="1" i="1" dirty="0" smtClean="0"/>
              <a:t> </a:t>
            </a:r>
            <a:r>
              <a:rPr lang="es-ES" sz="2400" b="1" i="1" dirty="0" err="1" smtClean="0"/>
              <a:t>bagmalim</a:t>
            </a:r>
            <a:r>
              <a:rPr lang="es-ES" sz="2400" b="1" i="1" dirty="0" smtClean="0"/>
              <a:t> </a:t>
            </a:r>
            <a:r>
              <a:rPr lang="es-ES" sz="2400" b="1" i="1" dirty="0" err="1" smtClean="0"/>
              <a:t>babakar</a:t>
            </a:r>
            <a:r>
              <a:rPr lang="es-ES" sz="2400" b="1" i="1" dirty="0" smtClean="0"/>
              <a:t> </a:t>
            </a:r>
            <a:r>
              <a:rPr lang="es-ES" sz="2400" b="1" i="1" dirty="0" err="1" smtClean="0"/>
              <a:t>uvatson</a:t>
            </a:r>
            <a:r>
              <a:rPr lang="es-ES" sz="2400" b="1" i="1" dirty="0" smtClean="0"/>
              <a:t> </a:t>
            </a:r>
            <a:r>
              <a:rPr lang="es-ES" sz="2400" b="1" i="1" dirty="0" err="1" smtClean="0"/>
              <a:t>dever</a:t>
            </a:r>
            <a:r>
              <a:rPr lang="es-ES" sz="2400" b="1" i="1" dirty="0" smtClean="0"/>
              <a:t> </a:t>
            </a:r>
            <a:r>
              <a:rPr lang="es-ES" sz="2400" b="1" i="1" dirty="0" err="1" smtClean="0"/>
              <a:t>kaved</a:t>
            </a:r>
            <a:r>
              <a:rPr lang="es-ES" sz="2400" b="1" i="1" dirty="0" smtClean="0"/>
              <a:t> </a:t>
            </a:r>
            <a:r>
              <a:rPr lang="es-ES" sz="2400" b="1" i="1" dirty="0" err="1" smtClean="0"/>
              <a:t>me'od</a:t>
            </a:r>
            <a:r>
              <a:rPr lang="es-ES" sz="2400" b="1" i="1" dirty="0" smtClean="0"/>
              <a:t>.</a:t>
            </a:r>
          </a:p>
          <a:p>
            <a:r>
              <a:rPr lang="es-ES" sz="2400" b="1" i="1" dirty="0" smtClean="0"/>
              <a:t>El verbo está conjugado en presente -femenino</a:t>
            </a:r>
            <a:endParaRPr lang="es-ES" sz="2400" i="1" dirty="0" smtClean="0"/>
          </a:p>
          <a:p>
            <a:r>
              <a:rPr lang="es-ES" sz="2000" i="1" dirty="0" err="1" smtClean="0">
                <a:solidFill>
                  <a:srgbClr val="FF0000"/>
                </a:solidFill>
              </a:rPr>
              <a:t>Hoyáh</a:t>
            </a:r>
            <a:r>
              <a:rPr lang="es-ES" sz="2000" i="1" dirty="0" smtClean="0"/>
              <a:t> – Presente ‘será’ – </a:t>
            </a:r>
            <a:r>
              <a:rPr lang="es-ES" sz="2000" i="1" dirty="0" err="1" smtClean="0">
                <a:solidFill>
                  <a:srgbClr val="FF0000"/>
                </a:solidFill>
              </a:rPr>
              <a:t>Hayetáh</a:t>
            </a:r>
            <a:r>
              <a:rPr lang="es-ES" sz="2000" i="1" dirty="0" smtClean="0"/>
              <a:t> : Pretérito – </a:t>
            </a:r>
            <a:r>
              <a:rPr lang="es-ES" sz="2000" i="1" dirty="0" err="1" smtClean="0">
                <a:solidFill>
                  <a:srgbClr val="FF0000"/>
                </a:solidFill>
              </a:rPr>
              <a:t>Toheyé</a:t>
            </a:r>
            <a:r>
              <a:rPr lang="es-ES" sz="2000" i="1" dirty="0" smtClean="0"/>
              <a:t>: Futuro</a:t>
            </a:r>
            <a:endParaRPr lang="es-ES" sz="2000" i="1" dirty="0" smtClean="0"/>
          </a:p>
          <a:p>
            <a:endParaRPr lang="es-ES"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La quinta plaga fue la peste que mataba a los animales domésticos, como castigo por haber enviado los egipcios a los hebreos a lugares lejanos para apacentar sus ovejas, con el fin de separarlos de sus familias.</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9:4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a:t>
            </a:r>
            <a:r>
              <a:rPr lang="es-ES" sz="2400" i="1" dirty="0" smtClean="0">
                <a:effectLst>
                  <a:outerShdw blurRad="38100" dist="38100" dir="2700000" algn="tl">
                    <a:srgbClr val="000000">
                      <a:alpha val="43137"/>
                    </a:srgbClr>
                  </a:outerShdw>
                </a:effectLst>
              </a:rPr>
              <a:t>hará el Eterno distinción entre el ganado de Israel y el ganado de los egipcios, y no morirá nada de todo lo que sea de los hijos de Israel.</a:t>
            </a:r>
            <a:r>
              <a:rPr lang="es-ES" sz="2400" b="1" i="1" dirty="0" smtClean="0">
                <a:effectLst>
                  <a:outerShdw blurRad="38100" dist="38100" dir="2700000" algn="tl">
                    <a:srgbClr val="000000">
                      <a:alpha val="43137"/>
                    </a:srgbClr>
                  </a:outerShdw>
                </a:effectLst>
              </a:rPr>
              <a:t> </a:t>
            </a:r>
          </a:p>
          <a:p>
            <a:r>
              <a:rPr lang="es-ES" sz="2400" b="1" i="1" dirty="0" err="1" smtClean="0"/>
              <a:t>Vehiflah</a:t>
            </a:r>
            <a:r>
              <a:rPr lang="es-ES" sz="2400" b="1" i="1" dirty="0" smtClean="0"/>
              <a:t> Adonay </a:t>
            </a:r>
            <a:r>
              <a:rPr lang="es-ES" sz="2400" b="1" i="1" dirty="0" err="1" smtClean="0"/>
              <a:t>beyn</a:t>
            </a:r>
            <a:r>
              <a:rPr lang="es-ES" sz="2400" b="1" i="1" dirty="0" smtClean="0"/>
              <a:t> </a:t>
            </a:r>
            <a:r>
              <a:rPr lang="es-ES" sz="2400" b="1" i="1" dirty="0" err="1" smtClean="0"/>
              <a:t>mikneh</a:t>
            </a:r>
            <a:r>
              <a:rPr lang="es-ES" sz="2400" b="1" i="1" dirty="0" smtClean="0"/>
              <a:t> </a:t>
            </a:r>
            <a:r>
              <a:rPr lang="es-ES" sz="2400" b="1" i="1" dirty="0" err="1" smtClean="0"/>
              <a:t>Yisra'el</a:t>
            </a:r>
            <a:r>
              <a:rPr lang="es-ES" sz="2400" b="1" i="1" dirty="0" smtClean="0"/>
              <a:t> </a:t>
            </a:r>
            <a:r>
              <a:rPr lang="es-ES" sz="2400" b="1" i="1" dirty="0" err="1" smtClean="0"/>
              <a:t>uveyn</a:t>
            </a:r>
            <a:r>
              <a:rPr lang="es-ES" sz="2400" b="1" i="1" dirty="0" smtClean="0"/>
              <a:t> </a:t>
            </a:r>
            <a:r>
              <a:rPr lang="es-ES" sz="2400" b="1" i="1" dirty="0" err="1" smtClean="0"/>
              <a:t>mikneh</a:t>
            </a:r>
            <a:r>
              <a:rPr lang="es-ES" sz="2400" b="1" i="1" dirty="0" smtClean="0"/>
              <a:t> </a:t>
            </a:r>
            <a:r>
              <a:rPr lang="es-ES" sz="2400" b="1" i="1" dirty="0" err="1" smtClean="0"/>
              <a:t>Mitsrayim</a:t>
            </a:r>
            <a:r>
              <a:rPr lang="es-ES" sz="2400" b="1" i="1" dirty="0" smtClean="0"/>
              <a:t> velo </a:t>
            </a:r>
            <a:r>
              <a:rPr lang="es-ES" sz="2400" b="1" i="1" dirty="0" err="1" smtClean="0"/>
              <a:t>yamut</a:t>
            </a:r>
            <a:r>
              <a:rPr lang="es-ES" sz="2400" b="1" i="1" dirty="0" smtClean="0"/>
              <a:t> </a:t>
            </a:r>
            <a:r>
              <a:rPr lang="es-ES" sz="2400" b="1" i="1" dirty="0" err="1" smtClean="0"/>
              <a:t>mikol-livney</a:t>
            </a:r>
            <a:r>
              <a:rPr lang="es-ES" sz="2400" b="1" i="1" dirty="0" smtClean="0"/>
              <a:t> </a:t>
            </a:r>
            <a:r>
              <a:rPr lang="es-ES" sz="2400" b="1" i="1" dirty="0" err="1" smtClean="0"/>
              <a:t>Yisra'el</a:t>
            </a:r>
            <a:r>
              <a:rPr lang="es-ES" sz="2400" b="1" i="1" dirty="0" smtClean="0"/>
              <a:t> </a:t>
            </a:r>
            <a:r>
              <a:rPr lang="es-ES" sz="2400" b="1" i="1" dirty="0" err="1" smtClean="0"/>
              <a:t>davar</a:t>
            </a:r>
            <a:r>
              <a:rPr lang="es-ES" sz="2400" b="1" i="1" dirty="0" smtClean="0"/>
              <a:t>.</a:t>
            </a:r>
            <a:endParaRPr lang="es-ES" sz="2400" i="1" dirty="0" smtClean="0"/>
          </a:p>
          <a:p>
            <a:endParaRPr lang="es-ES" sz="2400" i="1" dirty="0" smtClean="0"/>
          </a:p>
          <a:p>
            <a:pPr lvl="1"/>
            <a:r>
              <a:rPr lang="es-ES" sz="2400" i="1" dirty="0" smtClean="0"/>
              <a:t>Como ocurrió antes con </a:t>
            </a:r>
            <a:r>
              <a:rPr lang="es-ES" sz="2400" i="1" dirty="0" err="1" smtClean="0"/>
              <a:t>Goshén</a:t>
            </a:r>
            <a:r>
              <a:rPr lang="es-ES" sz="2400" i="1" dirty="0" smtClean="0"/>
              <a:t> que la separó con la plaga de las fieras.</a:t>
            </a:r>
          </a:p>
          <a:p>
            <a:pPr lvl="1"/>
            <a:r>
              <a:rPr lang="es-ES" sz="2400" i="1" dirty="0" smtClean="0"/>
              <a:t>Siendo </a:t>
            </a:r>
            <a:r>
              <a:rPr lang="es-ES" sz="2400" i="1" dirty="0" err="1" smtClean="0"/>
              <a:t>Goshén</a:t>
            </a:r>
            <a:r>
              <a:rPr lang="es-ES" sz="2400" i="1" dirty="0" smtClean="0"/>
              <a:t> una tierra fértil, los pastores cuidaban a sus ganados en esta zona, donde se mezclaban con el ganado de los hebreos.</a:t>
            </a:r>
            <a:endParaRPr lang="es-ES"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9:5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el Eterno puso plazo, diciendo: Mañana el Eterno hará esto en el país". </a:t>
            </a:r>
          </a:p>
          <a:p>
            <a:r>
              <a:rPr lang="es-ES" sz="2400" b="1" i="1" dirty="0" err="1" smtClean="0"/>
              <a:t>Vayasem</a:t>
            </a:r>
            <a:r>
              <a:rPr lang="es-ES" sz="2400" b="1" i="1" dirty="0" smtClean="0"/>
              <a:t> Adonay </a:t>
            </a:r>
            <a:r>
              <a:rPr lang="es-ES" sz="2400" b="1" i="1" dirty="0" err="1" smtClean="0"/>
              <a:t>mo'ed</a:t>
            </a:r>
            <a:r>
              <a:rPr lang="es-ES" sz="2400" b="1" i="1" dirty="0" smtClean="0"/>
              <a:t> </a:t>
            </a:r>
            <a:r>
              <a:rPr lang="es-ES" sz="2400" b="1" i="1" dirty="0" err="1" smtClean="0"/>
              <a:t>lemor</a:t>
            </a:r>
            <a:r>
              <a:rPr lang="es-ES" sz="2400" b="1" i="1" dirty="0" smtClean="0"/>
              <a:t> majar </a:t>
            </a:r>
            <a:r>
              <a:rPr lang="es-ES" sz="2400" b="1" i="1" dirty="0" err="1" smtClean="0"/>
              <a:t>ya'aseh</a:t>
            </a:r>
            <a:r>
              <a:rPr lang="es-ES" sz="2400" b="1" i="1" dirty="0" smtClean="0"/>
              <a:t> Adonay </a:t>
            </a:r>
            <a:r>
              <a:rPr lang="es-ES" sz="2400" b="1" i="1" dirty="0" err="1" smtClean="0"/>
              <a:t>hadavar</a:t>
            </a:r>
            <a:r>
              <a:rPr lang="es-ES" sz="2400" b="1" i="1" dirty="0" smtClean="0"/>
              <a:t> </a:t>
            </a:r>
            <a:r>
              <a:rPr lang="es-ES" sz="2400" b="1" i="1" dirty="0" err="1" smtClean="0"/>
              <a:t>hazeh</a:t>
            </a:r>
            <a:r>
              <a:rPr lang="es-ES" sz="2400" b="1" i="1" dirty="0" smtClean="0"/>
              <a:t> </a:t>
            </a:r>
            <a:r>
              <a:rPr lang="es-ES" sz="2400" b="1" i="1" dirty="0" err="1" smtClean="0"/>
              <a:t>ba'arets</a:t>
            </a:r>
            <a:r>
              <a:rPr lang="es-ES" sz="2400" b="1" i="1" dirty="0" smtClean="0"/>
              <a:t>.</a:t>
            </a:r>
            <a:endParaRPr lang="es-ES" sz="2400" i="1" dirty="0" smtClean="0"/>
          </a:p>
          <a:p>
            <a:pPr lvl="1"/>
            <a:r>
              <a:rPr lang="es-ES" sz="2400" i="1" dirty="0" smtClean="0"/>
              <a:t>Dándole tiempo para reflexionar</a:t>
            </a:r>
            <a:r>
              <a:rPr lang="es-ES" sz="2000" i="1" dirty="0" smtClean="0"/>
              <a:t>.</a:t>
            </a:r>
          </a:p>
          <a:p>
            <a:pPr lvl="1"/>
            <a:endParaRPr lang="es-ES" sz="2000" i="1" dirty="0" smtClean="0"/>
          </a:p>
          <a:p>
            <a:r>
              <a:rPr lang="es-ES" sz="2400" b="1" i="1" dirty="0" smtClean="0">
                <a:effectLst>
                  <a:outerShdw blurRad="38100" dist="38100" dir="2700000" algn="tl">
                    <a:srgbClr val="000000">
                      <a:alpha val="43137"/>
                    </a:srgbClr>
                  </a:outerShdw>
                </a:effectLst>
              </a:rPr>
              <a:t>9:7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mandó a ver el Faraón, y he aquí que no había muerto del ganado de los hijos de Israel ni uno. Pero se endureció el corazón del Faraón y no dejó ir al pueblo.</a:t>
            </a:r>
          </a:p>
          <a:p>
            <a:r>
              <a:rPr lang="es-ES" sz="2400" b="1" i="1" dirty="0" smtClean="0"/>
              <a:t> </a:t>
            </a:r>
            <a:r>
              <a:rPr lang="es-ES" sz="2400" b="1" i="1" dirty="0" err="1" smtClean="0"/>
              <a:t>Vayishlaj</a:t>
            </a:r>
            <a:r>
              <a:rPr lang="es-ES" sz="2400" b="1" i="1" dirty="0" smtClean="0"/>
              <a:t> </a:t>
            </a:r>
            <a:r>
              <a:rPr lang="es-ES" sz="2400" b="1" i="1" dirty="0" err="1" smtClean="0"/>
              <a:t>Par'oh</a:t>
            </a:r>
            <a:r>
              <a:rPr lang="es-ES" sz="2400" b="1" i="1" dirty="0" smtClean="0"/>
              <a:t> </a:t>
            </a:r>
            <a:r>
              <a:rPr lang="es-ES" sz="2400" b="1" i="1" dirty="0" err="1" smtClean="0"/>
              <a:t>vehineh</a:t>
            </a:r>
            <a:r>
              <a:rPr lang="es-ES" sz="2400" b="1" i="1" dirty="0" smtClean="0"/>
              <a:t> lo-</a:t>
            </a:r>
            <a:r>
              <a:rPr lang="es-ES" sz="2400" b="1" i="1" dirty="0" err="1" smtClean="0"/>
              <a:t>met</a:t>
            </a:r>
            <a:r>
              <a:rPr lang="es-ES" sz="2400" b="1" i="1" dirty="0" smtClean="0"/>
              <a:t> </a:t>
            </a:r>
            <a:r>
              <a:rPr lang="es-ES" sz="2400" b="1" i="1" dirty="0" err="1" smtClean="0"/>
              <a:t>mimikneh</a:t>
            </a:r>
            <a:r>
              <a:rPr lang="es-ES" sz="2400" b="1" i="1" dirty="0" smtClean="0"/>
              <a:t> </a:t>
            </a:r>
            <a:r>
              <a:rPr lang="es-ES" sz="2400" b="1" i="1" dirty="0" err="1" smtClean="0"/>
              <a:t>Yisra'el</a:t>
            </a:r>
            <a:r>
              <a:rPr lang="es-ES" sz="2400" b="1" i="1" dirty="0" smtClean="0"/>
              <a:t> ad-</a:t>
            </a:r>
            <a:r>
              <a:rPr lang="es-ES" sz="2400" b="1" i="1" dirty="0" err="1" smtClean="0"/>
              <a:t>ejad</a:t>
            </a:r>
            <a:r>
              <a:rPr lang="es-ES" sz="2400" b="1" i="1" dirty="0" smtClean="0"/>
              <a:t> </a:t>
            </a:r>
            <a:r>
              <a:rPr lang="es-ES" sz="2400" b="1" i="1" dirty="0" err="1" smtClean="0"/>
              <a:t>vayijbad</a:t>
            </a:r>
            <a:r>
              <a:rPr lang="es-ES" sz="2400" b="1" i="1" dirty="0" smtClean="0"/>
              <a:t> </a:t>
            </a:r>
            <a:r>
              <a:rPr lang="es-ES" sz="2400" b="1" i="1" dirty="0" err="1" smtClean="0"/>
              <a:t>lev</a:t>
            </a:r>
            <a:r>
              <a:rPr lang="es-ES" sz="2400" b="1" i="1" dirty="0" smtClean="0"/>
              <a:t> </a:t>
            </a:r>
            <a:r>
              <a:rPr lang="es-ES" sz="2400" b="1" i="1" dirty="0" err="1" smtClean="0"/>
              <a:t>Par'oh</a:t>
            </a:r>
            <a:r>
              <a:rPr lang="es-ES" sz="2400" b="1" i="1" dirty="0" smtClean="0"/>
              <a:t> velo </a:t>
            </a:r>
            <a:r>
              <a:rPr lang="es-ES" sz="2400" b="1" i="1" dirty="0" err="1" smtClean="0"/>
              <a:t>shilaj</a:t>
            </a:r>
            <a:r>
              <a:rPr lang="es-ES" sz="2400" b="1" i="1" dirty="0" smtClean="0"/>
              <a:t> et-</a:t>
            </a:r>
            <a:r>
              <a:rPr lang="es-ES" sz="2400" b="1" i="1" dirty="0" err="1" smtClean="0"/>
              <a:t>ha'am</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9:8      </a:t>
            </a:r>
            <a:r>
              <a:rPr lang="es-CO" sz="2400"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      Y </a:t>
            </a:r>
            <a:r>
              <a:rPr lang="es-CO" sz="2400" i="1" dirty="0" smtClean="0">
                <a:effectLst>
                  <a:outerShdw blurRad="38100" dist="38100" dir="2700000" algn="tl">
                    <a:srgbClr val="000000">
                      <a:alpha val="43137"/>
                    </a:srgbClr>
                  </a:outerShdw>
                </a:effectLst>
              </a:rPr>
              <a:t>el Eterno dijo a Moisés y a Aarón: Tomad vosotros el contenido de vuestros puños llenos de hollín de horno, y lo arrojará Moisés hacia el cielo, a vista del Faraón, </a:t>
            </a:r>
          </a:p>
          <a:p>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ve'el</a:t>
            </a:r>
            <a:r>
              <a:rPr lang="es-CO" sz="2400" b="1" i="1" dirty="0" smtClean="0"/>
              <a:t>-Aharon </a:t>
            </a:r>
            <a:r>
              <a:rPr lang="es-CO" sz="2400" b="1" i="1" dirty="0" err="1" smtClean="0"/>
              <a:t>keju</a:t>
            </a:r>
            <a:r>
              <a:rPr lang="es-CO" sz="2400" b="1" i="1" dirty="0" smtClean="0"/>
              <a:t> </a:t>
            </a:r>
            <a:r>
              <a:rPr lang="es-CO" sz="2400" b="1" i="1" dirty="0" err="1" smtClean="0"/>
              <a:t>lajem</a:t>
            </a:r>
            <a:r>
              <a:rPr lang="es-CO" sz="2400" b="1" i="1" dirty="0" smtClean="0"/>
              <a:t> </a:t>
            </a:r>
            <a:r>
              <a:rPr lang="es-CO" sz="2400" b="1" i="1" dirty="0" err="1" smtClean="0"/>
              <a:t>melo</a:t>
            </a:r>
            <a:r>
              <a:rPr lang="es-CO" sz="2400" b="1" i="1" dirty="0" smtClean="0"/>
              <a:t> </a:t>
            </a:r>
            <a:r>
              <a:rPr lang="es-CO" sz="2400" b="1" i="1" dirty="0" err="1" smtClean="0"/>
              <a:t>jofneyjem</a:t>
            </a:r>
            <a:r>
              <a:rPr lang="es-CO" sz="2400" b="1" i="1" dirty="0" smtClean="0"/>
              <a:t> </a:t>
            </a:r>
            <a:r>
              <a:rPr lang="es-CO" sz="2400" b="1" i="1" dirty="0" err="1" smtClean="0"/>
              <a:t>piaj</a:t>
            </a:r>
            <a:r>
              <a:rPr lang="es-CO" sz="2400" b="1" i="1" dirty="0" smtClean="0"/>
              <a:t> </a:t>
            </a:r>
            <a:r>
              <a:rPr lang="es-CO" sz="2400" b="1" i="1" dirty="0" err="1" smtClean="0"/>
              <a:t>kivshan</a:t>
            </a:r>
            <a:r>
              <a:rPr lang="es-CO" sz="2400" b="1" i="1" dirty="0" smtClean="0"/>
              <a:t> </a:t>
            </a:r>
            <a:r>
              <a:rPr lang="es-CO" sz="2400" b="1" i="1" dirty="0" err="1" smtClean="0"/>
              <a:t>uzrako</a:t>
            </a:r>
            <a:r>
              <a:rPr lang="es-CO" sz="2400" b="1" i="1" dirty="0" smtClean="0"/>
              <a:t> </a:t>
            </a:r>
            <a:r>
              <a:rPr lang="es-CO" sz="2400" b="1" i="1" dirty="0" err="1" smtClean="0"/>
              <a:t>Moshe</a:t>
            </a:r>
            <a:r>
              <a:rPr lang="es-CO" sz="2400" b="1" i="1" dirty="0" smtClean="0"/>
              <a:t> </a:t>
            </a:r>
            <a:r>
              <a:rPr lang="es-CO" sz="2400" b="1" i="1" dirty="0" err="1" smtClean="0"/>
              <a:t>hashamaymah</a:t>
            </a:r>
            <a:r>
              <a:rPr lang="es-CO" sz="2400" b="1" i="1" dirty="0" smtClean="0"/>
              <a:t> </a:t>
            </a:r>
            <a:r>
              <a:rPr lang="es-CO" sz="2400" b="1" i="1" dirty="0" err="1" smtClean="0"/>
              <a:t>le'eyney</a:t>
            </a:r>
            <a:r>
              <a:rPr lang="es-CO" sz="2400" b="1" i="1" dirty="0" smtClean="0"/>
              <a:t> </a:t>
            </a:r>
            <a:r>
              <a:rPr lang="es-CO" sz="2400" b="1" i="1" dirty="0" err="1" smtClean="0"/>
              <a:t>Far'oh</a:t>
            </a:r>
            <a:r>
              <a:rPr lang="es-CO" sz="2400" b="1" i="1" dirty="0" smtClean="0"/>
              <a:t>.</a:t>
            </a:r>
            <a:endParaRPr lang="es-CO" sz="2400" i="1" dirty="0" smtClean="0"/>
          </a:p>
          <a:p>
            <a:pPr lvl="1"/>
            <a:r>
              <a:rPr lang="es-ES" sz="2400" i="1" dirty="0" smtClean="0"/>
              <a:t>Dice el contenido de los puños de ellos dos.</a:t>
            </a:r>
          </a:p>
          <a:p>
            <a:pPr lvl="1"/>
            <a:r>
              <a:rPr lang="es-ES" sz="2400" i="1" dirty="0" smtClean="0"/>
              <a:t>Moisés lo tomó todo en una sola mano y lo arrojó y todo el hollín se dispersó por todo Egipto.</a:t>
            </a:r>
            <a:endParaRPr lang="es-ES" sz="2400" i="1" dirty="0" smtClean="0"/>
          </a:p>
          <a:p>
            <a:pPr lvl="1"/>
            <a:r>
              <a:rPr lang="es-ES" sz="2400" i="1" dirty="0" smtClean="0"/>
              <a:t>Aquí la sarna fue causada en forma milagrosa.</a:t>
            </a:r>
            <a:endParaRPr lang="es-ES"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9:9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se convertirá en polvo menudo sobre toda la tierra de Egipto, de lo cual resultará sarna que brotará en pústulas, así en los hombres como en las bestias, por toda la tierra de Egipto.</a:t>
            </a:r>
            <a:r>
              <a:rPr lang="es-CO" sz="2400" b="1" i="1" dirty="0" smtClean="0">
                <a:effectLst>
                  <a:outerShdw blurRad="38100" dist="38100" dir="2700000" algn="tl">
                    <a:srgbClr val="000000">
                      <a:alpha val="43137"/>
                    </a:srgbClr>
                  </a:outerShdw>
                </a:effectLst>
              </a:rPr>
              <a:t> </a:t>
            </a:r>
            <a:endParaRPr lang="es-CO" sz="2400" i="1" dirty="0" smtClean="0">
              <a:effectLst>
                <a:outerShdw blurRad="38100" dist="38100" dir="2700000" algn="tl">
                  <a:srgbClr val="000000">
                    <a:alpha val="43137"/>
                  </a:srgbClr>
                </a:outerShdw>
              </a:effectLst>
            </a:endParaRPr>
          </a:p>
          <a:p>
            <a:r>
              <a:rPr lang="es-CO" sz="2400" b="1" i="1" dirty="0" err="1" smtClean="0"/>
              <a:t>Vehayah</a:t>
            </a:r>
            <a:r>
              <a:rPr lang="es-CO" sz="2400" b="1" i="1" dirty="0" smtClean="0"/>
              <a:t> </a:t>
            </a:r>
            <a:r>
              <a:rPr lang="es-CO" sz="2400" b="1" i="1" dirty="0" err="1" smtClean="0"/>
              <a:t>le'avak</a:t>
            </a:r>
            <a:r>
              <a:rPr lang="es-CO" sz="2400" b="1" i="1" dirty="0" smtClean="0"/>
              <a:t> al </a:t>
            </a:r>
            <a:r>
              <a:rPr lang="es-CO" sz="2400" b="1" i="1" dirty="0" err="1" smtClean="0"/>
              <a:t>kol-erets</a:t>
            </a:r>
            <a:r>
              <a:rPr lang="es-CO" sz="2400" b="1" i="1" dirty="0" smtClean="0"/>
              <a:t> </a:t>
            </a:r>
            <a:r>
              <a:rPr lang="es-CO" sz="2400" b="1" i="1" dirty="0" err="1" smtClean="0"/>
              <a:t>Mitsrayim</a:t>
            </a:r>
            <a:r>
              <a:rPr lang="es-CO" sz="2400" b="1" i="1" dirty="0" smtClean="0"/>
              <a:t> </a:t>
            </a:r>
            <a:r>
              <a:rPr lang="es-CO" sz="2400" b="1" i="1" dirty="0" err="1" smtClean="0"/>
              <a:t>vehayah</a:t>
            </a:r>
            <a:r>
              <a:rPr lang="es-CO" sz="2400" b="1" i="1" dirty="0" smtClean="0"/>
              <a:t> al-</a:t>
            </a:r>
            <a:r>
              <a:rPr lang="es-CO" sz="2400" b="1" i="1" dirty="0" err="1" smtClean="0"/>
              <a:t>ha'adam</a:t>
            </a:r>
            <a:r>
              <a:rPr lang="es-CO" sz="2400" b="1" i="1" dirty="0" smtClean="0"/>
              <a:t> </a:t>
            </a:r>
            <a:r>
              <a:rPr lang="es-CO" sz="2400" b="1" i="1" dirty="0" err="1" smtClean="0"/>
              <a:t>ve'al-habehemah</a:t>
            </a:r>
            <a:r>
              <a:rPr lang="es-CO" sz="2400" b="1" i="1" dirty="0" smtClean="0"/>
              <a:t> </a:t>
            </a:r>
            <a:r>
              <a:rPr lang="es-CO" sz="2400" b="1" i="1" dirty="0" err="1" smtClean="0"/>
              <a:t>lishjin</a:t>
            </a:r>
            <a:r>
              <a:rPr lang="es-CO" sz="2400" b="1" i="1" dirty="0" smtClean="0"/>
              <a:t> </a:t>
            </a:r>
            <a:r>
              <a:rPr lang="es-CO" sz="2400" b="1" i="1" dirty="0" err="1" smtClean="0"/>
              <a:t>pore'aj</a:t>
            </a:r>
            <a:r>
              <a:rPr lang="es-CO" sz="2400" b="1" i="1" dirty="0" smtClean="0"/>
              <a:t> </a:t>
            </a:r>
            <a:r>
              <a:rPr lang="es-CO" sz="2400" b="1" i="1" dirty="0" err="1" smtClean="0"/>
              <a:t>avabu'ot</a:t>
            </a:r>
            <a:r>
              <a:rPr lang="es-CO" sz="2400" b="1" i="1" dirty="0" smtClean="0"/>
              <a:t> </a:t>
            </a:r>
            <a:r>
              <a:rPr lang="es-CO" sz="2400" b="1" i="1" dirty="0" err="1" smtClean="0"/>
              <a:t>bejol-erets</a:t>
            </a:r>
            <a:r>
              <a:rPr lang="es-CO" sz="2400" b="1" i="1" dirty="0" smtClean="0"/>
              <a:t> </a:t>
            </a:r>
            <a:r>
              <a:rPr lang="es-CO" sz="2400" b="1" i="1" dirty="0" err="1" smtClean="0"/>
              <a:t>Mitsrayim</a:t>
            </a:r>
            <a:r>
              <a:rPr lang="es-CO" sz="2400" b="1" i="1" dirty="0" smtClean="0"/>
              <a:t>.</a:t>
            </a:r>
            <a:endParaRPr lang="es-CO" sz="2400" i="1" dirty="0" smtClean="0"/>
          </a:p>
          <a:p>
            <a:pPr lvl="1"/>
            <a:r>
              <a:rPr lang="es-ES" sz="2400" i="1" dirty="0" err="1" smtClean="0">
                <a:solidFill>
                  <a:srgbClr val="FF0000"/>
                </a:solidFill>
                <a:effectLst>
                  <a:outerShdw blurRad="38100" dist="38100" dir="2700000" algn="tl">
                    <a:srgbClr val="000000">
                      <a:alpha val="43137"/>
                    </a:srgbClr>
                  </a:outerShdw>
                </a:effectLst>
              </a:rPr>
              <a:t>Lishjín</a:t>
            </a:r>
            <a:r>
              <a:rPr lang="es-ES" sz="2400" i="1" dirty="0" smtClean="0">
                <a:solidFill>
                  <a:srgbClr val="FF0000"/>
                </a:solidFill>
                <a:effectLst>
                  <a:outerShdw blurRad="38100" dist="38100" dir="2700000" algn="tl">
                    <a:srgbClr val="000000">
                      <a:alpha val="43137"/>
                    </a:srgbClr>
                  </a:outerShdw>
                </a:effectLst>
              </a:rPr>
              <a:t> – Sarna</a:t>
            </a:r>
            <a:r>
              <a:rPr lang="es-ES" sz="2400" i="1" dirty="0" smtClean="0"/>
              <a:t>. Esta palabra implica calor.</a:t>
            </a:r>
          </a:p>
          <a:p>
            <a:pPr lvl="1"/>
            <a:r>
              <a:rPr lang="es-ES" sz="2400" i="1" dirty="0" smtClean="0"/>
              <a:t>Como decir, que el hollín acabado de salir del horno causó quemaduras e inflamaciones que brotaron en forma de pústulas.</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9:10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ellos tomaron hollín del horno y se pusieron delante del Faraón, y Moisés lo tiró hacia el cielo; y hubo sarna que brotaba en pústulas, así en los hombres como en las bestias.</a:t>
            </a:r>
            <a:r>
              <a:rPr lang="es-CO" sz="2400" b="1" i="1" dirty="0" smtClean="0">
                <a:effectLst>
                  <a:outerShdw blurRad="38100" dist="38100" dir="2700000" algn="tl">
                    <a:srgbClr val="000000">
                      <a:alpha val="43137"/>
                    </a:srgbClr>
                  </a:outerShdw>
                </a:effectLst>
              </a:rPr>
              <a:t> </a:t>
            </a:r>
          </a:p>
          <a:p>
            <a:r>
              <a:rPr lang="es-CO" sz="2400" b="1" i="1" dirty="0" err="1" smtClean="0"/>
              <a:t>Vayikju</a:t>
            </a:r>
            <a:r>
              <a:rPr lang="es-CO" sz="2400" b="1" i="1" dirty="0" smtClean="0"/>
              <a:t> et-</a:t>
            </a:r>
            <a:r>
              <a:rPr lang="es-CO" sz="2400" b="1" i="1" dirty="0" err="1" smtClean="0"/>
              <a:t>piaj</a:t>
            </a:r>
            <a:r>
              <a:rPr lang="es-CO" sz="2400" b="1" i="1" dirty="0" smtClean="0"/>
              <a:t> </a:t>
            </a:r>
            <a:r>
              <a:rPr lang="es-CO" sz="2400" b="1" i="1" dirty="0" err="1" smtClean="0"/>
              <a:t>hakivshan</a:t>
            </a:r>
            <a:r>
              <a:rPr lang="es-CO" sz="2400" b="1" i="1" dirty="0" smtClean="0"/>
              <a:t> </a:t>
            </a:r>
            <a:r>
              <a:rPr lang="es-CO" sz="2400" b="1" i="1" dirty="0" err="1" smtClean="0"/>
              <a:t>vaya'amdu</a:t>
            </a:r>
            <a:r>
              <a:rPr lang="es-CO" sz="2400" b="1" i="1" dirty="0" smtClean="0"/>
              <a:t> </a:t>
            </a:r>
            <a:r>
              <a:rPr lang="es-CO" sz="2400" b="1" i="1" dirty="0" err="1" smtClean="0"/>
              <a:t>lifney</a:t>
            </a:r>
            <a:r>
              <a:rPr lang="es-CO" sz="2400" b="1" i="1" dirty="0" smtClean="0"/>
              <a:t> </a:t>
            </a:r>
            <a:r>
              <a:rPr lang="es-CO" sz="2400" b="1" i="1" dirty="0" err="1" smtClean="0"/>
              <a:t>Far'oh</a:t>
            </a:r>
            <a:r>
              <a:rPr lang="es-CO" sz="2400" b="1" i="1" dirty="0" smtClean="0"/>
              <a:t> </a:t>
            </a:r>
            <a:r>
              <a:rPr lang="es-CO" sz="2400" b="1" i="1" dirty="0" err="1" smtClean="0"/>
              <a:t>vayizrok</a:t>
            </a:r>
            <a:r>
              <a:rPr lang="es-CO" sz="2400" b="1" i="1" dirty="0" smtClean="0"/>
              <a:t> </a:t>
            </a:r>
            <a:r>
              <a:rPr lang="es-CO" sz="2400" b="1" i="1" dirty="0" err="1" smtClean="0"/>
              <a:t>oto</a:t>
            </a:r>
            <a:r>
              <a:rPr lang="es-CO" sz="2400" b="1" i="1" dirty="0" smtClean="0"/>
              <a:t> </a:t>
            </a:r>
            <a:r>
              <a:rPr lang="es-CO" sz="2400" b="1" i="1" dirty="0" err="1" smtClean="0"/>
              <a:t>Moshe</a:t>
            </a:r>
            <a:r>
              <a:rPr lang="es-CO" sz="2400" b="1" i="1" dirty="0" smtClean="0"/>
              <a:t> </a:t>
            </a:r>
            <a:r>
              <a:rPr lang="es-CO" sz="2400" b="1" i="1" dirty="0" err="1" smtClean="0"/>
              <a:t>hashamaymah</a:t>
            </a:r>
            <a:r>
              <a:rPr lang="es-CO" sz="2400" b="1" i="1" dirty="0" smtClean="0"/>
              <a:t> </a:t>
            </a:r>
            <a:r>
              <a:rPr lang="es-CO" sz="2400" b="1" i="1" dirty="0" err="1" smtClean="0"/>
              <a:t>vayehi</a:t>
            </a:r>
            <a:r>
              <a:rPr lang="es-CO" sz="2400" b="1" i="1" dirty="0" smtClean="0"/>
              <a:t> </a:t>
            </a:r>
            <a:r>
              <a:rPr lang="es-CO" sz="2400" b="1" i="1" dirty="0" err="1" smtClean="0"/>
              <a:t>shjin</a:t>
            </a:r>
            <a:r>
              <a:rPr lang="es-CO" sz="2400" b="1" i="1" dirty="0" smtClean="0"/>
              <a:t> </a:t>
            </a:r>
            <a:r>
              <a:rPr lang="es-CO" sz="2400" b="1" i="1" dirty="0" err="1" smtClean="0"/>
              <a:t>avabu'ot</a:t>
            </a:r>
            <a:r>
              <a:rPr lang="es-CO" sz="2400" b="1" i="1" dirty="0" smtClean="0"/>
              <a:t> </a:t>
            </a:r>
            <a:r>
              <a:rPr lang="es-CO" sz="2400" b="1" i="1" dirty="0" err="1" smtClean="0"/>
              <a:t>pore'aj</a:t>
            </a:r>
            <a:r>
              <a:rPr lang="es-CO" sz="2400" b="1" i="1" dirty="0" smtClean="0"/>
              <a:t> </a:t>
            </a:r>
            <a:r>
              <a:rPr lang="es-CO" sz="2400" b="1" i="1" dirty="0" err="1" smtClean="0"/>
              <a:t>ba'adam</a:t>
            </a:r>
            <a:r>
              <a:rPr lang="es-CO" sz="2400" b="1" i="1" dirty="0" smtClean="0"/>
              <a:t> </a:t>
            </a:r>
            <a:r>
              <a:rPr lang="es-CO" sz="2400" b="1" i="1" dirty="0" err="1" smtClean="0"/>
              <a:t>uvabehemah</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9:11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a:t>
            </a:r>
            <a:r>
              <a:rPr lang="es-CO" sz="2400" i="1" dirty="0" smtClean="0">
                <a:effectLst>
                  <a:outerShdw blurRad="38100" dist="38100" dir="2700000" algn="tl">
                    <a:srgbClr val="000000">
                      <a:alpha val="43137"/>
                    </a:srgbClr>
                  </a:outerShdw>
                </a:effectLst>
              </a:rPr>
              <a:t>no pudieron los magos presentarse delante de Moisés a causa de la sarna, porque había sarna en los magos y en todas los egipcios. </a:t>
            </a:r>
          </a:p>
          <a:p>
            <a:r>
              <a:rPr lang="es-CO" sz="2400" b="1" i="1" dirty="0" smtClean="0"/>
              <a:t>Velo </a:t>
            </a:r>
            <a:r>
              <a:rPr lang="es-CO" sz="2400" b="1" i="1" dirty="0" err="1" smtClean="0"/>
              <a:t>yajlu</a:t>
            </a:r>
            <a:r>
              <a:rPr lang="es-CO" sz="2400" b="1" i="1" dirty="0" smtClean="0"/>
              <a:t> </a:t>
            </a:r>
            <a:r>
              <a:rPr lang="es-CO" sz="2400" b="1" i="1" dirty="0" err="1" smtClean="0"/>
              <a:t>hajartumim</a:t>
            </a:r>
            <a:r>
              <a:rPr lang="es-CO" sz="2400" b="1" i="1" dirty="0" smtClean="0"/>
              <a:t> </a:t>
            </a:r>
            <a:r>
              <a:rPr lang="es-CO" sz="2400" b="1" i="1" dirty="0" err="1" smtClean="0"/>
              <a:t>la'amod</a:t>
            </a:r>
            <a:r>
              <a:rPr lang="es-CO" sz="2400" b="1" i="1" dirty="0" smtClean="0"/>
              <a:t> </a:t>
            </a:r>
            <a:r>
              <a:rPr lang="es-CO" sz="2400" b="1" i="1" dirty="0" err="1" smtClean="0"/>
              <a:t>lifney</a:t>
            </a:r>
            <a:r>
              <a:rPr lang="es-CO" sz="2400" b="1" i="1" dirty="0" smtClean="0"/>
              <a:t> </a:t>
            </a:r>
            <a:r>
              <a:rPr lang="es-CO" sz="2400" b="1" i="1" dirty="0" err="1" smtClean="0"/>
              <a:t>Moshe</a:t>
            </a:r>
            <a:r>
              <a:rPr lang="es-CO" sz="2400" b="1" i="1" dirty="0" smtClean="0"/>
              <a:t> </a:t>
            </a:r>
            <a:r>
              <a:rPr lang="es-CO" sz="2400" b="1" i="1" dirty="0" err="1" smtClean="0"/>
              <a:t>mipney</a:t>
            </a:r>
            <a:r>
              <a:rPr lang="es-CO" sz="2400" b="1" i="1" dirty="0" smtClean="0"/>
              <a:t> </a:t>
            </a:r>
            <a:r>
              <a:rPr lang="es-CO" sz="2400" b="1" i="1" dirty="0" err="1" smtClean="0"/>
              <a:t>hashjin</a:t>
            </a:r>
            <a:r>
              <a:rPr lang="es-CO" sz="2400" b="1" i="1" dirty="0" smtClean="0"/>
              <a:t> </a:t>
            </a:r>
            <a:r>
              <a:rPr lang="es-CO" sz="2400" b="1" i="1" dirty="0" err="1" smtClean="0"/>
              <a:t>ki-hayah</a:t>
            </a:r>
            <a:r>
              <a:rPr lang="es-CO" sz="2400" b="1" i="1" dirty="0" smtClean="0"/>
              <a:t> </a:t>
            </a:r>
            <a:r>
              <a:rPr lang="es-CO" sz="2400" b="1" i="1" dirty="0" err="1" smtClean="0"/>
              <a:t>hashjin</a:t>
            </a:r>
            <a:r>
              <a:rPr lang="es-CO" sz="2400" b="1" i="1" dirty="0" smtClean="0"/>
              <a:t> </a:t>
            </a:r>
            <a:r>
              <a:rPr lang="es-CO" sz="2400" b="1" i="1" dirty="0" err="1" smtClean="0"/>
              <a:t>bajartumim</a:t>
            </a:r>
            <a:r>
              <a:rPr lang="es-CO" sz="2400" b="1" i="1" dirty="0" smtClean="0"/>
              <a:t> </a:t>
            </a:r>
            <a:r>
              <a:rPr lang="es-CO" sz="2400" b="1" i="1" dirty="0" err="1" smtClean="0"/>
              <a:t>uvejol-Mitsrayim</a:t>
            </a:r>
            <a:r>
              <a:rPr lang="es-CO" sz="2400" b="1" i="1" dirty="0" smtClean="0"/>
              <a:t>.</a:t>
            </a:r>
            <a:endParaRPr lang="es-CO" sz="2400" i="1" dirty="0" smtClean="0"/>
          </a:p>
          <a:p>
            <a:endParaRPr lang="es-ES" sz="2400" i="1" dirty="0" smtClean="0"/>
          </a:p>
          <a:p>
            <a:pPr lvl="1"/>
            <a:r>
              <a:rPr lang="es-CO" sz="2400" i="1" dirty="0" smtClean="0"/>
              <a:t>La sarna fue la sexta plaga, que hacía sufrir a personas y animales, por haber obligado a los hebreos a construir casas de baños y bañar los cuerpos de los egipcios</a:t>
            </a:r>
            <a:r>
              <a:rPr lang="es-CO" sz="2400" i="1" dirty="0" smtClean="0"/>
              <a:t>.</a:t>
            </a:r>
          </a:p>
          <a:p>
            <a:pPr lvl="1"/>
            <a:r>
              <a:rPr lang="es-CO" sz="2400" i="1" dirty="0" smtClean="0"/>
              <a:t>Los nigromantes por respeto al Faraón no podían presentarse delante de él al estar llenos de sarna.</a:t>
            </a:r>
            <a:endParaRPr lang="es-ES"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9:12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a:t>
            </a:r>
            <a:r>
              <a:rPr lang="es-ES" sz="2400" i="1" dirty="0" smtClean="0">
                <a:effectLst>
                  <a:outerShdw blurRad="38100" dist="38100" dir="2700000" algn="tl">
                    <a:srgbClr val="000000">
                      <a:alpha val="43137"/>
                    </a:srgbClr>
                  </a:outerShdw>
                </a:effectLst>
              </a:rPr>
              <a:t>el Eterno endureció el corazón del Faraón de modo que no les escuchó, como el Eterno lo había dicho a Moisés.</a:t>
            </a:r>
            <a:r>
              <a:rPr lang="es-ES" sz="2400" b="1" i="1" dirty="0" smtClean="0">
                <a:effectLst>
                  <a:outerShdw blurRad="38100" dist="38100" dir="2700000" algn="tl">
                    <a:srgbClr val="000000">
                      <a:alpha val="43137"/>
                    </a:srgbClr>
                  </a:outerShdw>
                </a:effectLst>
              </a:rPr>
              <a:t> </a:t>
            </a:r>
          </a:p>
          <a:p>
            <a:r>
              <a:rPr lang="es-ES" sz="2400" b="1" i="1" dirty="0" err="1" smtClean="0"/>
              <a:t>Vayejazek</a:t>
            </a:r>
            <a:r>
              <a:rPr lang="es-ES" sz="2400" b="1" i="1" dirty="0" smtClean="0"/>
              <a:t> Adonay et-</a:t>
            </a:r>
            <a:r>
              <a:rPr lang="es-ES" sz="2400" b="1" i="1" dirty="0" err="1" smtClean="0"/>
              <a:t>lev</a:t>
            </a:r>
            <a:r>
              <a:rPr lang="es-ES" sz="2400" b="1" i="1" dirty="0" smtClean="0"/>
              <a:t> </a:t>
            </a:r>
            <a:r>
              <a:rPr lang="es-ES" sz="2400" b="1" i="1" dirty="0" err="1" smtClean="0"/>
              <a:t>Par'oh</a:t>
            </a:r>
            <a:r>
              <a:rPr lang="es-ES" sz="2400" b="1" i="1" dirty="0" smtClean="0"/>
              <a:t> velo </a:t>
            </a:r>
            <a:r>
              <a:rPr lang="es-ES" sz="2400" b="1" i="1" dirty="0" err="1" smtClean="0"/>
              <a:t>shama</a:t>
            </a:r>
            <a:r>
              <a:rPr lang="es-ES" sz="2400" b="1" i="1" dirty="0" smtClean="0"/>
              <a:t> </a:t>
            </a:r>
            <a:r>
              <a:rPr lang="es-ES" sz="2400" b="1" i="1" dirty="0" err="1" smtClean="0"/>
              <a:t>alehem</a:t>
            </a:r>
            <a:r>
              <a:rPr lang="es-ES" sz="2400" b="1" i="1" dirty="0" smtClean="0"/>
              <a:t> </a:t>
            </a:r>
            <a:r>
              <a:rPr lang="es-ES" sz="2400" b="1" i="1" dirty="0" err="1" smtClean="0"/>
              <a:t>ka'asher</a:t>
            </a:r>
            <a:r>
              <a:rPr lang="es-ES" sz="2400" b="1" i="1" dirty="0" smtClean="0"/>
              <a:t> </a:t>
            </a:r>
            <a:r>
              <a:rPr lang="es-ES" sz="2400" b="1" i="1" dirty="0" err="1" smtClean="0"/>
              <a:t>diber</a:t>
            </a:r>
            <a:r>
              <a:rPr lang="es-ES" sz="2400" b="1" i="1" dirty="0" smtClean="0"/>
              <a:t> Adonay el-</a:t>
            </a:r>
            <a:r>
              <a:rPr lang="es-ES" sz="2400" b="1" i="1" dirty="0" err="1" smtClean="0"/>
              <a:t>Moshe</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9:13      </a:t>
            </a:r>
            <a:r>
              <a:rPr lang="es-CO" sz="2400" i="1" dirty="0" smtClean="0">
                <a:effectLst>
                  <a:outerShdw blurRad="38100" dist="38100" dir="2700000" algn="tl">
                    <a:srgbClr val="000000">
                      <a:alpha val="43137"/>
                    </a:srgbClr>
                  </a:outerShdw>
                </a:effectLst>
              </a:rPr>
              <a:t>Y dijo el Eterno a Moisés: Levántate temprano en la mañana y ponte delante del Faraón y dile: "Así ha dicho el Eterno, el Dios de los hebreos: Deja ir a mi pueblo, para que ellos me sirvan,</a:t>
            </a:r>
            <a:r>
              <a:rPr lang="es-CO" sz="2400" b="1" i="1" dirty="0" smtClean="0">
                <a:effectLst>
                  <a:outerShdw blurRad="38100" dist="38100" dir="2700000" algn="tl">
                    <a:srgbClr val="000000">
                      <a:alpha val="43137"/>
                    </a:srgbClr>
                  </a:outerShdw>
                </a:effectLst>
              </a:rPr>
              <a:t> </a:t>
            </a:r>
          </a:p>
          <a:p>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hashkem</a:t>
            </a:r>
            <a:r>
              <a:rPr lang="es-CO" sz="2400" b="1" i="1" dirty="0" smtClean="0"/>
              <a:t> </a:t>
            </a:r>
            <a:r>
              <a:rPr lang="es-CO" sz="2400" b="1" i="1" dirty="0" err="1" smtClean="0"/>
              <a:t>baboker</a:t>
            </a:r>
            <a:r>
              <a:rPr lang="es-CO" sz="2400" b="1" i="1" dirty="0" smtClean="0"/>
              <a:t> </a:t>
            </a:r>
            <a:r>
              <a:rPr lang="es-CO" sz="2400" b="1" i="1" dirty="0" err="1" smtClean="0"/>
              <a:t>vehityatsev</a:t>
            </a:r>
            <a:r>
              <a:rPr lang="es-CO" sz="2400" b="1" i="1" dirty="0" smtClean="0"/>
              <a:t> </a:t>
            </a:r>
            <a:r>
              <a:rPr lang="es-CO" sz="2400" b="1" i="1" dirty="0" err="1" smtClean="0"/>
              <a:t>lifney</a:t>
            </a:r>
            <a:r>
              <a:rPr lang="es-CO" sz="2400" b="1" i="1" dirty="0" smtClean="0"/>
              <a:t> </a:t>
            </a:r>
            <a:r>
              <a:rPr lang="es-CO" sz="2400" b="1" i="1" dirty="0" err="1" smtClean="0"/>
              <a:t>Far'oh</a:t>
            </a:r>
            <a:r>
              <a:rPr lang="es-CO" sz="2400" b="1" i="1" dirty="0" smtClean="0"/>
              <a:t> </a:t>
            </a:r>
            <a:r>
              <a:rPr lang="es-CO" sz="2400" b="1" i="1" dirty="0" err="1" smtClean="0"/>
              <a:t>ve'amarta</a:t>
            </a:r>
            <a:r>
              <a:rPr lang="es-CO" sz="2400" b="1" i="1" dirty="0" smtClean="0"/>
              <a:t> </a:t>
            </a:r>
            <a:r>
              <a:rPr lang="es-CO" sz="2400" b="1" i="1" dirty="0" err="1" smtClean="0"/>
              <a:t>elav</a:t>
            </a:r>
            <a:r>
              <a:rPr lang="es-CO" sz="2400" b="1" i="1" dirty="0" smtClean="0"/>
              <a:t> </a:t>
            </a:r>
            <a:r>
              <a:rPr lang="es-CO" sz="2400" b="1" i="1" dirty="0" err="1" smtClean="0"/>
              <a:t>koh</a:t>
            </a:r>
            <a:r>
              <a:rPr lang="es-CO" sz="2400" b="1" i="1" dirty="0" smtClean="0"/>
              <a:t>-amar Adonay </a:t>
            </a:r>
            <a:r>
              <a:rPr lang="es-CO" sz="2400" b="1" i="1" dirty="0" err="1" smtClean="0"/>
              <a:t>Elohey</a:t>
            </a:r>
            <a:r>
              <a:rPr lang="es-CO" sz="2400" b="1" i="1" dirty="0" smtClean="0"/>
              <a:t> </a:t>
            </a:r>
            <a:r>
              <a:rPr lang="es-CO" sz="2400" b="1" i="1" dirty="0" err="1" smtClean="0"/>
              <a:t>ha'Ivrim</a:t>
            </a:r>
            <a:r>
              <a:rPr lang="es-CO" sz="2400" b="1" i="1" dirty="0" smtClean="0"/>
              <a:t> </a:t>
            </a:r>
            <a:r>
              <a:rPr lang="es-CO" sz="2400" b="1" i="1" dirty="0" err="1" smtClean="0"/>
              <a:t>shalaj</a:t>
            </a:r>
            <a:r>
              <a:rPr lang="es-CO" sz="2400" b="1" i="1" dirty="0" smtClean="0"/>
              <a:t> et-</a:t>
            </a:r>
            <a:r>
              <a:rPr lang="es-CO" sz="2400" b="1" i="1" dirty="0" err="1" smtClean="0"/>
              <a:t>ami</a:t>
            </a:r>
            <a:r>
              <a:rPr lang="es-CO" sz="2400" b="1" i="1" dirty="0" smtClean="0"/>
              <a:t> </a:t>
            </a:r>
            <a:r>
              <a:rPr lang="es-CO" sz="2400" b="1" i="1" dirty="0" err="1" smtClean="0"/>
              <a:t>veya'avduni</a:t>
            </a:r>
            <a:r>
              <a:rPr lang="es-CO" sz="2400" b="1" i="1" dirty="0" smtClean="0"/>
              <a:t>.</a:t>
            </a:r>
            <a:endParaRPr lang="es-CO" sz="2400" i="1" dirty="0" smtClean="0"/>
          </a:p>
          <a:p>
            <a:endParaRPr lang="es-ES" sz="2400" i="1" dirty="0" smtClean="0"/>
          </a:p>
          <a:p>
            <a:pPr lvl="1"/>
            <a:r>
              <a:rPr lang="es-ES" sz="2400" i="1" dirty="0" smtClean="0"/>
              <a:t>La mañana era el mejor momento para encontrar al Faraón cuando salía hacía el Rio.</a:t>
            </a:r>
            <a:endParaRPr lang="es-ES"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9:14</a:t>
            </a:r>
            <a:r>
              <a:rPr lang="es-CO" sz="2400" i="1" dirty="0" smtClean="0">
                <a:effectLst>
                  <a:outerShdw blurRad="38100" dist="38100" dir="2700000" algn="tl">
                    <a:srgbClr val="000000">
                      <a:alpha val="43137"/>
                    </a:srgbClr>
                  </a:outerShdw>
                </a:effectLst>
              </a:rPr>
              <a:t>              porque esta vez Yo voy a enviar todas </a:t>
            </a:r>
            <a:r>
              <a:rPr lang="es-CO" sz="2400" i="1" dirty="0" smtClean="0">
                <a:effectLst>
                  <a:outerShdw blurRad="38100" dist="38100" dir="2700000" algn="tl">
                    <a:srgbClr val="000000">
                      <a:alpha val="43137"/>
                    </a:srgbClr>
                  </a:outerShdw>
                </a:effectLst>
              </a:rPr>
              <a:t>Mis Plagas </a:t>
            </a:r>
            <a:r>
              <a:rPr lang="es-CO" sz="2400" i="1" dirty="0" smtClean="0">
                <a:effectLst>
                  <a:outerShdw blurRad="38100" dist="38100" dir="2700000" algn="tl">
                    <a:srgbClr val="000000">
                      <a:alpha val="43137"/>
                    </a:srgbClr>
                  </a:outerShdw>
                </a:effectLst>
              </a:rPr>
              <a:t>a tu corazón y a tus siervos y a tu pueblo, para que sepas que no hay como Yo en toda la tierra; </a:t>
            </a:r>
          </a:p>
          <a:p>
            <a:r>
              <a:rPr lang="es-CO" sz="2400" b="1" i="1" dirty="0" err="1" smtClean="0"/>
              <a:t>Ki</a:t>
            </a:r>
            <a:r>
              <a:rPr lang="es-CO" sz="2400" b="1" i="1" dirty="0" smtClean="0"/>
              <a:t> </a:t>
            </a:r>
            <a:r>
              <a:rPr lang="es-CO" sz="2400" b="1" i="1" dirty="0" err="1" smtClean="0"/>
              <a:t>bapa'am</a:t>
            </a:r>
            <a:r>
              <a:rPr lang="es-CO" sz="2400" b="1" i="1" dirty="0" smtClean="0"/>
              <a:t> </a:t>
            </a:r>
            <a:r>
              <a:rPr lang="es-CO" sz="2400" b="1" i="1" dirty="0" err="1" smtClean="0"/>
              <a:t>hazot</a:t>
            </a:r>
            <a:r>
              <a:rPr lang="es-CO" sz="2400" b="1" i="1" dirty="0" smtClean="0"/>
              <a:t> </a:t>
            </a:r>
            <a:r>
              <a:rPr lang="es-CO" sz="2400" b="1" i="1" dirty="0" err="1" smtClean="0"/>
              <a:t>ani</a:t>
            </a:r>
            <a:r>
              <a:rPr lang="es-CO" sz="2400" b="1" i="1" dirty="0" smtClean="0"/>
              <a:t> </a:t>
            </a:r>
            <a:r>
              <a:rPr lang="es-CO" sz="2400" b="1" i="1" dirty="0" err="1" smtClean="0"/>
              <a:t>shole'aj</a:t>
            </a:r>
            <a:r>
              <a:rPr lang="es-CO" sz="2400" b="1" i="1" dirty="0" smtClean="0"/>
              <a:t> et-</a:t>
            </a:r>
            <a:r>
              <a:rPr lang="es-CO" sz="2400" b="1" i="1" dirty="0" err="1" smtClean="0"/>
              <a:t>kol</a:t>
            </a:r>
            <a:r>
              <a:rPr lang="es-CO" sz="2400" b="1" i="1" dirty="0" smtClean="0"/>
              <a:t>-</a:t>
            </a:r>
            <a:r>
              <a:rPr lang="es-CO" sz="2400" b="1" i="1" dirty="0" err="1" smtClean="0"/>
              <a:t>magefotay</a:t>
            </a:r>
            <a:r>
              <a:rPr lang="es-CO" sz="2400" b="1" i="1" dirty="0" smtClean="0"/>
              <a:t> el-</a:t>
            </a:r>
            <a:r>
              <a:rPr lang="es-CO" sz="2400" b="1" i="1" dirty="0" err="1" smtClean="0"/>
              <a:t>libja</a:t>
            </a:r>
            <a:r>
              <a:rPr lang="es-CO" sz="2400" b="1" i="1" dirty="0" smtClean="0"/>
              <a:t> </a:t>
            </a:r>
            <a:r>
              <a:rPr lang="es-CO" sz="2400" b="1" i="1" dirty="0" err="1" smtClean="0"/>
              <a:t>uva'avadeyja</a:t>
            </a:r>
            <a:r>
              <a:rPr lang="es-CO" sz="2400" b="1" i="1" dirty="0" smtClean="0"/>
              <a:t> </a:t>
            </a:r>
            <a:r>
              <a:rPr lang="es-CO" sz="2400" b="1" i="1" dirty="0" err="1" smtClean="0"/>
              <a:t>uve'ameja</a:t>
            </a:r>
            <a:r>
              <a:rPr lang="es-CO" sz="2400" b="1" i="1" dirty="0" smtClean="0"/>
              <a:t> </a:t>
            </a:r>
            <a:r>
              <a:rPr lang="es-CO" sz="2400" b="1" i="1" dirty="0" err="1" smtClean="0"/>
              <a:t>ba'avur</a:t>
            </a:r>
            <a:r>
              <a:rPr lang="es-CO" sz="2400" b="1" i="1" dirty="0" smtClean="0"/>
              <a:t> teda </a:t>
            </a:r>
            <a:r>
              <a:rPr lang="es-CO" sz="2400" b="1" i="1" dirty="0" err="1" smtClean="0"/>
              <a:t>ki</a:t>
            </a:r>
            <a:r>
              <a:rPr lang="es-CO" sz="2400" b="1" i="1" dirty="0" smtClean="0"/>
              <a:t> </a:t>
            </a:r>
            <a:r>
              <a:rPr lang="es-CO" sz="2400" b="1" i="1" dirty="0" err="1" smtClean="0"/>
              <a:t>eyn</a:t>
            </a:r>
            <a:r>
              <a:rPr lang="es-CO" sz="2400" b="1" i="1" dirty="0" smtClean="0"/>
              <a:t> </a:t>
            </a:r>
            <a:r>
              <a:rPr lang="es-CO" sz="2400" b="1" i="1" dirty="0" err="1" smtClean="0"/>
              <a:t>kamoni</a:t>
            </a:r>
            <a:r>
              <a:rPr lang="es-CO" sz="2400" b="1" i="1" dirty="0" smtClean="0"/>
              <a:t> </a:t>
            </a:r>
            <a:r>
              <a:rPr lang="es-CO" sz="2400" b="1" i="1" dirty="0" err="1" smtClean="0"/>
              <a:t>bejol-ha'arets</a:t>
            </a:r>
            <a:r>
              <a:rPr lang="es-CO" sz="2400" b="1" i="1" dirty="0" smtClean="0"/>
              <a:t>.</a:t>
            </a:r>
          </a:p>
          <a:p>
            <a:endParaRPr lang="es-CO" sz="2400" b="1" i="1" dirty="0" smtClean="0"/>
          </a:p>
          <a:p>
            <a:r>
              <a:rPr lang="es-CO" sz="2400" b="1" i="1" dirty="0" smtClean="0">
                <a:effectLst>
                  <a:outerShdw blurRad="38100" dist="38100" dir="2700000" algn="tl">
                    <a:srgbClr val="000000">
                      <a:alpha val="43137"/>
                    </a:srgbClr>
                  </a:outerShdw>
                </a:effectLst>
              </a:rPr>
              <a:t>9:15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porque </a:t>
            </a:r>
            <a:r>
              <a:rPr lang="es-CO" sz="2400" i="1" dirty="0" smtClean="0">
                <a:effectLst>
                  <a:outerShdw blurRad="38100" dist="38100" dir="2700000" algn="tl">
                    <a:srgbClr val="000000">
                      <a:alpha val="43137"/>
                    </a:srgbClr>
                  </a:outerShdw>
                </a:effectLst>
              </a:rPr>
              <a:t>ahora, si Yo hubiera extendido mi mano para herirte a ti y a tu pueblo con peste, habrías sido exterminado de la tierra. </a:t>
            </a:r>
          </a:p>
          <a:p>
            <a:r>
              <a:rPr lang="es-CO" sz="2400" b="1" i="1" dirty="0" err="1" smtClean="0"/>
              <a:t>Ki</a:t>
            </a:r>
            <a:r>
              <a:rPr lang="es-CO" sz="2400" b="1" i="1" dirty="0" smtClean="0"/>
              <a:t> </a:t>
            </a:r>
            <a:r>
              <a:rPr lang="es-CO" sz="2400" b="1" i="1" dirty="0" err="1" smtClean="0"/>
              <a:t>atah</a:t>
            </a:r>
            <a:r>
              <a:rPr lang="es-CO" sz="2400" b="1" i="1" dirty="0" smtClean="0"/>
              <a:t> </a:t>
            </a:r>
            <a:r>
              <a:rPr lang="es-CO" sz="2400" b="1" i="1" dirty="0" err="1" smtClean="0"/>
              <a:t>shalajti</a:t>
            </a:r>
            <a:r>
              <a:rPr lang="es-CO" sz="2400" b="1" i="1" dirty="0" smtClean="0"/>
              <a:t> et-</a:t>
            </a:r>
            <a:r>
              <a:rPr lang="es-CO" sz="2400" b="1" i="1" dirty="0" err="1" smtClean="0"/>
              <a:t>yadi</a:t>
            </a:r>
            <a:r>
              <a:rPr lang="es-CO" sz="2400" b="1" i="1" dirty="0" smtClean="0"/>
              <a:t> </a:t>
            </a:r>
            <a:r>
              <a:rPr lang="es-CO" sz="2400" b="1" i="1" dirty="0" err="1" smtClean="0"/>
              <a:t>va'aj</a:t>
            </a:r>
            <a:r>
              <a:rPr lang="es-CO" sz="2400" b="1" i="1" dirty="0" smtClean="0"/>
              <a:t> </a:t>
            </a:r>
            <a:r>
              <a:rPr lang="es-CO" sz="2400" b="1" i="1" dirty="0" err="1" smtClean="0"/>
              <a:t>oteja</a:t>
            </a:r>
            <a:r>
              <a:rPr lang="es-CO" sz="2400" b="1" i="1" dirty="0" smtClean="0"/>
              <a:t> </a:t>
            </a:r>
            <a:r>
              <a:rPr lang="es-CO" sz="2400" b="1" i="1" dirty="0" err="1" smtClean="0"/>
              <a:t>ve'et-ameja</a:t>
            </a:r>
            <a:r>
              <a:rPr lang="es-CO" sz="2400" b="1" i="1" dirty="0" smtClean="0"/>
              <a:t> </a:t>
            </a:r>
            <a:r>
              <a:rPr lang="es-CO" sz="2400" b="1" i="1" dirty="0" err="1" smtClean="0"/>
              <a:t>badaver</a:t>
            </a:r>
            <a:r>
              <a:rPr lang="es-CO" sz="2400" b="1" i="1" dirty="0" smtClean="0"/>
              <a:t> </a:t>
            </a:r>
            <a:r>
              <a:rPr lang="es-CO" sz="2400" b="1" i="1" dirty="0" err="1" smtClean="0"/>
              <a:t>vatikajed</a:t>
            </a:r>
            <a:r>
              <a:rPr lang="es-CO" sz="2400" b="1" i="1" dirty="0" smtClean="0"/>
              <a:t> min-</a:t>
            </a:r>
            <a:r>
              <a:rPr lang="es-CO" sz="2400" b="1" i="1" dirty="0" err="1" smtClean="0"/>
              <a:t>ha'arets</a:t>
            </a:r>
            <a:r>
              <a:rPr lang="es-CO" sz="2400" b="1" i="1" dirty="0" smtClean="0"/>
              <a:t>.</a:t>
            </a:r>
            <a:endParaRPr lang="es-CO" sz="2400" i="1"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Ya </a:t>
            </a:r>
            <a:r>
              <a:rPr lang="es-CO" sz="2400" i="1" dirty="0" smtClean="0"/>
              <a:t>estamos en el umbral de la 7ª. Plaga</a:t>
            </a:r>
          </a:p>
          <a:p>
            <a:r>
              <a:rPr lang="es-ES" sz="2400" i="1" dirty="0" err="1" smtClean="0">
                <a:effectLst>
                  <a:outerShdw blurRad="38100" dist="38100" dir="2700000" algn="tl">
                    <a:srgbClr val="000000">
                      <a:alpha val="43137"/>
                    </a:srgbClr>
                  </a:outerShdw>
                </a:effectLst>
              </a:rPr>
              <a:t>Kol</a:t>
            </a:r>
            <a:r>
              <a:rPr lang="es-ES" sz="2400" i="1" dirty="0" smtClean="0">
                <a:effectLst>
                  <a:outerShdw blurRad="38100" dist="38100" dir="2700000" algn="tl">
                    <a:srgbClr val="000000">
                      <a:alpha val="43137"/>
                    </a:srgbClr>
                  </a:outerShdw>
                </a:effectLst>
              </a:rPr>
              <a:t> </a:t>
            </a:r>
            <a:r>
              <a:rPr lang="es-ES" sz="2400" i="1" dirty="0" err="1" smtClean="0">
                <a:effectLst>
                  <a:outerShdw blurRad="38100" dist="38100" dir="2700000" algn="tl">
                    <a:srgbClr val="000000">
                      <a:alpha val="43137"/>
                    </a:srgbClr>
                  </a:outerShdw>
                </a:effectLst>
              </a:rPr>
              <a:t>magefotai</a:t>
            </a:r>
            <a:r>
              <a:rPr lang="es-ES" sz="2400" i="1" dirty="0" smtClean="0">
                <a:effectLst>
                  <a:outerShdw blurRad="38100" dist="38100" dir="2700000" algn="tl">
                    <a:srgbClr val="000000">
                      <a:alpha val="43137"/>
                    </a:srgbClr>
                  </a:outerShdw>
                </a:effectLst>
              </a:rPr>
              <a:t> </a:t>
            </a:r>
            <a:r>
              <a:rPr lang="es-ES" sz="2400" i="1" dirty="0" smtClean="0"/>
              <a:t>– Todas Mis Plagas. </a:t>
            </a:r>
          </a:p>
          <a:p>
            <a:r>
              <a:rPr lang="es-ES" sz="2400" i="1" dirty="0" smtClean="0"/>
              <a:t>Dice Rashí que de aquí aprendemos que la Plaga de Granizo sobre las cosechas tempranas era equivalente a todas las demás plagas.</a:t>
            </a:r>
          </a:p>
          <a:p>
            <a:r>
              <a:rPr lang="es-ES" sz="2400" i="1" dirty="0" smtClean="0"/>
              <a:t>Muchos comentaristas dicen que debe entenderse como </a:t>
            </a:r>
            <a:r>
              <a:rPr lang="es-ES" sz="2400" i="1" dirty="0" smtClean="0">
                <a:effectLst>
                  <a:outerShdw blurRad="38100" dist="38100" dir="2700000" algn="tl">
                    <a:srgbClr val="000000">
                      <a:alpha val="43137"/>
                    </a:srgbClr>
                  </a:outerShdw>
                </a:effectLst>
              </a:rPr>
              <a:t>‘muchas de Mis plagas’ </a:t>
            </a:r>
            <a:r>
              <a:rPr lang="es-ES" sz="2400" i="1" dirty="0" smtClean="0"/>
              <a:t>en el sentido de que esta plaga de granizos no consistió solamente de los pedazos de hielo que caían y destruían, sino también de truenos, lluvia, granizo, fuego, muerte de personas y de animales y por consiguiente, la destrucción de cultivos</a:t>
            </a:r>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9:16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Mas </a:t>
            </a:r>
            <a:r>
              <a:rPr lang="es-CO" sz="2400" i="1" dirty="0" smtClean="0">
                <a:effectLst>
                  <a:outerShdw blurRad="38100" dist="38100" dir="2700000" algn="tl">
                    <a:srgbClr val="000000">
                      <a:alpha val="43137"/>
                    </a:srgbClr>
                  </a:outerShdw>
                </a:effectLst>
              </a:rPr>
              <a:t>Yo te he mantenido de pie para esto mismo, para hacerte ver mi poder, y para que sea proclamado Mi Nombre en toda la tierra. </a:t>
            </a:r>
          </a:p>
          <a:p>
            <a:r>
              <a:rPr lang="es-CO" sz="2400" b="1" i="1" dirty="0" err="1" smtClean="0"/>
              <a:t>Ve'ulam</a:t>
            </a:r>
            <a:r>
              <a:rPr lang="es-CO" sz="2400" b="1" i="1" dirty="0" smtClean="0"/>
              <a:t> </a:t>
            </a:r>
            <a:r>
              <a:rPr lang="es-CO" sz="2400" b="1" i="1" dirty="0" err="1" smtClean="0"/>
              <a:t>ba'avur</a:t>
            </a:r>
            <a:r>
              <a:rPr lang="es-CO" sz="2400" b="1" i="1" dirty="0" smtClean="0"/>
              <a:t> </a:t>
            </a:r>
            <a:r>
              <a:rPr lang="es-CO" sz="2400" b="1" i="1" dirty="0" err="1" smtClean="0"/>
              <a:t>zot</a:t>
            </a:r>
            <a:r>
              <a:rPr lang="es-CO" sz="2400" b="1" i="1" dirty="0" smtClean="0"/>
              <a:t> </a:t>
            </a:r>
            <a:r>
              <a:rPr lang="es-CO" sz="2400" b="1" i="1" dirty="0" err="1" smtClean="0"/>
              <a:t>he'emadetija</a:t>
            </a:r>
            <a:r>
              <a:rPr lang="es-CO" sz="2400" b="1" i="1" dirty="0" smtClean="0"/>
              <a:t> </a:t>
            </a:r>
            <a:r>
              <a:rPr lang="es-CO" sz="2400" b="1" i="1" dirty="0" err="1" smtClean="0"/>
              <a:t>ba'avur</a:t>
            </a:r>
            <a:r>
              <a:rPr lang="es-CO" sz="2400" b="1" i="1" dirty="0" smtClean="0"/>
              <a:t> </a:t>
            </a:r>
            <a:r>
              <a:rPr lang="es-CO" sz="2400" b="1" i="1" dirty="0" err="1" smtClean="0"/>
              <a:t>har'oteja</a:t>
            </a:r>
            <a:r>
              <a:rPr lang="es-CO" sz="2400" b="1" i="1" dirty="0" smtClean="0"/>
              <a:t> et-</a:t>
            </a:r>
            <a:r>
              <a:rPr lang="es-CO" sz="2400" b="1" i="1" dirty="0" err="1" smtClean="0"/>
              <a:t>koji</a:t>
            </a:r>
            <a:r>
              <a:rPr lang="es-CO" sz="2400" b="1" i="1" dirty="0" smtClean="0"/>
              <a:t> </a:t>
            </a:r>
            <a:r>
              <a:rPr lang="es-CO" sz="2400" b="1" i="1" dirty="0" err="1" smtClean="0"/>
              <a:t>ulema'an</a:t>
            </a:r>
            <a:r>
              <a:rPr lang="es-CO" sz="2400" b="1" i="1" dirty="0" smtClean="0"/>
              <a:t> </a:t>
            </a:r>
            <a:r>
              <a:rPr lang="es-CO" sz="2400" b="1" i="1" dirty="0" err="1" smtClean="0"/>
              <a:t>saper</a:t>
            </a:r>
            <a:r>
              <a:rPr lang="es-CO" sz="2400" b="1" i="1" dirty="0" smtClean="0"/>
              <a:t> </a:t>
            </a:r>
            <a:r>
              <a:rPr lang="es-CO" sz="2400" b="1" i="1" dirty="0" err="1" smtClean="0"/>
              <a:t>shemi</a:t>
            </a:r>
            <a:r>
              <a:rPr lang="es-CO" sz="2400" b="1" i="1" dirty="0" smtClean="0"/>
              <a:t> </a:t>
            </a:r>
            <a:r>
              <a:rPr lang="es-CO" sz="2400" b="1" i="1" dirty="0" err="1" smtClean="0"/>
              <a:t>bejol-ha'arets</a:t>
            </a:r>
            <a:r>
              <a:rPr lang="es-CO" sz="2400" b="1" i="1" dirty="0" smtClean="0"/>
              <a:t>.</a:t>
            </a:r>
            <a:endParaRPr lang="es-CO" sz="2400" i="1" dirty="0" smtClean="0"/>
          </a:p>
          <a:p>
            <a:pPr lvl="1"/>
            <a:r>
              <a:rPr lang="es-ES" sz="2400" i="1" dirty="0" smtClean="0"/>
              <a:t>Aquí Moisés es instruido a informar a Faraón que merecía haber muerto en medio de la epidemia, pero que Hashem le perdonó su vida solo para que se viera forzado a reconocer la grandeza de Dios y a proclamarla al mundo entero. </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9:17   </a:t>
            </a:r>
            <a:r>
              <a:rPr lang="es-ES" sz="2400" i="1" dirty="0" smtClean="0">
                <a:effectLst>
                  <a:outerShdw blurRad="38100" dist="38100" dir="2700000" algn="tl">
                    <a:srgbClr val="000000">
                      <a:alpha val="43137"/>
                    </a:srgbClr>
                  </a:outerShdw>
                </a:effectLst>
              </a:rPr>
              <a:t>          Todavía te empecinas contra mi pueblo para no dejarlo ir. </a:t>
            </a:r>
          </a:p>
          <a:p>
            <a:r>
              <a:rPr lang="es-ES" sz="2400" b="1" i="1" dirty="0" err="1" smtClean="0"/>
              <a:t>Odeja</a:t>
            </a:r>
            <a:r>
              <a:rPr lang="es-ES" sz="2400" b="1" i="1" dirty="0" smtClean="0"/>
              <a:t> </a:t>
            </a:r>
            <a:r>
              <a:rPr lang="es-ES" sz="2400" b="1" i="1" dirty="0" err="1" smtClean="0"/>
              <a:t>mistolel</a:t>
            </a:r>
            <a:r>
              <a:rPr lang="es-ES" sz="2400" b="1" i="1" dirty="0" smtClean="0"/>
              <a:t> </a:t>
            </a:r>
            <a:r>
              <a:rPr lang="es-ES" sz="2400" b="1" i="1" dirty="0" err="1" smtClean="0"/>
              <a:t>be'ami</a:t>
            </a:r>
            <a:r>
              <a:rPr lang="es-ES" sz="2400" b="1" i="1" dirty="0" smtClean="0"/>
              <a:t> </a:t>
            </a:r>
            <a:r>
              <a:rPr lang="es-ES" sz="2400" b="1" i="1" dirty="0" err="1" smtClean="0"/>
              <a:t>levilti</a:t>
            </a:r>
            <a:r>
              <a:rPr lang="es-ES" sz="2400" b="1" i="1" dirty="0" smtClean="0"/>
              <a:t> </a:t>
            </a:r>
            <a:r>
              <a:rPr lang="es-ES" sz="2400" b="1" i="1" dirty="0" err="1" smtClean="0"/>
              <a:t>shalejam</a:t>
            </a:r>
            <a:r>
              <a:rPr lang="es-ES" sz="2400" b="1" i="1" dirty="0" smtClean="0"/>
              <a:t>.</a:t>
            </a:r>
            <a:endParaRPr lang="es-ES" sz="2400" i="1" dirty="0" smtClean="0"/>
          </a:p>
          <a:p>
            <a:r>
              <a:rPr lang="es-CO" sz="2400" b="1" i="1" dirty="0" smtClean="0">
                <a:effectLst>
                  <a:outerShdw blurRad="38100" dist="38100" dir="2700000" algn="tl">
                    <a:srgbClr val="000000">
                      <a:alpha val="43137"/>
                    </a:srgbClr>
                  </a:outerShdw>
                </a:effectLst>
              </a:rPr>
              <a:t>9:18            </a:t>
            </a:r>
            <a:r>
              <a:rPr lang="es-CO" sz="2400" i="1" dirty="0" smtClean="0">
                <a:effectLst>
                  <a:outerShdw blurRad="38100" dist="38100" dir="2700000" algn="tl">
                    <a:srgbClr val="000000">
                      <a:alpha val="43137"/>
                    </a:srgbClr>
                  </a:outerShdw>
                </a:effectLst>
              </a:rPr>
              <a:t>Pues he aquí que el día de mañana, como a esta hora, haré llover granizo muy gravemente, cual nunca habrá habido otro como éste en Egipto, desde el día en que se fundó hasta ahora.</a:t>
            </a:r>
            <a:r>
              <a:rPr lang="es-CO" sz="2400" b="1" i="1" dirty="0" smtClean="0">
                <a:effectLst>
                  <a:outerShdw blurRad="38100" dist="38100" dir="2700000" algn="tl">
                    <a:srgbClr val="000000">
                      <a:alpha val="43137"/>
                    </a:srgbClr>
                  </a:outerShdw>
                </a:effectLst>
              </a:rPr>
              <a:t> </a:t>
            </a:r>
          </a:p>
          <a:p>
            <a:r>
              <a:rPr lang="es-CO" sz="2400" b="1" i="1" dirty="0" err="1" smtClean="0"/>
              <a:t>Hineni</a:t>
            </a:r>
            <a:r>
              <a:rPr lang="es-CO" sz="2400" b="1" i="1" dirty="0" smtClean="0"/>
              <a:t> </a:t>
            </a:r>
            <a:r>
              <a:rPr lang="es-CO" sz="2400" b="1" i="1" dirty="0" err="1" smtClean="0"/>
              <a:t>mamtir</a:t>
            </a:r>
            <a:r>
              <a:rPr lang="es-CO" sz="2400" b="1" i="1" dirty="0" smtClean="0"/>
              <a:t> </a:t>
            </a:r>
            <a:r>
              <a:rPr lang="es-CO" sz="2400" b="1" i="1" dirty="0" err="1" smtClean="0"/>
              <a:t>ka'et</a:t>
            </a:r>
            <a:r>
              <a:rPr lang="es-CO" sz="2400" b="1" i="1" dirty="0" smtClean="0"/>
              <a:t> majar </a:t>
            </a:r>
            <a:r>
              <a:rPr lang="es-CO" sz="2400" b="1" i="1" dirty="0" err="1" smtClean="0"/>
              <a:t>barad</a:t>
            </a:r>
            <a:r>
              <a:rPr lang="es-CO" sz="2400" b="1" i="1" dirty="0" smtClean="0"/>
              <a:t> </a:t>
            </a:r>
            <a:r>
              <a:rPr lang="es-CO" sz="2400" b="1" i="1" dirty="0" err="1" smtClean="0"/>
              <a:t>kaved</a:t>
            </a:r>
            <a:r>
              <a:rPr lang="es-CO" sz="2400" b="1" i="1" dirty="0" smtClean="0"/>
              <a:t> </a:t>
            </a:r>
            <a:r>
              <a:rPr lang="es-CO" sz="2400" b="1" i="1" dirty="0" err="1" smtClean="0"/>
              <a:t>me'od</a:t>
            </a:r>
            <a:r>
              <a:rPr lang="es-CO" sz="2400" b="1" i="1" dirty="0" smtClean="0"/>
              <a:t> </a:t>
            </a:r>
            <a:r>
              <a:rPr lang="es-CO" sz="2400" b="1" i="1" dirty="0" err="1" smtClean="0"/>
              <a:t>asher</a:t>
            </a:r>
            <a:r>
              <a:rPr lang="es-CO" sz="2400" b="1" i="1" dirty="0" smtClean="0"/>
              <a:t> lo-</a:t>
            </a:r>
            <a:r>
              <a:rPr lang="es-CO" sz="2400" b="1" i="1" dirty="0" err="1" smtClean="0"/>
              <a:t>hayah</a:t>
            </a:r>
            <a:r>
              <a:rPr lang="es-CO" sz="2400" b="1" i="1" dirty="0" smtClean="0"/>
              <a:t> </a:t>
            </a:r>
            <a:r>
              <a:rPr lang="es-CO" sz="2400" b="1" i="1" dirty="0" err="1" smtClean="0"/>
              <a:t>jamohu</a:t>
            </a:r>
            <a:r>
              <a:rPr lang="es-CO" sz="2400" b="1" i="1" dirty="0" smtClean="0"/>
              <a:t> </a:t>
            </a:r>
            <a:r>
              <a:rPr lang="es-CO" sz="2400" b="1" i="1" dirty="0" err="1" smtClean="0"/>
              <a:t>beMitsrayim</a:t>
            </a:r>
            <a:r>
              <a:rPr lang="es-CO" sz="2400" b="1" i="1" dirty="0" smtClean="0"/>
              <a:t> </a:t>
            </a:r>
            <a:r>
              <a:rPr lang="es-CO" sz="2400" b="1" i="1" dirty="0" err="1" smtClean="0"/>
              <a:t>lemin-hayom</a:t>
            </a:r>
            <a:r>
              <a:rPr lang="es-CO" sz="2400" b="1" i="1" dirty="0" smtClean="0"/>
              <a:t> </a:t>
            </a:r>
            <a:r>
              <a:rPr lang="es-CO" sz="2400" b="1" i="1" dirty="0" err="1" smtClean="0"/>
              <a:t>hivasdah</a:t>
            </a:r>
            <a:r>
              <a:rPr lang="es-CO" sz="2400" b="1" i="1" dirty="0" smtClean="0"/>
              <a:t> </a:t>
            </a:r>
            <a:r>
              <a:rPr lang="es-CO" sz="2400" b="1" i="1" dirty="0" err="1" smtClean="0"/>
              <a:t>ve'ad-atah</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9:19           </a:t>
            </a:r>
            <a:r>
              <a:rPr lang="es-ES" sz="2400" i="1" dirty="0" smtClean="0">
                <a:effectLst>
                  <a:outerShdw blurRad="38100" dist="38100" dir="2700000" algn="tl">
                    <a:srgbClr val="000000">
                      <a:alpha val="43137"/>
                    </a:srgbClr>
                  </a:outerShdw>
                </a:effectLst>
              </a:rPr>
              <a:t>Ahora pues, envía y haz que se junte tu ganado y todo lo que tienes en el campo porque sobre todos los hombres y animales que se encuentren en el campo y que no sean recogidos en su morada, caerá el granizo sobre ellos y morirán". </a:t>
            </a:r>
          </a:p>
          <a:p>
            <a:r>
              <a:rPr lang="es-ES" sz="2400" b="1" i="1" dirty="0" err="1" smtClean="0"/>
              <a:t>Ve'atah</a:t>
            </a:r>
            <a:r>
              <a:rPr lang="es-ES" sz="2400" b="1" i="1" dirty="0" smtClean="0"/>
              <a:t> </a:t>
            </a:r>
            <a:r>
              <a:rPr lang="es-ES" sz="2400" b="1" i="1" dirty="0" err="1" smtClean="0"/>
              <a:t>shlaj</a:t>
            </a:r>
            <a:r>
              <a:rPr lang="es-ES" sz="2400" b="1" i="1" dirty="0" smtClean="0"/>
              <a:t> </a:t>
            </a:r>
            <a:r>
              <a:rPr lang="es-ES" sz="2400" b="1" i="1" dirty="0" err="1" smtClean="0"/>
              <a:t>ha'ez</a:t>
            </a:r>
            <a:r>
              <a:rPr lang="es-ES" sz="2400" b="1" i="1" dirty="0" smtClean="0"/>
              <a:t> et-</a:t>
            </a:r>
            <a:r>
              <a:rPr lang="es-ES" sz="2400" b="1" i="1" dirty="0" err="1" smtClean="0"/>
              <a:t>mikneja</a:t>
            </a:r>
            <a:r>
              <a:rPr lang="es-ES" sz="2400" b="1" i="1" dirty="0" smtClean="0"/>
              <a:t> </a:t>
            </a:r>
            <a:r>
              <a:rPr lang="es-ES" sz="2400" b="1" i="1" dirty="0" err="1" smtClean="0"/>
              <a:t>ve'et</a:t>
            </a:r>
            <a:r>
              <a:rPr lang="es-ES" sz="2400" b="1" i="1" dirty="0" smtClean="0"/>
              <a:t> </a:t>
            </a:r>
            <a:r>
              <a:rPr lang="es-ES" sz="2400" b="1" i="1" dirty="0" err="1" smtClean="0"/>
              <a:t>kol-asher</a:t>
            </a:r>
            <a:r>
              <a:rPr lang="es-ES" sz="2400" b="1" i="1" dirty="0" smtClean="0"/>
              <a:t> leja </a:t>
            </a:r>
            <a:r>
              <a:rPr lang="es-ES" sz="2400" b="1" i="1" dirty="0" err="1" smtClean="0"/>
              <a:t>basadeh</a:t>
            </a:r>
            <a:r>
              <a:rPr lang="es-ES" sz="2400" b="1" i="1" dirty="0" smtClean="0"/>
              <a:t> </a:t>
            </a:r>
            <a:r>
              <a:rPr lang="es-ES" sz="2400" b="1" i="1" dirty="0" err="1" smtClean="0"/>
              <a:t>kol-ha'adam</a:t>
            </a:r>
            <a:r>
              <a:rPr lang="es-ES" sz="2400" b="1" i="1" dirty="0" smtClean="0"/>
              <a:t> </a:t>
            </a:r>
            <a:r>
              <a:rPr lang="es-ES" sz="2400" b="1" i="1" dirty="0" err="1" smtClean="0"/>
              <a:t>vehabehemah</a:t>
            </a:r>
            <a:r>
              <a:rPr lang="es-ES" sz="2400" b="1" i="1" dirty="0" smtClean="0"/>
              <a:t> </a:t>
            </a:r>
            <a:r>
              <a:rPr lang="es-ES" sz="2400" b="1" i="1" dirty="0" err="1" smtClean="0"/>
              <a:t>asher-yimatse</a:t>
            </a:r>
            <a:r>
              <a:rPr lang="es-ES" sz="2400" b="1" i="1" dirty="0" smtClean="0"/>
              <a:t> </a:t>
            </a:r>
            <a:r>
              <a:rPr lang="es-ES" sz="2400" b="1" i="1" dirty="0" err="1" smtClean="0"/>
              <a:t>vasadeh</a:t>
            </a:r>
            <a:r>
              <a:rPr lang="es-ES" sz="2400" b="1" i="1" dirty="0" smtClean="0"/>
              <a:t> velo </a:t>
            </a:r>
            <a:r>
              <a:rPr lang="es-ES" sz="2400" b="1" i="1" dirty="0" err="1" smtClean="0"/>
              <a:t>ye'asef</a:t>
            </a:r>
            <a:r>
              <a:rPr lang="es-ES" sz="2400" b="1" i="1" dirty="0" smtClean="0"/>
              <a:t> </a:t>
            </a:r>
            <a:r>
              <a:rPr lang="es-ES" sz="2400" b="1" i="1" dirty="0" err="1" smtClean="0"/>
              <a:t>habaytah</a:t>
            </a:r>
            <a:r>
              <a:rPr lang="es-ES" sz="2400" b="1" i="1" dirty="0" smtClean="0"/>
              <a:t> </a:t>
            </a:r>
            <a:r>
              <a:rPr lang="es-ES" sz="2400" b="1" i="1" dirty="0" err="1" smtClean="0"/>
              <a:t>veyarad</a:t>
            </a:r>
            <a:r>
              <a:rPr lang="es-ES" sz="2400" b="1" i="1" dirty="0" smtClean="0"/>
              <a:t> </a:t>
            </a:r>
            <a:r>
              <a:rPr lang="es-ES" sz="2400" b="1" i="1" dirty="0" err="1" smtClean="0"/>
              <a:t>alehem</a:t>
            </a:r>
            <a:r>
              <a:rPr lang="es-ES" sz="2400" b="1" i="1" dirty="0" smtClean="0"/>
              <a:t> </a:t>
            </a:r>
            <a:r>
              <a:rPr lang="es-ES" sz="2400" b="1" i="1" dirty="0" err="1" smtClean="0"/>
              <a:t>habarad</a:t>
            </a:r>
            <a:r>
              <a:rPr lang="es-ES" sz="2400" b="1" i="1" dirty="0" smtClean="0"/>
              <a:t> </a:t>
            </a:r>
            <a:r>
              <a:rPr lang="es-ES" sz="2400" b="1" i="1" dirty="0" err="1" smtClean="0"/>
              <a:t>vametu</a:t>
            </a:r>
            <a:r>
              <a:rPr lang="es-ES" sz="2400" b="1" i="1" dirty="0" smtClean="0"/>
              <a:t>.</a:t>
            </a:r>
            <a:endParaRPr lang="es-ES" sz="2400" i="1" dirty="0" smtClean="0"/>
          </a:p>
          <a:p>
            <a:pPr lvl="1"/>
            <a:r>
              <a:rPr lang="es-ES" sz="2400" i="1" dirty="0" smtClean="0"/>
              <a:t>Dios, en su misericordia por las personas y los animales, advirtió que se protegieran a fin de salvarlos de la muerte. </a:t>
            </a:r>
          </a:p>
          <a:p>
            <a:endParaRPr lang="es-ES"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9:20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Aquél </a:t>
            </a:r>
            <a:r>
              <a:rPr lang="es-ES" sz="2400" i="1" dirty="0" smtClean="0">
                <a:effectLst>
                  <a:outerShdw blurRad="38100" dist="38100" dir="2700000" algn="tl">
                    <a:srgbClr val="000000">
                      <a:alpha val="43137"/>
                    </a:srgbClr>
                  </a:outerShdw>
                </a:effectLst>
              </a:rPr>
              <a:t>de entre los siervos del Faraón que temió la palabra del Eterno, hizo que sus siervos y su ganado huyesen a las casas; </a:t>
            </a:r>
          </a:p>
          <a:p>
            <a:r>
              <a:rPr lang="es-ES" sz="2400" b="1" i="1" dirty="0" err="1" smtClean="0"/>
              <a:t>Hayare</a:t>
            </a:r>
            <a:r>
              <a:rPr lang="es-ES" sz="2400" b="1" i="1" dirty="0" smtClean="0"/>
              <a:t> et-</a:t>
            </a:r>
            <a:r>
              <a:rPr lang="es-ES" sz="2400" b="1" i="1" dirty="0" err="1" smtClean="0"/>
              <a:t>dvar</a:t>
            </a:r>
            <a:r>
              <a:rPr lang="es-ES" sz="2400" b="1" i="1" dirty="0" smtClean="0"/>
              <a:t> Adonay </a:t>
            </a:r>
            <a:r>
              <a:rPr lang="es-ES" sz="2400" b="1" i="1" dirty="0" err="1" smtClean="0"/>
              <a:t>me'avdey</a:t>
            </a:r>
            <a:r>
              <a:rPr lang="es-ES" sz="2400" b="1" i="1" dirty="0" smtClean="0"/>
              <a:t> </a:t>
            </a:r>
            <a:r>
              <a:rPr lang="es-ES" sz="2400" b="1" i="1" dirty="0" err="1" smtClean="0"/>
              <a:t>Par'oh</a:t>
            </a:r>
            <a:r>
              <a:rPr lang="es-ES" sz="2400" b="1" i="1" dirty="0" smtClean="0"/>
              <a:t> </a:t>
            </a:r>
            <a:r>
              <a:rPr lang="es-ES" sz="2400" b="1" i="1" dirty="0" err="1" smtClean="0"/>
              <a:t>henis</a:t>
            </a:r>
            <a:r>
              <a:rPr lang="es-ES" sz="2400" b="1" i="1" dirty="0" smtClean="0"/>
              <a:t> et-</a:t>
            </a:r>
            <a:r>
              <a:rPr lang="es-ES" sz="2400" b="1" i="1" dirty="0" err="1" smtClean="0"/>
              <a:t>avadav</a:t>
            </a:r>
            <a:r>
              <a:rPr lang="es-ES" sz="2400" b="1" i="1" dirty="0" smtClean="0"/>
              <a:t> </a:t>
            </a:r>
            <a:r>
              <a:rPr lang="es-ES" sz="2400" b="1" i="1" dirty="0" err="1" smtClean="0"/>
              <a:t>ve'et-miknehu</a:t>
            </a:r>
            <a:r>
              <a:rPr lang="es-ES" sz="2400" b="1" i="1" dirty="0" smtClean="0"/>
              <a:t> el-</a:t>
            </a:r>
            <a:r>
              <a:rPr lang="es-ES" sz="2400" b="1" i="1" dirty="0" err="1" smtClean="0"/>
              <a:t>habatim</a:t>
            </a:r>
            <a:r>
              <a:rPr lang="es-ES" sz="2400" b="1" i="1" dirty="0" smtClean="0"/>
              <a:t>.</a:t>
            </a:r>
            <a:endParaRPr lang="es-ES" sz="2400" i="1" dirty="0" smtClean="0"/>
          </a:p>
          <a:p>
            <a:endParaRPr lang="es-ES" sz="2400" i="1" dirty="0" smtClean="0"/>
          </a:p>
          <a:p>
            <a:r>
              <a:rPr lang="es-ES" sz="2400" b="1" i="1" dirty="0" smtClean="0">
                <a:effectLst>
                  <a:outerShdw blurRad="38100" dist="38100" dir="2700000" algn="tl">
                    <a:srgbClr val="000000">
                      <a:alpha val="43137"/>
                    </a:srgbClr>
                  </a:outerShdw>
                </a:effectLst>
              </a:rPr>
              <a:t>9:21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a:t>
            </a:r>
            <a:r>
              <a:rPr lang="es-ES" sz="2400" i="1" dirty="0" smtClean="0">
                <a:effectLst>
                  <a:outerShdw blurRad="38100" dist="38100" dir="2700000" algn="tl">
                    <a:srgbClr val="000000">
                      <a:alpha val="43137"/>
                    </a:srgbClr>
                  </a:outerShdw>
                </a:effectLst>
              </a:rPr>
              <a:t>aquél que no hizo caso de la palabra del Eterno, dejó a sus siervos y a su ganado en el campo.</a:t>
            </a:r>
            <a:r>
              <a:rPr lang="es-ES" sz="2400" b="1" i="1" dirty="0" smtClean="0">
                <a:effectLst>
                  <a:outerShdw blurRad="38100" dist="38100" dir="2700000" algn="tl">
                    <a:srgbClr val="000000">
                      <a:alpha val="43137"/>
                    </a:srgbClr>
                  </a:outerShdw>
                </a:effectLst>
              </a:rPr>
              <a:t> </a:t>
            </a:r>
          </a:p>
          <a:p>
            <a:r>
              <a:rPr lang="es-ES" sz="2400" b="1" i="1" dirty="0" err="1" smtClean="0"/>
              <a:t>Va'asher</a:t>
            </a:r>
            <a:r>
              <a:rPr lang="es-ES" sz="2400" b="1" i="1" dirty="0" smtClean="0"/>
              <a:t> lo-</a:t>
            </a:r>
            <a:r>
              <a:rPr lang="es-ES" sz="2400" b="1" i="1" dirty="0" err="1" smtClean="0"/>
              <a:t>sam</a:t>
            </a:r>
            <a:r>
              <a:rPr lang="es-ES" sz="2400" b="1" i="1" dirty="0" smtClean="0"/>
              <a:t> libo el-</a:t>
            </a:r>
            <a:r>
              <a:rPr lang="es-ES" sz="2400" b="1" i="1" dirty="0" err="1" smtClean="0"/>
              <a:t>dvar</a:t>
            </a:r>
            <a:r>
              <a:rPr lang="es-ES" sz="2400" b="1" i="1" dirty="0" smtClean="0"/>
              <a:t> Adonay </a:t>
            </a:r>
            <a:r>
              <a:rPr lang="es-ES" sz="2400" b="1" i="1" dirty="0" err="1" smtClean="0"/>
              <a:t>vaya'azov</a:t>
            </a:r>
            <a:r>
              <a:rPr lang="es-ES" sz="2400" b="1" i="1" dirty="0" smtClean="0"/>
              <a:t> et-</a:t>
            </a:r>
            <a:r>
              <a:rPr lang="es-ES" sz="2400" b="1" i="1" dirty="0" err="1" smtClean="0"/>
              <a:t>avadav</a:t>
            </a:r>
            <a:r>
              <a:rPr lang="es-ES" sz="2400" b="1" i="1" dirty="0" smtClean="0"/>
              <a:t> </a:t>
            </a:r>
            <a:r>
              <a:rPr lang="es-ES" sz="2400" b="1" i="1" dirty="0" err="1" smtClean="0"/>
              <a:t>ve'et-miknehu</a:t>
            </a:r>
            <a:r>
              <a:rPr lang="es-ES" sz="2400" b="1" i="1" dirty="0" smtClean="0"/>
              <a:t> </a:t>
            </a:r>
            <a:r>
              <a:rPr lang="es-ES" sz="2400" b="1" i="1" dirty="0" err="1" smtClean="0"/>
              <a:t>basadeh</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9:21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aquél que no hizo caso de la palabra del Eterno, dejó a sus siervos y a su ganado en el campo.</a:t>
            </a:r>
            <a:r>
              <a:rPr lang="es-ES" sz="2400" b="1" i="1" dirty="0" smtClean="0">
                <a:effectLst>
                  <a:outerShdw blurRad="38100" dist="38100" dir="2700000" algn="tl">
                    <a:srgbClr val="000000">
                      <a:alpha val="43137"/>
                    </a:srgbClr>
                  </a:outerShdw>
                </a:effectLst>
              </a:rPr>
              <a:t> </a:t>
            </a:r>
          </a:p>
          <a:p>
            <a:r>
              <a:rPr lang="es-ES" sz="2400" b="1" i="1" dirty="0" err="1" smtClean="0"/>
              <a:t>Va'asher</a:t>
            </a:r>
            <a:r>
              <a:rPr lang="es-ES" sz="2400" b="1" i="1" dirty="0" smtClean="0"/>
              <a:t> lo-</a:t>
            </a:r>
            <a:r>
              <a:rPr lang="es-ES" sz="2400" b="1" i="1" dirty="0" err="1" smtClean="0"/>
              <a:t>sam</a:t>
            </a:r>
            <a:r>
              <a:rPr lang="es-ES" sz="2400" b="1" i="1" dirty="0" smtClean="0"/>
              <a:t> libo el-</a:t>
            </a:r>
            <a:r>
              <a:rPr lang="es-ES" sz="2400" b="1" i="1" dirty="0" err="1" smtClean="0"/>
              <a:t>dvar</a:t>
            </a:r>
            <a:r>
              <a:rPr lang="es-ES" sz="2400" b="1" i="1" dirty="0" smtClean="0"/>
              <a:t> Adonay </a:t>
            </a:r>
            <a:r>
              <a:rPr lang="es-ES" sz="2400" b="1" i="1" dirty="0" err="1" smtClean="0"/>
              <a:t>vaya'azov</a:t>
            </a:r>
            <a:r>
              <a:rPr lang="es-ES" sz="2400" b="1" i="1" dirty="0" smtClean="0"/>
              <a:t> et-</a:t>
            </a:r>
            <a:r>
              <a:rPr lang="es-ES" sz="2400" b="1" i="1" dirty="0" err="1" smtClean="0"/>
              <a:t>avadav</a:t>
            </a:r>
            <a:r>
              <a:rPr lang="es-ES" sz="2400" b="1" i="1" dirty="0" smtClean="0"/>
              <a:t> </a:t>
            </a:r>
            <a:r>
              <a:rPr lang="es-ES" sz="2400" b="1" i="1" dirty="0" err="1" smtClean="0"/>
              <a:t>ve'et-miknehu</a:t>
            </a:r>
            <a:r>
              <a:rPr lang="es-ES" sz="2400" b="1" i="1" dirty="0" smtClean="0"/>
              <a:t> </a:t>
            </a:r>
            <a:r>
              <a:rPr lang="es-ES" sz="2400" b="1" i="1" dirty="0" err="1" smtClean="0"/>
              <a:t>basadeh</a:t>
            </a:r>
            <a:r>
              <a:rPr lang="es-ES" sz="2400" b="1" i="1" dirty="0" smtClean="0"/>
              <a:t>.</a:t>
            </a:r>
            <a:endParaRPr lang="es-ES" sz="2400" i="1" dirty="0" smtClean="0"/>
          </a:p>
          <a:p>
            <a:pPr lvl="1"/>
            <a:r>
              <a:rPr lang="es-ES" sz="2400" i="1" dirty="0" smtClean="0"/>
              <a:t>La pregunta es: De dónde salieron estos animales si se supone que todo el ganado hab</a:t>
            </a:r>
            <a:r>
              <a:rPr lang="es-ES" sz="2400" i="1" dirty="0" smtClean="0"/>
              <a:t>ía muerto en el verso 3 que dice que la mano del Eterno está sobre el ganado que esta en el campo, los caballos, los burros, los camellos, vacunos y ovejas?</a:t>
            </a:r>
          </a:p>
          <a:p>
            <a:pPr lvl="1"/>
            <a:r>
              <a:rPr lang="es-ES" sz="2400" i="1" dirty="0" smtClean="0"/>
              <a:t>Hay discrepancias entre los comentaristas sobre este suceso.</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Se da a entender que la epidemia mató a los animales que estaban en el campo, mientras que los que estaban encerrados no fueron afectados.</a:t>
            </a:r>
          </a:p>
          <a:p>
            <a:r>
              <a:rPr lang="es-ES" sz="2400" i="1" dirty="0" smtClean="0"/>
              <a:t>Como vemos, en el verso 6 se dice que no sobrevivió ningún animal.</a:t>
            </a:r>
          </a:p>
          <a:p>
            <a:r>
              <a:rPr lang="es-ES" sz="2400" i="1" dirty="0" smtClean="0"/>
              <a:t>Rashí afirma que solo murieron los animales del campo, refiriendo el verso 6 todos los estaban a la intemperie.</a:t>
            </a:r>
          </a:p>
          <a:p>
            <a:r>
              <a:rPr lang="es-ES" sz="2400" i="1" dirty="0" smtClean="0"/>
              <a:t>De acuerdo a Rambán y al Rabino </a:t>
            </a:r>
            <a:r>
              <a:rPr lang="es-ES" sz="2400" i="1" dirty="0" err="1" smtClean="0"/>
              <a:t>Bejayé</a:t>
            </a:r>
            <a:r>
              <a:rPr lang="es-ES" sz="2400" i="1" dirty="0" smtClean="0"/>
              <a:t>, todos fueron muertos.</a:t>
            </a:r>
          </a:p>
          <a:p>
            <a:r>
              <a:rPr lang="es-ES" sz="2400" i="1" dirty="0" smtClean="0"/>
              <a:t>La respuesta podría ser que los egipcios compraron ganado de los hebreos o importaron de otra región.</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9:22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a:t>
            </a:r>
            <a:r>
              <a:rPr lang="es-CO" sz="2400" i="1" dirty="0" smtClean="0">
                <a:effectLst>
                  <a:outerShdw blurRad="38100" dist="38100" dir="2700000" algn="tl">
                    <a:srgbClr val="000000">
                      <a:alpha val="43137"/>
                    </a:srgbClr>
                  </a:outerShdw>
                </a:effectLst>
              </a:rPr>
              <a:t>dijo el Eterno a Moisés: Extiende tu mano al cielo para que haya granizo sobre toda la tierra de Egipto, sobre el hombre y sobre la bestia </a:t>
            </a:r>
            <a:r>
              <a:rPr lang="es-CO" sz="2400" i="1" dirty="0" smtClean="0">
                <a:effectLst>
                  <a:outerShdw blurRad="38100" dist="38100" dir="2700000" algn="tl">
                    <a:srgbClr val="000000">
                      <a:alpha val="43137"/>
                    </a:srgbClr>
                  </a:outerShdw>
                </a:effectLst>
              </a:rPr>
              <a:t>y </a:t>
            </a:r>
            <a:r>
              <a:rPr lang="es-CO" sz="2400" i="1" dirty="0" smtClean="0">
                <a:effectLst>
                  <a:outerShdw blurRad="38100" dist="38100" dir="2700000" algn="tl">
                    <a:srgbClr val="000000">
                      <a:alpha val="43137"/>
                    </a:srgbClr>
                  </a:outerShdw>
                </a:effectLst>
              </a:rPr>
              <a:t>sobre toda la hierba del campo en la tierra de Egipto. </a:t>
            </a:r>
            <a:endParaRPr lang="es-CO" sz="2400" b="1"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neteh</a:t>
            </a:r>
            <a:r>
              <a:rPr lang="es-CO" sz="2400" b="1" i="1" dirty="0" smtClean="0"/>
              <a:t> et-</a:t>
            </a:r>
            <a:r>
              <a:rPr lang="es-CO" sz="2400" b="1" i="1" dirty="0" err="1" smtClean="0"/>
              <a:t>yadja</a:t>
            </a:r>
            <a:r>
              <a:rPr lang="es-CO" sz="2400" b="1" i="1" dirty="0" smtClean="0"/>
              <a:t> al-</a:t>
            </a:r>
            <a:r>
              <a:rPr lang="es-CO" sz="2400" b="1" i="1" dirty="0" err="1" smtClean="0"/>
              <a:t>hashamayim</a:t>
            </a:r>
            <a:r>
              <a:rPr lang="es-CO" sz="2400" b="1" i="1" dirty="0" smtClean="0"/>
              <a:t> </a:t>
            </a:r>
            <a:r>
              <a:rPr lang="es-CO" sz="2400" b="1" i="1" dirty="0" err="1" smtClean="0"/>
              <a:t>vyhi</a:t>
            </a:r>
            <a:r>
              <a:rPr lang="es-CO" sz="2400" b="1" i="1" dirty="0" smtClean="0"/>
              <a:t> varad </a:t>
            </a:r>
            <a:r>
              <a:rPr lang="es-CO" sz="2400" b="1" i="1" dirty="0" err="1" smtClean="0"/>
              <a:t>bejol-erets</a:t>
            </a:r>
            <a:r>
              <a:rPr lang="es-CO" sz="2400" b="1" i="1" dirty="0" smtClean="0"/>
              <a:t> </a:t>
            </a:r>
            <a:r>
              <a:rPr lang="es-CO" sz="2400" b="1" i="1" dirty="0" err="1" smtClean="0"/>
              <a:t>Mitsrayim</a:t>
            </a:r>
            <a:r>
              <a:rPr lang="es-CO" sz="2400" b="1" i="1" dirty="0" smtClean="0"/>
              <a:t> al-</a:t>
            </a:r>
            <a:r>
              <a:rPr lang="es-CO" sz="2400" b="1" i="1" dirty="0" err="1" smtClean="0"/>
              <a:t>ha'adam</a:t>
            </a:r>
            <a:r>
              <a:rPr lang="es-CO" sz="2400" b="1" i="1" dirty="0" smtClean="0"/>
              <a:t> </a:t>
            </a:r>
            <a:r>
              <a:rPr lang="es-CO" sz="2400" b="1" i="1" dirty="0" err="1" smtClean="0"/>
              <a:t>ve'al-habehemah</a:t>
            </a:r>
            <a:r>
              <a:rPr lang="es-CO" sz="2400" b="1" i="1" dirty="0" smtClean="0"/>
              <a:t> </a:t>
            </a:r>
            <a:r>
              <a:rPr lang="es-CO" sz="2400" b="1" i="1" dirty="0" err="1" smtClean="0"/>
              <a:t>ve'al</a:t>
            </a:r>
            <a:r>
              <a:rPr lang="es-CO" sz="2400" b="1" i="1" dirty="0" smtClean="0"/>
              <a:t> </a:t>
            </a:r>
            <a:r>
              <a:rPr lang="es-CO" sz="2400" b="1" i="1" dirty="0" err="1" smtClean="0"/>
              <a:t>kol-esev</a:t>
            </a:r>
            <a:r>
              <a:rPr lang="es-CO" sz="2400" b="1" i="1" dirty="0" smtClean="0"/>
              <a:t> </a:t>
            </a:r>
            <a:r>
              <a:rPr lang="es-CO" sz="2400" b="1" i="1" dirty="0" err="1" smtClean="0"/>
              <a:t>hasadeh</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a:t>
            </a:r>
            <a:endParaRPr lang="es-CO" sz="2400" i="1" dirty="0" smtClean="0"/>
          </a:p>
          <a:p>
            <a:pPr lvl="1"/>
            <a:r>
              <a:rPr lang="es-ES" sz="2200" i="1" dirty="0" smtClean="0"/>
              <a:t>Granizo p</a:t>
            </a:r>
            <a:r>
              <a:rPr lang="es-ES" sz="2200" i="1" dirty="0" smtClean="0"/>
              <a:t>ara </a:t>
            </a:r>
            <a:r>
              <a:rPr lang="es-ES" sz="2200" i="1" dirty="0" smtClean="0"/>
              <a:t>los que no tomaron en cuenta la advertencia de Dios.</a:t>
            </a:r>
          </a:p>
          <a:p>
            <a:pPr lvl="1"/>
            <a:r>
              <a:rPr lang="es-ES" sz="2200" i="1" dirty="0" smtClean="0"/>
              <a:t>Dios fustigó los campos de Egipto con lluvia de piedras (granizo), porque los egipcios obligaron a los hebreos a labrar la tierra.</a:t>
            </a:r>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9:23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a:t>
            </a:r>
            <a:r>
              <a:rPr lang="es-CO" sz="2400" i="1" dirty="0" smtClean="0">
                <a:effectLst>
                  <a:outerShdw blurRad="38100" dist="38100" dir="2700000" algn="tl">
                    <a:srgbClr val="000000">
                      <a:alpha val="43137"/>
                    </a:srgbClr>
                  </a:outerShdw>
                </a:effectLst>
              </a:rPr>
              <a:t>extendió Moisés su vara hacia el cielo y el Eterno envió truenos y granizo, y fuego cayó sobre la tierra; y el Eterno hizo llover granizo sobre la tierra de Egipto. </a:t>
            </a:r>
          </a:p>
          <a:p>
            <a:r>
              <a:rPr lang="es-CO" sz="2400" b="1" i="1" dirty="0" err="1" smtClean="0"/>
              <a:t>Vayet</a:t>
            </a:r>
            <a:r>
              <a:rPr lang="es-CO" sz="2400" b="1" i="1" dirty="0" smtClean="0"/>
              <a:t> </a:t>
            </a:r>
            <a:r>
              <a:rPr lang="es-CO" sz="2400" b="1" i="1" dirty="0" err="1" smtClean="0"/>
              <a:t>Moshe</a:t>
            </a:r>
            <a:r>
              <a:rPr lang="es-CO" sz="2400" b="1" i="1" dirty="0" smtClean="0"/>
              <a:t> et-</a:t>
            </a:r>
            <a:r>
              <a:rPr lang="es-CO" sz="2400" b="1" i="1" dirty="0" err="1" smtClean="0"/>
              <a:t>matehu</a:t>
            </a:r>
            <a:r>
              <a:rPr lang="es-CO" sz="2400" b="1" i="1" dirty="0" smtClean="0"/>
              <a:t> al-</a:t>
            </a:r>
            <a:r>
              <a:rPr lang="es-CO" sz="2400" b="1" i="1" dirty="0" err="1" smtClean="0"/>
              <a:t>hashamayim</a:t>
            </a:r>
            <a:r>
              <a:rPr lang="es-CO" sz="2400" b="1" i="1" dirty="0" smtClean="0"/>
              <a:t> </a:t>
            </a:r>
            <a:r>
              <a:rPr lang="es-CO" sz="2400" b="1" i="1" dirty="0" err="1" smtClean="0"/>
              <a:t>va'Adonay</a:t>
            </a:r>
            <a:r>
              <a:rPr lang="es-CO" sz="2400" b="1" i="1" dirty="0" smtClean="0"/>
              <a:t> </a:t>
            </a:r>
            <a:r>
              <a:rPr lang="es-CO" sz="2400" b="1" i="1" dirty="0" err="1" smtClean="0"/>
              <a:t>natan</a:t>
            </a:r>
            <a:r>
              <a:rPr lang="es-CO" sz="2400" b="1" i="1" dirty="0" smtClean="0"/>
              <a:t> </a:t>
            </a:r>
            <a:r>
              <a:rPr lang="es-CO" sz="2400" b="1" i="1" dirty="0" err="1" smtClean="0"/>
              <a:t>kolot</a:t>
            </a:r>
            <a:r>
              <a:rPr lang="es-CO" sz="2400" b="1" i="1" dirty="0" smtClean="0"/>
              <a:t> </a:t>
            </a:r>
            <a:r>
              <a:rPr lang="es-CO" sz="2400" b="1" i="1" dirty="0" err="1" smtClean="0"/>
              <a:t>uvarad</a:t>
            </a:r>
            <a:r>
              <a:rPr lang="es-CO" sz="2400" b="1" i="1" dirty="0" smtClean="0"/>
              <a:t> </a:t>
            </a:r>
            <a:r>
              <a:rPr lang="es-CO" sz="2400" b="1" i="1" dirty="0" err="1" smtClean="0"/>
              <a:t>vatihalaj-esh</a:t>
            </a:r>
            <a:r>
              <a:rPr lang="es-CO" sz="2400" b="1" i="1" dirty="0" smtClean="0"/>
              <a:t> </a:t>
            </a:r>
            <a:r>
              <a:rPr lang="es-CO" sz="2400" b="1" i="1" dirty="0" err="1" smtClean="0"/>
              <a:t>artsah</a:t>
            </a:r>
            <a:r>
              <a:rPr lang="es-CO" sz="2400" b="1" i="1" dirty="0" smtClean="0"/>
              <a:t> </a:t>
            </a:r>
            <a:r>
              <a:rPr lang="es-CO" sz="2400" b="1" i="1" dirty="0" err="1" smtClean="0"/>
              <a:t>vayamter</a:t>
            </a:r>
            <a:r>
              <a:rPr lang="es-CO" sz="2400" b="1" i="1" dirty="0" smtClean="0"/>
              <a:t> Adonay </a:t>
            </a:r>
            <a:r>
              <a:rPr lang="es-CO" sz="2400" b="1" i="1" dirty="0" err="1" smtClean="0"/>
              <a:t>barad</a:t>
            </a:r>
            <a:r>
              <a:rPr lang="es-CO" sz="2400" b="1" i="1" dirty="0" smtClean="0"/>
              <a:t> al-</a:t>
            </a:r>
            <a:r>
              <a:rPr lang="es-CO" sz="2400" b="1" i="1" dirty="0" err="1" smtClean="0"/>
              <a:t>erets</a:t>
            </a:r>
            <a:r>
              <a:rPr lang="es-CO" sz="2400" b="1" i="1" dirty="0" smtClean="0"/>
              <a:t> </a:t>
            </a:r>
            <a:r>
              <a:rPr lang="es-CO" sz="2400" b="1" i="1" dirty="0" err="1" smtClean="0"/>
              <a:t>Mitsrayim</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9:24                   </a:t>
            </a:r>
            <a:r>
              <a:rPr lang="es-CO" sz="2400" i="1" dirty="0" smtClean="0">
                <a:effectLst>
                  <a:outerShdw blurRad="38100" dist="38100" dir="2700000" algn="tl">
                    <a:srgbClr val="000000">
                      <a:alpha val="43137"/>
                    </a:srgbClr>
                  </a:outerShdw>
                </a:effectLst>
              </a:rPr>
              <a:t>Y hubo granizo y se encendía fuego en medio del granizo</a:t>
            </a:r>
            <a:r>
              <a:rPr lang="es-CO" sz="2400" i="1" dirty="0" smtClean="0">
                <a:effectLst>
                  <a:outerShdw blurRad="38100" dist="38100" dir="2700000" algn="tl">
                    <a:srgbClr val="000000">
                      <a:alpha val="43137"/>
                    </a:srgbClr>
                  </a:outerShdw>
                </a:effectLst>
              </a:rPr>
              <a:t>, muy </a:t>
            </a:r>
            <a:r>
              <a:rPr lang="es-CO" sz="2400" i="1" dirty="0" smtClean="0">
                <a:effectLst>
                  <a:outerShdw blurRad="38100" dist="38100" dir="2700000" algn="tl">
                    <a:srgbClr val="000000">
                      <a:alpha val="43137"/>
                    </a:srgbClr>
                  </a:outerShdw>
                </a:effectLst>
              </a:rPr>
              <a:t>gravemente, cual nunca había habido en toda la tierra de Egipto desde que fue nación.</a:t>
            </a:r>
          </a:p>
          <a:p>
            <a:r>
              <a:rPr lang="es-CO" sz="2400" b="1" i="1" dirty="0" smtClean="0"/>
              <a:t> </a:t>
            </a:r>
            <a:r>
              <a:rPr lang="es-CO" sz="2400" b="1" i="1" dirty="0" err="1" smtClean="0"/>
              <a:t>Vayehi</a:t>
            </a:r>
            <a:r>
              <a:rPr lang="es-CO" sz="2400" b="1" i="1" dirty="0" smtClean="0"/>
              <a:t> varad </a:t>
            </a:r>
            <a:r>
              <a:rPr lang="es-CO" sz="2400" b="1" i="1" dirty="0" err="1" smtClean="0"/>
              <a:t>ve'esh</a:t>
            </a:r>
            <a:r>
              <a:rPr lang="es-CO" sz="2400" b="1" i="1" dirty="0" smtClean="0"/>
              <a:t> </a:t>
            </a:r>
            <a:r>
              <a:rPr lang="es-CO" sz="2400" b="1" i="1" dirty="0" err="1" smtClean="0"/>
              <a:t>mitlakajat</a:t>
            </a:r>
            <a:r>
              <a:rPr lang="es-CO" sz="2400" b="1" i="1" dirty="0" smtClean="0"/>
              <a:t> </a:t>
            </a:r>
            <a:r>
              <a:rPr lang="es-CO" sz="2400" b="1" i="1" dirty="0" err="1" smtClean="0"/>
              <a:t>betoj</a:t>
            </a:r>
            <a:r>
              <a:rPr lang="es-CO" sz="2400" b="1" i="1" dirty="0" smtClean="0"/>
              <a:t> </a:t>
            </a:r>
            <a:r>
              <a:rPr lang="es-CO" sz="2400" b="1" i="1" dirty="0" err="1" smtClean="0"/>
              <a:t>habarad</a:t>
            </a:r>
            <a:r>
              <a:rPr lang="es-CO" sz="2400" b="1" i="1" dirty="0" smtClean="0"/>
              <a:t> </a:t>
            </a:r>
            <a:r>
              <a:rPr lang="es-CO" sz="2400" b="1" i="1" dirty="0" err="1" smtClean="0"/>
              <a:t>kaved</a:t>
            </a:r>
            <a:r>
              <a:rPr lang="es-CO" sz="2400" b="1" i="1" dirty="0" smtClean="0"/>
              <a:t> </a:t>
            </a:r>
            <a:r>
              <a:rPr lang="es-CO" sz="2400" b="1" i="1" dirty="0" err="1" smtClean="0"/>
              <a:t>me'od</a:t>
            </a:r>
            <a:r>
              <a:rPr lang="es-CO" sz="2400" b="1" i="1" dirty="0" smtClean="0"/>
              <a:t> </a:t>
            </a:r>
            <a:r>
              <a:rPr lang="es-CO" sz="2400" b="1" i="1" dirty="0" err="1" smtClean="0"/>
              <a:t>asher</a:t>
            </a:r>
            <a:r>
              <a:rPr lang="es-CO" sz="2400" b="1" i="1" dirty="0" smtClean="0"/>
              <a:t> lo-</a:t>
            </a:r>
            <a:r>
              <a:rPr lang="es-CO" sz="2400" b="1" i="1" dirty="0" err="1" smtClean="0"/>
              <a:t>hayah</a:t>
            </a:r>
            <a:r>
              <a:rPr lang="es-CO" sz="2400" b="1" i="1" dirty="0" smtClean="0"/>
              <a:t> </a:t>
            </a:r>
            <a:r>
              <a:rPr lang="es-CO" sz="2400" b="1" i="1" dirty="0" err="1" smtClean="0"/>
              <a:t>jamohu</a:t>
            </a:r>
            <a:r>
              <a:rPr lang="es-CO" sz="2400" b="1" i="1" dirty="0" smtClean="0"/>
              <a:t> </a:t>
            </a:r>
            <a:r>
              <a:rPr lang="es-CO" sz="2400" b="1" i="1" dirty="0" err="1" smtClean="0"/>
              <a:t>bejol-erets</a:t>
            </a:r>
            <a:r>
              <a:rPr lang="es-CO" sz="2400" b="1" i="1" dirty="0" smtClean="0"/>
              <a:t> </a:t>
            </a:r>
            <a:r>
              <a:rPr lang="es-CO" sz="2400" b="1" i="1" dirty="0" err="1" smtClean="0"/>
              <a:t>Mitsrayim</a:t>
            </a:r>
            <a:r>
              <a:rPr lang="es-CO" sz="2400" b="1" i="1" dirty="0" smtClean="0"/>
              <a:t> </a:t>
            </a:r>
            <a:r>
              <a:rPr lang="es-CO" sz="2400" b="1" i="1" dirty="0" err="1" smtClean="0"/>
              <a:t>me'az</a:t>
            </a:r>
            <a:r>
              <a:rPr lang="es-CO" sz="2400" b="1" i="1" dirty="0" smtClean="0"/>
              <a:t> </a:t>
            </a:r>
            <a:r>
              <a:rPr lang="es-CO" sz="2400" b="1" i="1" dirty="0" err="1" smtClean="0"/>
              <a:t>hayetah</a:t>
            </a:r>
            <a:r>
              <a:rPr lang="es-CO" sz="2400" b="1" i="1" dirty="0" smtClean="0"/>
              <a:t> </a:t>
            </a:r>
            <a:r>
              <a:rPr lang="es-CO" sz="2400" b="1" i="1" dirty="0" err="1" smtClean="0"/>
              <a:t>legoy</a:t>
            </a:r>
            <a:r>
              <a:rPr lang="es-CO" sz="2400" b="1" i="1" dirty="0" smtClean="0"/>
              <a:t>.</a:t>
            </a:r>
            <a:endParaRPr lang="es-CO" sz="2400" i="1" dirty="0" smtClean="0"/>
          </a:p>
          <a:p>
            <a:pPr lvl="1"/>
            <a:r>
              <a:rPr lang="es-ES" sz="2400" i="1" dirty="0" smtClean="0"/>
              <a:t>"Y hubo granizo y se encendía fuego en medio del granizo" (vers. 24). </a:t>
            </a:r>
            <a:endParaRPr lang="es-ES" sz="2400" i="1" dirty="0" smtClean="0"/>
          </a:p>
          <a:p>
            <a:pPr lvl="1"/>
            <a:r>
              <a:rPr lang="es-ES" sz="1800" i="1" dirty="0" smtClean="0"/>
              <a:t>Los </a:t>
            </a:r>
            <a:r>
              <a:rPr lang="es-ES" sz="1800" i="1" dirty="0" smtClean="0"/>
              <a:t>rabinos </a:t>
            </a:r>
            <a:r>
              <a:rPr lang="es-ES" sz="1800" i="1" dirty="0" err="1" smtClean="0"/>
              <a:t>Yehudá</a:t>
            </a:r>
            <a:r>
              <a:rPr lang="es-ES" sz="1800" i="1" dirty="0" smtClean="0"/>
              <a:t> y </a:t>
            </a:r>
            <a:r>
              <a:rPr lang="es-ES" sz="1800" i="1" dirty="0" err="1" smtClean="0"/>
              <a:t>Nejemiá</a:t>
            </a:r>
            <a:r>
              <a:rPr lang="es-ES" sz="1800" i="1" dirty="0" smtClean="0"/>
              <a:t> decían: "El fuego se veía como se ven los granos rojos a través de la pulpa transparente de </a:t>
            </a:r>
            <a:r>
              <a:rPr lang="es-ES" sz="1800" i="1" dirty="0" smtClean="0"/>
              <a:t>una granada</a:t>
            </a:r>
            <a:r>
              <a:rPr lang="es-ES" sz="1800" i="1" dirty="0" smtClean="0"/>
              <a:t>, o como la mecha encendida de una lámpara de aceite, donde parece que la llama y el </a:t>
            </a:r>
            <a:r>
              <a:rPr lang="es-ES" sz="1800" i="1" dirty="0" smtClean="0"/>
              <a:t>líquido están </a:t>
            </a:r>
            <a:r>
              <a:rPr lang="es-ES" sz="1800" i="1" dirty="0" smtClean="0"/>
              <a:t>mezclados". </a:t>
            </a:r>
            <a:r>
              <a:rPr lang="es-ES" sz="1800" i="1" dirty="0" smtClean="0"/>
              <a:t>Los </a:t>
            </a:r>
            <a:r>
              <a:rPr lang="es-ES" sz="1800" i="1" dirty="0" smtClean="0"/>
              <a:t>dos elementos opuestos, el agua y el fuego, se conciliaron a fin de dar lugar </a:t>
            </a:r>
            <a:r>
              <a:rPr lang="es-ES" sz="1800" i="1" dirty="0" smtClean="0"/>
              <a:t>al milagro</a:t>
            </a:r>
            <a:r>
              <a:rPr lang="es-ES" sz="1800" i="1" dirty="0" smtClean="0"/>
              <a:t>.</a:t>
            </a:r>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9:25            </a:t>
            </a:r>
            <a:r>
              <a:rPr lang="es-CO" sz="2400" i="1" dirty="0" smtClean="0">
                <a:effectLst>
                  <a:outerShdw blurRad="38100" dist="38100" dir="2700000" algn="tl">
                    <a:srgbClr val="000000">
                      <a:alpha val="43137"/>
                    </a:srgbClr>
                  </a:outerShdw>
                </a:effectLst>
              </a:rPr>
              <a:t>Y el granizo hirió en toda la tierra de </a:t>
            </a:r>
            <a:r>
              <a:rPr lang="es-CO" sz="2400" i="1" dirty="0" smtClean="0">
                <a:effectLst>
                  <a:outerShdw blurRad="38100" dist="38100" dir="2700000" algn="tl">
                    <a:srgbClr val="000000">
                      <a:alpha val="43137"/>
                    </a:srgbClr>
                  </a:outerShdw>
                </a:effectLst>
              </a:rPr>
              <a:t>Egipto, </a:t>
            </a:r>
            <a:r>
              <a:rPr lang="es-CO" sz="2400" i="1" dirty="0" smtClean="0">
                <a:effectLst>
                  <a:outerShdw blurRad="38100" dist="38100" dir="2700000" algn="tl">
                    <a:srgbClr val="000000">
                      <a:alpha val="43137"/>
                    </a:srgbClr>
                  </a:outerShdw>
                </a:effectLst>
              </a:rPr>
              <a:t>todo cuanto había en el campo, desde el hombre hasta la bestia; el granizo hirió también toda la hierba del campo, y quebró todo árbol del campo.</a:t>
            </a:r>
            <a:r>
              <a:rPr lang="es-CO" sz="2400" b="1" i="1" dirty="0" smtClean="0">
                <a:effectLst>
                  <a:outerShdw blurRad="38100" dist="38100" dir="2700000" algn="tl">
                    <a:srgbClr val="000000">
                      <a:alpha val="43137"/>
                    </a:srgbClr>
                  </a:outerShdw>
                </a:effectLst>
              </a:rPr>
              <a:t> </a:t>
            </a:r>
          </a:p>
          <a:p>
            <a:r>
              <a:rPr lang="es-CO" sz="2400" b="1" i="1" dirty="0" err="1" smtClean="0"/>
              <a:t>Vayaj</a:t>
            </a:r>
            <a:r>
              <a:rPr lang="es-CO" sz="2400" b="1" i="1" dirty="0" smtClean="0"/>
              <a:t> </a:t>
            </a:r>
            <a:r>
              <a:rPr lang="es-CO" sz="2400" b="1" i="1" dirty="0" err="1" smtClean="0"/>
              <a:t>habarad</a:t>
            </a:r>
            <a:r>
              <a:rPr lang="es-CO" sz="2400" b="1" i="1" dirty="0" smtClean="0"/>
              <a:t> </a:t>
            </a:r>
            <a:r>
              <a:rPr lang="es-CO" sz="2400" b="1" i="1" dirty="0" err="1" smtClean="0"/>
              <a:t>bejol-erets</a:t>
            </a:r>
            <a:r>
              <a:rPr lang="es-CO" sz="2400" b="1" i="1" dirty="0" smtClean="0"/>
              <a:t> </a:t>
            </a:r>
            <a:r>
              <a:rPr lang="es-CO" sz="2400" b="1" i="1" dirty="0" err="1" smtClean="0"/>
              <a:t>Mitsrayim</a:t>
            </a:r>
            <a:r>
              <a:rPr lang="es-CO" sz="2400" b="1" i="1" dirty="0" smtClean="0"/>
              <a:t> et </a:t>
            </a:r>
            <a:r>
              <a:rPr lang="es-CO" sz="2400" b="1" i="1" dirty="0" err="1" smtClean="0"/>
              <a:t>kol-asher</a:t>
            </a:r>
            <a:r>
              <a:rPr lang="es-CO" sz="2400" b="1" i="1" dirty="0" smtClean="0"/>
              <a:t> </a:t>
            </a:r>
            <a:r>
              <a:rPr lang="es-CO" sz="2400" b="1" i="1" dirty="0" err="1" smtClean="0"/>
              <a:t>basadeh</a:t>
            </a:r>
            <a:r>
              <a:rPr lang="es-CO" sz="2400" b="1" i="1" dirty="0" smtClean="0"/>
              <a:t> </a:t>
            </a:r>
            <a:r>
              <a:rPr lang="es-CO" sz="2400" b="1" i="1" dirty="0" err="1" smtClean="0"/>
              <a:t>me'adam</a:t>
            </a:r>
            <a:r>
              <a:rPr lang="es-CO" sz="2400" b="1" i="1" dirty="0" smtClean="0"/>
              <a:t> </a:t>
            </a:r>
            <a:r>
              <a:rPr lang="es-CO" sz="2400" b="1" i="1" dirty="0" err="1" smtClean="0"/>
              <a:t>ve'ad-behemah</a:t>
            </a:r>
            <a:r>
              <a:rPr lang="es-CO" sz="2400" b="1" i="1" dirty="0" smtClean="0"/>
              <a:t> </a:t>
            </a:r>
            <a:r>
              <a:rPr lang="es-CO" sz="2400" b="1" i="1" dirty="0" err="1" smtClean="0"/>
              <a:t>ve'et</a:t>
            </a:r>
            <a:r>
              <a:rPr lang="es-CO" sz="2400" b="1" i="1" dirty="0" smtClean="0"/>
              <a:t> </a:t>
            </a:r>
            <a:r>
              <a:rPr lang="es-CO" sz="2400" b="1" i="1" dirty="0" err="1" smtClean="0"/>
              <a:t>kol-esev</a:t>
            </a:r>
            <a:r>
              <a:rPr lang="es-CO" sz="2400" b="1" i="1" dirty="0" smtClean="0"/>
              <a:t> </a:t>
            </a:r>
            <a:r>
              <a:rPr lang="es-CO" sz="2400" b="1" i="1" dirty="0" err="1" smtClean="0"/>
              <a:t>hasadeh</a:t>
            </a:r>
            <a:r>
              <a:rPr lang="es-CO" sz="2400" b="1" i="1" dirty="0" smtClean="0"/>
              <a:t> </a:t>
            </a:r>
            <a:r>
              <a:rPr lang="es-CO" sz="2400" b="1" i="1" dirty="0" err="1" smtClean="0"/>
              <a:t>hikah</a:t>
            </a:r>
            <a:r>
              <a:rPr lang="es-CO" sz="2400" b="1" i="1" dirty="0" smtClean="0"/>
              <a:t> </a:t>
            </a:r>
            <a:r>
              <a:rPr lang="es-CO" sz="2400" b="1" i="1" dirty="0" err="1" smtClean="0"/>
              <a:t>habarad</a:t>
            </a:r>
            <a:r>
              <a:rPr lang="es-CO" sz="2400" b="1" i="1" dirty="0" smtClean="0"/>
              <a:t> </a:t>
            </a:r>
            <a:r>
              <a:rPr lang="es-CO" sz="2400" b="1" i="1" dirty="0" err="1" smtClean="0"/>
              <a:t>ve'et-kol-ets</a:t>
            </a:r>
            <a:r>
              <a:rPr lang="es-CO" sz="2400" b="1" i="1" dirty="0" smtClean="0"/>
              <a:t> </a:t>
            </a:r>
            <a:r>
              <a:rPr lang="es-CO" sz="2400" b="1" i="1" dirty="0" err="1" smtClean="0"/>
              <a:t>hasadeh</a:t>
            </a:r>
            <a:r>
              <a:rPr lang="es-CO" sz="2400" b="1" i="1" dirty="0" smtClean="0"/>
              <a:t> </a:t>
            </a:r>
            <a:r>
              <a:rPr lang="es-CO" sz="2400" b="1" i="1" dirty="0" err="1" smtClean="0"/>
              <a:t>shiber</a:t>
            </a:r>
            <a:r>
              <a:rPr lang="es-CO" sz="2400" b="1" i="1" dirty="0" smtClean="0"/>
              <a:t>.</a:t>
            </a:r>
            <a:endParaRPr lang="es-CO" sz="2400" i="1" dirty="0" smtClean="0"/>
          </a:p>
          <a:p>
            <a:pPr lvl="1"/>
            <a:r>
              <a:rPr lang="es-ES" sz="2400" i="1" dirty="0" smtClean="0"/>
              <a:t>Aquí se trataba de un milagro dentro de otro milagro. Por qué?</a:t>
            </a:r>
          </a:p>
          <a:p>
            <a:pPr lvl="1"/>
            <a:r>
              <a:rPr lang="es-ES" sz="2400" i="1" dirty="0" smtClean="0"/>
              <a:t>Porque la naturaleza del fuego es ascender, no descender; y que el agua y el fuego se fusionaron. A fin de servir a Dios, el agua y el fuego hicieron las paces. Rashí</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9:26      </a:t>
            </a:r>
            <a:r>
              <a:rPr lang="es-ES" sz="2400" i="1" dirty="0" smtClean="0">
                <a:effectLst>
                  <a:outerShdw blurRad="38100" dist="38100" dir="2700000" algn="tl">
                    <a:srgbClr val="000000">
                      <a:alpha val="43137"/>
                    </a:srgbClr>
                  </a:outerShdw>
                </a:effectLst>
              </a:rPr>
              <a:t>Solamente en la tierra de </a:t>
            </a:r>
            <a:r>
              <a:rPr lang="es-ES" sz="2400" i="1" dirty="0" err="1" smtClean="0">
                <a:effectLst>
                  <a:outerShdw blurRad="38100" dist="38100" dir="2700000" algn="tl">
                    <a:srgbClr val="000000">
                      <a:alpha val="43137"/>
                    </a:srgbClr>
                  </a:outerShdw>
                </a:effectLst>
              </a:rPr>
              <a:t>Góshen</a:t>
            </a:r>
            <a:r>
              <a:rPr lang="es-ES" sz="2400"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donde </a:t>
            </a:r>
            <a:r>
              <a:rPr lang="es-ES" sz="2400" i="1" dirty="0" smtClean="0">
                <a:effectLst>
                  <a:outerShdw blurRad="38100" dist="38100" dir="2700000" algn="tl">
                    <a:srgbClr val="000000">
                      <a:alpha val="43137"/>
                    </a:srgbClr>
                  </a:outerShdw>
                </a:effectLst>
              </a:rPr>
              <a:t>estaban los hijos de Israel, no hubo panizo.</a:t>
            </a:r>
            <a:r>
              <a:rPr lang="es-ES" sz="2400" b="1" i="1" dirty="0" smtClean="0">
                <a:effectLst>
                  <a:outerShdw blurRad="38100" dist="38100" dir="2700000" algn="tl">
                    <a:srgbClr val="000000">
                      <a:alpha val="43137"/>
                    </a:srgbClr>
                  </a:outerShdw>
                </a:effectLst>
              </a:rPr>
              <a:t> </a:t>
            </a:r>
          </a:p>
          <a:p>
            <a:r>
              <a:rPr lang="es-ES" sz="2400" b="1" i="1" dirty="0" err="1" smtClean="0"/>
              <a:t>Rak</a:t>
            </a:r>
            <a:r>
              <a:rPr lang="es-ES" sz="2400" b="1" i="1" dirty="0" smtClean="0"/>
              <a:t> </a:t>
            </a:r>
            <a:r>
              <a:rPr lang="es-ES" sz="2400" b="1" i="1" dirty="0" err="1" smtClean="0"/>
              <a:t>be'erets</a:t>
            </a:r>
            <a:r>
              <a:rPr lang="es-ES" sz="2400" b="1" i="1" dirty="0" smtClean="0"/>
              <a:t> </a:t>
            </a:r>
            <a:r>
              <a:rPr lang="es-ES" sz="2400" b="1" i="1" dirty="0" err="1" smtClean="0"/>
              <a:t>Goshen</a:t>
            </a:r>
            <a:r>
              <a:rPr lang="es-ES" sz="2400" b="1" i="1" dirty="0" smtClean="0"/>
              <a:t> </a:t>
            </a:r>
            <a:r>
              <a:rPr lang="es-ES" sz="2400" b="1" i="1" dirty="0" err="1" smtClean="0"/>
              <a:t>asher-sham</a:t>
            </a:r>
            <a:r>
              <a:rPr lang="es-ES" sz="2400" b="1" i="1" dirty="0" smtClean="0"/>
              <a:t> </a:t>
            </a:r>
            <a:r>
              <a:rPr lang="es-ES" sz="2400" b="1" i="1" dirty="0" err="1" smtClean="0"/>
              <a:t>beney</a:t>
            </a:r>
            <a:r>
              <a:rPr lang="es-ES" sz="2400" b="1" i="1" dirty="0" smtClean="0"/>
              <a:t> </a:t>
            </a:r>
            <a:r>
              <a:rPr lang="es-ES" sz="2400" b="1" i="1" dirty="0" err="1" smtClean="0"/>
              <a:t>Yisra'el</a:t>
            </a:r>
            <a:r>
              <a:rPr lang="es-ES" sz="2400" b="1" i="1" dirty="0" smtClean="0"/>
              <a:t> lo </a:t>
            </a:r>
            <a:r>
              <a:rPr lang="es-ES" sz="2400" b="1" i="1" dirty="0" err="1" smtClean="0"/>
              <a:t>hayah</a:t>
            </a:r>
            <a:r>
              <a:rPr lang="es-ES" sz="2400" b="1" i="1" dirty="0" smtClean="0"/>
              <a:t> </a:t>
            </a:r>
            <a:r>
              <a:rPr lang="es-ES" sz="2400" b="1" i="1" dirty="0" err="1" smtClean="0"/>
              <a:t>barad</a:t>
            </a:r>
            <a:r>
              <a:rPr lang="es-ES" sz="2400" b="1" i="1" dirty="0" smtClean="0"/>
              <a:t>.</a:t>
            </a:r>
            <a:endParaRPr lang="es-ES" sz="2400" i="1" dirty="0" smtClean="0"/>
          </a:p>
          <a:p>
            <a:pPr lvl="1"/>
            <a:r>
              <a:rPr lang="es-ES" sz="2400" i="1" dirty="0" smtClean="0"/>
              <a:t>Ninguna plaga atacó la tierra de </a:t>
            </a:r>
            <a:r>
              <a:rPr lang="es-ES" sz="2400" i="1" dirty="0" err="1" smtClean="0"/>
              <a:t>Góshen</a:t>
            </a:r>
            <a:r>
              <a:rPr lang="es-ES" sz="2400" i="1" dirty="0" smtClean="0"/>
              <a:t>, lugar donde habitaban los hijos de Israel.</a:t>
            </a:r>
          </a:p>
          <a:p>
            <a:pPr lvl="1"/>
            <a:r>
              <a:rPr lang="es-ES" sz="2400" i="1" dirty="0" smtClean="0"/>
              <a:t>Esto era otro milagro que en </a:t>
            </a:r>
            <a:r>
              <a:rPr lang="es-ES" sz="2400" i="1" dirty="0" err="1" smtClean="0"/>
              <a:t>Goshen</a:t>
            </a:r>
            <a:r>
              <a:rPr lang="es-ES" sz="2400" i="1" dirty="0" smtClean="0"/>
              <a:t> no cayera granizo, ya que el medio ambiente no difería del de Egipto y zonas aledañas.</a:t>
            </a:r>
          </a:p>
          <a:p>
            <a:pPr lvl="1"/>
            <a:r>
              <a:rPr lang="es-ES" sz="2400" i="1" dirty="0" smtClean="0"/>
              <a:t>Aquí había una cortina invisible que impedía el paso demoledor de las piedras de hielo azotando a Egipto.</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9:27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el Faraón envió y llamó a Moisés y a Aarón y les dijo: He pecado esta vez; el Eterno es el justo, y yo y mi pueblo somos los malvados.</a:t>
            </a:r>
            <a:r>
              <a:rPr lang="es-CO" sz="2400" b="1" i="1" dirty="0" smtClean="0">
                <a:effectLst>
                  <a:outerShdw blurRad="38100" dist="38100" dir="2700000" algn="tl">
                    <a:srgbClr val="000000">
                      <a:alpha val="43137"/>
                    </a:srgbClr>
                  </a:outerShdw>
                </a:effectLst>
              </a:rPr>
              <a:t> </a:t>
            </a:r>
          </a:p>
          <a:p>
            <a:r>
              <a:rPr lang="es-CO" sz="2400" b="1" i="1" dirty="0" err="1" smtClean="0"/>
              <a:t>Vayishlaj</a:t>
            </a:r>
            <a:r>
              <a:rPr lang="es-CO" sz="2400" b="1" i="1" dirty="0" smtClean="0"/>
              <a:t> </a:t>
            </a:r>
            <a:r>
              <a:rPr lang="es-CO" sz="2400" b="1" i="1" dirty="0" err="1" smtClean="0"/>
              <a:t>Par'oh</a:t>
            </a:r>
            <a:r>
              <a:rPr lang="es-CO" sz="2400" b="1" i="1" dirty="0" smtClean="0"/>
              <a:t> </a:t>
            </a:r>
            <a:r>
              <a:rPr lang="es-CO" sz="2400" b="1" i="1" dirty="0" err="1" smtClean="0"/>
              <a:t>vayikra</a:t>
            </a:r>
            <a:r>
              <a:rPr lang="es-CO" sz="2400" b="1" i="1" dirty="0" smtClean="0"/>
              <a:t> le-</a:t>
            </a:r>
            <a:r>
              <a:rPr lang="es-CO" sz="2400" b="1" i="1" dirty="0" err="1" smtClean="0"/>
              <a:t>Moshe</a:t>
            </a:r>
            <a:r>
              <a:rPr lang="es-CO" sz="2400" b="1" i="1" dirty="0" smtClean="0"/>
              <a:t> </a:t>
            </a:r>
            <a:r>
              <a:rPr lang="es-CO" sz="2400" b="1" i="1" dirty="0" err="1" smtClean="0"/>
              <a:t>ule</a:t>
            </a:r>
            <a:r>
              <a:rPr lang="es-CO" sz="2400" b="1" i="1" dirty="0" smtClean="0"/>
              <a:t>-Aharon </a:t>
            </a:r>
            <a:r>
              <a:rPr lang="es-CO" sz="2400" b="1" i="1" dirty="0" err="1" smtClean="0"/>
              <a:t>vayomer</a:t>
            </a:r>
            <a:r>
              <a:rPr lang="es-CO" sz="2400" b="1" i="1" dirty="0" smtClean="0"/>
              <a:t> </a:t>
            </a:r>
            <a:r>
              <a:rPr lang="es-CO" sz="2400" b="1" i="1" dirty="0" err="1" smtClean="0"/>
              <a:t>alehem</a:t>
            </a:r>
            <a:r>
              <a:rPr lang="es-CO" sz="2400" b="1" i="1" dirty="0" smtClean="0"/>
              <a:t> </a:t>
            </a:r>
            <a:r>
              <a:rPr lang="es-CO" sz="2400" b="1" i="1" dirty="0" err="1" smtClean="0"/>
              <a:t>jatati</a:t>
            </a:r>
            <a:r>
              <a:rPr lang="es-CO" sz="2400" b="1" i="1" dirty="0" smtClean="0"/>
              <a:t> </a:t>
            </a:r>
            <a:r>
              <a:rPr lang="es-CO" sz="2400" b="1" i="1" dirty="0" err="1" smtClean="0"/>
              <a:t>hapa'am</a:t>
            </a:r>
            <a:r>
              <a:rPr lang="es-CO" sz="2400" b="1" i="1" dirty="0" smtClean="0"/>
              <a:t> Adonay </a:t>
            </a:r>
            <a:r>
              <a:rPr lang="es-CO" sz="2400" b="1" i="1" dirty="0" err="1" smtClean="0"/>
              <a:t>hatsadik</a:t>
            </a:r>
            <a:r>
              <a:rPr lang="es-CO" sz="2400" b="1" i="1" dirty="0" smtClean="0"/>
              <a:t> </a:t>
            </a:r>
            <a:r>
              <a:rPr lang="es-CO" sz="2400" b="1" i="1" dirty="0" err="1" smtClean="0"/>
              <a:t>va'ani</a:t>
            </a:r>
            <a:r>
              <a:rPr lang="es-CO" sz="2400" b="1" i="1" dirty="0" smtClean="0"/>
              <a:t> </a:t>
            </a:r>
            <a:r>
              <a:rPr lang="es-CO" sz="2400" b="1" i="1" dirty="0" err="1" smtClean="0"/>
              <a:t>ve'ami</a:t>
            </a:r>
            <a:r>
              <a:rPr lang="es-CO" sz="2400" b="1" i="1" dirty="0" smtClean="0"/>
              <a:t> </a:t>
            </a:r>
            <a:r>
              <a:rPr lang="es-CO" sz="2400" b="1" i="1" dirty="0" err="1" smtClean="0"/>
              <a:t>haresha'im</a:t>
            </a:r>
            <a:r>
              <a:rPr lang="es-CO" sz="2400" b="1" i="1" dirty="0" smtClean="0"/>
              <a:t>.</a:t>
            </a:r>
            <a:endParaRPr lang="es-CO" sz="2400" i="1" dirty="0" smtClean="0"/>
          </a:p>
          <a:p>
            <a:r>
              <a:rPr lang="es-CO" sz="2400" b="1" i="1" dirty="0" smtClean="0"/>
              <a:t> </a:t>
            </a:r>
            <a:r>
              <a:rPr lang="es-CO" sz="2400" b="1" i="1" dirty="0" smtClean="0">
                <a:effectLst>
                  <a:outerShdw blurRad="38100" dist="38100" dir="2700000" algn="tl">
                    <a:srgbClr val="000000">
                      <a:alpha val="43137"/>
                    </a:srgbClr>
                  </a:outerShdw>
                </a:effectLst>
              </a:rPr>
              <a:t>9:28             </a:t>
            </a:r>
            <a:r>
              <a:rPr lang="es-CO" sz="2400" i="1" dirty="0" smtClean="0">
                <a:effectLst>
                  <a:outerShdw blurRad="38100" dist="38100" dir="2700000" algn="tl">
                    <a:srgbClr val="000000">
                      <a:alpha val="43137"/>
                    </a:srgbClr>
                  </a:outerShdw>
                </a:effectLst>
              </a:rPr>
              <a:t>Suplicad al Eterno y cesen ya los terribles truenos y el granizo, y yo os dejaré ir y no os detendréis más.</a:t>
            </a:r>
            <a:r>
              <a:rPr lang="es-CO" sz="2400" b="1" i="1" dirty="0" smtClean="0">
                <a:effectLst>
                  <a:outerShdw blurRad="38100" dist="38100" dir="2700000" algn="tl">
                    <a:srgbClr val="000000">
                      <a:alpha val="43137"/>
                    </a:srgbClr>
                  </a:outerShdw>
                </a:effectLst>
              </a:rPr>
              <a:t> </a:t>
            </a:r>
          </a:p>
          <a:p>
            <a:r>
              <a:rPr lang="es-CO" sz="2400" b="1" i="1" dirty="0" err="1" smtClean="0"/>
              <a:t>Hatiru</a:t>
            </a:r>
            <a:r>
              <a:rPr lang="es-CO" sz="2400" b="1" i="1" dirty="0" smtClean="0"/>
              <a:t> el-Adonay </a:t>
            </a:r>
            <a:r>
              <a:rPr lang="es-CO" sz="2400" b="1" i="1" dirty="0" err="1" smtClean="0"/>
              <a:t>verav</a:t>
            </a:r>
            <a:r>
              <a:rPr lang="es-CO" sz="2400" b="1" i="1" dirty="0" smtClean="0"/>
              <a:t> </a:t>
            </a:r>
            <a:r>
              <a:rPr lang="es-CO" sz="2400" b="1" i="1" dirty="0" err="1" smtClean="0"/>
              <a:t>miheyot</a:t>
            </a:r>
            <a:r>
              <a:rPr lang="es-CO" sz="2400" b="1" i="1" dirty="0" smtClean="0"/>
              <a:t> </a:t>
            </a:r>
            <a:r>
              <a:rPr lang="es-CO" sz="2400" b="1" i="1" dirty="0" err="1" smtClean="0"/>
              <a:t>kolot</a:t>
            </a:r>
            <a:r>
              <a:rPr lang="es-CO" sz="2400" b="1" i="1" dirty="0" smtClean="0"/>
              <a:t> </a:t>
            </a:r>
            <a:r>
              <a:rPr lang="es-CO" sz="2400" b="1" i="1" dirty="0" err="1" smtClean="0"/>
              <a:t>Elohim</a:t>
            </a:r>
            <a:r>
              <a:rPr lang="es-CO" sz="2400" b="1" i="1" dirty="0" smtClean="0"/>
              <a:t> </a:t>
            </a:r>
            <a:r>
              <a:rPr lang="es-CO" sz="2400" b="1" i="1" dirty="0" err="1" smtClean="0"/>
              <a:t>uvarad</a:t>
            </a:r>
            <a:r>
              <a:rPr lang="es-CO" sz="2400" b="1" i="1" dirty="0" smtClean="0"/>
              <a:t> </a:t>
            </a:r>
            <a:r>
              <a:rPr lang="es-CO" sz="2400" b="1" i="1" dirty="0" err="1" smtClean="0"/>
              <a:t>va'ashalejah</a:t>
            </a:r>
            <a:r>
              <a:rPr lang="es-CO" sz="2400" b="1" i="1" dirty="0" smtClean="0"/>
              <a:t> </a:t>
            </a:r>
            <a:r>
              <a:rPr lang="es-CO" sz="2400" b="1" i="1" dirty="0" err="1" smtClean="0"/>
              <a:t>etjem</a:t>
            </a:r>
            <a:r>
              <a:rPr lang="es-CO" sz="2400" b="1" i="1" dirty="0" smtClean="0"/>
              <a:t> velo </a:t>
            </a:r>
            <a:r>
              <a:rPr lang="es-CO" sz="2400" b="1" i="1" dirty="0" err="1" smtClean="0"/>
              <a:t>tosifun</a:t>
            </a:r>
            <a:r>
              <a:rPr lang="es-CO" sz="2400" b="1" i="1" dirty="0" smtClean="0"/>
              <a:t> </a:t>
            </a:r>
            <a:r>
              <a:rPr lang="es-CO" sz="2400" b="1" i="1" dirty="0" err="1" smtClean="0"/>
              <a:t>la'amod</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pPr lvl="1"/>
            <a:r>
              <a:rPr lang="es-CO" sz="2400" i="1" dirty="0" smtClean="0"/>
              <a:t>El verso anterior nos demuestra que el Faraón se encontró con sus propios miedos. </a:t>
            </a:r>
          </a:p>
          <a:p>
            <a:pPr lvl="1"/>
            <a:r>
              <a:rPr lang="es-CO" sz="2400" i="1" dirty="0" smtClean="0"/>
              <a:t>Los Sabios en Berajot 59a. que los truenos fueron creados para purgar la iniquidad del corazón</a:t>
            </a:r>
            <a:endParaRPr lang="es-CO" sz="2400" i="1" dirty="0" smtClean="0"/>
          </a:p>
          <a:p>
            <a:r>
              <a:rPr lang="es-CO" sz="2400" b="1" i="1" dirty="0" smtClean="0">
                <a:effectLst>
                  <a:outerShdw blurRad="38100" dist="38100" dir="2700000" algn="tl">
                    <a:srgbClr val="000000">
                      <a:alpha val="43137"/>
                    </a:srgbClr>
                  </a:outerShdw>
                </a:effectLst>
              </a:rPr>
              <a:t>9:29</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Moisés le dijo: Cuando yo salga de la ciudad </a:t>
            </a:r>
            <a:r>
              <a:rPr lang="es-CO" sz="2400" i="1" dirty="0" smtClean="0">
                <a:effectLst>
                  <a:outerShdw blurRad="38100" dist="38100" dir="2700000" algn="tl">
                    <a:srgbClr val="000000">
                      <a:alpha val="43137"/>
                    </a:srgbClr>
                  </a:outerShdw>
                </a:effectLst>
              </a:rPr>
              <a:t>extenderé </a:t>
            </a:r>
            <a:r>
              <a:rPr lang="es-CO" sz="2400" i="1" dirty="0" smtClean="0">
                <a:effectLst>
                  <a:outerShdw blurRad="38100" dist="38100" dir="2700000" algn="tl">
                    <a:srgbClr val="000000">
                      <a:alpha val="43137"/>
                    </a:srgbClr>
                  </a:outerShdw>
                </a:effectLst>
              </a:rPr>
              <a:t>mis palmas hacia el Eterno, </a:t>
            </a:r>
            <a:r>
              <a:rPr lang="es-CO" sz="2400" i="1" dirty="0" smtClean="0">
                <a:effectLst>
                  <a:outerShdw blurRad="38100" dist="38100" dir="2700000" algn="tl">
                    <a:srgbClr val="000000">
                      <a:alpha val="43137"/>
                    </a:srgbClr>
                  </a:outerShdw>
                </a:effectLst>
              </a:rPr>
              <a:t>y </a:t>
            </a:r>
            <a:r>
              <a:rPr lang="es-CO" sz="2400" i="1" dirty="0" smtClean="0">
                <a:effectLst>
                  <a:outerShdw blurRad="38100" dist="38100" dir="2700000" algn="tl">
                    <a:srgbClr val="000000">
                      <a:alpha val="43137"/>
                    </a:srgbClr>
                  </a:outerShdw>
                </a:effectLst>
              </a:rPr>
              <a:t>los truenos cesarán y no habrá más granizo; para que sepas que del Eterno es la tierra</a:t>
            </a:r>
            <a:r>
              <a:rPr lang="es-CO" sz="2400" i="1" dirty="0" smtClean="0">
                <a:effectLst>
                  <a:outerShdw blurRad="38100" dist="38100" dir="2700000" algn="tl">
                    <a:srgbClr val="000000">
                      <a:alpha val="43137"/>
                    </a:srgbClr>
                  </a:outerShdw>
                </a:effectLst>
              </a:rPr>
              <a:t>.</a:t>
            </a:r>
            <a:endParaRPr lang="es-CO" sz="2400" b="1"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err="1" smtClean="0"/>
              <a:t>elav</a:t>
            </a:r>
            <a:r>
              <a:rPr lang="es-CO" sz="2400" b="1" i="1" dirty="0" smtClean="0"/>
              <a:t> </a:t>
            </a:r>
            <a:r>
              <a:rPr lang="es-CO" sz="2400" b="1" i="1" dirty="0" err="1" smtClean="0"/>
              <a:t>Moshe</a:t>
            </a:r>
            <a:r>
              <a:rPr lang="es-CO" sz="2400" b="1" i="1" dirty="0" smtClean="0"/>
              <a:t> </a:t>
            </a:r>
            <a:r>
              <a:rPr lang="es-CO" sz="2400" b="1" i="1" dirty="0" err="1" smtClean="0"/>
              <a:t>ketseti</a:t>
            </a:r>
            <a:r>
              <a:rPr lang="es-CO" sz="2400" b="1" i="1" dirty="0" smtClean="0"/>
              <a:t> et-</a:t>
            </a:r>
            <a:r>
              <a:rPr lang="es-CO" sz="2400" b="1" i="1" dirty="0" err="1" smtClean="0"/>
              <a:t>ha'ir</a:t>
            </a:r>
            <a:r>
              <a:rPr lang="es-CO" sz="2400" b="1" i="1" dirty="0" smtClean="0"/>
              <a:t> </a:t>
            </a:r>
            <a:r>
              <a:rPr lang="es-CO" sz="2400" b="1" i="1" dirty="0" err="1" smtClean="0"/>
              <a:t>efros</a:t>
            </a:r>
            <a:r>
              <a:rPr lang="es-CO" sz="2400" b="1" i="1" dirty="0" smtClean="0"/>
              <a:t> et-</a:t>
            </a:r>
            <a:r>
              <a:rPr lang="es-CO" sz="2400" b="1" i="1" dirty="0" err="1" smtClean="0"/>
              <a:t>kapay</a:t>
            </a:r>
            <a:r>
              <a:rPr lang="es-CO" sz="2400" b="1" i="1" dirty="0" smtClean="0"/>
              <a:t> el-Adonay </a:t>
            </a:r>
            <a:r>
              <a:rPr lang="es-CO" sz="2400" b="1" i="1" dirty="0" err="1" smtClean="0"/>
              <a:t>hakolot</a:t>
            </a:r>
            <a:r>
              <a:rPr lang="es-CO" sz="2400" b="1" i="1" dirty="0" smtClean="0"/>
              <a:t> </a:t>
            </a:r>
            <a:r>
              <a:rPr lang="es-CO" sz="2400" b="1" i="1" dirty="0" err="1" smtClean="0"/>
              <a:t>yejdalun</a:t>
            </a:r>
            <a:r>
              <a:rPr lang="es-CO" sz="2400" b="1" i="1" dirty="0" smtClean="0"/>
              <a:t> </a:t>
            </a:r>
            <a:r>
              <a:rPr lang="es-CO" sz="2400" b="1" i="1" dirty="0" err="1" smtClean="0"/>
              <a:t>vehabarad</a:t>
            </a:r>
            <a:r>
              <a:rPr lang="es-CO" sz="2400" b="1" i="1" dirty="0" smtClean="0"/>
              <a:t> lo </a:t>
            </a:r>
            <a:r>
              <a:rPr lang="es-CO" sz="2400" b="1" i="1" dirty="0" err="1" smtClean="0"/>
              <a:t>yihyeh-od</a:t>
            </a:r>
            <a:r>
              <a:rPr lang="es-CO" sz="2400" b="1" i="1" dirty="0" smtClean="0"/>
              <a:t> </a:t>
            </a:r>
            <a:r>
              <a:rPr lang="es-CO" sz="2400" b="1" i="1" dirty="0" err="1" smtClean="0"/>
              <a:t>lema'an</a:t>
            </a:r>
            <a:r>
              <a:rPr lang="es-CO" sz="2400" b="1" i="1" dirty="0" smtClean="0"/>
              <a:t> teda </a:t>
            </a:r>
            <a:r>
              <a:rPr lang="es-CO" sz="2400" b="1" i="1" dirty="0" err="1" smtClean="0"/>
              <a:t>ki</a:t>
            </a:r>
            <a:r>
              <a:rPr lang="es-CO" sz="2400" b="1" i="1" dirty="0" smtClean="0"/>
              <a:t> </a:t>
            </a:r>
            <a:r>
              <a:rPr lang="es-CO" sz="2400" b="1" i="1" dirty="0" err="1" smtClean="0"/>
              <a:t>l'Adonay</a:t>
            </a:r>
            <a:r>
              <a:rPr lang="es-CO" sz="2400" b="1" i="1" dirty="0" smtClean="0"/>
              <a:t> </a:t>
            </a:r>
            <a:r>
              <a:rPr lang="es-CO" sz="2400" b="1" i="1" dirty="0" err="1" smtClean="0"/>
              <a:t>ha'arets</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Moisés no oraba dentro de la ciudad porque estaba llena de idolatría.</a:t>
            </a:r>
          </a:p>
          <a:p>
            <a:r>
              <a:rPr lang="es-CO" sz="2400" i="1" dirty="0" smtClean="0"/>
              <a:t>Faraón quería que de inmediato cesara el granizo y Moisés le dijo que él no podría hacerlo en la ciudad.</a:t>
            </a:r>
          </a:p>
          <a:p>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9:30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Más </a:t>
            </a:r>
            <a:r>
              <a:rPr lang="es-CO" sz="2400" i="1" dirty="0" smtClean="0">
                <a:effectLst>
                  <a:outerShdw blurRad="38100" dist="38100" dir="2700000" algn="tl">
                    <a:srgbClr val="000000">
                      <a:alpha val="43137"/>
                    </a:srgbClr>
                  </a:outerShdw>
                </a:effectLst>
              </a:rPr>
              <a:t>en cuanto a ti y a tus siervos, yo sé que no teméis todavía al Eterno Dios.</a:t>
            </a:r>
            <a:r>
              <a:rPr lang="es-CO" sz="2400" b="1" i="1" dirty="0" smtClean="0">
                <a:effectLst>
                  <a:outerShdw blurRad="38100" dist="38100" dir="2700000" algn="tl">
                    <a:srgbClr val="000000">
                      <a:alpha val="43137"/>
                    </a:srgbClr>
                  </a:outerShdw>
                </a:effectLst>
              </a:rPr>
              <a:t> </a:t>
            </a:r>
          </a:p>
          <a:p>
            <a:r>
              <a:rPr lang="es-CO" sz="2400" b="1" i="1" dirty="0" err="1" smtClean="0"/>
              <a:t>Ve'atah</a:t>
            </a:r>
            <a:r>
              <a:rPr lang="es-CO" sz="2400" b="1" i="1" dirty="0" smtClean="0"/>
              <a:t> </a:t>
            </a:r>
            <a:r>
              <a:rPr lang="es-CO" sz="2400" b="1" i="1" dirty="0" err="1" smtClean="0"/>
              <a:t>va'avadeyja</a:t>
            </a:r>
            <a:r>
              <a:rPr lang="es-CO" sz="2400" b="1" i="1" dirty="0" smtClean="0"/>
              <a:t> </a:t>
            </a:r>
            <a:r>
              <a:rPr lang="es-CO" sz="2400" b="1" i="1" dirty="0" err="1" smtClean="0"/>
              <a:t>yadati</a:t>
            </a:r>
            <a:r>
              <a:rPr lang="es-CO" sz="2400" b="1" i="1" dirty="0" smtClean="0"/>
              <a:t> </a:t>
            </a:r>
            <a:r>
              <a:rPr lang="es-CO" sz="2400" b="1" i="1" dirty="0" err="1" smtClean="0"/>
              <a:t>ki</a:t>
            </a:r>
            <a:r>
              <a:rPr lang="es-CO" sz="2400" b="1" i="1" dirty="0" smtClean="0"/>
              <a:t> </a:t>
            </a:r>
            <a:r>
              <a:rPr lang="es-CO" sz="2400" b="1" i="1" dirty="0" err="1" smtClean="0"/>
              <a:t>terem</a:t>
            </a:r>
            <a:r>
              <a:rPr lang="es-CO" sz="2400" b="1" i="1" dirty="0" smtClean="0"/>
              <a:t> </a:t>
            </a:r>
            <a:r>
              <a:rPr lang="es-CO" sz="2400" b="1" i="1" dirty="0" err="1" smtClean="0"/>
              <a:t>tir'un</a:t>
            </a:r>
            <a:r>
              <a:rPr lang="es-CO" sz="2400" b="1" i="1" dirty="0" smtClean="0"/>
              <a:t> </a:t>
            </a:r>
            <a:r>
              <a:rPr lang="es-CO" sz="2400" b="1" i="1" dirty="0" err="1" smtClean="0"/>
              <a:t>mipeney</a:t>
            </a:r>
            <a:r>
              <a:rPr lang="es-CO" sz="2400" b="1" i="1" dirty="0" smtClean="0"/>
              <a:t> Adonay </a:t>
            </a:r>
            <a:r>
              <a:rPr lang="es-CO" sz="2400" b="1" i="1" dirty="0" err="1" smtClean="0"/>
              <a:t>Elohim</a:t>
            </a:r>
            <a:r>
              <a:rPr lang="es-CO" sz="2400" b="1" i="1" dirty="0" smtClean="0"/>
              <a:t>.</a:t>
            </a:r>
            <a:endParaRPr lang="es-CO" sz="2400" i="1" dirty="0" smtClean="0"/>
          </a:p>
          <a:p>
            <a:r>
              <a:rPr lang="es-CO" sz="2400" b="1" i="1" dirty="0" smtClean="0"/>
              <a:t> </a:t>
            </a:r>
            <a:endParaRPr lang="es-CO" sz="2400" i="1" dirty="0" smtClean="0"/>
          </a:p>
          <a:p>
            <a:r>
              <a:rPr lang="es-CO" sz="2400" b="1" i="1" dirty="0" smtClean="0">
                <a:effectLst>
                  <a:outerShdw blurRad="38100" dist="38100" dir="2700000" algn="tl">
                    <a:srgbClr val="000000">
                      <a:alpha val="43137"/>
                    </a:srgbClr>
                  </a:outerShdw>
                </a:effectLst>
              </a:rPr>
              <a:t>9:31   </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a:t>
            </a:r>
            <a:r>
              <a:rPr lang="es-CO" sz="2400" i="1" dirty="0" smtClean="0">
                <a:effectLst>
                  <a:outerShdw blurRad="38100" dist="38100" dir="2700000" algn="tl">
                    <a:srgbClr val="000000">
                      <a:alpha val="43137"/>
                    </a:srgbClr>
                  </a:outerShdw>
                </a:effectLst>
              </a:rPr>
              <a:t>el lino y la cebada </a:t>
            </a:r>
            <a:r>
              <a:rPr lang="es-CO" sz="2400" i="1" dirty="0" smtClean="0">
                <a:effectLst>
                  <a:outerShdw blurRad="38100" dist="38100" dir="2700000" algn="tl">
                    <a:srgbClr val="000000">
                      <a:alpha val="43137"/>
                    </a:srgbClr>
                  </a:outerShdw>
                </a:effectLst>
              </a:rPr>
              <a:t>fueron </a:t>
            </a:r>
            <a:r>
              <a:rPr lang="es-CO" sz="2400" i="1" dirty="0" smtClean="0">
                <a:effectLst>
                  <a:outerShdw blurRad="38100" dist="38100" dir="2700000" algn="tl">
                    <a:srgbClr val="000000">
                      <a:alpha val="43137"/>
                    </a:srgbClr>
                  </a:outerShdw>
                </a:effectLst>
              </a:rPr>
              <a:t>heridos, porque la cebada estaba en espiga, y el lino en flor.</a:t>
            </a:r>
            <a:r>
              <a:rPr lang="es-CO" sz="2400" b="1" i="1" dirty="0" smtClean="0">
                <a:effectLst>
                  <a:outerShdw blurRad="38100" dist="38100" dir="2700000" algn="tl">
                    <a:srgbClr val="000000">
                      <a:alpha val="43137"/>
                    </a:srgbClr>
                  </a:outerShdw>
                </a:effectLst>
              </a:rPr>
              <a:t> </a:t>
            </a:r>
          </a:p>
          <a:p>
            <a:r>
              <a:rPr lang="es-CO" sz="2400" b="1" i="1" dirty="0" err="1" smtClean="0"/>
              <a:t>Vehapishtah</a:t>
            </a:r>
            <a:r>
              <a:rPr lang="es-CO" sz="2400" b="1" i="1" dirty="0" smtClean="0"/>
              <a:t> </a:t>
            </a:r>
            <a:r>
              <a:rPr lang="es-CO" sz="2400" b="1" i="1" dirty="0" err="1" smtClean="0"/>
              <a:t>vehase'orah</a:t>
            </a:r>
            <a:r>
              <a:rPr lang="es-CO" sz="2400" b="1" i="1" dirty="0" smtClean="0"/>
              <a:t> </a:t>
            </a:r>
            <a:r>
              <a:rPr lang="es-CO" sz="2400" b="1" i="1" dirty="0" err="1" smtClean="0"/>
              <a:t>nukatah</a:t>
            </a:r>
            <a:r>
              <a:rPr lang="es-CO" sz="2400" b="1" i="1" dirty="0" smtClean="0"/>
              <a:t> </a:t>
            </a:r>
            <a:r>
              <a:rPr lang="es-CO" sz="2400" b="1" i="1" dirty="0" err="1" smtClean="0"/>
              <a:t>ki</a:t>
            </a:r>
            <a:r>
              <a:rPr lang="es-CO" sz="2400" b="1" i="1" dirty="0" smtClean="0"/>
              <a:t> </a:t>
            </a:r>
            <a:r>
              <a:rPr lang="es-CO" sz="2400" b="1" i="1" dirty="0" err="1" smtClean="0"/>
              <a:t>hase'orah</a:t>
            </a:r>
            <a:r>
              <a:rPr lang="es-CO" sz="2400" b="1" i="1" dirty="0" smtClean="0"/>
              <a:t> </a:t>
            </a:r>
            <a:r>
              <a:rPr lang="es-CO" sz="2400" b="1" i="1" dirty="0" err="1" smtClean="0"/>
              <a:t>aviv</a:t>
            </a:r>
            <a:r>
              <a:rPr lang="es-CO" sz="2400" b="1" i="1" dirty="0" smtClean="0"/>
              <a:t> </a:t>
            </a:r>
            <a:r>
              <a:rPr lang="es-CO" sz="2400" b="1" i="1" dirty="0" err="1" smtClean="0"/>
              <a:t>vehapishtah</a:t>
            </a:r>
            <a:r>
              <a:rPr lang="es-CO" sz="2400" b="1" i="1" dirty="0" smtClean="0"/>
              <a:t> </a:t>
            </a:r>
            <a:r>
              <a:rPr lang="es-CO" sz="2400" b="1" i="1" dirty="0" err="1" smtClean="0"/>
              <a:t>giv'ol</a:t>
            </a:r>
            <a:r>
              <a:rPr lang="es-CO" sz="2400" b="1" i="1" dirty="0" smtClean="0"/>
              <a:t>.</a:t>
            </a:r>
            <a:endParaRPr lang="es-CO" sz="2400" i="1" dirty="0" smtClean="0"/>
          </a:p>
          <a:p>
            <a:pPr lvl="1"/>
            <a:r>
              <a:rPr lang="es-ES" sz="2400" i="1" dirty="0" smtClean="0"/>
              <a:t>Al estar estas plantas tiernas aún, eran más flexibles, resistiendo por ello a la acción destructora del granizo</a:t>
            </a:r>
            <a:r>
              <a:rPr lang="es-ES" sz="2400"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9:32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Mas </a:t>
            </a:r>
            <a:r>
              <a:rPr lang="es-ES" sz="2400" i="1" dirty="0" smtClean="0">
                <a:effectLst>
                  <a:outerShdw blurRad="38100" dist="38100" dir="2700000" algn="tl">
                    <a:srgbClr val="000000">
                      <a:alpha val="43137"/>
                    </a:srgbClr>
                  </a:outerShdw>
                </a:effectLst>
              </a:rPr>
              <a:t>el trigo y el centeno no fueron heridos, porque maduran tarde. </a:t>
            </a:r>
            <a:r>
              <a:rPr lang="es-ES" sz="2400" i="1" dirty="0" smtClean="0">
                <a:effectLst>
                  <a:outerShdw blurRad="38100" dist="38100" dir="2700000" algn="tl">
                    <a:srgbClr val="000000">
                      <a:alpha val="43137"/>
                    </a:srgbClr>
                  </a:outerShdw>
                </a:effectLst>
              </a:rPr>
              <a:t> </a:t>
            </a:r>
          </a:p>
          <a:p>
            <a:r>
              <a:rPr lang="es-ES" sz="2400" b="1" i="1" dirty="0" err="1" smtClean="0"/>
              <a:t>Vehajitah</a:t>
            </a:r>
            <a:r>
              <a:rPr lang="es-ES" sz="2400" b="1" i="1" dirty="0" smtClean="0"/>
              <a:t> </a:t>
            </a:r>
            <a:r>
              <a:rPr lang="es-ES" sz="2400" b="1" i="1" dirty="0" err="1" smtClean="0"/>
              <a:t>vehakusemet</a:t>
            </a:r>
            <a:r>
              <a:rPr lang="es-ES" sz="2400" b="1" i="1" dirty="0" smtClean="0"/>
              <a:t> lo </a:t>
            </a:r>
            <a:r>
              <a:rPr lang="es-ES" sz="2400" b="1" i="1" dirty="0" err="1" smtClean="0"/>
              <a:t>nuku</a:t>
            </a:r>
            <a:r>
              <a:rPr lang="es-ES" sz="2400" b="1" i="1" dirty="0" smtClean="0"/>
              <a:t> </a:t>
            </a:r>
            <a:r>
              <a:rPr lang="es-ES" sz="2400" b="1" i="1" dirty="0" err="1" smtClean="0"/>
              <a:t>ki</a:t>
            </a:r>
            <a:r>
              <a:rPr lang="es-ES" sz="2400" b="1" i="1" dirty="0" smtClean="0"/>
              <a:t> </a:t>
            </a:r>
            <a:r>
              <a:rPr lang="es-ES" sz="2400" b="1" i="1" dirty="0" err="1" smtClean="0"/>
              <a:t>afilot</a:t>
            </a:r>
            <a:r>
              <a:rPr lang="es-ES" sz="2400" b="1" i="1" dirty="0" smtClean="0"/>
              <a:t> </a:t>
            </a:r>
            <a:r>
              <a:rPr lang="es-ES" sz="2400" b="1" i="1" dirty="0" err="1" smtClean="0"/>
              <a:t>henah</a:t>
            </a:r>
            <a:r>
              <a:rPr lang="es-ES" sz="2400" b="1" i="1" dirty="0" smtClean="0"/>
              <a:t>.</a:t>
            </a:r>
            <a:endParaRPr lang="es-ES" sz="2400" i="1" dirty="0" smtClean="0"/>
          </a:p>
          <a:p>
            <a:r>
              <a:rPr lang="es-ES" sz="2400" b="1" i="1" dirty="0" smtClean="0"/>
              <a:t> </a:t>
            </a:r>
            <a:endParaRPr lang="es-ES" sz="2400" i="1" dirty="0" smtClean="0"/>
          </a:p>
          <a:p>
            <a:r>
              <a:rPr lang="es-ES" sz="2400" b="1" i="1" dirty="0" smtClean="0">
                <a:effectLst>
                  <a:outerShdw blurRad="38100" dist="38100" dir="2700000" algn="tl">
                    <a:srgbClr val="000000">
                      <a:alpha val="43137"/>
                    </a:srgbClr>
                  </a:outerShdw>
                </a:effectLst>
              </a:rPr>
              <a:t>9:33   </a:t>
            </a:r>
            <a:r>
              <a:rPr lang="es-ES" sz="2400"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       Y </a:t>
            </a:r>
            <a:r>
              <a:rPr lang="es-ES" sz="2400" i="1" dirty="0" smtClean="0">
                <a:effectLst>
                  <a:outerShdw blurRad="38100" dist="38100" dir="2700000" algn="tl">
                    <a:srgbClr val="000000">
                      <a:alpha val="43137"/>
                    </a:srgbClr>
                  </a:outerShdw>
                </a:effectLst>
              </a:rPr>
              <a:t>salió moisés de la presencia del Faraón fuera de la ciudad, y extendió sus palmas hacia el Eterno y cesaron los truenos y el granizo, y la lluvia no se derramó sobre la tierra.</a:t>
            </a:r>
            <a:r>
              <a:rPr lang="es-ES" sz="2400" b="1" i="1" dirty="0" smtClean="0">
                <a:effectLst>
                  <a:outerShdw blurRad="38100" dist="38100" dir="2700000" algn="tl">
                    <a:srgbClr val="000000">
                      <a:alpha val="43137"/>
                    </a:srgbClr>
                  </a:outerShdw>
                </a:effectLst>
              </a:rPr>
              <a:t> </a:t>
            </a:r>
            <a:endParaRPr lang="es-ES" sz="2400" b="1" i="1" dirty="0" smtClean="0">
              <a:effectLst>
                <a:outerShdw blurRad="38100" dist="38100" dir="2700000" algn="tl">
                  <a:srgbClr val="000000">
                    <a:alpha val="43137"/>
                  </a:srgbClr>
                </a:outerShdw>
              </a:effectLst>
            </a:endParaRPr>
          </a:p>
          <a:p>
            <a:r>
              <a:rPr lang="es-ES" sz="2400" b="1" i="1" dirty="0" err="1" smtClean="0"/>
              <a:t>Vayetse</a:t>
            </a:r>
            <a:r>
              <a:rPr lang="es-ES" sz="2400" b="1" i="1" dirty="0" smtClean="0"/>
              <a:t> </a:t>
            </a:r>
            <a:r>
              <a:rPr lang="es-ES" sz="2400" b="1" i="1" dirty="0" err="1" smtClean="0"/>
              <a:t>Moshe</a:t>
            </a:r>
            <a:r>
              <a:rPr lang="es-ES" sz="2400" b="1" i="1" dirty="0" smtClean="0"/>
              <a:t> </a:t>
            </a:r>
            <a:r>
              <a:rPr lang="es-ES" sz="2400" b="1" i="1" dirty="0" err="1" smtClean="0"/>
              <a:t>me'im</a:t>
            </a:r>
            <a:r>
              <a:rPr lang="es-ES" sz="2400" b="1" i="1" dirty="0" smtClean="0"/>
              <a:t> </a:t>
            </a:r>
            <a:r>
              <a:rPr lang="es-ES" sz="2400" b="1" i="1" dirty="0" err="1" smtClean="0"/>
              <a:t>Par'oh</a:t>
            </a:r>
            <a:r>
              <a:rPr lang="es-ES" sz="2400" b="1" i="1" dirty="0" smtClean="0"/>
              <a:t> et-</a:t>
            </a:r>
            <a:r>
              <a:rPr lang="es-ES" sz="2400" b="1" i="1" dirty="0" err="1" smtClean="0"/>
              <a:t>ha'ir</a:t>
            </a:r>
            <a:r>
              <a:rPr lang="es-ES" sz="2400" b="1" i="1" dirty="0" smtClean="0"/>
              <a:t> </a:t>
            </a:r>
            <a:r>
              <a:rPr lang="es-ES" sz="2400" b="1" i="1" dirty="0" err="1" smtClean="0"/>
              <a:t>vayifros</a:t>
            </a:r>
            <a:r>
              <a:rPr lang="es-ES" sz="2400" b="1" i="1" dirty="0" smtClean="0"/>
              <a:t> </a:t>
            </a:r>
            <a:r>
              <a:rPr lang="es-ES" sz="2400" b="1" i="1" dirty="0" err="1" smtClean="0"/>
              <a:t>kapav</a:t>
            </a:r>
            <a:r>
              <a:rPr lang="es-ES" sz="2400" b="1" i="1" dirty="0" smtClean="0"/>
              <a:t> el-Adonay </a:t>
            </a:r>
            <a:r>
              <a:rPr lang="es-ES" sz="2400" b="1" i="1" dirty="0" err="1" smtClean="0"/>
              <a:t>vayajdelu</a:t>
            </a:r>
            <a:r>
              <a:rPr lang="es-ES" sz="2400" b="1" i="1" dirty="0" smtClean="0"/>
              <a:t> </a:t>
            </a:r>
            <a:r>
              <a:rPr lang="es-ES" sz="2400" b="1" i="1" dirty="0" err="1" smtClean="0"/>
              <a:t>hakolot</a:t>
            </a:r>
            <a:r>
              <a:rPr lang="es-ES" sz="2400" b="1" i="1" dirty="0" smtClean="0"/>
              <a:t> </a:t>
            </a:r>
            <a:r>
              <a:rPr lang="es-ES" sz="2400" b="1" i="1" dirty="0" err="1" smtClean="0"/>
              <a:t>vehabarad</a:t>
            </a:r>
            <a:r>
              <a:rPr lang="es-ES" sz="2400" b="1" i="1" dirty="0" smtClean="0"/>
              <a:t> </a:t>
            </a:r>
            <a:r>
              <a:rPr lang="es-ES" sz="2400" b="1" i="1" dirty="0" err="1" smtClean="0"/>
              <a:t>umatar</a:t>
            </a:r>
            <a:r>
              <a:rPr lang="es-ES" sz="2400" b="1" i="1" dirty="0" smtClean="0"/>
              <a:t> lo-</a:t>
            </a:r>
            <a:r>
              <a:rPr lang="es-ES" sz="2400" b="1" i="1" dirty="0" err="1" smtClean="0"/>
              <a:t>nitaj</a:t>
            </a:r>
            <a:r>
              <a:rPr lang="es-ES" sz="2400" b="1" i="1" dirty="0" smtClean="0"/>
              <a:t> </a:t>
            </a:r>
            <a:r>
              <a:rPr lang="es-ES" sz="2400" b="1" i="1" dirty="0" err="1" smtClean="0"/>
              <a:t>artsah</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9:34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a:t>
            </a:r>
            <a:r>
              <a:rPr lang="es-ES" sz="2400" i="1" dirty="0" smtClean="0">
                <a:effectLst>
                  <a:outerShdw blurRad="38100" dist="38100" dir="2700000" algn="tl">
                    <a:srgbClr val="000000">
                      <a:alpha val="43137"/>
                    </a:srgbClr>
                  </a:outerShdw>
                </a:effectLst>
              </a:rPr>
              <a:t>cuando vio el Faraón que habían cesado la lluvia y el granizo y los truenos, volvió a pecar y endureció su corazón, así él como sus siervos.</a:t>
            </a:r>
            <a:r>
              <a:rPr lang="es-ES" sz="2400" b="1" i="1" dirty="0" smtClean="0">
                <a:effectLst>
                  <a:outerShdw blurRad="38100" dist="38100" dir="2700000" algn="tl">
                    <a:srgbClr val="000000">
                      <a:alpha val="43137"/>
                    </a:srgbClr>
                  </a:outerShdw>
                </a:effectLst>
              </a:rPr>
              <a:t> </a:t>
            </a:r>
          </a:p>
          <a:p>
            <a:r>
              <a:rPr lang="es-ES" sz="2400" b="1" i="1" dirty="0" err="1" smtClean="0"/>
              <a:t>Vayar</a:t>
            </a:r>
            <a:r>
              <a:rPr lang="es-ES" sz="2400" b="1" i="1" dirty="0" smtClean="0"/>
              <a:t> </a:t>
            </a:r>
            <a:r>
              <a:rPr lang="es-ES" sz="2400" b="1" i="1" dirty="0" err="1" smtClean="0"/>
              <a:t>Par'oh</a:t>
            </a:r>
            <a:r>
              <a:rPr lang="es-ES" sz="2400" b="1" i="1" dirty="0" smtClean="0"/>
              <a:t> </a:t>
            </a:r>
            <a:r>
              <a:rPr lang="es-ES" sz="2400" b="1" i="1" dirty="0" err="1" smtClean="0"/>
              <a:t>ki-jadal</a:t>
            </a:r>
            <a:r>
              <a:rPr lang="es-ES" sz="2400" b="1" i="1" dirty="0" smtClean="0"/>
              <a:t> </a:t>
            </a:r>
            <a:r>
              <a:rPr lang="es-ES" sz="2400" b="1" i="1" dirty="0" err="1" smtClean="0"/>
              <a:t>hamatar</a:t>
            </a:r>
            <a:r>
              <a:rPr lang="es-ES" sz="2400" b="1" i="1" dirty="0" smtClean="0"/>
              <a:t> </a:t>
            </a:r>
            <a:r>
              <a:rPr lang="es-ES" sz="2400" b="1" i="1" dirty="0" err="1" smtClean="0"/>
              <a:t>vehabarad</a:t>
            </a:r>
            <a:r>
              <a:rPr lang="es-ES" sz="2400" b="1" i="1" dirty="0" smtClean="0"/>
              <a:t> </a:t>
            </a:r>
            <a:r>
              <a:rPr lang="es-ES" sz="2400" b="1" i="1" dirty="0" err="1" smtClean="0"/>
              <a:t>vehakolot</a:t>
            </a:r>
            <a:r>
              <a:rPr lang="es-ES" sz="2400" b="1" i="1" dirty="0" smtClean="0"/>
              <a:t> </a:t>
            </a:r>
            <a:r>
              <a:rPr lang="es-ES" sz="2400" b="1" i="1" dirty="0" err="1" smtClean="0"/>
              <a:t>vayosef</a:t>
            </a:r>
            <a:r>
              <a:rPr lang="es-ES" sz="2400" b="1" i="1" dirty="0" smtClean="0"/>
              <a:t> </a:t>
            </a:r>
            <a:r>
              <a:rPr lang="es-ES" sz="2400" b="1" i="1" dirty="0" err="1" smtClean="0"/>
              <a:t>lajato</a:t>
            </a:r>
            <a:r>
              <a:rPr lang="es-ES" sz="2400" b="1" i="1" dirty="0" smtClean="0"/>
              <a:t> </a:t>
            </a:r>
            <a:r>
              <a:rPr lang="es-ES" sz="2400" b="1" i="1" dirty="0" err="1" smtClean="0"/>
              <a:t>vayajbed</a:t>
            </a:r>
            <a:r>
              <a:rPr lang="es-ES" sz="2400" b="1" i="1" dirty="0" smtClean="0"/>
              <a:t> libo </a:t>
            </a:r>
            <a:r>
              <a:rPr lang="es-ES" sz="2400" b="1" i="1" dirty="0" err="1" smtClean="0"/>
              <a:t>hu</a:t>
            </a:r>
            <a:r>
              <a:rPr lang="es-ES" sz="2400" b="1" i="1" dirty="0" smtClean="0"/>
              <a:t> </a:t>
            </a:r>
            <a:r>
              <a:rPr lang="es-ES" sz="2400" b="1" i="1" dirty="0" err="1" smtClean="0"/>
              <a:t>va'avadav</a:t>
            </a:r>
            <a:r>
              <a:rPr lang="es-ES" sz="2400" b="1" i="1" dirty="0" smtClean="0"/>
              <a:t>.</a:t>
            </a:r>
            <a:endParaRPr lang="es-ES" sz="2400" i="1" dirty="0" smtClean="0"/>
          </a:p>
          <a:p>
            <a:r>
              <a:rPr lang="es-ES" sz="2400" b="1" i="1" dirty="0" smtClean="0"/>
              <a:t> </a:t>
            </a:r>
            <a:endParaRPr lang="es-ES" sz="2400" i="1" dirty="0" smtClean="0"/>
          </a:p>
          <a:p>
            <a:r>
              <a:rPr lang="es-ES" sz="2400" b="1" i="1" dirty="0" smtClean="0">
                <a:effectLst>
                  <a:outerShdw blurRad="38100" dist="38100" dir="2700000" algn="tl">
                    <a:srgbClr val="000000">
                      <a:alpha val="43137"/>
                    </a:srgbClr>
                  </a:outerShdw>
                </a:effectLst>
              </a:rPr>
              <a:t>9:35     </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a:t>
            </a:r>
            <a:r>
              <a:rPr lang="es-ES" sz="2400" i="1" dirty="0" smtClean="0">
                <a:effectLst>
                  <a:outerShdw blurRad="38100" dist="38100" dir="2700000" algn="tl">
                    <a:srgbClr val="000000">
                      <a:alpha val="43137"/>
                    </a:srgbClr>
                  </a:outerShdw>
                </a:effectLst>
              </a:rPr>
              <a:t>se endureció el corazón del Faraón y no dejó ir a los hijos de Israel, como el Eterno lo había dicho por medio de Moisés.</a:t>
            </a:r>
            <a:r>
              <a:rPr lang="es-ES" sz="2400" b="1" i="1" dirty="0" smtClean="0">
                <a:effectLst>
                  <a:outerShdw blurRad="38100" dist="38100" dir="2700000" algn="tl">
                    <a:srgbClr val="000000">
                      <a:alpha val="43137"/>
                    </a:srgbClr>
                  </a:outerShdw>
                </a:effectLst>
              </a:rPr>
              <a:t> </a:t>
            </a:r>
          </a:p>
          <a:p>
            <a:r>
              <a:rPr lang="es-ES" sz="2400" b="1" i="1" dirty="0" err="1" smtClean="0"/>
              <a:t>Vayejezak</a:t>
            </a:r>
            <a:r>
              <a:rPr lang="es-ES" sz="2400" b="1" i="1" dirty="0" smtClean="0"/>
              <a:t> </a:t>
            </a:r>
            <a:r>
              <a:rPr lang="es-ES" sz="2400" b="1" i="1" dirty="0" err="1" smtClean="0"/>
              <a:t>lev</a:t>
            </a:r>
            <a:r>
              <a:rPr lang="es-ES" sz="2400" b="1" i="1" dirty="0" smtClean="0"/>
              <a:t> </a:t>
            </a:r>
            <a:r>
              <a:rPr lang="es-ES" sz="2400" b="1" i="1" dirty="0" err="1" smtClean="0"/>
              <a:t>Par'oh</a:t>
            </a:r>
            <a:r>
              <a:rPr lang="es-ES" sz="2400" b="1" i="1" dirty="0" smtClean="0"/>
              <a:t> velo </a:t>
            </a:r>
            <a:r>
              <a:rPr lang="es-ES" sz="2400" b="1" i="1" dirty="0" err="1" smtClean="0"/>
              <a:t>shilaj</a:t>
            </a:r>
            <a:r>
              <a:rPr lang="es-ES" sz="2400" b="1" i="1" dirty="0" smtClean="0"/>
              <a:t> et-</a:t>
            </a:r>
            <a:r>
              <a:rPr lang="es-ES" sz="2400" b="1" i="1" dirty="0" err="1" smtClean="0"/>
              <a:t>beney</a:t>
            </a:r>
            <a:r>
              <a:rPr lang="es-ES" sz="2400" b="1" i="1" dirty="0" smtClean="0"/>
              <a:t> </a:t>
            </a:r>
            <a:r>
              <a:rPr lang="es-ES" sz="2400" b="1" i="1" dirty="0" err="1" smtClean="0"/>
              <a:t>Yisra'el</a:t>
            </a:r>
            <a:r>
              <a:rPr lang="es-ES" sz="2400" b="1" i="1" dirty="0" smtClean="0"/>
              <a:t> </a:t>
            </a:r>
            <a:r>
              <a:rPr lang="es-ES" sz="2400" b="1" i="1" dirty="0" err="1" smtClean="0"/>
              <a:t>ka'asher</a:t>
            </a:r>
            <a:r>
              <a:rPr lang="es-ES" sz="2400" b="1" i="1" dirty="0" smtClean="0"/>
              <a:t> </a:t>
            </a:r>
            <a:r>
              <a:rPr lang="es-ES" sz="2400" b="1" i="1" dirty="0" err="1" smtClean="0"/>
              <a:t>diber</a:t>
            </a:r>
            <a:r>
              <a:rPr lang="es-ES" sz="2400" b="1" i="1" dirty="0" smtClean="0"/>
              <a:t> Adonay </a:t>
            </a:r>
            <a:r>
              <a:rPr lang="es-ES" sz="2400" b="1" i="1" dirty="0" err="1" smtClean="0"/>
              <a:t>beyad-Moshe</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dirty="0"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12 </a:t>
            </a:r>
            <a:r>
              <a:rPr lang="es-CO" sz="1800" dirty="0" smtClean="0">
                <a:latin typeface="Calibri" pitchFamily="34" charset="0"/>
              </a:rPr>
              <a:t>de Av 5776– </a:t>
            </a:r>
            <a:r>
              <a:rPr lang="es-CO" sz="1800" dirty="0" smtClean="0">
                <a:latin typeface="Calibri" pitchFamily="34" charset="0"/>
              </a:rPr>
              <a:t>16 </a:t>
            </a:r>
            <a:r>
              <a:rPr lang="es-CO" sz="1800" dirty="0" smtClean="0">
                <a:latin typeface="Calibri" pitchFamily="34" charset="0"/>
              </a:rPr>
              <a:t>Agosto,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87506</TotalTime>
  <Words>792</Words>
  <Application>Microsoft Office PowerPoint</Application>
  <PresentationFormat>On-screen Show (4:3)</PresentationFormat>
  <Paragraphs>221</Paragraphs>
  <Slides>36</Slides>
  <Notes>34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3098</cp:revision>
  <dcterms:created xsi:type="dcterms:W3CDTF">2013-10-13T19:31:46Z</dcterms:created>
  <dcterms:modified xsi:type="dcterms:W3CDTF">2016-08-18T11:30:10Z</dcterms:modified>
</cp:coreProperties>
</file>