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Override PartName="/ppt/notesSlides/notesSlide27.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9"/>
  </p:notesMasterIdLst>
  <p:sldIdLst>
    <p:sldId id="256" r:id="rId2"/>
    <p:sldId id="1303" r:id="rId3"/>
    <p:sldId id="1307" r:id="rId4"/>
    <p:sldId id="1308" r:id="rId5"/>
    <p:sldId id="1309" r:id="rId6"/>
    <p:sldId id="1310" r:id="rId7"/>
    <p:sldId id="1311" r:id="rId8"/>
    <p:sldId id="1333" r:id="rId9"/>
    <p:sldId id="1334" r:id="rId10"/>
    <p:sldId id="1335" r:id="rId11"/>
    <p:sldId id="1336" r:id="rId12"/>
    <p:sldId id="1312" r:id="rId13"/>
    <p:sldId id="1313" r:id="rId14"/>
    <p:sldId id="1314" r:id="rId15"/>
    <p:sldId id="1315" r:id="rId16"/>
    <p:sldId id="1316" r:id="rId17"/>
    <p:sldId id="1337" r:id="rId18"/>
    <p:sldId id="1338" r:id="rId19"/>
    <p:sldId id="1317" r:id="rId20"/>
    <p:sldId id="1318" r:id="rId21"/>
    <p:sldId id="1319" r:id="rId22"/>
    <p:sldId id="1320" r:id="rId23"/>
    <p:sldId id="1321" r:id="rId24"/>
    <p:sldId id="1322" r:id="rId25"/>
    <p:sldId id="1323" r:id="rId26"/>
    <p:sldId id="1324" r:id="rId27"/>
    <p:sldId id="1339" r:id="rId28"/>
    <p:sldId id="1325" r:id="rId29"/>
    <p:sldId id="1340" r:id="rId30"/>
    <p:sldId id="1326" r:id="rId31"/>
    <p:sldId id="1327" r:id="rId32"/>
    <p:sldId id="1328" r:id="rId33"/>
    <p:sldId id="1329" r:id="rId34"/>
    <p:sldId id="1330" r:id="rId35"/>
    <p:sldId id="1331" r:id="rId36"/>
    <p:sldId id="1332" r:id="rId37"/>
    <p:sldId id="292" r:id="rId38"/>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clrMru>
    <a:srgbClr val="000000"/>
    <a:srgbClr val="FF6600"/>
    <a:srgbClr val="4D4D4D"/>
  </p:clrMru>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9670" autoAdjust="0"/>
    <p:restoredTop sz="94660"/>
  </p:normalViewPr>
  <p:slideViewPr>
    <p:cSldViewPr>
      <p:cViewPr>
        <p:scale>
          <a:sx n="75" d="100"/>
          <a:sy n="75" d="100"/>
        </p:scale>
        <p:origin x="-1248" y="22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Header Placeholder 1"/>
          <p:cNvSpPr txBox="1">
            <a:spLocks noGrp="1"/>
          </p:cNvSpPr>
          <p:nvPr>
            <p:ph type="hdr" sz="quarter"/>
          </p:nvPr>
        </p:nvSpPr>
        <p:spPr>
          <a:xfrm>
            <a:off x="0" y="0"/>
            <a:ext cx="2971800" cy="457200"/>
          </a:xfrm>
          <a:prstGeom prst="rect">
            <a:avLst/>
          </a:prstGeom>
          <a:noFill/>
          <a:ln>
            <a:noFill/>
          </a:ln>
        </p:spPr>
        <p:txBody>
          <a:bodyPr vert="horz" wrap="square" lIns="91440" tIns="45720" rIns="91440" bIns="45720" anchor="t" anchorCtr="0" compatLnSpc="1"/>
          <a:lstStyle>
            <a:lvl1pPr marL="0" marR="0" lvl="0" indent="0" algn="l"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cs typeface="+mn-cs"/>
              </a:defRPr>
            </a:lvl1pPr>
          </a:lstStyle>
          <a:p>
            <a:pPr>
              <a:defRPr/>
            </a:pPr>
            <a:endParaRPr/>
          </a:p>
        </p:txBody>
      </p:sp>
      <p:sp>
        <p:nvSpPr>
          <p:cNvPr id="3" name="Date Placeholder 2"/>
          <p:cNvSpPr txBox="1">
            <a:spLocks noGrp="1"/>
          </p:cNvSpPr>
          <p:nvPr>
            <p:ph type="dt" idx="1"/>
          </p:nvPr>
        </p:nvSpPr>
        <p:spPr>
          <a:xfrm>
            <a:off x="3884613" y="0"/>
            <a:ext cx="2971800" cy="457200"/>
          </a:xfrm>
          <a:prstGeom prst="rect">
            <a:avLst/>
          </a:prstGeom>
          <a:noFill/>
          <a:ln>
            <a:noFill/>
          </a:ln>
        </p:spPr>
        <p:txBody>
          <a:bodyPr vert="horz" wrap="square" lIns="91440" tIns="45720" rIns="91440" bIns="45720" anchor="t" anchorCtr="0" compatLnSpc="1"/>
          <a:lstStyle>
            <a:lvl1pPr marL="0" marR="0" lvl="0" indent="0" algn="r"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cs typeface="+mn-cs"/>
              </a:defRPr>
            </a:lvl1pPr>
          </a:lstStyle>
          <a:p>
            <a:pPr>
              <a:defRPr/>
            </a:pPr>
            <a:fld id="{A6B05D96-1AA7-4885-A799-4B22F8FA5C44}" type="datetime1">
              <a:rPr/>
              <a:pPr>
                <a:defRPr/>
              </a:pPr>
              <a:t>6/14/2016</a:t>
            </a:fld>
            <a:endParaRPr/>
          </a:p>
        </p:txBody>
      </p:sp>
      <p:sp>
        <p:nvSpPr>
          <p:cNvPr id="23556" name="Slide Image Placeholder 3"/>
          <p:cNvSpPr>
            <a:spLocks noGrp="1" noRot="1" noChangeAspect="1"/>
          </p:cNvSpPr>
          <p:nvPr>
            <p:ph type="sldImg" idx="2"/>
          </p:nvPr>
        </p:nvSpPr>
        <p:spPr bwMode="auto">
          <a:xfrm>
            <a:off x="1143000" y="685800"/>
            <a:ext cx="4572000" cy="3429000"/>
          </a:xfrm>
          <a:prstGeom prst="rect">
            <a:avLst/>
          </a:prstGeom>
          <a:noFill/>
          <a:ln w="12701">
            <a:solidFill>
              <a:srgbClr val="000000"/>
            </a:solidFill>
            <a:miter lim="800000"/>
            <a:headEnd/>
            <a:tailEnd/>
          </a:ln>
        </p:spPr>
      </p:sp>
      <p:sp>
        <p:nvSpPr>
          <p:cNvPr id="5" name="Notes Placeholder 4"/>
          <p:cNvSpPr txBox="1">
            <a:spLocks noGrp="1"/>
          </p:cNvSpPr>
          <p:nvPr>
            <p:ph type="body" sz="quarter" idx="3"/>
          </p:nvPr>
        </p:nvSpPr>
        <p:spPr>
          <a:xfrm>
            <a:off x="685800" y="4343400"/>
            <a:ext cx="5486400" cy="4114800"/>
          </a:xfrm>
          <a:prstGeom prst="rect">
            <a:avLst/>
          </a:prstGeom>
          <a:noFill/>
          <a:ln>
            <a:noFill/>
          </a:ln>
        </p:spPr>
        <p:txBody>
          <a:bodyPr vert="horz" wrap="square" lIns="91440" tIns="45720" rIns="91440" bIns="45720" anchor="t" anchorCtr="0" compatLnSpc="1"/>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txBox="1">
            <a:spLocks noGrp="1"/>
          </p:cNvSpPr>
          <p:nvPr>
            <p:ph type="ftr" sz="quarter" idx="4"/>
          </p:nvPr>
        </p:nvSpPr>
        <p:spPr>
          <a:xfrm>
            <a:off x="0" y="8685213"/>
            <a:ext cx="2971800" cy="457200"/>
          </a:xfrm>
          <a:prstGeom prst="rect">
            <a:avLst/>
          </a:prstGeom>
          <a:noFill/>
          <a:ln>
            <a:noFill/>
          </a:ln>
        </p:spPr>
        <p:txBody>
          <a:bodyPr vert="horz" wrap="square" lIns="91440" tIns="45720" rIns="91440" bIns="45720" anchor="b" anchorCtr="0" compatLnSpc="1"/>
          <a:lstStyle>
            <a:lvl1pPr marL="0" marR="0" lvl="0" indent="0" algn="l"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cs typeface="+mn-cs"/>
              </a:defRPr>
            </a:lvl1pPr>
          </a:lstStyle>
          <a:p>
            <a:pPr>
              <a:defRPr/>
            </a:pPr>
            <a:endParaRPr/>
          </a:p>
        </p:txBody>
      </p:sp>
      <p:sp>
        <p:nvSpPr>
          <p:cNvPr id="7" name="Slide Number Placeholder 6"/>
          <p:cNvSpPr txBox="1">
            <a:spLocks noGrp="1"/>
          </p:cNvSpPr>
          <p:nvPr>
            <p:ph type="sldNum" sz="quarter" idx="5"/>
          </p:nvPr>
        </p:nvSpPr>
        <p:spPr>
          <a:xfrm>
            <a:off x="3884613" y="8685213"/>
            <a:ext cx="2971800" cy="457200"/>
          </a:xfrm>
          <a:prstGeom prst="rect">
            <a:avLst/>
          </a:prstGeom>
          <a:noFill/>
          <a:ln>
            <a:noFill/>
          </a:ln>
        </p:spPr>
        <p:txBody>
          <a:bodyPr vert="horz" wrap="square" lIns="91440" tIns="45720" rIns="91440" bIns="45720" anchor="b" anchorCtr="0" compatLnSpc="1"/>
          <a:lstStyle>
            <a:lvl1pPr marL="0" marR="0" lvl="0" indent="0" algn="r"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cs typeface="+mn-cs"/>
              </a:defRPr>
            </a:lvl1pPr>
          </a:lstStyle>
          <a:p>
            <a:pPr>
              <a:defRPr/>
            </a:pPr>
            <a:fld id="{1B37A38F-A25C-4F90-81DA-4D878FB23B37}" type="slidenum">
              <a:rPr/>
              <a:pPr>
                <a:defRPr/>
              </a:pPr>
              <a:t>‹#›</a:t>
            </a:fld>
            <a:endParaRPr/>
          </a:p>
        </p:txBody>
      </p:sp>
    </p:spTree>
  </p:cSld>
  <p:clrMap bg1="lt1" tx1="dk1" bg2="lt2" tx2="dk2" accent1="accent1" accent2="accent2" accent3="accent3" accent4="accent4" accent5="accent5" accent6="accent6" hlink="hlink" folHlink="folHlink"/>
  <p:notesStyle>
    <a:lvl1pPr algn="l" rtl="0" eaLnBrk="0" fontAlgn="base" hangingPunct="0">
      <a:spcBef>
        <a:spcPct val="0"/>
      </a:spcBef>
      <a:spcAft>
        <a:spcPct val="0"/>
      </a:spcAft>
      <a:defRPr lang="en-US" sz="1200" kern="1200">
        <a:solidFill>
          <a:srgbClr val="000000"/>
        </a:solidFill>
        <a:latin typeface="Calibri"/>
      </a:defRPr>
    </a:lvl1pPr>
    <a:lvl2pPr marL="457200" lvl="1" algn="l" rtl="0" eaLnBrk="0" fontAlgn="base" hangingPunct="0">
      <a:spcBef>
        <a:spcPct val="0"/>
      </a:spcBef>
      <a:spcAft>
        <a:spcPct val="0"/>
      </a:spcAft>
      <a:defRPr lang="en-US" sz="1200" kern="1200">
        <a:solidFill>
          <a:srgbClr val="000000"/>
        </a:solidFill>
        <a:latin typeface="Calibri"/>
      </a:defRPr>
    </a:lvl2pPr>
    <a:lvl3pPr marL="914400" lvl="2" algn="l" rtl="0" eaLnBrk="0" fontAlgn="base" hangingPunct="0">
      <a:spcBef>
        <a:spcPct val="0"/>
      </a:spcBef>
      <a:spcAft>
        <a:spcPct val="0"/>
      </a:spcAft>
      <a:defRPr lang="en-US" sz="1200" kern="1200">
        <a:solidFill>
          <a:srgbClr val="000000"/>
        </a:solidFill>
        <a:latin typeface="Calibri"/>
      </a:defRPr>
    </a:lvl3pPr>
    <a:lvl4pPr marL="1371600" lvl="3" algn="l" rtl="0" eaLnBrk="0" fontAlgn="base" hangingPunct="0">
      <a:spcBef>
        <a:spcPct val="0"/>
      </a:spcBef>
      <a:spcAft>
        <a:spcPct val="0"/>
      </a:spcAft>
      <a:defRPr lang="en-US" sz="1200" kern="1200">
        <a:solidFill>
          <a:srgbClr val="000000"/>
        </a:solidFill>
        <a:latin typeface="Calibri"/>
      </a:defRPr>
    </a:lvl4pPr>
    <a:lvl5pPr marL="1828800" lvl="4" algn="l" rtl="0" eaLnBrk="0" fontAlgn="base" hangingPunct="0">
      <a:spcBef>
        <a:spcPct val="0"/>
      </a:spcBef>
      <a:spcAft>
        <a:spcPct val="0"/>
      </a:spcAft>
      <a:defRPr lang="en-US" sz="1200" kern="1200">
        <a:solidFill>
          <a:srgbClr val="000000"/>
        </a:solidFill>
        <a:latin typeface="Calibri"/>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2</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3</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4</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5</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6</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7</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8</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9</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10</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11</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12</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13</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14</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15</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16</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17</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18</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19</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20</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21</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22</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23</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24</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25</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26</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27</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28</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29</a:t>
            </a:fld>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30</a:t>
            </a:fld>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31</a:t>
            </a:fld>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32</a:t>
            </a:fld>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33</a:t>
            </a:fld>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34</a:t>
            </a:fld>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35</a:t>
            </a:fld>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36</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txBox="1">
            <a:spLocks noGrp="1"/>
          </p:cNvSpPr>
          <p:nvPr>
            <p:ph type="ctrTitle"/>
          </p:nvPr>
        </p:nvSpPr>
        <p:spPr>
          <a:xfrm>
            <a:off x="685800" y="2130423"/>
            <a:ext cx="7772400" cy="1470026"/>
          </a:xfrm>
        </p:spPr>
        <p:txBody>
          <a:bodyPr/>
          <a:lstStyle>
            <a:lvl1pPr>
              <a:defRPr/>
            </a:lvl1pPr>
          </a:lstStyle>
          <a:p>
            <a:pPr lvl="0"/>
            <a:r>
              <a:rPr lang="en-US"/>
              <a:t>Click to edit Master title style</a:t>
            </a:r>
          </a:p>
        </p:txBody>
      </p:sp>
      <p:sp>
        <p:nvSpPr>
          <p:cNvPr id="3" name="Subtitle 2"/>
          <p:cNvSpPr txBox="1">
            <a:spLocks noGrp="1"/>
          </p:cNvSpPr>
          <p:nvPr>
            <p:ph type="subTitle" idx="1"/>
          </p:nvPr>
        </p:nvSpPr>
        <p:spPr>
          <a:xfrm>
            <a:off x="1371600" y="3886200"/>
            <a:ext cx="6400800" cy="1752603"/>
          </a:xfrm>
        </p:spPr>
        <p:txBody>
          <a:bodyPr anchorCtr="1"/>
          <a:lstStyle>
            <a:lvl1pPr marL="0" indent="0" algn="ctr">
              <a:buNone/>
              <a:defRPr>
                <a:solidFill>
                  <a:srgbClr val="898989"/>
                </a:solidFill>
              </a:defRPr>
            </a:lvl1pPr>
          </a:lstStyle>
          <a:p>
            <a:pPr lvl="0"/>
            <a:r>
              <a:rPr lang="en-US"/>
              <a:t>Click to edit Master subtitle style</a:t>
            </a:r>
          </a:p>
        </p:txBody>
      </p:sp>
      <p:sp>
        <p:nvSpPr>
          <p:cNvPr id="4" name="Date Placeholder 3"/>
          <p:cNvSpPr txBox="1">
            <a:spLocks noGrp="1"/>
          </p:cNvSpPr>
          <p:nvPr>
            <p:ph type="dt" sz="half" idx="10"/>
          </p:nvPr>
        </p:nvSpPr>
        <p:spPr>
          <a:ln/>
        </p:spPr>
        <p:txBody>
          <a:bodyPr/>
          <a:lstStyle>
            <a:lvl1pPr>
              <a:defRPr/>
            </a:lvl1pPr>
          </a:lstStyle>
          <a:p>
            <a:pPr>
              <a:defRPr/>
            </a:pPr>
            <a:fld id="{A44D2259-3AE3-47B0-9A24-CA7E2515DC02}" type="datetime1">
              <a:rPr/>
              <a:pPr>
                <a:defRPr/>
              </a:pPr>
              <a:t>6/14/2016</a:t>
            </a:fld>
            <a:endParaRPr/>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9F1436C3-98CE-456C-B969-0A3F0E4114A7}" type="slidenum">
              <a:rPr/>
              <a:pPr>
                <a:defRPr/>
              </a:pPr>
              <a:t>‹#›</a:t>
            </a:fld>
            <a:endParaRPr/>
          </a:p>
        </p:txBody>
      </p:sp>
    </p:spTree>
  </p:cSld>
  <p:clrMapOvr>
    <a:masterClrMapping/>
  </p:clrMapOvr>
  <p:transition/>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Content Placeholder 2"/>
          <p:cNvSpPr txBox="1">
            <a:spLocks noGrp="1"/>
          </p:cNvSpPr>
          <p:nvPr>
            <p:ph idx="1"/>
          </p:nvPr>
        </p:nvSpPr>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txBox="1">
            <a:spLocks noGrp="1"/>
          </p:cNvSpPr>
          <p:nvPr>
            <p:ph type="dt" sz="half" idx="10"/>
          </p:nvPr>
        </p:nvSpPr>
        <p:spPr>
          <a:ln/>
        </p:spPr>
        <p:txBody>
          <a:bodyPr/>
          <a:lstStyle>
            <a:lvl1pPr>
              <a:defRPr/>
            </a:lvl1pPr>
          </a:lstStyle>
          <a:p>
            <a:pPr>
              <a:defRPr/>
            </a:pPr>
            <a:fld id="{19DD546C-7A41-463B-AE67-143CF04F4AB5}" type="datetime1">
              <a:rPr/>
              <a:pPr>
                <a:defRPr/>
              </a:pPr>
              <a:t>6/14/2016</a:t>
            </a:fld>
            <a:endParaRPr/>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33A5CCA0-E6DD-4193-BDB5-786DE774B486}" type="slidenum">
              <a:rPr/>
              <a:pPr>
                <a:defRPr/>
              </a:pPr>
              <a:t>‹#›</a:t>
            </a:fld>
            <a:endParaRPr/>
          </a:p>
        </p:txBody>
      </p:sp>
    </p:spTree>
  </p:cSld>
  <p:clrMapOvr>
    <a:masterClrMapping/>
  </p:clrMapOvr>
  <p:transition/>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txBox="1">
            <a:spLocks noGrp="1"/>
          </p:cNvSpPr>
          <p:nvPr>
            <p:ph type="title"/>
          </p:nvPr>
        </p:nvSpPr>
        <p:spPr>
          <a:xfrm>
            <a:off x="722311" y="4406895"/>
            <a:ext cx="7772400" cy="1362071"/>
          </a:xfrm>
        </p:spPr>
        <p:txBody>
          <a:bodyPr anchor="t" anchorCtr="0"/>
          <a:lstStyle>
            <a:lvl1pPr algn="l">
              <a:defRPr sz="4000" b="1" cap="all"/>
            </a:lvl1pPr>
          </a:lstStyle>
          <a:p>
            <a:pPr lvl="0"/>
            <a:r>
              <a:rPr lang="en-US"/>
              <a:t>Click to edit Master title style</a:t>
            </a:r>
          </a:p>
        </p:txBody>
      </p:sp>
      <p:sp>
        <p:nvSpPr>
          <p:cNvPr id="3" name="Text Placeholder 2"/>
          <p:cNvSpPr txBox="1">
            <a:spLocks noGrp="1"/>
          </p:cNvSpPr>
          <p:nvPr>
            <p:ph type="body" idx="1"/>
          </p:nvPr>
        </p:nvSpPr>
        <p:spPr>
          <a:xfrm>
            <a:off x="722311" y="2906713"/>
            <a:ext cx="7772400" cy="1500182"/>
          </a:xfrm>
        </p:spPr>
        <p:txBody>
          <a:bodyPr anchor="b"/>
          <a:lstStyle>
            <a:lvl1pPr marL="0" indent="0">
              <a:spcBef>
                <a:spcPts val="500"/>
              </a:spcBef>
              <a:buNone/>
              <a:defRPr sz="2000">
                <a:solidFill>
                  <a:srgbClr val="898989"/>
                </a:solidFill>
              </a:defRPr>
            </a:lvl1pPr>
          </a:lstStyle>
          <a:p>
            <a:pPr lvl="0"/>
            <a:r>
              <a:rPr lang="en-US"/>
              <a:t>Click to edit Master text styles</a:t>
            </a:r>
          </a:p>
        </p:txBody>
      </p:sp>
      <p:sp>
        <p:nvSpPr>
          <p:cNvPr id="4" name="Date Placeholder 3"/>
          <p:cNvSpPr txBox="1">
            <a:spLocks noGrp="1"/>
          </p:cNvSpPr>
          <p:nvPr>
            <p:ph type="dt" sz="half" idx="10"/>
          </p:nvPr>
        </p:nvSpPr>
        <p:spPr>
          <a:ln/>
        </p:spPr>
        <p:txBody>
          <a:bodyPr/>
          <a:lstStyle>
            <a:lvl1pPr>
              <a:defRPr/>
            </a:lvl1pPr>
          </a:lstStyle>
          <a:p>
            <a:pPr>
              <a:defRPr/>
            </a:pPr>
            <a:fld id="{D43F0248-D71C-4723-8A1A-59A620E2B604}" type="datetime1">
              <a:rPr/>
              <a:pPr>
                <a:defRPr/>
              </a:pPr>
              <a:t>6/14/2016</a:t>
            </a:fld>
            <a:endParaRPr/>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01116441-ECE5-4928-B03C-53717E748E6E}" type="slidenum">
              <a:rPr/>
              <a:pPr>
                <a:defRPr/>
              </a:pPr>
              <a:t>‹#›</a:t>
            </a:fld>
            <a:endParaRPr/>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Content Placeholder 2"/>
          <p:cNvSpPr txBox="1">
            <a:spLocks noGrp="1"/>
          </p:cNvSpPr>
          <p:nvPr>
            <p:ph idx="1"/>
          </p:nvPr>
        </p:nvSpPr>
        <p:spPr>
          <a:xfrm>
            <a:off x="457200" y="1600200"/>
            <a:ext cx="4038603" cy="4525959"/>
          </a:xfrm>
        </p:spPr>
        <p:txBody>
          <a:bodyPr/>
          <a:lstStyle>
            <a:lvl1pPr>
              <a:spcBef>
                <a:spcPts val="700"/>
              </a:spcBef>
              <a:defRPr sz="2800"/>
            </a:lvl1pPr>
            <a:lvl2pPr>
              <a:spcBef>
                <a:spcPts val="600"/>
              </a:spcBef>
              <a:defRPr sz="2400"/>
            </a:lvl2pPr>
            <a:lvl3pPr>
              <a:spcBef>
                <a:spcPts val="500"/>
              </a:spcBef>
              <a:defRPr sz="2000"/>
            </a:lvl3pPr>
            <a:lvl4pPr>
              <a:spcBef>
                <a:spcPts val="400"/>
              </a:spcBef>
              <a:defRPr sz="1800"/>
            </a:lvl4pPr>
            <a:lvl5pPr>
              <a:spcBef>
                <a:spcPts val="400"/>
              </a:spcBef>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txBox="1">
            <a:spLocks noGrp="1"/>
          </p:cNvSpPr>
          <p:nvPr>
            <p:ph idx="2"/>
          </p:nvPr>
        </p:nvSpPr>
        <p:spPr>
          <a:xfrm>
            <a:off x="4648196" y="1600200"/>
            <a:ext cx="4038603" cy="4525959"/>
          </a:xfrm>
        </p:spPr>
        <p:txBody>
          <a:bodyPr/>
          <a:lstStyle>
            <a:lvl1pPr>
              <a:spcBef>
                <a:spcPts val="700"/>
              </a:spcBef>
              <a:defRPr sz="2800"/>
            </a:lvl1pPr>
            <a:lvl2pPr>
              <a:spcBef>
                <a:spcPts val="600"/>
              </a:spcBef>
              <a:defRPr sz="2400"/>
            </a:lvl2pPr>
            <a:lvl3pPr>
              <a:spcBef>
                <a:spcPts val="500"/>
              </a:spcBef>
              <a:defRPr sz="2000"/>
            </a:lvl3pPr>
            <a:lvl4pPr>
              <a:spcBef>
                <a:spcPts val="400"/>
              </a:spcBef>
              <a:defRPr sz="1800"/>
            </a:lvl4pPr>
            <a:lvl5pPr>
              <a:spcBef>
                <a:spcPts val="400"/>
              </a:spcBef>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txBox="1">
            <a:spLocks noGrp="1"/>
          </p:cNvSpPr>
          <p:nvPr>
            <p:ph type="dt" sz="half" idx="10"/>
          </p:nvPr>
        </p:nvSpPr>
        <p:spPr>
          <a:ln/>
        </p:spPr>
        <p:txBody>
          <a:bodyPr/>
          <a:lstStyle>
            <a:lvl1pPr>
              <a:defRPr/>
            </a:lvl1pPr>
          </a:lstStyle>
          <a:p>
            <a:pPr>
              <a:defRPr/>
            </a:pPr>
            <a:fld id="{808DDD08-98FD-496A-8A52-6565E7E1C93F}" type="datetime1">
              <a:rPr/>
              <a:pPr>
                <a:defRPr/>
              </a:pPr>
              <a:t>6/14/2016</a:t>
            </a:fld>
            <a:endParaRPr/>
          </a:p>
        </p:txBody>
      </p:sp>
      <p:sp>
        <p:nvSpPr>
          <p:cNvPr id="6" name="Footer Placeholder 4"/>
          <p:cNvSpPr txBox="1">
            <a:spLocks noGrp="1"/>
          </p:cNvSpPr>
          <p:nvPr>
            <p:ph type="ftr" sz="quarter" idx="11"/>
          </p:nvPr>
        </p:nvSpPr>
        <p:spPr>
          <a:ln/>
        </p:spPr>
        <p:txBody>
          <a:bodyPr/>
          <a:lstStyle>
            <a:lvl1pPr>
              <a:defRPr/>
            </a:lvl1pPr>
          </a:lstStyle>
          <a:p>
            <a:pPr>
              <a:defRPr/>
            </a:pPr>
            <a:endParaRPr/>
          </a:p>
        </p:txBody>
      </p:sp>
      <p:sp>
        <p:nvSpPr>
          <p:cNvPr id="7" name="Slide Number Placeholder 5"/>
          <p:cNvSpPr txBox="1">
            <a:spLocks noGrp="1"/>
          </p:cNvSpPr>
          <p:nvPr>
            <p:ph type="sldNum" sz="quarter" idx="12"/>
          </p:nvPr>
        </p:nvSpPr>
        <p:spPr>
          <a:ln/>
        </p:spPr>
        <p:txBody>
          <a:bodyPr/>
          <a:lstStyle>
            <a:lvl1pPr>
              <a:defRPr/>
            </a:lvl1pPr>
          </a:lstStyle>
          <a:p>
            <a:pPr>
              <a:defRPr/>
            </a:pPr>
            <a:fld id="{916129B7-2E64-4792-A25E-A043A0D32868}" type="slidenum">
              <a:rPr/>
              <a:pPr>
                <a:defRPr/>
              </a:pPr>
              <a:t>‹#›</a:t>
            </a:fld>
            <a:endParaRPr/>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Text Placeholder 2"/>
          <p:cNvSpPr txBox="1">
            <a:spLocks noGrp="1"/>
          </p:cNvSpPr>
          <p:nvPr>
            <p:ph type="body" idx="1"/>
          </p:nvPr>
        </p:nvSpPr>
        <p:spPr>
          <a:xfrm>
            <a:off x="457200" y="1535113"/>
            <a:ext cx="4040184" cy="639759"/>
          </a:xfrm>
        </p:spPr>
        <p:txBody>
          <a:bodyPr anchor="b"/>
          <a:lstStyle>
            <a:lvl1pPr marL="0" indent="0">
              <a:spcBef>
                <a:spcPts val="600"/>
              </a:spcBef>
              <a:buNone/>
              <a:defRPr sz="2400" b="1"/>
            </a:lvl1pPr>
          </a:lstStyle>
          <a:p>
            <a:pPr lvl="0"/>
            <a:r>
              <a:rPr lang="en-US"/>
              <a:t>Click to edit Master text styles</a:t>
            </a:r>
          </a:p>
        </p:txBody>
      </p:sp>
      <p:sp>
        <p:nvSpPr>
          <p:cNvPr id="4" name="Content Placeholder 3"/>
          <p:cNvSpPr txBox="1">
            <a:spLocks noGrp="1"/>
          </p:cNvSpPr>
          <p:nvPr>
            <p:ph idx="2"/>
          </p:nvPr>
        </p:nvSpPr>
        <p:spPr>
          <a:xfrm>
            <a:off x="457200" y="2174872"/>
            <a:ext cx="4040184" cy="3951286"/>
          </a:xfrm>
        </p:spPr>
        <p:txBody>
          <a:bodyPr/>
          <a:lstStyle>
            <a:lvl1pPr>
              <a:spcBef>
                <a:spcPts val="600"/>
              </a:spcBef>
              <a:defRPr sz="2400"/>
            </a:lvl1pPr>
            <a:lvl2pPr>
              <a:spcBef>
                <a:spcPts val="500"/>
              </a:spcBef>
              <a:defRPr sz="2000"/>
            </a:lvl2pPr>
            <a:lvl3pPr>
              <a:spcBef>
                <a:spcPts val="400"/>
              </a:spcBef>
              <a:defRPr sz="1800"/>
            </a:lvl3pPr>
            <a:lvl4pPr>
              <a:spcBef>
                <a:spcPts val="400"/>
              </a:spcBef>
              <a:defRPr sz="1600"/>
            </a:lvl4pPr>
            <a:lvl5pPr>
              <a:spcBef>
                <a:spcPts val="400"/>
              </a:spcBef>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txBox="1">
            <a:spLocks noGrp="1"/>
          </p:cNvSpPr>
          <p:nvPr>
            <p:ph type="body" idx="3"/>
          </p:nvPr>
        </p:nvSpPr>
        <p:spPr>
          <a:xfrm>
            <a:off x="4645023" y="1535113"/>
            <a:ext cx="4041776" cy="639759"/>
          </a:xfrm>
        </p:spPr>
        <p:txBody>
          <a:bodyPr anchor="b"/>
          <a:lstStyle>
            <a:lvl1pPr marL="0" indent="0">
              <a:spcBef>
                <a:spcPts val="600"/>
              </a:spcBef>
              <a:buNone/>
              <a:defRPr sz="2400" b="1"/>
            </a:lvl1pPr>
          </a:lstStyle>
          <a:p>
            <a:pPr lvl="0"/>
            <a:r>
              <a:rPr lang="en-US"/>
              <a:t>Click to edit Master text styles</a:t>
            </a:r>
          </a:p>
        </p:txBody>
      </p:sp>
      <p:sp>
        <p:nvSpPr>
          <p:cNvPr id="6" name="Content Placeholder 5"/>
          <p:cNvSpPr txBox="1">
            <a:spLocks noGrp="1"/>
          </p:cNvSpPr>
          <p:nvPr>
            <p:ph idx="4"/>
          </p:nvPr>
        </p:nvSpPr>
        <p:spPr>
          <a:xfrm>
            <a:off x="4645023" y="2174872"/>
            <a:ext cx="4041776" cy="3951286"/>
          </a:xfrm>
        </p:spPr>
        <p:txBody>
          <a:bodyPr/>
          <a:lstStyle>
            <a:lvl1pPr>
              <a:spcBef>
                <a:spcPts val="600"/>
              </a:spcBef>
              <a:defRPr sz="2400"/>
            </a:lvl1pPr>
            <a:lvl2pPr>
              <a:spcBef>
                <a:spcPts val="500"/>
              </a:spcBef>
              <a:defRPr sz="2000"/>
            </a:lvl2pPr>
            <a:lvl3pPr>
              <a:spcBef>
                <a:spcPts val="400"/>
              </a:spcBef>
              <a:defRPr sz="1800"/>
            </a:lvl3pPr>
            <a:lvl4pPr>
              <a:spcBef>
                <a:spcPts val="400"/>
              </a:spcBef>
              <a:defRPr sz="1600"/>
            </a:lvl4pPr>
            <a:lvl5pPr>
              <a:spcBef>
                <a:spcPts val="400"/>
              </a:spcBef>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txBox="1">
            <a:spLocks noGrp="1"/>
          </p:cNvSpPr>
          <p:nvPr>
            <p:ph type="dt" sz="half" idx="10"/>
          </p:nvPr>
        </p:nvSpPr>
        <p:spPr>
          <a:ln/>
        </p:spPr>
        <p:txBody>
          <a:bodyPr/>
          <a:lstStyle>
            <a:lvl1pPr>
              <a:defRPr/>
            </a:lvl1pPr>
          </a:lstStyle>
          <a:p>
            <a:pPr>
              <a:defRPr/>
            </a:pPr>
            <a:fld id="{A7024B4F-A313-4340-8D06-8B00B6D103F4}" type="datetime1">
              <a:rPr/>
              <a:pPr>
                <a:defRPr/>
              </a:pPr>
              <a:t>6/14/2016</a:t>
            </a:fld>
            <a:endParaRPr/>
          </a:p>
        </p:txBody>
      </p:sp>
      <p:sp>
        <p:nvSpPr>
          <p:cNvPr id="8" name="Footer Placeholder 4"/>
          <p:cNvSpPr txBox="1">
            <a:spLocks noGrp="1"/>
          </p:cNvSpPr>
          <p:nvPr>
            <p:ph type="ftr" sz="quarter" idx="11"/>
          </p:nvPr>
        </p:nvSpPr>
        <p:spPr>
          <a:ln/>
        </p:spPr>
        <p:txBody>
          <a:bodyPr/>
          <a:lstStyle>
            <a:lvl1pPr>
              <a:defRPr/>
            </a:lvl1pPr>
          </a:lstStyle>
          <a:p>
            <a:pPr>
              <a:defRPr/>
            </a:pPr>
            <a:endParaRPr/>
          </a:p>
        </p:txBody>
      </p:sp>
      <p:sp>
        <p:nvSpPr>
          <p:cNvPr id="9" name="Slide Number Placeholder 5"/>
          <p:cNvSpPr txBox="1">
            <a:spLocks noGrp="1"/>
          </p:cNvSpPr>
          <p:nvPr>
            <p:ph type="sldNum" sz="quarter" idx="12"/>
          </p:nvPr>
        </p:nvSpPr>
        <p:spPr>
          <a:ln/>
        </p:spPr>
        <p:txBody>
          <a:bodyPr/>
          <a:lstStyle>
            <a:lvl1pPr>
              <a:defRPr/>
            </a:lvl1pPr>
          </a:lstStyle>
          <a:p>
            <a:pPr>
              <a:defRPr/>
            </a:pPr>
            <a:fld id="{117E89F1-4B5E-4847-9225-7CC91FF153CE}" type="slidenum">
              <a:rPr/>
              <a:pPr>
                <a:defRPr/>
              </a:pPr>
              <a:t>‹#›</a:t>
            </a:fld>
            <a:endParaRPr/>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Date Placeholder 3"/>
          <p:cNvSpPr txBox="1">
            <a:spLocks noGrp="1"/>
          </p:cNvSpPr>
          <p:nvPr>
            <p:ph type="dt" sz="half" idx="10"/>
          </p:nvPr>
        </p:nvSpPr>
        <p:spPr>
          <a:ln/>
        </p:spPr>
        <p:txBody>
          <a:bodyPr/>
          <a:lstStyle>
            <a:lvl1pPr>
              <a:defRPr/>
            </a:lvl1pPr>
          </a:lstStyle>
          <a:p>
            <a:pPr>
              <a:defRPr/>
            </a:pPr>
            <a:fld id="{096D249D-3CDE-4C4D-B93D-C34CBEED8FC5}" type="datetime1">
              <a:rPr/>
              <a:pPr>
                <a:defRPr/>
              </a:pPr>
              <a:t>6/14/2016</a:t>
            </a:fld>
            <a:endParaRPr/>
          </a:p>
        </p:txBody>
      </p:sp>
      <p:sp>
        <p:nvSpPr>
          <p:cNvPr id="4" name="Footer Placeholder 4"/>
          <p:cNvSpPr txBox="1">
            <a:spLocks noGrp="1"/>
          </p:cNvSpPr>
          <p:nvPr>
            <p:ph type="ftr" sz="quarter" idx="11"/>
          </p:nvPr>
        </p:nvSpPr>
        <p:spPr>
          <a:ln/>
        </p:spPr>
        <p:txBody>
          <a:bodyPr/>
          <a:lstStyle>
            <a:lvl1pPr>
              <a:defRPr/>
            </a:lvl1pPr>
          </a:lstStyle>
          <a:p>
            <a:pPr>
              <a:defRPr/>
            </a:pPr>
            <a:endParaRPr/>
          </a:p>
        </p:txBody>
      </p:sp>
      <p:sp>
        <p:nvSpPr>
          <p:cNvPr id="5" name="Slide Number Placeholder 5"/>
          <p:cNvSpPr txBox="1">
            <a:spLocks noGrp="1"/>
          </p:cNvSpPr>
          <p:nvPr>
            <p:ph type="sldNum" sz="quarter" idx="12"/>
          </p:nvPr>
        </p:nvSpPr>
        <p:spPr>
          <a:ln/>
        </p:spPr>
        <p:txBody>
          <a:bodyPr/>
          <a:lstStyle>
            <a:lvl1pPr>
              <a:defRPr/>
            </a:lvl1pPr>
          </a:lstStyle>
          <a:p>
            <a:pPr>
              <a:defRPr/>
            </a:pPr>
            <a:fld id="{7D334084-F3E2-4E68-A98C-C09DAB97F81E}" type="slidenum">
              <a:rPr/>
              <a:pPr>
                <a:defRPr/>
              </a:pPr>
              <a:t>‹#›</a:t>
            </a:fld>
            <a:endParaRPr/>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txBox="1">
            <a:spLocks noGrp="1"/>
          </p:cNvSpPr>
          <p:nvPr>
            <p:ph type="dt" sz="half" idx="10"/>
          </p:nvPr>
        </p:nvSpPr>
        <p:spPr>
          <a:ln/>
        </p:spPr>
        <p:txBody>
          <a:bodyPr/>
          <a:lstStyle>
            <a:lvl1pPr>
              <a:defRPr/>
            </a:lvl1pPr>
          </a:lstStyle>
          <a:p>
            <a:pPr>
              <a:defRPr/>
            </a:pPr>
            <a:fld id="{469768AB-C849-4318-8073-FC989373D28A}" type="datetime1">
              <a:rPr/>
              <a:pPr>
                <a:defRPr/>
              </a:pPr>
              <a:t>6/14/2016</a:t>
            </a:fld>
            <a:endParaRPr/>
          </a:p>
        </p:txBody>
      </p:sp>
      <p:sp>
        <p:nvSpPr>
          <p:cNvPr id="3" name="Footer Placeholder 4"/>
          <p:cNvSpPr txBox="1">
            <a:spLocks noGrp="1"/>
          </p:cNvSpPr>
          <p:nvPr>
            <p:ph type="ftr" sz="quarter" idx="11"/>
          </p:nvPr>
        </p:nvSpPr>
        <p:spPr>
          <a:ln/>
        </p:spPr>
        <p:txBody>
          <a:bodyPr/>
          <a:lstStyle>
            <a:lvl1pPr>
              <a:defRPr/>
            </a:lvl1pPr>
          </a:lstStyle>
          <a:p>
            <a:pPr>
              <a:defRPr/>
            </a:pPr>
            <a:endParaRPr/>
          </a:p>
        </p:txBody>
      </p:sp>
      <p:sp>
        <p:nvSpPr>
          <p:cNvPr id="4" name="Slide Number Placeholder 5"/>
          <p:cNvSpPr txBox="1">
            <a:spLocks noGrp="1"/>
          </p:cNvSpPr>
          <p:nvPr>
            <p:ph type="sldNum" sz="quarter" idx="12"/>
          </p:nvPr>
        </p:nvSpPr>
        <p:spPr>
          <a:ln/>
        </p:spPr>
        <p:txBody>
          <a:bodyPr/>
          <a:lstStyle>
            <a:lvl1pPr>
              <a:defRPr/>
            </a:lvl1pPr>
          </a:lstStyle>
          <a:p>
            <a:pPr>
              <a:defRPr/>
            </a:pPr>
            <a:fld id="{B79508E6-1211-4C26-A83B-0B2E2F5F4341}" type="slidenum">
              <a:rPr/>
              <a:pPr>
                <a:defRPr/>
              </a:pPr>
              <a:t>‹#›</a:t>
            </a:fld>
            <a:endParaRPr/>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txBox="1">
            <a:spLocks noGrp="1"/>
          </p:cNvSpPr>
          <p:nvPr>
            <p:ph type="title"/>
          </p:nvPr>
        </p:nvSpPr>
        <p:spPr>
          <a:xfrm>
            <a:off x="457200" y="273048"/>
            <a:ext cx="3008311" cy="1162046"/>
          </a:xfrm>
        </p:spPr>
        <p:txBody>
          <a:bodyPr anchor="b" anchorCtr="0"/>
          <a:lstStyle>
            <a:lvl1pPr algn="l">
              <a:defRPr sz="2000" b="1"/>
            </a:lvl1pPr>
          </a:lstStyle>
          <a:p>
            <a:pPr lvl="0"/>
            <a:r>
              <a:rPr lang="en-US"/>
              <a:t>Click to edit Master title style</a:t>
            </a:r>
          </a:p>
        </p:txBody>
      </p:sp>
      <p:sp>
        <p:nvSpPr>
          <p:cNvPr id="3" name="Content Placeholder 2"/>
          <p:cNvSpPr txBox="1">
            <a:spLocks noGrp="1"/>
          </p:cNvSpPr>
          <p:nvPr>
            <p:ph idx="1"/>
          </p:nvPr>
        </p:nvSpPr>
        <p:spPr>
          <a:xfrm>
            <a:off x="3575047" y="273048"/>
            <a:ext cx="5111752" cy="5853110"/>
          </a:xfrm>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txBox="1">
            <a:spLocks noGrp="1"/>
          </p:cNvSpPr>
          <p:nvPr>
            <p:ph type="body" idx="2"/>
          </p:nvPr>
        </p:nvSpPr>
        <p:spPr>
          <a:xfrm>
            <a:off x="457200" y="1435095"/>
            <a:ext cx="3008311" cy="4691064"/>
          </a:xfrm>
        </p:spPr>
        <p:txBody>
          <a:bodyPr/>
          <a:lstStyle>
            <a:lvl1pPr marL="0" indent="0">
              <a:spcBef>
                <a:spcPts val="300"/>
              </a:spcBef>
              <a:buNone/>
              <a:defRPr sz="1400"/>
            </a:lvl1pPr>
          </a:lstStyle>
          <a:p>
            <a:pPr lvl="0"/>
            <a:r>
              <a:rPr lang="en-US"/>
              <a:t>Click to edit Master text styles</a:t>
            </a:r>
          </a:p>
        </p:txBody>
      </p:sp>
      <p:sp>
        <p:nvSpPr>
          <p:cNvPr id="5" name="Date Placeholder 3"/>
          <p:cNvSpPr txBox="1">
            <a:spLocks noGrp="1"/>
          </p:cNvSpPr>
          <p:nvPr>
            <p:ph type="dt" sz="half" idx="10"/>
          </p:nvPr>
        </p:nvSpPr>
        <p:spPr>
          <a:ln/>
        </p:spPr>
        <p:txBody>
          <a:bodyPr/>
          <a:lstStyle>
            <a:lvl1pPr>
              <a:defRPr/>
            </a:lvl1pPr>
          </a:lstStyle>
          <a:p>
            <a:pPr>
              <a:defRPr/>
            </a:pPr>
            <a:fld id="{14698D69-E55B-471A-9BC6-F336B4216F05}" type="datetime1">
              <a:rPr/>
              <a:pPr>
                <a:defRPr/>
              </a:pPr>
              <a:t>6/14/2016</a:t>
            </a:fld>
            <a:endParaRPr/>
          </a:p>
        </p:txBody>
      </p:sp>
      <p:sp>
        <p:nvSpPr>
          <p:cNvPr id="6" name="Footer Placeholder 4"/>
          <p:cNvSpPr txBox="1">
            <a:spLocks noGrp="1"/>
          </p:cNvSpPr>
          <p:nvPr>
            <p:ph type="ftr" sz="quarter" idx="11"/>
          </p:nvPr>
        </p:nvSpPr>
        <p:spPr>
          <a:ln/>
        </p:spPr>
        <p:txBody>
          <a:bodyPr/>
          <a:lstStyle>
            <a:lvl1pPr>
              <a:defRPr/>
            </a:lvl1pPr>
          </a:lstStyle>
          <a:p>
            <a:pPr>
              <a:defRPr/>
            </a:pPr>
            <a:endParaRPr/>
          </a:p>
        </p:txBody>
      </p:sp>
      <p:sp>
        <p:nvSpPr>
          <p:cNvPr id="7" name="Slide Number Placeholder 5"/>
          <p:cNvSpPr txBox="1">
            <a:spLocks noGrp="1"/>
          </p:cNvSpPr>
          <p:nvPr>
            <p:ph type="sldNum" sz="quarter" idx="12"/>
          </p:nvPr>
        </p:nvSpPr>
        <p:spPr>
          <a:ln/>
        </p:spPr>
        <p:txBody>
          <a:bodyPr/>
          <a:lstStyle>
            <a:lvl1pPr>
              <a:defRPr/>
            </a:lvl1pPr>
          </a:lstStyle>
          <a:p>
            <a:pPr>
              <a:defRPr/>
            </a:pPr>
            <a:fld id="{ABB2D8FC-899C-4009-AFA8-F890B8E78A27}" type="slidenum">
              <a:rPr/>
              <a:pPr>
                <a:defRPr/>
              </a:pPr>
              <a:t>‹#›</a:t>
            </a:fld>
            <a:endParaRPr/>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txBox="1">
            <a:spLocks noGrp="1"/>
          </p:cNvSpPr>
          <p:nvPr>
            <p:ph type="title"/>
          </p:nvPr>
        </p:nvSpPr>
        <p:spPr>
          <a:xfrm>
            <a:off x="1792288" y="4800600"/>
            <a:ext cx="5486400" cy="566735"/>
          </a:xfrm>
        </p:spPr>
        <p:txBody>
          <a:bodyPr anchor="b" anchorCtr="0"/>
          <a:lstStyle>
            <a:lvl1pPr algn="l">
              <a:defRPr sz="2000" b="1"/>
            </a:lvl1pPr>
          </a:lstStyle>
          <a:p>
            <a:pPr lvl="0"/>
            <a:r>
              <a:rPr lang="en-US"/>
              <a:t>Click to edit Master title style</a:t>
            </a:r>
          </a:p>
        </p:txBody>
      </p:sp>
      <p:sp>
        <p:nvSpPr>
          <p:cNvPr id="3" name="Picture Placeholder 2"/>
          <p:cNvSpPr txBox="1">
            <a:spLocks noGrp="1"/>
          </p:cNvSpPr>
          <p:nvPr>
            <p:ph type="pic" idx="1"/>
          </p:nvPr>
        </p:nvSpPr>
        <p:spPr>
          <a:xfrm>
            <a:off x="1792288" y="612776"/>
            <a:ext cx="5486400" cy="4114800"/>
          </a:xfrm>
        </p:spPr>
        <p:txBody>
          <a:bodyPr/>
          <a:lstStyle>
            <a:lvl1pPr marL="0" indent="0">
              <a:buNone/>
              <a:defRPr/>
            </a:lvl1pPr>
          </a:lstStyle>
          <a:p>
            <a:pPr lvl="0"/>
            <a:endParaRPr lang="en-US" noProof="0" smtClean="0"/>
          </a:p>
        </p:txBody>
      </p:sp>
      <p:sp>
        <p:nvSpPr>
          <p:cNvPr id="4" name="Text Placeholder 3"/>
          <p:cNvSpPr txBox="1">
            <a:spLocks noGrp="1"/>
          </p:cNvSpPr>
          <p:nvPr>
            <p:ph type="body" idx="2"/>
          </p:nvPr>
        </p:nvSpPr>
        <p:spPr>
          <a:xfrm>
            <a:off x="1792288" y="5367335"/>
            <a:ext cx="5486400" cy="804864"/>
          </a:xfrm>
        </p:spPr>
        <p:txBody>
          <a:bodyPr/>
          <a:lstStyle>
            <a:lvl1pPr marL="0" indent="0">
              <a:spcBef>
                <a:spcPts val="300"/>
              </a:spcBef>
              <a:buNone/>
              <a:defRPr sz="1400"/>
            </a:lvl1pPr>
          </a:lstStyle>
          <a:p>
            <a:pPr lvl="0"/>
            <a:r>
              <a:rPr lang="en-US"/>
              <a:t>Click to edit Master text styles</a:t>
            </a:r>
          </a:p>
        </p:txBody>
      </p:sp>
      <p:sp>
        <p:nvSpPr>
          <p:cNvPr id="5" name="Date Placeholder 3"/>
          <p:cNvSpPr txBox="1">
            <a:spLocks noGrp="1"/>
          </p:cNvSpPr>
          <p:nvPr>
            <p:ph type="dt" sz="half" idx="10"/>
          </p:nvPr>
        </p:nvSpPr>
        <p:spPr>
          <a:ln/>
        </p:spPr>
        <p:txBody>
          <a:bodyPr/>
          <a:lstStyle>
            <a:lvl1pPr>
              <a:defRPr/>
            </a:lvl1pPr>
          </a:lstStyle>
          <a:p>
            <a:pPr>
              <a:defRPr/>
            </a:pPr>
            <a:fld id="{60439959-C737-49BC-9AB8-0F8FDA62655D}" type="datetime1">
              <a:rPr/>
              <a:pPr>
                <a:defRPr/>
              </a:pPr>
              <a:t>6/14/2016</a:t>
            </a:fld>
            <a:endParaRPr/>
          </a:p>
        </p:txBody>
      </p:sp>
      <p:sp>
        <p:nvSpPr>
          <p:cNvPr id="6" name="Footer Placeholder 4"/>
          <p:cNvSpPr txBox="1">
            <a:spLocks noGrp="1"/>
          </p:cNvSpPr>
          <p:nvPr>
            <p:ph type="ftr" sz="quarter" idx="11"/>
          </p:nvPr>
        </p:nvSpPr>
        <p:spPr>
          <a:ln/>
        </p:spPr>
        <p:txBody>
          <a:bodyPr/>
          <a:lstStyle>
            <a:lvl1pPr>
              <a:defRPr/>
            </a:lvl1pPr>
          </a:lstStyle>
          <a:p>
            <a:pPr>
              <a:defRPr/>
            </a:pPr>
            <a:endParaRPr/>
          </a:p>
        </p:txBody>
      </p:sp>
      <p:sp>
        <p:nvSpPr>
          <p:cNvPr id="7" name="Slide Number Placeholder 5"/>
          <p:cNvSpPr txBox="1">
            <a:spLocks noGrp="1"/>
          </p:cNvSpPr>
          <p:nvPr>
            <p:ph type="sldNum" sz="quarter" idx="12"/>
          </p:nvPr>
        </p:nvSpPr>
        <p:spPr>
          <a:ln/>
        </p:spPr>
        <p:txBody>
          <a:bodyPr/>
          <a:lstStyle>
            <a:lvl1pPr>
              <a:defRPr/>
            </a:lvl1pPr>
          </a:lstStyle>
          <a:p>
            <a:pPr>
              <a:defRPr/>
            </a:pPr>
            <a:fld id="{ADD71039-695B-4D5A-8AE8-BACD295B8391}" type="slidenum">
              <a:rPr/>
              <a:pPr>
                <a:defRPr/>
              </a:pPr>
              <a:t>‹#›</a:t>
            </a:fld>
            <a:endParaRPr/>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Vertical Text Placeholder 2"/>
          <p:cNvSpPr txBox="1">
            <a:spLocks noGrp="1"/>
          </p:cNvSpPr>
          <p:nvPr>
            <p:ph type="body" orient="vert" idx="1"/>
          </p:nvPr>
        </p:nvSpPr>
        <p:spPr/>
        <p:txBody>
          <a:bodyPr vert="eaVert"/>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txBox="1">
            <a:spLocks noGrp="1"/>
          </p:cNvSpPr>
          <p:nvPr>
            <p:ph type="dt" sz="half" idx="10"/>
          </p:nvPr>
        </p:nvSpPr>
        <p:spPr>
          <a:ln/>
        </p:spPr>
        <p:txBody>
          <a:bodyPr/>
          <a:lstStyle>
            <a:lvl1pPr>
              <a:defRPr/>
            </a:lvl1pPr>
          </a:lstStyle>
          <a:p>
            <a:pPr>
              <a:defRPr/>
            </a:pPr>
            <a:fld id="{5C26D75F-1534-4DBB-9666-566CC7145E0F}" type="datetime1">
              <a:rPr/>
              <a:pPr>
                <a:defRPr/>
              </a:pPr>
              <a:t>6/14/2016</a:t>
            </a:fld>
            <a:endParaRPr/>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D85356BA-71D5-43D2-BBB5-C094B33FFC0F}" type="slidenum">
              <a:rPr/>
              <a:pPr>
                <a:defRPr/>
              </a:pPr>
              <a:t>‹#›</a:t>
            </a:fld>
            <a:endParaRPr/>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txBox="1">
            <a:spLocks noGrp="1"/>
          </p:cNvSpPr>
          <p:nvPr>
            <p:ph type="title" orient="vert"/>
          </p:nvPr>
        </p:nvSpPr>
        <p:spPr>
          <a:xfrm>
            <a:off x="6629400" y="274640"/>
            <a:ext cx="2057400" cy="5851529"/>
          </a:xfrm>
        </p:spPr>
        <p:txBody>
          <a:bodyPr vert="eaVert"/>
          <a:lstStyle>
            <a:lvl1pPr>
              <a:defRPr/>
            </a:lvl1pPr>
          </a:lstStyle>
          <a:p>
            <a:pPr lvl="0"/>
            <a:r>
              <a:rPr lang="en-US"/>
              <a:t>Click to edit Master title style</a:t>
            </a:r>
          </a:p>
        </p:txBody>
      </p:sp>
      <p:sp>
        <p:nvSpPr>
          <p:cNvPr id="3" name="Vertical Text Placeholder 2"/>
          <p:cNvSpPr txBox="1">
            <a:spLocks noGrp="1"/>
          </p:cNvSpPr>
          <p:nvPr>
            <p:ph type="body" orient="vert" idx="1"/>
          </p:nvPr>
        </p:nvSpPr>
        <p:spPr>
          <a:xfrm>
            <a:off x="457200" y="274640"/>
            <a:ext cx="6019796" cy="5851529"/>
          </a:xfrm>
        </p:spPr>
        <p:txBody>
          <a:bodyPr vert="eaVert"/>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txBox="1">
            <a:spLocks noGrp="1"/>
          </p:cNvSpPr>
          <p:nvPr>
            <p:ph type="dt" sz="half" idx="10"/>
          </p:nvPr>
        </p:nvSpPr>
        <p:spPr>
          <a:ln/>
        </p:spPr>
        <p:txBody>
          <a:bodyPr/>
          <a:lstStyle>
            <a:lvl1pPr>
              <a:defRPr/>
            </a:lvl1pPr>
          </a:lstStyle>
          <a:p>
            <a:pPr>
              <a:defRPr/>
            </a:pPr>
            <a:fld id="{BB6D31F1-2D85-4C7B-A1A4-A1819A130FD2}" type="datetime1">
              <a:rPr/>
              <a:pPr>
                <a:defRPr/>
              </a:pPr>
              <a:t>6/14/2016</a:t>
            </a:fld>
            <a:endParaRPr/>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4DACDFBF-5ECE-47E2-A0A8-BDF4D6113AB0}" type="slidenum">
              <a:rPr/>
              <a:pPr>
                <a:defRPr/>
              </a:pPr>
              <a:t>‹#›</a:t>
            </a:fld>
            <a:endParaRPr/>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6" name="Title Placeholder 1"/>
          <p:cNvSpPr txBox="1">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1" compatLnSpc="1">
            <a:prstTxWarp prst="textNoShape">
              <a:avLst/>
            </a:prstTxWarp>
          </a:bodyPr>
          <a:lstStyle/>
          <a:p>
            <a:pPr lvl="0"/>
            <a:r>
              <a:rPr lang="en-US" smtClean="0"/>
              <a:t>Click to edit Master title style</a:t>
            </a:r>
          </a:p>
        </p:txBody>
      </p:sp>
      <p:sp>
        <p:nvSpPr>
          <p:cNvPr id="1027" name="Text Placeholder 2"/>
          <p:cNvSpPr txBox="1">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txBox="1">
            <a:spLocks noGrp="1"/>
          </p:cNvSpPr>
          <p:nvPr>
            <p:ph type="dt" sz="half" idx="2"/>
          </p:nvPr>
        </p:nvSpPr>
        <p:spPr>
          <a:xfrm>
            <a:off x="457200" y="6356350"/>
            <a:ext cx="2133600" cy="365125"/>
          </a:xfrm>
          <a:prstGeom prst="rect">
            <a:avLst/>
          </a:prstGeom>
          <a:noFill/>
          <a:ln>
            <a:noFill/>
          </a:ln>
        </p:spPr>
        <p:txBody>
          <a:bodyPr vert="horz" wrap="square" lIns="91440" tIns="45720" rIns="91440" bIns="45720" anchor="ctr" anchorCtr="0" compatLnSpc="1"/>
          <a:lstStyle>
            <a:lvl1pPr marL="0" marR="0" lvl="0" indent="0" algn="l" defTabSz="914400" rtl="0" fontAlgn="auto" hangingPunct="1">
              <a:lnSpc>
                <a:spcPct val="100000"/>
              </a:lnSpc>
              <a:spcBef>
                <a:spcPts val="0"/>
              </a:spcBef>
              <a:spcAft>
                <a:spcPts val="0"/>
              </a:spcAft>
              <a:buNone/>
              <a:tabLst/>
              <a:defRPr lang="en-US" sz="1200" b="0" i="0" u="none" strike="noStrike" kern="1200" cap="none" spc="0" baseline="0">
                <a:solidFill>
                  <a:srgbClr val="898989"/>
                </a:solidFill>
                <a:uFillTx/>
                <a:latin typeface="Calibri"/>
                <a:cs typeface="+mn-cs"/>
              </a:defRPr>
            </a:lvl1pPr>
          </a:lstStyle>
          <a:p>
            <a:pPr>
              <a:defRPr/>
            </a:pPr>
            <a:fld id="{EFCC6B8D-CCC3-4F3A-9247-64A2D6013C77}" type="datetime1">
              <a:rPr/>
              <a:pPr>
                <a:defRPr/>
              </a:pPr>
              <a:t>6/14/2016</a:t>
            </a:fld>
            <a:endParaRPr/>
          </a:p>
        </p:txBody>
      </p:sp>
      <p:sp>
        <p:nvSpPr>
          <p:cNvPr id="5" name="Footer Placeholder 4"/>
          <p:cNvSpPr txBox="1">
            <a:spLocks noGrp="1"/>
          </p:cNvSpPr>
          <p:nvPr>
            <p:ph type="ftr" sz="quarter" idx="3"/>
          </p:nvPr>
        </p:nvSpPr>
        <p:spPr>
          <a:xfrm>
            <a:off x="3124200" y="6356350"/>
            <a:ext cx="2895600" cy="365125"/>
          </a:xfrm>
          <a:prstGeom prst="rect">
            <a:avLst/>
          </a:prstGeom>
          <a:noFill/>
          <a:ln>
            <a:noFill/>
          </a:ln>
        </p:spPr>
        <p:txBody>
          <a:bodyPr vert="horz" wrap="square" lIns="91440" tIns="45720" rIns="91440" bIns="45720" anchor="ctr" anchorCtr="1" compatLnSpc="1"/>
          <a:lstStyle>
            <a:lvl1pPr marL="0" marR="0" lvl="0" indent="0" algn="ctr" defTabSz="914400" rtl="0" fontAlgn="auto" hangingPunct="1">
              <a:lnSpc>
                <a:spcPct val="100000"/>
              </a:lnSpc>
              <a:spcBef>
                <a:spcPts val="0"/>
              </a:spcBef>
              <a:spcAft>
                <a:spcPts val="0"/>
              </a:spcAft>
              <a:buNone/>
              <a:tabLst/>
              <a:defRPr lang="en-US" sz="1200" b="0" i="0" u="none" strike="noStrike" kern="1200" cap="none" spc="0" baseline="0">
                <a:solidFill>
                  <a:srgbClr val="898989"/>
                </a:solidFill>
                <a:uFillTx/>
                <a:latin typeface="Calibri"/>
                <a:cs typeface="+mn-cs"/>
              </a:defRPr>
            </a:lvl1pPr>
          </a:lstStyle>
          <a:p>
            <a:pPr>
              <a:defRPr/>
            </a:pPr>
            <a:endParaRPr/>
          </a:p>
        </p:txBody>
      </p:sp>
      <p:sp>
        <p:nvSpPr>
          <p:cNvPr id="6" name="Slide Number Placeholder 5"/>
          <p:cNvSpPr txBox="1">
            <a:spLocks noGrp="1"/>
          </p:cNvSpPr>
          <p:nvPr>
            <p:ph type="sldNum" sz="quarter" idx="4"/>
          </p:nvPr>
        </p:nvSpPr>
        <p:spPr>
          <a:xfrm>
            <a:off x="6553200" y="6356350"/>
            <a:ext cx="2133600" cy="365125"/>
          </a:xfrm>
          <a:prstGeom prst="rect">
            <a:avLst/>
          </a:prstGeom>
          <a:noFill/>
          <a:ln>
            <a:noFill/>
          </a:ln>
        </p:spPr>
        <p:txBody>
          <a:bodyPr vert="horz" wrap="square" lIns="91440" tIns="45720" rIns="91440" bIns="45720" anchor="ctr" anchorCtr="0" compatLnSpc="1"/>
          <a:lstStyle>
            <a:lvl1pPr marL="0" marR="0" lvl="0" indent="0" algn="r" defTabSz="914400" rtl="0" fontAlgn="auto" hangingPunct="1">
              <a:lnSpc>
                <a:spcPct val="100000"/>
              </a:lnSpc>
              <a:spcBef>
                <a:spcPts val="0"/>
              </a:spcBef>
              <a:spcAft>
                <a:spcPts val="0"/>
              </a:spcAft>
              <a:buNone/>
              <a:tabLst/>
              <a:defRPr lang="en-US" sz="1200" b="0" i="0" u="none" strike="noStrike" kern="1200" cap="none" spc="0" baseline="0">
                <a:solidFill>
                  <a:srgbClr val="898989"/>
                </a:solidFill>
                <a:uFillTx/>
                <a:latin typeface="Calibri"/>
                <a:cs typeface="+mn-cs"/>
              </a:defRPr>
            </a:lvl1pPr>
          </a:lstStyle>
          <a:p>
            <a:pPr>
              <a:defRPr/>
            </a:pPr>
            <a:fld id="{AF37C58B-1C67-42CF-B329-600AE5DC09A1}" type="slidenum">
              <a:rPr/>
              <a:pPr>
                <a:defRPr/>
              </a:pPr>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xStyles>
    <p:titleStyle>
      <a:lvl1pPr algn="ctr" rtl="0" eaLnBrk="0" fontAlgn="base" hangingPunct="0">
        <a:spcBef>
          <a:spcPct val="0"/>
        </a:spcBef>
        <a:spcAft>
          <a:spcPct val="0"/>
        </a:spcAft>
        <a:defRPr lang="en-US" sz="4400" kern="1200">
          <a:solidFill>
            <a:srgbClr val="000000"/>
          </a:solidFill>
          <a:latin typeface="Calibri"/>
        </a:defRPr>
      </a:lvl1pPr>
      <a:lvl2pPr algn="ctr" rtl="0" eaLnBrk="0" fontAlgn="base" hangingPunct="0">
        <a:spcBef>
          <a:spcPct val="0"/>
        </a:spcBef>
        <a:spcAft>
          <a:spcPct val="0"/>
        </a:spcAft>
        <a:defRPr sz="4400">
          <a:solidFill>
            <a:srgbClr val="000000"/>
          </a:solidFill>
          <a:latin typeface="Calibri" pitchFamily="34" charset="0"/>
        </a:defRPr>
      </a:lvl2pPr>
      <a:lvl3pPr algn="ctr" rtl="0" eaLnBrk="0" fontAlgn="base" hangingPunct="0">
        <a:spcBef>
          <a:spcPct val="0"/>
        </a:spcBef>
        <a:spcAft>
          <a:spcPct val="0"/>
        </a:spcAft>
        <a:defRPr sz="4400">
          <a:solidFill>
            <a:srgbClr val="000000"/>
          </a:solidFill>
          <a:latin typeface="Calibri" pitchFamily="34" charset="0"/>
        </a:defRPr>
      </a:lvl3pPr>
      <a:lvl4pPr algn="ctr" rtl="0" eaLnBrk="0" fontAlgn="base" hangingPunct="0">
        <a:spcBef>
          <a:spcPct val="0"/>
        </a:spcBef>
        <a:spcAft>
          <a:spcPct val="0"/>
        </a:spcAft>
        <a:defRPr sz="4400">
          <a:solidFill>
            <a:srgbClr val="000000"/>
          </a:solidFill>
          <a:latin typeface="Calibri" pitchFamily="34" charset="0"/>
        </a:defRPr>
      </a:lvl4pPr>
      <a:lvl5pPr algn="ctr" rtl="0" eaLnBrk="0" fontAlgn="base" hangingPunct="0">
        <a:spcBef>
          <a:spcPct val="0"/>
        </a:spcBef>
        <a:spcAft>
          <a:spcPct val="0"/>
        </a:spcAft>
        <a:defRPr sz="4400">
          <a:solidFill>
            <a:srgbClr val="000000"/>
          </a:solidFill>
          <a:latin typeface="Calibri" pitchFamily="34" charset="0"/>
        </a:defRPr>
      </a:lvl5pPr>
      <a:lvl6pPr marL="457200" algn="ctr" rtl="0" eaLnBrk="0" fontAlgn="base">
        <a:spcBef>
          <a:spcPct val="0"/>
        </a:spcBef>
        <a:spcAft>
          <a:spcPct val="0"/>
        </a:spcAft>
        <a:defRPr sz="4400">
          <a:solidFill>
            <a:srgbClr val="000000"/>
          </a:solidFill>
          <a:latin typeface="Calibri" pitchFamily="34" charset="0"/>
        </a:defRPr>
      </a:lvl6pPr>
      <a:lvl7pPr marL="914400" algn="ctr" rtl="0" eaLnBrk="0" fontAlgn="base">
        <a:spcBef>
          <a:spcPct val="0"/>
        </a:spcBef>
        <a:spcAft>
          <a:spcPct val="0"/>
        </a:spcAft>
        <a:defRPr sz="4400">
          <a:solidFill>
            <a:srgbClr val="000000"/>
          </a:solidFill>
          <a:latin typeface="Calibri" pitchFamily="34" charset="0"/>
        </a:defRPr>
      </a:lvl7pPr>
      <a:lvl8pPr marL="1371600" algn="ctr" rtl="0" eaLnBrk="0" fontAlgn="base">
        <a:spcBef>
          <a:spcPct val="0"/>
        </a:spcBef>
        <a:spcAft>
          <a:spcPct val="0"/>
        </a:spcAft>
        <a:defRPr sz="4400">
          <a:solidFill>
            <a:srgbClr val="000000"/>
          </a:solidFill>
          <a:latin typeface="Calibri" pitchFamily="34" charset="0"/>
        </a:defRPr>
      </a:lvl8pPr>
      <a:lvl9pPr marL="1828800" algn="ctr" rtl="0" eaLnBrk="0" fontAlgn="base">
        <a:spcBef>
          <a:spcPct val="0"/>
        </a:spcBef>
        <a:spcAft>
          <a:spcPct val="0"/>
        </a:spcAft>
        <a:defRPr sz="4400">
          <a:solidFill>
            <a:srgbClr val="000000"/>
          </a:solidFill>
          <a:latin typeface="Calibri" pitchFamily="34" charset="0"/>
        </a:defRPr>
      </a:lvl9pPr>
    </p:titleStyle>
    <p:bodyStyle>
      <a:lvl1pPr marL="342900" indent="-342900" algn="l" rtl="0" eaLnBrk="0" fontAlgn="base" hangingPunct="0">
        <a:spcBef>
          <a:spcPts val="800"/>
        </a:spcBef>
        <a:spcAft>
          <a:spcPct val="0"/>
        </a:spcAft>
        <a:buSzPct val="100000"/>
        <a:buFont typeface="Arial" charset="0"/>
        <a:buChar char="•"/>
        <a:defRPr lang="en-US" sz="3200" kern="1200">
          <a:solidFill>
            <a:srgbClr val="000000"/>
          </a:solidFill>
          <a:latin typeface="Calibri"/>
        </a:defRPr>
      </a:lvl1pPr>
      <a:lvl2pPr marL="742950" lvl="1" indent="-285750" algn="l" rtl="0" eaLnBrk="0" fontAlgn="base" hangingPunct="0">
        <a:spcBef>
          <a:spcPts val="700"/>
        </a:spcBef>
        <a:spcAft>
          <a:spcPct val="0"/>
        </a:spcAft>
        <a:buSzPct val="100000"/>
        <a:buFont typeface="Arial" charset="0"/>
        <a:buChar char="–"/>
        <a:defRPr lang="en-US" sz="2800" kern="1200">
          <a:solidFill>
            <a:srgbClr val="000000"/>
          </a:solidFill>
          <a:latin typeface="Calibri"/>
        </a:defRPr>
      </a:lvl2pPr>
      <a:lvl3pPr marL="1143000" lvl="2" indent="-228600" algn="l" rtl="0" eaLnBrk="0" fontAlgn="base" hangingPunct="0">
        <a:spcBef>
          <a:spcPts val="600"/>
        </a:spcBef>
        <a:spcAft>
          <a:spcPct val="0"/>
        </a:spcAft>
        <a:buSzPct val="100000"/>
        <a:buFont typeface="Arial" charset="0"/>
        <a:buChar char="•"/>
        <a:defRPr lang="en-US" sz="2400" kern="1200">
          <a:solidFill>
            <a:srgbClr val="000000"/>
          </a:solidFill>
          <a:latin typeface="Calibri"/>
        </a:defRPr>
      </a:lvl3pPr>
      <a:lvl4pPr marL="1600200" lvl="3" indent="-228600" algn="l" rtl="0" eaLnBrk="0" fontAlgn="base" hangingPunct="0">
        <a:spcBef>
          <a:spcPts val="500"/>
        </a:spcBef>
        <a:spcAft>
          <a:spcPct val="0"/>
        </a:spcAft>
        <a:buSzPct val="100000"/>
        <a:buFont typeface="Arial" charset="0"/>
        <a:buChar char="–"/>
        <a:defRPr lang="en-US" sz="2000" kern="1200">
          <a:solidFill>
            <a:srgbClr val="000000"/>
          </a:solidFill>
          <a:latin typeface="Calibri"/>
        </a:defRPr>
      </a:lvl4pPr>
      <a:lvl5pPr marL="2057400" lvl="4" indent="-228600" algn="l" rtl="0" eaLnBrk="0" fontAlgn="base" hangingPunct="0">
        <a:spcBef>
          <a:spcPts val="500"/>
        </a:spcBef>
        <a:spcAft>
          <a:spcPct val="0"/>
        </a:spcAft>
        <a:buSzPct val="100000"/>
        <a:buFont typeface="Arial" charset="0"/>
        <a:buChar char="»"/>
        <a:defRPr lang="en-US" sz="2000" kern="1200">
          <a:solidFill>
            <a:srgbClr val="000000"/>
          </a:solidFill>
          <a:latin typeface="Calibri"/>
        </a:defRPr>
      </a:lvl5pPr>
      <a:lvl6pPr marL="2514600" indent="-228600" algn="l" rtl="0" eaLnBrk="0" fontAlgn="base">
        <a:spcBef>
          <a:spcPts val="500"/>
        </a:spcBef>
        <a:spcAft>
          <a:spcPct val="0"/>
        </a:spcAft>
        <a:buSzPct val="100000"/>
        <a:buFont typeface="Arial" charset="0"/>
        <a:buChar char="»"/>
        <a:defRPr lang="en-US" sz="2000" kern="1200">
          <a:solidFill>
            <a:srgbClr val="000000"/>
          </a:solidFill>
          <a:latin typeface="Calibri"/>
        </a:defRPr>
      </a:lvl6pPr>
      <a:lvl7pPr marL="2971800" indent="-228600" algn="l" rtl="0" eaLnBrk="0" fontAlgn="base">
        <a:spcBef>
          <a:spcPts val="500"/>
        </a:spcBef>
        <a:spcAft>
          <a:spcPct val="0"/>
        </a:spcAft>
        <a:buSzPct val="100000"/>
        <a:buFont typeface="Arial" charset="0"/>
        <a:buChar char="»"/>
        <a:defRPr lang="en-US" sz="2000" kern="1200">
          <a:solidFill>
            <a:srgbClr val="000000"/>
          </a:solidFill>
          <a:latin typeface="Calibri"/>
        </a:defRPr>
      </a:lvl7pPr>
      <a:lvl8pPr marL="3429000" indent="-228600" algn="l" rtl="0" eaLnBrk="0" fontAlgn="base">
        <a:spcBef>
          <a:spcPts val="500"/>
        </a:spcBef>
        <a:spcAft>
          <a:spcPct val="0"/>
        </a:spcAft>
        <a:buSzPct val="100000"/>
        <a:buFont typeface="Arial" charset="0"/>
        <a:buChar char="»"/>
        <a:defRPr lang="en-US" sz="2000" kern="1200">
          <a:solidFill>
            <a:srgbClr val="000000"/>
          </a:solidFill>
          <a:latin typeface="Calibri"/>
        </a:defRPr>
      </a:lvl8pPr>
      <a:lvl9pPr marL="3886200" indent="-228600" algn="l" rtl="0" eaLnBrk="0" fontAlgn="base">
        <a:spcBef>
          <a:spcPts val="500"/>
        </a:spcBef>
        <a:spcAft>
          <a:spcPct val="0"/>
        </a:spcAft>
        <a:buSzPct val="100000"/>
        <a:buFont typeface="Arial" charset="0"/>
        <a:buChar char="»"/>
        <a:defRPr lang="en-US" sz="2000" kern="1200">
          <a:solidFill>
            <a:srgbClr val="000000"/>
          </a:solidFill>
          <a:latin typeface="Calibri"/>
        </a:defRPr>
      </a:lvl9pPr>
    </p:bodyStyle>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hyperlink" Target="http://www.shalomhaverim.o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itle 1"/>
          <p:cNvSpPr txBox="1">
            <a:spLocks noGrp="1"/>
          </p:cNvSpPr>
          <p:nvPr>
            <p:ph type="ctrTitle"/>
          </p:nvPr>
        </p:nvSpPr>
        <p:spPr/>
        <p:txBody>
          <a:bodyPr/>
          <a:lstStyle/>
          <a:p>
            <a:r>
              <a:rPr lang="en-US" smtClean="0"/>
              <a:t> </a:t>
            </a:r>
            <a:endParaRPr lang="en-US" dirty="0" smtClean="0"/>
          </a:p>
        </p:txBody>
      </p:sp>
      <p:sp>
        <p:nvSpPr>
          <p:cNvPr id="10" name="Subtitle 9"/>
          <p:cNvSpPr>
            <a:spLocks noGrp="1"/>
          </p:cNvSpPr>
          <p:nvPr>
            <p:ph type="subTitle" idx="1"/>
          </p:nvPr>
        </p:nvSpPr>
        <p:spPr/>
        <p:txBody>
          <a:bodyPr/>
          <a:lstStyle/>
          <a:p>
            <a:endParaRPr lang="en-US"/>
          </a:p>
        </p:txBody>
      </p:sp>
      <p:pic>
        <p:nvPicPr>
          <p:cNvPr id="2052" name="Picture 2"/>
          <p:cNvPicPr>
            <a:picLocks noChangeAspect="1"/>
          </p:cNvPicPr>
          <p:nvPr/>
        </p:nvPicPr>
        <p:blipFill>
          <a:blip r:embed="rId2" cstate="print"/>
          <a:srcRect/>
          <a:stretch>
            <a:fillRect/>
          </a:stretch>
        </p:blipFill>
        <p:spPr bwMode="auto">
          <a:xfrm>
            <a:off x="914400" y="1447800"/>
            <a:ext cx="7297738" cy="4452938"/>
          </a:xfrm>
          <a:prstGeom prst="rect">
            <a:avLst/>
          </a:prstGeom>
          <a:noFill/>
          <a:ln w="9525">
            <a:noFill/>
            <a:miter lim="800000"/>
            <a:headEnd/>
            <a:tailEnd/>
          </a:ln>
        </p:spPr>
      </p:pic>
      <p:sp>
        <p:nvSpPr>
          <p:cNvPr id="2053" name="Title 1"/>
          <p:cNvSpPr txBox="1">
            <a:spLocks noChangeArrowheads="1"/>
          </p:cNvSpPr>
          <p:nvPr/>
        </p:nvSpPr>
        <p:spPr bwMode="auto">
          <a:xfrm>
            <a:off x="685800" y="2339975"/>
            <a:ext cx="7772400" cy="1470025"/>
          </a:xfrm>
          <a:prstGeom prst="rect">
            <a:avLst/>
          </a:prstGeom>
          <a:noFill/>
          <a:ln w="9525">
            <a:noFill/>
            <a:miter lim="800000"/>
            <a:headEnd/>
            <a:tailEnd/>
          </a:ln>
        </p:spPr>
        <p:txBody>
          <a:bodyPr anchor="ctr" anchorCtr="1"/>
          <a:lstStyle/>
          <a:p>
            <a:pPr algn="ctr">
              <a:lnSpc>
                <a:spcPct val="90000"/>
              </a:lnSpc>
            </a:pPr>
            <a:r>
              <a:rPr lang="es-CO" sz="2400" dirty="0" smtClean="0">
                <a:solidFill>
                  <a:srgbClr val="000000"/>
                </a:solidFill>
                <a:latin typeface="Calibri" pitchFamily="34" charset="0"/>
              </a:rPr>
              <a:t>CLASES DE TORAH</a:t>
            </a:r>
          </a:p>
          <a:p>
            <a:pPr algn="ctr">
              <a:lnSpc>
                <a:spcPct val="90000"/>
              </a:lnSpc>
            </a:pPr>
            <a:r>
              <a:rPr lang="es-CO" sz="3200" dirty="0" smtClean="0">
                <a:solidFill>
                  <a:srgbClr val="000000"/>
                </a:solidFill>
                <a:latin typeface="Calibri" pitchFamily="34" charset="0"/>
              </a:rPr>
              <a:t>LIBRO DE SHEMOT – EXODO #</a:t>
            </a:r>
            <a:r>
              <a:rPr lang="es-CO" sz="3200" dirty="0" smtClean="0">
                <a:solidFill>
                  <a:srgbClr val="000000"/>
                </a:solidFill>
                <a:latin typeface="Calibri" pitchFamily="34" charset="0"/>
              </a:rPr>
              <a:t>11</a:t>
            </a:r>
            <a:endParaRPr lang="es-CO" sz="3200" dirty="0" smtClean="0">
              <a:solidFill>
                <a:srgbClr val="000000"/>
              </a:solidFill>
              <a:latin typeface="Calibri" pitchFamily="34" charset="0"/>
            </a:endParaRPr>
          </a:p>
          <a:p>
            <a:pPr algn="ctr">
              <a:lnSpc>
                <a:spcPct val="90000"/>
              </a:lnSpc>
            </a:pPr>
            <a:r>
              <a:rPr lang="es-CO" sz="3200" dirty="0" smtClean="0">
                <a:solidFill>
                  <a:srgbClr val="000000"/>
                </a:solidFill>
                <a:latin typeface="Calibri" pitchFamily="34" charset="0"/>
              </a:rPr>
              <a:t>Plaga de </a:t>
            </a:r>
            <a:r>
              <a:rPr lang="es-CO" sz="3200" dirty="0" smtClean="0">
                <a:solidFill>
                  <a:srgbClr val="000000"/>
                </a:solidFill>
                <a:latin typeface="Calibri" pitchFamily="34" charset="0"/>
              </a:rPr>
              <a:t>Langostas y Oscuridad</a:t>
            </a:r>
            <a:endParaRPr lang="es-CO" sz="3200" dirty="0" smtClean="0">
              <a:solidFill>
                <a:srgbClr val="000000"/>
              </a:solidFill>
              <a:latin typeface="Calibri" pitchFamily="34" charset="0"/>
            </a:endParaRPr>
          </a:p>
        </p:txBody>
      </p:sp>
      <p:sp>
        <p:nvSpPr>
          <p:cNvPr id="2054" name="Subtitle 2"/>
          <p:cNvSpPr txBox="1">
            <a:spLocks noChangeArrowheads="1"/>
          </p:cNvSpPr>
          <p:nvPr/>
        </p:nvSpPr>
        <p:spPr bwMode="auto">
          <a:xfrm>
            <a:off x="1371600" y="3886200"/>
            <a:ext cx="6400800" cy="1752600"/>
          </a:xfrm>
          <a:prstGeom prst="rect">
            <a:avLst/>
          </a:prstGeom>
          <a:noFill/>
          <a:ln w="9525">
            <a:noFill/>
            <a:miter lim="800000"/>
            <a:headEnd/>
            <a:tailEnd/>
          </a:ln>
        </p:spPr>
        <p:txBody>
          <a:bodyPr anchorCtr="1"/>
          <a:lstStyle/>
          <a:p>
            <a:pPr algn="ctr">
              <a:spcBef>
                <a:spcPts val="800"/>
              </a:spcBef>
            </a:pPr>
            <a:r>
              <a:rPr lang="es-CO" sz="3200" dirty="0">
                <a:solidFill>
                  <a:srgbClr val="000000"/>
                </a:solidFill>
                <a:latin typeface="Calibri" pitchFamily="34" charset="0"/>
              </a:rPr>
              <a:t>Por: </a:t>
            </a:r>
            <a:r>
              <a:rPr lang="es-CO" sz="3200" dirty="0" err="1">
                <a:solidFill>
                  <a:srgbClr val="000000"/>
                </a:solidFill>
                <a:latin typeface="Calibri" pitchFamily="34" charset="0"/>
              </a:rPr>
              <a:t>Eliyahu</a:t>
            </a:r>
            <a:r>
              <a:rPr lang="es-CO" sz="3200" dirty="0">
                <a:solidFill>
                  <a:srgbClr val="000000"/>
                </a:solidFill>
                <a:latin typeface="Calibri" pitchFamily="34" charset="0"/>
              </a:rPr>
              <a:t> </a:t>
            </a:r>
            <a:r>
              <a:rPr lang="es-CO" sz="3200" dirty="0" err="1">
                <a:solidFill>
                  <a:srgbClr val="000000"/>
                </a:solidFill>
                <a:latin typeface="Calibri" pitchFamily="34" charset="0"/>
              </a:rPr>
              <a:t>BaYonah</a:t>
            </a:r>
            <a:endParaRPr lang="es-CO" sz="3200" dirty="0">
              <a:solidFill>
                <a:srgbClr val="000000"/>
              </a:solidFill>
              <a:latin typeface="Calibri" pitchFamily="34" charset="0"/>
            </a:endParaRPr>
          </a:p>
          <a:p>
            <a:pPr algn="ctr">
              <a:spcBef>
                <a:spcPts val="800"/>
              </a:spcBef>
            </a:pPr>
            <a:r>
              <a:rPr lang="es-CO" sz="3200" dirty="0">
                <a:solidFill>
                  <a:srgbClr val="000000"/>
                </a:solidFill>
                <a:latin typeface="Calibri" pitchFamily="34" charset="0"/>
              </a:rPr>
              <a:t>Director Shalom </a:t>
            </a:r>
            <a:r>
              <a:rPr lang="es-CO" sz="3200" dirty="0" err="1">
                <a:solidFill>
                  <a:srgbClr val="000000"/>
                </a:solidFill>
                <a:latin typeface="Calibri" pitchFamily="34" charset="0"/>
              </a:rPr>
              <a:t>Haverim</a:t>
            </a:r>
            <a:r>
              <a:rPr lang="es-CO" sz="3200" dirty="0">
                <a:solidFill>
                  <a:srgbClr val="000000"/>
                </a:solidFill>
                <a:latin typeface="Calibri" pitchFamily="34" charset="0"/>
              </a:rPr>
              <a:t> </a:t>
            </a:r>
            <a:r>
              <a:rPr lang="es-CO" sz="3200" dirty="0" err="1">
                <a:solidFill>
                  <a:srgbClr val="000000"/>
                </a:solidFill>
                <a:latin typeface="Calibri" pitchFamily="34" charset="0"/>
              </a:rPr>
              <a:t>Org</a:t>
            </a:r>
            <a:endParaRPr lang="es-CO" sz="3200" dirty="0">
              <a:solidFill>
                <a:srgbClr val="000000"/>
              </a:solidFill>
              <a:latin typeface="Calibri" pitchFamily="34" charset="0"/>
            </a:endParaRPr>
          </a:p>
          <a:p>
            <a:pPr algn="ctr">
              <a:spcBef>
                <a:spcPts val="800"/>
              </a:spcBef>
            </a:pPr>
            <a:r>
              <a:rPr lang="es-CO" sz="3200" dirty="0">
                <a:solidFill>
                  <a:srgbClr val="000000"/>
                </a:solidFill>
                <a:latin typeface="Calibri" pitchFamily="34" charset="0"/>
              </a:rPr>
              <a:t>New York</a:t>
            </a:r>
            <a:endParaRPr lang="en-US" sz="3200" dirty="0">
              <a:solidFill>
                <a:srgbClr val="000000"/>
              </a:solidFill>
              <a:latin typeface="Calibri" pitchFamily="34" charset="0"/>
            </a:endParaRPr>
          </a:p>
          <a:p>
            <a:pPr algn="ctr">
              <a:spcBef>
                <a:spcPts val="800"/>
              </a:spcBef>
            </a:pPr>
            <a:endParaRPr lang="en-US" sz="3200" dirty="0">
              <a:solidFill>
                <a:srgbClr val="898989"/>
              </a:solidFill>
              <a:latin typeface="Calibri" pitchFamily="34" charset="0"/>
            </a:endParaRPr>
          </a:p>
        </p:txBody>
      </p:sp>
      <p:pic>
        <p:nvPicPr>
          <p:cNvPr id="2055" name="Picture 1"/>
          <p:cNvPicPr>
            <a:picLocks noChangeAspect="1"/>
          </p:cNvPicPr>
          <p:nvPr/>
        </p:nvPicPr>
        <p:blipFill>
          <a:blip r:embed="rId3" cstate="print"/>
          <a:srcRect/>
          <a:stretch>
            <a:fillRect/>
          </a:stretch>
        </p:blipFill>
        <p:spPr bwMode="auto">
          <a:xfrm>
            <a:off x="2967038" y="990600"/>
            <a:ext cx="3209925" cy="1171575"/>
          </a:xfrm>
          <a:prstGeom prst="rect">
            <a:avLst/>
          </a:prstGeom>
          <a:noFill/>
          <a:ln w="9525">
            <a:noFill/>
            <a:miter lim="800000"/>
            <a:headEnd/>
            <a:tailEnd/>
          </a:ln>
        </p:spPr>
      </p:pic>
      <p:pic>
        <p:nvPicPr>
          <p:cNvPr id="2056" name="Picture 2"/>
          <p:cNvPicPr>
            <a:picLocks noChangeAspect="1"/>
          </p:cNvPicPr>
          <p:nvPr/>
        </p:nvPicPr>
        <p:blipFill>
          <a:blip r:embed="rId4" cstate="print"/>
          <a:srcRect/>
          <a:stretch>
            <a:fillRect/>
          </a:stretch>
        </p:blipFill>
        <p:spPr bwMode="auto">
          <a:xfrm>
            <a:off x="7772400" y="6096000"/>
            <a:ext cx="1219200" cy="619125"/>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ES" sz="2400" b="1" i="1" dirty="0" smtClean="0">
                <a:effectLst>
                  <a:outerShdw blurRad="38100" dist="38100" dir="2700000" algn="tl">
                    <a:srgbClr val="000000">
                      <a:alpha val="43137"/>
                    </a:srgbClr>
                  </a:outerShdw>
                </a:effectLst>
              </a:rPr>
              <a:t>9:34              </a:t>
            </a:r>
            <a:r>
              <a:rPr lang="es-ES" sz="2400" i="1" dirty="0" smtClean="0">
                <a:effectLst>
                  <a:outerShdw blurRad="38100" dist="38100" dir="2700000" algn="tl">
                    <a:srgbClr val="000000">
                      <a:alpha val="43137"/>
                    </a:srgbClr>
                  </a:outerShdw>
                </a:effectLst>
              </a:rPr>
              <a:t>Y cuando vio el Faraón que habían cesado la lluvia y el granizo y los truenos, volvió a pecar y endureció su corazón, así él como sus siervos.</a:t>
            </a:r>
            <a:r>
              <a:rPr lang="es-ES" sz="2400" b="1" i="1" dirty="0" smtClean="0">
                <a:effectLst>
                  <a:outerShdw blurRad="38100" dist="38100" dir="2700000" algn="tl">
                    <a:srgbClr val="000000">
                      <a:alpha val="43137"/>
                    </a:srgbClr>
                  </a:outerShdw>
                </a:effectLst>
              </a:rPr>
              <a:t> </a:t>
            </a:r>
          </a:p>
          <a:p>
            <a:r>
              <a:rPr lang="es-ES" sz="2400" b="1" i="1" dirty="0" err="1" smtClean="0"/>
              <a:t>Vayar</a:t>
            </a:r>
            <a:r>
              <a:rPr lang="es-ES" sz="2400" b="1" i="1" dirty="0" smtClean="0"/>
              <a:t> </a:t>
            </a:r>
            <a:r>
              <a:rPr lang="es-ES" sz="2400" b="1" i="1" dirty="0" err="1" smtClean="0"/>
              <a:t>Par'oh</a:t>
            </a:r>
            <a:r>
              <a:rPr lang="es-ES" sz="2400" b="1" i="1" dirty="0" smtClean="0"/>
              <a:t> </a:t>
            </a:r>
            <a:r>
              <a:rPr lang="es-ES" sz="2400" b="1" i="1" dirty="0" err="1" smtClean="0"/>
              <a:t>ki-jadal</a:t>
            </a:r>
            <a:r>
              <a:rPr lang="es-ES" sz="2400" b="1" i="1" dirty="0" smtClean="0"/>
              <a:t> </a:t>
            </a:r>
            <a:r>
              <a:rPr lang="es-ES" sz="2400" b="1" i="1" dirty="0" err="1" smtClean="0"/>
              <a:t>hamatar</a:t>
            </a:r>
            <a:r>
              <a:rPr lang="es-ES" sz="2400" b="1" i="1" dirty="0" smtClean="0"/>
              <a:t> </a:t>
            </a:r>
            <a:r>
              <a:rPr lang="es-ES" sz="2400" b="1" i="1" dirty="0" err="1" smtClean="0"/>
              <a:t>vehabarad</a:t>
            </a:r>
            <a:r>
              <a:rPr lang="es-ES" sz="2400" b="1" i="1" dirty="0" smtClean="0"/>
              <a:t> </a:t>
            </a:r>
            <a:r>
              <a:rPr lang="es-ES" sz="2400" b="1" i="1" dirty="0" err="1" smtClean="0"/>
              <a:t>vehakolot</a:t>
            </a:r>
            <a:r>
              <a:rPr lang="es-ES" sz="2400" b="1" i="1" dirty="0" smtClean="0"/>
              <a:t> </a:t>
            </a:r>
            <a:r>
              <a:rPr lang="es-ES" sz="2400" b="1" i="1" dirty="0" err="1" smtClean="0"/>
              <a:t>vayosef</a:t>
            </a:r>
            <a:r>
              <a:rPr lang="es-ES" sz="2400" b="1" i="1" dirty="0" smtClean="0"/>
              <a:t> </a:t>
            </a:r>
            <a:r>
              <a:rPr lang="es-ES" sz="2400" b="1" i="1" dirty="0" err="1" smtClean="0"/>
              <a:t>lajato</a:t>
            </a:r>
            <a:r>
              <a:rPr lang="es-ES" sz="2400" b="1" i="1" dirty="0" smtClean="0"/>
              <a:t> </a:t>
            </a:r>
            <a:r>
              <a:rPr lang="es-ES" sz="2400" b="1" i="1" dirty="0" err="1" smtClean="0"/>
              <a:t>vayajbed</a:t>
            </a:r>
            <a:r>
              <a:rPr lang="es-ES" sz="2400" b="1" i="1" dirty="0" smtClean="0"/>
              <a:t> libo </a:t>
            </a:r>
            <a:r>
              <a:rPr lang="es-ES" sz="2400" b="1" i="1" dirty="0" err="1" smtClean="0"/>
              <a:t>hu</a:t>
            </a:r>
            <a:r>
              <a:rPr lang="es-ES" sz="2400" b="1" i="1" dirty="0" smtClean="0"/>
              <a:t> </a:t>
            </a:r>
            <a:r>
              <a:rPr lang="es-ES" sz="2400" b="1" i="1" dirty="0" err="1" smtClean="0"/>
              <a:t>va'avadav</a:t>
            </a:r>
            <a:r>
              <a:rPr lang="es-ES" sz="2400" b="1" i="1" dirty="0" smtClean="0"/>
              <a:t>.</a:t>
            </a:r>
            <a:endParaRPr lang="es-ES" sz="2400" i="1" dirty="0" smtClean="0"/>
          </a:p>
          <a:p>
            <a:r>
              <a:rPr lang="es-ES" sz="2400" b="1" i="1" dirty="0" smtClean="0"/>
              <a:t> </a:t>
            </a:r>
            <a:endParaRPr lang="es-ES" sz="2400" i="1" dirty="0" smtClean="0"/>
          </a:p>
          <a:p>
            <a:r>
              <a:rPr lang="es-ES" sz="2400" b="1" i="1" dirty="0" smtClean="0">
                <a:effectLst>
                  <a:outerShdw blurRad="38100" dist="38100" dir="2700000" algn="tl">
                    <a:srgbClr val="000000">
                      <a:alpha val="43137"/>
                    </a:srgbClr>
                  </a:outerShdw>
                </a:effectLst>
              </a:rPr>
              <a:t>9:35               </a:t>
            </a:r>
            <a:r>
              <a:rPr lang="es-ES" sz="2400" i="1" dirty="0" smtClean="0">
                <a:effectLst>
                  <a:outerShdw blurRad="38100" dist="38100" dir="2700000" algn="tl">
                    <a:srgbClr val="000000">
                      <a:alpha val="43137"/>
                    </a:srgbClr>
                  </a:outerShdw>
                </a:effectLst>
              </a:rPr>
              <a:t>Y se endureció el corazón del Faraón y no dejó ir a los hijos de Israel, como el Eterno lo había dicho por medio de Moisés.</a:t>
            </a:r>
            <a:r>
              <a:rPr lang="es-ES" sz="2400" b="1" i="1" dirty="0" smtClean="0">
                <a:effectLst>
                  <a:outerShdw blurRad="38100" dist="38100" dir="2700000" algn="tl">
                    <a:srgbClr val="000000">
                      <a:alpha val="43137"/>
                    </a:srgbClr>
                  </a:outerShdw>
                </a:effectLst>
              </a:rPr>
              <a:t> </a:t>
            </a:r>
          </a:p>
          <a:p>
            <a:r>
              <a:rPr lang="es-ES" sz="2400" b="1" i="1" dirty="0" err="1" smtClean="0"/>
              <a:t>Vayejezak</a:t>
            </a:r>
            <a:r>
              <a:rPr lang="es-ES" sz="2400" b="1" i="1" dirty="0" smtClean="0"/>
              <a:t> </a:t>
            </a:r>
            <a:r>
              <a:rPr lang="es-ES" sz="2400" b="1" i="1" dirty="0" err="1" smtClean="0"/>
              <a:t>lev</a:t>
            </a:r>
            <a:r>
              <a:rPr lang="es-ES" sz="2400" b="1" i="1" dirty="0" smtClean="0"/>
              <a:t> </a:t>
            </a:r>
            <a:r>
              <a:rPr lang="es-ES" sz="2400" b="1" i="1" dirty="0" err="1" smtClean="0"/>
              <a:t>Par'oh</a:t>
            </a:r>
            <a:r>
              <a:rPr lang="es-ES" sz="2400" b="1" i="1" dirty="0" smtClean="0"/>
              <a:t> velo </a:t>
            </a:r>
            <a:r>
              <a:rPr lang="es-ES" sz="2400" b="1" i="1" dirty="0" err="1" smtClean="0"/>
              <a:t>shilaj</a:t>
            </a:r>
            <a:r>
              <a:rPr lang="es-ES" sz="2400" b="1" i="1" dirty="0" smtClean="0"/>
              <a:t> et-</a:t>
            </a:r>
            <a:r>
              <a:rPr lang="es-ES" sz="2400" b="1" i="1" dirty="0" err="1" smtClean="0"/>
              <a:t>beney</a:t>
            </a:r>
            <a:r>
              <a:rPr lang="es-ES" sz="2400" b="1" i="1" dirty="0" smtClean="0"/>
              <a:t> </a:t>
            </a:r>
            <a:r>
              <a:rPr lang="es-ES" sz="2400" b="1" i="1" dirty="0" err="1" smtClean="0"/>
              <a:t>Yisra'el</a:t>
            </a:r>
            <a:r>
              <a:rPr lang="es-ES" sz="2400" b="1" i="1" dirty="0" smtClean="0"/>
              <a:t> </a:t>
            </a:r>
            <a:r>
              <a:rPr lang="es-ES" sz="2400" b="1" i="1" dirty="0" err="1" smtClean="0"/>
              <a:t>ka'asher</a:t>
            </a:r>
            <a:r>
              <a:rPr lang="es-ES" sz="2400" b="1" i="1" dirty="0" smtClean="0"/>
              <a:t> </a:t>
            </a:r>
            <a:r>
              <a:rPr lang="es-ES" sz="2400" b="1" i="1" dirty="0" err="1" smtClean="0"/>
              <a:t>diber</a:t>
            </a:r>
            <a:r>
              <a:rPr lang="es-ES" sz="2400" b="1" i="1" dirty="0" smtClean="0"/>
              <a:t> Adonay </a:t>
            </a:r>
            <a:r>
              <a:rPr lang="es-ES" sz="2400" b="1" i="1" dirty="0" err="1" smtClean="0"/>
              <a:t>beyad-Moshe</a:t>
            </a:r>
            <a:r>
              <a:rPr lang="es-ES" sz="2400" b="1" i="1" dirty="0" smtClean="0"/>
              <a:t>.</a:t>
            </a:r>
            <a:endParaRPr lang="es-ES" sz="2400" i="1" dirty="0" smtClean="0"/>
          </a:p>
          <a:p>
            <a:endParaRPr lang="es-ES" sz="2400" i="1" dirty="0" smtClean="0"/>
          </a:p>
          <a:p>
            <a:endParaRPr lang="es-ES" sz="2400" i="1" dirty="0"/>
          </a:p>
        </p:txBody>
      </p:sp>
    </p:spTree>
  </p:cSld>
  <p:clrMapOvr>
    <a:masterClrMapping/>
  </p:clrMapOvr>
  <p:transition advTm="0"/>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ES" sz="2400" b="1" i="1" dirty="0" smtClean="0">
                <a:effectLst>
                  <a:outerShdw blurRad="38100" dist="38100" dir="2700000" algn="tl">
                    <a:srgbClr val="000000">
                      <a:alpha val="43137"/>
                    </a:srgbClr>
                  </a:outerShdw>
                </a:effectLst>
              </a:rPr>
              <a:t>10:1</a:t>
            </a:r>
            <a:r>
              <a:rPr lang="es-ES" sz="2400" i="1" dirty="0" smtClean="0">
                <a:effectLst>
                  <a:outerShdw blurRad="38100" dist="38100" dir="2700000" algn="tl">
                    <a:srgbClr val="000000">
                      <a:alpha val="43137"/>
                    </a:srgbClr>
                  </a:outerShdw>
                </a:effectLst>
              </a:rPr>
              <a:t>   Y dijo el Eterno a Moisés: Ve al Faraón, porque Yo he endurecido su corazón </a:t>
            </a:r>
            <a:r>
              <a:rPr lang="es-ES" sz="2400" i="1" dirty="0" smtClean="0">
                <a:effectLst>
                  <a:outerShdw blurRad="38100" dist="38100" dir="2700000" algn="tl">
                    <a:srgbClr val="000000">
                      <a:alpha val="43137"/>
                    </a:srgbClr>
                  </a:outerShdw>
                </a:effectLst>
              </a:rPr>
              <a:t>y </a:t>
            </a:r>
            <a:r>
              <a:rPr lang="es-ES" sz="2400" i="1" dirty="0" smtClean="0">
                <a:effectLst>
                  <a:outerShdw blurRad="38100" dist="38100" dir="2700000" algn="tl">
                    <a:srgbClr val="000000">
                      <a:alpha val="43137"/>
                    </a:srgbClr>
                  </a:outerShdw>
                </a:effectLst>
              </a:rPr>
              <a:t>el corazón de sus siervos, para manifestar estas mis señales en medio de ellos, </a:t>
            </a:r>
            <a:endParaRPr lang="es-ES" sz="2400" i="1" dirty="0" smtClean="0">
              <a:effectLst>
                <a:outerShdw blurRad="38100" dist="38100" dir="2700000" algn="tl">
                  <a:srgbClr val="000000">
                    <a:alpha val="43137"/>
                  </a:srgbClr>
                </a:outerShdw>
              </a:effectLst>
            </a:endParaRPr>
          </a:p>
          <a:p>
            <a:r>
              <a:rPr lang="es-ES" sz="2400" b="1" i="1" dirty="0" err="1" smtClean="0"/>
              <a:t>Vayomer</a:t>
            </a:r>
            <a:r>
              <a:rPr lang="es-ES" sz="2400" b="1" i="1" dirty="0" smtClean="0"/>
              <a:t> </a:t>
            </a:r>
            <a:r>
              <a:rPr lang="es-ES" sz="2400" b="1" i="1" dirty="0" smtClean="0"/>
              <a:t>Adonay el-</a:t>
            </a:r>
            <a:r>
              <a:rPr lang="es-ES" sz="2400" b="1" i="1" dirty="0" err="1" smtClean="0"/>
              <a:t>Moshe</a:t>
            </a:r>
            <a:r>
              <a:rPr lang="es-ES" sz="2400" b="1" i="1" dirty="0" smtClean="0"/>
              <a:t> </a:t>
            </a:r>
            <a:r>
              <a:rPr lang="es-ES" sz="2400" b="1" i="1" dirty="0" err="1" smtClean="0"/>
              <a:t>bo</a:t>
            </a:r>
            <a:r>
              <a:rPr lang="es-ES" sz="2400" b="1" i="1" dirty="0" smtClean="0"/>
              <a:t> el-</a:t>
            </a:r>
            <a:r>
              <a:rPr lang="es-ES" sz="2400" b="1" i="1" dirty="0" err="1" smtClean="0"/>
              <a:t>Par'oh</a:t>
            </a:r>
            <a:r>
              <a:rPr lang="es-ES" sz="2400" b="1" i="1" dirty="0" smtClean="0"/>
              <a:t> </a:t>
            </a:r>
            <a:r>
              <a:rPr lang="es-ES" sz="2400" b="1" i="1" dirty="0" err="1" smtClean="0"/>
              <a:t>ki-ani</a:t>
            </a:r>
            <a:r>
              <a:rPr lang="es-ES" sz="2400" b="1" i="1" dirty="0" smtClean="0"/>
              <a:t> </a:t>
            </a:r>
            <a:r>
              <a:rPr lang="es-ES" sz="2400" b="1" i="1" dirty="0" err="1" smtClean="0"/>
              <a:t>hijbadeti</a:t>
            </a:r>
            <a:r>
              <a:rPr lang="es-ES" sz="2400" b="1" i="1" dirty="0" smtClean="0"/>
              <a:t> et-libo </a:t>
            </a:r>
            <a:r>
              <a:rPr lang="es-ES" sz="2400" b="1" i="1" dirty="0" err="1" smtClean="0"/>
              <a:t>ve'et-lev</a:t>
            </a:r>
            <a:r>
              <a:rPr lang="es-ES" sz="2400" b="1" i="1" dirty="0" smtClean="0"/>
              <a:t> </a:t>
            </a:r>
            <a:r>
              <a:rPr lang="es-ES" sz="2400" b="1" i="1" dirty="0" err="1" smtClean="0"/>
              <a:t>avadav</a:t>
            </a:r>
            <a:r>
              <a:rPr lang="es-ES" sz="2400" b="1" i="1" dirty="0" smtClean="0"/>
              <a:t> </a:t>
            </a:r>
            <a:r>
              <a:rPr lang="es-ES" sz="2400" b="1" i="1" dirty="0" err="1" smtClean="0"/>
              <a:t>lema'an</a:t>
            </a:r>
            <a:r>
              <a:rPr lang="es-ES" sz="2400" b="1" i="1" dirty="0" smtClean="0"/>
              <a:t> </a:t>
            </a:r>
            <a:r>
              <a:rPr lang="es-ES" sz="2400" b="1" i="1" dirty="0" err="1" smtClean="0"/>
              <a:t>shiti</a:t>
            </a:r>
            <a:r>
              <a:rPr lang="es-ES" sz="2400" b="1" i="1" dirty="0" smtClean="0"/>
              <a:t> </a:t>
            </a:r>
            <a:r>
              <a:rPr lang="es-ES" sz="2400" b="1" i="1" dirty="0" err="1" smtClean="0"/>
              <a:t>ototay</a:t>
            </a:r>
            <a:r>
              <a:rPr lang="es-ES" sz="2400" b="1" i="1" dirty="0" smtClean="0"/>
              <a:t> </a:t>
            </a:r>
            <a:r>
              <a:rPr lang="es-ES" sz="2400" b="1" i="1" dirty="0" err="1" smtClean="0"/>
              <a:t>eleh</a:t>
            </a:r>
            <a:r>
              <a:rPr lang="es-ES" sz="2400" b="1" i="1" dirty="0" smtClean="0"/>
              <a:t> </a:t>
            </a:r>
            <a:r>
              <a:rPr lang="es-ES" sz="2400" b="1" i="1" dirty="0" err="1" smtClean="0"/>
              <a:t>bekirbo</a:t>
            </a:r>
            <a:r>
              <a:rPr lang="es-ES" sz="2400" b="1" i="1" dirty="0" smtClean="0"/>
              <a:t>.</a:t>
            </a:r>
            <a:endParaRPr lang="es-ES" sz="2400" i="1" dirty="0" smtClean="0"/>
          </a:p>
          <a:p>
            <a:r>
              <a:rPr lang="es-ES" sz="2400" b="1" i="1" dirty="0" smtClean="0">
                <a:solidFill>
                  <a:srgbClr val="C00000"/>
                </a:solidFill>
              </a:rPr>
              <a:t> </a:t>
            </a:r>
            <a:r>
              <a:rPr lang="es-CO" sz="2400" i="1" dirty="0" smtClean="0">
                <a:solidFill>
                  <a:srgbClr val="C00000"/>
                </a:solidFill>
              </a:rPr>
              <a:t> </a:t>
            </a:r>
            <a:r>
              <a:rPr lang="es-CO" sz="2400" dirty="0" smtClean="0">
                <a:solidFill>
                  <a:srgbClr val="C00000"/>
                </a:solidFill>
              </a:rPr>
              <a:t>Porque el Faraón endureció su corazón al principio, rehusando liberar a los hijos de Israel, cuando dijo: "¿Quién es el Eterno para que yo obedezca a su voz y deje ir a Israel? ¡No conozco al Eterno ni tampoco dejaré ir a Israel!" (Ver capítulo 5, 2</a:t>
            </a:r>
            <a:r>
              <a:rPr lang="es-CO" sz="2400" dirty="0" smtClean="0">
                <a:solidFill>
                  <a:srgbClr val="C00000"/>
                </a:solidFill>
              </a:rPr>
              <a:t>).</a:t>
            </a:r>
            <a:endParaRPr lang="es-ES" sz="2400" dirty="0" smtClean="0">
              <a:solidFill>
                <a:srgbClr val="C00000"/>
              </a:solidFill>
            </a:endParaRPr>
          </a:p>
        </p:txBody>
      </p:sp>
    </p:spTree>
  </p:cSld>
  <p:clrMapOvr>
    <a:masterClrMapping/>
  </p:clrMapOvr>
  <p:transition advTm="0"/>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ES" sz="2400" b="1" i="1" dirty="0" smtClean="0">
                <a:effectLst>
                  <a:outerShdw blurRad="38100" dist="38100" dir="2700000" algn="tl">
                    <a:srgbClr val="000000">
                      <a:alpha val="43137"/>
                    </a:srgbClr>
                  </a:outerShdw>
                </a:effectLst>
              </a:rPr>
              <a:t>10:2 </a:t>
            </a:r>
            <a:r>
              <a:rPr lang="es-ES" sz="2400" i="1" dirty="0" smtClean="0">
                <a:effectLst>
                  <a:outerShdw blurRad="38100" dist="38100" dir="2700000" algn="tl">
                    <a:srgbClr val="000000">
                      <a:alpha val="43137"/>
                    </a:srgbClr>
                  </a:outerShdw>
                </a:effectLst>
              </a:rPr>
              <a:t>  y para que cuentes en presencia de tu hijo y del hijo de tu hijo lo que Yo hice en Egipto, y las señales que obré en medio de ellos, a fin de que vosotros sepáis que Yo soy el Eterno.</a:t>
            </a:r>
            <a:r>
              <a:rPr lang="es-ES" sz="2400" b="1" i="1" dirty="0" smtClean="0">
                <a:effectLst>
                  <a:outerShdw blurRad="38100" dist="38100" dir="2700000" algn="tl">
                    <a:srgbClr val="000000">
                      <a:alpha val="43137"/>
                    </a:srgbClr>
                  </a:outerShdw>
                </a:effectLst>
              </a:rPr>
              <a:t> </a:t>
            </a:r>
            <a:endParaRPr lang="es-ES" sz="2400" b="1" i="1" dirty="0" smtClean="0">
              <a:effectLst>
                <a:outerShdw blurRad="38100" dist="38100" dir="2700000" algn="tl">
                  <a:srgbClr val="000000">
                    <a:alpha val="43137"/>
                  </a:srgbClr>
                </a:outerShdw>
              </a:effectLst>
            </a:endParaRPr>
          </a:p>
          <a:p>
            <a:r>
              <a:rPr lang="es-ES" sz="2400" b="1" i="1" dirty="0" err="1" smtClean="0"/>
              <a:t>Ulema'an</a:t>
            </a:r>
            <a:r>
              <a:rPr lang="es-ES" sz="2400" b="1" i="1" dirty="0" smtClean="0"/>
              <a:t> </a:t>
            </a:r>
            <a:r>
              <a:rPr lang="es-ES" sz="2400" b="1" i="1" dirty="0" err="1" smtClean="0"/>
              <a:t>tesaper</a:t>
            </a:r>
            <a:r>
              <a:rPr lang="es-ES" sz="2400" b="1" i="1" dirty="0" smtClean="0"/>
              <a:t> </a:t>
            </a:r>
            <a:r>
              <a:rPr lang="es-ES" sz="2400" b="1" i="1" dirty="0" err="1" smtClean="0"/>
              <a:t>be'ozney</a:t>
            </a:r>
            <a:r>
              <a:rPr lang="es-ES" sz="2400" b="1" i="1" dirty="0" smtClean="0"/>
              <a:t> </a:t>
            </a:r>
            <a:r>
              <a:rPr lang="es-ES" sz="2400" b="1" i="1" dirty="0" err="1" smtClean="0"/>
              <a:t>vinja</a:t>
            </a:r>
            <a:r>
              <a:rPr lang="es-ES" sz="2400" b="1" i="1" dirty="0" smtClean="0"/>
              <a:t> </a:t>
            </a:r>
            <a:r>
              <a:rPr lang="es-ES" sz="2400" b="1" i="1" dirty="0" err="1" smtClean="0"/>
              <a:t>uven-binja</a:t>
            </a:r>
            <a:r>
              <a:rPr lang="es-ES" sz="2400" b="1" i="1" dirty="0" smtClean="0"/>
              <a:t> et </a:t>
            </a:r>
            <a:r>
              <a:rPr lang="es-ES" sz="2400" b="1" i="1" dirty="0" err="1" smtClean="0"/>
              <a:t>asher</a:t>
            </a:r>
            <a:r>
              <a:rPr lang="es-ES" sz="2400" b="1" i="1" dirty="0" smtClean="0"/>
              <a:t> </a:t>
            </a:r>
            <a:r>
              <a:rPr lang="es-ES" sz="2400" b="1" i="1" dirty="0" err="1" smtClean="0"/>
              <a:t>hit'alalti</a:t>
            </a:r>
            <a:r>
              <a:rPr lang="es-ES" sz="2400" b="1" i="1" dirty="0" smtClean="0"/>
              <a:t> </a:t>
            </a:r>
            <a:r>
              <a:rPr lang="es-ES" sz="2400" b="1" i="1" dirty="0" err="1" smtClean="0"/>
              <a:t>beMitsrayim</a:t>
            </a:r>
            <a:r>
              <a:rPr lang="es-ES" sz="2400" b="1" i="1" dirty="0" smtClean="0"/>
              <a:t> </a:t>
            </a:r>
            <a:r>
              <a:rPr lang="es-ES" sz="2400" b="1" i="1" dirty="0" err="1" smtClean="0"/>
              <a:t>ve'et-ototay</a:t>
            </a:r>
            <a:r>
              <a:rPr lang="es-ES" sz="2400" b="1" i="1" dirty="0" smtClean="0"/>
              <a:t> </a:t>
            </a:r>
            <a:r>
              <a:rPr lang="es-ES" sz="2400" b="1" i="1" dirty="0" err="1" smtClean="0"/>
              <a:t>asher-samti</a:t>
            </a:r>
            <a:r>
              <a:rPr lang="es-ES" sz="2400" b="1" i="1" dirty="0" smtClean="0"/>
              <a:t> </a:t>
            </a:r>
            <a:r>
              <a:rPr lang="es-ES" sz="2400" b="1" i="1" dirty="0" err="1" smtClean="0"/>
              <a:t>vam</a:t>
            </a:r>
            <a:r>
              <a:rPr lang="es-ES" sz="2400" b="1" i="1" dirty="0" smtClean="0"/>
              <a:t> </a:t>
            </a:r>
            <a:r>
              <a:rPr lang="es-ES" sz="2400" b="1" i="1" dirty="0" err="1" smtClean="0"/>
              <a:t>vidatem</a:t>
            </a:r>
            <a:r>
              <a:rPr lang="es-ES" sz="2400" b="1" i="1" dirty="0" smtClean="0"/>
              <a:t> </a:t>
            </a:r>
            <a:r>
              <a:rPr lang="es-ES" sz="2400" b="1" i="1" dirty="0" err="1" smtClean="0"/>
              <a:t>ki-ani</a:t>
            </a:r>
            <a:r>
              <a:rPr lang="es-ES" sz="2400" b="1" i="1" dirty="0" smtClean="0"/>
              <a:t> Adonay</a:t>
            </a:r>
            <a:r>
              <a:rPr lang="es-ES" sz="2400" b="1" i="1" dirty="0" smtClean="0"/>
              <a:t>.</a:t>
            </a:r>
          </a:p>
          <a:p>
            <a:pPr lvl="1"/>
            <a:r>
              <a:rPr lang="es-ES" sz="2200" dirty="0" smtClean="0">
                <a:solidFill>
                  <a:srgbClr val="C00000"/>
                </a:solidFill>
              </a:rPr>
              <a:t>Una de las razones de las Plagas era que el mundo conociera y fuera transmitido por los hebreos a sus generaciones</a:t>
            </a:r>
            <a:endParaRPr lang="es-ES" sz="2200" dirty="0" smtClean="0">
              <a:solidFill>
                <a:srgbClr val="C00000"/>
              </a:solidFill>
            </a:endParaRPr>
          </a:p>
          <a:p>
            <a:pPr lvl="1"/>
            <a:r>
              <a:rPr lang="es-ES" sz="2200" dirty="0" smtClean="0">
                <a:solidFill>
                  <a:srgbClr val="C00000"/>
                </a:solidFill>
              </a:rPr>
              <a:t>Rashí emplea la expresión ‘</a:t>
            </a:r>
            <a:r>
              <a:rPr lang="es-ES" sz="2200" dirty="0" err="1" smtClean="0">
                <a:solidFill>
                  <a:srgbClr val="C00000"/>
                </a:solidFill>
              </a:rPr>
              <a:t>hit’alati</a:t>
            </a:r>
            <a:r>
              <a:rPr lang="es-ES" sz="2200" dirty="0" smtClean="0">
                <a:solidFill>
                  <a:srgbClr val="C00000"/>
                </a:solidFill>
              </a:rPr>
              <a:t>’ como “burlado”. Literalmente sería “lo que he trabajado, hecho, realizado, sobre Egipto”.</a:t>
            </a:r>
            <a:endParaRPr lang="es-ES" sz="2200" dirty="0">
              <a:solidFill>
                <a:srgbClr val="C00000"/>
              </a:solidFill>
            </a:endParaRPr>
          </a:p>
        </p:txBody>
      </p:sp>
    </p:spTree>
  </p:cSld>
  <p:clrMapOvr>
    <a:masterClrMapping/>
  </p:clrMapOvr>
  <p:transition advTm="0"/>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CO" sz="2400" b="1" i="1" dirty="0" smtClean="0">
                <a:effectLst>
                  <a:outerShdw blurRad="38100" dist="38100" dir="2700000" algn="tl">
                    <a:srgbClr val="000000">
                      <a:alpha val="43137"/>
                    </a:srgbClr>
                  </a:outerShdw>
                </a:effectLst>
              </a:rPr>
              <a:t>10:3   </a:t>
            </a:r>
            <a:r>
              <a:rPr lang="es-CO" sz="2400" i="1" dirty="0" smtClean="0">
                <a:effectLst>
                  <a:outerShdw blurRad="38100" dist="38100" dir="2700000" algn="tl">
                    <a:srgbClr val="000000">
                      <a:alpha val="43137"/>
                    </a:srgbClr>
                  </a:outerShdw>
                </a:effectLst>
              </a:rPr>
              <a:t>Y vinieron Moisés y Aarón al Faraón y le dijeron: Así ha dicho el Eterno, el Dios de los hebreos: "¿Hasta cuándo rehusarás humillarte delante de Mí? Deja ir a mi pueblo para que ellos me sirvan;</a:t>
            </a:r>
            <a:r>
              <a:rPr lang="es-CO" sz="2400" b="1" i="1" dirty="0" smtClean="0">
                <a:effectLst>
                  <a:outerShdw blurRad="38100" dist="38100" dir="2700000" algn="tl">
                    <a:srgbClr val="000000">
                      <a:alpha val="43137"/>
                    </a:srgbClr>
                  </a:outerShdw>
                </a:effectLst>
              </a:rPr>
              <a:t> </a:t>
            </a:r>
            <a:endParaRPr lang="es-CO" sz="2400" b="1" i="1" dirty="0" smtClean="0">
              <a:effectLst>
                <a:outerShdw blurRad="38100" dist="38100" dir="2700000" algn="tl">
                  <a:srgbClr val="000000">
                    <a:alpha val="43137"/>
                  </a:srgbClr>
                </a:outerShdw>
              </a:effectLst>
            </a:endParaRPr>
          </a:p>
          <a:p>
            <a:r>
              <a:rPr lang="es-CO" sz="2400" b="1" i="1" dirty="0" err="1" smtClean="0"/>
              <a:t>Vayavo</a:t>
            </a:r>
            <a:r>
              <a:rPr lang="es-CO" sz="2400" b="1" i="1" dirty="0" smtClean="0"/>
              <a:t> </a:t>
            </a:r>
            <a:r>
              <a:rPr lang="es-CO" sz="2400" b="1" i="1" dirty="0" err="1" smtClean="0"/>
              <a:t>Moshe</a:t>
            </a:r>
            <a:r>
              <a:rPr lang="es-CO" sz="2400" b="1" i="1" dirty="0" smtClean="0"/>
              <a:t> </a:t>
            </a:r>
            <a:r>
              <a:rPr lang="es-CO" sz="2400" b="1" i="1" dirty="0" err="1" smtClean="0"/>
              <a:t>ve'Aharon</a:t>
            </a:r>
            <a:r>
              <a:rPr lang="es-CO" sz="2400" b="1" i="1" dirty="0" smtClean="0"/>
              <a:t> el-</a:t>
            </a:r>
            <a:r>
              <a:rPr lang="es-CO" sz="2400" b="1" i="1" dirty="0" err="1" smtClean="0"/>
              <a:t>Par'oh</a:t>
            </a:r>
            <a:r>
              <a:rPr lang="es-CO" sz="2400" b="1" i="1" dirty="0" smtClean="0"/>
              <a:t> </a:t>
            </a:r>
            <a:r>
              <a:rPr lang="es-CO" sz="2400" b="1" i="1" dirty="0" err="1" smtClean="0"/>
              <a:t>vayomeru</a:t>
            </a:r>
            <a:r>
              <a:rPr lang="es-CO" sz="2400" b="1" i="1" dirty="0" smtClean="0"/>
              <a:t> </a:t>
            </a:r>
            <a:r>
              <a:rPr lang="es-CO" sz="2400" b="1" i="1" dirty="0" err="1" smtClean="0"/>
              <a:t>elav</a:t>
            </a:r>
            <a:r>
              <a:rPr lang="es-CO" sz="2400" b="1" i="1" dirty="0" smtClean="0"/>
              <a:t> </a:t>
            </a:r>
            <a:r>
              <a:rPr lang="es-CO" sz="2400" b="1" i="1" dirty="0" err="1" smtClean="0"/>
              <a:t>koh</a:t>
            </a:r>
            <a:r>
              <a:rPr lang="es-CO" sz="2400" b="1" i="1" dirty="0" smtClean="0"/>
              <a:t>-amar Adonay </a:t>
            </a:r>
            <a:r>
              <a:rPr lang="es-CO" sz="2400" b="1" i="1" dirty="0" err="1" smtClean="0"/>
              <a:t>Elohey</a:t>
            </a:r>
            <a:r>
              <a:rPr lang="es-CO" sz="2400" b="1" i="1" dirty="0" smtClean="0"/>
              <a:t> </a:t>
            </a:r>
            <a:r>
              <a:rPr lang="es-CO" sz="2400" b="1" i="1" dirty="0" err="1" smtClean="0"/>
              <a:t>ha'Ivrim</a:t>
            </a:r>
            <a:r>
              <a:rPr lang="es-CO" sz="2400" b="1" i="1" dirty="0" smtClean="0"/>
              <a:t> ad-</a:t>
            </a:r>
            <a:r>
              <a:rPr lang="es-CO" sz="2400" b="1" i="1" dirty="0" err="1" smtClean="0"/>
              <a:t>matay</a:t>
            </a:r>
            <a:r>
              <a:rPr lang="es-CO" sz="2400" b="1" i="1" dirty="0" smtClean="0"/>
              <a:t> </a:t>
            </a:r>
            <a:r>
              <a:rPr lang="es-CO" sz="2400" b="1" i="1" dirty="0" err="1" smtClean="0"/>
              <a:t>me'anta</a:t>
            </a:r>
            <a:r>
              <a:rPr lang="es-CO" sz="2400" b="1" i="1" dirty="0" smtClean="0"/>
              <a:t> </a:t>
            </a:r>
            <a:r>
              <a:rPr lang="es-CO" sz="2400" b="1" i="1" dirty="0" err="1" smtClean="0"/>
              <a:t>le'anot</a:t>
            </a:r>
            <a:r>
              <a:rPr lang="es-CO" sz="2400" b="1" i="1" dirty="0" smtClean="0"/>
              <a:t> </a:t>
            </a:r>
            <a:r>
              <a:rPr lang="es-CO" sz="2400" b="1" i="1" dirty="0" err="1" smtClean="0"/>
              <a:t>mipanay</a:t>
            </a:r>
            <a:r>
              <a:rPr lang="es-CO" sz="2400" b="1" i="1" dirty="0" smtClean="0"/>
              <a:t> </a:t>
            </a:r>
            <a:r>
              <a:rPr lang="es-CO" sz="2400" b="1" i="1" dirty="0" err="1" smtClean="0"/>
              <a:t>shalaj</a:t>
            </a:r>
            <a:r>
              <a:rPr lang="es-CO" sz="2400" b="1" i="1" dirty="0" smtClean="0"/>
              <a:t> </a:t>
            </a:r>
            <a:r>
              <a:rPr lang="es-CO" sz="2400" b="1" i="1" dirty="0" err="1" smtClean="0"/>
              <a:t>ami</a:t>
            </a:r>
            <a:r>
              <a:rPr lang="es-CO" sz="2400" b="1" i="1" dirty="0" smtClean="0"/>
              <a:t> </a:t>
            </a:r>
            <a:r>
              <a:rPr lang="es-CO" sz="2400" b="1" i="1" dirty="0" err="1" smtClean="0"/>
              <a:t>veya'avduni</a:t>
            </a:r>
            <a:r>
              <a:rPr lang="es-CO" sz="2400" b="1" i="1" dirty="0" smtClean="0"/>
              <a:t>.</a:t>
            </a:r>
            <a:endParaRPr lang="es-CO" sz="2400" i="1" dirty="0" smtClean="0"/>
          </a:p>
          <a:p>
            <a:r>
              <a:rPr lang="es-ES" sz="2400" dirty="0" err="1" smtClean="0">
                <a:solidFill>
                  <a:srgbClr val="C00000"/>
                </a:solidFill>
              </a:rPr>
              <a:t>Sforno</a:t>
            </a:r>
            <a:r>
              <a:rPr lang="es-ES" sz="2400" dirty="0" smtClean="0">
                <a:solidFill>
                  <a:srgbClr val="C00000"/>
                </a:solidFill>
              </a:rPr>
              <a:t> comenta algo muy interesante: Tu has visto todo lo hecho y no cejas en tu obstinación. Al parecer, el raciocinio no ejerce ningún efecto sobre ti. Así, la única forma de quebrar tu terquedad será por desgaste sometiéndote a una sucesión de plagas.</a:t>
            </a:r>
            <a:endParaRPr lang="es-ES" sz="2400" dirty="0">
              <a:solidFill>
                <a:srgbClr val="C00000"/>
              </a:solidFill>
            </a:endParaRPr>
          </a:p>
        </p:txBody>
      </p:sp>
    </p:spTree>
  </p:cSld>
  <p:clrMapOvr>
    <a:masterClrMapping/>
  </p:clrMapOvr>
  <p:transition advTm="0"/>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CO" sz="2400" b="1" i="1" dirty="0" smtClean="0">
                <a:effectLst>
                  <a:outerShdw blurRad="38100" dist="38100" dir="2700000" algn="tl">
                    <a:srgbClr val="000000">
                      <a:alpha val="43137"/>
                    </a:srgbClr>
                  </a:outerShdw>
                </a:effectLst>
              </a:rPr>
              <a:t>10:4   </a:t>
            </a:r>
            <a:r>
              <a:rPr lang="es-CO" sz="2400" i="1" dirty="0" smtClean="0">
                <a:effectLst>
                  <a:outerShdw blurRad="38100" dist="38100" dir="2700000" algn="tl">
                    <a:srgbClr val="000000">
                      <a:alpha val="43137"/>
                    </a:srgbClr>
                  </a:outerShdw>
                </a:effectLst>
              </a:rPr>
              <a:t>porque si tú </a:t>
            </a:r>
            <a:r>
              <a:rPr lang="es-CO" sz="2400" i="1" dirty="0" smtClean="0">
                <a:effectLst>
                  <a:outerShdw blurRad="38100" dist="38100" dir="2700000" algn="tl">
                    <a:srgbClr val="000000">
                      <a:alpha val="43137"/>
                    </a:srgbClr>
                  </a:outerShdw>
                </a:effectLst>
              </a:rPr>
              <a:t>rehúsas </a:t>
            </a:r>
            <a:r>
              <a:rPr lang="es-CO" sz="2400" i="1" dirty="0" smtClean="0">
                <a:effectLst>
                  <a:outerShdw blurRad="38100" dist="38100" dir="2700000" algn="tl">
                    <a:srgbClr val="000000">
                      <a:alpha val="43137"/>
                    </a:srgbClr>
                  </a:outerShdw>
                </a:effectLst>
              </a:rPr>
              <a:t>aún dejar ir a mi pueblo, he aquí que mañana traeré langostas </a:t>
            </a:r>
            <a:r>
              <a:rPr lang="es-CO" sz="2400" i="1" dirty="0" smtClean="0">
                <a:effectLst>
                  <a:outerShdw blurRad="38100" dist="38100" dir="2700000" algn="tl">
                    <a:srgbClr val="000000">
                      <a:alpha val="43137"/>
                    </a:srgbClr>
                  </a:outerShdw>
                </a:effectLst>
              </a:rPr>
              <a:t>dentro </a:t>
            </a:r>
            <a:r>
              <a:rPr lang="es-CO" sz="2400" i="1" dirty="0" smtClean="0">
                <a:effectLst>
                  <a:outerShdw blurRad="38100" dist="38100" dir="2700000" algn="tl">
                    <a:srgbClr val="000000">
                      <a:alpha val="43137"/>
                    </a:srgbClr>
                  </a:outerShdw>
                </a:effectLst>
              </a:rPr>
              <a:t>de tus límites,</a:t>
            </a:r>
            <a:r>
              <a:rPr lang="es-CO" sz="2400" b="1" i="1" dirty="0" smtClean="0">
                <a:effectLst>
                  <a:outerShdw blurRad="38100" dist="38100" dir="2700000" algn="tl">
                    <a:srgbClr val="000000">
                      <a:alpha val="43137"/>
                    </a:srgbClr>
                  </a:outerShdw>
                </a:effectLst>
              </a:rPr>
              <a:t> </a:t>
            </a:r>
            <a:endParaRPr lang="es-CO" sz="2400" b="1" i="1" dirty="0" smtClean="0">
              <a:effectLst>
                <a:outerShdw blurRad="38100" dist="38100" dir="2700000" algn="tl">
                  <a:srgbClr val="000000">
                    <a:alpha val="43137"/>
                  </a:srgbClr>
                </a:outerShdw>
              </a:effectLst>
            </a:endParaRPr>
          </a:p>
          <a:p>
            <a:r>
              <a:rPr lang="es-CO" sz="2400" b="1" i="1" dirty="0" err="1" smtClean="0"/>
              <a:t>Ki</a:t>
            </a:r>
            <a:r>
              <a:rPr lang="es-CO" sz="2400" b="1" i="1" dirty="0" smtClean="0"/>
              <a:t> </a:t>
            </a:r>
            <a:r>
              <a:rPr lang="es-CO" sz="2400" b="1" i="1" dirty="0" err="1" smtClean="0"/>
              <a:t>im-ma'en</a:t>
            </a:r>
            <a:r>
              <a:rPr lang="es-CO" sz="2400" b="1" i="1" dirty="0" smtClean="0"/>
              <a:t> </a:t>
            </a:r>
            <a:r>
              <a:rPr lang="es-CO" sz="2400" b="1" i="1" dirty="0" err="1" smtClean="0"/>
              <a:t>atah</a:t>
            </a:r>
            <a:r>
              <a:rPr lang="es-CO" sz="2400" b="1" i="1" dirty="0" smtClean="0"/>
              <a:t> </a:t>
            </a:r>
            <a:r>
              <a:rPr lang="es-CO" sz="2400" b="1" i="1" dirty="0" err="1" smtClean="0"/>
              <a:t>leshale'aj</a:t>
            </a:r>
            <a:r>
              <a:rPr lang="es-CO" sz="2400" b="1" i="1" dirty="0" smtClean="0"/>
              <a:t> et-</a:t>
            </a:r>
            <a:r>
              <a:rPr lang="es-CO" sz="2400" b="1" i="1" dirty="0" err="1" smtClean="0"/>
              <a:t>ami</a:t>
            </a:r>
            <a:r>
              <a:rPr lang="es-CO" sz="2400" b="1" i="1" dirty="0" smtClean="0"/>
              <a:t> </a:t>
            </a:r>
            <a:r>
              <a:rPr lang="es-CO" sz="2400" b="1" i="1" dirty="0" err="1" smtClean="0"/>
              <a:t>hineni</a:t>
            </a:r>
            <a:r>
              <a:rPr lang="es-CO" sz="2400" b="1" i="1" dirty="0" smtClean="0"/>
              <a:t> </a:t>
            </a:r>
            <a:r>
              <a:rPr lang="es-CO" sz="2400" b="1" i="1" dirty="0" err="1" smtClean="0"/>
              <a:t>mevi</a:t>
            </a:r>
            <a:r>
              <a:rPr lang="es-CO" sz="2400" b="1" i="1" dirty="0" smtClean="0"/>
              <a:t> majar </a:t>
            </a:r>
            <a:r>
              <a:rPr lang="es-CO" sz="2400" b="1" i="1" dirty="0" err="1" smtClean="0"/>
              <a:t>arbeh</a:t>
            </a:r>
            <a:r>
              <a:rPr lang="es-CO" sz="2400" b="1" i="1" dirty="0" smtClean="0"/>
              <a:t> </a:t>
            </a:r>
            <a:r>
              <a:rPr lang="es-CO" sz="2400" b="1" i="1" dirty="0" err="1" smtClean="0"/>
              <a:t>bigvuleja</a:t>
            </a:r>
            <a:r>
              <a:rPr lang="es-CO" sz="2400" b="1" i="1" dirty="0" smtClean="0"/>
              <a:t>.</a:t>
            </a:r>
            <a:endParaRPr lang="es-CO" sz="2400" i="1" dirty="0" smtClean="0"/>
          </a:p>
          <a:p>
            <a:r>
              <a:rPr lang="es-CO" sz="2400" b="1" i="1" dirty="0" smtClean="0">
                <a:effectLst>
                  <a:outerShdw blurRad="38100" dist="38100" dir="2700000" algn="tl">
                    <a:srgbClr val="000000">
                      <a:alpha val="43137"/>
                    </a:srgbClr>
                  </a:outerShdw>
                </a:effectLst>
              </a:rPr>
              <a:t>10:5   </a:t>
            </a:r>
            <a:r>
              <a:rPr lang="es-CO" sz="2400" i="1" dirty="0" smtClean="0">
                <a:effectLst>
                  <a:outerShdw blurRad="38100" dist="38100" dir="2700000" algn="tl">
                    <a:srgbClr val="000000">
                      <a:alpha val="43137"/>
                    </a:srgbClr>
                  </a:outerShdw>
                </a:effectLst>
              </a:rPr>
              <a:t>las cuales cubrirán la faz de la tierra, de manera que no podrá verse la tierra; y comerán el residuo de lo que escapó, lo que os quedó del granizo; y comerán todo árbol que os crece en el campo.</a:t>
            </a:r>
            <a:r>
              <a:rPr lang="es-CO" sz="2400" b="1" i="1" dirty="0" smtClean="0">
                <a:effectLst>
                  <a:outerShdw blurRad="38100" dist="38100" dir="2700000" algn="tl">
                    <a:srgbClr val="000000">
                      <a:alpha val="43137"/>
                    </a:srgbClr>
                  </a:outerShdw>
                </a:effectLst>
              </a:rPr>
              <a:t> </a:t>
            </a:r>
          </a:p>
          <a:p>
            <a:r>
              <a:rPr lang="es-CO" sz="2400" b="1" i="1" dirty="0" err="1" smtClean="0"/>
              <a:t>Vejisah</a:t>
            </a:r>
            <a:r>
              <a:rPr lang="es-CO" sz="2400" b="1" i="1" dirty="0" smtClean="0"/>
              <a:t> et-</a:t>
            </a:r>
            <a:r>
              <a:rPr lang="es-CO" sz="2400" b="1" i="1" dirty="0" err="1" smtClean="0"/>
              <a:t>eyn</a:t>
            </a:r>
            <a:r>
              <a:rPr lang="es-CO" sz="2400" b="1" i="1" dirty="0" smtClean="0"/>
              <a:t> </a:t>
            </a:r>
            <a:r>
              <a:rPr lang="es-CO" sz="2400" b="1" i="1" dirty="0" err="1" smtClean="0"/>
              <a:t>ha'arets</a:t>
            </a:r>
            <a:r>
              <a:rPr lang="es-CO" sz="2400" b="1" i="1" dirty="0" smtClean="0"/>
              <a:t> velo </a:t>
            </a:r>
            <a:r>
              <a:rPr lang="es-CO" sz="2400" b="1" i="1" dirty="0" err="1" smtClean="0"/>
              <a:t>yujal</a:t>
            </a:r>
            <a:r>
              <a:rPr lang="es-CO" sz="2400" b="1" i="1" dirty="0" smtClean="0"/>
              <a:t> </a:t>
            </a:r>
            <a:r>
              <a:rPr lang="es-CO" sz="2400" b="1" i="1" dirty="0" err="1" smtClean="0"/>
              <a:t>lir'ot</a:t>
            </a:r>
            <a:r>
              <a:rPr lang="es-CO" sz="2400" b="1" i="1" dirty="0" smtClean="0"/>
              <a:t> et-</a:t>
            </a:r>
            <a:r>
              <a:rPr lang="es-CO" sz="2400" b="1" i="1" dirty="0" err="1" smtClean="0"/>
              <a:t>ha'arets</a:t>
            </a:r>
            <a:r>
              <a:rPr lang="es-CO" sz="2400" b="1" i="1" dirty="0" smtClean="0"/>
              <a:t> </a:t>
            </a:r>
            <a:r>
              <a:rPr lang="es-CO" sz="2400" b="1" i="1" dirty="0" err="1" smtClean="0"/>
              <a:t>ve'ajal</a:t>
            </a:r>
            <a:r>
              <a:rPr lang="es-CO" sz="2400" b="1" i="1" dirty="0" smtClean="0"/>
              <a:t> et-</a:t>
            </a:r>
            <a:r>
              <a:rPr lang="es-CO" sz="2400" b="1" i="1" dirty="0" err="1" smtClean="0"/>
              <a:t>yeter</a:t>
            </a:r>
            <a:r>
              <a:rPr lang="es-CO" sz="2400" b="1" i="1" dirty="0" smtClean="0"/>
              <a:t> </a:t>
            </a:r>
            <a:r>
              <a:rPr lang="es-CO" sz="2400" b="1" i="1" dirty="0" err="1" smtClean="0"/>
              <a:t>hapletah</a:t>
            </a:r>
            <a:r>
              <a:rPr lang="es-CO" sz="2400" b="1" i="1" dirty="0" smtClean="0"/>
              <a:t> </a:t>
            </a:r>
            <a:r>
              <a:rPr lang="es-CO" sz="2400" b="1" i="1" dirty="0" err="1" smtClean="0"/>
              <a:t>hanish'eret</a:t>
            </a:r>
            <a:r>
              <a:rPr lang="es-CO" sz="2400" b="1" i="1" dirty="0" smtClean="0"/>
              <a:t> </a:t>
            </a:r>
            <a:r>
              <a:rPr lang="es-CO" sz="2400" b="1" i="1" dirty="0" err="1" smtClean="0"/>
              <a:t>lajem</a:t>
            </a:r>
            <a:r>
              <a:rPr lang="es-CO" sz="2400" b="1" i="1" dirty="0" smtClean="0"/>
              <a:t> min-</a:t>
            </a:r>
            <a:r>
              <a:rPr lang="es-CO" sz="2400" b="1" i="1" dirty="0" err="1" smtClean="0"/>
              <a:t>habarad</a:t>
            </a:r>
            <a:r>
              <a:rPr lang="es-CO" sz="2400" b="1" i="1" dirty="0" smtClean="0"/>
              <a:t> </a:t>
            </a:r>
            <a:r>
              <a:rPr lang="es-CO" sz="2400" b="1" i="1" dirty="0" err="1" smtClean="0"/>
              <a:t>ve'ajal</a:t>
            </a:r>
            <a:r>
              <a:rPr lang="es-CO" sz="2400" b="1" i="1" dirty="0" smtClean="0"/>
              <a:t> et-</a:t>
            </a:r>
            <a:r>
              <a:rPr lang="es-CO" sz="2400" b="1" i="1" dirty="0" err="1" smtClean="0"/>
              <a:t>kol</a:t>
            </a:r>
            <a:r>
              <a:rPr lang="es-CO" sz="2400" b="1" i="1" dirty="0" smtClean="0"/>
              <a:t>-</a:t>
            </a:r>
            <a:r>
              <a:rPr lang="es-CO" sz="2400" b="1" i="1" dirty="0" err="1" smtClean="0"/>
              <a:t>ha'ets</a:t>
            </a:r>
            <a:r>
              <a:rPr lang="es-CO" sz="2400" b="1" i="1" dirty="0" smtClean="0"/>
              <a:t> </a:t>
            </a:r>
            <a:r>
              <a:rPr lang="es-CO" sz="2400" b="1" i="1" dirty="0" err="1" smtClean="0"/>
              <a:t>hatsome'aj</a:t>
            </a:r>
            <a:r>
              <a:rPr lang="es-CO" sz="2400" b="1" i="1" dirty="0" smtClean="0"/>
              <a:t> </a:t>
            </a:r>
            <a:r>
              <a:rPr lang="es-CO" sz="2400" b="1" i="1" dirty="0" err="1" smtClean="0"/>
              <a:t>lajem</a:t>
            </a:r>
            <a:r>
              <a:rPr lang="es-CO" sz="2400" b="1" i="1" dirty="0" smtClean="0"/>
              <a:t> min-</a:t>
            </a:r>
            <a:r>
              <a:rPr lang="es-CO" sz="2400" b="1" i="1" dirty="0" err="1" smtClean="0"/>
              <a:t>hasadeh</a:t>
            </a:r>
            <a:r>
              <a:rPr lang="es-CO" sz="2400" b="1" i="1" dirty="0" smtClean="0"/>
              <a:t>.</a:t>
            </a:r>
            <a:endParaRPr lang="es-CO" sz="2400" i="1" dirty="0" smtClean="0"/>
          </a:p>
          <a:p>
            <a:endParaRPr lang="es-ES" sz="2400" i="1" dirty="0"/>
          </a:p>
        </p:txBody>
      </p:sp>
    </p:spTree>
  </p:cSld>
  <p:clrMapOvr>
    <a:masterClrMapping/>
  </p:clrMapOvr>
  <p:transition advTm="0"/>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CO" sz="2400" b="1" dirty="0" smtClean="0">
                <a:solidFill>
                  <a:srgbClr val="C00000"/>
                </a:solidFill>
              </a:rPr>
              <a:t> </a:t>
            </a:r>
            <a:r>
              <a:rPr lang="es-CO" sz="2400" dirty="0" smtClean="0">
                <a:solidFill>
                  <a:srgbClr val="C00000"/>
                </a:solidFill>
              </a:rPr>
              <a:t>La octava plaga, la langosta del campo que destruyó todas las plantas, fue por el pecado de obligar a los hebreos a plantar árboles para que los egipcios gozaran de sus frutos. </a:t>
            </a:r>
            <a:endParaRPr lang="es-CO" sz="2400" dirty="0" smtClean="0">
              <a:solidFill>
                <a:srgbClr val="C00000"/>
              </a:solidFill>
            </a:endParaRPr>
          </a:p>
          <a:p>
            <a:r>
              <a:rPr lang="es-CO" sz="2400" dirty="0" smtClean="0">
                <a:solidFill>
                  <a:srgbClr val="C00000"/>
                </a:solidFill>
              </a:rPr>
              <a:t>Las </a:t>
            </a:r>
            <a:r>
              <a:rPr lang="es-CO" sz="2400" dirty="0" smtClean="0">
                <a:solidFill>
                  <a:srgbClr val="C00000"/>
                </a:solidFill>
              </a:rPr>
              <a:t>langostas del campo son en realidad una seria plaga, pues causan estragos enormes en las plantaciones, sobre todo en ciertas regiones africanas. </a:t>
            </a:r>
            <a:endParaRPr lang="es-CO" sz="2400" dirty="0" smtClean="0">
              <a:solidFill>
                <a:srgbClr val="C00000"/>
              </a:solidFill>
            </a:endParaRPr>
          </a:p>
          <a:p>
            <a:r>
              <a:rPr lang="es-CO" sz="2400" dirty="0" smtClean="0">
                <a:solidFill>
                  <a:srgbClr val="C00000"/>
                </a:solidFill>
              </a:rPr>
              <a:t>Allí </a:t>
            </a:r>
            <a:r>
              <a:rPr lang="es-CO" sz="2400" dirty="0" smtClean="0">
                <a:solidFill>
                  <a:srgbClr val="C00000"/>
                </a:solidFill>
              </a:rPr>
              <a:t>donde se abaten en mangas, devastan toda clase de plantas en pocas horas</a:t>
            </a:r>
            <a:r>
              <a:rPr lang="es-CO" sz="2400" dirty="0" smtClean="0">
                <a:solidFill>
                  <a:srgbClr val="C00000"/>
                </a:solidFill>
              </a:rPr>
              <a:t>.</a:t>
            </a:r>
          </a:p>
          <a:p>
            <a:r>
              <a:rPr lang="es-CO" sz="2400" dirty="0" smtClean="0">
                <a:solidFill>
                  <a:srgbClr val="C00000"/>
                </a:solidFill>
              </a:rPr>
              <a:t>El verso 9:25 dice que todos los árboles fueron quebrados; entonces, sobre cuáles ramas cayeron las langostas?</a:t>
            </a:r>
            <a:endParaRPr lang="es-CO" sz="2400" dirty="0" smtClean="0">
              <a:solidFill>
                <a:srgbClr val="C00000"/>
              </a:solidFill>
            </a:endParaRPr>
          </a:p>
        </p:txBody>
      </p:sp>
    </p:spTree>
  </p:cSld>
  <p:clrMapOvr>
    <a:masterClrMapping/>
  </p:clrMapOvr>
  <p:transition advTm="0"/>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CO" sz="2400" dirty="0" smtClean="0">
                <a:solidFill>
                  <a:srgbClr val="C00000"/>
                </a:solidFill>
              </a:rPr>
              <a:t>El granizo no destruyó a todos los árboles, sino que quebró sus ramas.</a:t>
            </a:r>
          </a:p>
          <a:p>
            <a:r>
              <a:rPr lang="es-CO" sz="2400" dirty="0" smtClean="0">
                <a:solidFill>
                  <a:srgbClr val="C00000"/>
                </a:solidFill>
              </a:rPr>
              <a:t>Ibn Ezra indica que pudieron ocurrir varios meses entre la plaga de granizo y las langostas y así las ramas se recuperaron.</a:t>
            </a:r>
          </a:p>
          <a:p>
            <a:r>
              <a:rPr lang="es-CO" sz="2400" dirty="0" smtClean="0">
                <a:solidFill>
                  <a:srgbClr val="C00000"/>
                </a:solidFill>
              </a:rPr>
              <a:t>Rambán no esta de acuerdo. Al momento de la plaga de granizo el lino y la cebada ya habían logrado su crecimiento, indicando que la plaga tuvo que ocurrir en el mes de </a:t>
            </a:r>
            <a:r>
              <a:rPr lang="es-CO" sz="2400" dirty="0" err="1" smtClean="0">
                <a:solidFill>
                  <a:srgbClr val="C00000"/>
                </a:solidFill>
              </a:rPr>
              <a:t>Adar</a:t>
            </a:r>
            <a:r>
              <a:rPr lang="es-CO" sz="2400" dirty="0" smtClean="0">
                <a:solidFill>
                  <a:srgbClr val="C00000"/>
                </a:solidFill>
              </a:rPr>
              <a:t>, entre Febrero a Marzo.</a:t>
            </a:r>
          </a:p>
          <a:p>
            <a:r>
              <a:rPr lang="es-CO" sz="2400" dirty="0" smtClean="0">
                <a:solidFill>
                  <a:srgbClr val="C00000"/>
                </a:solidFill>
              </a:rPr>
              <a:t>Así, las tres plagas restantes ocurrieron con rapidez en el mes siguiente de Nisán, el mes del Éxodo</a:t>
            </a:r>
            <a:endParaRPr lang="es-CO" sz="2400" dirty="0" smtClean="0">
              <a:solidFill>
                <a:srgbClr val="C00000"/>
              </a:solidFill>
            </a:endParaRPr>
          </a:p>
        </p:txBody>
      </p:sp>
    </p:spTree>
  </p:cSld>
  <p:clrMapOvr>
    <a:masterClrMapping/>
  </p:clrMapOvr>
  <p:transition advTm="0"/>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CO" sz="2400" dirty="0" smtClean="0">
                <a:solidFill>
                  <a:srgbClr val="C00000"/>
                </a:solidFill>
              </a:rPr>
              <a:t>Así las cosas, no todas las ramas se rompieron por el granizo, por lo que se puede entender que las ramas que quedaron heridas hubieran producido un nuevo follaje en unas cuantas semanas.</a:t>
            </a:r>
          </a:p>
          <a:p>
            <a:pPr lvl="1"/>
            <a:r>
              <a:rPr lang="es-ES" sz="2000" b="1" i="1" dirty="0" smtClean="0">
                <a:effectLst>
                  <a:outerShdw blurRad="38100" dist="38100" dir="2700000" algn="tl">
                    <a:srgbClr val="000000">
                      <a:alpha val="43137"/>
                    </a:srgbClr>
                  </a:outerShdw>
                </a:effectLst>
              </a:rPr>
              <a:t>9:32             </a:t>
            </a:r>
            <a:r>
              <a:rPr lang="es-ES" sz="2000" i="1" dirty="0" smtClean="0">
                <a:effectLst>
                  <a:outerShdw blurRad="38100" dist="38100" dir="2700000" algn="tl">
                    <a:srgbClr val="000000">
                      <a:alpha val="43137"/>
                    </a:srgbClr>
                  </a:outerShdw>
                </a:effectLst>
              </a:rPr>
              <a:t>Mas el trigo y el centeno no fueron heridos, porque maduran tarde.  </a:t>
            </a:r>
          </a:p>
          <a:p>
            <a:pPr lvl="1"/>
            <a:r>
              <a:rPr lang="es-ES" sz="2000" b="1" i="1" dirty="0" err="1" smtClean="0"/>
              <a:t>Vehajitah</a:t>
            </a:r>
            <a:r>
              <a:rPr lang="es-ES" sz="2000" b="1" i="1" dirty="0" smtClean="0"/>
              <a:t> </a:t>
            </a:r>
            <a:r>
              <a:rPr lang="es-ES" sz="2000" b="1" i="1" dirty="0" err="1" smtClean="0"/>
              <a:t>vehakusemet</a:t>
            </a:r>
            <a:r>
              <a:rPr lang="es-ES" sz="2000" b="1" i="1" dirty="0" smtClean="0"/>
              <a:t> lo </a:t>
            </a:r>
            <a:r>
              <a:rPr lang="es-ES" sz="2000" b="1" i="1" dirty="0" err="1" smtClean="0"/>
              <a:t>nuku</a:t>
            </a:r>
            <a:r>
              <a:rPr lang="es-ES" sz="2000" b="1" i="1" dirty="0" smtClean="0"/>
              <a:t> </a:t>
            </a:r>
            <a:r>
              <a:rPr lang="es-ES" sz="2000" b="1" i="1" dirty="0" err="1" smtClean="0"/>
              <a:t>ki</a:t>
            </a:r>
            <a:r>
              <a:rPr lang="es-ES" sz="2000" b="1" i="1" dirty="0" smtClean="0"/>
              <a:t> </a:t>
            </a:r>
            <a:r>
              <a:rPr lang="es-ES" sz="2000" b="1" i="1" dirty="0" err="1" smtClean="0"/>
              <a:t>afilot</a:t>
            </a:r>
            <a:r>
              <a:rPr lang="es-ES" sz="2000" b="1" i="1" dirty="0" smtClean="0"/>
              <a:t> </a:t>
            </a:r>
            <a:r>
              <a:rPr lang="es-ES" sz="2000" b="1" i="1" dirty="0" err="1" smtClean="0"/>
              <a:t>henah</a:t>
            </a:r>
            <a:r>
              <a:rPr lang="es-ES" sz="2000" b="1" i="1" dirty="0" smtClean="0"/>
              <a:t>.</a:t>
            </a:r>
            <a:endParaRPr lang="es-ES" sz="2000" i="1" dirty="0" smtClean="0"/>
          </a:p>
          <a:p>
            <a:r>
              <a:rPr lang="es-ES" sz="2400" dirty="0" smtClean="0">
                <a:solidFill>
                  <a:srgbClr val="C00000"/>
                </a:solidFill>
              </a:rPr>
              <a:t>Rambán: Tuvo lugar en </a:t>
            </a:r>
            <a:r>
              <a:rPr lang="es-ES" sz="2400" dirty="0" err="1" smtClean="0">
                <a:solidFill>
                  <a:srgbClr val="C00000"/>
                </a:solidFill>
              </a:rPr>
              <a:t>Adar</a:t>
            </a:r>
            <a:r>
              <a:rPr lang="es-ES" sz="2400" dirty="0" smtClean="0">
                <a:solidFill>
                  <a:srgbClr val="C00000"/>
                </a:solidFill>
              </a:rPr>
              <a:t> porque </a:t>
            </a:r>
            <a:r>
              <a:rPr lang="es-ES" sz="2400" dirty="0" smtClean="0">
                <a:solidFill>
                  <a:srgbClr val="C00000"/>
                </a:solidFill>
              </a:rPr>
              <a:t>la cebada está madura, mientras que el trigo madura más </a:t>
            </a:r>
            <a:r>
              <a:rPr lang="es-ES" sz="2400" dirty="0" smtClean="0">
                <a:solidFill>
                  <a:srgbClr val="C00000"/>
                </a:solidFill>
              </a:rPr>
              <a:t>tarde, </a:t>
            </a:r>
            <a:r>
              <a:rPr lang="es-ES" sz="2400" dirty="0" smtClean="0">
                <a:solidFill>
                  <a:srgbClr val="C00000"/>
                </a:solidFill>
              </a:rPr>
              <a:t>por lo que la cosecha de trigo no se vería perjudicada si el granizo golpeó lo que había brotado de ella, </a:t>
            </a:r>
            <a:r>
              <a:rPr lang="es-ES" sz="2400" dirty="0" smtClean="0">
                <a:solidFill>
                  <a:srgbClr val="C00000"/>
                </a:solidFill>
              </a:rPr>
              <a:t>el trigo volvería a re-brotar.</a:t>
            </a:r>
            <a:endParaRPr lang="es-CO" sz="2400" dirty="0" smtClean="0">
              <a:solidFill>
                <a:srgbClr val="C00000"/>
              </a:solidFill>
            </a:endParaRPr>
          </a:p>
          <a:p>
            <a:endParaRPr lang="es-CO" sz="2400" i="1" dirty="0" smtClean="0"/>
          </a:p>
        </p:txBody>
      </p:sp>
    </p:spTree>
  </p:cSld>
  <p:clrMapOvr>
    <a:masterClrMapping/>
  </p:clrMapOvr>
  <p:transition advTm="0"/>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ES" sz="2400" dirty="0" smtClean="0">
                <a:solidFill>
                  <a:srgbClr val="C00000"/>
                </a:solidFill>
              </a:rPr>
              <a:t>En la Torá, el trigo es considerado como el pilar de la dieta humana, mientras que la cebada se menciona como un alimento típico </a:t>
            </a:r>
            <a:r>
              <a:rPr lang="es-ES" sz="2400" dirty="0" smtClean="0">
                <a:solidFill>
                  <a:srgbClr val="C00000"/>
                </a:solidFill>
              </a:rPr>
              <a:t>animal (Salmos </a:t>
            </a:r>
            <a:r>
              <a:rPr lang="es-ES" sz="2400" dirty="0" smtClean="0">
                <a:solidFill>
                  <a:srgbClr val="C00000"/>
                </a:solidFill>
              </a:rPr>
              <a:t>104: 15 y I Reyes 5: 8. Véase también Talmud, Sota 14a). </a:t>
            </a:r>
            <a:endParaRPr lang="es-ES" sz="2400" dirty="0" smtClean="0">
              <a:solidFill>
                <a:srgbClr val="C00000"/>
              </a:solidFill>
            </a:endParaRPr>
          </a:p>
          <a:p>
            <a:r>
              <a:rPr lang="es-ES" sz="2400" dirty="0" smtClean="0">
                <a:solidFill>
                  <a:srgbClr val="C00000"/>
                </a:solidFill>
              </a:rPr>
              <a:t>Por </a:t>
            </a:r>
            <a:r>
              <a:rPr lang="es-ES" sz="2400" dirty="0" smtClean="0">
                <a:solidFill>
                  <a:srgbClr val="C00000"/>
                </a:solidFill>
              </a:rPr>
              <a:t>lo tanto, </a:t>
            </a:r>
            <a:r>
              <a:rPr lang="es-ES" sz="2400" dirty="0" smtClean="0">
                <a:solidFill>
                  <a:srgbClr val="C00000"/>
                </a:solidFill>
              </a:rPr>
              <a:t>el "trigo</a:t>
            </a:r>
            <a:r>
              <a:rPr lang="es-ES" sz="2400" dirty="0" smtClean="0">
                <a:solidFill>
                  <a:srgbClr val="C00000"/>
                </a:solidFill>
              </a:rPr>
              <a:t>" representa el esfuerzo para nutrir lo que es distintivamente humano en nosotros, para alimentar las aspiraciones divinas que son la esencia de nuestra humanidad. </a:t>
            </a:r>
            <a:endParaRPr lang="es-ES" sz="2400" dirty="0" smtClean="0">
              <a:solidFill>
                <a:srgbClr val="C00000"/>
              </a:solidFill>
            </a:endParaRPr>
          </a:p>
          <a:p>
            <a:r>
              <a:rPr lang="es-ES" sz="2400" dirty="0" smtClean="0">
                <a:solidFill>
                  <a:srgbClr val="C00000"/>
                </a:solidFill>
              </a:rPr>
              <a:t>La "Cebada</a:t>
            </a:r>
            <a:r>
              <a:rPr lang="es-ES" sz="2400" dirty="0" smtClean="0">
                <a:solidFill>
                  <a:srgbClr val="C00000"/>
                </a:solidFill>
              </a:rPr>
              <a:t>" representa el esfuerzo para nutrir y desarrollar nuestra alma animal </a:t>
            </a:r>
            <a:r>
              <a:rPr lang="es-ES" sz="2400" dirty="0" smtClean="0">
                <a:solidFill>
                  <a:srgbClr val="C00000"/>
                </a:solidFill>
              </a:rPr>
              <a:t>– una tarea </a:t>
            </a:r>
            <a:r>
              <a:rPr lang="es-ES" sz="2400" dirty="0" smtClean="0">
                <a:solidFill>
                  <a:srgbClr val="C00000"/>
                </a:solidFill>
              </a:rPr>
              <a:t>no menos crucial para nuestra misión en la vida que el cultivo de nuestra alma </a:t>
            </a:r>
            <a:r>
              <a:rPr lang="es-ES" sz="2400" dirty="0" smtClean="0">
                <a:solidFill>
                  <a:srgbClr val="C00000"/>
                </a:solidFill>
              </a:rPr>
              <a:t>Divina.</a:t>
            </a:r>
            <a:endParaRPr lang="es-CO" sz="2400" dirty="0" smtClean="0">
              <a:solidFill>
                <a:srgbClr val="C00000"/>
              </a:solidFill>
            </a:endParaRPr>
          </a:p>
        </p:txBody>
      </p:sp>
    </p:spTree>
  </p:cSld>
  <p:clrMapOvr>
    <a:masterClrMapping/>
  </p:clrMapOvr>
  <p:transition advTm="0"/>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6096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ES" sz="2400" dirty="0" smtClean="0">
                <a:solidFill>
                  <a:srgbClr val="C00000"/>
                </a:solidFill>
              </a:rPr>
              <a:t>El trigo y la cebada, los dos granos entre </a:t>
            </a:r>
            <a:r>
              <a:rPr lang="es-ES" sz="2400" dirty="0" smtClean="0">
                <a:solidFill>
                  <a:srgbClr val="C00000"/>
                </a:solidFill>
              </a:rPr>
              <a:t>los </a:t>
            </a:r>
            <a:r>
              <a:rPr lang="es-ES" sz="2400" dirty="0" smtClean="0">
                <a:solidFill>
                  <a:srgbClr val="C00000"/>
                </a:solidFill>
              </a:rPr>
              <a:t>Siete tipos, representan los elementos básicos de </a:t>
            </a:r>
            <a:r>
              <a:rPr lang="es-ES" sz="2400" dirty="0" smtClean="0">
                <a:solidFill>
                  <a:srgbClr val="C00000"/>
                </a:solidFill>
              </a:rPr>
              <a:t>nuestra psiquis interior. </a:t>
            </a:r>
          </a:p>
          <a:p>
            <a:r>
              <a:rPr lang="es-ES" sz="2400" dirty="0" smtClean="0">
                <a:solidFill>
                  <a:srgbClr val="C00000"/>
                </a:solidFill>
              </a:rPr>
              <a:t>Siguiendo a estos </a:t>
            </a:r>
            <a:r>
              <a:rPr lang="es-ES" sz="2400" dirty="0" smtClean="0">
                <a:solidFill>
                  <a:srgbClr val="C00000"/>
                </a:solidFill>
              </a:rPr>
              <a:t>vienen cinco frutas - aperitivos y postres en nuestro menú espiritual - que añaden sabor y </a:t>
            </a:r>
            <a:r>
              <a:rPr lang="es-ES" sz="2400" dirty="0" smtClean="0">
                <a:solidFill>
                  <a:srgbClr val="C00000"/>
                </a:solidFill>
              </a:rPr>
              <a:t>esencia a </a:t>
            </a:r>
            <a:r>
              <a:rPr lang="es-ES" sz="2400" dirty="0" smtClean="0">
                <a:solidFill>
                  <a:srgbClr val="C00000"/>
                </a:solidFill>
              </a:rPr>
              <a:t>nuestro esfuerzo básico del desarrollo de </a:t>
            </a:r>
            <a:r>
              <a:rPr lang="es-ES" sz="2400" dirty="0" smtClean="0">
                <a:solidFill>
                  <a:srgbClr val="C00000"/>
                </a:solidFill>
              </a:rPr>
              <a:t>nuestras </a:t>
            </a:r>
            <a:r>
              <a:rPr lang="es-ES" sz="2400" dirty="0" smtClean="0">
                <a:solidFill>
                  <a:srgbClr val="C00000"/>
                </a:solidFill>
              </a:rPr>
              <a:t>almas </a:t>
            </a:r>
            <a:r>
              <a:rPr lang="es-ES" sz="2400" dirty="0" smtClean="0">
                <a:solidFill>
                  <a:srgbClr val="C00000"/>
                </a:solidFill>
              </a:rPr>
              <a:t>animal </a:t>
            </a:r>
            <a:r>
              <a:rPr lang="es-ES" sz="2400" dirty="0" smtClean="0">
                <a:solidFill>
                  <a:srgbClr val="C00000"/>
                </a:solidFill>
              </a:rPr>
              <a:t>y </a:t>
            </a:r>
            <a:r>
              <a:rPr lang="es-ES" sz="2400" dirty="0" smtClean="0">
                <a:solidFill>
                  <a:srgbClr val="C00000"/>
                </a:solidFill>
              </a:rPr>
              <a:t>Divina.</a:t>
            </a:r>
            <a:endParaRPr lang="es-CO" sz="2400" dirty="0" smtClean="0">
              <a:solidFill>
                <a:srgbClr val="C00000"/>
              </a:solidFill>
            </a:endParaRPr>
          </a:p>
        </p:txBody>
      </p:sp>
    </p:spTree>
  </p:cSld>
  <p:clrMapOvr>
    <a:masterClrMapping/>
  </p:clrMapOvr>
  <p:transition advTm="0"/>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CO" sz="2400" b="1" i="1" dirty="0" smtClean="0">
                <a:effectLst>
                  <a:outerShdw blurRad="38100" dist="38100" dir="2700000" algn="tl">
                    <a:srgbClr val="000000">
                      <a:alpha val="43137"/>
                    </a:srgbClr>
                  </a:outerShdw>
                </a:effectLst>
              </a:rPr>
              <a:t>10:6   </a:t>
            </a:r>
            <a:r>
              <a:rPr lang="es-CO" sz="2400" i="1" dirty="0" smtClean="0">
                <a:effectLst>
                  <a:outerShdw blurRad="38100" dist="38100" dir="2700000" algn="tl">
                    <a:srgbClr val="000000">
                      <a:alpha val="43137"/>
                    </a:srgbClr>
                  </a:outerShdw>
                </a:effectLst>
              </a:rPr>
              <a:t>Y llenarán tus casas y las casas de todos tus siervos y las casas de los egipcios, como no vieron tus padres ni los padres de tus padres desde el día que estuvieron sobre la tierra hasta el día de hoy". Se volvió entonces y salió de la presencia del Faraón. </a:t>
            </a:r>
            <a:endParaRPr lang="es-CO" sz="2400" i="1" dirty="0" smtClean="0">
              <a:effectLst>
                <a:outerShdw blurRad="38100" dist="38100" dir="2700000" algn="tl">
                  <a:srgbClr val="000000">
                    <a:alpha val="43137"/>
                  </a:srgbClr>
                </a:outerShdw>
              </a:effectLst>
            </a:endParaRPr>
          </a:p>
          <a:p>
            <a:r>
              <a:rPr lang="es-CO" sz="2400" b="1" i="1" dirty="0" err="1" smtClean="0"/>
              <a:t>Umal'u</a:t>
            </a:r>
            <a:r>
              <a:rPr lang="es-CO" sz="2400" b="1" i="1" dirty="0" smtClean="0"/>
              <a:t> </a:t>
            </a:r>
            <a:r>
              <a:rPr lang="es-CO" sz="2400" b="1" i="1" dirty="0" err="1" smtClean="0"/>
              <a:t>vateyja</a:t>
            </a:r>
            <a:r>
              <a:rPr lang="es-CO" sz="2400" b="1" i="1" dirty="0" smtClean="0"/>
              <a:t> </a:t>
            </a:r>
            <a:r>
              <a:rPr lang="es-CO" sz="2400" b="1" i="1" dirty="0" err="1" smtClean="0"/>
              <a:t>uvatey</a:t>
            </a:r>
            <a:r>
              <a:rPr lang="es-CO" sz="2400" b="1" i="1" dirty="0" smtClean="0"/>
              <a:t> </a:t>
            </a:r>
            <a:r>
              <a:rPr lang="es-CO" sz="2400" b="1" i="1" dirty="0" err="1" smtClean="0"/>
              <a:t>jol-avadeyja</a:t>
            </a:r>
            <a:r>
              <a:rPr lang="es-CO" sz="2400" b="1" i="1" dirty="0" smtClean="0"/>
              <a:t> </a:t>
            </a:r>
            <a:r>
              <a:rPr lang="es-CO" sz="2400" b="1" i="1" dirty="0" err="1" smtClean="0"/>
              <a:t>uvatey</a:t>
            </a:r>
            <a:r>
              <a:rPr lang="es-CO" sz="2400" b="1" i="1" dirty="0" smtClean="0"/>
              <a:t> </a:t>
            </a:r>
            <a:r>
              <a:rPr lang="es-CO" sz="2400" b="1" i="1" dirty="0" err="1" smtClean="0"/>
              <a:t>jol-Mitsrayim</a:t>
            </a:r>
            <a:r>
              <a:rPr lang="es-CO" sz="2400" b="1" i="1" dirty="0" smtClean="0"/>
              <a:t> </a:t>
            </a:r>
            <a:r>
              <a:rPr lang="es-CO" sz="2400" b="1" i="1" dirty="0" err="1" smtClean="0"/>
              <a:t>asher</a:t>
            </a:r>
            <a:r>
              <a:rPr lang="es-CO" sz="2400" b="1" i="1" dirty="0" smtClean="0"/>
              <a:t> lo-</a:t>
            </a:r>
            <a:r>
              <a:rPr lang="es-CO" sz="2400" b="1" i="1" dirty="0" err="1" smtClean="0"/>
              <a:t>ra'u</a:t>
            </a:r>
            <a:r>
              <a:rPr lang="es-CO" sz="2400" b="1" i="1" dirty="0" smtClean="0"/>
              <a:t> </a:t>
            </a:r>
            <a:r>
              <a:rPr lang="es-CO" sz="2400" b="1" i="1" dirty="0" err="1" smtClean="0"/>
              <a:t>avoteyja</a:t>
            </a:r>
            <a:r>
              <a:rPr lang="es-CO" sz="2400" b="1" i="1" dirty="0" smtClean="0"/>
              <a:t> </a:t>
            </a:r>
            <a:r>
              <a:rPr lang="es-CO" sz="2400" b="1" i="1" dirty="0" err="1" smtClean="0"/>
              <a:t>va'avot</a:t>
            </a:r>
            <a:r>
              <a:rPr lang="es-CO" sz="2400" b="1" i="1" dirty="0" smtClean="0"/>
              <a:t> </a:t>
            </a:r>
            <a:r>
              <a:rPr lang="es-CO" sz="2400" b="1" i="1" dirty="0" err="1" smtClean="0"/>
              <a:t>avoteyja</a:t>
            </a:r>
            <a:r>
              <a:rPr lang="es-CO" sz="2400" b="1" i="1" dirty="0" smtClean="0"/>
              <a:t> </a:t>
            </a:r>
            <a:r>
              <a:rPr lang="es-CO" sz="2400" b="1" i="1" dirty="0" err="1" smtClean="0"/>
              <a:t>miyom</a:t>
            </a:r>
            <a:r>
              <a:rPr lang="es-CO" sz="2400" b="1" i="1" dirty="0" smtClean="0"/>
              <a:t> </a:t>
            </a:r>
            <a:r>
              <a:rPr lang="es-CO" sz="2400" b="1" i="1" dirty="0" err="1" smtClean="0"/>
              <a:t>heyotam</a:t>
            </a:r>
            <a:r>
              <a:rPr lang="es-CO" sz="2400" b="1" i="1" dirty="0" smtClean="0"/>
              <a:t> al-</a:t>
            </a:r>
            <a:r>
              <a:rPr lang="es-CO" sz="2400" b="1" i="1" dirty="0" err="1" smtClean="0"/>
              <a:t>ha'adamah</a:t>
            </a:r>
            <a:r>
              <a:rPr lang="es-CO" sz="2400" b="1" i="1" dirty="0" smtClean="0"/>
              <a:t> ad </a:t>
            </a:r>
            <a:r>
              <a:rPr lang="es-CO" sz="2400" b="1" i="1" dirty="0" err="1" smtClean="0"/>
              <a:t>hayom</a:t>
            </a:r>
            <a:r>
              <a:rPr lang="es-CO" sz="2400" b="1" i="1" dirty="0" smtClean="0"/>
              <a:t> </a:t>
            </a:r>
            <a:r>
              <a:rPr lang="es-CO" sz="2400" b="1" i="1" dirty="0" err="1" smtClean="0"/>
              <a:t>hazeh</a:t>
            </a:r>
            <a:r>
              <a:rPr lang="es-CO" sz="2400" b="1" i="1" dirty="0" smtClean="0"/>
              <a:t> </a:t>
            </a:r>
            <a:r>
              <a:rPr lang="es-CO" sz="2400" b="1" i="1" dirty="0" err="1" smtClean="0"/>
              <a:t>vayifen</a:t>
            </a:r>
            <a:r>
              <a:rPr lang="es-CO" sz="2400" b="1" i="1" dirty="0" smtClean="0"/>
              <a:t> </a:t>
            </a:r>
            <a:r>
              <a:rPr lang="es-CO" sz="2400" b="1" i="1" dirty="0" err="1" smtClean="0"/>
              <a:t>vayetse</a:t>
            </a:r>
            <a:r>
              <a:rPr lang="es-CO" sz="2400" b="1" i="1" dirty="0" smtClean="0"/>
              <a:t> </a:t>
            </a:r>
            <a:r>
              <a:rPr lang="es-CO" sz="2400" b="1" i="1" dirty="0" err="1" smtClean="0"/>
              <a:t>me'im</a:t>
            </a:r>
            <a:r>
              <a:rPr lang="es-CO" sz="2400" b="1" i="1" dirty="0" smtClean="0"/>
              <a:t> </a:t>
            </a:r>
            <a:r>
              <a:rPr lang="es-CO" sz="2400" b="1" i="1" dirty="0" err="1" smtClean="0"/>
              <a:t>Par'oh</a:t>
            </a:r>
            <a:r>
              <a:rPr lang="es-CO" sz="2400" b="1" i="1" dirty="0" smtClean="0"/>
              <a:t>.</a:t>
            </a:r>
          </a:p>
          <a:p>
            <a:r>
              <a:rPr lang="es-CO" sz="2400" dirty="0" smtClean="0">
                <a:solidFill>
                  <a:srgbClr val="C00000"/>
                </a:solidFill>
              </a:rPr>
              <a:t>Primero se enumera el palacio del Faraón y luego los siervos y después los habitantes. El castigo llegó primero a quienes eran mas culpables.</a:t>
            </a:r>
            <a:endParaRPr lang="es-CO" sz="2400" dirty="0">
              <a:solidFill>
                <a:srgbClr val="C00000"/>
              </a:solidFill>
            </a:endParaRPr>
          </a:p>
        </p:txBody>
      </p:sp>
    </p:spTree>
  </p:cSld>
  <p:clrMapOvr>
    <a:masterClrMapping/>
  </p:clrMapOvr>
  <p:transition advTm="0"/>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CO" sz="2400" b="1" i="1" dirty="0" smtClean="0">
                <a:effectLst>
                  <a:outerShdw blurRad="38100" dist="38100" dir="2700000" algn="tl">
                    <a:srgbClr val="000000">
                      <a:alpha val="43137"/>
                    </a:srgbClr>
                  </a:outerShdw>
                </a:effectLst>
              </a:rPr>
              <a:t>10:7   </a:t>
            </a:r>
            <a:r>
              <a:rPr lang="es-CO" sz="2400" i="1" dirty="0" smtClean="0">
                <a:effectLst>
                  <a:outerShdw blurRad="38100" dist="38100" dir="2700000" algn="tl">
                    <a:srgbClr val="000000">
                      <a:alpha val="43137"/>
                    </a:srgbClr>
                  </a:outerShdw>
                </a:effectLst>
              </a:rPr>
              <a:t>Y los siervos del Faraón le dijeron: ¿Hasta cuándo ha de sernos este hombre un impedimento? Deja que vayan esos hombres y sirvan al Eterno, su Dios. ¿Acaso no sabes todavía que (en caso contrario) Egipto será destruido? </a:t>
            </a:r>
            <a:endParaRPr lang="es-CO" sz="2400" i="1" dirty="0" smtClean="0">
              <a:effectLst>
                <a:outerShdw blurRad="38100" dist="38100" dir="2700000" algn="tl">
                  <a:srgbClr val="000000">
                    <a:alpha val="43137"/>
                  </a:srgbClr>
                </a:outerShdw>
              </a:effectLst>
            </a:endParaRPr>
          </a:p>
          <a:p>
            <a:r>
              <a:rPr lang="es-CO" sz="2400" b="1" i="1" dirty="0" err="1" smtClean="0"/>
              <a:t>Vayomeru</a:t>
            </a:r>
            <a:r>
              <a:rPr lang="es-CO" sz="2400" b="1" i="1" dirty="0" smtClean="0"/>
              <a:t> </a:t>
            </a:r>
            <a:r>
              <a:rPr lang="es-CO" sz="2400" b="1" i="1" dirty="0" err="1" smtClean="0"/>
              <a:t>avdey</a:t>
            </a:r>
            <a:r>
              <a:rPr lang="es-CO" sz="2400" b="1" i="1" dirty="0" smtClean="0"/>
              <a:t> </a:t>
            </a:r>
            <a:r>
              <a:rPr lang="es-CO" sz="2400" b="1" i="1" dirty="0" err="1" smtClean="0"/>
              <a:t>Far'oh</a:t>
            </a:r>
            <a:r>
              <a:rPr lang="es-CO" sz="2400" b="1" i="1" dirty="0" smtClean="0"/>
              <a:t> </a:t>
            </a:r>
            <a:r>
              <a:rPr lang="es-CO" sz="2400" b="1" i="1" dirty="0" err="1" smtClean="0"/>
              <a:t>elav</a:t>
            </a:r>
            <a:r>
              <a:rPr lang="es-CO" sz="2400" b="1" i="1" dirty="0" smtClean="0"/>
              <a:t> ad-</a:t>
            </a:r>
            <a:r>
              <a:rPr lang="es-CO" sz="2400" b="1" i="1" dirty="0" err="1" smtClean="0"/>
              <a:t>matay</a:t>
            </a:r>
            <a:r>
              <a:rPr lang="es-CO" sz="2400" b="1" i="1" dirty="0" smtClean="0"/>
              <a:t> </a:t>
            </a:r>
            <a:r>
              <a:rPr lang="es-CO" sz="2400" b="1" i="1" dirty="0" err="1" smtClean="0"/>
              <a:t>yihyeh</a:t>
            </a:r>
            <a:r>
              <a:rPr lang="es-CO" sz="2400" b="1" i="1" dirty="0" smtClean="0"/>
              <a:t> </a:t>
            </a:r>
            <a:r>
              <a:rPr lang="es-CO" sz="2400" b="1" i="1" dirty="0" err="1" smtClean="0"/>
              <a:t>zeh</a:t>
            </a:r>
            <a:r>
              <a:rPr lang="es-CO" sz="2400" b="1" i="1" dirty="0" smtClean="0"/>
              <a:t> </a:t>
            </a:r>
            <a:r>
              <a:rPr lang="es-CO" sz="2400" b="1" i="1" dirty="0" err="1" smtClean="0"/>
              <a:t>lanu</a:t>
            </a:r>
            <a:r>
              <a:rPr lang="es-CO" sz="2400" b="1" i="1" dirty="0" smtClean="0"/>
              <a:t> </a:t>
            </a:r>
            <a:r>
              <a:rPr lang="es-CO" sz="2400" b="1" i="1" dirty="0" err="1" smtClean="0"/>
              <a:t>lemokesh</a:t>
            </a:r>
            <a:r>
              <a:rPr lang="es-CO" sz="2400" b="1" i="1" dirty="0" smtClean="0"/>
              <a:t> </a:t>
            </a:r>
            <a:r>
              <a:rPr lang="es-CO" sz="2400" b="1" i="1" dirty="0" err="1" smtClean="0"/>
              <a:t>shalaj</a:t>
            </a:r>
            <a:r>
              <a:rPr lang="es-CO" sz="2400" b="1" i="1" dirty="0" smtClean="0"/>
              <a:t> et-</a:t>
            </a:r>
            <a:r>
              <a:rPr lang="es-CO" sz="2400" b="1" i="1" dirty="0" err="1" smtClean="0"/>
              <a:t>ha'anashim</a:t>
            </a:r>
            <a:r>
              <a:rPr lang="es-CO" sz="2400" b="1" i="1" dirty="0" smtClean="0"/>
              <a:t> </a:t>
            </a:r>
            <a:r>
              <a:rPr lang="es-CO" sz="2400" b="1" i="1" dirty="0" err="1" smtClean="0"/>
              <a:t>veya'avdu</a:t>
            </a:r>
            <a:r>
              <a:rPr lang="es-CO" sz="2400" b="1" i="1" dirty="0" smtClean="0"/>
              <a:t> et-Adonay </a:t>
            </a:r>
            <a:r>
              <a:rPr lang="es-CO" sz="2400" b="1" i="1" dirty="0" err="1" smtClean="0"/>
              <a:t>Eloheyhem</a:t>
            </a:r>
            <a:r>
              <a:rPr lang="es-CO" sz="2400" b="1" i="1" dirty="0" smtClean="0"/>
              <a:t> </a:t>
            </a:r>
            <a:r>
              <a:rPr lang="es-CO" sz="2400" b="1" i="1" dirty="0" err="1" smtClean="0"/>
              <a:t>haterem</a:t>
            </a:r>
            <a:r>
              <a:rPr lang="es-CO" sz="2400" b="1" i="1" dirty="0" smtClean="0"/>
              <a:t> teda </a:t>
            </a:r>
            <a:r>
              <a:rPr lang="es-CO" sz="2400" b="1" i="1" dirty="0" err="1" smtClean="0"/>
              <a:t>ki</a:t>
            </a:r>
            <a:r>
              <a:rPr lang="es-CO" sz="2400" b="1" i="1" dirty="0" smtClean="0"/>
              <a:t> </a:t>
            </a:r>
            <a:r>
              <a:rPr lang="es-CO" sz="2400" b="1" i="1" dirty="0" err="1" smtClean="0"/>
              <a:t>avdah</a:t>
            </a:r>
            <a:r>
              <a:rPr lang="es-CO" sz="2400" b="1" i="1" dirty="0" smtClean="0"/>
              <a:t> </a:t>
            </a:r>
            <a:r>
              <a:rPr lang="es-CO" sz="2400" b="1" i="1" dirty="0" err="1" smtClean="0"/>
              <a:t>Mitsrayim</a:t>
            </a:r>
            <a:r>
              <a:rPr lang="es-CO" sz="2400" b="1" i="1" dirty="0" smtClean="0"/>
              <a:t>.</a:t>
            </a:r>
          </a:p>
          <a:p>
            <a:r>
              <a:rPr lang="es-CO" sz="2400" dirty="0" smtClean="0">
                <a:solidFill>
                  <a:srgbClr val="C00000"/>
                </a:solidFill>
              </a:rPr>
              <a:t>Moisés se retira abruptamente y pensó que los Egipcios entrarían en pánico por las noticias dejándoles espacio para que meditaran.</a:t>
            </a:r>
          </a:p>
          <a:p>
            <a:r>
              <a:rPr lang="es-CO" sz="2400" dirty="0" smtClean="0">
                <a:solidFill>
                  <a:srgbClr val="C00000"/>
                </a:solidFill>
              </a:rPr>
              <a:t>Los sirvientes tratan de convencer a Faraón de capitular.</a:t>
            </a:r>
          </a:p>
          <a:p>
            <a:endParaRPr lang="es-CO" sz="2400" i="1" dirty="0"/>
          </a:p>
        </p:txBody>
      </p:sp>
    </p:spTree>
  </p:cSld>
  <p:clrMapOvr>
    <a:masterClrMapping/>
  </p:clrMapOvr>
  <p:transition advTm="0"/>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CO" sz="2400" b="1" i="1" dirty="0" smtClean="0">
                <a:effectLst>
                  <a:outerShdw blurRad="38100" dist="38100" dir="2700000" algn="tl">
                    <a:srgbClr val="000000">
                      <a:alpha val="43137"/>
                    </a:srgbClr>
                  </a:outerShdw>
                </a:effectLst>
              </a:rPr>
              <a:t>10:8</a:t>
            </a:r>
            <a:r>
              <a:rPr lang="es-CO" sz="2400" i="1" dirty="0" smtClean="0">
                <a:effectLst>
                  <a:outerShdw blurRad="38100" dist="38100" dir="2700000" algn="tl">
                    <a:srgbClr val="000000">
                      <a:alpha val="43137"/>
                    </a:srgbClr>
                  </a:outerShdw>
                </a:effectLst>
              </a:rPr>
              <a:t>   E hicieron volver a Moisés y a Aarón a la presencia del Faraón, y él les dijo: Id, servid al Eterno, vuestro Dios. Mas ¿quiénes y quiénes son los que han de ir? </a:t>
            </a:r>
            <a:endParaRPr lang="es-CO" sz="2400" i="1" dirty="0" smtClean="0">
              <a:effectLst>
                <a:outerShdw blurRad="38100" dist="38100" dir="2700000" algn="tl">
                  <a:srgbClr val="000000">
                    <a:alpha val="43137"/>
                  </a:srgbClr>
                </a:outerShdw>
              </a:effectLst>
            </a:endParaRPr>
          </a:p>
          <a:p>
            <a:r>
              <a:rPr lang="es-CO" sz="2400" b="1" i="1" dirty="0" err="1" smtClean="0"/>
              <a:t>Vayushav</a:t>
            </a:r>
            <a:r>
              <a:rPr lang="es-CO" sz="2400" b="1" i="1" dirty="0" smtClean="0"/>
              <a:t> </a:t>
            </a:r>
            <a:r>
              <a:rPr lang="es-CO" sz="2400" b="1" i="1" dirty="0" smtClean="0"/>
              <a:t>et-</a:t>
            </a:r>
            <a:r>
              <a:rPr lang="es-CO" sz="2400" b="1" i="1" dirty="0" err="1" smtClean="0"/>
              <a:t>Moshe</a:t>
            </a:r>
            <a:r>
              <a:rPr lang="es-CO" sz="2400" b="1" i="1" dirty="0" smtClean="0"/>
              <a:t> </a:t>
            </a:r>
            <a:r>
              <a:rPr lang="es-CO" sz="2400" b="1" i="1" dirty="0" err="1" smtClean="0"/>
              <a:t>ve'et</a:t>
            </a:r>
            <a:r>
              <a:rPr lang="es-CO" sz="2400" b="1" i="1" dirty="0" smtClean="0"/>
              <a:t>-Aharon el-</a:t>
            </a:r>
            <a:r>
              <a:rPr lang="es-CO" sz="2400" b="1" i="1" dirty="0" err="1" smtClean="0"/>
              <a:t>Par'oh</a:t>
            </a:r>
            <a:r>
              <a:rPr lang="es-CO" sz="2400" b="1" i="1" dirty="0" smtClean="0"/>
              <a:t> </a:t>
            </a:r>
            <a:r>
              <a:rPr lang="es-CO" sz="2400" b="1" i="1" dirty="0" err="1" smtClean="0"/>
              <a:t>vayomer</a:t>
            </a:r>
            <a:r>
              <a:rPr lang="es-CO" sz="2400" b="1" i="1" dirty="0" smtClean="0"/>
              <a:t> </a:t>
            </a:r>
            <a:r>
              <a:rPr lang="es-CO" sz="2400" b="1" i="1" dirty="0" err="1" smtClean="0"/>
              <a:t>alehem</a:t>
            </a:r>
            <a:r>
              <a:rPr lang="es-CO" sz="2400" b="1" i="1" dirty="0" smtClean="0"/>
              <a:t> </a:t>
            </a:r>
            <a:r>
              <a:rPr lang="es-CO" sz="2400" b="1" i="1" dirty="0" err="1" smtClean="0"/>
              <a:t>leju</a:t>
            </a:r>
            <a:r>
              <a:rPr lang="es-CO" sz="2400" b="1" i="1" dirty="0" smtClean="0"/>
              <a:t> </a:t>
            </a:r>
            <a:r>
              <a:rPr lang="es-CO" sz="2400" b="1" i="1" dirty="0" err="1" smtClean="0"/>
              <a:t>ivdu</a:t>
            </a:r>
            <a:r>
              <a:rPr lang="es-CO" sz="2400" b="1" i="1" dirty="0" smtClean="0"/>
              <a:t> et-Adonay </a:t>
            </a:r>
            <a:r>
              <a:rPr lang="es-CO" sz="2400" b="1" i="1" dirty="0" err="1" smtClean="0"/>
              <a:t>Eloheyjem</a:t>
            </a:r>
            <a:r>
              <a:rPr lang="es-CO" sz="2400" b="1" i="1" dirty="0" smtClean="0"/>
              <a:t> mi </a:t>
            </a:r>
            <a:r>
              <a:rPr lang="es-CO" sz="2400" b="1" i="1" dirty="0" err="1" smtClean="0"/>
              <a:t>vami</a:t>
            </a:r>
            <a:r>
              <a:rPr lang="es-CO" sz="2400" b="1" i="1" dirty="0" smtClean="0"/>
              <a:t> </a:t>
            </a:r>
            <a:r>
              <a:rPr lang="es-CO" sz="2400" b="1" i="1" dirty="0" err="1" smtClean="0"/>
              <a:t>haholejim</a:t>
            </a:r>
            <a:r>
              <a:rPr lang="es-CO" sz="2400" b="1" i="1" dirty="0" smtClean="0"/>
              <a:t>.</a:t>
            </a:r>
          </a:p>
          <a:p>
            <a:r>
              <a:rPr lang="es-CO" sz="2400" dirty="0" smtClean="0">
                <a:solidFill>
                  <a:srgbClr val="C00000"/>
                </a:solidFill>
              </a:rPr>
              <a:t>Faraón quería ahora dejar ir solamente a las cabezas, a los ancianos y los dignatarios.</a:t>
            </a:r>
            <a:endParaRPr lang="es-CO" sz="2400" dirty="0">
              <a:solidFill>
                <a:srgbClr val="C00000"/>
              </a:solidFill>
            </a:endParaRPr>
          </a:p>
        </p:txBody>
      </p:sp>
    </p:spTree>
  </p:cSld>
  <p:clrMapOvr>
    <a:masterClrMapping/>
  </p:clrMapOvr>
  <p:transition advTm="0"/>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CO" sz="2400" b="1" i="1" dirty="0" smtClean="0">
                <a:effectLst>
                  <a:outerShdw blurRad="38100" dist="38100" dir="2700000" algn="tl">
                    <a:srgbClr val="000000">
                      <a:alpha val="43137"/>
                    </a:srgbClr>
                  </a:outerShdw>
                </a:effectLst>
              </a:rPr>
              <a:t>10:9</a:t>
            </a:r>
            <a:r>
              <a:rPr lang="es-CO" sz="2400" i="1" dirty="0" smtClean="0">
                <a:effectLst>
                  <a:outerShdw blurRad="38100" dist="38100" dir="2700000" algn="tl">
                    <a:srgbClr val="000000">
                      <a:alpha val="43137"/>
                    </a:srgbClr>
                  </a:outerShdw>
                </a:effectLst>
              </a:rPr>
              <a:t>   Y Moisés dijo: Con nuestros jóvenes y con nuestros ancianos iremos; con nuestros hijos y con nuestras hijas, con nuestro ganado menor y con nuestro ganado mayor iremos, porque hemos de celebrar una fiesta al Eterno. </a:t>
            </a:r>
            <a:endParaRPr lang="es-CO" sz="2400" i="1" dirty="0" smtClean="0">
              <a:effectLst>
                <a:outerShdw blurRad="38100" dist="38100" dir="2700000" algn="tl">
                  <a:srgbClr val="000000">
                    <a:alpha val="43137"/>
                  </a:srgbClr>
                </a:outerShdw>
              </a:effectLst>
            </a:endParaRPr>
          </a:p>
          <a:p>
            <a:r>
              <a:rPr lang="es-CO" sz="2400" b="1" i="1" dirty="0" err="1" smtClean="0"/>
              <a:t>Vayomer</a:t>
            </a:r>
            <a:r>
              <a:rPr lang="es-CO" sz="2400" b="1" i="1" dirty="0" smtClean="0"/>
              <a:t> </a:t>
            </a:r>
            <a:r>
              <a:rPr lang="es-CO" sz="2400" b="1" i="1" dirty="0" err="1" smtClean="0"/>
              <a:t>Moshe</a:t>
            </a:r>
            <a:r>
              <a:rPr lang="es-CO" sz="2400" b="1" i="1" dirty="0" smtClean="0"/>
              <a:t> </a:t>
            </a:r>
            <a:r>
              <a:rPr lang="es-CO" sz="2400" b="1" i="1" dirty="0" err="1" smtClean="0"/>
              <a:t>bine'areynu</a:t>
            </a:r>
            <a:r>
              <a:rPr lang="es-CO" sz="2400" b="1" i="1" dirty="0" smtClean="0"/>
              <a:t> </a:t>
            </a:r>
            <a:r>
              <a:rPr lang="es-CO" sz="2400" b="1" i="1" dirty="0" err="1" smtClean="0"/>
              <a:t>uvizkeneynu</a:t>
            </a:r>
            <a:r>
              <a:rPr lang="es-CO" sz="2400" b="1" i="1" dirty="0" smtClean="0"/>
              <a:t> </a:t>
            </a:r>
            <a:r>
              <a:rPr lang="es-CO" sz="2400" b="1" i="1" dirty="0" err="1" smtClean="0"/>
              <a:t>nelej</a:t>
            </a:r>
            <a:r>
              <a:rPr lang="es-CO" sz="2400" b="1" i="1" dirty="0" smtClean="0"/>
              <a:t> </a:t>
            </a:r>
            <a:r>
              <a:rPr lang="es-CO" sz="2400" b="1" i="1" dirty="0" err="1" smtClean="0"/>
              <a:t>bevaneynu</a:t>
            </a:r>
            <a:r>
              <a:rPr lang="es-CO" sz="2400" b="1" i="1" dirty="0" smtClean="0"/>
              <a:t> </a:t>
            </a:r>
            <a:r>
              <a:rPr lang="es-CO" sz="2400" b="1" i="1" dirty="0" err="1" smtClean="0"/>
              <a:t>uvivnotenu</a:t>
            </a:r>
            <a:r>
              <a:rPr lang="es-CO" sz="2400" b="1" i="1" dirty="0" smtClean="0"/>
              <a:t> </a:t>
            </a:r>
            <a:r>
              <a:rPr lang="es-CO" sz="2400" b="1" i="1" dirty="0" err="1" smtClean="0"/>
              <a:t>betsonenu</a:t>
            </a:r>
            <a:r>
              <a:rPr lang="es-CO" sz="2400" b="1" i="1" dirty="0" smtClean="0"/>
              <a:t> </a:t>
            </a:r>
            <a:r>
              <a:rPr lang="es-CO" sz="2400" b="1" i="1" dirty="0" err="1" smtClean="0"/>
              <a:t>uvivkarenu</a:t>
            </a:r>
            <a:r>
              <a:rPr lang="es-CO" sz="2400" b="1" i="1" dirty="0" smtClean="0"/>
              <a:t> </a:t>
            </a:r>
            <a:r>
              <a:rPr lang="es-CO" sz="2400" b="1" i="1" dirty="0" err="1" smtClean="0"/>
              <a:t>nelej</a:t>
            </a:r>
            <a:r>
              <a:rPr lang="es-CO" sz="2400" b="1" i="1" dirty="0" smtClean="0"/>
              <a:t> </a:t>
            </a:r>
            <a:r>
              <a:rPr lang="es-CO" sz="2400" b="1" i="1" dirty="0" err="1" smtClean="0"/>
              <a:t>ki</a:t>
            </a:r>
            <a:r>
              <a:rPr lang="es-CO" sz="2400" b="1" i="1" dirty="0" smtClean="0"/>
              <a:t> </a:t>
            </a:r>
            <a:r>
              <a:rPr lang="es-CO" sz="2400" b="1" i="1" dirty="0" err="1" smtClean="0"/>
              <a:t>jag</a:t>
            </a:r>
            <a:r>
              <a:rPr lang="es-CO" sz="2400" b="1" i="1" dirty="0" smtClean="0"/>
              <a:t>-Adonay </a:t>
            </a:r>
            <a:r>
              <a:rPr lang="es-CO" sz="2400" b="1" i="1" dirty="0" err="1" smtClean="0"/>
              <a:t>lanu</a:t>
            </a:r>
            <a:r>
              <a:rPr lang="es-CO" sz="2400" b="1" i="1" dirty="0" smtClean="0"/>
              <a:t>.</a:t>
            </a:r>
          </a:p>
          <a:p>
            <a:r>
              <a:rPr lang="es-CO" sz="2400" dirty="0" smtClean="0">
                <a:solidFill>
                  <a:srgbClr val="C00000"/>
                </a:solidFill>
              </a:rPr>
              <a:t>Moisés le replica que todos irán porque es Fiesta para Hashem e incumbe a todos estar presente delante de El.</a:t>
            </a:r>
            <a:endParaRPr lang="es-CO" sz="2400" dirty="0">
              <a:solidFill>
                <a:srgbClr val="C00000"/>
              </a:solidFill>
            </a:endParaRPr>
          </a:p>
        </p:txBody>
      </p:sp>
    </p:spTree>
  </p:cSld>
  <p:clrMapOvr>
    <a:masterClrMapping/>
  </p:clrMapOvr>
  <p:transition advTm="0"/>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CO" sz="2400" b="1" i="1" dirty="0" smtClean="0">
                <a:effectLst>
                  <a:outerShdw blurRad="38100" dist="38100" dir="2700000" algn="tl">
                    <a:srgbClr val="000000">
                      <a:alpha val="43137"/>
                    </a:srgbClr>
                  </a:outerShdw>
                </a:effectLst>
              </a:rPr>
              <a:t>10:10   </a:t>
            </a:r>
            <a:r>
              <a:rPr lang="es-CO" sz="2400" i="1" dirty="0" smtClean="0">
                <a:effectLst>
                  <a:outerShdw blurRad="38100" dist="38100" dir="2700000" algn="tl">
                    <a:srgbClr val="000000">
                      <a:alpha val="43137"/>
                    </a:srgbClr>
                  </a:outerShdw>
                </a:effectLst>
              </a:rPr>
              <a:t>Y él les dijo: ¡Que el Eterno sea con vosotros, así como yo os enviaré a vosotros y a vuestras criaturas! (Mas) miradlo bien, porque el mal está frente a vosotros. </a:t>
            </a:r>
            <a:endParaRPr lang="es-CO" sz="2400" i="1" dirty="0" smtClean="0">
              <a:effectLst>
                <a:outerShdw blurRad="38100" dist="38100" dir="2700000" algn="tl">
                  <a:srgbClr val="000000">
                    <a:alpha val="43137"/>
                  </a:srgbClr>
                </a:outerShdw>
              </a:effectLst>
            </a:endParaRPr>
          </a:p>
          <a:p>
            <a:r>
              <a:rPr lang="es-CO" sz="2400" b="1" i="1" dirty="0" err="1" smtClean="0"/>
              <a:t>Vayomer</a:t>
            </a:r>
            <a:r>
              <a:rPr lang="es-CO" sz="2400" b="1" i="1" dirty="0" smtClean="0"/>
              <a:t> </a:t>
            </a:r>
            <a:r>
              <a:rPr lang="es-CO" sz="2400" b="1" i="1" dirty="0" err="1" smtClean="0"/>
              <a:t>alehem</a:t>
            </a:r>
            <a:r>
              <a:rPr lang="es-CO" sz="2400" b="1" i="1" dirty="0" smtClean="0"/>
              <a:t> </a:t>
            </a:r>
            <a:r>
              <a:rPr lang="es-CO" sz="2400" b="1" i="1" dirty="0" err="1" smtClean="0"/>
              <a:t>yehi</a:t>
            </a:r>
            <a:r>
              <a:rPr lang="es-CO" sz="2400" b="1" i="1" dirty="0" smtClean="0"/>
              <a:t> </a:t>
            </a:r>
            <a:r>
              <a:rPr lang="es-CO" sz="2400" b="1" i="1" dirty="0" err="1" smtClean="0"/>
              <a:t>jen</a:t>
            </a:r>
            <a:r>
              <a:rPr lang="es-CO" sz="2400" b="1" i="1" dirty="0" smtClean="0"/>
              <a:t> Adonay </a:t>
            </a:r>
            <a:r>
              <a:rPr lang="es-CO" sz="2400" b="1" i="1" dirty="0" err="1" smtClean="0"/>
              <a:t>imajem</a:t>
            </a:r>
            <a:r>
              <a:rPr lang="es-CO" sz="2400" b="1" i="1" dirty="0" smtClean="0"/>
              <a:t> </a:t>
            </a:r>
            <a:r>
              <a:rPr lang="es-CO" sz="2400" b="1" i="1" dirty="0" err="1" smtClean="0"/>
              <a:t>ka'asher</a:t>
            </a:r>
            <a:r>
              <a:rPr lang="es-CO" sz="2400" b="1" i="1" dirty="0" smtClean="0"/>
              <a:t> </a:t>
            </a:r>
            <a:r>
              <a:rPr lang="es-CO" sz="2400" b="1" i="1" dirty="0" err="1" smtClean="0"/>
              <a:t>ashalaj</a:t>
            </a:r>
            <a:r>
              <a:rPr lang="es-CO" sz="2400" b="1" i="1" dirty="0" smtClean="0"/>
              <a:t> </a:t>
            </a:r>
            <a:r>
              <a:rPr lang="es-CO" sz="2400" b="1" i="1" dirty="0" err="1" smtClean="0"/>
              <a:t>etjem</a:t>
            </a:r>
            <a:r>
              <a:rPr lang="es-CO" sz="2400" b="1" i="1" dirty="0" smtClean="0"/>
              <a:t> </a:t>
            </a:r>
            <a:r>
              <a:rPr lang="es-CO" sz="2400" b="1" i="1" dirty="0" err="1" smtClean="0"/>
              <a:t>ve'et-tapjem</a:t>
            </a:r>
            <a:r>
              <a:rPr lang="es-CO" sz="2400" b="1" i="1" dirty="0" smtClean="0"/>
              <a:t> </a:t>
            </a:r>
            <a:r>
              <a:rPr lang="es-CO" sz="2400" b="1" i="1" dirty="0" err="1" smtClean="0"/>
              <a:t>re'u</a:t>
            </a:r>
            <a:r>
              <a:rPr lang="es-CO" sz="2400" b="1" i="1" dirty="0" smtClean="0"/>
              <a:t> </a:t>
            </a:r>
            <a:r>
              <a:rPr lang="es-CO" sz="2400" b="1" i="1" dirty="0" err="1" smtClean="0"/>
              <a:t>ki</a:t>
            </a:r>
            <a:r>
              <a:rPr lang="es-CO" sz="2400" b="1" i="1" dirty="0" smtClean="0"/>
              <a:t> </a:t>
            </a:r>
            <a:r>
              <a:rPr lang="es-CO" sz="2400" b="1" i="1" dirty="0" err="1" smtClean="0"/>
              <a:t>ra'ah</a:t>
            </a:r>
            <a:r>
              <a:rPr lang="es-CO" sz="2400" b="1" i="1" dirty="0" smtClean="0"/>
              <a:t> </a:t>
            </a:r>
            <a:r>
              <a:rPr lang="es-CO" sz="2400" b="1" i="1" dirty="0" err="1" smtClean="0"/>
              <a:t>neged</a:t>
            </a:r>
            <a:r>
              <a:rPr lang="es-CO" sz="2400" b="1" i="1" dirty="0" smtClean="0"/>
              <a:t> </a:t>
            </a:r>
            <a:r>
              <a:rPr lang="es-CO" sz="2400" b="1" i="1" dirty="0" err="1" smtClean="0"/>
              <a:t>peneyjem</a:t>
            </a:r>
            <a:r>
              <a:rPr lang="es-CO" sz="2400" b="1" i="1" dirty="0" smtClean="0"/>
              <a:t>.</a:t>
            </a:r>
          </a:p>
          <a:p>
            <a:r>
              <a:rPr lang="es-CO" sz="2400" b="1" i="1" dirty="0" err="1" smtClean="0"/>
              <a:t>Ki</a:t>
            </a:r>
            <a:r>
              <a:rPr lang="es-CO" sz="2400" b="1" i="1" dirty="0" smtClean="0"/>
              <a:t> </a:t>
            </a:r>
            <a:r>
              <a:rPr lang="es-CO" sz="2400" b="1" i="1" dirty="0" err="1" smtClean="0"/>
              <a:t>ra’ah</a:t>
            </a:r>
            <a:r>
              <a:rPr lang="es-CO" sz="2400" b="1" i="1" dirty="0" smtClean="0"/>
              <a:t> </a:t>
            </a:r>
            <a:r>
              <a:rPr lang="es-CO" sz="2400" b="1" i="1" dirty="0" err="1" smtClean="0"/>
              <a:t>neged</a:t>
            </a:r>
            <a:r>
              <a:rPr lang="es-CO" sz="2400" b="1" i="1" dirty="0" smtClean="0"/>
              <a:t> </a:t>
            </a:r>
            <a:r>
              <a:rPr lang="es-CO" sz="2400" b="1" i="1" dirty="0" err="1" smtClean="0"/>
              <a:t>peneyjem</a:t>
            </a:r>
            <a:r>
              <a:rPr lang="es-CO" sz="2400" b="1" i="1" dirty="0" smtClean="0"/>
              <a:t>.- Porque el mal esta frente a su cara. </a:t>
            </a:r>
          </a:p>
          <a:p>
            <a:r>
              <a:rPr lang="es-CO" sz="2400" dirty="0" smtClean="0">
                <a:solidFill>
                  <a:srgbClr val="C00000"/>
                </a:solidFill>
              </a:rPr>
              <a:t>Rashí lo traduce de acuerdo al Targum de Onkelos y nos trae una exégesis midrásica. *</a:t>
            </a:r>
          </a:p>
          <a:p>
            <a:r>
              <a:rPr lang="es-CO" sz="2400" dirty="0" smtClean="0">
                <a:solidFill>
                  <a:srgbClr val="C00000"/>
                </a:solidFill>
              </a:rPr>
              <a:t>Rambán lo interpreta de manera diferente:</a:t>
            </a:r>
            <a:endParaRPr lang="es-CO" sz="2400" dirty="0" smtClean="0">
              <a:solidFill>
                <a:srgbClr val="C00000"/>
              </a:solidFill>
            </a:endParaRPr>
          </a:p>
          <a:p>
            <a:endParaRPr lang="es-CO" sz="2400" i="1" dirty="0"/>
          </a:p>
        </p:txBody>
      </p:sp>
    </p:spTree>
  </p:cSld>
  <p:clrMapOvr>
    <a:masterClrMapping/>
  </p:clrMapOvr>
  <p:transition advTm="0"/>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CO" sz="2400" dirty="0" smtClean="0">
                <a:solidFill>
                  <a:srgbClr val="C00000"/>
                </a:solidFill>
              </a:rPr>
              <a:t>Parece de acuerdo a la versión de Onkelos cuando dice “porque el mal que tu intentas hacer tiene ‘</a:t>
            </a:r>
            <a:r>
              <a:rPr lang="es-CO" sz="2400" dirty="0" err="1" smtClean="0">
                <a:solidFill>
                  <a:srgbClr val="C00000"/>
                </a:solidFill>
              </a:rPr>
              <a:t>istejarat</a:t>
            </a:r>
            <a:r>
              <a:rPr lang="es-CO" sz="2400" dirty="0" smtClean="0">
                <a:solidFill>
                  <a:srgbClr val="C00000"/>
                </a:solidFill>
              </a:rPr>
              <a:t>’ opuesto a sus caras”</a:t>
            </a:r>
          </a:p>
          <a:p>
            <a:r>
              <a:rPr lang="es-CO" sz="2400" dirty="0" smtClean="0">
                <a:solidFill>
                  <a:srgbClr val="C00000"/>
                </a:solidFill>
              </a:rPr>
              <a:t>‘</a:t>
            </a:r>
            <a:r>
              <a:rPr lang="es-CO" sz="2400" dirty="0" err="1" smtClean="0">
                <a:solidFill>
                  <a:srgbClr val="C00000"/>
                </a:solidFill>
              </a:rPr>
              <a:t>Istejarat</a:t>
            </a:r>
            <a:r>
              <a:rPr lang="es-CO" sz="2400" dirty="0" smtClean="0">
                <a:solidFill>
                  <a:srgbClr val="C00000"/>
                </a:solidFill>
              </a:rPr>
              <a:t>’ lo interpreta Rambán como “ha tomado asiento”</a:t>
            </a:r>
          </a:p>
          <a:p>
            <a:r>
              <a:rPr lang="es-CO" sz="2400" dirty="0" smtClean="0">
                <a:solidFill>
                  <a:srgbClr val="C00000"/>
                </a:solidFill>
              </a:rPr>
              <a:t>Que Onkelos quiso decir, “el mal que has pensado hacer ha tomado asiento opuesto frente a tus caras para testificar contra ti que lo que quieres es escapar”</a:t>
            </a:r>
          </a:p>
          <a:p>
            <a:r>
              <a:rPr lang="es-CO" sz="2400" dirty="0" smtClean="0">
                <a:solidFill>
                  <a:srgbClr val="C00000"/>
                </a:solidFill>
              </a:rPr>
              <a:t>La manera simple de ver esto es que el Faraón significó: “Sabe que el mal esta opuesto frente a tu faz” </a:t>
            </a:r>
            <a:endParaRPr lang="es-CO" sz="2400" dirty="0" smtClean="0">
              <a:solidFill>
                <a:srgbClr val="C00000"/>
              </a:solidFill>
            </a:endParaRPr>
          </a:p>
          <a:p>
            <a:endParaRPr lang="es-CO" sz="2400" i="1" dirty="0"/>
          </a:p>
        </p:txBody>
      </p:sp>
    </p:spTree>
  </p:cSld>
  <p:clrMapOvr>
    <a:masterClrMapping/>
  </p:clrMapOvr>
  <p:transition advTm="0"/>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CO" sz="2400" dirty="0" smtClean="0">
                <a:solidFill>
                  <a:srgbClr val="C00000"/>
                </a:solidFill>
              </a:rPr>
              <a:t>Es decir, que pronto vendrá sobre ti de mi, porque yo te voy a tratar con maldad cuando vea que tu deseo es escapar.</a:t>
            </a:r>
          </a:p>
          <a:p>
            <a:r>
              <a:rPr lang="es-CO" sz="2400" dirty="0" smtClean="0">
                <a:solidFill>
                  <a:srgbClr val="C00000"/>
                </a:solidFill>
              </a:rPr>
              <a:t>Lo que Faraón quiso decirle es que “así como intentas tu hacerme mal –escapándote de aquí- tu vas a encontrar que en recompensa tu vas a ser dañado medida por medida –para no estar dispuesto a dejarte salir con todo mundo-</a:t>
            </a:r>
            <a:endParaRPr lang="es-CO" sz="2400" dirty="0" smtClean="0">
              <a:solidFill>
                <a:srgbClr val="C00000"/>
              </a:solidFill>
            </a:endParaRPr>
          </a:p>
          <a:p>
            <a:endParaRPr lang="es-CO" sz="2400" i="1" dirty="0"/>
          </a:p>
        </p:txBody>
      </p:sp>
    </p:spTree>
  </p:cSld>
  <p:clrMapOvr>
    <a:masterClrMapping/>
  </p:clrMapOvr>
  <p:transition advTm="0"/>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CO" sz="2400" b="1" i="1" dirty="0" smtClean="0">
                <a:effectLst>
                  <a:outerShdw blurRad="38100" dist="38100" dir="2700000" algn="tl">
                    <a:srgbClr val="000000">
                      <a:alpha val="43137"/>
                    </a:srgbClr>
                  </a:outerShdw>
                </a:effectLst>
              </a:rPr>
              <a:t>10:11   </a:t>
            </a:r>
            <a:r>
              <a:rPr lang="es-CO" sz="2400" i="1" dirty="0" smtClean="0">
                <a:effectLst>
                  <a:outerShdw blurRad="38100" dist="38100" dir="2700000" algn="tl">
                    <a:srgbClr val="000000">
                      <a:alpha val="43137"/>
                    </a:srgbClr>
                  </a:outerShdw>
                </a:effectLst>
              </a:rPr>
              <a:t>(Por eso), no hagan así; id vosotros, los hombres, y servid al Eterno, pues esto pedisteis. Y fueron echados de la presencia del Faraón.</a:t>
            </a:r>
            <a:r>
              <a:rPr lang="es-CO" sz="2400" b="1" i="1" dirty="0" smtClean="0">
                <a:effectLst>
                  <a:outerShdw blurRad="38100" dist="38100" dir="2700000" algn="tl">
                    <a:srgbClr val="000000">
                      <a:alpha val="43137"/>
                    </a:srgbClr>
                  </a:outerShdw>
                </a:effectLst>
              </a:rPr>
              <a:t> </a:t>
            </a:r>
            <a:endParaRPr lang="es-CO" sz="2400" b="1" i="1" dirty="0" smtClean="0">
              <a:effectLst>
                <a:outerShdw blurRad="38100" dist="38100" dir="2700000" algn="tl">
                  <a:srgbClr val="000000">
                    <a:alpha val="43137"/>
                  </a:srgbClr>
                </a:outerShdw>
              </a:effectLst>
            </a:endParaRPr>
          </a:p>
          <a:p>
            <a:r>
              <a:rPr lang="es-CO" sz="2400" b="1" i="1" dirty="0" smtClean="0"/>
              <a:t>Lo </a:t>
            </a:r>
            <a:r>
              <a:rPr lang="es-CO" sz="2400" b="1" i="1" dirty="0" err="1" smtClean="0"/>
              <a:t>jen</a:t>
            </a:r>
            <a:r>
              <a:rPr lang="es-CO" sz="2400" b="1" i="1" dirty="0" smtClean="0"/>
              <a:t> </a:t>
            </a:r>
            <a:r>
              <a:rPr lang="es-CO" sz="2400" b="1" i="1" dirty="0" err="1" smtClean="0"/>
              <a:t>leju-na</a:t>
            </a:r>
            <a:r>
              <a:rPr lang="es-CO" sz="2400" b="1" i="1" dirty="0" smtClean="0"/>
              <a:t> </a:t>
            </a:r>
            <a:r>
              <a:rPr lang="es-CO" sz="2400" b="1" i="1" dirty="0" err="1" smtClean="0"/>
              <a:t>hagevarim</a:t>
            </a:r>
            <a:r>
              <a:rPr lang="es-CO" sz="2400" b="1" i="1" dirty="0" smtClean="0"/>
              <a:t> </a:t>
            </a:r>
            <a:r>
              <a:rPr lang="es-CO" sz="2400" b="1" i="1" dirty="0" err="1" smtClean="0"/>
              <a:t>ve'ivdu</a:t>
            </a:r>
            <a:r>
              <a:rPr lang="es-CO" sz="2400" b="1" i="1" dirty="0" smtClean="0"/>
              <a:t> et-Adonay </a:t>
            </a:r>
            <a:r>
              <a:rPr lang="es-CO" sz="2400" b="1" i="1" dirty="0" err="1" smtClean="0"/>
              <a:t>ki</a:t>
            </a:r>
            <a:r>
              <a:rPr lang="es-CO" sz="2400" b="1" i="1" dirty="0" smtClean="0"/>
              <a:t> </a:t>
            </a:r>
            <a:r>
              <a:rPr lang="es-CO" sz="2400" b="1" i="1" dirty="0" err="1" smtClean="0"/>
              <a:t>otah</a:t>
            </a:r>
            <a:r>
              <a:rPr lang="es-CO" sz="2400" b="1" i="1" dirty="0" smtClean="0"/>
              <a:t> </a:t>
            </a:r>
            <a:r>
              <a:rPr lang="es-CO" sz="2400" b="1" i="1" dirty="0" err="1" smtClean="0"/>
              <a:t>atem</a:t>
            </a:r>
            <a:r>
              <a:rPr lang="es-CO" sz="2400" b="1" i="1" dirty="0" smtClean="0"/>
              <a:t> </a:t>
            </a:r>
            <a:r>
              <a:rPr lang="es-CO" sz="2400" b="1" i="1" dirty="0" err="1" smtClean="0"/>
              <a:t>mevakshim</a:t>
            </a:r>
            <a:r>
              <a:rPr lang="es-CO" sz="2400" b="1" i="1" dirty="0" smtClean="0"/>
              <a:t> </a:t>
            </a:r>
            <a:r>
              <a:rPr lang="es-CO" sz="2400" b="1" i="1" dirty="0" err="1" smtClean="0"/>
              <a:t>vayegaresh</a:t>
            </a:r>
            <a:r>
              <a:rPr lang="es-CO" sz="2400" b="1" i="1" dirty="0" smtClean="0"/>
              <a:t> </a:t>
            </a:r>
            <a:r>
              <a:rPr lang="es-CO" sz="2400" b="1" i="1" dirty="0" err="1" smtClean="0"/>
              <a:t>otam</a:t>
            </a:r>
            <a:r>
              <a:rPr lang="es-CO" sz="2400" b="1" i="1" dirty="0" smtClean="0"/>
              <a:t> </a:t>
            </a:r>
            <a:r>
              <a:rPr lang="es-CO" sz="2400" b="1" i="1" dirty="0" err="1" smtClean="0"/>
              <a:t>me'et</a:t>
            </a:r>
            <a:r>
              <a:rPr lang="es-CO" sz="2400" b="1" i="1" dirty="0" smtClean="0"/>
              <a:t> </a:t>
            </a:r>
            <a:r>
              <a:rPr lang="es-CO" sz="2400" b="1" i="1" dirty="0" err="1" smtClean="0"/>
              <a:t>peney</a:t>
            </a:r>
            <a:r>
              <a:rPr lang="es-CO" sz="2400" b="1" i="1" dirty="0" smtClean="0"/>
              <a:t> </a:t>
            </a:r>
            <a:r>
              <a:rPr lang="es-CO" sz="2400" b="1" i="1" dirty="0" err="1" smtClean="0"/>
              <a:t>Far'oh</a:t>
            </a:r>
            <a:r>
              <a:rPr lang="es-CO" sz="2400" b="1" i="1" dirty="0" smtClean="0"/>
              <a:t>.</a:t>
            </a:r>
            <a:endParaRPr lang="es-CO" sz="2400" b="1" i="1" dirty="0" smtClean="0"/>
          </a:p>
          <a:p>
            <a:r>
              <a:rPr lang="es-CO" sz="2400" dirty="0" smtClean="0">
                <a:solidFill>
                  <a:srgbClr val="C00000"/>
                </a:solidFill>
              </a:rPr>
              <a:t>Faraón argumentó que no era costumbre que los niños pequeños ofrecieran sacrificios.</a:t>
            </a:r>
            <a:endParaRPr lang="es-CO" sz="2400" dirty="0">
              <a:solidFill>
                <a:srgbClr val="C00000"/>
              </a:solidFill>
            </a:endParaRPr>
          </a:p>
        </p:txBody>
      </p:sp>
    </p:spTree>
  </p:cSld>
  <p:clrMapOvr>
    <a:masterClrMapping/>
  </p:clrMapOvr>
  <p:transition advTm="0"/>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CO" sz="2400" b="1" i="1" dirty="0" smtClean="0">
                <a:effectLst>
                  <a:outerShdw blurRad="38100" dist="38100" dir="2700000" algn="tl">
                    <a:srgbClr val="000000">
                      <a:alpha val="43137"/>
                    </a:srgbClr>
                  </a:outerShdw>
                </a:effectLst>
              </a:rPr>
              <a:t>10:12</a:t>
            </a:r>
            <a:r>
              <a:rPr lang="es-CO" sz="2400" i="1" dirty="0" smtClean="0">
                <a:effectLst>
                  <a:outerShdw blurRad="38100" dist="38100" dir="2700000" algn="tl">
                    <a:srgbClr val="000000">
                      <a:alpha val="43137"/>
                    </a:srgbClr>
                  </a:outerShdw>
                </a:effectLst>
              </a:rPr>
              <a:t>   Y el Eterno dijo a Moisés: Extiende tu mano sobre la tierra de Egipto a fin de que suba sobre la tierra de Egipto la langosta y coma toda la hierba del país, todo lo que dejó el granizo. </a:t>
            </a:r>
            <a:endParaRPr lang="es-CO" sz="2400" i="1" dirty="0" smtClean="0">
              <a:effectLst>
                <a:outerShdw blurRad="38100" dist="38100" dir="2700000" algn="tl">
                  <a:srgbClr val="000000">
                    <a:alpha val="43137"/>
                  </a:srgbClr>
                </a:outerShdw>
              </a:effectLst>
            </a:endParaRPr>
          </a:p>
          <a:p>
            <a:r>
              <a:rPr lang="es-CO" sz="2400" b="1" i="1" dirty="0" err="1" smtClean="0"/>
              <a:t>Vayomer</a:t>
            </a:r>
            <a:r>
              <a:rPr lang="es-CO" sz="2400" b="1" i="1" dirty="0" smtClean="0"/>
              <a:t> </a:t>
            </a:r>
            <a:r>
              <a:rPr lang="es-CO" sz="2400" b="1" i="1" dirty="0" smtClean="0"/>
              <a:t>Adonay el-</a:t>
            </a:r>
            <a:r>
              <a:rPr lang="es-CO" sz="2400" b="1" i="1" dirty="0" err="1" smtClean="0"/>
              <a:t>Moshe</a:t>
            </a:r>
            <a:r>
              <a:rPr lang="es-CO" sz="2400" b="1" i="1" dirty="0" smtClean="0"/>
              <a:t> </a:t>
            </a:r>
            <a:r>
              <a:rPr lang="es-CO" sz="2400" b="1" i="1" dirty="0" err="1" smtClean="0"/>
              <a:t>neteh</a:t>
            </a:r>
            <a:r>
              <a:rPr lang="es-CO" sz="2400" b="1" i="1" dirty="0" smtClean="0"/>
              <a:t> </a:t>
            </a:r>
            <a:r>
              <a:rPr lang="es-CO" sz="2400" b="1" i="1" dirty="0" err="1" smtClean="0"/>
              <a:t>yadeja</a:t>
            </a:r>
            <a:r>
              <a:rPr lang="es-CO" sz="2400" b="1" i="1" dirty="0" smtClean="0"/>
              <a:t> al-</a:t>
            </a:r>
            <a:r>
              <a:rPr lang="es-CO" sz="2400" b="1" i="1" dirty="0" err="1" smtClean="0"/>
              <a:t>erets</a:t>
            </a:r>
            <a:r>
              <a:rPr lang="es-CO" sz="2400" b="1" i="1" dirty="0" smtClean="0"/>
              <a:t> </a:t>
            </a:r>
            <a:r>
              <a:rPr lang="es-CO" sz="2400" b="1" i="1" dirty="0" err="1" smtClean="0"/>
              <a:t>Mitsrayim</a:t>
            </a:r>
            <a:r>
              <a:rPr lang="es-CO" sz="2400" b="1" i="1" dirty="0" smtClean="0"/>
              <a:t> </a:t>
            </a:r>
            <a:r>
              <a:rPr lang="es-CO" sz="2400" b="1" i="1" dirty="0" err="1" smtClean="0"/>
              <a:t>ba'arbeh</a:t>
            </a:r>
            <a:r>
              <a:rPr lang="es-CO" sz="2400" b="1" i="1" dirty="0" smtClean="0"/>
              <a:t> </a:t>
            </a:r>
            <a:r>
              <a:rPr lang="es-CO" sz="2400" b="1" i="1" dirty="0" err="1" smtClean="0"/>
              <a:t>veya'al</a:t>
            </a:r>
            <a:r>
              <a:rPr lang="es-CO" sz="2400" b="1" i="1" dirty="0" smtClean="0"/>
              <a:t> al-</a:t>
            </a:r>
            <a:r>
              <a:rPr lang="es-CO" sz="2400" b="1" i="1" dirty="0" err="1" smtClean="0"/>
              <a:t>erets</a:t>
            </a:r>
            <a:r>
              <a:rPr lang="es-CO" sz="2400" b="1" i="1" dirty="0" smtClean="0"/>
              <a:t> </a:t>
            </a:r>
            <a:r>
              <a:rPr lang="es-CO" sz="2400" b="1" i="1" dirty="0" err="1" smtClean="0"/>
              <a:t>Mitsrayim</a:t>
            </a:r>
            <a:r>
              <a:rPr lang="es-CO" sz="2400" b="1" i="1" dirty="0" smtClean="0"/>
              <a:t> </a:t>
            </a:r>
            <a:r>
              <a:rPr lang="es-CO" sz="2400" b="1" i="1" dirty="0" err="1" smtClean="0"/>
              <a:t>veyojal</a:t>
            </a:r>
            <a:r>
              <a:rPr lang="es-CO" sz="2400" b="1" i="1" dirty="0" smtClean="0"/>
              <a:t> et-</a:t>
            </a:r>
            <a:r>
              <a:rPr lang="es-CO" sz="2400" b="1" i="1" dirty="0" err="1" smtClean="0"/>
              <a:t>kol</a:t>
            </a:r>
            <a:r>
              <a:rPr lang="es-CO" sz="2400" b="1" i="1" dirty="0" smtClean="0"/>
              <a:t>-</a:t>
            </a:r>
            <a:r>
              <a:rPr lang="es-CO" sz="2400" b="1" i="1" dirty="0" err="1" smtClean="0"/>
              <a:t>esev</a:t>
            </a:r>
            <a:r>
              <a:rPr lang="es-CO" sz="2400" b="1" i="1" dirty="0" smtClean="0"/>
              <a:t> </a:t>
            </a:r>
            <a:r>
              <a:rPr lang="es-CO" sz="2400" b="1" i="1" dirty="0" err="1" smtClean="0"/>
              <a:t>ha'arets</a:t>
            </a:r>
            <a:r>
              <a:rPr lang="es-CO" sz="2400" b="1" i="1" dirty="0" smtClean="0"/>
              <a:t> et </a:t>
            </a:r>
            <a:r>
              <a:rPr lang="es-CO" sz="2400" b="1" i="1" dirty="0" err="1" smtClean="0"/>
              <a:t>kol-asher</a:t>
            </a:r>
            <a:r>
              <a:rPr lang="es-CO" sz="2400" b="1" i="1" dirty="0" smtClean="0"/>
              <a:t> </a:t>
            </a:r>
            <a:r>
              <a:rPr lang="es-CO" sz="2400" b="1" i="1" dirty="0" err="1" smtClean="0"/>
              <a:t>hish'ir</a:t>
            </a:r>
            <a:r>
              <a:rPr lang="es-CO" sz="2400" b="1" i="1" dirty="0" smtClean="0"/>
              <a:t> </a:t>
            </a:r>
            <a:r>
              <a:rPr lang="es-CO" sz="2400" b="1" i="1" dirty="0" err="1" smtClean="0"/>
              <a:t>habarad</a:t>
            </a:r>
            <a:r>
              <a:rPr lang="es-CO" sz="2400" b="1" i="1" dirty="0" smtClean="0"/>
              <a:t>.</a:t>
            </a:r>
          </a:p>
          <a:p>
            <a:endParaRPr lang="es-CO" sz="2400" i="1" dirty="0"/>
          </a:p>
        </p:txBody>
      </p:sp>
    </p:spTree>
  </p:cSld>
  <p:clrMapOvr>
    <a:masterClrMapping/>
  </p:clrMapOvr>
  <p:transition advTm="0"/>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CO" sz="2400" b="1" i="1" dirty="0" smtClean="0">
                <a:effectLst>
                  <a:outerShdw blurRad="38100" dist="38100" dir="2700000" algn="tl">
                    <a:srgbClr val="000000">
                      <a:alpha val="43137"/>
                    </a:srgbClr>
                  </a:outerShdw>
                </a:effectLst>
              </a:rPr>
              <a:t>10:13   </a:t>
            </a:r>
            <a:r>
              <a:rPr lang="es-CO" sz="2400" i="1" dirty="0" smtClean="0">
                <a:effectLst>
                  <a:outerShdw blurRad="38100" dist="38100" dir="2700000" algn="tl">
                    <a:srgbClr val="000000">
                      <a:alpha val="43137"/>
                    </a:srgbClr>
                  </a:outerShdw>
                </a:effectLst>
              </a:rPr>
              <a:t>Y extendió Moisés su vara sobre la tierra de Egipto, y el Eterno dirigió un viento de oriente hacia el país todo aquel día y toda la noche. Y cuando llegó la mañana, el viento de oriente transportó la langosta.</a:t>
            </a:r>
            <a:r>
              <a:rPr lang="es-CO" sz="2400" b="1" i="1" dirty="0" smtClean="0">
                <a:effectLst>
                  <a:outerShdw blurRad="38100" dist="38100" dir="2700000" algn="tl">
                    <a:srgbClr val="000000">
                      <a:alpha val="43137"/>
                    </a:srgbClr>
                  </a:outerShdw>
                </a:effectLst>
              </a:rPr>
              <a:t> </a:t>
            </a:r>
            <a:endParaRPr lang="es-CO" sz="2400" b="1" i="1" dirty="0" smtClean="0">
              <a:effectLst>
                <a:outerShdw blurRad="38100" dist="38100" dir="2700000" algn="tl">
                  <a:srgbClr val="000000">
                    <a:alpha val="43137"/>
                  </a:srgbClr>
                </a:outerShdw>
              </a:effectLst>
            </a:endParaRPr>
          </a:p>
          <a:p>
            <a:r>
              <a:rPr lang="es-CO" sz="2400" b="1" i="1" dirty="0" err="1" smtClean="0"/>
              <a:t>Vayet</a:t>
            </a:r>
            <a:r>
              <a:rPr lang="es-CO" sz="2400" b="1" i="1" dirty="0" smtClean="0"/>
              <a:t> </a:t>
            </a:r>
            <a:r>
              <a:rPr lang="es-CO" sz="2400" b="1" i="1" dirty="0" err="1" smtClean="0"/>
              <a:t>Moshe</a:t>
            </a:r>
            <a:r>
              <a:rPr lang="es-CO" sz="2400" b="1" i="1" dirty="0" smtClean="0"/>
              <a:t> et-</a:t>
            </a:r>
            <a:r>
              <a:rPr lang="es-CO" sz="2400" b="1" i="1" dirty="0" err="1" smtClean="0"/>
              <a:t>matehu</a:t>
            </a:r>
            <a:r>
              <a:rPr lang="es-CO" sz="2400" b="1" i="1" dirty="0" smtClean="0"/>
              <a:t> al-</a:t>
            </a:r>
            <a:r>
              <a:rPr lang="es-CO" sz="2400" b="1" i="1" dirty="0" err="1" smtClean="0"/>
              <a:t>erets</a:t>
            </a:r>
            <a:r>
              <a:rPr lang="es-CO" sz="2400" b="1" i="1" dirty="0" smtClean="0"/>
              <a:t> </a:t>
            </a:r>
            <a:r>
              <a:rPr lang="es-CO" sz="2400" b="1" i="1" dirty="0" err="1" smtClean="0"/>
              <a:t>Mitsrayim</a:t>
            </a:r>
            <a:r>
              <a:rPr lang="es-CO" sz="2400" b="1" i="1" dirty="0" smtClean="0"/>
              <a:t> </a:t>
            </a:r>
            <a:r>
              <a:rPr lang="es-CO" sz="2400" b="1" i="1" dirty="0" err="1" smtClean="0"/>
              <a:t>v'Adonay</a:t>
            </a:r>
            <a:r>
              <a:rPr lang="es-CO" sz="2400" b="1" i="1" dirty="0" smtClean="0"/>
              <a:t> </a:t>
            </a:r>
            <a:r>
              <a:rPr lang="es-CO" sz="2400" b="1" i="1" dirty="0" err="1" smtClean="0"/>
              <a:t>nihag</a:t>
            </a:r>
            <a:r>
              <a:rPr lang="es-CO" sz="2400" b="1" i="1" dirty="0" smtClean="0"/>
              <a:t> </a:t>
            </a:r>
            <a:r>
              <a:rPr lang="es-CO" sz="2400" b="1" i="1" dirty="0" err="1" smtClean="0"/>
              <a:t>ruaj-kadim</a:t>
            </a:r>
            <a:r>
              <a:rPr lang="es-CO" sz="2400" b="1" i="1" dirty="0" smtClean="0"/>
              <a:t> </a:t>
            </a:r>
            <a:r>
              <a:rPr lang="es-CO" sz="2400" b="1" i="1" dirty="0" err="1" smtClean="0"/>
              <a:t>ba'arets</a:t>
            </a:r>
            <a:r>
              <a:rPr lang="es-CO" sz="2400" b="1" i="1" dirty="0" smtClean="0"/>
              <a:t> </a:t>
            </a:r>
            <a:r>
              <a:rPr lang="es-CO" sz="2400" b="1" i="1" dirty="0" err="1" smtClean="0"/>
              <a:t>kol-hayom</a:t>
            </a:r>
            <a:r>
              <a:rPr lang="es-CO" sz="2400" b="1" i="1" dirty="0" smtClean="0"/>
              <a:t> </a:t>
            </a:r>
            <a:r>
              <a:rPr lang="es-CO" sz="2400" b="1" i="1" dirty="0" err="1" smtClean="0"/>
              <a:t>hahu</a:t>
            </a:r>
            <a:r>
              <a:rPr lang="es-CO" sz="2400" b="1" i="1" dirty="0" smtClean="0"/>
              <a:t> </a:t>
            </a:r>
            <a:r>
              <a:rPr lang="es-CO" sz="2400" b="1" i="1" dirty="0" err="1" smtClean="0"/>
              <a:t>vejol-halaylah</a:t>
            </a:r>
            <a:r>
              <a:rPr lang="es-CO" sz="2400" b="1" i="1" dirty="0" smtClean="0"/>
              <a:t> </a:t>
            </a:r>
            <a:r>
              <a:rPr lang="es-CO" sz="2400" b="1" i="1" dirty="0" err="1" smtClean="0"/>
              <a:t>haboker</a:t>
            </a:r>
            <a:r>
              <a:rPr lang="es-CO" sz="2400" b="1" i="1" dirty="0" smtClean="0"/>
              <a:t> </a:t>
            </a:r>
            <a:r>
              <a:rPr lang="es-CO" sz="2400" b="1" i="1" dirty="0" err="1" smtClean="0"/>
              <a:t>hayah</a:t>
            </a:r>
            <a:r>
              <a:rPr lang="es-CO" sz="2400" b="1" i="1" dirty="0" smtClean="0"/>
              <a:t> </a:t>
            </a:r>
            <a:r>
              <a:rPr lang="es-CO" sz="2400" b="1" i="1" dirty="0" err="1" smtClean="0"/>
              <a:t>veruaj</a:t>
            </a:r>
            <a:r>
              <a:rPr lang="es-CO" sz="2400" b="1" i="1" dirty="0" smtClean="0"/>
              <a:t> </a:t>
            </a:r>
            <a:r>
              <a:rPr lang="es-CO" sz="2400" b="1" i="1" dirty="0" err="1" smtClean="0"/>
              <a:t>hakadim</a:t>
            </a:r>
            <a:r>
              <a:rPr lang="es-CO" sz="2400" b="1" i="1" dirty="0" smtClean="0"/>
              <a:t> nasa et-</a:t>
            </a:r>
            <a:r>
              <a:rPr lang="es-CO" sz="2400" b="1" i="1" dirty="0" err="1" smtClean="0"/>
              <a:t>ha'arbeh</a:t>
            </a:r>
            <a:r>
              <a:rPr lang="es-CO" sz="2400" b="1" i="1" dirty="0" smtClean="0"/>
              <a:t>.</a:t>
            </a:r>
          </a:p>
          <a:p>
            <a:endParaRPr lang="es-CO" sz="2400" i="1" dirty="0"/>
          </a:p>
        </p:txBody>
      </p:sp>
    </p:spTree>
  </p:cSld>
  <p:clrMapOvr>
    <a:masterClrMapping/>
  </p:clrMapOvr>
  <p:transition advTm="0"/>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CO" sz="2400" b="1" i="1" dirty="0" smtClean="0">
                <a:effectLst>
                  <a:outerShdw blurRad="38100" dist="38100" dir="2700000" algn="tl">
                    <a:srgbClr val="000000">
                      <a:alpha val="43137"/>
                    </a:srgbClr>
                  </a:outerShdw>
                </a:effectLst>
              </a:rPr>
              <a:t>10:14   </a:t>
            </a:r>
            <a:r>
              <a:rPr lang="es-CO" sz="2400" i="1" dirty="0" smtClean="0">
                <a:effectLst>
                  <a:outerShdw blurRad="38100" dist="38100" dir="2700000" algn="tl">
                    <a:srgbClr val="000000">
                      <a:alpha val="43137"/>
                    </a:srgbClr>
                  </a:outerShdw>
                </a:effectLst>
              </a:rPr>
              <a:t>Y subió la langosta sobre todo el país de Egipto, y se posó en todos los límites de Egipto. (La plaga era) muy grave; antes de ella nunca hubo langosta como ésta, ni después de ella habrá igual. </a:t>
            </a:r>
            <a:endParaRPr lang="es-CO" sz="2400" i="1" dirty="0" smtClean="0">
              <a:effectLst>
                <a:outerShdw blurRad="38100" dist="38100" dir="2700000" algn="tl">
                  <a:srgbClr val="000000">
                    <a:alpha val="43137"/>
                  </a:srgbClr>
                </a:outerShdw>
              </a:effectLst>
            </a:endParaRPr>
          </a:p>
          <a:p>
            <a:r>
              <a:rPr lang="es-CO" sz="2400" b="1" i="1" dirty="0" err="1" smtClean="0"/>
              <a:t>Vaya'al</a:t>
            </a:r>
            <a:r>
              <a:rPr lang="es-CO" sz="2400" b="1" i="1" dirty="0" smtClean="0"/>
              <a:t> </a:t>
            </a:r>
            <a:r>
              <a:rPr lang="es-CO" sz="2400" b="1" i="1" dirty="0" err="1" smtClean="0"/>
              <a:t>ha'arbeh</a:t>
            </a:r>
            <a:r>
              <a:rPr lang="es-CO" sz="2400" b="1" i="1" dirty="0" smtClean="0"/>
              <a:t> al </a:t>
            </a:r>
            <a:r>
              <a:rPr lang="es-CO" sz="2400" b="1" i="1" dirty="0" err="1" smtClean="0"/>
              <a:t>kol-erets</a:t>
            </a:r>
            <a:r>
              <a:rPr lang="es-CO" sz="2400" b="1" i="1" dirty="0" smtClean="0"/>
              <a:t> </a:t>
            </a:r>
            <a:r>
              <a:rPr lang="es-CO" sz="2400" b="1" i="1" dirty="0" err="1" smtClean="0"/>
              <a:t>Mitsrayim</a:t>
            </a:r>
            <a:r>
              <a:rPr lang="es-CO" sz="2400" b="1" i="1" dirty="0" smtClean="0"/>
              <a:t> </a:t>
            </a:r>
            <a:r>
              <a:rPr lang="es-CO" sz="2400" b="1" i="1" dirty="0" err="1" smtClean="0"/>
              <a:t>vayanaj</a:t>
            </a:r>
            <a:r>
              <a:rPr lang="es-CO" sz="2400" b="1" i="1" dirty="0" smtClean="0"/>
              <a:t> </a:t>
            </a:r>
            <a:r>
              <a:rPr lang="es-CO" sz="2400" b="1" i="1" dirty="0" err="1" smtClean="0"/>
              <a:t>bejol</a:t>
            </a:r>
            <a:r>
              <a:rPr lang="es-CO" sz="2400" b="1" i="1" dirty="0" smtClean="0"/>
              <a:t> </a:t>
            </a:r>
            <a:r>
              <a:rPr lang="es-CO" sz="2400" b="1" i="1" dirty="0" err="1" smtClean="0"/>
              <a:t>gvul</a:t>
            </a:r>
            <a:r>
              <a:rPr lang="es-CO" sz="2400" b="1" i="1" dirty="0" smtClean="0"/>
              <a:t> </a:t>
            </a:r>
            <a:r>
              <a:rPr lang="es-CO" sz="2400" b="1" i="1" dirty="0" err="1" smtClean="0"/>
              <a:t>Mitsrayim</a:t>
            </a:r>
            <a:r>
              <a:rPr lang="es-CO" sz="2400" b="1" i="1" dirty="0" smtClean="0"/>
              <a:t> </a:t>
            </a:r>
            <a:r>
              <a:rPr lang="es-CO" sz="2400" b="1" i="1" dirty="0" err="1" smtClean="0"/>
              <a:t>kaved</a:t>
            </a:r>
            <a:r>
              <a:rPr lang="es-CO" sz="2400" b="1" i="1" dirty="0" smtClean="0"/>
              <a:t> </a:t>
            </a:r>
            <a:r>
              <a:rPr lang="es-CO" sz="2400" b="1" i="1" dirty="0" err="1" smtClean="0"/>
              <a:t>me'od</a:t>
            </a:r>
            <a:r>
              <a:rPr lang="es-CO" sz="2400" b="1" i="1" dirty="0" smtClean="0"/>
              <a:t> </a:t>
            </a:r>
            <a:r>
              <a:rPr lang="es-CO" sz="2400" b="1" i="1" dirty="0" err="1" smtClean="0"/>
              <a:t>lefanav</a:t>
            </a:r>
            <a:r>
              <a:rPr lang="es-CO" sz="2400" b="1" i="1" dirty="0" smtClean="0"/>
              <a:t> lo-</a:t>
            </a:r>
            <a:r>
              <a:rPr lang="es-CO" sz="2400" b="1" i="1" dirty="0" err="1" smtClean="0"/>
              <a:t>hayah</a:t>
            </a:r>
            <a:r>
              <a:rPr lang="es-CO" sz="2400" b="1" i="1" dirty="0" smtClean="0"/>
              <a:t> </a:t>
            </a:r>
            <a:r>
              <a:rPr lang="es-CO" sz="2400" b="1" i="1" dirty="0" err="1" smtClean="0"/>
              <a:t>jen</a:t>
            </a:r>
            <a:r>
              <a:rPr lang="es-CO" sz="2400" b="1" i="1" dirty="0" smtClean="0"/>
              <a:t> </a:t>
            </a:r>
            <a:r>
              <a:rPr lang="es-CO" sz="2400" b="1" i="1" dirty="0" err="1" smtClean="0"/>
              <a:t>arbeh</a:t>
            </a:r>
            <a:r>
              <a:rPr lang="es-CO" sz="2400" b="1" i="1" dirty="0" smtClean="0"/>
              <a:t> </a:t>
            </a:r>
            <a:r>
              <a:rPr lang="es-CO" sz="2400" b="1" i="1" dirty="0" err="1" smtClean="0"/>
              <a:t>kamohu</a:t>
            </a:r>
            <a:r>
              <a:rPr lang="es-CO" sz="2400" b="1" i="1" dirty="0" smtClean="0"/>
              <a:t> </a:t>
            </a:r>
            <a:r>
              <a:rPr lang="es-CO" sz="2400" b="1" i="1" dirty="0" err="1" smtClean="0"/>
              <a:t>ve'ajarav</a:t>
            </a:r>
            <a:r>
              <a:rPr lang="es-CO" sz="2400" b="1" i="1" dirty="0" smtClean="0"/>
              <a:t> lo </a:t>
            </a:r>
            <a:r>
              <a:rPr lang="es-CO" sz="2400" b="1" i="1" dirty="0" err="1" smtClean="0"/>
              <a:t>yihyeh</a:t>
            </a:r>
            <a:r>
              <a:rPr lang="es-CO" sz="2400" b="1" i="1" dirty="0" smtClean="0"/>
              <a:t>-ken</a:t>
            </a:r>
            <a:r>
              <a:rPr lang="es-CO" sz="2400" b="1" i="1" dirty="0" smtClean="0"/>
              <a:t>.</a:t>
            </a:r>
          </a:p>
          <a:p>
            <a:r>
              <a:rPr lang="es-CO" sz="2400" dirty="0" smtClean="0">
                <a:solidFill>
                  <a:srgbClr val="C00000"/>
                </a:solidFill>
              </a:rPr>
              <a:t>Pero en el Libro de </a:t>
            </a:r>
            <a:r>
              <a:rPr lang="es-CO" sz="2400" dirty="0" err="1" smtClean="0">
                <a:solidFill>
                  <a:srgbClr val="C00000"/>
                </a:solidFill>
              </a:rPr>
              <a:t>Yoel</a:t>
            </a:r>
            <a:r>
              <a:rPr lang="es-CO" sz="2400" dirty="0" smtClean="0">
                <a:solidFill>
                  <a:srgbClr val="C00000"/>
                </a:solidFill>
              </a:rPr>
              <a:t> leemos que “nunca antes hubo una plaga como ella”. Hay contradicción?</a:t>
            </a:r>
          </a:p>
          <a:p>
            <a:r>
              <a:rPr lang="es-CO" sz="2400" dirty="0" smtClean="0">
                <a:solidFill>
                  <a:srgbClr val="C00000"/>
                </a:solidFill>
              </a:rPr>
              <a:t>Qué nos dice Rashí? *</a:t>
            </a:r>
            <a:endParaRPr lang="es-CO" sz="2400" dirty="0">
              <a:solidFill>
                <a:srgbClr val="C00000"/>
              </a:solidFill>
            </a:endParaRPr>
          </a:p>
        </p:txBody>
      </p:sp>
    </p:spTree>
  </p:cSld>
  <p:clrMapOvr>
    <a:masterClrMapping/>
  </p:clrMapOvr>
  <p:transition advTm="0"/>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ES" sz="2400" b="1" i="1" dirty="0" smtClean="0">
                <a:effectLst>
                  <a:outerShdw blurRad="38100" dist="38100" dir="2700000" algn="tl">
                    <a:srgbClr val="000000">
                      <a:alpha val="43137"/>
                    </a:srgbClr>
                  </a:outerShdw>
                </a:effectLst>
              </a:rPr>
              <a:t>10:15   </a:t>
            </a:r>
            <a:r>
              <a:rPr lang="es-ES" sz="2400" i="1" dirty="0" smtClean="0">
                <a:effectLst>
                  <a:outerShdw blurRad="38100" dist="38100" dir="2700000" algn="tl">
                    <a:srgbClr val="000000">
                      <a:alpha val="43137"/>
                    </a:srgbClr>
                  </a:outerShdw>
                </a:effectLst>
              </a:rPr>
              <a:t>Y cubrió la faz de todo el país y se oscureció la tierra; y se comió toda la hierba de la tierra y todo el fruto de los árboles que había dejado el granizo; y no quedó nada verde en árbol ni en planta del campo en toda la tierra de Egipto.</a:t>
            </a:r>
            <a:r>
              <a:rPr lang="es-ES" sz="2400" b="1" i="1" dirty="0" smtClean="0">
                <a:effectLst>
                  <a:outerShdw blurRad="38100" dist="38100" dir="2700000" algn="tl">
                    <a:srgbClr val="000000">
                      <a:alpha val="43137"/>
                    </a:srgbClr>
                  </a:outerShdw>
                </a:effectLst>
              </a:rPr>
              <a:t> </a:t>
            </a:r>
            <a:endParaRPr lang="es-ES" sz="2400" b="1" i="1" dirty="0" smtClean="0">
              <a:effectLst>
                <a:outerShdw blurRad="38100" dist="38100" dir="2700000" algn="tl">
                  <a:srgbClr val="000000">
                    <a:alpha val="43137"/>
                  </a:srgbClr>
                </a:outerShdw>
              </a:effectLst>
            </a:endParaRPr>
          </a:p>
          <a:p>
            <a:r>
              <a:rPr lang="es-ES" sz="2400" b="1" i="1" dirty="0" err="1" smtClean="0"/>
              <a:t>Vayejas</a:t>
            </a:r>
            <a:r>
              <a:rPr lang="es-ES" sz="2400" b="1" i="1" dirty="0" smtClean="0"/>
              <a:t> </a:t>
            </a:r>
            <a:r>
              <a:rPr lang="es-ES" sz="2400" b="1" i="1" dirty="0" smtClean="0"/>
              <a:t>et-</a:t>
            </a:r>
            <a:r>
              <a:rPr lang="es-ES" sz="2400" b="1" i="1" dirty="0" err="1" smtClean="0"/>
              <a:t>eyn</a:t>
            </a:r>
            <a:r>
              <a:rPr lang="es-ES" sz="2400" b="1" i="1" dirty="0" smtClean="0"/>
              <a:t> </a:t>
            </a:r>
            <a:r>
              <a:rPr lang="es-ES" sz="2400" b="1" i="1" dirty="0" err="1" smtClean="0"/>
              <a:t>kol-ha'arets</a:t>
            </a:r>
            <a:r>
              <a:rPr lang="es-ES" sz="2400" b="1" i="1" dirty="0" smtClean="0"/>
              <a:t> </a:t>
            </a:r>
            <a:r>
              <a:rPr lang="es-ES" sz="2400" b="1" i="1" dirty="0" err="1" smtClean="0"/>
              <a:t>vatejeshaj</a:t>
            </a:r>
            <a:r>
              <a:rPr lang="es-ES" sz="2400" b="1" i="1" dirty="0" smtClean="0"/>
              <a:t> </a:t>
            </a:r>
            <a:r>
              <a:rPr lang="es-ES" sz="2400" b="1" i="1" dirty="0" err="1" smtClean="0"/>
              <a:t>ha'arets</a:t>
            </a:r>
            <a:r>
              <a:rPr lang="es-ES" sz="2400" b="1" i="1" dirty="0" smtClean="0"/>
              <a:t> </a:t>
            </a:r>
            <a:r>
              <a:rPr lang="es-ES" sz="2400" b="1" i="1" dirty="0" err="1" smtClean="0"/>
              <a:t>vayojal</a:t>
            </a:r>
            <a:r>
              <a:rPr lang="es-ES" sz="2400" b="1" i="1" dirty="0" smtClean="0"/>
              <a:t> et-</a:t>
            </a:r>
            <a:r>
              <a:rPr lang="es-ES" sz="2400" b="1" i="1" dirty="0" err="1" smtClean="0"/>
              <a:t>kol</a:t>
            </a:r>
            <a:r>
              <a:rPr lang="es-ES" sz="2400" b="1" i="1" dirty="0" smtClean="0"/>
              <a:t>-</a:t>
            </a:r>
            <a:r>
              <a:rPr lang="es-ES" sz="2400" b="1" i="1" dirty="0" err="1" smtClean="0"/>
              <a:t>esev</a:t>
            </a:r>
            <a:r>
              <a:rPr lang="es-ES" sz="2400" b="1" i="1" dirty="0" smtClean="0"/>
              <a:t> </a:t>
            </a:r>
            <a:r>
              <a:rPr lang="es-ES" sz="2400" b="1" i="1" dirty="0" err="1" smtClean="0"/>
              <a:t>ha'arets</a:t>
            </a:r>
            <a:r>
              <a:rPr lang="es-ES" sz="2400" b="1" i="1" dirty="0" smtClean="0"/>
              <a:t> </a:t>
            </a:r>
            <a:r>
              <a:rPr lang="es-ES" sz="2400" b="1" i="1" dirty="0" err="1" smtClean="0"/>
              <a:t>ve'et</a:t>
            </a:r>
            <a:r>
              <a:rPr lang="es-ES" sz="2400" b="1" i="1" dirty="0" smtClean="0"/>
              <a:t> </a:t>
            </a:r>
            <a:r>
              <a:rPr lang="es-ES" sz="2400" b="1" i="1" dirty="0" err="1" smtClean="0"/>
              <a:t>kol</a:t>
            </a:r>
            <a:r>
              <a:rPr lang="es-ES" sz="2400" b="1" i="1" dirty="0" smtClean="0"/>
              <a:t>-peri </a:t>
            </a:r>
            <a:r>
              <a:rPr lang="es-ES" sz="2400" b="1" i="1" dirty="0" err="1" smtClean="0"/>
              <a:t>ha'ets</a:t>
            </a:r>
            <a:r>
              <a:rPr lang="es-ES" sz="2400" b="1" i="1" dirty="0" smtClean="0"/>
              <a:t> </a:t>
            </a:r>
            <a:r>
              <a:rPr lang="es-ES" sz="2400" b="1" i="1" dirty="0" err="1" smtClean="0"/>
              <a:t>asher</a:t>
            </a:r>
            <a:r>
              <a:rPr lang="es-ES" sz="2400" b="1" i="1" dirty="0" smtClean="0"/>
              <a:t> </a:t>
            </a:r>
            <a:r>
              <a:rPr lang="es-ES" sz="2400" b="1" i="1" dirty="0" err="1" smtClean="0"/>
              <a:t>hotir</a:t>
            </a:r>
            <a:r>
              <a:rPr lang="es-ES" sz="2400" b="1" i="1" dirty="0" smtClean="0"/>
              <a:t> </a:t>
            </a:r>
            <a:r>
              <a:rPr lang="es-ES" sz="2400" b="1" i="1" dirty="0" err="1" smtClean="0"/>
              <a:t>habarad</a:t>
            </a:r>
            <a:r>
              <a:rPr lang="es-ES" sz="2400" b="1" i="1" dirty="0" smtClean="0"/>
              <a:t> velo-notar </a:t>
            </a:r>
            <a:r>
              <a:rPr lang="es-ES" sz="2400" b="1" i="1" dirty="0" err="1" smtClean="0"/>
              <a:t>kol-yerek</a:t>
            </a:r>
            <a:r>
              <a:rPr lang="es-ES" sz="2400" b="1" i="1" dirty="0" smtClean="0"/>
              <a:t> </a:t>
            </a:r>
            <a:r>
              <a:rPr lang="es-ES" sz="2400" b="1" i="1" dirty="0" err="1" smtClean="0"/>
              <a:t>ba'ets</a:t>
            </a:r>
            <a:r>
              <a:rPr lang="es-ES" sz="2400" b="1" i="1" dirty="0" smtClean="0"/>
              <a:t> </a:t>
            </a:r>
            <a:r>
              <a:rPr lang="es-ES" sz="2400" b="1" i="1" dirty="0" err="1" smtClean="0"/>
              <a:t>uve'esev</a:t>
            </a:r>
            <a:r>
              <a:rPr lang="es-ES" sz="2400" b="1" i="1" dirty="0" smtClean="0"/>
              <a:t> </a:t>
            </a:r>
            <a:r>
              <a:rPr lang="es-ES" sz="2400" b="1" i="1" dirty="0" err="1" smtClean="0"/>
              <a:t>hasadeh</a:t>
            </a:r>
            <a:r>
              <a:rPr lang="es-ES" sz="2400" b="1" i="1" dirty="0" smtClean="0"/>
              <a:t> </a:t>
            </a:r>
            <a:r>
              <a:rPr lang="es-ES" sz="2400" b="1" i="1" dirty="0" err="1" smtClean="0"/>
              <a:t>bejol-erets</a:t>
            </a:r>
            <a:r>
              <a:rPr lang="es-ES" sz="2400" b="1" i="1" dirty="0" smtClean="0"/>
              <a:t> </a:t>
            </a:r>
            <a:r>
              <a:rPr lang="es-ES" sz="2400" b="1" i="1" dirty="0" err="1" smtClean="0"/>
              <a:t>Mitsrayim</a:t>
            </a:r>
            <a:r>
              <a:rPr lang="es-ES" sz="2400" b="1" i="1" dirty="0" smtClean="0"/>
              <a:t>.</a:t>
            </a:r>
            <a:endParaRPr lang="es-ES" sz="2400" i="1" dirty="0"/>
          </a:p>
        </p:txBody>
      </p:sp>
    </p:spTree>
  </p:cSld>
  <p:clrMapOvr>
    <a:masterClrMapping/>
  </p:clrMapOvr>
  <p:transition advTm="0"/>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CO" sz="2400" b="1" i="1" dirty="0" smtClean="0">
                <a:effectLst>
                  <a:outerShdw blurRad="38100" dist="38100" dir="2700000" algn="tl">
                    <a:srgbClr val="000000">
                      <a:alpha val="43137"/>
                    </a:srgbClr>
                  </a:outerShdw>
                </a:effectLst>
              </a:rPr>
              <a:t>10:16   </a:t>
            </a:r>
            <a:r>
              <a:rPr lang="es-CO" sz="2400" i="1" dirty="0" smtClean="0">
                <a:effectLst>
                  <a:outerShdw blurRad="38100" dist="38100" dir="2700000" algn="tl">
                    <a:srgbClr val="000000">
                      <a:alpha val="43137"/>
                    </a:srgbClr>
                  </a:outerShdw>
                </a:effectLst>
              </a:rPr>
              <a:t>Se apresuró el Faraón a llamar a Moisés y a Aarón y dijo: ¡He pecado, contra el Eterno, vuestro Dios, y contra vosotros!</a:t>
            </a:r>
            <a:r>
              <a:rPr lang="es-CO" sz="2400" b="1" i="1" dirty="0" smtClean="0">
                <a:effectLst>
                  <a:outerShdw blurRad="38100" dist="38100" dir="2700000" algn="tl">
                    <a:srgbClr val="000000">
                      <a:alpha val="43137"/>
                    </a:srgbClr>
                  </a:outerShdw>
                </a:effectLst>
              </a:rPr>
              <a:t> </a:t>
            </a:r>
            <a:endParaRPr lang="es-CO" sz="2400" b="1" i="1" dirty="0" smtClean="0">
              <a:effectLst>
                <a:outerShdw blurRad="38100" dist="38100" dir="2700000" algn="tl">
                  <a:srgbClr val="000000">
                    <a:alpha val="43137"/>
                  </a:srgbClr>
                </a:outerShdw>
              </a:effectLst>
            </a:endParaRPr>
          </a:p>
          <a:p>
            <a:r>
              <a:rPr lang="es-CO" sz="2400" b="1" i="1" dirty="0" err="1" smtClean="0"/>
              <a:t>Vayemaher</a:t>
            </a:r>
            <a:r>
              <a:rPr lang="es-CO" sz="2400" b="1" i="1" dirty="0" smtClean="0"/>
              <a:t> </a:t>
            </a:r>
            <a:r>
              <a:rPr lang="es-CO" sz="2400" b="1" i="1" dirty="0" err="1" smtClean="0"/>
              <a:t>Par'oh</a:t>
            </a:r>
            <a:r>
              <a:rPr lang="es-CO" sz="2400" b="1" i="1" dirty="0" smtClean="0"/>
              <a:t> </a:t>
            </a:r>
            <a:r>
              <a:rPr lang="es-CO" sz="2400" b="1" i="1" dirty="0" err="1" smtClean="0"/>
              <a:t>likro</a:t>
            </a:r>
            <a:r>
              <a:rPr lang="es-CO" sz="2400" b="1" i="1" dirty="0" smtClean="0"/>
              <a:t> le-</a:t>
            </a:r>
            <a:r>
              <a:rPr lang="es-CO" sz="2400" b="1" i="1" dirty="0" err="1" smtClean="0"/>
              <a:t>Moshe</a:t>
            </a:r>
            <a:r>
              <a:rPr lang="es-CO" sz="2400" b="1" i="1" dirty="0" smtClean="0"/>
              <a:t> </a:t>
            </a:r>
            <a:r>
              <a:rPr lang="es-CO" sz="2400" b="1" i="1" dirty="0" err="1" smtClean="0"/>
              <a:t>ule</a:t>
            </a:r>
            <a:r>
              <a:rPr lang="es-CO" sz="2400" b="1" i="1" dirty="0" smtClean="0"/>
              <a:t>-Aharon </a:t>
            </a:r>
            <a:r>
              <a:rPr lang="es-CO" sz="2400" b="1" i="1" dirty="0" err="1" smtClean="0"/>
              <a:t>vayomer</a:t>
            </a:r>
            <a:r>
              <a:rPr lang="es-CO" sz="2400" b="1" i="1" dirty="0" smtClean="0"/>
              <a:t> </a:t>
            </a:r>
            <a:r>
              <a:rPr lang="es-CO" sz="2400" b="1" i="1" dirty="0" err="1" smtClean="0"/>
              <a:t>jatati</a:t>
            </a:r>
            <a:r>
              <a:rPr lang="es-CO" sz="2400" b="1" i="1" dirty="0" smtClean="0"/>
              <a:t> </a:t>
            </a:r>
            <a:r>
              <a:rPr lang="es-CO" sz="2400" b="1" i="1" dirty="0" err="1" smtClean="0"/>
              <a:t>l'Adonay</a:t>
            </a:r>
            <a:r>
              <a:rPr lang="es-CO" sz="2400" b="1" i="1" dirty="0" smtClean="0"/>
              <a:t> </a:t>
            </a:r>
            <a:r>
              <a:rPr lang="es-CO" sz="2400" b="1" i="1" dirty="0" err="1" smtClean="0"/>
              <a:t>Eloheyjem</a:t>
            </a:r>
            <a:r>
              <a:rPr lang="es-CO" sz="2400" b="1" i="1" dirty="0" smtClean="0"/>
              <a:t> </a:t>
            </a:r>
            <a:r>
              <a:rPr lang="es-CO" sz="2400" b="1" i="1" dirty="0" err="1" smtClean="0"/>
              <a:t>velajem</a:t>
            </a:r>
            <a:r>
              <a:rPr lang="es-CO" sz="2400" b="1" i="1" dirty="0" smtClean="0"/>
              <a:t>.</a:t>
            </a:r>
            <a:endParaRPr lang="es-CO" sz="2400" i="1" dirty="0" smtClean="0"/>
          </a:p>
          <a:p>
            <a:r>
              <a:rPr lang="es-CO" sz="2400" b="1" i="1" dirty="0" smtClean="0"/>
              <a:t> </a:t>
            </a:r>
            <a:endParaRPr lang="es-CO" sz="2400" i="1" dirty="0" smtClean="0"/>
          </a:p>
          <a:p>
            <a:r>
              <a:rPr lang="es-CO" sz="2400" b="1" i="1" dirty="0" smtClean="0">
                <a:effectLst>
                  <a:outerShdw blurRad="38100" dist="38100" dir="2700000" algn="tl">
                    <a:srgbClr val="000000">
                      <a:alpha val="43137"/>
                    </a:srgbClr>
                  </a:outerShdw>
                </a:effectLst>
              </a:rPr>
              <a:t>10:17</a:t>
            </a:r>
            <a:r>
              <a:rPr lang="es-CO" sz="2400" i="1" dirty="0" smtClean="0">
                <a:effectLst>
                  <a:outerShdw blurRad="38100" dist="38100" dir="2700000" algn="tl">
                    <a:srgbClr val="000000">
                      <a:alpha val="43137"/>
                    </a:srgbClr>
                  </a:outerShdw>
                </a:effectLst>
              </a:rPr>
              <a:t>   Ahora pues, perdonad por favor mi pecado solamente esta vez y suplicad al Eterno, vuestro Dios, que aparte de mí sólo esta muerte. </a:t>
            </a:r>
            <a:r>
              <a:rPr lang="es-CO" sz="2400" b="1" i="1" dirty="0" smtClean="0">
                <a:effectLst>
                  <a:outerShdw blurRad="38100" dist="38100" dir="2700000" algn="tl">
                    <a:srgbClr val="000000">
                      <a:alpha val="43137"/>
                    </a:srgbClr>
                  </a:outerShdw>
                </a:effectLst>
              </a:rPr>
              <a:t>  </a:t>
            </a:r>
            <a:r>
              <a:rPr lang="es-CO" sz="2400" b="1" i="1" dirty="0" smtClean="0"/>
              <a:t>          </a:t>
            </a:r>
            <a:endParaRPr lang="es-CO" sz="2400" b="1" i="1" dirty="0" smtClean="0"/>
          </a:p>
          <a:p>
            <a:r>
              <a:rPr lang="es-CO" sz="2400" b="1" i="1" dirty="0" err="1" smtClean="0"/>
              <a:t>Ve'atah</a:t>
            </a:r>
            <a:r>
              <a:rPr lang="es-CO" sz="2400" b="1" i="1" dirty="0" smtClean="0"/>
              <a:t> </a:t>
            </a:r>
            <a:r>
              <a:rPr lang="es-CO" sz="2400" b="1" i="1" dirty="0" err="1" smtClean="0"/>
              <a:t>sa</a:t>
            </a:r>
            <a:r>
              <a:rPr lang="es-CO" sz="2400" b="1" i="1" dirty="0" smtClean="0"/>
              <a:t> </a:t>
            </a:r>
            <a:r>
              <a:rPr lang="es-CO" sz="2400" b="1" i="1" dirty="0" err="1" smtClean="0"/>
              <a:t>na</a:t>
            </a:r>
            <a:r>
              <a:rPr lang="es-CO" sz="2400" b="1" i="1" dirty="0" smtClean="0"/>
              <a:t> </a:t>
            </a:r>
            <a:r>
              <a:rPr lang="es-CO" sz="2400" b="1" i="1" dirty="0" err="1" smtClean="0"/>
              <a:t>jatati</a:t>
            </a:r>
            <a:r>
              <a:rPr lang="es-CO" sz="2400" b="1" i="1" dirty="0" smtClean="0"/>
              <a:t> aj </a:t>
            </a:r>
            <a:r>
              <a:rPr lang="es-CO" sz="2400" b="1" i="1" dirty="0" err="1" smtClean="0"/>
              <a:t>hapa'am</a:t>
            </a:r>
            <a:r>
              <a:rPr lang="es-CO" sz="2400" b="1" i="1" dirty="0" smtClean="0"/>
              <a:t> </a:t>
            </a:r>
            <a:r>
              <a:rPr lang="es-CO" sz="2400" b="1" i="1" dirty="0" err="1" smtClean="0"/>
              <a:t>vehatiru</a:t>
            </a:r>
            <a:r>
              <a:rPr lang="es-CO" sz="2400" b="1" i="1" dirty="0" smtClean="0"/>
              <a:t> </a:t>
            </a:r>
            <a:r>
              <a:rPr lang="es-CO" sz="2400" b="1" i="1" dirty="0" err="1" smtClean="0"/>
              <a:t>l'Adonay</a:t>
            </a:r>
            <a:r>
              <a:rPr lang="es-CO" sz="2400" b="1" i="1" dirty="0" smtClean="0"/>
              <a:t> </a:t>
            </a:r>
            <a:r>
              <a:rPr lang="es-CO" sz="2400" b="1" i="1" dirty="0" err="1" smtClean="0"/>
              <a:t>Eloheyjem</a:t>
            </a:r>
            <a:r>
              <a:rPr lang="es-CO" sz="2400" b="1" i="1" dirty="0" smtClean="0"/>
              <a:t> </a:t>
            </a:r>
            <a:r>
              <a:rPr lang="es-CO" sz="2400" b="1" i="1" dirty="0" err="1" smtClean="0"/>
              <a:t>veyaser</a:t>
            </a:r>
            <a:r>
              <a:rPr lang="es-CO" sz="2400" b="1" i="1" dirty="0" smtClean="0"/>
              <a:t> </a:t>
            </a:r>
            <a:r>
              <a:rPr lang="es-CO" sz="2400" b="1" i="1" dirty="0" err="1" smtClean="0"/>
              <a:t>me'alay</a:t>
            </a:r>
            <a:r>
              <a:rPr lang="es-CO" sz="2400" b="1" i="1" dirty="0" smtClean="0"/>
              <a:t> </a:t>
            </a:r>
            <a:r>
              <a:rPr lang="es-CO" sz="2400" b="1" i="1" dirty="0" err="1" smtClean="0"/>
              <a:t>rak</a:t>
            </a:r>
            <a:r>
              <a:rPr lang="es-CO" sz="2400" b="1" i="1" dirty="0" smtClean="0"/>
              <a:t> et-</a:t>
            </a:r>
            <a:r>
              <a:rPr lang="es-CO" sz="2400" b="1" i="1" dirty="0" err="1" smtClean="0"/>
              <a:t>hamavet</a:t>
            </a:r>
            <a:r>
              <a:rPr lang="es-CO" sz="2400" b="1" i="1" dirty="0" smtClean="0"/>
              <a:t> </a:t>
            </a:r>
            <a:r>
              <a:rPr lang="es-CO" sz="2400" b="1" i="1" dirty="0" err="1" smtClean="0"/>
              <a:t>hazeh</a:t>
            </a:r>
            <a:r>
              <a:rPr lang="es-CO" sz="2400" b="1" i="1" dirty="0" smtClean="0"/>
              <a:t>.</a:t>
            </a:r>
            <a:endParaRPr lang="es-CO" sz="2400" i="1" dirty="0"/>
          </a:p>
        </p:txBody>
      </p:sp>
    </p:spTree>
  </p:cSld>
  <p:clrMapOvr>
    <a:masterClrMapping/>
  </p:clrMapOvr>
  <p:transition advTm="0"/>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CO" sz="2400" b="1" i="1" dirty="0" smtClean="0">
                <a:effectLst>
                  <a:outerShdw blurRad="38100" dist="38100" dir="2700000" algn="tl">
                    <a:srgbClr val="000000">
                      <a:alpha val="43137"/>
                    </a:srgbClr>
                  </a:outerShdw>
                </a:effectLst>
              </a:rPr>
              <a:t>10:18   </a:t>
            </a:r>
            <a:r>
              <a:rPr lang="es-CO" sz="2400" i="1" dirty="0" smtClean="0">
                <a:effectLst>
                  <a:outerShdw blurRad="38100" dist="38100" dir="2700000" algn="tl">
                    <a:srgbClr val="000000">
                      <a:alpha val="43137"/>
                    </a:srgbClr>
                  </a:outerShdw>
                </a:effectLst>
              </a:rPr>
              <a:t>Y él salió de la presencia del Faraón y oró al Eterno</a:t>
            </a:r>
            <a:r>
              <a:rPr lang="es-CO" sz="2400" i="1" dirty="0" smtClean="0">
                <a:effectLst>
                  <a:outerShdw blurRad="38100" dist="38100" dir="2700000" algn="tl">
                    <a:srgbClr val="000000">
                      <a:alpha val="43137"/>
                    </a:srgbClr>
                  </a:outerShdw>
                </a:effectLst>
              </a:rPr>
              <a:t>.</a:t>
            </a:r>
          </a:p>
          <a:p>
            <a:r>
              <a:rPr lang="es-CO" sz="2400" b="1" i="1" dirty="0" smtClean="0"/>
              <a:t> </a:t>
            </a:r>
            <a:r>
              <a:rPr lang="es-CO" sz="2400" b="1" i="1" dirty="0" err="1" smtClean="0"/>
              <a:t>Vayetse</a:t>
            </a:r>
            <a:r>
              <a:rPr lang="es-CO" sz="2400" b="1" i="1" dirty="0" smtClean="0"/>
              <a:t> </a:t>
            </a:r>
            <a:r>
              <a:rPr lang="es-CO" sz="2400" b="1" i="1" dirty="0" err="1" smtClean="0"/>
              <a:t>me'im</a:t>
            </a:r>
            <a:r>
              <a:rPr lang="es-CO" sz="2400" b="1" i="1" dirty="0" smtClean="0"/>
              <a:t> </a:t>
            </a:r>
            <a:r>
              <a:rPr lang="es-CO" sz="2400" b="1" i="1" dirty="0" err="1" smtClean="0"/>
              <a:t>Par'oh</a:t>
            </a:r>
            <a:r>
              <a:rPr lang="es-CO" sz="2400" b="1" i="1" dirty="0" smtClean="0"/>
              <a:t> </a:t>
            </a:r>
            <a:r>
              <a:rPr lang="es-CO" sz="2400" b="1" i="1" dirty="0" err="1" smtClean="0"/>
              <a:t>vayetar</a:t>
            </a:r>
            <a:r>
              <a:rPr lang="es-CO" sz="2400" b="1" i="1" dirty="0" smtClean="0"/>
              <a:t> el-Adonay</a:t>
            </a:r>
            <a:r>
              <a:rPr lang="es-CO" sz="2400" b="1" i="1" dirty="0" smtClean="0"/>
              <a:t>.</a:t>
            </a:r>
          </a:p>
          <a:p>
            <a:r>
              <a:rPr lang="es-CO" sz="2400" dirty="0" smtClean="0"/>
              <a:t> </a:t>
            </a:r>
            <a:r>
              <a:rPr lang="es-CO" sz="2400" dirty="0" err="1" smtClean="0"/>
              <a:t>Moises</a:t>
            </a:r>
            <a:r>
              <a:rPr lang="es-CO" sz="2400" dirty="0" smtClean="0"/>
              <a:t> rezó por el Faraón porque él se lo había pedido.</a:t>
            </a:r>
          </a:p>
          <a:p>
            <a:r>
              <a:rPr lang="es-CO" sz="2400" b="1" i="1" dirty="0" smtClean="0">
                <a:effectLst>
                  <a:outerShdw blurRad="38100" dist="38100" dir="2700000" algn="tl">
                    <a:srgbClr val="000000">
                      <a:alpha val="43137"/>
                    </a:srgbClr>
                  </a:outerShdw>
                </a:effectLst>
              </a:rPr>
              <a:t>10:19</a:t>
            </a:r>
            <a:r>
              <a:rPr lang="es-CO" sz="2400" b="1" i="1" dirty="0" smtClean="0">
                <a:effectLst>
                  <a:outerShdw blurRad="38100" dist="38100" dir="2700000" algn="tl">
                    <a:srgbClr val="000000">
                      <a:alpha val="43137"/>
                    </a:srgbClr>
                  </a:outerShdw>
                </a:effectLst>
              </a:rPr>
              <a:t>   </a:t>
            </a:r>
            <a:r>
              <a:rPr lang="es-CO" sz="2400" i="1" dirty="0" smtClean="0">
                <a:effectLst>
                  <a:outerShdw blurRad="38100" dist="38100" dir="2700000" algn="tl">
                    <a:srgbClr val="000000">
                      <a:alpha val="43137"/>
                    </a:srgbClr>
                  </a:outerShdw>
                </a:effectLst>
              </a:rPr>
              <a:t>Y el Eterno hizo tornar un viento occidental muy fuerte, que alzó la langosta y la echó al mar Rojo, y no quedó ni una langosta en todos los límites de Egipto.</a:t>
            </a:r>
            <a:r>
              <a:rPr lang="es-CO" sz="2400" b="1" i="1" dirty="0" smtClean="0">
                <a:effectLst>
                  <a:outerShdw blurRad="38100" dist="38100" dir="2700000" algn="tl">
                    <a:srgbClr val="000000">
                      <a:alpha val="43137"/>
                    </a:srgbClr>
                  </a:outerShdw>
                </a:effectLst>
              </a:rPr>
              <a:t> </a:t>
            </a:r>
            <a:endParaRPr lang="es-CO" sz="2400" b="1" i="1" dirty="0" smtClean="0">
              <a:effectLst>
                <a:outerShdw blurRad="38100" dist="38100" dir="2700000" algn="tl">
                  <a:srgbClr val="000000">
                    <a:alpha val="43137"/>
                  </a:srgbClr>
                </a:outerShdw>
              </a:effectLst>
            </a:endParaRPr>
          </a:p>
          <a:p>
            <a:r>
              <a:rPr lang="es-CO" sz="2400" b="1" i="1" dirty="0" err="1" smtClean="0"/>
              <a:t>Vayahafoj</a:t>
            </a:r>
            <a:r>
              <a:rPr lang="es-CO" sz="2400" b="1" i="1" dirty="0" smtClean="0"/>
              <a:t> </a:t>
            </a:r>
            <a:r>
              <a:rPr lang="es-CO" sz="2400" b="1" i="1" dirty="0" smtClean="0"/>
              <a:t>Adonay </a:t>
            </a:r>
            <a:r>
              <a:rPr lang="es-CO" sz="2400" b="1" i="1" dirty="0" err="1" smtClean="0"/>
              <a:t>ruaj-yam</a:t>
            </a:r>
            <a:r>
              <a:rPr lang="es-CO" sz="2400" b="1" i="1" dirty="0" smtClean="0"/>
              <a:t> </a:t>
            </a:r>
            <a:r>
              <a:rPr lang="es-CO" sz="2400" b="1" i="1" dirty="0" err="1" smtClean="0"/>
              <a:t>jazak</a:t>
            </a:r>
            <a:r>
              <a:rPr lang="es-CO" sz="2400" b="1" i="1" dirty="0" smtClean="0"/>
              <a:t> </a:t>
            </a:r>
            <a:r>
              <a:rPr lang="es-CO" sz="2400" b="1" i="1" dirty="0" err="1" smtClean="0"/>
              <a:t>me'od</a:t>
            </a:r>
            <a:r>
              <a:rPr lang="es-CO" sz="2400" b="1" i="1" dirty="0" smtClean="0"/>
              <a:t> </a:t>
            </a:r>
            <a:r>
              <a:rPr lang="es-CO" sz="2400" b="1" i="1" dirty="0" err="1" smtClean="0"/>
              <a:t>vayisa</a:t>
            </a:r>
            <a:r>
              <a:rPr lang="es-CO" sz="2400" b="1" i="1" dirty="0" smtClean="0"/>
              <a:t> et-</a:t>
            </a:r>
            <a:r>
              <a:rPr lang="es-CO" sz="2400" b="1" i="1" dirty="0" err="1" smtClean="0"/>
              <a:t>ha'arbeh</a:t>
            </a:r>
            <a:r>
              <a:rPr lang="es-CO" sz="2400" b="1" i="1" dirty="0" smtClean="0"/>
              <a:t> </a:t>
            </a:r>
            <a:r>
              <a:rPr lang="es-CO" sz="2400" b="1" i="1" dirty="0" err="1" smtClean="0"/>
              <a:t>vayitka'ehu</a:t>
            </a:r>
            <a:r>
              <a:rPr lang="es-CO" sz="2400" b="1" i="1" dirty="0" smtClean="0"/>
              <a:t> </a:t>
            </a:r>
            <a:r>
              <a:rPr lang="es-CO" sz="2400" b="1" i="1" dirty="0" err="1" smtClean="0"/>
              <a:t>Yamah</a:t>
            </a:r>
            <a:r>
              <a:rPr lang="es-CO" sz="2400" b="1" i="1" dirty="0" smtClean="0"/>
              <a:t> </a:t>
            </a:r>
            <a:r>
              <a:rPr lang="es-CO" sz="2400" b="1" i="1" dirty="0" err="1" smtClean="0"/>
              <a:t>Suf</a:t>
            </a:r>
            <a:r>
              <a:rPr lang="es-CO" sz="2400" b="1" i="1" dirty="0" smtClean="0"/>
              <a:t> lo </a:t>
            </a:r>
            <a:r>
              <a:rPr lang="es-CO" sz="2400" b="1" i="1" dirty="0" err="1" smtClean="0"/>
              <a:t>nish'ar</a:t>
            </a:r>
            <a:r>
              <a:rPr lang="es-CO" sz="2400" b="1" i="1" dirty="0" smtClean="0"/>
              <a:t> </a:t>
            </a:r>
            <a:r>
              <a:rPr lang="es-CO" sz="2400" b="1" i="1" dirty="0" err="1" smtClean="0"/>
              <a:t>arbeh</a:t>
            </a:r>
            <a:r>
              <a:rPr lang="es-CO" sz="2400" b="1" i="1" dirty="0" smtClean="0"/>
              <a:t> </a:t>
            </a:r>
            <a:r>
              <a:rPr lang="es-CO" sz="2400" b="1" i="1" dirty="0" err="1" smtClean="0"/>
              <a:t>ejad</a:t>
            </a:r>
            <a:r>
              <a:rPr lang="es-CO" sz="2400" b="1" i="1" dirty="0" smtClean="0"/>
              <a:t> </a:t>
            </a:r>
            <a:r>
              <a:rPr lang="es-CO" sz="2400" b="1" i="1" dirty="0" err="1" smtClean="0"/>
              <a:t>bejol</a:t>
            </a:r>
            <a:r>
              <a:rPr lang="es-CO" sz="2400" b="1" i="1" dirty="0" smtClean="0"/>
              <a:t> </a:t>
            </a:r>
            <a:r>
              <a:rPr lang="es-CO" sz="2400" b="1" i="1" dirty="0" err="1" smtClean="0"/>
              <a:t>gevul</a:t>
            </a:r>
            <a:r>
              <a:rPr lang="es-CO" sz="2400" b="1" i="1" dirty="0" smtClean="0"/>
              <a:t> </a:t>
            </a:r>
            <a:r>
              <a:rPr lang="es-CO" sz="2400" b="1" i="1" dirty="0" err="1" smtClean="0"/>
              <a:t>Mitsrayim</a:t>
            </a:r>
            <a:r>
              <a:rPr lang="es-CO" sz="2400" b="1" i="1" dirty="0" smtClean="0"/>
              <a:t>.</a:t>
            </a:r>
          </a:p>
          <a:p>
            <a:r>
              <a:rPr lang="es-CO" sz="2400" dirty="0" smtClean="0">
                <a:solidFill>
                  <a:srgbClr val="C00000"/>
                </a:solidFill>
              </a:rPr>
              <a:t>Dios usó métodos naturales. Ahora el viento vino del Oeste y echó las langostas en el Mar</a:t>
            </a:r>
            <a:endParaRPr lang="es-CO" sz="2400" dirty="0">
              <a:solidFill>
                <a:srgbClr val="C00000"/>
              </a:solidFill>
            </a:endParaRPr>
          </a:p>
        </p:txBody>
      </p:sp>
    </p:spTree>
  </p:cSld>
  <p:clrMapOvr>
    <a:masterClrMapping/>
  </p:clrMapOvr>
  <p:transition advTm="0"/>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ES" sz="2400" b="1" i="1" dirty="0" smtClean="0">
                <a:effectLst>
                  <a:outerShdw blurRad="38100" dist="38100" dir="2700000" algn="tl">
                    <a:srgbClr val="000000">
                      <a:alpha val="43137"/>
                    </a:srgbClr>
                  </a:outerShdw>
                </a:effectLst>
              </a:rPr>
              <a:t>10:20   </a:t>
            </a:r>
            <a:r>
              <a:rPr lang="es-ES" sz="2400" i="1" dirty="0" smtClean="0">
                <a:effectLst>
                  <a:outerShdw blurRad="38100" dist="38100" dir="2700000" algn="tl">
                    <a:srgbClr val="000000">
                      <a:alpha val="43137"/>
                    </a:srgbClr>
                  </a:outerShdw>
                </a:effectLst>
              </a:rPr>
              <a:t>Mas el Eterno endureció el corazón del Faraón y él no dejo ir a los hijos de Israel. </a:t>
            </a:r>
            <a:endParaRPr lang="es-ES" sz="2400" i="1" dirty="0" smtClean="0">
              <a:effectLst>
                <a:outerShdw blurRad="38100" dist="38100" dir="2700000" algn="tl">
                  <a:srgbClr val="000000">
                    <a:alpha val="43137"/>
                  </a:srgbClr>
                </a:outerShdw>
              </a:effectLst>
            </a:endParaRPr>
          </a:p>
          <a:p>
            <a:r>
              <a:rPr lang="es-ES" sz="2400" b="1" i="1" dirty="0" err="1" smtClean="0"/>
              <a:t>Vayejazek</a:t>
            </a:r>
            <a:r>
              <a:rPr lang="es-ES" sz="2400" b="1" i="1" dirty="0" smtClean="0"/>
              <a:t> </a:t>
            </a:r>
            <a:r>
              <a:rPr lang="es-ES" sz="2400" b="1" i="1" dirty="0" smtClean="0"/>
              <a:t>Adonay et-</a:t>
            </a:r>
            <a:r>
              <a:rPr lang="es-ES" sz="2400" b="1" i="1" dirty="0" err="1" smtClean="0"/>
              <a:t>lev</a:t>
            </a:r>
            <a:r>
              <a:rPr lang="es-ES" sz="2400" b="1" i="1" dirty="0" smtClean="0"/>
              <a:t> </a:t>
            </a:r>
            <a:r>
              <a:rPr lang="es-ES" sz="2400" b="1" i="1" dirty="0" err="1" smtClean="0"/>
              <a:t>Par'oh</a:t>
            </a:r>
            <a:r>
              <a:rPr lang="es-ES" sz="2400" b="1" i="1" dirty="0" smtClean="0"/>
              <a:t> velo </a:t>
            </a:r>
            <a:r>
              <a:rPr lang="es-ES" sz="2400" b="1" i="1" dirty="0" err="1" smtClean="0"/>
              <a:t>shilaj</a:t>
            </a:r>
            <a:r>
              <a:rPr lang="es-ES" sz="2400" b="1" i="1" dirty="0" smtClean="0"/>
              <a:t> et-</a:t>
            </a:r>
            <a:r>
              <a:rPr lang="es-ES" sz="2400" b="1" i="1" dirty="0" err="1" smtClean="0"/>
              <a:t>beney</a:t>
            </a:r>
            <a:r>
              <a:rPr lang="es-ES" sz="2400" b="1" i="1" dirty="0" smtClean="0"/>
              <a:t> </a:t>
            </a:r>
            <a:r>
              <a:rPr lang="es-ES" sz="2400" b="1" i="1" dirty="0" err="1" smtClean="0"/>
              <a:t>Yisra'el</a:t>
            </a:r>
            <a:r>
              <a:rPr lang="es-ES" sz="2400" b="1" i="1" dirty="0" smtClean="0"/>
              <a:t>.</a:t>
            </a:r>
            <a:endParaRPr lang="es-ES" sz="2400" i="1" dirty="0" smtClean="0"/>
          </a:p>
          <a:p>
            <a:r>
              <a:rPr lang="es-ES" sz="2400" dirty="0" smtClean="0">
                <a:solidFill>
                  <a:srgbClr val="C00000"/>
                </a:solidFill>
              </a:rPr>
              <a:t> </a:t>
            </a:r>
            <a:r>
              <a:rPr lang="es-ES" sz="2400" dirty="0" smtClean="0">
                <a:solidFill>
                  <a:srgbClr val="C00000"/>
                </a:solidFill>
              </a:rPr>
              <a:t>Por que lo endureció si había pedido perdón y que rezaran por el?</a:t>
            </a:r>
          </a:p>
          <a:p>
            <a:r>
              <a:rPr lang="es-ES" sz="2400" dirty="0" smtClean="0">
                <a:solidFill>
                  <a:srgbClr val="C00000"/>
                </a:solidFill>
              </a:rPr>
              <a:t>Nuestros Sabios enseñan que si uno desea “impurificarse” entonces se le abre el camino y la resistencia mostrada cada vez por Faraón ilustra este principio. El seguía siendo hipócrita. Lo que quería era librarse de la plaga.</a:t>
            </a:r>
            <a:endParaRPr lang="es-ES" sz="2400" dirty="0" smtClean="0">
              <a:solidFill>
                <a:srgbClr val="C00000"/>
              </a:solidFill>
            </a:endParaRPr>
          </a:p>
        </p:txBody>
      </p:sp>
    </p:spTree>
  </p:cSld>
  <p:clrMapOvr>
    <a:masterClrMapping/>
  </p:clrMapOvr>
  <p:transition advTm="0"/>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ES" sz="2400" b="1" i="1" dirty="0" smtClean="0">
                <a:effectLst>
                  <a:outerShdw blurRad="38100" dist="38100" dir="2700000" algn="tl">
                    <a:srgbClr val="000000">
                      <a:alpha val="43137"/>
                    </a:srgbClr>
                  </a:outerShdw>
                </a:effectLst>
              </a:rPr>
              <a:t>10:21</a:t>
            </a:r>
            <a:r>
              <a:rPr lang="es-ES" sz="2400" b="1" i="1" dirty="0" smtClean="0">
                <a:effectLst>
                  <a:outerShdw blurRad="38100" dist="38100" dir="2700000" algn="tl">
                    <a:srgbClr val="000000">
                      <a:alpha val="43137"/>
                    </a:srgbClr>
                  </a:outerShdw>
                </a:effectLst>
              </a:rPr>
              <a:t>   </a:t>
            </a:r>
            <a:r>
              <a:rPr lang="es-ES" sz="2400" i="1" dirty="0" smtClean="0">
                <a:effectLst>
                  <a:outerShdw blurRad="38100" dist="38100" dir="2700000" algn="tl">
                    <a:srgbClr val="000000">
                      <a:alpha val="43137"/>
                    </a:srgbClr>
                  </a:outerShdw>
                </a:effectLst>
              </a:rPr>
              <a:t>Y dijo el Eterno a Moisés: Extiende tu mano hacia el cielo y que haya oscuridad sobre la tierra de Egipto, y oscuridad palpable (más que la de la noche). </a:t>
            </a:r>
            <a:endParaRPr lang="es-ES" sz="2400" i="1" dirty="0" smtClean="0">
              <a:effectLst>
                <a:outerShdw blurRad="38100" dist="38100" dir="2700000" algn="tl">
                  <a:srgbClr val="000000">
                    <a:alpha val="43137"/>
                  </a:srgbClr>
                </a:outerShdw>
              </a:effectLst>
            </a:endParaRPr>
          </a:p>
          <a:p>
            <a:r>
              <a:rPr lang="es-ES" sz="2400" b="1" i="1" dirty="0" err="1" smtClean="0"/>
              <a:t>Vayomer</a:t>
            </a:r>
            <a:r>
              <a:rPr lang="es-ES" sz="2400" b="1" i="1" dirty="0" smtClean="0"/>
              <a:t> </a:t>
            </a:r>
            <a:r>
              <a:rPr lang="es-ES" sz="2400" b="1" i="1" dirty="0" smtClean="0"/>
              <a:t>Adonay el-</a:t>
            </a:r>
            <a:r>
              <a:rPr lang="es-ES" sz="2400" b="1" i="1" dirty="0" err="1" smtClean="0"/>
              <a:t>Moshe</a:t>
            </a:r>
            <a:r>
              <a:rPr lang="es-ES" sz="2400" b="1" i="1" dirty="0" smtClean="0"/>
              <a:t> </a:t>
            </a:r>
            <a:r>
              <a:rPr lang="es-ES" sz="2400" b="1" i="1" dirty="0" err="1" smtClean="0"/>
              <a:t>neteh</a:t>
            </a:r>
            <a:r>
              <a:rPr lang="es-ES" sz="2400" b="1" i="1" dirty="0" smtClean="0"/>
              <a:t> </a:t>
            </a:r>
            <a:r>
              <a:rPr lang="es-ES" sz="2400" b="1" i="1" dirty="0" err="1" smtClean="0"/>
              <a:t>yadeja</a:t>
            </a:r>
            <a:r>
              <a:rPr lang="es-ES" sz="2400" b="1" i="1" dirty="0" smtClean="0"/>
              <a:t> al-</a:t>
            </a:r>
            <a:r>
              <a:rPr lang="es-ES" sz="2400" b="1" i="1" dirty="0" err="1" smtClean="0"/>
              <a:t>hashamayim</a:t>
            </a:r>
            <a:r>
              <a:rPr lang="es-ES" sz="2400" b="1" i="1" dirty="0" smtClean="0"/>
              <a:t> </a:t>
            </a:r>
            <a:r>
              <a:rPr lang="es-ES" sz="2400" b="1" i="1" dirty="0" err="1" smtClean="0"/>
              <a:t>vyhi</a:t>
            </a:r>
            <a:r>
              <a:rPr lang="es-ES" sz="2400" b="1" i="1" dirty="0" smtClean="0"/>
              <a:t> </a:t>
            </a:r>
            <a:r>
              <a:rPr lang="es-ES" sz="2400" b="1" i="1" dirty="0" err="1" smtClean="0"/>
              <a:t>joshej</a:t>
            </a:r>
            <a:r>
              <a:rPr lang="es-ES" sz="2400" b="1" i="1" dirty="0" smtClean="0"/>
              <a:t> al-</a:t>
            </a:r>
            <a:r>
              <a:rPr lang="es-ES" sz="2400" b="1" i="1" dirty="0" err="1" smtClean="0"/>
              <a:t>erets</a:t>
            </a:r>
            <a:r>
              <a:rPr lang="es-ES" sz="2400" b="1" i="1" dirty="0" smtClean="0"/>
              <a:t> </a:t>
            </a:r>
            <a:r>
              <a:rPr lang="es-ES" sz="2400" b="1" i="1" dirty="0" err="1" smtClean="0"/>
              <a:t>Mitsrayim</a:t>
            </a:r>
            <a:r>
              <a:rPr lang="es-ES" sz="2400" b="1" i="1" dirty="0" smtClean="0"/>
              <a:t> </a:t>
            </a:r>
            <a:r>
              <a:rPr lang="es-ES" sz="2400" b="1" i="1" dirty="0" err="1" smtClean="0"/>
              <a:t>veyamesh</a:t>
            </a:r>
            <a:r>
              <a:rPr lang="es-ES" sz="2400" b="1" i="1" dirty="0" smtClean="0"/>
              <a:t> </a:t>
            </a:r>
            <a:r>
              <a:rPr lang="es-ES" sz="2400" b="1" i="1" dirty="0" err="1" smtClean="0"/>
              <a:t>joshej</a:t>
            </a:r>
            <a:r>
              <a:rPr lang="es-ES" sz="2400" b="1" i="1" dirty="0" smtClean="0"/>
              <a:t>.</a:t>
            </a:r>
          </a:p>
          <a:p>
            <a:r>
              <a:rPr lang="es-ES" sz="2400" b="1" i="1" dirty="0" smtClean="0">
                <a:effectLst>
                  <a:outerShdw blurRad="38100" dist="38100" dir="2700000" algn="tl">
                    <a:srgbClr val="000000">
                      <a:alpha val="43137"/>
                    </a:srgbClr>
                  </a:outerShdw>
                </a:effectLst>
              </a:rPr>
              <a:t>10:22   </a:t>
            </a:r>
            <a:r>
              <a:rPr lang="es-ES" sz="2400" i="1" dirty="0" smtClean="0">
                <a:effectLst>
                  <a:outerShdw blurRad="38100" dist="38100" dir="2700000" algn="tl">
                    <a:srgbClr val="000000">
                      <a:alpha val="43137"/>
                    </a:srgbClr>
                  </a:outerShdw>
                </a:effectLst>
              </a:rPr>
              <a:t>Y Moisés extendió su mano hacia el cielo y hubo densa oscuridad en toda la tierra de Egipto, por tres días.</a:t>
            </a:r>
            <a:r>
              <a:rPr lang="es-ES" sz="2400" b="1" i="1" dirty="0" smtClean="0">
                <a:effectLst>
                  <a:outerShdw blurRad="38100" dist="38100" dir="2700000" algn="tl">
                    <a:srgbClr val="000000">
                      <a:alpha val="43137"/>
                    </a:srgbClr>
                  </a:outerShdw>
                </a:effectLst>
              </a:rPr>
              <a:t> </a:t>
            </a:r>
          </a:p>
          <a:p>
            <a:r>
              <a:rPr lang="es-ES" sz="2400" b="1" i="1" dirty="0" err="1" smtClean="0"/>
              <a:t>Vayet</a:t>
            </a:r>
            <a:r>
              <a:rPr lang="es-ES" sz="2400" b="1" i="1" dirty="0" smtClean="0"/>
              <a:t> </a:t>
            </a:r>
            <a:r>
              <a:rPr lang="es-ES" sz="2400" b="1" i="1" dirty="0" err="1" smtClean="0"/>
              <a:t>Moshe</a:t>
            </a:r>
            <a:r>
              <a:rPr lang="es-ES" sz="2400" b="1" i="1" dirty="0" smtClean="0"/>
              <a:t> et-</a:t>
            </a:r>
            <a:r>
              <a:rPr lang="es-ES" sz="2400" b="1" i="1" dirty="0" err="1" smtClean="0"/>
              <a:t>yado</a:t>
            </a:r>
            <a:r>
              <a:rPr lang="es-ES" sz="2400" b="1" i="1" dirty="0" smtClean="0"/>
              <a:t> al-</a:t>
            </a:r>
            <a:r>
              <a:rPr lang="es-ES" sz="2400" b="1" i="1" dirty="0" err="1" smtClean="0"/>
              <a:t>hashamayim</a:t>
            </a:r>
            <a:r>
              <a:rPr lang="es-ES" sz="2400" b="1" i="1" dirty="0" smtClean="0"/>
              <a:t> </a:t>
            </a:r>
            <a:r>
              <a:rPr lang="es-ES" sz="2400" b="1" i="1" dirty="0" err="1" smtClean="0"/>
              <a:t>vayehi</a:t>
            </a:r>
            <a:r>
              <a:rPr lang="es-ES" sz="2400" b="1" i="1" dirty="0" smtClean="0"/>
              <a:t> </a:t>
            </a:r>
            <a:r>
              <a:rPr lang="es-ES" sz="2400" b="1" i="1" dirty="0" err="1" smtClean="0"/>
              <a:t>joshej-afelah</a:t>
            </a:r>
            <a:r>
              <a:rPr lang="es-ES" sz="2400" b="1" i="1" dirty="0" smtClean="0"/>
              <a:t> </a:t>
            </a:r>
            <a:r>
              <a:rPr lang="es-ES" sz="2400" b="1" i="1" dirty="0" err="1" smtClean="0"/>
              <a:t>bejol-erets</a:t>
            </a:r>
            <a:r>
              <a:rPr lang="es-ES" sz="2400" b="1" i="1" dirty="0" smtClean="0"/>
              <a:t> </a:t>
            </a:r>
            <a:r>
              <a:rPr lang="es-ES" sz="2400" b="1" i="1" dirty="0" err="1" smtClean="0"/>
              <a:t>Mitsrayim</a:t>
            </a:r>
            <a:r>
              <a:rPr lang="es-ES" sz="2400" b="1" i="1" dirty="0" smtClean="0"/>
              <a:t> </a:t>
            </a:r>
            <a:r>
              <a:rPr lang="es-ES" sz="2400" b="1" i="1" dirty="0" err="1" smtClean="0"/>
              <a:t>shloshet</a:t>
            </a:r>
            <a:r>
              <a:rPr lang="es-ES" sz="2400" b="1" i="1" dirty="0" smtClean="0"/>
              <a:t> </a:t>
            </a:r>
            <a:r>
              <a:rPr lang="es-ES" sz="2400" b="1" i="1" dirty="0" err="1" smtClean="0"/>
              <a:t>yamim</a:t>
            </a:r>
            <a:r>
              <a:rPr lang="es-ES" sz="2400" b="1" i="1" dirty="0" smtClean="0"/>
              <a:t>.</a:t>
            </a:r>
          </a:p>
          <a:p>
            <a:r>
              <a:rPr lang="es-ES" sz="2400" dirty="0" smtClean="0">
                <a:solidFill>
                  <a:srgbClr val="C00000"/>
                </a:solidFill>
              </a:rPr>
              <a:t>La oscuridad no era solamente la ausencia de luz,, sino que además era “palpable”</a:t>
            </a:r>
            <a:endParaRPr lang="es-ES" sz="2400" dirty="0" smtClean="0">
              <a:solidFill>
                <a:srgbClr val="C00000"/>
              </a:solidFill>
            </a:endParaRPr>
          </a:p>
          <a:p>
            <a:endParaRPr lang="es-ES" sz="2400" i="1" dirty="0"/>
          </a:p>
        </p:txBody>
      </p:sp>
    </p:spTree>
  </p:cSld>
  <p:clrMapOvr>
    <a:masterClrMapping/>
  </p:clrMapOvr>
  <p:transition advTm="0"/>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ES" sz="2400" b="1" i="1" dirty="0" smtClean="0"/>
              <a:t> </a:t>
            </a:r>
            <a:r>
              <a:rPr lang="es-ES" sz="2400" b="1" i="1" dirty="0" smtClean="0">
                <a:effectLst>
                  <a:outerShdw blurRad="38100" dist="38100" dir="2700000" algn="tl">
                    <a:srgbClr val="000000">
                      <a:alpha val="43137"/>
                    </a:srgbClr>
                  </a:outerShdw>
                </a:effectLst>
              </a:rPr>
              <a:t>10:23</a:t>
            </a:r>
            <a:r>
              <a:rPr lang="es-ES" sz="2400" b="1" i="1" dirty="0" smtClean="0">
                <a:effectLst>
                  <a:outerShdw blurRad="38100" dist="38100" dir="2700000" algn="tl">
                    <a:srgbClr val="000000">
                      <a:alpha val="43137"/>
                    </a:srgbClr>
                  </a:outerShdw>
                </a:effectLst>
              </a:rPr>
              <a:t>   </a:t>
            </a:r>
            <a:r>
              <a:rPr lang="es-ES" sz="2400" i="1" dirty="0" smtClean="0">
                <a:effectLst>
                  <a:outerShdw blurRad="38100" dist="38100" dir="2700000" algn="tl">
                    <a:srgbClr val="000000">
                      <a:alpha val="43137"/>
                    </a:srgbClr>
                  </a:outerShdw>
                </a:effectLst>
              </a:rPr>
              <a:t>Y no se veían los unos a los otros, ni nadie se levantó de su puesto durante tres días</a:t>
            </a:r>
            <a:r>
              <a:rPr lang="es-ES" sz="2400" i="1" dirty="0" smtClean="0">
                <a:effectLst>
                  <a:outerShdw blurRad="38100" dist="38100" dir="2700000" algn="tl">
                    <a:srgbClr val="000000">
                      <a:alpha val="43137"/>
                    </a:srgbClr>
                  </a:outerShdw>
                </a:effectLst>
              </a:rPr>
              <a:t>; y </a:t>
            </a:r>
            <a:r>
              <a:rPr lang="es-ES" sz="2400" i="1" dirty="0" smtClean="0">
                <a:effectLst>
                  <a:outerShdw blurRad="38100" dist="38100" dir="2700000" algn="tl">
                    <a:srgbClr val="000000">
                      <a:alpha val="43137"/>
                    </a:srgbClr>
                  </a:outerShdw>
                </a:effectLst>
              </a:rPr>
              <a:t>para todos los hijos de Israel había luz en sus habitaciones. </a:t>
            </a:r>
            <a:endParaRPr lang="es-ES" sz="2400" i="1" dirty="0" smtClean="0">
              <a:effectLst>
                <a:outerShdw blurRad="38100" dist="38100" dir="2700000" algn="tl">
                  <a:srgbClr val="000000">
                    <a:alpha val="43137"/>
                  </a:srgbClr>
                </a:outerShdw>
              </a:effectLst>
            </a:endParaRPr>
          </a:p>
          <a:p>
            <a:r>
              <a:rPr lang="es-ES" sz="2400" b="1" i="1" dirty="0" smtClean="0"/>
              <a:t>Lo-</a:t>
            </a:r>
            <a:r>
              <a:rPr lang="es-ES" sz="2400" b="1" i="1" dirty="0" err="1" smtClean="0"/>
              <a:t>ra'u</a:t>
            </a:r>
            <a:r>
              <a:rPr lang="es-ES" sz="2400" b="1" i="1" dirty="0" smtClean="0"/>
              <a:t> </a:t>
            </a:r>
            <a:r>
              <a:rPr lang="es-ES" sz="2400" b="1" i="1" dirty="0" err="1" smtClean="0"/>
              <a:t>ish</a:t>
            </a:r>
            <a:r>
              <a:rPr lang="es-ES" sz="2400" b="1" i="1" dirty="0" smtClean="0"/>
              <a:t> et-</a:t>
            </a:r>
            <a:r>
              <a:rPr lang="es-ES" sz="2400" b="1" i="1" dirty="0" err="1" smtClean="0"/>
              <a:t>ajiv</a:t>
            </a:r>
            <a:r>
              <a:rPr lang="es-ES" sz="2400" b="1" i="1" dirty="0" smtClean="0"/>
              <a:t> velo-</a:t>
            </a:r>
            <a:r>
              <a:rPr lang="es-ES" sz="2400" b="1" i="1" dirty="0" err="1" smtClean="0"/>
              <a:t>kamu</a:t>
            </a:r>
            <a:r>
              <a:rPr lang="es-ES" sz="2400" b="1" i="1" dirty="0" smtClean="0"/>
              <a:t> </a:t>
            </a:r>
            <a:r>
              <a:rPr lang="es-ES" sz="2400" b="1" i="1" dirty="0" err="1" smtClean="0"/>
              <a:t>ish</a:t>
            </a:r>
            <a:r>
              <a:rPr lang="es-ES" sz="2400" b="1" i="1" dirty="0" smtClean="0"/>
              <a:t> </a:t>
            </a:r>
            <a:r>
              <a:rPr lang="es-ES" sz="2400" b="1" i="1" dirty="0" err="1" smtClean="0"/>
              <a:t>mitajtav</a:t>
            </a:r>
            <a:r>
              <a:rPr lang="es-ES" sz="2400" b="1" i="1" dirty="0" smtClean="0"/>
              <a:t> </a:t>
            </a:r>
            <a:r>
              <a:rPr lang="es-ES" sz="2400" b="1" i="1" dirty="0" err="1" smtClean="0"/>
              <a:t>shloshet</a:t>
            </a:r>
            <a:r>
              <a:rPr lang="es-ES" sz="2400" b="1" i="1" dirty="0" smtClean="0"/>
              <a:t> </a:t>
            </a:r>
            <a:r>
              <a:rPr lang="es-ES" sz="2400" b="1" i="1" dirty="0" err="1" smtClean="0"/>
              <a:t>yamim</a:t>
            </a:r>
            <a:r>
              <a:rPr lang="es-ES" sz="2400" b="1" i="1" dirty="0" smtClean="0"/>
              <a:t> </a:t>
            </a:r>
            <a:r>
              <a:rPr lang="es-ES" sz="2400" b="1" i="1" dirty="0" err="1" smtClean="0"/>
              <a:t>ulejol-beney</a:t>
            </a:r>
            <a:r>
              <a:rPr lang="es-ES" sz="2400" b="1" i="1" dirty="0" smtClean="0"/>
              <a:t> </a:t>
            </a:r>
            <a:r>
              <a:rPr lang="es-ES" sz="2400" b="1" i="1" dirty="0" err="1" smtClean="0"/>
              <a:t>Yisra'el</a:t>
            </a:r>
            <a:r>
              <a:rPr lang="es-ES" sz="2400" b="1" i="1" dirty="0" smtClean="0"/>
              <a:t> </a:t>
            </a:r>
            <a:r>
              <a:rPr lang="es-ES" sz="2400" b="1" i="1" dirty="0" err="1" smtClean="0"/>
              <a:t>hayah</a:t>
            </a:r>
            <a:r>
              <a:rPr lang="es-ES" sz="2400" b="1" i="1" dirty="0" smtClean="0"/>
              <a:t> </a:t>
            </a:r>
            <a:r>
              <a:rPr lang="es-ES" sz="2400" b="1" i="1" dirty="0" err="1" smtClean="0"/>
              <a:t>or</a:t>
            </a:r>
            <a:r>
              <a:rPr lang="es-ES" sz="2400" b="1" i="1" dirty="0" smtClean="0"/>
              <a:t> </a:t>
            </a:r>
            <a:r>
              <a:rPr lang="es-ES" sz="2400" b="1" i="1" dirty="0" err="1" smtClean="0"/>
              <a:t>bemoshevotam</a:t>
            </a:r>
            <a:r>
              <a:rPr lang="es-ES" sz="2400" b="1" i="1" dirty="0" smtClean="0"/>
              <a:t>.</a:t>
            </a:r>
          </a:p>
          <a:p>
            <a:r>
              <a:rPr lang="es-ES" sz="2400" dirty="0" smtClean="0">
                <a:solidFill>
                  <a:srgbClr val="C00000"/>
                </a:solidFill>
              </a:rPr>
              <a:t>Dicen nuestros comentaristas: La oscuridad obedecía a dos motivos:</a:t>
            </a:r>
          </a:p>
          <a:p>
            <a:r>
              <a:rPr lang="es-ES" sz="2400" dirty="0" smtClean="0">
                <a:solidFill>
                  <a:srgbClr val="C00000"/>
                </a:solidFill>
              </a:rPr>
              <a:t>A. entre los Judíos había gente que se había asimilado tanto a la cultura egipcia que no merecían ser liberados y por ese motivo habrían de morir en Egipto. Así, Dios trajo la oscuridad para que los egipcios no vieran a estos Judíos muertos y pensaran que la plaga los afectó igual. Ver mas.</a:t>
            </a:r>
            <a:endParaRPr lang="es-ES" sz="2400" dirty="0">
              <a:solidFill>
                <a:srgbClr val="C00000"/>
              </a:solidFill>
            </a:endParaRPr>
          </a:p>
        </p:txBody>
      </p:sp>
    </p:spTree>
  </p:cSld>
  <p:clrMapOvr>
    <a:masterClrMapping/>
  </p:clrMapOvr>
  <p:transition advTm="0"/>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ES" sz="2400" dirty="0" smtClean="0">
                <a:solidFill>
                  <a:srgbClr val="C00000"/>
                </a:solidFill>
              </a:rPr>
              <a:t>B. La oscuridad les dio a los Judíos la oportunidad para que se movieran a sus anchas por todo Egipto y entraran a las casas egipcia y determinaran la ubicación de los objetos que mas tarde iban a pedir prestados. (Rashí)</a:t>
            </a:r>
          </a:p>
          <a:p>
            <a:r>
              <a:rPr lang="es-ES" sz="2400" dirty="0" smtClean="0">
                <a:solidFill>
                  <a:srgbClr val="C00000"/>
                </a:solidFill>
              </a:rPr>
              <a:t>Mas adelante, los Israelitas se ganaron el aprecio de los egipcios cuando ellos se dieron cuenta que los hebreos habían entrado a sus casas y teniendo el chance de haberlos saqueado por completo no lo hicieron. </a:t>
            </a:r>
            <a:r>
              <a:rPr lang="es-ES" sz="2400" dirty="0" err="1" smtClean="0">
                <a:solidFill>
                  <a:srgbClr val="C00000"/>
                </a:solidFill>
              </a:rPr>
              <a:t>Mejilta</a:t>
            </a:r>
            <a:r>
              <a:rPr lang="es-ES" sz="2400" dirty="0" smtClean="0">
                <a:solidFill>
                  <a:srgbClr val="C00000"/>
                </a:solidFill>
              </a:rPr>
              <a:t>.</a:t>
            </a:r>
            <a:endParaRPr lang="es-ES" sz="2400" dirty="0">
              <a:solidFill>
                <a:srgbClr val="C00000"/>
              </a:solidFill>
            </a:endParaRPr>
          </a:p>
        </p:txBody>
      </p:sp>
    </p:spTree>
  </p:cSld>
  <p:clrMapOvr>
    <a:masterClrMapping/>
  </p:clrMapOvr>
  <p:transition advTm="0"/>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CO" sz="2400" dirty="0" smtClean="0">
                <a:solidFill>
                  <a:srgbClr val="C00000"/>
                </a:solidFill>
              </a:rPr>
              <a:t> La novena plaga fue la oscuridad, que reinó en el país a tal punto que los egipcios no veían cada uno a su hermano, y no se levantaron de sus lugares durante tres días. </a:t>
            </a:r>
            <a:endParaRPr lang="es-CO" sz="2400" dirty="0" smtClean="0">
              <a:solidFill>
                <a:srgbClr val="C00000"/>
              </a:solidFill>
            </a:endParaRPr>
          </a:p>
          <a:p>
            <a:r>
              <a:rPr lang="es-CO" sz="2400" dirty="0" smtClean="0">
                <a:solidFill>
                  <a:srgbClr val="C00000"/>
                </a:solidFill>
              </a:rPr>
              <a:t>Este </a:t>
            </a:r>
            <a:r>
              <a:rPr lang="es-CO" sz="2400" dirty="0" smtClean="0">
                <a:solidFill>
                  <a:srgbClr val="C00000"/>
                </a:solidFill>
              </a:rPr>
              <a:t>fue el castigo por haber puesto los egipcios a algunos israelitas en oscuros calabozos. </a:t>
            </a:r>
            <a:endParaRPr lang="es-CO" sz="2400" dirty="0" smtClean="0">
              <a:solidFill>
                <a:srgbClr val="C00000"/>
              </a:solidFill>
            </a:endParaRPr>
          </a:p>
          <a:p>
            <a:r>
              <a:rPr lang="es-CO" sz="2400" dirty="0" smtClean="0">
                <a:solidFill>
                  <a:srgbClr val="C00000"/>
                </a:solidFill>
              </a:rPr>
              <a:t>Eran tan pesadas las tinieblas que ni aun podían prender fuegos porque se extinguían.</a:t>
            </a:r>
          </a:p>
          <a:p>
            <a:r>
              <a:rPr lang="es-CO" sz="2400" dirty="0" smtClean="0">
                <a:solidFill>
                  <a:srgbClr val="C00000"/>
                </a:solidFill>
              </a:rPr>
              <a:t>Las </a:t>
            </a:r>
            <a:r>
              <a:rPr lang="es-CO" sz="2400" dirty="0" smtClean="0">
                <a:solidFill>
                  <a:srgbClr val="C00000"/>
                </a:solidFill>
              </a:rPr>
              <a:t>tinieblas sirvieron además, según el Midrash (Shemot </a:t>
            </a:r>
            <a:r>
              <a:rPr lang="es-CO" sz="2400" dirty="0" smtClean="0">
                <a:solidFill>
                  <a:srgbClr val="C00000"/>
                </a:solidFill>
              </a:rPr>
              <a:t>Rabá 13, </a:t>
            </a:r>
            <a:r>
              <a:rPr lang="es-CO" sz="2400" dirty="0" smtClean="0">
                <a:solidFill>
                  <a:srgbClr val="C00000"/>
                </a:solidFill>
              </a:rPr>
              <a:t>3), para otro fin: Había entre los hebreos algunos que no eran esclavos, personas ricas que habitaban en lujosos palacios y que no deseaban abandonar Egipto. </a:t>
            </a:r>
            <a:endParaRPr lang="es-CO" sz="2400" dirty="0" smtClean="0">
              <a:solidFill>
                <a:srgbClr val="C00000"/>
              </a:solidFill>
            </a:endParaRPr>
          </a:p>
        </p:txBody>
      </p:sp>
    </p:spTree>
  </p:cSld>
  <p:clrMapOvr>
    <a:masterClrMapping/>
  </p:clrMapOvr>
  <p:transition advTm="0"/>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CO" sz="2400" dirty="0" smtClean="0">
                <a:solidFill>
                  <a:srgbClr val="C00000"/>
                </a:solidFill>
              </a:rPr>
              <a:t>Estos pensaban que si el Faraón enviaba fuera a los israelitas, los expulsaría también a ellos por enojo. </a:t>
            </a:r>
          </a:p>
          <a:p>
            <a:r>
              <a:rPr lang="es-CO" sz="2400" dirty="0" smtClean="0">
                <a:solidFill>
                  <a:srgbClr val="C00000"/>
                </a:solidFill>
              </a:rPr>
              <a:t>Por </a:t>
            </a:r>
            <a:r>
              <a:rPr lang="es-CO" sz="2400" dirty="0" smtClean="0">
                <a:solidFill>
                  <a:srgbClr val="C00000"/>
                </a:solidFill>
              </a:rPr>
              <a:t>consiguiente fueron estos pecadores los que impedían la redención, y por eso murieron. </a:t>
            </a:r>
            <a:endParaRPr lang="es-CO" sz="2400" dirty="0" smtClean="0">
              <a:solidFill>
                <a:srgbClr val="C00000"/>
              </a:solidFill>
            </a:endParaRPr>
          </a:p>
          <a:p>
            <a:r>
              <a:rPr lang="es-CO" sz="2400" dirty="0" smtClean="0">
                <a:solidFill>
                  <a:srgbClr val="C00000"/>
                </a:solidFill>
              </a:rPr>
              <a:t>Durante </a:t>
            </a:r>
            <a:r>
              <a:rPr lang="es-CO" sz="2400" dirty="0" smtClean="0">
                <a:solidFill>
                  <a:srgbClr val="C00000"/>
                </a:solidFill>
              </a:rPr>
              <a:t>los tres días de tinieblas, los israelitas los sepultaron sin que los egipcios se diesen cuenta de lo ocurrido, para que no dijeran: "También los israelitas están siendo castigados"</a:t>
            </a:r>
            <a:endParaRPr lang="es-ES" sz="2400" dirty="0">
              <a:solidFill>
                <a:srgbClr val="C00000"/>
              </a:solidFill>
            </a:endParaRPr>
          </a:p>
        </p:txBody>
      </p:sp>
    </p:spTree>
  </p:cSld>
  <p:clrMapOvr>
    <a:masterClrMapping/>
  </p:clrMapOvr>
  <p:transition advTm="0"/>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CO" sz="2400" b="1" i="1" dirty="0" smtClean="0">
                <a:effectLst>
                  <a:outerShdw blurRad="38100" dist="38100" dir="2700000" algn="tl">
                    <a:srgbClr val="000000">
                      <a:alpha val="43137"/>
                    </a:srgbClr>
                  </a:outerShdw>
                </a:effectLst>
              </a:rPr>
              <a:t>10:24   </a:t>
            </a:r>
            <a:r>
              <a:rPr lang="es-CO" sz="2400" i="1" dirty="0" smtClean="0">
                <a:effectLst>
                  <a:outerShdw blurRad="38100" dist="38100" dir="2700000" algn="tl">
                    <a:srgbClr val="000000">
                      <a:alpha val="43137"/>
                    </a:srgbClr>
                  </a:outerShdw>
                </a:effectLst>
              </a:rPr>
              <a:t>Y el Faraón llamó a Moisés y dijo: Id, servid al Eterno; queden solamente vuestro ganado menor y vuestro ganado mayor; vuestras criaturas también irán con vosotros. </a:t>
            </a:r>
            <a:endParaRPr lang="es-CO" sz="2400" i="1" dirty="0" smtClean="0">
              <a:effectLst>
                <a:outerShdw blurRad="38100" dist="38100" dir="2700000" algn="tl">
                  <a:srgbClr val="000000">
                    <a:alpha val="43137"/>
                  </a:srgbClr>
                </a:outerShdw>
              </a:effectLst>
            </a:endParaRPr>
          </a:p>
          <a:p>
            <a:r>
              <a:rPr lang="es-CO" sz="2400" b="1" i="1" dirty="0" err="1" smtClean="0"/>
              <a:t>Vayikra</a:t>
            </a:r>
            <a:r>
              <a:rPr lang="es-CO" sz="2400" b="1" i="1" dirty="0" smtClean="0"/>
              <a:t> </a:t>
            </a:r>
            <a:r>
              <a:rPr lang="es-CO" sz="2400" b="1" i="1" dirty="0" err="1" smtClean="0"/>
              <a:t>Far'oh</a:t>
            </a:r>
            <a:r>
              <a:rPr lang="es-CO" sz="2400" b="1" i="1" dirty="0" smtClean="0"/>
              <a:t> el-</a:t>
            </a:r>
            <a:r>
              <a:rPr lang="es-CO" sz="2400" b="1" i="1" dirty="0" err="1" smtClean="0"/>
              <a:t>Moshe</a:t>
            </a:r>
            <a:r>
              <a:rPr lang="es-CO" sz="2400" b="1" i="1" dirty="0" smtClean="0"/>
              <a:t> </a:t>
            </a:r>
            <a:r>
              <a:rPr lang="es-CO" sz="2400" b="1" i="1" dirty="0" err="1" smtClean="0"/>
              <a:t>vayomer</a:t>
            </a:r>
            <a:r>
              <a:rPr lang="es-CO" sz="2400" b="1" i="1" dirty="0" smtClean="0"/>
              <a:t> </a:t>
            </a:r>
            <a:r>
              <a:rPr lang="es-CO" sz="2400" b="1" i="1" dirty="0" err="1" smtClean="0"/>
              <a:t>leju</a:t>
            </a:r>
            <a:r>
              <a:rPr lang="es-CO" sz="2400" b="1" i="1" dirty="0" smtClean="0"/>
              <a:t> </a:t>
            </a:r>
            <a:r>
              <a:rPr lang="es-CO" sz="2400" b="1" i="1" dirty="0" err="1" smtClean="0"/>
              <a:t>ivdu</a:t>
            </a:r>
            <a:r>
              <a:rPr lang="es-CO" sz="2400" b="1" i="1" dirty="0" smtClean="0"/>
              <a:t> et-Adonay </a:t>
            </a:r>
            <a:r>
              <a:rPr lang="es-CO" sz="2400" b="1" i="1" dirty="0" err="1" smtClean="0"/>
              <a:t>rak</a:t>
            </a:r>
            <a:r>
              <a:rPr lang="es-CO" sz="2400" b="1" i="1" dirty="0" smtClean="0"/>
              <a:t> </a:t>
            </a:r>
            <a:r>
              <a:rPr lang="es-CO" sz="2400" b="1" i="1" dirty="0" err="1" smtClean="0"/>
              <a:t>tsonjem</a:t>
            </a:r>
            <a:r>
              <a:rPr lang="es-CO" sz="2400" b="1" i="1" dirty="0" smtClean="0"/>
              <a:t> </a:t>
            </a:r>
            <a:r>
              <a:rPr lang="es-CO" sz="2400" b="1" i="1" dirty="0" err="1" smtClean="0"/>
              <a:t>uvekarjem</a:t>
            </a:r>
            <a:r>
              <a:rPr lang="es-CO" sz="2400" b="1" i="1" dirty="0" smtClean="0"/>
              <a:t> </a:t>
            </a:r>
            <a:r>
              <a:rPr lang="es-CO" sz="2400" b="1" i="1" dirty="0" err="1" smtClean="0"/>
              <a:t>yutsag</a:t>
            </a:r>
            <a:r>
              <a:rPr lang="es-CO" sz="2400" b="1" i="1" dirty="0" smtClean="0"/>
              <a:t> </a:t>
            </a:r>
            <a:r>
              <a:rPr lang="es-CO" sz="2400" b="1" i="1" dirty="0" err="1" smtClean="0"/>
              <a:t>gam-tapjem</a:t>
            </a:r>
            <a:r>
              <a:rPr lang="es-CO" sz="2400" b="1" i="1" dirty="0" smtClean="0"/>
              <a:t> </a:t>
            </a:r>
            <a:r>
              <a:rPr lang="es-CO" sz="2400" b="1" i="1" dirty="0" err="1" smtClean="0"/>
              <a:t>yelej</a:t>
            </a:r>
            <a:r>
              <a:rPr lang="es-CO" sz="2400" b="1" i="1" dirty="0" smtClean="0"/>
              <a:t> </a:t>
            </a:r>
            <a:r>
              <a:rPr lang="es-CO" sz="2400" b="1" i="1" dirty="0" err="1" smtClean="0"/>
              <a:t>imajem</a:t>
            </a:r>
            <a:r>
              <a:rPr lang="es-CO" sz="2400" b="1" i="1" dirty="0" smtClean="0"/>
              <a:t>.</a:t>
            </a:r>
          </a:p>
          <a:p>
            <a:r>
              <a:rPr lang="es-CO" sz="2400" dirty="0" smtClean="0">
                <a:solidFill>
                  <a:srgbClr val="C00000"/>
                </a:solidFill>
              </a:rPr>
              <a:t>Faraón cambia de táctica y les permite que vayan pero dejando su ganado; de esa manera se aseguraba que volverían.</a:t>
            </a:r>
            <a:endParaRPr lang="es-CO" sz="2400" dirty="0">
              <a:solidFill>
                <a:srgbClr val="C00000"/>
              </a:solidFill>
            </a:endParaRPr>
          </a:p>
        </p:txBody>
      </p:sp>
    </p:spTree>
  </p:cSld>
  <p:clrMapOvr>
    <a:masterClrMapping/>
  </p:clrMapOvr>
  <p:transition advTm="0"/>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CO" sz="2400" b="1" i="1" dirty="0" smtClean="0">
                <a:effectLst>
                  <a:outerShdw blurRad="38100" dist="38100" dir="2700000" algn="tl">
                    <a:srgbClr val="000000">
                      <a:alpha val="43137"/>
                    </a:srgbClr>
                  </a:outerShdw>
                </a:effectLst>
              </a:rPr>
              <a:t>10:25   </a:t>
            </a:r>
            <a:r>
              <a:rPr lang="es-CO" sz="2400" i="1" dirty="0" smtClean="0">
                <a:effectLst>
                  <a:outerShdw blurRad="38100" dist="38100" dir="2700000" algn="tl">
                    <a:srgbClr val="000000">
                      <a:alpha val="43137"/>
                    </a:srgbClr>
                  </a:outerShdw>
                </a:effectLst>
              </a:rPr>
              <a:t>Y Moisés dijo: También tú has de darnos sacrificios y holocaustos para que los ofrezcamos al Eterno, nuestro Dios. </a:t>
            </a:r>
            <a:endParaRPr lang="es-CO" sz="2400" i="1" dirty="0" smtClean="0">
              <a:effectLst>
                <a:outerShdw blurRad="38100" dist="38100" dir="2700000" algn="tl">
                  <a:srgbClr val="000000">
                    <a:alpha val="43137"/>
                  </a:srgbClr>
                </a:outerShdw>
              </a:effectLst>
            </a:endParaRPr>
          </a:p>
          <a:p>
            <a:r>
              <a:rPr lang="es-CO" sz="2400" b="1" i="1" dirty="0" err="1" smtClean="0"/>
              <a:t>Vayomer</a:t>
            </a:r>
            <a:r>
              <a:rPr lang="es-CO" sz="2400" b="1" i="1" dirty="0" smtClean="0"/>
              <a:t> </a:t>
            </a:r>
            <a:r>
              <a:rPr lang="es-CO" sz="2400" b="1" i="1" dirty="0" err="1" smtClean="0"/>
              <a:t>Moshe</a:t>
            </a:r>
            <a:r>
              <a:rPr lang="es-CO" sz="2400" b="1" i="1" dirty="0" smtClean="0"/>
              <a:t> </a:t>
            </a:r>
            <a:r>
              <a:rPr lang="es-CO" sz="2400" b="1" i="1" dirty="0" err="1" smtClean="0"/>
              <a:t>gam-atah</a:t>
            </a:r>
            <a:r>
              <a:rPr lang="es-CO" sz="2400" b="1" i="1" dirty="0" smtClean="0"/>
              <a:t> </a:t>
            </a:r>
            <a:r>
              <a:rPr lang="es-CO" sz="2400" b="1" i="1" dirty="0" err="1" smtClean="0"/>
              <a:t>titen</a:t>
            </a:r>
            <a:r>
              <a:rPr lang="es-CO" sz="2400" b="1" i="1" dirty="0" smtClean="0"/>
              <a:t> </a:t>
            </a:r>
            <a:r>
              <a:rPr lang="es-CO" sz="2400" b="1" i="1" dirty="0" err="1" smtClean="0"/>
              <a:t>beyadenu</a:t>
            </a:r>
            <a:r>
              <a:rPr lang="es-CO" sz="2400" b="1" i="1" dirty="0" smtClean="0"/>
              <a:t> </a:t>
            </a:r>
            <a:r>
              <a:rPr lang="es-CO" sz="2400" b="1" i="1" dirty="0" err="1" smtClean="0"/>
              <a:t>zvajim</a:t>
            </a:r>
            <a:r>
              <a:rPr lang="es-CO" sz="2400" b="1" i="1" dirty="0" smtClean="0"/>
              <a:t> </a:t>
            </a:r>
            <a:r>
              <a:rPr lang="es-CO" sz="2400" b="1" i="1" dirty="0" err="1" smtClean="0"/>
              <a:t>ve'olot</a:t>
            </a:r>
            <a:r>
              <a:rPr lang="es-CO" sz="2400" b="1" i="1" dirty="0" smtClean="0"/>
              <a:t> </a:t>
            </a:r>
            <a:r>
              <a:rPr lang="es-CO" sz="2400" b="1" i="1" dirty="0" err="1" smtClean="0"/>
              <a:t>ve'asinu</a:t>
            </a:r>
            <a:r>
              <a:rPr lang="es-CO" sz="2400" b="1" i="1" dirty="0" smtClean="0"/>
              <a:t> </a:t>
            </a:r>
            <a:r>
              <a:rPr lang="es-CO" sz="2400" b="1" i="1" dirty="0" err="1" smtClean="0"/>
              <a:t>l'Adonay</a:t>
            </a:r>
            <a:r>
              <a:rPr lang="es-CO" sz="2400" b="1" i="1" dirty="0" smtClean="0"/>
              <a:t> </a:t>
            </a:r>
            <a:r>
              <a:rPr lang="es-CO" sz="2400" b="1" i="1" dirty="0" err="1" smtClean="0"/>
              <a:t>Eloheynu</a:t>
            </a:r>
            <a:r>
              <a:rPr lang="es-CO" sz="2400" b="1" i="1" dirty="0" smtClean="0"/>
              <a:t>.</a:t>
            </a:r>
            <a:endParaRPr lang="es-CO" sz="2400" i="1" dirty="0" smtClean="0"/>
          </a:p>
          <a:p>
            <a:r>
              <a:rPr lang="es-CO" sz="2400" b="1" i="1" dirty="0" smtClean="0">
                <a:effectLst>
                  <a:outerShdw blurRad="38100" dist="38100" dir="2700000" algn="tl">
                    <a:srgbClr val="000000">
                      <a:alpha val="43137"/>
                    </a:srgbClr>
                  </a:outerShdw>
                </a:effectLst>
              </a:rPr>
              <a:t> </a:t>
            </a:r>
            <a:r>
              <a:rPr lang="es-CO" sz="2400" b="1" i="1" dirty="0" smtClean="0">
                <a:effectLst>
                  <a:outerShdw blurRad="38100" dist="38100" dir="2700000" algn="tl">
                    <a:srgbClr val="000000">
                      <a:alpha val="43137"/>
                    </a:srgbClr>
                  </a:outerShdw>
                </a:effectLst>
              </a:rPr>
              <a:t>10:26</a:t>
            </a:r>
            <a:r>
              <a:rPr lang="es-CO" sz="2400" i="1" dirty="0" smtClean="0">
                <a:effectLst>
                  <a:outerShdw blurRad="38100" dist="38100" dir="2700000" algn="tl">
                    <a:srgbClr val="000000">
                      <a:alpha val="43137"/>
                    </a:srgbClr>
                  </a:outerShdw>
                </a:effectLst>
              </a:rPr>
              <a:t>   Y también nuestro ganado ha de ir con nosotros; no quedará ni una pezuña</a:t>
            </a:r>
            <a:r>
              <a:rPr lang="es-CO" sz="2400" i="1" dirty="0" smtClean="0">
                <a:effectLst>
                  <a:outerShdw blurRad="38100" dist="38100" dir="2700000" algn="tl">
                    <a:srgbClr val="000000">
                      <a:alpha val="43137"/>
                    </a:srgbClr>
                  </a:outerShdw>
                </a:effectLst>
              </a:rPr>
              <a:t>, porque </a:t>
            </a:r>
            <a:r>
              <a:rPr lang="es-CO" sz="2400" i="1" dirty="0" smtClean="0">
                <a:effectLst>
                  <a:outerShdw blurRad="38100" dist="38100" dir="2700000" algn="tl">
                    <a:srgbClr val="000000">
                      <a:alpha val="43137"/>
                    </a:srgbClr>
                  </a:outerShdw>
                </a:effectLst>
              </a:rPr>
              <a:t>de él hemos de tomar para servir al Eterno, nuestro Dios, y nosotros no salmos cómo serviremos al Eterno hasta que lleguemos allá. </a:t>
            </a:r>
            <a:endParaRPr lang="es-CO" sz="2400" i="1" dirty="0" smtClean="0">
              <a:effectLst>
                <a:outerShdw blurRad="38100" dist="38100" dir="2700000" algn="tl">
                  <a:srgbClr val="000000">
                    <a:alpha val="43137"/>
                  </a:srgbClr>
                </a:outerShdw>
              </a:effectLst>
            </a:endParaRPr>
          </a:p>
          <a:p>
            <a:r>
              <a:rPr lang="es-CO" sz="2400" b="1" i="1" dirty="0" err="1" smtClean="0"/>
              <a:t>Vegam-miknenu</a:t>
            </a:r>
            <a:r>
              <a:rPr lang="es-CO" sz="2400" b="1" i="1" dirty="0" smtClean="0"/>
              <a:t> </a:t>
            </a:r>
            <a:r>
              <a:rPr lang="es-CO" sz="2400" b="1" i="1" dirty="0" err="1" smtClean="0"/>
              <a:t>yelej</a:t>
            </a:r>
            <a:r>
              <a:rPr lang="es-CO" sz="2400" b="1" i="1" dirty="0" smtClean="0"/>
              <a:t> </a:t>
            </a:r>
            <a:r>
              <a:rPr lang="es-CO" sz="2400" b="1" i="1" dirty="0" err="1" smtClean="0"/>
              <a:t>imanu</a:t>
            </a:r>
            <a:r>
              <a:rPr lang="es-CO" sz="2400" b="1" i="1" dirty="0" smtClean="0"/>
              <a:t> lo </a:t>
            </a:r>
            <a:r>
              <a:rPr lang="es-CO" sz="2400" b="1" i="1" dirty="0" err="1" smtClean="0"/>
              <a:t>tisha'er</a:t>
            </a:r>
            <a:r>
              <a:rPr lang="es-CO" sz="2400" b="1" i="1" dirty="0" smtClean="0"/>
              <a:t> </a:t>
            </a:r>
            <a:r>
              <a:rPr lang="es-CO" sz="2400" b="1" i="1" dirty="0" err="1" smtClean="0"/>
              <a:t>parsah</a:t>
            </a:r>
            <a:r>
              <a:rPr lang="es-CO" sz="2400" b="1" i="1" dirty="0" smtClean="0"/>
              <a:t> </a:t>
            </a:r>
            <a:r>
              <a:rPr lang="es-CO" sz="2400" b="1" i="1" dirty="0" err="1" smtClean="0"/>
              <a:t>ki</a:t>
            </a:r>
            <a:r>
              <a:rPr lang="es-CO" sz="2400" b="1" i="1" dirty="0" smtClean="0"/>
              <a:t> </a:t>
            </a:r>
            <a:r>
              <a:rPr lang="es-CO" sz="2400" b="1" i="1" dirty="0" err="1" smtClean="0"/>
              <a:t>mimenu</a:t>
            </a:r>
            <a:r>
              <a:rPr lang="es-CO" sz="2400" b="1" i="1" dirty="0" smtClean="0"/>
              <a:t> </a:t>
            </a:r>
            <a:r>
              <a:rPr lang="es-CO" sz="2400" b="1" i="1" dirty="0" err="1" smtClean="0"/>
              <a:t>nikaj</a:t>
            </a:r>
            <a:r>
              <a:rPr lang="es-CO" sz="2400" b="1" i="1" dirty="0" smtClean="0"/>
              <a:t> </a:t>
            </a:r>
            <a:r>
              <a:rPr lang="es-CO" sz="2400" b="1" i="1" dirty="0" err="1" smtClean="0"/>
              <a:t>la'avod</a:t>
            </a:r>
            <a:r>
              <a:rPr lang="es-CO" sz="2400" b="1" i="1" dirty="0" smtClean="0"/>
              <a:t> et-Adonay </a:t>
            </a:r>
            <a:r>
              <a:rPr lang="es-CO" sz="2400" b="1" i="1" dirty="0" err="1" smtClean="0"/>
              <a:t>Eloheynu</a:t>
            </a:r>
            <a:r>
              <a:rPr lang="es-CO" sz="2400" b="1" i="1" dirty="0" smtClean="0"/>
              <a:t> </a:t>
            </a:r>
            <a:r>
              <a:rPr lang="es-CO" sz="2400" b="1" i="1" dirty="0" err="1" smtClean="0"/>
              <a:t>va'anaju</a:t>
            </a:r>
            <a:r>
              <a:rPr lang="es-CO" sz="2400" b="1" i="1" dirty="0" smtClean="0"/>
              <a:t> lo-</a:t>
            </a:r>
            <a:r>
              <a:rPr lang="es-CO" sz="2400" b="1" i="1" dirty="0" err="1" smtClean="0"/>
              <a:t>neda</a:t>
            </a:r>
            <a:r>
              <a:rPr lang="es-CO" sz="2400" b="1" i="1" dirty="0" smtClean="0"/>
              <a:t> </a:t>
            </a:r>
            <a:r>
              <a:rPr lang="es-CO" sz="2400" b="1" i="1" dirty="0" err="1" smtClean="0"/>
              <a:t>mah-na'avod</a:t>
            </a:r>
            <a:r>
              <a:rPr lang="es-CO" sz="2400" b="1" i="1" dirty="0" smtClean="0"/>
              <a:t> et-Adonay ad-</a:t>
            </a:r>
            <a:r>
              <a:rPr lang="es-CO" sz="2400" b="1" i="1" dirty="0" err="1" smtClean="0"/>
              <a:t>bo'enu</a:t>
            </a:r>
            <a:r>
              <a:rPr lang="es-CO" sz="2400" b="1" i="1" dirty="0" smtClean="0"/>
              <a:t> </a:t>
            </a:r>
            <a:r>
              <a:rPr lang="es-CO" sz="2400" b="1" i="1" dirty="0" err="1" smtClean="0"/>
              <a:t>shamah</a:t>
            </a:r>
            <a:r>
              <a:rPr lang="es-CO" sz="2400" b="1" i="1" dirty="0" smtClean="0"/>
              <a:t>.</a:t>
            </a:r>
            <a:endParaRPr lang="es-CO" sz="2400" i="1" dirty="0"/>
          </a:p>
        </p:txBody>
      </p:sp>
    </p:spTree>
  </p:cSld>
  <p:clrMapOvr>
    <a:masterClrMapping/>
  </p:clrMapOvr>
  <p:transition advTm="0"/>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ES" sz="2400" dirty="0" smtClean="0">
                <a:solidFill>
                  <a:srgbClr val="C00000"/>
                </a:solidFill>
              </a:rPr>
              <a:t>Con estas palabras Moisés demuestra su intención de que no vuelvan los hijos de Israel a Egipto. </a:t>
            </a:r>
            <a:endParaRPr lang="es-ES" sz="2400" dirty="0" smtClean="0">
              <a:solidFill>
                <a:srgbClr val="C00000"/>
              </a:solidFill>
            </a:endParaRPr>
          </a:p>
          <a:p>
            <a:r>
              <a:rPr lang="es-ES" sz="2400" dirty="0" smtClean="0">
                <a:solidFill>
                  <a:srgbClr val="C00000"/>
                </a:solidFill>
              </a:rPr>
              <a:t>Pero </a:t>
            </a:r>
            <a:r>
              <a:rPr lang="es-ES" sz="2400" dirty="0" smtClean="0">
                <a:solidFill>
                  <a:srgbClr val="C00000"/>
                </a:solidFill>
              </a:rPr>
              <a:t>el exegeta Ibn </a:t>
            </a:r>
            <a:r>
              <a:rPr lang="es-ES" sz="2400" dirty="0" err="1" smtClean="0">
                <a:solidFill>
                  <a:srgbClr val="C00000"/>
                </a:solidFill>
              </a:rPr>
              <a:t>Ezrá</a:t>
            </a:r>
            <a:r>
              <a:rPr lang="es-ES" sz="2400" dirty="0" smtClean="0">
                <a:solidFill>
                  <a:srgbClr val="C00000"/>
                </a:solidFill>
              </a:rPr>
              <a:t> explica que Moisés quiso decir: "No sabemos cuántos ni qué clase de animales desea el Eterno que le ofrendemos". </a:t>
            </a:r>
            <a:endParaRPr lang="es-ES" sz="2400" dirty="0" smtClean="0">
              <a:solidFill>
                <a:srgbClr val="C00000"/>
              </a:solidFill>
            </a:endParaRPr>
          </a:p>
          <a:p>
            <a:r>
              <a:rPr lang="es-ES" sz="2400" dirty="0" smtClean="0">
                <a:solidFill>
                  <a:srgbClr val="C00000"/>
                </a:solidFill>
              </a:rPr>
              <a:t>Los exégetas se preguntan, por qué Moisés iba a llevar ofrendas en nombre del Faraón y darle </a:t>
            </a:r>
            <a:r>
              <a:rPr lang="es-ES" sz="2400" dirty="0" err="1" smtClean="0">
                <a:solidFill>
                  <a:srgbClr val="C00000"/>
                </a:solidFill>
              </a:rPr>
              <a:t>asi</a:t>
            </a:r>
            <a:r>
              <a:rPr lang="es-ES" sz="2400" dirty="0" smtClean="0">
                <a:solidFill>
                  <a:srgbClr val="C00000"/>
                </a:solidFill>
              </a:rPr>
              <a:t> el privilegio de hacer expiación por sus pecados por medio de sus ofrendas?</a:t>
            </a:r>
          </a:p>
          <a:p>
            <a:r>
              <a:rPr lang="es-ES" sz="2400" dirty="0" smtClean="0">
                <a:solidFill>
                  <a:srgbClr val="C00000"/>
                </a:solidFill>
              </a:rPr>
              <a:t>Quiso decir que el Faraón se iba a rendir en forma tal que iba a desear participar de las ofrendas.</a:t>
            </a:r>
            <a:endParaRPr lang="es-ES" sz="2400" dirty="0">
              <a:solidFill>
                <a:srgbClr val="C00000"/>
              </a:solidFill>
            </a:endParaRPr>
          </a:p>
        </p:txBody>
      </p:sp>
    </p:spTree>
  </p:cSld>
  <p:clrMapOvr>
    <a:masterClrMapping/>
  </p:clrMapOvr>
  <p:transition advTm="0"/>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CO" sz="2400" b="1" i="1" dirty="0" smtClean="0">
                <a:effectLst>
                  <a:outerShdw blurRad="38100" dist="38100" dir="2700000" algn="tl">
                    <a:srgbClr val="000000">
                      <a:alpha val="43137"/>
                    </a:srgbClr>
                  </a:outerShdw>
                </a:effectLst>
              </a:rPr>
              <a:t>10:27   </a:t>
            </a:r>
            <a:r>
              <a:rPr lang="es-CO" sz="2400" i="1" dirty="0" smtClean="0">
                <a:effectLst>
                  <a:outerShdw blurRad="38100" dist="38100" dir="2700000" algn="tl">
                    <a:srgbClr val="000000">
                      <a:alpha val="43137"/>
                    </a:srgbClr>
                  </a:outerShdw>
                </a:effectLst>
              </a:rPr>
              <a:t>Y endureció el Eterno el corazón del Faraón, y él no quiso dejarlos ir. </a:t>
            </a:r>
            <a:endParaRPr lang="es-CO" sz="2400" b="1" i="1" dirty="0" smtClean="0">
              <a:effectLst>
                <a:outerShdw blurRad="38100" dist="38100" dir="2700000" algn="tl">
                  <a:srgbClr val="000000">
                    <a:alpha val="43137"/>
                  </a:srgbClr>
                </a:outerShdw>
              </a:effectLst>
            </a:endParaRPr>
          </a:p>
          <a:p>
            <a:r>
              <a:rPr lang="es-CO" sz="2400" b="1" i="1" dirty="0" err="1" smtClean="0"/>
              <a:t>ayejazek</a:t>
            </a:r>
            <a:r>
              <a:rPr lang="es-CO" sz="2400" b="1" i="1" dirty="0" smtClean="0"/>
              <a:t> </a:t>
            </a:r>
            <a:r>
              <a:rPr lang="es-CO" sz="2400" b="1" i="1" dirty="0" smtClean="0"/>
              <a:t>Adonay et-</a:t>
            </a:r>
            <a:r>
              <a:rPr lang="es-CO" sz="2400" b="1" i="1" dirty="0" err="1" smtClean="0"/>
              <a:t>lev</a:t>
            </a:r>
            <a:r>
              <a:rPr lang="es-CO" sz="2400" b="1" i="1" dirty="0" smtClean="0"/>
              <a:t> </a:t>
            </a:r>
            <a:r>
              <a:rPr lang="es-CO" sz="2400" b="1" i="1" dirty="0" err="1" smtClean="0"/>
              <a:t>Par'oh</a:t>
            </a:r>
            <a:r>
              <a:rPr lang="es-CO" sz="2400" b="1" i="1" dirty="0" smtClean="0"/>
              <a:t> velo </a:t>
            </a:r>
            <a:r>
              <a:rPr lang="es-CO" sz="2400" b="1" i="1" dirty="0" err="1" smtClean="0"/>
              <a:t>avah</a:t>
            </a:r>
            <a:r>
              <a:rPr lang="es-CO" sz="2400" b="1" i="1" dirty="0" smtClean="0"/>
              <a:t> </a:t>
            </a:r>
            <a:r>
              <a:rPr lang="es-CO" sz="2400" b="1" i="1" dirty="0" err="1" smtClean="0"/>
              <a:t>leshalejam</a:t>
            </a:r>
            <a:r>
              <a:rPr lang="es-CO" sz="2400" b="1" i="1" dirty="0" smtClean="0"/>
              <a:t>.</a:t>
            </a:r>
            <a:endParaRPr lang="es-CO" sz="2400" i="1" dirty="0" smtClean="0"/>
          </a:p>
          <a:p>
            <a:r>
              <a:rPr lang="es-CO" sz="2400" b="1" i="1" dirty="0" smtClean="0">
                <a:effectLst>
                  <a:outerShdw blurRad="38100" dist="38100" dir="2700000" algn="tl">
                    <a:srgbClr val="000000">
                      <a:alpha val="43137"/>
                    </a:srgbClr>
                  </a:outerShdw>
                </a:effectLst>
              </a:rPr>
              <a:t> </a:t>
            </a:r>
            <a:r>
              <a:rPr lang="es-CO" sz="2400" b="1" i="1" dirty="0" smtClean="0">
                <a:effectLst>
                  <a:outerShdw blurRad="38100" dist="38100" dir="2700000" algn="tl">
                    <a:srgbClr val="000000">
                      <a:alpha val="43137"/>
                    </a:srgbClr>
                  </a:outerShdw>
                </a:effectLst>
              </a:rPr>
              <a:t>10:28</a:t>
            </a:r>
            <a:r>
              <a:rPr lang="es-CO" sz="2400" b="1" i="1" dirty="0" smtClean="0">
                <a:effectLst>
                  <a:outerShdw blurRad="38100" dist="38100" dir="2700000" algn="tl">
                    <a:srgbClr val="000000">
                      <a:alpha val="43137"/>
                    </a:srgbClr>
                  </a:outerShdw>
                </a:effectLst>
              </a:rPr>
              <a:t>   </a:t>
            </a:r>
            <a:r>
              <a:rPr lang="es-CO" sz="2400" i="1" dirty="0" smtClean="0">
                <a:effectLst>
                  <a:outerShdw blurRad="38100" dist="38100" dir="2700000" algn="tl">
                    <a:srgbClr val="000000">
                      <a:alpha val="43137"/>
                    </a:srgbClr>
                  </a:outerShdw>
                </a:effectLst>
              </a:rPr>
              <a:t>Y el Faraón le dijo: ¡Vete de mi presencia! ¡Guárdate de volver a ver mi rostro, porque el día en que vieres mi rostro, morirás! </a:t>
            </a:r>
            <a:endParaRPr lang="es-CO" sz="2400" i="1" dirty="0" smtClean="0">
              <a:effectLst>
                <a:outerShdw blurRad="38100" dist="38100" dir="2700000" algn="tl">
                  <a:srgbClr val="000000">
                    <a:alpha val="43137"/>
                  </a:srgbClr>
                </a:outerShdw>
              </a:effectLst>
            </a:endParaRPr>
          </a:p>
          <a:p>
            <a:r>
              <a:rPr lang="es-CO" sz="2400" b="1" i="1" dirty="0" err="1" smtClean="0"/>
              <a:t>Vayomer</a:t>
            </a:r>
            <a:r>
              <a:rPr lang="es-CO" sz="2400" b="1" i="1" dirty="0" smtClean="0"/>
              <a:t>-lo </a:t>
            </a:r>
            <a:r>
              <a:rPr lang="es-CO" sz="2400" b="1" i="1" dirty="0" err="1" smtClean="0"/>
              <a:t>Far'oh</a:t>
            </a:r>
            <a:r>
              <a:rPr lang="es-CO" sz="2400" b="1" i="1" dirty="0" smtClean="0"/>
              <a:t> </a:t>
            </a:r>
            <a:r>
              <a:rPr lang="es-CO" sz="2400" b="1" i="1" dirty="0" err="1" smtClean="0"/>
              <a:t>lej</a:t>
            </a:r>
            <a:r>
              <a:rPr lang="es-CO" sz="2400" b="1" i="1" dirty="0" smtClean="0"/>
              <a:t> </a:t>
            </a:r>
            <a:r>
              <a:rPr lang="es-CO" sz="2400" b="1" i="1" dirty="0" err="1" smtClean="0"/>
              <a:t>me'alay</a:t>
            </a:r>
            <a:r>
              <a:rPr lang="es-CO" sz="2400" b="1" i="1" dirty="0" smtClean="0"/>
              <a:t> </a:t>
            </a:r>
            <a:r>
              <a:rPr lang="es-CO" sz="2400" b="1" i="1" dirty="0" err="1" smtClean="0"/>
              <a:t>hishamer</a:t>
            </a:r>
            <a:r>
              <a:rPr lang="es-CO" sz="2400" b="1" i="1" dirty="0" smtClean="0"/>
              <a:t> leja al-</a:t>
            </a:r>
            <a:r>
              <a:rPr lang="es-CO" sz="2400" b="1" i="1" dirty="0" err="1" smtClean="0"/>
              <a:t>tosef</a:t>
            </a:r>
            <a:r>
              <a:rPr lang="es-CO" sz="2400" b="1" i="1" dirty="0" smtClean="0"/>
              <a:t> </a:t>
            </a:r>
            <a:r>
              <a:rPr lang="es-CO" sz="2400" b="1" i="1" dirty="0" err="1" smtClean="0"/>
              <a:t>re'ot</a:t>
            </a:r>
            <a:r>
              <a:rPr lang="es-CO" sz="2400" b="1" i="1" dirty="0" smtClean="0"/>
              <a:t> </a:t>
            </a:r>
            <a:r>
              <a:rPr lang="es-CO" sz="2400" b="1" i="1" dirty="0" err="1" smtClean="0"/>
              <a:t>panay</a:t>
            </a:r>
            <a:r>
              <a:rPr lang="es-CO" sz="2400" b="1" i="1" dirty="0" smtClean="0"/>
              <a:t> </a:t>
            </a:r>
            <a:r>
              <a:rPr lang="es-CO" sz="2400" b="1" i="1" dirty="0" err="1" smtClean="0"/>
              <a:t>ki</a:t>
            </a:r>
            <a:r>
              <a:rPr lang="es-CO" sz="2400" b="1" i="1" dirty="0" smtClean="0"/>
              <a:t> </a:t>
            </a:r>
            <a:r>
              <a:rPr lang="es-CO" sz="2400" b="1" i="1" dirty="0" err="1" smtClean="0"/>
              <a:t>beyom</a:t>
            </a:r>
            <a:r>
              <a:rPr lang="es-CO" sz="2400" b="1" i="1" dirty="0" smtClean="0"/>
              <a:t> </a:t>
            </a:r>
            <a:r>
              <a:rPr lang="es-CO" sz="2400" b="1" i="1" dirty="0" err="1" smtClean="0"/>
              <a:t>re'otja</a:t>
            </a:r>
            <a:r>
              <a:rPr lang="es-CO" sz="2400" b="1" i="1" dirty="0" smtClean="0"/>
              <a:t> </a:t>
            </a:r>
            <a:r>
              <a:rPr lang="es-CO" sz="2400" b="1" i="1" dirty="0" err="1" smtClean="0"/>
              <a:t>fanay</a:t>
            </a:r>
            <a:r>
              <a:rPr lang="es-CO" sz="2400" b="1" i="1" dirty="0" smtClean="0"/>
              <a:t> </a:t>
            </a:r>
            <a:r>
              <a:rPr lang="es-CO" sz="2400" b="1" i="1" dirty="0" err="1" smtClean="0"/>
              <a:t>tamut</a:t>
            </a:r>
            <a:r>
              <a:rPr lang="es-CO" sz="2400" b="1" i="1" dirty="0" smtClean="0"/>
              <a:t>.</a:t>
            </a:r>
          </a:p>
          <a:p>
            <a:r>
              <a:rPr lang="es-ES" sz="2400" b="1" i="1" dirty="0" smtClean="0">
                <a:effectLst>
                  <a:outerShdw blurRad="38100" dist="38100" dir="2700000" algn="tl">
                    <a:srgbClr val="000000">
                      <a:alpha val="43137"/>
                    </a:srgbClr>
                  </a:outerShdw>
                </a:effectLst>
              </a:rPr>
              <a:t>10:29   </a:t>
            </a:r>
            <a:r>
              <a:rPr lang="es-ES" sz="2400" i="1" dirty="0" smtClean="0">
                <a:effectLst>
                  <a:outerShdw blurRad="38100" dist="38100" dir="2700000" algn="tl">
                    <a:srgbClr val="000000">
                      <a:alpha val="43137"/>
                    </a:srgbClr>
                  </a:outerShdw>
                </a:effectLst>
              </a:rPr>
              <a:t>Y Moisés respondió: Bien has dicho; no seguiré más viendo tu rostro. </a:t>
            </a:r>
            <a:endParaRPr lang="es-ES" sz="2400" i="1" dirty="0" smtClean="0">
              <a:effectLst>
                <a:outerShdw blurRad="38100" dist="38100" dir="2700000" algn="tl">
                  <a:srgbClr val="000000">
                    <a:alpha val="43137"/>
                  </a:srgbClr>
                </a:outerShdw>
              </a:effectLst>
            </a:endParaRPr>
          </a:p>
          <a:p>
            <a:r>
              <a:rPr lang="es-ES" sz="2400" b="1" i="1" dirty="0" err="1" smtClean="0"/>
              <a:t>Vayomer</a:t>
            </a:r>
            <a:r>
              <a:rPr lang="es-ES" sz="2400" b="1" i="1" dirty="0" smtClean="0"/>
              <a:t> </a:t>
            </a:r>
            <a:r>
              <a:rPr lang="es-ES" sz="2400" b="1" i="1" dirty="0" err="1" smtClean="0"/>
              <a:t>Moshe</a:t>
            </a:r>
            <a:r>
              <a:rPr lang="es-ES" sz="2400" b="1" i="1" dirty="0" smtClean="0"/>
              <a:t> ken </a:t>
            </a:r>
            <a:r>
              <a:rPr lang="es-ES" sz="2400" b="1" i="1" dirty="0" err="1" smtClean="0"/>
              <a:t>dibarta</a:t>
            </a:r>
            <a:r>
              <a:rPr lang="es-ES" sz="2400" b="1" i="1" dirty="0" smtClean="0"/>
              <a:t> lo-</a:t>
            </a:r>
            <a:r>
              <a:rPr lang="es-ES" sz="2400" b="1" i="1" dirty="0" err="1" smtClean="0"/>
              <a:t>osif</a:t>
            </a:r>
            <a:r>
              <a:rPr lang="es-ES" sz="2400" b="1" i="1" dirty="0" smtClean="0"/>
              <a:t> </a:t>
            </a:r>
            <a:r>
              <a:rPr lang="es-ES" sz="2400" b="1" i="1" dirty="0" err="1" smtClean="0"/>
              <a:t>od</a:t>
            </a:r>
            <a:r>
              <a:rPr lang="es-ES" sz="2400" b="1" i="1" dirty="0" smtClean="0"/>
              <a:t> </a:t>
            </a:r>
            <a:r>
              <a:rPr lang="es-ES" sz="2400" b="1" i="1" dirty="0" err="1" smtClean="0"/>
              <a:t>re'ot</a:t>
            </a:r>
            <a:r>
              <a:rPr lang="es-ES" sz="2400" b="1" i="1" dirty="0" smtClean="0"/>
              <a:t> </a:t>
            </a:r>
            <a:r>
              <a:rPr lang="es-ES" sz="2400" b="1" i="1" dirty="0" err="1" smtClean="0"/>
              <a:t>paneyja</a:t>
            </a:r>
            <a:endParaRPr lang="es-ES" sz="2400" i="1" dirty="0" smtClean="0"/>
          </a:p>
          <a:p>
            <a:endParaRPr lang="es-CO" sz="2400" i="1" dirty="0"/>
          </a:p>
        </p:txBody>
      </p:sp>
    </p:spTree>
  </p:cSld>
  <p:clrMapOvr>
    <a:masterClrMapping/>
  </p:clrMapOvr>
  <p:transition advTm="0"/>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ES" sz="2400" dirty="0" smtClean="0">
                <a:solidFill>
                  <a:srgbClr val="C00000"/>
                </a:solidFill>
              </a:rPr>
              <a:t>Ahora el Faraón se volvió mas desafiante y Hashem le endureció aun mas su corazón.</a:t>
            </a:r>
          </a:p>
          <a:p>
            <a:r>
              <a:rPr lang="es-ES" sz="2400" dirty="0" smtClean="0">
                <a:solidFill>
                  <a:srgbClr val="C00000"/>
                </a:solidFill>
              </a:rPr>
              <a:t>Por primera vez expulsó a Moisés del Palacio y amenazó con matarlo si lo volvía a ver.</a:t>
            </a:r>
          </a:p>
          <a:p>
            <a:r>
              <a:rPr lang="es-ES" sz="2400" dirty="0" smtClean="0">
                <a:solidFill>
                  <a:srgbClr val="C00000"/>
                </a:solidFill>
              </a:rPr>
              <a:t>Moisés estuvo de acuerdo.</a:t>
            </a:r>
          </a:p>
          <a:p>
            <a:r>
              <a:rPr lang="es-ES" sz="2400" dirty="0" smtClean="0">
                <a:solidFill>
                  <a:srgbClr val="C00000"/>
                </a:solidFill>
              </a:rPr>
              <a:t>Hay un Midrash, Shemot Rabá 18:1 que nos presenta aquí un dilema…**</a:t>
            </a:r>
            <a:endParaRPr lang="es-ES" sz="2400" dirty="0">
              <a:solidFill>
                <a:srgbClr val="C00000"/>
              </a:solidFill>
            </a:endParaRPr>
          </a:p>
        </p:txBody>
      </p:sp>
    </p:spTree>
  </p:cSld>
  <p:clrMapOvr>
    <a:masterClrMapping/>
  </p:clrMapOvr>
  <p:transition advTm="0"/>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txBox="1">
            <a:spLocks noGrp="1"/>
          </p:cNvSpPr>
          <p:nvPr>
            <p:ph type="ctrTitle"/>
          </p:nvPr>
        </p:nvSpPr>
        <p:spPr>
          <a:xfrm>
            <a:off x="685800" y="304800"/>
            <a:ext cx="7772400" cy="1470025"/>
          </a:xfrm>
        </p:spPr>
        <p:txBody>
          <a:bodyPr/>
          <a:lstStyle/>
          <a:p>
            <a:pPr eaLnBrk="1" hangingPunct="1"/>
            <a:endParaRPr dirty="0" smtClean="0">
              <a:latin typeface="Calibri" pitchFamily="34" charset="0"/>
            </a:endParaRPr>
          </a:p>
        </p:txBody>
      </p:sp>
      <p:pic>
        <p:nvPicPr>
          <p:cNvPr id="22531" name="Picture 2"/>
          <p:cNvPicPr>
            <a:picLocks noChangeAspect="1"/>
          </p:cNvPicPr>
          <p:nvPr/>
        </p:nvPicPr>
        <p:blipFill>
          <a:blip r:embed="rId2" cstate="print"/>
          <a:srcRect/>
          <a:stretch>
            <a:fillRect/>
          </a:stretch>
        </p:blipFill>
        <p:spPr bwMode="auto">
          <a:xfrm>
            <a:off x="661988" y="1447800"/>
            <a:ext cx="7796212" cy="4757738"/>
          </a:xfrm>
          <a:prstGeom prst="rect">
            <a:avLst/>
          </a:prstGeom>
          <a:noFill/>
          <a:ln w="9525">
            <a:noFill/>
            <a:miter lim="800000"/>
            <a:headEnd/>
            <a:tailEnd/>
          </a:ln>
        </p:spPr>
      </p:pic>
      <p:pic>
        <p:nvPicPr>
          <p:cNvPr id="22532" name="Picture 1"/>
          <p:cNvPicPr>
            <a:picLocks noChangeAspect="1"/>
          </p:cNvPicPr>
          <p:nvPr/>
        </p:nvPicPr>
        <p:blipFill>
          <a:blip r:embed="rId3" cstate="print"/>
          <a:srcRect/>
          <a:stretch>
            <a:fillRect/>
          </a:stretch>
        </p:blipFill>
        <p:spPr bwMode="auto">
          <a:xfrm>
            <a:off x="2967038" y="457200"/>
            <a:ext cx="3209925" cy="1171575"/>
          </a:xfrm>
          <a:prstGeom prst="rect">
            <a:avLst/>
          </a:prstGeom>
          <a:noFill/>
          <a:ln w="9525">
            <a:noFill/>
            <a:miter lim="800000"/>
            <a:headEnd/>
            <a:tailEnd/>
          </a:ln>
        </p:spPr>
      </p:pic>
      <p:sp>
        <p:nvSpPr>
          <p:cNvPr id="22533" name="Subtitle 2"/>
          <p:cNvSpPr txBox="1">
            <a:spLocks noGrp="1"/>
          </p:cNvSpPr>
          <p:nvPr>
            <p:ph type="subTitle" idx="1"/>
          </p:nvPr>
        </p:nvSpPr>
        <p:spPr>
          <a:xfrm>
            <a:off x="609600" y="1981200"/>
            <a:ext cx="7924800" cy="4419600"/>
          </a:xfrm>
          <a:ln>
            <a:solidFill>
              <a:schemeClr val="tx1"/>
            </a:solidFill>
          </a:ln>
        </p:spPr>
        <p:txBody>
          <a:bodyPr/>
          <a:lstStyle/>
          <a:p>
            <a:pPr eaLnBrk="1" hangingPunct="1">
              <a:lnSpc>
                <a:spcPct val="90000"/>
              </a:lnSpc>
              <a:spcBef>
                <a:spcPts val="500"/>
              </a:spcBef>
            </a:pPr>
            <a:r>
              <a:rPr lang="es-CO" sz="2000" dirty="0" smtClean="0">
                <a:solidFill>
                  <a:srgbClr val="000000"/>
                </a:solidFill>
                <a:latin typeface="Calibri" pitchFamily="34" charset="0"/>
              </a:rPr>
              <a:t>Fuentes: </a:t>
            </a:r>
            <a:r>
              <a:rPr lang="es-CO" sz="2000" dirty="0" err="1" smtClean="0">
                <a:solidFill>
                  <a:srgbClr val="000000"/>
                </a:solidFill>
                <a:latin typeface="Calibri" pitchFamily="34" charset="0"/>
              </a:rPr>
              <a:t>Torah</a:t>
            </a:r>
            <a:r>
              <a:rPr lang="es-CO" sz="2000" dirty="0" smtClean="0">
                <a:solidFill>
                  <a:srgbClr val="000000"/>
                </a:solidFill>
                <a:latin typeface="Calibri" pitchFamily="34" charset="0"/>
              </a:rPr>
              <a:t>, Talmud, </a:t>
            </a:r>
            <a:r>
              <a:rPr lang="es-CO" sz="2000" dirty="0" err="1" smtClean="0">
                <a:solidFill>
                  <a:srgbClr val="000000"/>
                </a:solidFill>
                <a:latin typeface="Calibri" pitchFamily="34" charset="0"/>
              </a:rPr>
              <a:t>Jewish</a:t>
            </a:r>
            <a:r>
              <a:rPr lang="es-CO" sz="2000" dirty="0" smtClean="0">
                <a:solidFill>
                  <a:srgbClr val="000000"/>
                </a:solidFill>
                <a:latin typeface="Calibri" pitchFamily="34" charset="0"/>
              </a:rPr>
              <a:t> </a:t>
            </a:r>
            <a:r>
              <a:rPr lang="es-CO" sz="2000" dirty="0" err="1" smtClean="0">
                <a:solidFill>
                  <a:srgbClr val="000000"/>
                </a:solidFill>
                <a:latin typeface="Calibri" pitchFamily="34" charset="0"/>
              </a:rPr>
              <a:t>Concepts</a:t>
            </a:r>
            <a:r>
              <a:rPr lang="es-CO" sz="2000" dirty="0" smtClean="0">
                <a:solidFill>
                  <a:srgbClr val="000000"/>
                </a:solidFill>
                <a:latin typeface="Calibri" pitchFamily="34" charset="0"/>
              </a:rPr>
              <a:t>, </a:t>
            </a:r>
            <a:r>
              <a:rPr lang="es-CO" sz="2000" dirty="0" err="1" smtClean="0">
                <a:solidFill>
                  <a:srgbClr val="000000"/>
                </a:solidFill>
                <a:latin typeface="Calibri" pitchFamily="34" charset="0"/>
              </a:rPr>
              <a:t>Wikipedia</a:t>
            </a:r>
            <a:r>
              <a:rPr lang="es-CO" sz="2000" dirty="0" smtClean="0">
                <a:solidFill>
                  <a:srgbClr val="000000"/>
                </a:solidFill>
                <a:latin typeface="Calibri" pitchFamily="34" charset="0"/>
              </a:rPr>
              <a:t>, </a:t>
            </a:r>
            <a:r>
              <a:rPr lang="es-CO" sz="2000" dirty="0" err="1" smtClean="0">
                <a:solidFill>
                  <a:srgbClr val="000000"/>
                </a:solidFill>
                <a:latin typeface="Calibri" pitchFamily="34" charset="0"/>
              </a:rPr>
              <a:t>Kabbalah</a:t>
            </a:r>
            <a:r>
              <a:rPr lang="es-CO" sz="2000" dirty="0" smtClean="0">
                <a:solidFill>
                  <a:srgbClr val="000000"/>
                </a:solidFill>
                <a:latin typeface="Calibri" pitchFamily="34" charset="0"/>
              </a:rPr>
              <a:t> Online, </a:t>
            </a:r>
            <a:r>
              <a:rPr lang="es-CO" sz="2000" dirty="0" err="1" smtClean="0">
                <a:solidFill>
                  <a:srgbClr val="000000"/>
                </a:solidFill>
                <a:latin typeface="Calibri" pitchFamily="34" charset="0"/>
              </a:rPr>
              <a:t>Zohar</a:t>
            </a:r>
            <a:r>
              <a:rPr lang="es-CO" sz="2000" dirty="0" smtClean="0">
                <a:solidFill>
                  <a:srgbClr val="000000"/>
                </a:solidFill>
                <a:latin typeface="Calibri" pitchFamily="34" charset="0"/>
              </a:rPr>
              <a:t>, Rambán, Rashí, </a:t>
            </a:r>
            <a:r>
              <a:rPr lang="es-CO" sz="2000" dirty="0" err="1" smtClean="0">
                <a:solidFill>
                  <a:srgbClr val="000000"/>
                </a:solidFill>
                <a:latin typeface="Calibri" pitchFamily="34" charset="0"/>
              </a:rPr>
              <a:t>Maimonides</a:t>
            </a:r>
            <a:r>
              <a:rPr lang="es-CO" sz="2000" dirty="0" smtClean="0">
                <a:solidFill>
                  <a:srgbClr val="000000"/>
                </a:solidFill>
                <a:latin typeface="Calibri" pitchFamily="34" charset="0"/>
              </a:rPr>
              <a:t>, Bereshit con Rashí, El </a:t>
            </a:r>
            <a:r>
              <a:rPr lang="es-CO" sz="2000" dirty="0" err="1" smtClean="0">
                <a:solidFill>
                  <a:srgbClr val="000000"/>
                </a:solidFill>
                <a:latin typeface="Calibri" pitchFamily="34" charset="0"/>
              </a:rPr>
              <a:t>Jumash</a:t>
            </a:r>
            <a:r>
              <a:rPr lang="es-CO" sz="2000" dirty="0" smtClean="0">
                <a:solidFill>
                  <a:srgbClr val="000000"/>
                </a:solidFill>
                <a:latin typeface="Calibri" pitchFamily="34" charset="0"/>
              </a:rPr>
              <a:t>, </a:t>
            </a:r>
            <a:r>
              <a:rPr sz="2000" dirty="0" smtClean="0">
                <a:solidFill>
                  <a:schemeClr val="tx1"/>
                </a:solidFill>
                <a:latin typeface="Calibri" pitchFamily="34" charset="0"/>
              </a:rPr>
              <a:t>Dr. Yael Ziegler</a:t>
            </a:r>
            <a:r>
              <a:rPr lang="es-CO" sz="2000" dirty="0" smtClean="0">
                <a:solidFill>
                  <a:schemeClr val="tx1"/>
                </a:solidFill>
                <a:latin typeface="Calibri" pitchFamily="34" charset="0"/>
              </a:rPr>
              <a:t>.</a:t>
            </a:r>
            <a:endParaRPr lang="sv-SE" sz="2000" dirty="0" smtClean="0">
              <a:solidFill>
                <a:schemeClr val="tx1"/>
              </a:solidFill>
              <a:latin typeface="Calibri" pitchFamily="34" charset="0"/>
            </a:endParaRPr>
          </a:p>
          <a:p>
            <a:pPr eaLnBrk="1" hangingPunct="1">
              <a:lnSpc>
                <a:spcPct val="90000"/>
              </a:lnSpc>
              <a:spcBef>
                <a:spcPts val="500"/>
              </a:spcBef>
            </a:pPr>
            <a:r>
              <a:rPr lang="es-CO" sz="2000" dirty="0" smtClean="0">
                <a:solidFill>
                  <a:srgbClr val="000000"/>
                </a:solidFill>
                <a:latin typeface="Calibri" pitchFamily="34" charset="0"/>
              </a:rPr>
              <a:t> </a:t>
            </a:r>
            <a:endParaRPr lang="es-CO" dirty="0" smtClean="0">
              <a:latin typeface="Calibri" pitchFamily="34" charset="0"/>
            </a:endParaRPr>
          </a:p>
          <a:p>
            <a:pPr eaLnBrk="1" hangingPunct="1">
              <a:lnSpc>
                <a:spcPct val="90000"/>
              </a:lnSpc>
            </a:pPr>
            <a:r>
              <a:rPr lang="es-CO" dirty="0" smtClean="0">
                <a:latin typeface="Calibri" pitchFamily="34" charset="0"/>
              </a:rPr>
              <a:t>Derechos Reservados </a:t>
            </a:r>
            <a:r>
              <a:rPr lang="es-CO" dirty="0" err="1" smtClean="0">
                <a:latin typeface="Calibri" pitchFamily="34" charset="0"/>
              </a:rPr>
              <a:t>Shalom</a:t>
            </a:r>
            <a:r>
              <a:rPr lang="es-CO" dirty="0" smtClean="0">
                <a:latin typeface="Calibri" pitchFamily="34" charset="0"/>
              </a:rPr>
              <a:t> </a:t>
            </a:r>
            <a:r>
              <a:rPr lang="es-CO" dirty="0" err="1" smtClean="0">
                <a:latin typeface="Calibri" pitchFamily="34" charset="0"/>
              </a:rPr>
              <a:t>Haverim</a:t>
            </a:r>
            <a:r>
              <a:rPr lang="es-CO" dirty="0" smtClean="0">
                <a:latin typeface="Calibri" pitchFamily="34" charset="0"/>
              </a:rPr>
              <a:t> </a:t>
            </a:r>
            <a:r>
              <a:rPr lang="es-CO" dirty="0" err="1" smtClean="0">
                <a:latin typeface="Calibri" pitchFamily="34" charset="0"/>
              </a:rPr>
              <a:t>Org</a:t>
            </a:r>
            <a:endParaRPr lang="es-CO" dirty="0" smtClean="0">
              <a:latin typeface="Calibri" pitchFamily="34" charset="0"/>
            </a:endParaRPr>
          </a:p>
          <a:p>
            <a:pPr eaLnBrk="1" hangingPunct="1">
              <a:lnSpc>
                <a:spcPct val="90000"/>
              </a:lnSpc>
            </a:pPr>
            <a:r>
              <a:rPr lang="es-CO" dirty="0" smtClean="0">
                <a:latin typeface="Calibri" pitchFamily="34" charset="0"/>
                <a:hlinkClick r:id="rId4"/>
              </a:rPr>
              <a:t>http://www.shalomhaverim.org</a:t>
            </a:r>
            <a:endParaRPr lang="es-CO" dirty="0" smtClean="0">
              <a:latin typeface="Calibri" pitchFamily="34" charset="0"/>
            </a:endParaRPr>
          </a:p>
          <a:p>
            <a:pPr eaLnBrk="1" hangingPunct="1">
              <a:lnSpc>
                <a:spcPct val="90000"/>
              </a:lnSpc>
            </a:pPr>
            <a:r>
              <a:rPr lang="es-CO" dirty="0" smtClean="0">
                <a:latin typeface="Calibri" pitchFamily="34" charset="0"/>
              </a:rPr>
              <a:t>Director: -</a:t>
            </a:r>
          </a:p>
          <a:p>
            <a:pPr eaLnBrk="1" hangingPunct="1">
              <a:lnSpc>
                <a:spcPct val="90000"/>
              </a:lnSpc>
            </a:pPr>
            <a:r>
              <a:rPr lang="es-CO" dirty="0" smtClean="0">
                <a:latin typeface="Calibri" pitchFamily="34" charset="0"/>
              </a:rPr>
              <a:t>ELIYAHU BAYONA BEN YOSEF</a:t>
            </a:r>
          </a:p>
          <a:p>
            <a:pPr eaLnBrk="1" hangingPunct="1">
              <a:lnSpc>
                <a:spcPct val="90000"/>
              </a:lnSpc>
              <a:spcBef>
                <a:spcPts val="400"/>
              </a:spcBef>
            </a:pPr>
            <a:r>
              <a:rPr lang="es-CO" sz="1800" dirty="0" smtClean="0">
                <a:latin typeface="Calibri" pitchFamily="34" charset="0"/>
              </a:rPr>
              <a:t>19 de </a:t>
            </a:r>
            <a:r>
              <a:rPr lang="es-CO" sz="1800" dirty="0" smtClean="0">
                <a:latin typeface="Calibri" pitchFamily="34" charset="0"/>
              </a:rPr>
              <a:t>Av 5776– </a:t>
            </a:r>
            <a:r>
              <a:rPr lang="es-CO" sz="1800" dirty="0" smtClean="0">
                <a:latin typeface="Calibri" pitchFamily="34" charset="0"/>
              </a:rPr>
              <a:t>23 </a:t>
            </a:r>
            <a:r>
              <a:rPr lang="es-CO" sz="1800" dirty="0" smtClean="0">
                <a:latin typeface="Calibri" pitchFamily="34" charset="0"/>
              </a:rPr>
              <a:t>Agosto, 2016- Monsey New York</a:t>
            </a:r>
            <a:endParaRPr sz="1800" dirty="0" smtClean="0">
              <a:latin typeface="Calibri" pitchFamily="34" charset="0"/>
            </a:endParaRPr>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87775</TotalTime>
  <Words>1100</Words>
  <Application>Microsoft Office PowerPoint</Application>
  <PresentationFormat>On-screen Show (4:3)</PresentationFormat>
  <Paragraphs>211</Paragraphs>
  <Slides>37</Slides>
  <Notes>35</Notes>
  <HiddenSlides>0</HiddenSlides>
  <MMClips>0</MMClips>
  <ScaleCrop>false</ScaleCrop>
  <HeadingPairs>
    <vt:vector size="4" baseType="variant">
      <vt:variant>
        <vt:lpstr>Theme</vt:lpstr>
      </vt:variant>
      <vt:variant>
        <vt:i4>1</vt:i4>
      </vt:variant>
      <vt:variant>
        <vt:lpstr>Slide Titles</vt:lpstr>
      </vt:variant>
      <vt:variant>
        <vt:i4>37</vt:i4>
      </vt:variant>
    </vt:vector>
  </HeadingPairs>
  <TitlesOfParts>
    <vt:vector size="38" baseType="lpstr">
      <vt:lpstr>Office Theme</vt:lpstr>
      <vt:lpstr> </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Slide 37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ELIAS</dc:creator>
  <cp:lastModifiedBy>ELIYAHU</cp:lastModifiedBy>
  <cp:revision>3102</cp:revision>
  <dcterms:created xsi:type="dcterms:W3CDTF">2013-10-13T19:31:46Z</dcterms:created>
  <dcterms:modified xsi:type="dcterms:W3CDTF">2016-08-23T22:41:32Z</dcterms:modified>
</cp:coreProperties>
</file>