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1331" r:id="rId3"/>
    <p:sldId id="1332" r:id="rId4"/>
    <p:sldId id="1333" r:id="rId5"/>
    <p:sldId id="1334" r:id="rId6"/>
    <p:sldId id="1335" r:id="rId7"/>
    <p:sldId id="1336" r:id="rId8"/>
    <p:sldId id="1337" r:id="rId9"/>
    <p:sldId id="1338" r:id="rId10"/>
    <p:sldId id="1339" r:id="rId11"/>
    <p:sldId id="1340" r:id="rId12"/>
    <p:sldId id="1341" r:id="rId13"/>
    <p:sldId id="1342" r:id="rId14"/>
    <p:sldId id="1343" r:id="rId15"/>
    <p:sldId id="1344" r:id="rId16"/>
    <p:sldId id="1345" r:id="rId17"/>
    <p:sldId id="1346" r:id="rId18"/>
    <p:sldId id="1347" r:id="rId19"/>
    <p:sldId id="1348" r:id="rId20"/>
    <p:sldId id="1349" r:id="rId21"/>
    <p:sldId id="1350" r:id="rId22"/>
    <p:sldId id="1351" r:id="rId23"/>
    <p:sldId id="1352" r:id="rId24"/>
    <p:sldId id="1353" r:id="rId25"/>
    <p:sldId id="1354" r:id="rId26"/>
    <p:sldId id="1355" r:id="rId27"/>
    <p:sldId id="1368" r:id="rId28"/>
    <p:sldId id="1356" r:id="rId29"/>
    <p:sldId id="1357" r:id="rId30"/>
    <p:sldId id="1358" r:id="rId31"/>
    <p:sldId id="1359" r:id="rId32"/>
    <p:sldId id="1369" r:id="rId33"/>
    <p:sldId id="1360" r:id="rId34"/>
    <p:sldId id="1361" r:id="rId35"/>
    <p:sldId id="1362" r:id="rId36"/>
    <p:sldId id="1363" r:id="rId37"/>
    <p:sldId id="1364" r:id="rId38"/>
    <p:sldId id="1365" r:id="rId39"/>
    <p:sldId id="1366" r:id="rId40"/>
    <p:sldId id="1367" r:id="rId41"/>
    <p:sldId id="292"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234" y="2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r>
              <a:rPr lang="en-US" smtClean="0"/>
              <a:t> </a:t>
            </a:r>
            <a:endParaRPr lang="en-US" dirty="0" smtClean="0"/>
          </a:p>
        </p:txBody>
      </p:sp>
      <p:sp>
        <p:nvSpPr>
          <p:cNvPr id="10" name="Subtitle 9"/>
          <p:cNvSpPr>
            <a:spLocks noGrp="1"/>
          </p:cNvSpPr>
          <p:nvPr>
            <p:ph type="subTitle" idx="1"/>
          </p:nvPr>
        </p:nvSpPr>
        <p:spPr/>
        <p:txBody>
          <a:bodyPr/>
          <a:lstStyle/>
          <a:p>
            <a:endParaRPr lang="en-US"/>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TORAH</a:t>
            </a:r>
          </a:p>
          <a:p>
            <a:pPr algn="ctr">
              <a:lnSpc>
                <a:spcPct val="90000"/>
              </a:lnSpc>
            </a:pPr>
            <a:r>
              <a:rPr lang="es-CO" sz="3200" dirty="0" smtClean="0">
                <a:solidFill>
                  <a:srgbClr val="000000"/>
                </a:solidFill>
                <a:latin typeface="Calibri" pitchFamily="34" charset="0"/>
              </a:rPr>
              <a:t>LIBRO DE SHEMOT – EXODO </a:t>
            </a:r>
            <a:r>
              <a:rPr lang="es-CO" sz="3200" dirty="0" smtClean="0">
                <a:solidFill>
                  <a:srgbClr val="000000"/>
                </a:solidFill>
                <a:latin typeface="Calibri" pitchFamily="34" charset="0"/>
              </a:rPr>
              <a:t>#12</a:t>
            </a:r>
            <a:endParaRPr lang="es-CO" sz="32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El Mérito de los Perros</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10:27   </a:t>
            </a:r>
            <a:r>
              <a:rPr lang="es-CO" sz="2400" dirty="0" smtClean="0">
                <a:effectLst>
                  <a:outerShdw blurRad="38100" dist="38100" dir="2700000" algn="tl">
                    <a:srgbClr val="000000">
                      <a:alpha val="43137"/>
                    </a:srgbClr>
                  </a:outerShdw>
                </a:effectLst>
              </a:rPr>
              <a:t>Y endureció el Eterno el corazón del Faraón, y él no quiso dejarlos ir. </a:t>
            </a:r>
            <a:endParaRPr lang="es-CO" sz="2400" b="1" dirty="0" smtClean="0">
              <a:effectLst>
                <a:outerShdw blurRad="38100" dist="38100" dir="2700000" algn="tl">
                  <a:srgbClr val="000000">
                    <a:alpha val="43137"/>
                  </a:srgbClr>
                </a:outerShdw>
              </a:effectLst>
            </a:endParaRPr>
          </a:p>
          <a:p>
            <a:r>
              <a:rPr lang="es-CO" sz="2400" b="1" i="1" dirty="0" err="1" smtClean="0"/>
              <a:t>ayejazek</a:t>
            </a:r>
            <a:r>
              <a:rPr lang="es-CO" sz="2400" b="1" i="1" dirty="0" smtClean="0"/>
              <a:t> Adonay et-</a:t>
            </a:r>
            <a:r>
              <a:rPr lang="es-CO" sz="2400" b="1" i="1" dirty="0" err="1" smtClean="0"/>
              <a:t>lev</a:t>
            </a:r>
            <a:r>
              <a:rPr lang="es-CO" sz="2400" b="1" i="1" dirty="0" smtClean="0"/>
              <a:t> </a:t>
            </a:r>
            <a:r>
              <a:rPr lang="es-CO" sz="2400" b="1" i="1" dirty="0" err="1" smtClean="0"/>
              <a:t>Par'oh</a:t>
            </a:r>
            <a:r>
              <a:rPr lang="es-CO" sz="2400" b="1" i="1" dirty="0" smtClean="0"/>
              <a:t> velo </a:t>
            </a:r>
            <a:r>
              <a:rPr lang="es-CO" sz="2400" b="1" i="1" dirty="0" err="1" smtClean="0"/>
              <a:t>avah</a:t>
            </a:r>
            <a:r>
              <a:rPr lang="es-CO" sz="2400" b="1" i="1" dirty="0" smtClean="0"/>
              <a:t> </a:t>
            </a:r>
            <a:r>
              <a:rPr lang="es-CO" sz="2400" b="1" i="1" dirty="0" err="1" smtClean="0"/>
              <a:t>leshalejam</a:t>
            </a:r>
            <a:r>
              <a:rPr lang="es-CO" sz="2400" b="1" i="1" dirty="0" smtClean="0"/>
              <a:t>.</a:t>
            </a:r>
            <a:endParaRPr lang="es-CO" sz="2400" i="1" dirty="0" smtClean="0"/>
          </a:p>
          <a:p>
            <a:r>
              <a:rPr lang="es-CO" sz="2400" b="1" dirty="0" smtClean="0">
                <a:effectLst>
                  <a:outerShdw blurRad="38100" dist="38100" dir="2700000" algn="tl">
                    <a:srgbClr val="000000">
                      <a:alpha val="43137"/>
                    </a:srgbClr>
                  </a:outerShdw>
                </a:effectLst>
              </a:rPr>
              <a:t> 10:28   </a:t>
            </a:r>
            <a:r>
              <a:rPr lang="es-CO" sz="2400" dirty="0" smtClean="0">
                <a:effectLst>
                  <a:outerShdw blurRad="38100" dist="38100" dir="2700000" algn="tl">
                    <a:srgbClr val="000000">
                      <a:alpha val="43137"/>
                    </a:srgbClr>
                  </a:outerShdw>
                </a:effectLst>
              </a:rPr>
              <a:t>Y el Faraón le dijo: ¡Vete de mi presencia! ¡Guárdate de volver a ver mi rostro, porque el día en que vieres mi rostro, morirás! </a:t>
            </a:r>
          </a:p>
          <a:p>
            <a:r>
              <a:rPr lang="es-CO" sz="2400" b="1" i="1" dirty="0" err="1" smtClean="0"/>
              <a:t>Vayomer</a:t>
            </a:r>
            <a:r>
              <a:rPr lang="es-CO" sz="2400" b="1" i="1" dirty="0" smtClean="0"/>
              <a:t>-lo </a:t>
            </a:r>
            <a:r>
              <a:rPr lang="es-CO" sz="2400" b="1" i="1" dirty="0" err="1" smtClean="0"/>
              <a:t>Far'oh</a:t>
            </a:r>
            <a:r>
              <a:rPr lang="es-CO" sz="2400" b="1" i="1" dirty="0" smtClean="0"/>
              <a:t> </a:t>
            </a:r>
            <a:r>
              <a:rPr lang="es-CO" sz="2400" b="1" i="1" dirty="0" err="1" smtClean="0"/>
              <a:t>lej</a:t>
            </a:r>
            <a:r>
              <a:rPr lang="es-CO" sz="2400" b="1" i="1" dirty="0" smtClean="0"/>
              <a:t> </a:t>
            </a:r>
            <a:r>
              <a:rPr lang="es-CO" sz="2400" b="1" i="1" dirty="0" err="1" smtClean="0"/>
              <a:t>me'alay</a:t>
            </a:r>
            <a:r>
              <a:rPr lang="es-CO" sz="2400" b="1" i="1" dirty="0" smtClean="0"/>
              <a:t> </a:t>
            </a:r>
            <a:r>
              <a:rPr lang="es-CO" sz="2400" b="1" i="1" dirty="0" err="1" smtClean="0"/>
              <a:t>hishamer</a:t>
            </a:r>
            <a:r>
              <a:rPr lang="es-CO" sz="2400" b="1" i="1" dirty="0" smtClean="0"/>
              <a:t> leja al-</a:t>
            </a:r>
            <a:r>
              <a:rPr lang="es-CO" sz="2400" b="1" i="1" dirty="0" err="1" smtClean="0"/>
              <a:t>tosef</a:t>
            </a:r>
            <a:r>
              <a:rPr lang="es-CO" sz="2400" b="1" i="1" dirty="0" smtClean="0"/>
              <a:t> </a:t>
            </a:r>
            <a:r>
              <a:rPr lang="es-CO" sz="2400" b="1" i="1" dirty="0" err="1" smtClean="0"/>
              <a:t>re'ot</a:t>
            </a:r>
            <a:r>
              <a:rPr lang="es-CO" sz="2400" b="1" i="1" dirty="0" smtClean="0"/>
              <a:t> </a:t>
            </a:r>
            <a:r>
              <a:rPr lang="es-CO" sz="2400" b="1" i="1" dirty="0" err="1" smtClean="0"/>
              <a:t>panay</a:t>
            </a:r>
            <a:r>
              <a:rPr lang="es-CO" sz="2400" b="1" i="1" dirty="0" smtClean="0"/>
              <a:t> </a:t>
            </a:r>
            <a:r>
              <a:rPr lang="es-CO" sz="2400" b="1" i="1" dirty="0" err="1" smtClean="0"/>
              <a:t>ki</a:t>
            </a:r>
            <a:r>
              <a:rPr lang="es-CO" sz="2400" b="1" i="1" dirty="0" smtClean="0"/>
              <a:t> </a:t>
            </a:r>
            <a:r>
              <a:rPr lang="es-CO" sz="2400" b="1" i="1" dirty="0" err="1" smtClean="0"/>
              <a:t>beyom</a:t>
            </a:r>
            <a:r>
              <a:rPr lang="es-CO" sz="2400" b="1" i="1" dirty="0" smtClean="0"/>
              <a:t> </a:t>
            </a:r>
            <a:r>
              <a:rPr lang="es-CO" sz="2400" b="1" i="1" dirty="0" err="1" smtClean="0"/>
              <a:t>re'otja</a:t>
            </a:r>
            <a:r>
              <a:rPr lang="es-CO" sz="2400" b="1" i="1" dirty="0" smtClean="0"/>
              <a:t> </a:t>
            </a:r>
            <a:r>
              <a:rPr lang="es-CO" sz="2400" b="1" i="1" dirty="0" err="1" smtClean="0"/>
              <a:t>fanay</a:t>
            </a:r>
            <a:r>
              <a:rPr lang="es-CO" sz="2400" b="1" i="1" dirty="0" smtClean="0"/>
              <a:t> </a:t>
            </a:r>
            <a:r>
              <a:rPr lang="es-CO" sz="2400" b="1" i="1" dirty="0" err="1" smtClean="0"/>
              <a:t>tamut</a:t>
            </a:r>
            <a:r>
              <a:rPr lang="es-CO" sz="2400" b="1" i="1" dirty="0" smtClean="0"/>
              <a:t>.</a:t>
            </a:r>
          </a:p>
          <a:p>
            <a:r>
              <a:rPr lang="es-ES" sz="2400" b="1" dirty="0" smtClean="0">
                <a:effectLst>
                  <a:outerShdw blurRad="38100" dist="38100" dir="2700000" algn="tl">
                    <a:srgbClr val="000000">
                      <a:alpha val="43137"/>
                    </a:srgbClr>
                  </a:outerShdw>
                </a:effectLst>
              </a:rPr>
              <a:t>10:29   </a:t>
            </a:r>
            <a:r>
              <a:rPr lang="es-ES" sz="2400" dirty="0" smtClean="0">
                <a:effectLst>
                  <a:outerShdw blurRad="38100" dist="38100" dir="2700000" algn="tl">
                    <a:srgbClr val="000000">
                      <a:alpha val="43137"/>
                    </a:srgbClr>
                  </a:outerShdw>
                </a:effectLst>
              </a:rPr>
              <a:t>Y Moisés respondió: Bien has dicho; no seguiré más viendo tu rostro. </a:t>
            </a:r>
          </a:p>
          <a:p>
            <a:r>
              <a:rPr lang="es-ES" sz="2400" b="1" i="1" dirty="0" err="1" smtClean="0"/>
              <a:t>Vayomer</a:t>
            </a:r>
            <a:r>
              <a:rPr lang="es-ES" sz="2400" b="1" i="1" dirty="0" smtClean="0"/>
              <a:t> </a:t>
            </a:r>
            <a:r>
              <a:rPr lang="es-ES" sz="2400" b="1" i="1" dirty="0" err="1" smtClean="0"/>
              <a:t>Moshe</a:t>
            </a:r>
            <a:r>
              <a:rPr lang="es-ES" sz="2400" b="1" i="1" dirty="0" smtClean="0"/>
              <a:t> ken </a:t>
            </a:r>
            <a:r>
              <a:rPr lang="es-ES" sz="2400" b="1" i="1" dirty="0" err="1" smtClean="0"/>
              <a:t>dibarta</a:t>
            </a:r>
            <a:r>
              <a:rPr lang="es-ES" sz="2400" b="1" i="1" dirty="0" smtClean="0"/>
              <a:t> lo-</a:t>
            </a:r>
            <a:r>
              <a:rPr lang="es-ES" sz="2400" b="1" i="1" dirty="0" err="1" smtClean="0"/>
              <a:t>osif</a:t>
            </a:r>
            <a:r>
              <a:rPr lang="es-ES" sz="2400" b="1" i="1" dirty="0" smtClean="0"/>
              <a:t> </a:t>
            </a:r>
            <a:r>
              <a:rPr lang="es-ES" sz="2400" b="1" i="1" dirty="0" err="1" smtClean="0"/>
              <a:t>od</a:t>
            </a:r>
            <a:r>
              <a:rPr lang="es-ES" sz="2400" b="1" i="1" dirty="0" smtClean="0"/>
              <a:t> </a:t>
            </a:r>
            <a:r>
              <a:rPr lang="es-ES" sz="2400" b="1" i="1" dirty="0" err="1" smtClean="0"/>
              <a:t>re'ot</a:t>
            </a:r>
            <a:r>
              <a:rPr lang="es-ES" sz="2400" b="1" i="1" dirty="0" smtClean="0"/>
              <a:t> </a:t>
            </a:r>
            <a:r>
              <a:rPr lang="es-ES" sz="2400" b="1" i="1" dirty="0" err="1" smtClean="0"/>
              <a:t>paneyja</a:t>
            </a:r>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rgbClr val="C00000"/>
                </a:solidFill>
              </a:rPr>
              <a:t>Ahora el Faraón se volvió mas desafiante y Hashem le endureció aun mas su corazón.</a:t>
            </a:r>
          </a:p>
          <a:p>
            <a:r>
              <a:rPr lang="es-ES" sz="2400" dirty="0" smtClean="0">
                <a:solidFill>
                  <a:srgbClr val="C00000"/>
                </a:solidFill>
              </a:rPr>
              <a:t>Por primera vez expulsó a Moisés del Palacio y amenazó con matarlo si lo volvía a ver.</a:t>
            </a:r>
          </a:p>
          <a:p>
            <a:r>
              <a:rPr lang="es-ES" sz="2400" dirty="0" smtClean="0">
                <a:solidFill>
                  <a:srgbClr val="C00000"/>
                </a:solidFill>
              </a:rPr>
              <a:t>Moisés estuvo de acuerdo.</a:t>
            </a:r>
          </a:p>
          <a:p>
            <a:r>
              <a:rPr lang="es-ES" sz="2400" dirty="0" smtClean="0">
                <a:solidFill>
                  <a:srgbClr val="C00000"/>
                </a:solidFill>
              </a:rPr>
              <a:t>Hay un Midrash, Shemot Rabá 18:1 que nos presenta aquí un dilema…**</a:t>
            </a:r>
            <a:endParaRPr lang="es-ES"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11:1     </a:t>
            </a:r>
            <a:r>
              <a:rPr lang="es-CO" sz="2400" dirty="0" smtClean="0">
                <a:effectLst>
                  <a:outerShdw blurRad="38100" dist="38100" dir="2700000" algn="tl">
                    <a:srgbClr val="000000">
                      <a:alpha val="43137"/>
                    </a:srgbClr>
                  </a:outerShdw>
                </a:effectLst>
              </a:rPr>
              <a:t>Y el Eterno dijo (había dicho) a Moisés: Todavía tengo que enviar una plaga más sobre el Faraón y sobre Egipto, después de la cual él os dejará ir de aquí; cuando os envíe, definitivamente os expulsará de aquí.</a:t>
            </a:r>
            <a:r>
              <a:rPr lang="es-CO" sz="2400" b="1" dirty="0" smtClean="0">
                <a:effectLst>
                  <a:outerShdw blurRad="38100" dist="38100" dir="2700000" algn="tl">
                    <a:srgbClr val="000000">
                      <a:alpha val="43137"/>
                    </a:srgbClr>
                  </a:outerShdw>
                </a:effectLst>
              </a:rPr>
              <a:t> </a:t>
            </a:r>
            <a:endParaRPr lang="es-CO" sz="2400" b="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t>
            </a:r>
            <a:r>
              <a:rPr lang="es-CO" sz="2400" b="1" i="1" dirty="0" smtClean="0"/>
              <a:t>Adonay el-</a:t>
            </a:r>
            <a:r>
              <a:rPr lang="es-CO" sz="2400" b="1" i="1" dirty="0" err="1" smtClean="0"/>
              <a:t>Moshe</a:t>
            </a:r>
            <a:r>
              <a:rPr lang="es-CO" sz="2400" b="1" i="1" dirty="0" smtClean="0"/>
              <a:t> </a:t>
            </a:r>
            <a:r>
              <a:rPr lang="es-CO" sz="2400" b="1" i="1" dirty="0" err="1" smtClean="0"/>
              <a:t>od</a:t>
            </a:r>
            <a:r>
              <a:rPr lang="es-CO" sz="2400" b="1" i="1" dirty="0" smtClean="0"/>
              <a:t> </a:t>
            </a:r>
            <a:r>
              <a:rPr lang="es-CO" sz="2400" b="1" i="1" dirty="0" err="1" smtClean="0"/>
              <a:t>nega</a:t>
            </a:r>
            <a:r>
              <a:rPr lang="es-CO" sz="2400" b="1" i="1" dirty="0" smtClean="0"/>
              <a:t> </a:t>
            </a:r>
            <a:r>
              <a:rPr lang="es-CO" sz="2400" b="1" i="1" dirty="0" err="1" smtClean="0"/>
              <a:t>ejad</a:t>
            </a:r>
            <a:r>
              <a:rPr lang="es-CO" sz="2400" b="1" i="1" dirty="0" smtClean="0"/>
              <a:t> </a:t>
            </a:r>
            <a:r>
              <a:rPr lang="es-CO" sz="2400" b="1" i="1" dirty="0" err="1" smtClean="0"/>
              <a:t>avi</a:t>
            </a:r>
            <a:r>
              <a:rPr lang="es-CO" sz="2400" b="1" i="1" dirty="0" smtClean="0"/>
              <a:t> al-</a:t>
            </a:r>
            <a:r>
              <a:rPr lang="es-CO" sz="2400" b="1" i="1" dirty="0" err="1" smtClean="0"/>
              <a:t>Par'oh</a:t>
            </a:r>
            <a:r>
              <a:rPr lang="es-CO" sz="2400" b="1" i="1" dirty="0" smtClean="0"/>
              <a:t> </a:t>
            </a:r>
            <a:r>
              <a:rPr lang="es-CO" sz="2400" b="1" i="1" dirty="0" err="1" smtClean="0"/>
              <a:t>ve'al-Mitsrayim</a:t>
            </a:r>
            <a:r>
              <a:rPr lang="es-CO" sz="2400" b="1" i="1" dirty="0" smtClean="0"/>
              <a:t> </a:t>
            </a:r>
            <a:r>
              <a:rPr lang="es-CO" sz="2400" b="1" i="1" dirty="0" err="1" smtClean="0"/>
              <a:t>ajarey-jen</a:t>
            </a:r>
            <a:r>
              <a:rPr lang="es-CO" sz="2400" b="1" i="1" dirty="0" smtClean="0"/>
              <a:t> </a:t>
            </a:r>
            <a:r>
              <a:rPr lang="es-CO" sz="2400" b="1" i="1" dirty="0" err="1" smtClean="0"/>
              <a:t>yeshalaj</a:t>
            </a:r>
            <a:r>
              <a:rPr lang="es-CO" sz="2400" b="1" i="1" dirty="0" smtClean="0"/>
              <a:t> </a:t>
            </a:r>
            <a:r>
              <a:rPr lang="es-CO" sz="2400" b="1" i="1" dirty="0" err="1" smtClean="0"/>
              <a:t>etjem</a:t>
            </a:r>
            <a:r>
              <a:rPr lang="es-CO" sz="2400" b="1" i="1" dirty="0" smtClean="0"/>
              <a:t> </a:t>
            </a:r>
            <a:r>
              <a:rPr lang="es-CO" sz="2400" b="1" i="1" dirty="0" err="1" smtClean="0"/>
              <a:t>mizeh</a:t>
            </a:r>
            <a:r>
              <a:rPr lang="es-CO" sz="2400" b="1" i="1" dirty="0" smtClean="0"/>
              <a:t> </a:t>
            </a:r>
            <a:r>
              <a:rPr lang="es-CO" sz="2400" b="1" i="1" dirty="0" err="1" smtClean="0"/>
              <a:t>keshalejo</a:t>
            </a:r>
            <a:r>
              <a:rPr lang="es-CO" sz="2400" b="1" i="1" dirty="0" smtClean="0"/>
              <a:t> </a:t>
            </a:r>
            <a:r>
              <a:rPr lang="es-CO" sz="2400" b="1" i="1" dirty="0" err="1" smtClean="0"/>
              <a:t>kalah</a:t>
            </a:r>
            <a:r>
              <a:rPr lang="es-CO" sz="2400" b="1" i="1" dirty="0" smtClean="0"/>
              <a:t> </a:t>
            </a:r>
            <a:r>
              <a:rPr lang="es-CO" sz="2400" b="1" i="1" dirty="0" err="1" smtClean="0"/>
              <a:t>garesh</a:t>
            </a:r>
            <a:r>
              <a:rPr lang="es-CO" sz="2400" b="1" i="1" dirty="0" smtClean="0"/>
              <a:t> </a:t>
            </a:r>
            <a:r>
              <a:rPr lang="es-CO" sz="2400" b="1" i="1" dirty="0" err="1" smtClean="0"/>
              <a:t>yegaresh</a:t>
            </a:r>
            <a:r>
              <a:rPr lang="es-CO" sz="2400" b="1" i="1" dirty="0" smtClean="0"/>
              <a:t> </a:t>
            </a:r>
            <a:r>
              <a:rPr lang="es-CO" sz="2400" b="1" i="1" dirty="0" err="1" smtClean="0"/>
              <a:t>etjem</a:t>
            </a:r>
            <a:r>
              <a:rPr lang="es-CO" sz="2400" b="1" i="1" dirty="0" smtClean="0"/>
              <a:t> </a:t>
            </a:r>
            <a:r>
              <a:rPr lang="es-CO" sz="2400" b="1" i="1" dirty="0" err="1" smtClean="0"/>
              <a:t>mizeh</a:t>
            </a:r>
            <a:r>
              <a:rPr lang="es-CO" sz="2400" b="1" i="1" dirty="0" smtClean="0"/>
              <a:t>.</a:t>
            </a:r>
            <a:endParaRPr lang="es-CO" sz="2400" i="1" dirty="0" smtClean="0"/>
          </a:p>
          <a:p>
            <a:r>
              <a:rPr lang="es-CO" sz="2400" i="1" dirty="0" smtClean="0"/>
              <a:t>Dios en su justicia decreta que quien se niega a obedecerlo por su propia voluntad, se vera forzado a hacerlo de una manera menos agradable.</a:t>
            </a:r>
            <a:endParaRPr lang="es-CO"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11:2     </a:t>
            </a:r>
            <a:r>
              <a:rPr lang="es-CO" sz="2400" dirty="0" smtClean="0">
                <a:effectLst>
                  <a:outerShdw blurRad="38100" dist="38100" dir="2700000" algn="tl">
                    <a:srgbClr val="000000">
                      <a:alpha val="43137"/>
                    </a:srgbClr>
                  </a:outerShdw>
                </a:effectLst>
              </a:rPr>
              <a:t>Habla pues en presencia del pueblo; que cada hombre pida a su compañero (egipcio), y cada mujer a su compañera, objetos de plata y objetos de oro.</a:t>
            </a:r>
            <a:r>
              <a:rPr lang="es-CO" sz="2400" b="1" dirty="0" smtClean="0">
                <a:effectLst>
                  <a:outerShdw blurRad="38100" dist="38100" dir="2700000" algn="tl">
                    <a:srgbClr val="000000">
                      <a:alpha val="43137"/>
                    </a:srgbClr>
                  </a:outerShdw>
                </a:effectLst>
              </a:rPr>
              <a:t> </a:t>
            </a:r>
            <a:endParaRPr lang="es-CO" sz="2400" b="1" dirty="0" smtClean="0">
              <a:effectLst>
                <a:outerShdw blurRad="38100" dist="38100" dir="2700000" algn="tl">
                  <a:srgbClr val="000000">
                    <a:alpha val="43137"/>
                  </a:srgbClr>
                </a:outerShdw>
              </a:effectLst>
            </a:endParaRPr>
          </a:p>
          <a:p>
            <a:r>
              <a:rPr lang="es-CO" sz="2400" b="1" i="1" dirty="0" err="1" smtClean="0"/>
              <a:t>Daber-na</a:t>
            </a:r>
            <a:r>
              <a:rPr lang="es-CO" sz="2400" b="1" i="1" dirty="0" smtClean="0"/>
              <a:t> </a:t>
            </a:r>
            <a:r>
              <a:rPr lang="es-CO" sz="2400" b="1" i="1" dirty="0" err="1" smtClean="0"/>
              <a:t>be'ozney</a:t>
            </a:r>
            <a:r>
              <a:rPr lang="es-CO" sz="2400" b="1" i="1" dirty="0" smtClean="0"/>
              <a:t> </a:t>
            </a:r>
            <a:r>
              <a:rPr lang="es-CO" sz="2400" b="1" i="1" dirty="0" err="1" smtClean="0"/>
              <a:t>ha'am</a:t>
            </a:r>
            <a:r>
              <a:rPr lang="es-CO" sz="2400" b="1" i="1" dirty="0" smtClean="0"/>
              <a:t> </a:t>
            </a:r>
            <a:r>
              <a:rPr lang="es-CO" sz="2400" b="1" i="1" dirty="0" err="1" smtClean="0"/>
              <a:t>veyish'alu</a:t>
            </a:r>
            <a:r>
              <a:rPr lang="es-CO" sz="2400" b="1" i="1" dirty="0" smtClean="0"/>
              <a:t> </a:t>
            </a:r>
            <a:r>
              <a:rPr lang="es-CO" sz="2400" b="1" i="1" dirty="0" err="1" smtClean="0"/>
              <a:t>ish</a:t>
            </a:r>
            <a:r>
              <a:rPr lang="es-CO" sz="2400" b="1" i="1" dirty="0" smtClean="0"/>
              <a:t> </a:t>
            </a:r>
            <a:r>
              <a:rPr lang="es-CO" sz="2400" b="1" i="1" dirty="0" err="1" smtClean="0"/>
              <a:t>me'et</a:t>
            </a:r>
            <a:r>
              <a:rPr lang="es-CO" sz="2400" b="1" i="1" dirty="0" smtClean="0"/>
              <a:t> </a:t>
            </a:r>
            <a:r>
              <a:rPr lang="es-CO" sz="2400" b="1" i="1" dirty="0" err="1" smtClean="0"/>
              <a:t>re'ehu</a:t>
            </a:r>
            <a:r>
              <a:rPr lang="es-CO" sz="2400" b="1" i="1" dirty="0" smtClean="0"/>
              <a:t> </a:t>
            </a:r>
            <a:r>
              <a:rPr lang="es-CO" sz="2400" b="1" i="1" dirty="0" err="1" smtClean="0"/>
              <a:t>ve'ishah</a:t>
            </a:r>
            <a:r>
              <a:rPr lang="es-CO" sz="2400" b="1" i="1" dirty="0" smtClean="0"/>
              <a:t> </a:t>
            </a:r>
            <a:r>
              <a:rPr lang="es-CO" sz="2400" b="1" i="1" dirty="0" err="1" smtClean="0"/>
              <a:t>me'et</a:t>
            </a:r>
            <a:r>
              <a:rPr lang="es-CO" sz="2400" b="1" i="1" dirty="0" smtClean="0"/>
              <a:t> </a:t>
            </a:r>
            <a:r>
              <a:rPr lang="es-CO" sz="2400" b="1" i="1" dirty="0" err="1" smtClean="0"/>
              <a:t>re'utah</a:t>
            </a:r>
            <a:r>
              <a:rPr lang="es-CO" sz="2400" b="1" i="1" dirty="0" smtClean="0"/>
              <a:t> </a:t>
            </a:r>
            <a:r>
              <a:rPr lang="es-CO" sz="2400" b="1" i="1" dirty="0" err="1" smtClean="0"/>
              <a:t>kley-jesef</a:t>
            </a:r>
            <a:r>
              <a:rPr lang="es-CO" sz="2400" b="1" i="1" dirty="0" smtClean="0"/>
              <a:t> </a:t>
            </a:r>
            <a:r>
              <a:rPr lang="es-CO" sz="2400" b="1" i="1" dirty="0" err="1" smtClean="0"/>
              <a:t>ujeley-zahav</a:t>
            </a:r>
            <a:r>
              <a:rPr lang="es-CO" sz="2400" b="1" i="1" dirty="0" smtClean="0"/>
              <a:t>.</a:t>
            </a:r>
            <a:endParaRPr lang="es-CO" sz="2400" i="1" dirty="0" smtClean="0"/>
          </a:p>
          <a:p>
            <a:r>
              <a:rPr lang="es-CO" sz="2400" i="1" dirty="0" smtClean="0"/>
              <a:t>Si no lo hacían, el alma de Abraham tendría una queja contra Dios, que se había cumplido una parte de la profecía pero no la segunda, de salir cargados de regalos.</a:t>
            </a:r>
            <a:endParaRPr lang="es-CO"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11:2     </a:t>
            </a:r>
            <a:r>
              <a:rPr lang="es-CO" sz="2400" dirty="0" smtClean="0">
                <a:effectLst>
                  <a:outerShdw blurRad="38100" dist="38100" dir="2700000" algn="tl">
                    <a:srgbClr val="000000">
                      <a:alpha val="43137"/>
                    </a:srgbClr>
                  </a:outerShdw>
                </a:effectLst>
              </a:rPr>
              <a:t>Habla pues en presencia del pueblo; que cada hombre pida a su compañero (egipcio), y cada mujer a su compañera, objetos de plata y objetos de oro.</a:t>
            </a:r>
            <a:r>
              <a:rPr lang="es-CO" sz="2400" b="1" dirty="0" smtClean="0">
                <a:effectLst>
                  <a:outerShdw blurRad="38100" dist="38100" dir="2700000" algn="tl">
                    <a:srgbClr val="000000">
                      <a:alpha val="43137"/>
                    </a:srgbClr>
                  </a:outerShdw>
                </a:effectLst>
              </a:rPr>
              <a:t> </a:t>
            </a:r>
            <a:endParaRPr lang="es-CO" sz="2400" b="1" dirty="0" smtClean="0">
              <a:effectLst>
                <a:outerShdw blurRad="38100" dist="38100" dir="2700000" algn="tl">
                  <a:srgbClr val="000000">
                    <a:alpha val="43137"/>
                  </a:srgbClr>
                </a:outerShdw>
              </a:effectLst>
            </a:endParaRPr>
          </a:p>
          <a:p>
            <a:r>
              <a:rPr lang="es-CO" sz="2400" b="1" i="1" dirty="0" err="1" smtClean="0"/>
              <a:t>Daber-na</a:t>
            </a:r>
            <a:r>
              <a:rPr lang="es-CO" sz="2400" b="1" i="1" dirty="0" smtClean="0"/>
              <a:t> </a:t>
            </a:r>
            <a:r>
              <a:rPr lang="es-CO" sz="2400" b="1" i="1" dirty="0" err="1" smtClean="0"/>
              <a:t>be'ozney</a:t>
            </a:r>
            <a:r>
              <a:rPr lang="es-CO" sz="2400" b="1" i="1" dirty="0" smtClean="0"/>
              <a:t> </a:t>
            </a:r>
            <a:r>
              <a:rPr lang="es-CO" sz="2400" b="1" i="1" dirty="0" err="1" smtClean="0"/>
              <a:t>ha'am</a:t>
            </a:r>
            <a:r>
              <a:rPr lang="es-CO" sz="2400" b="1" i="1" dirty="0" smtClean="0"/>
              <a:t> </a:t>
            </a:r>
            <a:r>
              <a:rPr lang="es-CO" sz="2400" b="1" i="1" dirty="0" err="1" smtClean="0"/>
              <a:t>veyish'alu</a:t>
            </a:r>
            <a:r>
              <a:rPr lang="es-CO" sz="2400" b="1" i="1" dirty="0" smtClean="0"/>
              <a:t> </a:t>
            </a:r>
            <a:r>
              <a:rPr lang="es-CO" sz="2400" b="1" i="1" dirty="0" err="1" smtClean="0"/>
              <a:t>ish</a:t>
            </a:r>
            <a:r>
              <a:rPr lang="es-CO" sz="2400" b="1" i="1" dirty="0" smtClean="0"/>
              <a:t> </a:t>
            </a:r>
            <a:r>
              <a:rPr lang="es-CO" sz="2400" b="1" i="1" dirty="0" err="1" smtClean="0"/>
              <a:t>me'et</a:t>
            </a:r>
            <a:r>
              <a:rPr lang="es-CO" sz="2400" b="1" i="1" dirty="0" smtClean="0"/>
              <a:t> </a:t>
            </a:r>
            <a:r>
              <a:rPr lang="es-CO" sz="2400" b="1" i="1" dirty="0" err="1" smtClean="0"/>
              <a:t>re'ehu</a:t>
            </a:r>
            <a:r>
              <a:rPr lang="es-CO" sz="2400" b="1" i="1" dirty="0" smtClean="0"/>
              <a:t> </a:t>
            </a:r>
            <a:r>
              <a:rPr lang="es-CO" sz="2400" b="1" i="1" dirty="0" err="1" smtClean="0"/>
              <a:t>ve'ishah</a:t>
            </a:r>
            <a:r>
              <a:rPr lang="es-CO" sz="2400" b="1" i="1" dirty="0" smtClean="0"/>
              <a:t> </a:t>
            </a:r>
            <a:r>
              <a:rPr lang="es-CO" sz="2400" b="1" i="1" dirty="0" err="1" smtClean="0"/>
              <a:t>me'et</a:t>
            </a:r>
            <a:r>
              <a:rPr lang="es-CO" sz="2400" b="1" i="1" dirty="0" smtClean="0"/>
              <a:t> </a:t>
            </a:r>
            <a:r>
              <a:rPr lang="es-CO" sz="2400" b="1" i="1" dirty="0" err="1" smtClean="0"/>
              <a:t>re'utah</a:t>
            </a:r>
            <a:r>
              <a:rPr lang="es-CO" sz="2400" b="1" i="1" dirty="0" smtClean="0"/>
              <a:t> </a:t>
            </a:r>
            <a:r>
              <a:rPr lang="es-CO" sz="2400" b="1" i="1" dirty="0" err="1" smtClean="0"/>
              <a:t>kley-jesef</a:t>
            </a:r>
            <a:r>
              <a:rPr lang="es-CO" sz="2400" b="1" i="1" dirty="0" smtClean="0"/>
              <a:t> </a:t>
            </a:r>
            <a:r>
              <a:rPr lang="es-CO" sz="2400" b="1" i="1" dirty="0" err="1" smtClean="0"/>
              <a:t>ujeley-zahav</a:t>
            </a:r>
            <a:r>
              <a:rPr lang="es-CO" sz="2400" b="1" i="1" dirty="0" smtClean="0"/>
              <a:t>.</a:t>
            </a:r>
            <a:endParaRPr lang="es-CO" sz="2400" i="1"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11:3     </a:t>
            </a:r>
            <a:r>
              <a:rPr lang="es-CO" sz="2400" i="1" dirty="0" smtClean="0">
                <a:effectLst>
                  <a:outerShdw blurRad="38100" dist="38100" dir="2700000" algn="tl">
                    <a:srgbClr val="000000">
                      <a:alpha val="43137"/>
                    </a:srgbClr>
                  </a:outerShdw>
                </a:effectLst>
              </a:rPr>
              <a:t>Y el Eterno dio al pueblo gracia a ojos de los egipcios; y también el varón Moisés era muy grande, en la tierra de Egipto, a los ojos de los siervos del Faraón y a los ojos del pueblo.</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err="1" smtClean="0"/>
              <a:t>Vayiten</a:t>
            </a:r>
            <a:r>
              <a:rPr lang="es-CO" sz="2400" b="1" i="1" dirty="0" smtClean="0"/>
              <a:t> </a:t>
            </a:r>
            <a:r>
              <a:rPr lang="es-CO" sz="2400" b="1" i="1" dirty="0" smtClean="0"/>
              <a:t>Adonay et-</a:t>
            </a:r>
            <a:r>
              <a:rPr lang="es-CO" sz="2400" b="1" i="1" dirty="0" err="1" smtClean="0"/>
              <a:t>jen</a:t>
            </a:r>
            <a:r>
              <a:rPr lang="es-CO" sz="2400" b="1" i="1" dirty="0" smtClean="0"/>
              <a:t> </a:t>
            </a:r>
            <a:r>
              <a:rPr lang="es-CO" sz="2400" b="1" i="1" dirty="0" err="1" smtClean="0"/>
              <a:t>ha'am</a:t>
            </a:r>
            <a:r>
              <a:rPr lang="es-CO" sz="2400" b="1" i="1" dirty="0" smtClean="0"/>
              <a:t> </a:t>
            </a:r>
            <a:r>
              <a:rPr lang="es-CO" sz="2400" b="1" i="1" dirty="0" err="1" smtClean="0"/>
              <a:t>be'eyney</a:t>
            </a:r>
            <a:r>
              <a:rPr lang="es-CO" sz="2400" b="1" i="1" dirty="0" smtClean="0"/>
              <a:t> </a:t>
            </a:r>
            <a:r>
              <a:rPr lang="es-CO" sz="2400" b="1" i="1" dirty="0" err="1" smtClean="0"/>
              <a:t>Mitsrayim</a:t>
            </a:r>
            <a:r>
              <a:rPr lang="es-CO" sz="2400" b="1" i="1" dirty="0" smtClean="0"/>
              <a:t> </a:t>
            </a:r>
            <a:r>
              <a:rPr lang="es-CO" sz="2400" b="1" i="1" dirty="0" err="1" smtClean="0"/>
              <a:t>gam</a:t>
            </a:r>
            <a:r>
              <a:rPr lang="es-CO" sz="2400" b="1" i="1" dirty="0" smtClean="0"/>
              <a:t> </a:t>
            </a:r>
            <a:r>
              <a:rPr lang="es-CO" sz="2400" b="1" i="1" dirty="0" err="1" smtClean="0"/>
              <a:t>ha'ish</a:t>
            </a:r>
            <a:r>
              <a:rPr lang="es-CO" sz="2400" b="1" i="1" dirty="0" smtClean="0"/>
              <a:t> </a:t>
            </a:r>
            <a:r>
              <a:rPr lang="es-CO" sz="2400" b="1" i="1" dirty="0" err="1" smtClean="0"/>
              <a:t>mosheh</a:t>
            </a:r>
            <a:r>
              <a:rPr lang="es-CO" sz="2400" b="1" i="1" dirty="0" smtClean="0"/>
              <a:t> </a:t>
            </a:r>
            <a:r>
              <a:rPr lang="es-CO" sz="2400" b="1" i="1" dirty="0" err="1" smtClean="0"/>
              <a:t>gadol</a:t>
            </a:r>
            <a:r>
              <a:rPr lang="es-CO" sz="2400" b="1" i="1" dirty="0" smtClean="0"/>
              <a:t> </a:t>
            </a:r>
            <a:r>
              <a:rPr lang="es-CO" sz="2400" b="1" i="1" dirty="0" err="1" smtClean="0"/>
              <a:t>me'od</a:t>
            </a:r>
            <a:r>
              <a:rPr lang="es-CO" sz="2400" b="1" i="1" dirty="0" smtClean="0"/>
              <a:t> </a:t>
            </a:r>
            <a:r>
              <a:rPr lang="es-CO" sz="2400" b="1" i="1" dirty="0" err="1" smtClean="0"/>
              <a:t>be'erets</a:t>
            </a:r>
            <a:r>
              <a:rPr lang="es-CO" sz="2400" b="1" i="1" dirty="0" smtClean="0"/>
              <a:t> </a:t>
            </a:r>
            <a:r>
              <a:rPr lang="es-CO" sz="2400" b="1" i="1" dirty="0" err="1" smtClean="0"/>
              <a:t>Mitsrayim</a:t>
            </a:r>
            <a:r>
              <a:rPr lang="es-CO" sz="2400" b="1" i="1" dirty="0" smtClean="0"/>
              <a:t> </a:t>
            </a:r>
            <a:r>
              <a:rPr lang="es-CO" sz="2400" b="1" i="1" dirty="0" err="1" smtClean="0"/>
              <a:t>be'eyney</a:t>
            </a:r>
            <a:r>
              <a:rPr lang="es-CO" sz="2400" b="1" i="1" dirty="0" smtClean="0"/>
              <a:t> </a:t>
            </a:r>
            <a:r>
              <a:rPr lang="es-CO" sz="2400" b="1" i="1" dirty="0" err="1" smtClean="0"/>
              <a:t>avdey-Far'oh</a:t>
            </a:r>
            <a:r>
              <a:rPr lang="es-CO" sz="2400" b="1" i="1" dirty="0" smtClean="0"/>
              <a:t> </a:t>
            </a:r>
            <a:r>
              <a:rPr lang="es-CO" sz="2400" b="1" i="1" dirty="0" err="1" smtClean="0"/>
              <a:t>uve'eyney</a:t>
            </a:r>
            <a:r>
              <a:rPr lang="es-CO" sz="2400" b="1" i="1" dirty="0" smtClean="0"/>
              <a:t> </a:t>
            </a:r>
            <a:r>
              <a:rPr lang="es-CO" sz="2400" b="1" i="1" dirty="0" err="1" smtClean="0"/>
              <a:t>ha'am</a:t>
            </a:r>
            <a:r>
              <a:rPr lang="es-CO" sz="2400" b="1" i="1" dirty="0" smtClean="0"/>
              <a:t>.</a:t>
            </a:r>
            <a:endParaRPr lang="es-CO" sz="2400" i="1" dirty="0" smtClean="0"/>
          </a:p>
          <a:p>
            <a:r>
              <a:rPr lang="es-CO" sz="2400" i="1" dirty="0" smtClean="0"/>
              <a:t>Rambán sostiene que los dos versos anteriores no guardan ningún nexo entre sí. **</a:t>
            </a:r>
          </a:p>
          <a:p>
            <a:endParaRPr lang="es-CO"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11:4     </a:t>
            </a:r>
            <a:r>
              <a:rPr lang="es-CO" sz="2400" i="1" dirty="0" smtClean="0">
                <a:effectLst>
                  <a:outerShdw blurRad="38100" dist="38100" dir="2700000" algn="tl">
                    <a:srgbClr val="000000">
                      <a:alpha val="43137"/>
                    </a:srgbClr>
                  </a:outerShdw>
                </a:effectLst>
              </a:rPr>
              <a:t>Y Moisés dijo: </a:t>
            </a:r>
            <a:r>
              <a:rPr lang="es-CO" sz="2400" i="1" dirty="0" smtClean="0">
                <a:effectLst>
                  <a:outerShdw blurRad="38100" dist="38100" dir="2700000" algn="tl">
                    <a:srgbClr val="000000">
                      <a:alpha val="43137"/>
                    </a:srgbClr>
                  </a:outerShdw>
                </a:effectLst>
              </a:rPr>
              <a:t>Así </a:t>
            </a:r>
            <a:r>
              <a:rPr lang="es-CO" sz="2400" i="1" dirty="0" smtClean="0">
                <a:effectLst>
                  <a:outerShdw blurRad="38100" dist="38100" dir="2700000" algn="tl">
                    <a:srgbClr val="000000">
                      <a:alpha val="43137"/>
                    </a:srgbClr>
                  </a:outerShdw>
                </a:effectLst>
              </a:rPr>
              <a:t>ha dicho el Eterno: ¿Como a media noche saldré en medio de Egipto, </a:t>
            </a:r>
            <a:endParaRPr lang="es-CO" sz="2400"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t>
            </a:r>
            <a:r>
              <a:rPr lang="es-CO" sz="2400" b="1" i="1" dirty="0" err="1" smtClean="0"/>
              <a:t>Moshe</a:t>
            </a:r>
            <a:r>
              <a:rPr lang="es-CO" sz="2400" b="1" i="1" dirty="0" smtClean="0"/>
              <a:t> </a:t>
            </a:r>
            <a:r>
              <a:rPr lang="es-CO" sz="2400" b="1" i="1" dirty="0" err="1" smtClean="0"/>
              <a:t>koh</a:t>
            </a:r>
            <a:r>
              <a:rPr lang="es-CO" sz="2400" b="1" i="1" dirty="0" smtClean="0"/>
              <a:t> amar Adonay </a:t>
            </a:r>
            <a:r>
              <a:rPr lang="es-CO" sz="2400" b="1" i="1" dirty="0" err="1" smtClean="0"/>
              <a:t>kajatsot</a:t>
            </a:r>
            <a:r>
              <a:rPr lang="es-CO" sz="2400" b="1" i="1" dirty="0" smtClean="0"/>
              <a:t> </a:t>
            </a:r>
            <a:r>
              <a:rPr lang="es-CO" sz="2400" b="1" i="1" dirty="0" err="1" smtClean="0"/>
              <a:t>halaylah</a:t>
            </a:r>
            <a:r>
              <a:rPr lang="es-CO" sz="2400" b="1" i="1" dirty="0" smtClean="0"/>
              <a:t> </a:t>
            </a:r>
            <a:r>
              <a:rPr lang="es-CO" sz="2400" b="1" i="1" dirty="0" err="1" smtClean="0"/>
              <a:t>ani</a:t>
            </a:r>
            <a:r>
              <a:rPr lang="es-CO" sz="2400" b="1" i="1" dirty="0" smtClean="0"/>
              <a:t> </a:t>
            </a:r>
            <a:r>
              <a:rPr lang="es-CO" sz="2400" b="1" i="1" dirty="0" err="1" smtClean="0"/>
              <a:t>yotse</a:t>
            </a:r>
            <a:r>
              <a:rPr lang="es-CO" sz="2400" b="1" i="1" dirty="0" smtClean="0"/>
              <a:t> </a:t>
            </a:r>
            <a:r>
              <a:rPr lang="es-CO" sz="2400" b="1" i="1" dirty="0" err="1" smtClean="0"/>
              <a:t>betoj</a:t>
            </a:r>
            <a:r>
              <a:rPr lang="es-CO" sz="2400" b="1" i="1" dirty="0" smtClean="0"/>
              <a:t> </a:t>
            </a:r>
            <a:r>
              <a:rPr lang="es-CO" sz="2400" b="1" i="1" dirty="0" err="1" smtClean="0"/>
              <a:t>Mitsrayim</a:t>
            </a:r>
            <a:r>
              <a:rPr lang="es-CO" sz="2400" b="1" i="1" dirty="0" smtClean="0"/>
              <a:t>.</a:t>
            </a:r>
            <a:endParaRPr lang="es-CO" sz="2400" i="1" dirty="0" smtClean="0"/>
          </a:p>
          <a:p>
            <a:r>
              <a:rPr lang="es-CO" sz="2400" i="1" dirty="0" smtClean="0"/>
              <a:t>Esto fue en respuesta a lo que Faraón ya había dicho:</a:t>
            </a:r>
          </a:p>
          <a:p>
            <a:pPr lvl="1"/>
            <a:r>
              <a:rPr lang="es-CO" sz="2400" b="1" i="1" dirty="0" smtClean="0"/>
              <a:t>10:28   </a:t>
            </a:r>
            <a:r>
              <a:rPr lang="es-CO" sz="2400" i="1" dirty="0" smtClean="0"/>
              <a:t>Y el Faraón le dijo: ¡Vete de mi presencia! ¡Guárdate de volver a ver mi rostro, porque el día en que vieres mi rostro, morirás! </a:t>
            </a:r>
            <a:r>
              <a:rPr lang="es-CO" sz="2400" b="1" i="1" dirty="0" err="1" smtClean="0"/>
              <a:t>Vayomer</a:t>
            </a:r>
            <a:r>
              <a:rPr lang="es-CO" sz="2400" b="1" i="1" dirty="0" smtClean="0"/>
              <a:t>-lo </a:t>
            </a:r>
            <a:r>
              <a:rPr lang="es-CO" sz="2400" b="1" i="1" dirty="0" err="1" smtClean="0"/>
              <a:t>Far'oh</a:t>
            </a:r>
            <a:r>
              <a:rPr lang="es-CO" sz="2400" b="1" i="1" dirty="0" smtClean="0"/>
              <a:t> </a:t>
            </a:r>
            <a:r>
              <a:rPr lang="es-CO" sz="2400" b="1" i="1" dirty="0" err="1" smtClean="0"/>
              <a:t>lej</a:t>
            </a:r>
            <a:r>
              <a:rPr lang="es-CO" sz="2400" b="1" i="1" dirty="0" smtClean="0"/>
              <a:t> </a:t>
            </a:r>
            <a:r>
              <a:rPr lang="es-CO" sz="2400" b="1" i="1" dirty="0" err="1" smtClean="0"/>
              <a:t>me'alay</a:t>
            </a:r>
            <a:r>
              <a:rPr lang="es-CO" sz="2400" b="1" i="1" dirty="0" smtClean="0"/>
              <a:t> </a:t>
            </a:r>
            <a:r>
              <a:rPr lang="es-CO" sz="2400" b="1" i="1" dirty="0" err="1" smtClean="0"/>
              <a:t>hishamer</a:t>
            </a:r>
            <a:r>
              <a:rPr lang="es-CO" sz="2400" b="1" i="1" dirty="0" smtClean="0"/>
              <a:t> leja al-</a:t>
            </a:r>
            <a:r>
              <a:rPr lang="es-CO" sz="2400" b="1" i="1" dirty="0" err="1" smtClean="0"/>
              <a:t>tosef</a:t>
            </a:r>
            <a:r>
              <a:rPr lang="es-CO" sz="2400" b="1" i="1" dirty="0" smtClean="0"/>
              <a:t> </a:t>
            </a:r>
            <a:r>
              <a:rPr lang="es-CO" sz="2400" b="1" i="1" dirty="0" err="1" smtClean="0"/>
              <a:t>re'ot</a:t>
            </a:r>
            <a:r>
              <a:rPr lang="es-CO" sz="2400" b="1" i="1" dirty="0" smtClean="0"/>
              <a:t> </a:t>
            </a:r>
            <a:r>
              <a:rPr lang="es-CO" sz="2400" b="1" i="1" dirty="0" err="1" smtClean="0"/>
              <a:t>panay</a:t>
            </a:r>
            <a:r>
              <a:rPr lang="es-CO" sz="2400" b="1" i="1" dirty="0" smtClean="0"/>
              <a:t> </a:t>
            </a:r>
            <a:r>
              <a:rPr lang="es-CO" sz="2400" b="1" i="1" dirty="0" err="1" smtClean="0"/>
              <a:t>ki</a:t>
            </a:r>
            <a:r>
              <a:rPr lang="es-CO" sz="2400" b="1" i="1" dirty="0" smtClean="0"/>
              <a:t> </a:t>
            </a:r>
            <a:r>
              <a:rPr lang="es-CO" sz="2400" b="1" i="1" dirty="0" err="1" smtClean="0"/>
              <a:t>beyom</a:t>
            </a:r>
            <a:r>
              <a:rPr lang="es-CO" sz="2400" b="1" i="1" dirty="0" smtClean="0"/>
              <a:t> </a:t>
            </a:r>
            <a:r>
              <a:rPr lang="es-CO" sz="2400" b="1" i="1" dirty="0" err="1" smtClean="0"/>
              <a:t>re'otja</a:t>
            </a:r>
            <a:r>
              <a:rPr lang="es-CO" sz="2400" b="1" i="1" dirty="0" smtClean="0"/>
              <a:t> </a:t>
            </a:r>
            <a:r>
              <a:rPr lang="es-CO" sz="2400" b="1" i="1" dirty="0" err="1" smtClean="0"/>
              <a:t>fanay</a:t>
            </a:r>
            <a:r>
              <a:rPr lang="es-CO" sz="2400" b="1" i="1" dirty="0" smtClean="0"/>
              <a:t> </a:t>
            </a:r>
            <a:r>
              <a:rPr lang="es-CO" sz="2400" b="1" i="1" dirty="0" err="1" smtClean="0"/>
              <a:t>tamut</a:t>
            </a:r>
            <a:r>
              <a:rPr lang="es-CO" sz="2400" b="1" i="1" dirty="0" smtClean="0"/>
              <a:t>.</a:t>
            </a:r>
            <a:endParaRPr lang="es-CO" sz="2400" i="1" dirty="0" smtClean="0"/>
          </a:p>
          <a:p>
            <a:r>
              <a:rPr lang="es-CO" sz="2400" i="1" dirty="0" smtClean="0"/>
              <a:t>Rabenu </a:t>
            </a:r>
            <a:r>
              <a:rPr lang="es-CO" sz="2400" i="1" dirty="0" err="1" smtClean="0"/>
              <a:t>Bejayé</a:t>
            </a:r>
            <a:r>
              <a:rPr lang="es-CO" sz="2400" i="1" dirty="0" smtClean="0"/>
              <a:t> añade algo interesante…**</a:t>
            </a:r>
            <a:endParaRPr lang="es-CO"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11:5     </a:t>
            </a:r>
            <a:r>
              <a:rPr lang="es-CO" sz="2400" i="1" dirty="0" smtClean="0">
                <a:effectLst>
                  <a:outerShdw blurRad="38100" dist="38100" dir="2700000" algn="tl">
                    <a:srgbClr val="000000">
                      <a:alpha val="43137"/>
                    </a:srgbClr>
                  </a:outerShdw>
                </a:effectLst>
              </a:rPr>
              <a:t>y morirá todo primogénito en la tierra de Egipto, </a:t>
            </a:r>
            <a:r>
              <a:rPr lang="es-CO" sz="2400" i="1" dirty="0" smtClean="0">
                <a:effectLst>
                  <a:outerShdw blurRad="38100" dist="38100" dir="2700000" algn="tl">
                    <a:srgbClr val="000000">
                      <a:alpha val="43137"/>
                    </a:srgbClr>
                  </a:outerShdw>
                </a:effectLst>
              </a:rPr>
              <a:t>desde </a:t>
            </a:r>
            <a:r>
              <a:rPr lang="es-CO" sz="2400" i="1" dirty="0" smtClean="0">
                <a:effectLst>
                  <a:outerShdw blurRad="38100" dist="38100" dir="2700000" algn="tl">
                    <a:srgbClr val="000000">
                      <a:alpha val="43137"/>
                    </a:srgbClr>
                  </a:outerShdw>
                </a:effectLst>
              </a:rPr>
              <a:t>el primogénito del Faraón que habría de sentarse sobre su trono, hasta el primogénito de la esclava que está tras la piedra de moler, y todo primogénito de las bestias". </a:t>
            </a:r>
            <a:endParaRPr lang="es-CO" sz="2400" i="1" dirty="0" smtClean="0">
              <a:effectLst>
                <a:outerShdw blurRad="38100" dist="38100" dir="2700000" algn="tl">
                  <a:srgbClr val="000000">
                    <a:alpha val="43137"/>
                  </a:srgbClr>
                </a:outerShdw>
              </a:effectLst>
            </a:endParaRPr>
          </a:p>
          <a:p>
            <a:r>
              <a:rPr lang="es-CO" sz="2400" b="1" i="1" dirty="0" err="1" smtClean="0"/>
              <a:t>Umet</a:t>
            </a:r>
            <a:r>
              <a:rPr lang="es-CO" sz="2400" b="1" i="1" dirty="0" smtClean="0"/>
              <a:t> </a:t>
            </a:r>
            <a:r>
              <a:rPr lang="es-CO" sz="2400" b="1" i="1" dirty="0" err="1" smtClean="0"/>
              <a:t>kol-bejor</a:t>
            </a:r>
            <a:r>
              <a:rPr lang="es-CO" sz="2400" b="1" i="1" dirty="0" smtClean="0"/>
              <a:t> </a:t>
            </a:r>
            <a:r>
              <a:rPr lang="es-CO" sz="2400" b="1" i="1" dirty="0" err="1" smtClean="0"/>
              <a:t>be'erets</a:t>
            </a:r>
            <a:r>
              <a:rPr lang="es-CO" sz="2400" b="1" i="1" dirty="0" smtClean="0"/>
              <a:t> </a:t>
            </a:r>
            <a:r>
              <a:rPr lang="es-CO" sz="2400" b="1" i="1" dirty="0" err="1" smtClean="0"/>
              <a:t>Mitsrayim</a:t>
            </a:r>
            <a:r>
              <a:rPr lang="es-CO" sz="2400" b="1" i="1" dirty="0" smtClean="0"/>
              <a:t> </a:t>
            </a:r>
            <a:r>
              <a:rPr lang="es-CO" sz="2400" b="1" i="1" dirty="0" err="1" smtClean="0"/>
              <a:t>mibejor</a:t>
            </a:r>
            <a:r>
              <a:rPr lang="es-CO" sz="2400" b="1" i="1" dirty="0" smtClean="0"/>
              <a:t> </a:t>
            </a:r>
            <a:r>
              <a:rPr lang="es-CO" sz="2400" b="1" i="1" dirty="0" err="1" smtClean="0"/>
              <a:t>Par'oh</a:t>
            </a:r>
            <a:r>
              <a:rPr lang="es-CO" sz="2400" b="1" i="1" dirty="0" smtClean="0"/>
              <a:t> </a:t>
            </a:r>
            <a:r>
              <a:rPr lang="es-CO" sz="2400" b="1" i="1" dirty="0" err="1" smtClean="0"/>
              <a:t>hayoshev</a:t>
            </a:r>
            <a:r>
              <a:rPr lang="es-CO" sz="2400" b="1" i="1" dirty="0" smtClean="0"/>
              <a:t> al-</a:t>
            </a:r>
            <a:r>
              <a:rPr lang="es-CO" sz="2400" b="1" i="1" dirty="0" err="1" smtClean="0"/>
              <a:t>kis'o</a:t>
            </a:r>
            <a:r>
              <a:rPr lang="es-CO" sz="2400" b="1" i="1" dirty="0" smtClean="0"/>
              <a:t> ad </a:t>
            </a:r>
            <a:r>
              <a:rPr lang="es-CO" sz="2400" b="1" i="1" dirty="0" err="1" smtClean="0"/>
              <a:t>bejor</a:t>
            </a:r>
            <a:r>
              <a:rPr lang="es-CO" sz="2400" b="1" i="1" dirty="0" smtClean="0"/>
              <a:t> </a:t>
            </a:r>
            <a:r>
              <a:rPr lang="es-CO" sz="2400" b="1" i="1" dirty="0" err="1" smtClean="0"/>
              <a:t>hashifjah</a:t>
            </a:r>
            <a:r>
              <a:rPr lang="es-CO" sz="2400" b="1" i="1" dirty="0" smtClean="0"/>
              <a:t> </a:t>
            </a:r>
            <a:r>
              <a:rPr lang="es-CO" sz="2400" b="1" i="1" dirty="0" err="1" smtClean="0"/>
              <a:t>asher</a:t>
            </a:r>
            <a:r>
              <a:rPr lang="es-CO" sz="2400" b="1" i="1" dirty="0" smtClean="0"/>
              <a:t> ajar </a:t>
            </a:r>
            <a:r>
              <a:rPr lang="es-CO" sz="2400" b="1" i="1" dirty="0" err="1" smtClean="0"/>
              <a:t>harejayim</a:t>
            </a:r>
            <a:r>
              <a:rPr lang="es-CO" sz="2400" b="1" i="1" dirty="0" smtClean="0"/>
              <a:t> </a:t>
            </a:r>
            <a:r>
              <a:rPr lang="es-CO" sz="2400" b="1" i="1" dirty="0" err="1" smtClean="0"/>
              <a:t>vejol</a:t>
            </a:r>
            <a:r>
              <a:rPr lang="es-CO" sz="2400" b="1" i="1" dirty="0" smtClean="0"/>
              <a:t> </a:t>
            </a:r>
            <a:r>
              <a:rPr lang="es-CO" sz="2400" b="1" i="1" dirty="0" err="1" smtClean="0"/>
              <a:t>bejor</a:t>
            </a:r>
            <a:r>
              <a:rPr lang="es-CO" sz="2400" b="1" i="1" dirty="0" smtClean="0"/>
              <a:t> </a:t>
            </a:r>
            <a:r>
              <a:rPr lang="es-CO" sz="2400" b="1" i="1" dirty="0" err="1" smtClean="0"/>
              <a:t>behemah</a:t>
            </a:r>
            <a:r>
              <a:rPr lang="es-CO" sz="2400" b="1" i="1" dirty="0" smtClean="0"/>
              <a:t>.</a:t>
            </a:r>
            <a:endParaRPr lang="es-CO" sz="2400" i="1" dirty="0" smtClean="0"/>
          </a:p>
          <a:p>
            <a:r>
              <a:rPr lang="es-ES" sz="2400" i="1" dirty="0" smtClean="0"/>
              <a:t>La décima y última plaga consistió en la muerte de los primogénitos egipcios sin distinción de categoría, y del primogénito de los animales, algunos de los cuales se consideraban sagrados. </a:t>
            </a:r>
            <a:endParaRPr lang="es-ES" sz="2400" i="1"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Así </a:t>
            </a:r>
            <a:r>
              <a:rPr lang="es-ES" sz="2400" i="1" dirty="0" smtClean="0"/>
              <a:t>expiaron los egipcios el pecado de arrojar a los hebreos recién nacidos al Nilo. </a:t>
            </a:r>
            <a:endParaRPr lang="es-ES" sz="2400" i="1" dirty="0" smtClean="0"/>
          </a:p>
          <a:p>
            <a:r>
              <a:rPr lang="es-ES" sz="2400" i="1" dirty="0" smtClean="0"/>
              <a:t>He </a:t>
            </a:r>
            <a:r>
              <a:rPr lang="es-ES" sz="2400" i="1" dirty="0" smtClean="0"/>
              <a:t>aquí pues cómo cada plaga que los egipcios sufrieron tuvo su origen en el mal trato que los hebreos tuvieron que soportar, confirmando así una vez más la existencia de la justicia divina.</a:t>
            </a:r>
          </a:p>
          <a:p>
            <a:endParaRPr lang="es-CO"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11:6     </a:t>
            </a:r>
            <a:r>
              <a:rPr lang="es-CO" sz="2400" i="1" dirty="0" smtClean="0">
                <a:effectLst>
                  <a:outerShdw blurRad="38100" dist="38100" dir="2700000" algn="tl">
                    <a:srgbClr val="000000">
                      <a:alpha val="43137"/>
                    </a:srgbClr>
                  </a:outerShdw>
                </a:effectLst>
              </a:rPr>
              <a:t>Y habrá gran clamor en toda la tierra de Egipto, como nunca lo ha habido y como nunca lo habrá.</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err="1" smtClean="0"/>
              <a:t>Vehayetah</a:t>
            </a:r>
            <a:r>
              <a:rPr lang="es-CO" sz="2400" b="1" i="1" dirty="0" smtClean="0"/>
              <a:t> </a:t>
            </a:r>
            <a:r>
              <a:rPr lang="es-CO" sz="2400" b="1" i="1" dirty="0" err="1" smtClean="0"/>
              <a:t>tse'akah</a:t>
            </a:r>
            <a:r>
              <a:rPr lang="es-CO" sz="2400" b="1" i="1" dirty="0" smtClean="0"/>
              <a:t> </a:t>
            </a:r>
            <a:r>
              <a:rPr lang="es-CO" sz="2400" b="1" i="1" dirty="0" err="1" smtClean="0"/>
              <a:t>gedolah</a:t>
            </a:r>
            <a:r>
              <a:rPr lang="es-CO" sz="2400" b="1" i="1" dirty="0" smtClean="0"/>
              <a:t> </a:t>
            </a:r>
            <a:r>
              <a:rPr lang="es-CO" sz="2400" b="1" i="1" dirty="0" err="1" smtClean="0"/>
              <a:t>bejol-erets</a:t>
            </a:r>
            <a:r>
              <a:rPr lang="es-CO" sz="2400" b="1" i="1" dirty="0" smtClean="0"/>
              <a:t> </a:t>
            </a:r>
            <a:r>
              <a:rPr lang="es-CO" sz="2400" b="1" i="1" dirty="0" err="1" smtClean="0"/>
              <a:t>Mitsrayim</a:t>
            </a:r>
            <a:r>
              <a:rPr lang="es-CO" sz="2400" b="1" i="1" dirty="0" smtClean="0"/>
              <a:t> </a:t>
            </a:r>
            <a:r>
              <a:rPr lang="es-CO" sz="2400" b="1" i="1" dirty="0" err="1" smtClean="0"/>
              <a:t>asher</a:t>
            </a:r>
            <a:r>
              <a:rPr lang="es-CO" sz="2400" b="1" i="1" dirty="0" smtClean="0"/>
              <a:t> </a:t>
            </a:r>
            <a:r>
              <a:rPr lang="es-CO" sz="2400" b="1" i="1" dirty="0" err="1" smtClean="0"/>
              <a:t>kamohu</a:t>
            </a:r>
            <a:r>
              <a:rPr lang="es-CO" sz="2400" b="1" i="1" dirty="0" smtClean="0"/>
              <a:t> lo </a:t>
            </a:r>
            <a:r>
              <a:rPr lang="es-CO" sz="2400" b="1" i="1" dirty="0" err="1" smtClean="0"/>
              <a:t>nihyatah</a:t>
            </a:r>
            <a:r>
              <a:rPr lang="es-CO" sz="2400" b="1" i="1" dirty="0" smtClean="0"/>
              <a:t> </a:t>
            </a:r>
            <a:r>
              <a:rPr lang="es-CO" sz="2400" b="1" i="1" dirty="0" err="1" smtClean="0"/>
              <a:t>vejamohu</a:t>
            </a:r>
            <a:r>
              <a:rPr lang="es-CO" sz="2400" b="1" i="1" dirty="0" smtClean="0"/>
              <a:t> lo </a:t>
            </a:r>
            <a:r>
              <a:rPr lang="es-CO" sz="2400" b="1" i="1" dirty="0" err="1" smtClean="0"/>
              <a:t>tosif</a:t>
            </a:r>
            <a:r>
              <a:rPr lang="es-CO" sz="2400" b="1" i="1" dirty="0" smtClean="0"/>
              <a:t>.</a:t>
            </a:r>
            <a:endParaRPr lang="es-CO" sz="2400" i="1" dirty="0" smtClean="0"/>
          </a:p>
          <a:p>
            <a:r>
              <a:rPr lang="es-CO" sz="2400" b="1" i="1" dirty="0" smtClean="0">
                <a:effectLst>
                  <a:outerShdw blurRad="38100" dist="38100" dir="2700000" algn="tl">
                    <a:srgbClr val="000000">
                      <a:alpha val="43137"/>
                    </a:srgbClr>
                  </a:outerShdw>
                </a:effectLst>
              </a:rPr>
              <a:t>11:7</a:t>
            </a:r>
            <a:r>
              <a:rPr lang="es-CO" sz="2400" i="1" dirty="0" smtClean="0">
                <a:effectLst>
                  <a:outerShdw blurRad="38100" dist="38100" dir="2700000" algn="tl">
                    <a:srgbClr val="000000">
                      <a:alpha val="43137"/>
                    </a:srgbClr>
                  </a:outerShdw>
                </a:effectLst>
              </a:rPr>
              <a:t>     Mas ni un perro moverá su lengua contra ninguno de los hijos de Israel, ni contra hombre ni contra bestia, </a:t>
            </a:r>
            <a:r>
              <a:rPr lang="es-CO" sz="2400" i="1" dirty="0" smtClean="0">
                <a:effectLst>
                  <a:outerShdw blurRad="38100" dist="38100" dir="2700000" algn="tl">
                    <a:srgbClr val="000000">
                      <a:alpha val="43137"/>
                    </a:srgbClr>
                  </a:outerShdw>
                </a:effectLst>
              </a:rPr>
              <a:t>para </a:t>
            </a:r>
            <a:r>
              <a:rPr lang="es-CO" sz="2400" i="1" dirty="0" smtClean="0">
                <a:effectLst>
                  <a:outerShdw blurRad="38100" dist="38100" dir="2700000" algn="tl">
                    <a:srgbClr val="000000">
                      <a:alpha val="43137"/>
                    </a:srgbClr>
                  </a:outerShdw>
                </a:effectLst>
              </a:rPr>
              <a:t>que sepáis que el Eterno hace distinción entre los egipcios e Israel. </a:t>
            </a:r>
            <a:endParaRPr lang="es-CO" sz="2400" i="1" dirty="0" smtClean="0">
              <a:effectLst>
                <a:outerShdw blurRad="38100" dist="38100" dir="2700000" algn="tl">
                  <a:srgbClr val="000000">
                    <a:alpha val="43137"/>
                  </a:srgbClr>
                </a:outerShdw>
              </a:effectLst>
            </a:endParaRPr>
          </a:p>
          <a:p>
            <a:r>
              <a:rPr lang="es-CO" sz="2400" b="1" i="1" dirty="0" err="1" smtClean="0"/>
              <a:t>Ulejol</a:t>
            </a:r>
            <a:r>
              <a:rPr lang="es-CO" sz="2400" b="1" i="1" dirty="0" smtClean="0"/>
              <a:t> </a:t>
            </a:r>
            <a:r>
              <a:rPr lang="es-CO" sz="2400" b="1" i="1" dirty="0" err="1" smtClean="0"/>
              <a:t>beney</a:t>
            </a:r>
            <a:r>
              <a:rPr lang="es-CO" sz="2400" b="1" i="1" dirty="0" smtClean="0"/>
              <a:t> </a:t>
            </a:r>
            <a:r>
              <a:rPr lang="es-CO" sz="2400" b="1" i="1" dirty="0" err="1" smtClean="0"/>
              <a:t>Yisra'el</a:t>
            </a:r>
            <a:r>
              <a:rPr lang="es-CO" sz="2400" b="1" i="1" dirty="0" smtClean="0"/>
              <a:t> lo </a:t>
            </a:r>
            <a:r>
              <a:rPr lang="es-CO" sz="2400" b="1" i="1" dirty="0" err="1" smtClean="0"/>
              <a:t>yejerats-kelev</a:t>
            </a:r>
            <a:r>
              <a:rPr lang="es-CO" sz="2400" b="1" i="1" dirty="0" smtClean="0"/>
              <a:t> </a:t>
            </a:r>
            <a:r>
              <a:rPr lang="es-CO" sz="2400" b="1" i="1" dirty="0" err="1" smtClean="0"/>
              <a:t>leshono</a:t>
            </a:r>
            <a:r>
              <a:rPr lang="es-CO" sz="2400" b="1" i="1" dirty="0" smtClean="0"/>
              <a:t> </a:t>
            </a:r>
            <a:r>
              <a:rPr lang="es-CO" sz="2400" b="1" i="1" dirty="0" err="1" smtClean="0"/>
              <a:t>leme'ish</a:t>
            </a:r>
            <a:r>
              <a:rPr lang="es-CO" sz="2400" b="1" i="1" dirty="0" smtClean="0"/>
              <a:t> </a:t>
            </a:r>
            <a:r>
              <a:rPr lang="es-CO" sz="2400" b="1" i="1" dirty="0" err="1" smtClean="0"/>
              <a:t>ve'ad-behemah</a:t>
            </a:r>
            <a:r>
              <a:rPr lang="es-CO" sz="2400" b="1" i="1" dirty="0" smtClean="0"/>
              <a:t> </a:t>
            </a:r>
            <a:r>
              <a:rPr lang="es-CO" sz="2400" b="1" i="1" dirty="0" err="1" smtClean="0"/>
              <a:t>lema'an</a:t>
            </a:r>
            <a:r>
              <a:rPr lang="es-CO" sz="2400" b="1" i="1" dirty="0" smtClean="0"/>
              <a:t> </a:t>
            </a:r>
            <a:r>
              <a:rPr lang="es-CO" sz="2400" b="1" i="1" dirty="0" err="1" smtClean="0"/>
              <a:t>ted'un</a:t>
            </a:r>
            <a:r>
              <a:rPr lang="es-CO" sz="2400" b="1" i="1" dirty="0" smtClean="0"/>
              <a:t> </a:t>
            </a:r>
            <a:r>
              <a:rPr lang="es-CO" sz="2400" b="1" i="1" dirty="0" err="1" smtClean="0"/>
              <a:t>asher</a:t>
            </a:r>
            <a:r>
              <a:rPr lang="es-CO" sz="2400" b="1" i="1" dirty="0" smtClean="0"/>
              <a:t> </a:t>
            </a:r>
            <a:r>
              <a:rPr lang="es-CO" sz="2400" b="1" i="1" dirty="0" err="1" smtClean="0"/>
              <a:t>yafleh</a:t>
            </a:r>
            <a:r>
              <a:rPr lang="es-CO" sz="2400" b="1" i="1" dirty="0" smtClean="0"/>
              <a:t> Adonay </a:t>
            </a:r>
            <a:r>
              <a:rPr lang="es-CO" sz="2400" b="1" i="1" dirty="0" err="1" smtClean="0"/>
              <a:t>beyn</a:t>
            </a:r>
            <a:r>
              <a:rPr lang="es-CO" sz="2400" b="1" i="1" dirty="0" smtClean="0"/>
              <a:t> </a:t>
            </a:r>
            <a:r>
              <a:rPr lang="es-CO" sz="2400" b="1" i="1" dirty="0" err="1" smtClean="0"/>
              <a:t>Mitsrayim</a:t>
            </a:r>
            <a:r>
              <a:rPr lang="es-CO" sz="2400" b="1" i="1" dirty="0" smtClean="0"/>
              <a:t> </a:t>
            </a:r>
            <a:r>
              <a:rPr lang="es-CO" sz="2400" b="1" i="1" dirty="0" err="1" smtClean="0"/>
              <a:t>uveyn</a:t>
            </a:r>
            <a:r>
              <a:rPr lang="es-CO" sz="2400" b="1" i="1" dirty="0" smtClean="0"/>
              <a:t> </a:t>
            </a:r>
            <a:r>
              <a:rPr lang="es-CO" sz="2400" b="1" i="1" dirty="0" err="1" smtClean="0"/>
              <a:t>Yisra'el</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De acuerdo al </a:t>
            </a:r>
            <a:r>
              <a:rPr lang="es-ES" sz="2400" b="1" i="1" dirty="0" err="1" smtClean="0">
                <a:effectLst>
                  <a:outerShdw blurRad="38100" dist="38100" dir="2700000" algn="tl">
                    <a:srgbClr val="000000">
                      <a:alpha val="43137"/>
                    </a:srgbClr>
                  </a:outerShdw>
                </a:effectLst>
              </a:rPr>
              <a:t>Sefer</a:t>
            </a:r>
            <a:r>
              <a:rPr lang="es-ES" sz="2400" b="1" i="1" dirty="0" smtClean="0">
                <a:effectLst>
                  <a:outerShdw blurRad="38100" dist="38100" dir="2700000" algn="tl">
                    <a:srgbClr val="000000">
                      <a:alpha val="43137"/>
                    </a:srgbClr>
                  </a:outerShdw>
                </a:effectLst>
              </a:rPr>
              <a:t> </a:t>
            </a:r>
            <a:r>
              <a:rPr lang="es-ES" sz="2400" b="1" i="1" dirty="0" err="1" smtClean="0">
                <a:effectLst>
                  <a:outerShdw blurRad="38100" dist="38100" dir="2700000" algn="tl">
                    <a:srgbClr val="000000">
                      <a:alpha val="43137"/>
                    </a:srgbClr>
                  </a:outerShdw>
                </a:effectLst>
              </a:rPr>
              <a:t>Minḥat</a:t>
            </a:r>
            <a:r>
              <a:rPr lang="es-ES" sz="2400" b="1" i="1" dirty="0" smtClean="0">
                <a:effectLst>
                  <a:outerShdw blurRad="38100" dist="38100" dir="2700000" algn="tl">
                    <a:srgbClr val="000000">
                      <a:alpha val="43137"/>
                    </a:srgbClr>
                  </a:outerShdw>
                </a:effectLst>
              </a:rPr>
              <a:t> </a:t>
            </a:r>
            <a:r>
              <a:rPr lang="es-ES" sz="2400" b="1" i="1" dirty="0" err="1" smtClean="0">
                <a:effectLst>
                  <a:outerShdw blurRad="38100" dist="38100" dir="2700000" algn="tl">
                    <a:srgbClr val="000000">
                      <a:alpha val="43137"/>
                    </a:srgbClr>
                  </a:outerShdw>
                </a:effectLst>
              </a:rPr>
              <a:t>Eliyahu</a:t>
            </a:r>
            <a:r>
              <a:rPr lang="es-ES" sz="2400" b="1" i="1" dirty="0" smtClean="0">
                <a:effectLst>
                  <a:outerShdw blurRad="38100" dist="38100" dir="2700000" algn="tl">
                    <a:srgbClr val="000000">
                      <a:alpha val="43137"/>
                    </a:srgbClr>
                  </a:outerShdw>
                </a:effectLst>
              </a:rPr>
              <a:t> (</a:t>
            </a:r>
            <a:r>
              <a:rPr lang="es-ES" sz="2400" b="1" i="1" dirty="0" err="1" smtClean="0">
                <a:effectLst>
                  <a:outerShdw blurRad="38100" dist="38100" dir="2700000" algn="tl">
                    <a:srgbClr val="000000">
                      <a:alpha val="43137"/>
                    </a:srgbClr>
                  </a:outerShdw>
                </a:effectLst>
              </a:rPr>
              <a:t>Sof</a:t>
            </a:r>
            <a:r>
              <a:rPr lang="es-ES" sz="2400" b="1" i="1" dirty="0" smtClean="0">
                <a:effectLst>
                  <a:outerShdw blurRad="38100" dist="38100" dir="2700000" algn="tl">
                    <a:srgbClr val="000000">
                      <a:alpha val="43137"/>
                    </a:srgbClr>
                  </a:outerShdw>
                </a:effectLst>
              </a:rPr>
              <a:t> </a:t>
            </a:r>
            <a:r>
              <a:rPr lang="es-ES" sz="2400" b="1" i="1" dirty="0" err="1" smtClean="0">
                <a:effectLst>
                  <a:outerShdw blurRad="38100" dist="38100" dir="2700000" algn="tl">
                    <a:srgbClr val="000000">
                      <a:alpha val="43137"/>
                    </a:srgbClr>
                  </a:outerShdw>
                </a:effectLst>
              </a:rPr>
              <a:t>Perek</a:t>
            </a:r>
            <a:r>
              <a:rPr lang="es-ES" sz="2400" b="1" i="1" dirty="0" smtClean="0">
                <a:effectLst>
                  <a:outerShdw blurRad="38100" dist="38100" dir="2700000" algn="tl">
                    <a:srgbClr val="000000">
                      <a:alpha val="43137"/>
                    </a:srgbClr>
                  </a:outerShdw>
                </a:effectLst>
              </a:rPr>
              <a:t> 14) </a:t>
            </a:r>
            <a:r>
              <a:rPr lang="es-ES" sz="2400" b="1" i="1" dirty="0" smtClean="0">
                <a:effectLst>
                  <a:outerShdw blurRad="38100" dist="38100" dir="2700000" algn="tl">
                    <a:srgbClr val="000000">
                      <a:alpha val="43137"/>
                    </a:srgbClr>
                  </a:outerShdw>
                </a:effectLst>
              </a:rPr>
              <a:t>por </a:t>
            </a:r>
            <a:r>
              <a:rPr lang="es-ES" sz="2400" b="1" i="1" dirty="0" smtClean="0">
                <a:effectLst>
                  <a:outerShdw blurRad="38100" dist="38100" dir="2700000" algn="tl">
                    <a:srgbClr val="000000">
                      <a:alpha val="43137"/>
                    </a:srgbClr>
                  </a:outerShdw>
                </a:effectLst>
              </a:rPr>
              <a:t>el Rabino </a:t>
            </a:r>
            <a:r>
              <a:rPr lang="es-ES" sz="2400" b="1" i="1" dirty="0" err="1" smtClean="0">
                <a:effectLst>
                  <a:outerShdw blurRad="38100" dist="38100" dir="2700000" algn="tl">
                    <a:srgbClr val="000000">
                      <a:alpha val="43137"/>
                    </a:srgbClr>
                  </a:outerShdw>
                </a:effectLst>
              </a:rPr>
              <a:t>Eliyahu</a:t>
            </a:r>
            <a:r>
              <a:rPr lang="es-ES" sz="2400" b="1" i="1" dirty="0" smtClean="0">
                <a:effectLst>
                  <a:outerShdw blurRad="38100" dist="38100" dir="2700000" algn="tl">
                    <a:srgbClr val="000000">
                      <a:alpha val="43137"/>
                    </a:srgbClr>
                  </a:outerShdw>
                </a:effectLst>
              </a:rPr>
              <a:t> </a:t>
            </a:r>
            <a:r>
              <a:rPr lang="es-ES" sz="2400" b="1" i="1" dirty="0" err="1" smtClean="0">
                <a:effectLst>
                  <a:outerShdw blurRad="38100" dist="38100" dir="2700000" algn="tl">
                    <a:srgbClr val="000000">
                      <a:alpha val="43137"/>
                    </a:srgbClr>
                  </a:outerShdw>
                </a:effectLst>
              </a:rPr>
              <a:t>HaKohen</a:t>
            </a:r>
            <a:r>
              <a:rPr lang="es-ES" sz="2400" b="1" i="1" dirty="0" smtClean="0">
                <a:effectLst>
                  <a:outerShdw blurRad="38100" dist="38100" dir="2700000" algn="tl">
                    <a:srgbClr val="000000">
                      <a:alpha val="43137"/>
                    </a:srgbClr>
                  </a:outerShdw>
                </a:effectLst>
              </a:rPr>
              <a:t>, de </a:t>
            </a:r>
            <a:r>
              <a:rPr lang="es-ES" sz="2400" b="1" i="1" dirty="0" err="1" smtClean="0">
                <a:effectLst>
                  <a:outerShdw blurRad="38100" dist="38100" dir="2700000" algn="tl">
                    <a:srgbClr val="000000">
                      <a:alpha val="43137"/>
                    </a:srgbClr>
                  </a:outerShdw>
                </a:effectLst>
              </a:rPr>
              <a:t>Izmir</a:t>
            </a:r>
            <a:r>
              <a:rPr lang="es-ES" sz="2400" b="1" i="1" dirty="0" smtClean="0">
                <a:effectLst>
                  <a:outerShdw blurRad="38100" dist="38100" dir="2700000" algn="tl">
                    <a:srgbClr val="000000">
                      <a:alpha val="43137"/>
                    </a:srgbClr>
                  </a:outerShdw>
                </a:effectLst>
              </a:rPr>
              <a:t>, </a:t>
            </a:r>
            <a:r>
              <a:rPr lang="es-ES" sz="2400" b="1" i="1" dirty="0" smtClean="0">
                <a:effectLst>
                  <a:outerShdw blurRad="38100" dist="38100" dir="2700000" algn="tl">
                    <a:srgbClr val="000000">
                      <a:alpha val="43137"/>
                    </a:srgbClr>
                  </a:outerShdw>
                </a:effectLst>
              </a:rPr>
              <a:t>Turquía</a:t>
            </a:r>
          </a:p>
          <a:p>
            <a:r>
              <a:rPr lang="es-ES" sz="2400" b="1" i="1" dirty="0" smtClean="0">
                <a:solidFill>
                  <a:srgbClr val="FF0000"/>
                </a:solidFill>
              </a:rPr>
              <a:t>Una vez </a:t>
            </a:r>
            <a:r>
              <a:rPr lang="es-ES" sz="2400" b="1" i="1" dirty="0" smtClean="0">
                <a:solidFill>
                  <a:srgbClr val="FF0000"/>
                </a:solidFill>
              </a:rPr>
              <a:t>un </a:t>
            </a:r>
            <a:r>
              <a:rPr lang="es-ES" sz="2400" b="1" i="1" dirty="0" smtClean="0">
                <a:solidFill>
                  <a:srgbClr val="FF0000"/>
                </a:solidFill>
              </a:rPr>
              <a:t>estudiante de Rabí </a:t>
            </a:r>
            <a:r>
              <a:rPr lang="es-ES" sz="2400" b="1" i="1" dirty="0" err="1" smtClean="0">
                <a:solidFill>
                  <a:srgbClr val="FF0000"/>
                </a:solidFill>
              </a:rPr>
              <a:t>Haninah</a:t>
            </a:r>
            <a:r>
              <a:rPr lang="es-ES" sz="2400" b="1" i="1" dirty="0" smtClean="0">
                <a:solidFill>
                  <a:srgbClr val="FF0000"/>
                </a:solidFill>
              </a:rPr>
              <a:t> Ben </a:t>
            </a:r>
            <a:r>
              <a:rPr lang="es-ES" sz="2400" b="1" i="1" dirty="0" err="1" smtClean="0">
                <a:solidFill>
                  <a:srgbClr val="FF0000"/>
                </a:solidFill>
              </a:rPr>
              <a:t>Dosa</a:t>
            </a:r>
            <a:r>
              <a:rPr lang="es-ES" sz="2400" b="1" i="1" dirty="0" smtClean="0">
                <a:solidFill>
                  <a:srgbClr val="FF0000"/>
                </a:solidFill>
              </a:rPr>
              <a:t> </a:t>
            </a:r>
            <a:r>
              <a:rPr lang="es-ES" sz="2400" b="1" i="1" dirty="0" smtClean="0">
                <a:solidFill>
                  <a:srgbClr val="FF0000"/>
                </a:solidFill>
              </a:rPr>
              <a:t>había ayunado </a:t>
            </a:r>
            <a:r>
              <a:rPr lang="es-ES" sz="2400" b="1" i="1" dirty="0" smtClean="0">
                <a:solidFill>
                  <a:srgbClr val="FF0000"/>
                </a:solidFill>
              </a:rPr>
              <a:t>88 días. </a:t>
            </a:r>
            <a:endParaRPr lang="es-ES" sz="2400" b="1" i="1" dirty="0" smtClean="0">
              <a:solidFill>
                <a:srgbClr val="FF0000"/>
              </a:solidFill>
            </a:endParaRPr>
          </a:p>
          <a:p>
            <a:r>
              <a:rPr lang="es-ES" sz="2400" b="1" i="1" dirty="0" smtClean="0">
                <a:solidFill>
                  <a:srgbClr val="FF0000"/>
                </a:solidFill>
              </a:rPr>
              <a:t>Él </a:t>
            </a:r>
            <a:r>
              <a:rPr lang="es-ES" sz="2400" b="1" i="1" dirty="0" smtClean="0">
                <a:solidFill>
                  <a:srgbClr val="FF0000"/>
                </a:solidFill>
              </a:rPr>
              <a:t>estaba haciendo una pregunta al </a:t>
            </a:r>
            <a:r>
              <a:rPr lang="es-ES" sz="2400" b="1" i="1" dirty="0" smtClean="0">
                <a:solidFill>
                  <a:srgbClr val="FF0000"/>
                </a:solidFill>
              </a:rPr>
              <a:t>Cielo, </a:t>
            </a:r>
            <a:r>
              <a:rPr lang="es-ES" sz="2400" b="1" i="1" dirty="0" smtClean="0">
                <a:solidFill>
                  <a:srgbClr val="FF0000"/>
                </a:solidFill>
              </a:rPr>
              <a:t>¿por qué </a:t>
            </a:r>
            <a:r>
              <a:rPr lang="es-ES" sz="2400" b="1" i="1" dirty="0" smtClean="0">
                <a:solidFill>
                  <a:srgbClr val="FF0000"/>
                </a:solidFill>
              </a:rPr>
              <a:t>de los </a:t>
            </a:r>
            <a:r>
              <a:rPr lang="es-ES" sz="2400" b="1" i="1" dirty="0" smtClean="0">
                <a:solidFill>
                  <a:srgbClr val="FF0000"/>
                </a:solidFill>
              </a:rPr>
              <a:t>perros </a:t>
            </a:r>
            <a:r>
              <a:rPr lang="es-ES" sz="2400" b="1" i="1" dirty="0" smtClean="0">
                <a:solidFill>
                  <a:srgbClr val="FF0000"/>
                </a:solidFill>
              </a:rPr>
              <a:t>está </a:t>
            </a:r>
            <a:r>
              <a:rPr lang="es-ES" sz="2400" b="1" i="1" dirty="0" smtClean="0">
                <a:solidFill>
                  <a:srgbClr val="FF0000"/>
                </a:solidFill>
              </a:rPr>
              <a:t>escrito, "y los perros son arrogantes" (</a:t>
            </a:r>
            <a:r>
              <a:rPr lang="es-ES" sz="2400" b="1" i="1" dirty="0" err="1" smtClean="0">
                <a:solidFill>
                  <a:srgbClr val="FF0000"/>
                </a:solidFill>
              </a:rPr>
              <a:t>Is.</a:t>
            </a:r>
            <a:r>
              <a:rPr lang="es-ES" sz="2400" b="1" i="1" dirty="0" smtClean="0">
                <a:solidFill>
                  <a:srgbClr val="FF0000"/>
                </a:solidFill>
              </a:rPr>
              <a:t> 56:11) tienen el mismo mérito a recitar el verso, "</a:t>
            </a:r>
            <a:r>
              <a:rPr lang="es-ES" sz="2400" b="1" i="1" dirty="0" smtClean="0">
                <a:solidFill>
                  <a:srgbClr val="FF0000"/>
                </a:solidFill>
              </a:rPr>
              <a:t>Venid, nos inclinaremos y nos postraremos, nos arrodillaremos </a:t>
            </a:r>
            <a:r>
              <a:rPr lang="es-ES" sz="2400" b="1" i="1" dirty="0" smtClean="0">
                <a:solidFill>
                  <a:srgbClr val="FF0000"/>
                </a:solidFill>
              </a:rPr>
              <a:t>ante </a:t>
            </a:r>
            <a:r>
              <a:rPr lang="es-ES" sz="2400" b="1" i="1" dirty="0" smtClean="0">
                <a:solidFill>
                  <a:srgbClr val="FF0000"/>
                </a:solidFill>
              </a:rPr>
              <a:t>Dios </a:t>
            </a:r>
            <a:r>
              <a:rPr lang="es-ES" sz="2400" b="1" i="1" dirty="0" smtClean="0">
                <a:solidFill>
                  <a:srgbClr val="FF0000"/>
                </a:solidFill>
              </a:rPr>
              <a:t>nuestro Hacedor "(</a:t>
            </a:r>
            <a:r>
              <a:rPr lang="es-ES" sz="2400" b="1" i="1" dirty="0" smtClean="0">
                <a:solidFill>
                  <a:srgbClr val="FF0000"/>
                </a:solidFill>
              </a:rPr>
              <a:t>Salmos </a:t>
            </a:r>
            <a:r>
              <a:rPr lang="es-ES" sz="2400" b="1" i="1" dirty="0" smtClean="0">
                <a:solidFill>
                  <a:srgbClr val="FF0000"/>
                </a:solidFill>
              </a:rPr>
              <a:t>95: 6).</a:t>
            </a:r>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En </a:t>
            </a:r>
            <a:r>
              <a:rPr lang="es-ES" sz="2400" b="1" i="1" dirty="0" err="1" smtClean="0">
                <a:solidFill>
                  <a:srgbClr val="FF0000"/>
                </a:solidFill>
              </a:rPr>
              <a:t>Perek</a:t>
            </a:r>
            <a:r>
              <a:rPr lang="es-ES" sz="2400" b="1" i="1" dirty="0" smtClean="0">
                <a:solidFill>
                  <a:srgbClr val="FF0000"/>
                </a:solidFill>
              </a:rPr>
              <a:t> </a:t>
            </a:r>
            <a:r>
              <a:rPr lang="es-ES" sz="2400" b="1" i="1" dirty="0" err="1" smtClean="0">
                <a:solidFill>
                  <a:srgbClr val="FF0000"/>
                </a:solidFill>
              </a:rPr>
              <a:t>Shirah</a:t>
            </a:r>
            <a:r>
              <a:rPr lang="es-ES" sz="2400" b="1" i="1" dirty="0" smtClean="0">
                <a:solidFill>
                  <a:srgbClr val="FF0000"/>
                </a:solidFill>
              </a:rPr>
              <a:t>, el capítulo de la canción, se dice que cada entidad en la creación </a:t>
            </a:r>
            <a:r>
              <a:rPr lang="es-ES" sz="2400" b="1" i="1" dirty="0" smtClean="0">
                <a:solidFill>
                  <a:srgbClr val="FF0000"/>
                </a:solidFill>
              </a:rPr>
              <a:t>debe </a:t>
            </a:r>
            <a:r>
              <a:rPr lang="es-ES" sz="2400" b="1" i="1" dirty="0" smtClean="0">
                <a:solidFill>
                  <a:srgbClr val="FF0000"/>
                </a:solidFill>
              </a:rPr>
              <a:t>recitar un verso de alabanza a </a:t>
            </a:r>
            <a:r>
              <a:rPr lang="es-ES" sz="2400" b="1" i="1" dirty="0" smtClean="0">
                <a:solidFill>
                  <a:srgbClr val="FF0000"/>
                </a:solidFill>
              </a:rPr>
              <a:t>Dios</a:t>
            </a:r>
            <a:r>
              <a:rPr lang="es-ES" sz="2400" b="1" i="1" dirty="0" smtClean="0">
                <a:solidFill>
                  <a:srgbClr val="FF0000"/>
                </a:solidFill>
              </a:rPr>
              <a:t>. </a:t>
            </a:r>
            <a:endParaRPr lang="es-ES" sz="2400" b="1" i="1" dirty="0" smtClean="0">
              <a:solidFill>
                <a:srgbClr val="FF0000"/>
              </a:solidFill>
            </a:endParaRPr>
          </a:p>
          <a:p>
            <a:r>
              <a:rPr lang="es-ES" sz="2400" b="1" i="1" dirty="0" smtClean="0">
                <a:solidFill>
                  <a:srgbClr val="FF0000"/>
                </a:solidFill>
              </a:rPr>
              <a:t>La </a:t>
            </a:r>
            <a:r>
              <a:rPr lang="es-ES" sz="2400" b="1" i="1" dirty="0" smtClean="0">
                <a:solidFill>
                  <a:srgbClr val="FF0000"/>
                </a:solidFill>
              </a:rPr>
              <a:t>cuestión </a:t>
            </a:r>
            <a:r>
              <a:rPr lang="es-ES" sz="2400" b="1" i="1" dirty="0" smtClean="0">
                <a:solidFill>
                  <a:srgbClr val="FF0000"/>
                </a:solidFill>
              </a:rPr>
              <a:t>del estudiante </a:t>
            </a:r>
            <a:r>
              <a:rPr lang="es-ES" sz="2400" b="1" i="1" dirty="0" smtClean="0">
                <a:solidFill>
                  <a:srgbClr val="FF0000"/>
                </a:solidFill>
              </a:rPr>
              <a:t>de Rabí </a:t>
            </a:r>
            <a:r>
              <a:rPr lang="es-ES" sz="2400" b="1" i="1" dirty="0" err="1" smtClean="0">
                <a:solidFill>
                  <a:srgbClr val="FF0000"/>
                </a:solidFill>
              </a:rPr>
              <a:t>Haninah</a:t>
            </a:r>
            <a:r>
              <a:rPr lang="es-ES" sz="2400" b="1" i="1" dirty="0" smtClean="0">
                <a:solidFill>
                  <a:srgbClr val="FF0000"/>
                </a:solidFill>
              </a:rPr>
              <a:t> es que ¿por qué los perros arrogantes </a:t>
            </a:r>
            <a:r>
              <a:rPr lang="es-ES" sz="2400" b="1" i="1" dirty="0" smtClean="0">
                <a:solidFill>
                  <a:srgbClr val="FF0000"/>
                </a:solidFill>
              </a:rPr>
              <a:t>merecen un </a:t>
            </a:r>
            <a:r>
              <a:rPr lang="es-ES" sz="2400" b="1" i="1" dirty="0" smtClean="0">
                <a:solidFill>
                  <a:srgbClr val="FF0000"/>
                </a:solidFill>
              </a:rPr>
              <a:t>gran verso de alabanza por ejemplo, aparentemente en contradicción con su naturaleza inherente. </a:t>
            </a:r>
            <a:endParaRPr lang="es-ES" sz="2400" b="1" i="1" dirty="0" smtClean="0">
              <a:solidFill>
                <a:srgbClr val="FF0000"/>
              </a:solidFill>
            </a:endParaRPr>
          </a:p>
          <a:p>
            <a:r>
              <a:rPr lang="es-ES" sz="2400" b="1" i="1" dirty="0" smtClean="0">
                <a:solidFill>
                  <a:srgbClr val="FF0000"/>
                </a:solidFill>
              </a:rPr>
              <a:t>Esta </a:t>
            </a:r>
            <a:r>
              <a:rPr lang="es-ES" sz="2400" b="1" i="1" dirty="0" smtClean="0">
                <a:solidFill>
                  <a:srgbClr val="FF0000"/>
                </a:solidFill>
              </a:rPr>
              <a:t>historia aparece originalmente en Ialkut </a:t>
            </a:r>
            <a:r>
              <a:rPr lang="es-ES" sz="2400" b="1" i="1" dirty="0" err="1" smtClean="0">
                <a:solidFill>
                  <a:srgbClr val="FF0000"/>
                </a:solidFill>
              </a:rPr>
              <a:t>Yishaya</a:t>
            </a:r>
            <a:r>
              <a:rPr lang="es-ES" sz="2400" b="1" i="1" dirty="0" smtClean="0">
                <a:solidFill>
                  <a:srgbClr val="FF0000"/>
                </a:solidFill>
              </a:rPr>
              <a:t>. </a:t>
            </a:r>
            <a:endParaRPr lang="es-ES" sz="2400" b="1" i="1" dirty="0" smtClean="0">
              <a:solidFill>
                <a:srgbClr val="FF0000"/>
              </a:solidFill>
            </a:endParaRPr>
          </a:p>
          <a:p>
            <a:r>
              <a:rPr lang="es-ES" sz="2400" b="1" i="1" dirty="0" smtClean="0">
                <a:solidFill>
                  <a:srgbClr val="FF0000"/>
                </a:solidFill>
              </a:rPr>
              <a:t>El </a:t>
            </a:r>
            <a:r>
              <a:rPr lang="es-ES" sz="2400" b="1" i="1" dirty="0" smtClean="0">
                <a:solidFill>
                  <a:srgbClr val="FF0000"/>
                </a:solidFill>
              </a:rPr>
              <a:t>comentario </a:t>
            </a:r>
            <a:r>
              <a:rPr lang="es-ES" sz="2400" b="1" i="1" dirty="0" smtClean="0">
                <a:solidFill>
                  <a:srgbClr val="FF0000"/>
                </a:solidFill>
              </a:rPr>
              <a:t>en </a:t>
            </a:r>
            <a:r>
              <a:rPr lang="es-ES" sz="2400" b="1" i="1" dirty="0" err="1" smtClean="0">
                <a:solidFill>
                  <a:srgbClr val="FF0000"/>
                </a:solidFill>
              </a:rPr>
              <a:t>Zimrat</a:t>
            </a:r>
            <a:r>
              <a:rPr lang="es-ES" sz="2400" b="1" i="1" dirty="0" smtClean="0">
                <a:solidFill>
                  <a:srgbClr val="FF0000"/>
                </a:solidFill>
              </a:rPr>
              <a:t> </a:t>
            </a:r>
            <a:r>
              <a:rPr lang="es-ES" sz="2400" b="1" i="1" dirty="0" err="1" smtClean="0">
                <a:solidFill>
                  <a:srgbClr val="FF0000"/>
                </a:solidFill>
              </a:rPr>
              <a:t>HaAretz</a:t>
            </a:r>
            <a:r>
              <a:rPr lang="es-ES" sz="2400" b="1" i="1" dirty="0" smtClean="0">
                <a:solidFill>
                  <a:srgbClr val="FF0000"/>
                </a:solidFill>
              </a:rPr>
              <a:t> cubre la mayor parte de lo que está cubierto aquí, </a:t>
            </a:r>
            <a:r>
              <a:rPr lang="es-ES" sz="2400" b="1" i="1" dirty="0" smtClean="0">
                <a:solidFill>
                  <a:srgbClr val="FF0000"/>
                </a:solidFill>
              </a:rPr>
              <a:t>y ofrece </a:t>
            </a:r>
            <a:r>
              <a:rPr lang="es-ES" sz="2400" b="1" i="1" dirty="0" smtClean="0">
                <a:solidFill>
                  <a:srgbClr val="FF0000"/>
                </a:solidFill>
              </a:rPr>
              <a:t>algunos significados cabalísticos más profundo de esta historia.</a:t>
            </a:r>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Un ángel del cielo vino y le respondió y dijo: "</a:t>
            </a:r>
            <a:r>
              <a:rPr lang="es-ES" sz="2400" b="1" i="1" dirty="0" err="1" smtClean="0">
                <a:solidFill>
                  <a:srgbClr val="FF0000"/>
                </a:solidFill>
              </a:rPr>
              <a:t>Yishaya</a:t>
            </a:r>
            <a:r>
              <a:rPr lang="es-ES" sz="2400" b="1" i="1" dirty="0" smtClean="0">
                <a:solidFill>
                  <a:srgbClr val="FF0000"/>
                </a:solidFill>
              </a:rPr>
              <a:t>, ¿cuánto tiempo </a:t>
            </a:r>
            <a:r>
              <a:rPr lang="es-ES" sz="2400" b="1" i="1" dirty="0" smtClean="0">
                <a:solidFill>
                  <a:srgbClr val="FF0000"/>
                </a:solidFill>
              </a:rPr>
              <a:t>ayunarás sobre este asunto?. </a:t>
            </a:r>
          </a:p>
          <a:p>
            <a:r>
              <a:rPr lang="es-ES" sz="2400" b="1" i="1" dirty="0" smtClean="0">
                <a:solidFill>
                  <a:srgbClr val="FF0000"/>
                </a:solidFill>
              </a:rPr>
              <a:t>[</a:t>
            </a:r>
            <a:r>
              <a:rPr lang="es-ES" sz="2400" b="1" i="1" dirty="0" smtClean="0">
                <a:solidFill>
                  <a:srgbClr val="FF0000"/>
                </a:solidFill>
              </a:rPr>
              <a:t>El hecho de que los perros </a:t>
            </a:r>
            <a:r>
              <a:rPr lang="es-ES" sz="2400" b="1" i="1" dirty="0" smtClean="0">
                <a:solidFill>
                  <a:srgbClr val="FF0000"/>
                </a:solidFill>
              </a:rPr>
              <a:t>reciten </a:t>
            </a:r>
            <a:r>
              <a:rPr lang="es-ES" sz="2400" b="1" i="1" dirty="0" smtClean="0">
                <a:solidFill>
                  <a:srgbClr val="FF0000"/>
                </a:solidFill>
              </a:rPr>
              <a:t>este verso] es un decreto del Santo, bendito sea. </a:t>
            </a:r>
            <a:endParaRPr lang="es-ES" sz="2400" b="1" i="1" dirty="0" smtClean="0">
              <a:solidFill>
                <a:srgbClr val="FF0000"/>
              </a:solidFill>
            </a:endParaRPr>
          </a:p>
          <a:p>
            <a:r>
              <a:rPr lang="es-ES" sz="2400" b="1" i="1" dirty="0" smtClean="0">
                <a:solidFill>
                  <a:srgbClr val="FF0000"/>
                </a:solidFill>
              </a:rPr>
              <a:t>[</a:t>
            </a:r>
            <a:r>
              <a:rPr lang="es-ES" sz="2400" b="1" i="1" dirty="0" smtClean="0">
                <a:solidFill>
                  <a:srgbClr val="FF0000"/>
                </a:solidFill>
              </a:rPr>
              <a:t>Él] reveló su secreto [sólo] a Habacuc el profeta y no a cualquier otra criatura, nunca. </a:t>
            </a:r>
            <a:endParaRPr lang="es-ES" sz="2400" b="1" i="1" dirty="0" smtClean="0">
              <a:solidFill>
                <a:srgbClr val="FF0000"/>
              </a:solidFill>
            </a:endParaRPr>
          </a:p>
          <a:p>
            <a:r>
              <a:rPr lang="es-ES" sz="2400" b="1" i="1" dirty="0" smtClean="0">
                <a:solidFill>
                  <a:srgbClr val="FF0000"/>
                </a:solidFill>
              </a:rPr>
              <a:t>Sin </a:t>
            </a:r>
            <a:r>
              <a:rPr lang="es-ES" sz="2400" b="1" i="1" dirty="0" smtClean="0">
                <a:solidFill>
                  <a:srgbClr val="FF0000"/>
                </a:solidFill>
              </a:rPr>
              <a:t>embargo, siendo que </a:t>
            </a:r>
            <a:r>
              <a:rPr lang="es-ES" sz="2400" b="1" i="1" dirty="0" smtClean="0">
                <a:solidFill>
                  <a:srgbClr val="FF0000"/>
                </a:solidFill>
              </a:rPr>
              <a:t>eres el </a:t>
            </a:r>
            <a:r>
              <a:rPr lang="es-ES" sz="2400" b="1" i="1" dirty="0" smtClean="0">
                <a:solidFill>
                  <a:srgbClr val="FF0000"/>
                </a:solidFill>
              </a:rPr>
              <a:t>estudiante de un gran hombre, el cielo me obligó y me envió a </a:t>
            </a:r>
            <a:r>
              <a:rPr lang="es-ES" sz="2400" b="1" i="1" dirty="0" smtClean="0">
                <a:solidFill>
                  <a:srgbClr val="FF0000"/>
                </a:solidFill>
              </a:rPr>
              <a:t>ti. </a:t>
            </a:r>
          </a:p>
          <a:p>
            <a:r>
              <a:rPr lang="es-ES" sz="2400" b="1" i="1" dirty="0" smtClean="0">
                <a:solidFill>
                  <a:srgbClr val="FF0000"/>
                </a:solidFill>
              </a:rPr>
              <a:t>"[</a:t>
            </a:r>
            <a:r>
              <a:rPr lang="es-ES" sz="2400" b="1" i="1" dirty="0" smtClean="0">
                <a:solidFill>
                  <a:srgbClr val="FF0000"/>
                </a:solidFill>
              </a:rPr>
              <a:t>El ángel entonces dijo]" los perros de los que está escrito, </a:t>
            </a:r>
            <a:r>
              <a:rPr lang="es-ES" sz="2400" b="1" i="1" dirty="0" smtClean="0">
                <a:solidFill>
                  <a:srgbClr val="FF0000"/>
                </a:solidFill>
              </a:rPr>
              <a:t>"</a:t>
            </a:r>
            <a:r>
              <a:rPr lang="es-CO" sz="2400" b="1" i="1" dirty="0" smtClean="0"/>
              <a:t> </a:t>
            </a:r>
            <a:r>
              <a:rPr lang="es-CO" sz="2400" b="1" i="1" dirty="0" err="1" smtClean="0"/>
              <a:t>Ulejol</a:t>
            </a:r>
            <a:r>
              <a:rPr lang="es-CO" sz="2400" b="1" i="1" dirty="0" smtClean="0"/>
              <a:t> </a:t>
            </a:r>
            <a:r>
              <a:rPr lang="es-CO" sz="2400" b="1" i="1" dirty="0" err="1" smtClean="0"/>
              <a:t>beney</a:t>
            </a:r>
            <a:r>
              <a:rPr lang="es-CO" sz="2400" b="1" i="1" dirty="0" smtClean="0"/>
              <a:t> </a:t>
            </a:r>
            <a:r>
              <a:rPr lang="es-CO" sz="2400" b="1" i="1" dirty="0" err="1" smtClean="0"/>
              <a:t>Yisra'el</a:t>
            </a:r>
            <a:r>
              <a:rPr lang="es-CO" sz="2400" b="1" i="1" dirty="0" smtClean="0"/>
              <a:t> lo </a:t>
            </a:r>
            <a:r>
              <a:rPr lang="es-CO" sz="2400" b="1" i="1" dirty="0" err="1" smtClean="0"/>
              <a:t>yejerats-kelev</a:t>
            </a:r>
            <a:r>
              <a:rPr lang="es-CO" sz="2400" b="1" i="1" dirty="0" smtClean="0"/>
              <a:t> </a:t>
            </a:r>
            <a:r>
              <a:rPr lang="es-CO" sz="2400" b="1" i="1" dirty="0" err="1" smtClean="0"/>
              <a:t>leshono</a:t>
            </a:r>
            <a:r>
              <a:rPr lang="es-CO" sz="2400" b="1" i="1" dirty="0" smtClean="0"/>
              <a:t> </a:t>
            </a:r>
            <a:r>
              <a:rPr lang="es-CO" sz="2400" b="1" i="1" dirty="0" smtClean="0"/>
              <a:t> - </a:t>
            </a:r>
            <a:r>
              <a:rPr lang="es-CO" sz="2400" i="1" dirty="0" smtClean="0"/>
              <a:t>Mas ni un perro moverá su lengua contra ninguno de los hijos de Israel </a:t>
            </a:r>
            <a:r>
              <a:rPr lang="es-ES" sz="2400" b="1" i="1" dirty="0" smtClean="0">
                <a:solidFill>
                  <a:srgbClr val="FF0000"/>
                </a:solidFill>
              </a:rPr>
              <a:t>"(</a:t>
            </a:r>
            <a:r>
              <a:rPr lang="es-ES" sz="2400" b="1" i="1" dirty="0" err="1" smtClean="0">
                <a:solidFill>
                  <a:srgbClr val="FF0000"/>
                </a:solidFill>
              </a:rPr>
              <a:t>Ex.</a:t>
            </a:r>
            <a:r>
              <a:rPr lang="es-ES" sz="2400" b="1" i="1" dirty="0" smtClean="0">
                <a:solidFill>
                  <a:srgbClr val="FF0000"/>
                </a:solidFill>
              </a:rPr>
              <a:t> 11: 7), </a:t>
            </a:r>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Lo mereció y </a:t>
            </a:r>
            <a:r>
              <a:rPr lang="es-ES" sz="2400" b="1" i="1" dirty="0" smtClean="0">
                <a:solidFill>
                  <a:srgbClr val="FF0000"/>
                </a:solidFill>
              </a:rPr>
              <a:t>debido a esto </a:t>
            </a:r>
            <a:r>
              <a:rPr lang="es-ES" sz="2400" b="1" i="1" dirty="0" smtClean="0">
                <a:solidFill>
                  <a:srgbClr val="FF0000"/>
                </a:solidFill>
              </a:rPr>
              <a:t>tendrían </a:t>
            </a:r>
            <a:r>
              <a:rPr lang="es-ES" sz="2400" b="1" i="1" dirty="0" smtClean="0">
                <a:solidFill>
                  <a:srgbClr val="FF0000"/>
                </a:solidFill>
              </a:rPr>
              <a:t>un papel decisivo en la preparación de pieles de forma que </a:t>
            </a:r>
            <a:r>
              <a:rPr lang="es-ES" sz="2400" b="1" i="1" dirty="0" err="1" smtClean="0">
                <a:solidFill>
                  <a:srgbClr val="FF0000"/>
                </a:solidFill>
              </a:rPr>
              <a:t>Torás</a:t>
            </a:r>
            <a:r>
              <a:rPr lang="es-ES" sz="2400" b="1" i="1" dirty="0" smtClean="0">
                <a:solidFill>
                  <a:srgbClr val="FF0000"/>
                </a:solidFill>
              </a:rPr>
              <a:t>, tefilín y </a:t>
            </a:r>
            <a:r>
              <a:rPr lang="es-ES" sz="2400" b="1" i="1" dirty="0" err="1" smtClean="0">
                <a:solidFill>
                  <a:srgbClr val="FF0000"/>
                </a:solidFill>
              </a:rPr>
              <a:t>mezuzot</a:t>
            </a:r>
            <a:r>
              <a:rPr lang="es-ES" sz="2400" b="1" i="1" dirty="0" smtClean="0">
                <a:solidFill>
                  <a:srgbClr val="FF0000"/>
                </a:solidFill>
              </a:rPr>
              <a:t> se </a:t>
            </a:r>
            <a:r>
              <a:rPr lang="es-ES" sz="2400" b="1" i="1" dirty="0" smtClean="0">
                <a:solidFill>
                  <a:srgbClr val="FF0000"/>
                </a:solidFill>
              </a:rPr>
              <a:t>pudieran escribir </a:t>
            </a:r>
            <a:r>
              <a:rPr lang="es-ES" sz="2400" b="1" i="1" dirty="0" smtClean="0">
                <a:solidFill>
                  <a:srgbClr val="FF0000"/>
                </a:solidFill>
              </a:rPr>
              <a:t>sobre ellos. </a:t>
            </a:r>
            <a:endParaRPr lang="es-ES" sz="2400" b="1" i="1" dirty="0" smtClean="0">
              <a:solidFill>
                <a:srgbClr val="FF0000"/>
              </a:solidFill>
            </a:endParaRPr>
          </a:p>
          <a:p>
            <a:r>
              <a:rPr lang="es-ES" sz="2400" b="1" i="1" dirty="0" smtClean="0">
                <a:solidFill>
                  <a:srgbClr val="FF0000"/>
                </a:solidFill>
              </a:rPr>
              <a:t>En </a:t>
            </a:r>
            <a:r>
              <a:rPr lang="es-ES" sz="2400" b="1" i="1" dirty="0" smtClean="0">
                <a:solidFill>
                  <a:srgbClr val="FF0000"/>
                </a:solidFill>
              </a:rPr>
              <a:t>cuanto a la pregunta que </a:t>
            </a:r>
            <a:r>
              <a:rPr lang="es-ES" sz="2400" b="1" i="1" dirty="0" smtClean="0">
                <a:solidFill>
                  <a:srgbClr val="FF0000"/>
                </a:solidFill>
              </a:rPr>
              <a:t>tu has cuestionado, aplácate, </a:t>
            </a:r>
            <a:r>
              <a:rPr lang="es-ES" sz="2400" b="1" i="1" dirty="0" smtClean="0">
                <a:solidFill>
                  <a:srgbClr val="FF0000"/>
                </a:solidFill>
              </a:rPr>
              <a:t>porque está escrito, "el que guarda su boca y la lengua, será </a:t>
            </a:r>
            <a:r>
              <a:rPr lang="es-ES" sz="2400" b="1" i="1" dirty="0" smtClean="0">
                <a:solidFill>
                  <a:srgbClr val="FF0000"/>
                </a:solidFill>
              </a:rPr>
              <a:t>guardado de </a:t>
            </a:r>
            <a:r>
              <a:rPr lang="es-ES" sz="2400" b="1" i="1" dirty="0" smtClean="0">
                <a:solidFill>
                  <a:srgbClr val="FF0000"/>
                </a:solidFill>
              </a:rPr>
              <a:t>los problemas del </a:t>
            </a:r>
            <a:r>
              <a:rPr lang="es-ES" sz="2400" b="1" i="1" dirty="0" smtClean="0">
                <a:solidFill>
                  <a:srgbClr val="FF0000"/>
                </a:solidFill>
              </a:rPr>
              <a:t>alma –su alma guarda de angustias-" </a:t>
            </a:r>
            <a:r>
              <a:rPr lang="es-ES" sz="2400" b="1" i="1" dirty="0" smtClean="0">
                <a:solidFill>
                  <a:srgbClr val="FF0000"/>
                </a:solidFill>
              </a:rPr>
              <a:t>(</a:t>
            </a:r>
            <a:r>
              <a:rPr lang="es-ES" sz="2400" b="1" i="1" dirty="0" smtClean="0">
                <a:solidFill>
                  <a:srgbClr val="FF0000"/>
                </a:solidFill>
              </a:rPr>
              <a:t>Proverbios </a:t>
            </a:r>
            <a:r>
              <a:rPr lang="es-ES" sz="2400" b="1" i="1" dirty="0" smtClean="0">
                <a:solidFill>
                  <a:srgbClr val="FF0000"/>
                </a:solidFill>
              </a:rPr>
              <a:t>21:23</a:t>
            </a:r>
            <a:r>
              <a:rPr lang="es-ES" sz="2400" b="1" i="1" dirty="0" smtClean="0">
                <a:solidFill>
                  <a:srgbClr val="FF0000"/>
                </a:solidFill>
              </a:rPr>
              <a:t>).</a:t>
            </a:r>
          </a:p>
          <a:p>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Hubo un método antiguo y </a:t>
            </a:r>
            <a:r>
              <a:rPr lang="es-ES" sz="2400" b="1" i="1" dirty="0" smtClean="0">
                <a:solidFill>
                  <a:srgbClr val="FF0000"/>
                </a:solidFill>
              </a:rPr>
              <a:t>una técnica </a:t>
            </a:r>
            <a:r>
              <a:rPr lang="es-ES" sz="2400" b="1" i="1" dirty="0" smtClean="0">
                <a:solidFill>
                  <a:srgbClr val="FF0000"/>
                </a:solidFill>
              </a:rPr>
              <a:t>conocida </a:t>
            </a:r>
            <a:r>
              <a:rPr lang="es-ES" sz="2400" b="1" i="1" dirty="0" smtClean="0">
                <a:solidFill>
                  <a:srgbClr val="FF0000"/>
                </a:solidFill>
              </a:rPr>
              <a:t>por los escribas de Tora en </a:t>
            </a:r>
            <a:r>
              <a:rPr lang="es-ES" sz="2400" b="1" i="1" dirty="0" smtClean="0">
                <a:solidFill>
                  <a:srgbClr val="FF0000"/>
                </a:solidFill>
              </a:rPr>
              <a:t>el que </a:t>
            </a:r>
            <a:r>
              <a:rPr lang="es-ES" sz="2400" b="1" i="1" dirty="0" smtClean="0">
                <a:solidFill>
                  <a:srgbClr val="FF0000"/>
                </a:solidFill>
              </a:rPr>
              <a:t>ciertos </a:t>
            </a:r>
            <a:r>
              <a:rPr lang="es-ES" sz="2400" b="1" i="1" dirty="0" smtClean="0">
                <a:solidFill>
                  <a:srgbClr val="FF0000"/>
                </a:solidFill>
              </a:rPr>
              <a:t>ácidos que emanan </a:t>
            </a:r>
            <a:r>
              <a:rPr lang="es-ES" sz="2400" b="1" i="1" dirty="0" smtClean="0">
                <a:solidFill>
                  <a:srgbClr val="FF0000"/>
                </a:solidFill>
              </a:rPr>
              <a:t>de los </a:t>
            </a:r>
            <a:r>
              <a:rPr lang="es-ES" sz="2400" b="1" i="1" dirty="0" smtClean="0">
                <a:solidFill>
                  <a:srgbClr val="FF0000"/>
                </a:solidFill>
              </a:rPr>
              <a:t>perros fueron utilizados como </a:t>
            </a:r>
            <a:r>
              <a:rPr lang="es-ES" sz="2400" b="1" i="1" dirty="0" smtClean="0">
                <a:solidFill>
                  <a:srgbClr val="FF0000"/>
                </a:solidFill>
              </a:rPr>
              <a:t>agentes </a:t>
            </a:r>
            <a:r>
              <a:rPr lang="es-ES" sz="2400" b="1" i="1" dirty="0" smtClean="0">
                <a:solidFill>
                  <a:srgbClr val="FF0000"/>
                </a:solidFill>
              </a:rPr>
              <a:t>de limpieza para hacer pergamino </a:t>
            </a:r>
            <a:r>
              <a:rPr lang="es-ES" sz="2400" b="1" i="1" dirty="0" smtClean="0">
                <a:solidFill>
                  <a:srgbClr val="FF0000"/>
                </a:solidFill>
              </a:rPr>
              <a:t>de animales </a:t>
            </a:r>
            <a:r>
              <a:rPr lang="es-ES" sz="2400" b="1" i="1" dirty="0" smtClean="0">
                <a:solidFill>
                  <a:srgbClr val="FF0000"/>
                </a:solidFill>
              </a:rPr>
              <a:t>listos para ser </a:t>
            </a:r>
            <a:r>
              <a:rPr lang="es-ES" sz="2400" b="1" i="1" dirty="0" smtClean="0">
                <a:solidFill>
                  <a:srgbClr val="FF0000"/>
                </a:solidFill>
              </a:rPr>
              <a:t>escritos.</a:t>
            </a:r>
          </a:p>
          <a:p>
            <a:r>
              <a:rPr lang="es-ES" sz="2400" b="1" i="1" dirty="0" smtClean="0">
                <a:solidFill>
                  <a:srgbClr val="FF0000"/>
                </a:solidFill>
              </a:rPr>
              <a:t>Sin </a:t>
            </a:r>
            <a:r>
              <a:rPr lang="es-ES" sz="2400" b="1" i="1" dirty="0" smtClean="0">
                <a:solidFill>
                  <a:srgbClr val="FF0000"/>
                </a:solidFill>
              </a:rPr>
              <a:t>embargo, es bien sabido que el propósito de la salida de Egipto era por el bien de la recepción de la Torá. </a:t>
            </a:r>
            <a:endParaRPr lang="es-ES" sz="2400" b="1" i="1" dirty="0" smtClean="0">
              <a:solidFill>
                <a:srgbClr val="FF0000"/>
              </a:solidFill>
            </a:endParaRPr>
          </a:p>
          <a:p>
            <a:r>
              <a:rPr lang="es-ES" sz="2400" b="1" i="1" dirty="0" smtClean="0">
                <a:solidFill>
                  <a:srgbClr val="FF0000"/>
                </a:solidFill>
              </a:rPr>
              <a:t>Los </a:t>
            </a:r>
            <a:r>
              <a:rPr lang="es-ES" sz="2400" b="1" i="1" dirty="0" smtClean="0">
                <a:solidFill>
                  <a:srgbClr val="FF0000"/>
                </a:solidFill>
              </a:rPr>
              <a:t>perros </a:t>
            </a:r>
            <a:r>
              <a:rPr lang="es-ES" sz="2400" b="1" i="1" dirty="0" smtClean="0">
                <a:solidFill>
                  <a:srgbClr val="FF0000"/>
                </a:solidFill>
              </a:rPr>
              <a:t>no </a:t>
            </a:r>
            <a:r>
              <a:rPr lang="es-ES" sz="2400" b="1" i="1" dirty="0" smtClean="0">
                <a:solidFill>
                  <a:srgbClr val="FF0000"/>
                </a:solidFill>
              </a:rPr>
              <a:t>obstaculizaron </a:t>
            </a:r>
            <a:r>
              <a:rPr lang="es-ES" sz="2400" b="1" i="1" dirty="0" smtClean="0">
                <a:solidFill>
                  <a:srgbClr val="FF0000"/>
                </a:solidFill>
              </a:rPr>
              <a:t>a Israel a recibir la Torá </a:t>
            </a:r>
            <a:r>
              <a:rPr lang="es-ES" sz="2400" b="1" i="1" dirty="0" smtClean="0">
                <a:solidFill>
                  <a:srgbClr val="FF0000"/>
                </a:solidFill>
              </a:rPr>
              <a:t>en el sentido de que no </a:t>
            </a:r>
            <a:r>
              <a:rPr lang="es-ES" sz="2400" b="1" i="1" dirty="0" smtClean="0">
                <a:solidFill>
                  <a:srgbClr val="FF0000"/>
                </a:solidFill>
              </a:rPr>
              <a:t>aullaron. </a:t>
            </a:r>
          </a:p>
          <a:p>
            <a:r>
              <a:rPr lang="es-ES" sz="2400" b="1" i="1" dirty="0" smtClean="0">
                <a:solidFill>
                  <a:srgbClr val="FF0000"/>
                </a:solidFill>
              </a:rPr>
              <a:t>Por </a:t>
            </a:r>
            <a:r>
              <a:rPr lang="es-ES" sz="2400" b="1" i="1" dirty="0" smtClean="0">
                <a:solidFill>
                  <a:srgbClr val="FF0000"/>
                </a:solidFill>
              </a:rPr>
              <a:t>lo tanto, estos </a:t>
            </a:r>
            <a:r>
              <a:rPr lang="es-ES" sz="2400" b="1" i="1" dirty="0" smtClean="0">
                <a:solidFill>
                  <a:srgbClr val="FF0000"/>
                </a:solidFill>
              </a:rPr>
              <a:t>merecieron ser decisivos </a:t>
            </a:r>
            <a:r>
              <a:rPr lang="es-ES" sz="2400" b="1" i="1" dirty="0" smtClean="0">
                <a:solidFill>
                  <a:srgbClr val="FF0000"/>
                </a:solidFill>
              </a:rPr>
              <a:t>en la preparación de </a:t>
            </a:r>
            <a:r>
              <a:rPr lang="es-ES" sz="2400" b="1" i="1" dirty="0" smtClean="0">
                <a:solidFill>
                  <a:srgbClr val="FF0000"/>
                </a:solidFill>
              </a:rPr>
              <a:t>pieles para </a:t>
            </a:r>
            <a:r>
              <a:rPr lang="es-ES" sz="2400" b="1" i="1" dirty="0" smtClean="0">
                <a:solidFill>
                  <a:srgbClr val="FF0000"/>
                </a:solidFill>
              </a:rPr>
              <a:t>rollos de la Torá.</a:t>
            </a:r>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Con esto se entiende el dicho de nuestros sabios (</a:t>
            </a:r>
            <a:r>
              <a:rPr lang="es-ES" sz="2400" b="1" i="1" dirty="0" err="1" smtClean="0">
                <a:solidFill>
                  <a:srgbClr val="FF0000"/>
                </a:solidFill>
              </a:rPr>
              <a:t>Tanit</a:t>
            </a:r>
            <a:r>
              <a:rPr lang="es-ES" sz="2400" b="1" i="1" dirty="0" smtClean="0">
                <a:solidFill>
                  <a:srgbClr val="FF0000"/>
                </a:solidFill>
              </a:rPr>
              <a:t> </a:t>
            </a:r>
            <a:r>
              <a:rPr lang="es-ES" sz="2400" b="1" i="1" dirty="0" smtClean="0">
                <a:solidFill>
                  <a:srgbClr val="FF0000"/>
                </a:solidFill>
              </a:rPr>
              <a:t>11b), "el sustento de un erudito que ayuna puede ser </a:t>
            </a:r>
            <a:r>
              <a:rPr lang="es-ES" sz="2400" b="1" i="1" dirty="0" smtClean="0">
                <a:solidFill>
                  <a:srgbClr val="FF0000"/>
                </a:solidFill>
              </a:rPr>
              <a:t>tomado </a:t>
            </a:r>
            <a:r>
              <a:rPr lang="es-ES" sz="2400" b="1" i="1" dirty="0" smtClean="0">
                <a:solidFill>
                  <a:srgbClr val="FF0000"/>
                </a:solidFill>
              </a:rPr>
              <a:t>por un perro."</a:t>
            </a:r>
          </a:p>
          <a:p>
            <a:r>
              <a:rPr lang="es-ES" sz="2400" b="1" i="1" dirty="0" smtClean="0">
                <a:solidFill>
                  <a:srgbClr val="FF0000"/>
                </a:solidFill>
              </a:rPr>
              <a:t>Esto es difícil </a:t>
            </a:r>
            <a:r>
              <a:rPr lang="es-ES" sz="2400" b="1" i="1" dirty="0" smtClean="0">
                <a:solidFill>
                  <a:srgbClr val="FF0000"/>
                </a:solidFill>
              </a:rPr>
              <a:t>de entender, </a:t>
            </a:r>
            <a:r>
              <a:rPr lang="es-ES" sz="2400" b="1" i="1" dirty="0" smtClean="0">
                <a:solidFill>
                  <a:srgbClr val="FF0000"/>
                </a:solidFill>
              </a:rPr>
              <a:t>por </a:t>
            </a:r>
            <a:r>
              <a:rPr lang="es-ES" sz="2400" b="1" i="1" dirty="0" smtClean="0">
                <a:solidFill>
                  <a:srgbClr val="FF0000"/>
                </a:solidFill>
              </a:rPr>
              <a:t>qué </a:t>
            </a:r>
            <a:r>
              <a:rPr lang="es-ES" sz="2400" b="1" i="1" dirty="0" smtClean="0">
                <a:solidFill>
                  <a:srgbClr val="FF0000"/>
                </a:solidFill>
              </a:rPr>
              <a:t>un perro y </a:t>
            </a:r>
            <a:r>
              <a:rPr lang="es-ES" sz="2400" b="1" i="1" dirty="0" smtClean="0">
                <a:solidFill>
                  <a:srgbClr val="FF0000"/>
                </a:solidFill>
              </a:rPr>
              <a:t>no un gato? </a:t>
            </a:r>
            <a:r>
              <a:rPr lang="es-ES" sz="2400" b="1" i="1" dirty="0" smtClean="0">
                <a:solidFill>
                  <a:srgbClr val="FF0000"/>
                </a:solidFill>
              </a:rPr>
              <a:t>Sin embargo, esta es medida por medida.</a:t>
            </a:r>
          </a:p>
          <a:p>
            <a:r>
              <a:rPr lang="es-ES" sz="2400" b="1" i="1" dirty="0" smtClean="0">
                <a:solidFill>
                  <a:srgbClr val="FF0000"/>
                </a:solidFill>
              </a:rPr>
              <a:t>Los perros no </a:t>
            </a:r>
            <a:r>
              <a:rPr lang="es-ES" sz="2400" b="1" i="1" dirty="0" smtClean="0">
                <a:solidFill>
                  <a:srgbClr val="FF0000"/>
                </a:solidFill>
              </a:rPr>
              <a:t>aullaron </a:t>
            </a:r>
            <a:r>
              <a:rPr lang="es-ES" sz="2400" b="1" i="1" dirty="0" smtClean="0">
                <a:solidFill>
                  <a:srgbClr val="FF0000"/>
                </a:solidFill>
              </a:rPr>
              <a:t>cuando Israel salió de Egipto, con el fin de recibir la Torá.</a:t>
            </a:r>
          </a:p>
          <a:p>
            <a:r>
              <a:rPr lang="es-ES" sz="2400" b="1" i="1" dirty="0" smtClean="0">
                <a:solidFill>
                  <a:srgbClr val="FF0000"/>
                </a:solidFill>
              </a:rPr>
              <a:t>El que ayuna </a:t>
            </a:r>
            <a:r>
              <a:rPr lang="es-ES" sz="2400" b="1" i="1" dirty="0" smtClean="0">
                <a:solidFill>
                  <a:srgbClr val="FF0000"/>
                </a:solidFill>
              </a:rPr>
              <a:t>anula el estudio de </a:t>
            </a:r>
            <a:r>
              <a:rPr lang="es-ES" sz="2400" b="1" i="1" dirty="0" smtClean="0">
                <a:solidFill>
                  <a:srgbClr val="FF0000"/>
                </a:solidFill>
              </a:rPr>
              <a:t>la Torá </a:t>
            </a:r>
            <a:r>
              <a:rPr lang="es-ES" sz="2400" b="1" i="1" dirty="0" smtClean="0">
                <a:solidFill>
                  <a:srgbClr val="FF0000"/>
                </a:solidFill>
              </a:rPr>
              <a:t>debilitando </a:t>
            </a:r>
            <a:r>
              <a:rPr lang="es-ES" sz="2400" b="1" i="1" dirty="0" smtClean="0">
                <a:solidFill>
                  <a:srgbClr val="FF0000"/>
                </a:solidFill>
              </a:rPr>
              <a:t>su capacidad para </a:t>
            </a:r>
            <a:r>
              <a:rPr lang="es-ES" sz="2400" b="1" i="1" dirty="0" smtClean="0">
                <a:solidFill>
                  <a:srgbClr val="FF0000"/>
                </a:solidFill>
              </a:rPr>
              <a:t>aprender, </a:t>
            </a:r>
            <a:r>
              <a:rPr lang="es-ES" sz="2400" b="1" i="1" dirty="0" smtClean="0">
                <a:solidFill>
                  <a:srgbClr val="FF0000"/>
                </a:solidFill>
              </a:rPr>
              <a:t>un perro vendrá y se </a:t>
            </a:r>
            <a:r>
              <a:rPr lang="es-ES" sz="2400" b="1" i="1" dirty="0" smtClean="0">
                <a:solidFill>
                  <a:srgbClr val="FF0000"/>
                </a:solidFill>
              </a:rPr>
              <a:t>vengará </a:t>
            </a:r>
            <a:r>
              <a:rPr lang="es-ES" sz="2400" b="1" i="1" dirty="0" smtClean="0">
                <a:solidFill>
                  <a:srgbClr val="FF0000"/>
                </a:solidFill>
              </a:rPr>
              <a:t>de él.</a:t>
            </a:r>
          </a:p>
          <a:p>
            <a:r>
              <a:rPr lang="es-ES" sz="2400" b="1" i="1" dirty="0" smtClean="0">
                <a:solidFill>
                  <a:srgbClr val="FF0000"/>
                </a:solidFill>
              </a:rPr>
              <a:t>El perro va a comer su comida.</a:t>
            </a:r>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También se sabe de nuestros </a:t>
            </a:r>
            <a:r>
              <a:rPr lang="es-ES" sz="2400" b="1" i="1" dirty="0" smtClean="0">
                <a:solidFill>
                  <a:srgbClr val="FF0000"/>
                </a:solidFill>
              </a:rPr>
              <a:t>sabios de </a:t>
            </a:r>
            <a:r>
              <a:rPr lang="es-ES" sz="2400" b="1" i="1" dirty="0" smtClean="0">
                <a:solidFill>
                  <a:srgbClr val="FF0000"/>
                </a:solidFill>
              </a:rPr>
              <a:t>bendita memoria que </a:t>
            </a:r>
            <a:r>
              <a:rPr lang="es-ES" sz="2400" b="1" i="1" dirty="0" err="1" smtClean="0">
                <a:solidFill>
                  <a:srgbClr val="FF0000"/>
                </a:solidFill>
              </a:rPr>
              <a:t>Hevel</a:t>
            </a:r>
            <a:r>
              <a:rPr lang="es-ES" sz="2400" b="1" i="1" dirty="0" smtClean="0">
                <a:solidFill>
                  <a:srgbClr val="FF0000"/>
                </a:solidFill>
              </a:rPr>
              <a:t> era </a:t>
            </a:r>
            <a:r>
              <a:rPr lang="es-ES" sz="2400" b="1" i="1" dirty="0" err="1" smtClean="0">
                <a:solidFill>
                  <a:srgbClr val="FF0000"/>
                </a:solidFill>
              </a:rPr>
              <a:t>Mashíah</a:t>
            </a:r>
            <a:r>
              <a:rPr lang="es-ES" sz="2400" b="1" i="1" dirty="0" smtClean="0">
                <a:solidFill>
                  <a:srgbClr val="FF0000"/>
                </a:solidFill>
              </a:rPr>
              <a:t>.</a:t>
            </a:r>
          </a:p>
          <a:p>
            <a:r>
              <a:rPr lang="es-ES" sz="2400" b="1" i="1" dirty="0" smtClean="0">
                <a:solidFill>
                  <a:srgbClr val="FF0000"/>
                </a:solidFill>
              </a:rPr>
              <a:t>Si </a:t>
            </a:r>
            <a:r>
              <a:rPr lang="es-ES" sz="2400" b="1" i="1" dirty="0" err="1" smtClean="0">
                <a:solidFill>
                  <a:srgbClr val="FF0000"/>
                </a:solidFill>
              </a:rPr>
              <a:t>Kayin</a:t>
            </a:r>
            <a:r>
              <a:rPr lang="es-ES" sz="2400" b="1" i="1" dirty="0" smtClean="0">
                <a:solidFill>
                  <a:srgbClr val="FF0000"/>
                </a:solidFill>
              </a:rPr>
              <a:t> no lo </a:t>
            </a:r>
            <a:r>
              <a:rPr lang="es-ES" sz="2400" b="1" i="1" dirty="0" smtClean="0">
                <a:solidFill>
                  <a:srgbClr val="FF0000"/>
                </a:solidFill>
              </a:rPr>
              <a:t>hubiera matado, </a:t>
            </a:r>
            <a:r>
              <a:rPr lang="es-ES" sz="2400" b="1" i="1" dirty="0" smtClean="0">
                <a:solidFill>
                  <a:srgbClr val="FF0000"/>
                </a:solidFill>
              </a:rPr>
              <a:t>nunca habría habido ningún </a:t>
            </a:r>
            <a:r>
              <a:rPr lang="es-ES" sz="2400" b="1" i="1" dirty="0" smtClean="0">
                <a:solidFill>
                  <a:srgbClr val="FF0000"/>
                </a:solidFill>
              </a:rPr>
              <a:t>exiliado. </a:t>
            </a:r>
          </a:p>
          <a:p>
            <a:r>
              <a:rPr lang="es-ES" sz="2400" b="1" i="1" dirty="0" smtClean="0">
                <a:solidFill>
                  <a:srgbClr val="FF0000"/>
                </a:solidFill>
              </a:rPr>
              <a:t>Otro </a:t>
            </a:r>
            <a:r>
              <a:rPr lang="es-ES" sz="2400" b="1" i="1" dirty="0" smtClean="0">
                <a:solidFill>
                  <a:srgbClr val="FF0000"/>
                </a:solidFill>
              </a:rPr>
              <a:t>dicho de nuestros santos sabios de bendita memoria (</a:t>
            </a:r>
            <a:r>
              <a:rPr lang="es-ES" sz="2400" b="1" i="1" dirty="0" err="1" smtClean="0">
                <a:solidFill>
                  <a:srgbClr val="FF0000"/>
                </a:solidFill>
              </a:rPr>
              <a:t>Hagiga</a:t>
            </a:r>
            <a:r>
              <a:rPr lang="es-ES" sz="2400" b="1" i="1" dirty="0" smtClean="0">
                <a:solidFill>
                  <a:srgbClr val="FF0000"/>
                </a:solidFill>
              </a:rPr>
              <a:t> </a:t>
            </a:r>
            <a:r>
              <a:rPr lang="es-ES" sz="2400" b="1" i="1" dirty="0" smtClean="0">
                <a:solidFill>
                  <a:srgbClr val="FF0000"/>
                </a:solidFill>
              </a:rPr>
              <a:t>5), que cuando fue exiliado Israel, </a:t>
            </a:r>
            <a:r>
              <a:rPr lang="es-ES" sz="2400" b="1" i="1" dirty="0" smtClean="0">
                <a:solidFill>
                  <a:srgbClr val="FF0000"/>
                </a:solidFill>
              </a:rPr>
              <a:t>fueron </a:t>
            </a:r>
            <a:r>
              <a:rPr lang="es-ES" sz="2400" b="1" i="1" dirty="0" smtClean="0">
                <a:solidFill>
                  <a:srgbClr val="FF0000"/>
                </a:solidFill>
              </a:rPr>
              <a:t>exiliados de la Tora.</a:t>
            </a:r>
          </a:p>
          <a:p>
            <a:r>
              <a:rPr lang="es-ES" sz="2400" b="1" i="1" dirty="0" smtClean="0">
                <a:solidFill>
                  <a:srgbClr val="FF0000"/>
                </a:solidFill>
              </a:rPr>
              <a:t>Porque </a:t>
            </a:r>
            <a:r>
              <a:rPr lang="es-ES" sz="2400" b="1" i="1" dirty="0" smtClean="0">
                <a:solidFill>
                  <a:srgbClr val="FF0000"/>
                </a:solidFill>
              </a:rPr>
              <a:t>el exilio provoca la anulación </a:t>
            </a:r>
            <a:r>
              <a:rPr lang="es-ES" sz="2400" b="1" i="1" dirty="0" smtClean="0">
                <a:solidFill>
                  <a:srgbClr val="FF0000"/>
                </a:solidFill>
              </a:rPr>
              <a:t>del estudio de  </a:t>
            </a:r>
            <a:r>
              <a:rPr lang="es-ES" sz="2400" b="1" i="1" dirty="0" smtClean="0">
                <a:solidFill>
                  <a:srgbClr val="FF0000"/>
                </a:solidFill>
              </a:rPr>
              <a:t>la </a:t>
            </a:r>
            <a:r>
              <a:rPr lang="es-ES" sz="2400" b="1" i="1" dirty="0" smtClean="0">
                <a:solidFill>
                  <a:srgbClr val="FF0000"/>
                </a:solidFill>
              </a:rPr>
              <a:t>Torá.</a:t>
            </a:r>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De </a:t>
            </a:r>
            <a:r>
              <a:rPr lang="es-ES" sz="2400" b="1" i="1" dirty="0" smtClean="0">
                <a:solidFill>
                  <a:srgbClr val="FF0000"/>
                </a:solidFill>
              </a:rPr>
              <a:t>acuerdo con </a:t>
            </a:r>
            <a:r>
              <a:rPr lang="es-ES" sz="2400" b="1" i="1" dirty="0" smtClean="0">
                <a:solidFill>
                  <a:srgbClr val="FF0000"/>
                </a:solidFill>
              </a:rPr>
              <a:t>el </a:t>
            </a:r>
            <a:r>
              <a:rPr lang="es-ES" sz="2400" b="1" i="1" dirty="0" err="1" smtClean="0">
                <a:solidFill>
                  <a:srgbClr val="FF0000"/>
                </a:solidFill>
              </a:rPr>
              <a:t>Ari'zal</a:t>
            </a:r>
            <a:r>
              <a:rPr lang="es-ES" sz="2400" b="1" i="1" dirty="0" smtClean="0">
                <a:solidFill>
                  <a:srgbClr val="FF0000"/>
                </a:solidFill>
              </a:rPr>
              <a:t>, </a:t>
            </a:r>
            <a:r>
              <a:rPr lang="es-ES" sz="2400" b="1" i="1" dirty="0" err="1" smtClean="0">
                <a:solidFill>
                  <a:srgbClr val="FF0000"/>
                </a:solidFill>
              </a:rPr>
              <a:t>Hevel</a:t>
            </a:r>
            <a:r>
              <a:rPr lang="es-ES" sz="2400" b="1" i="1" dirty="0" smtClean="0">
                <a:solidFill>
                  <a:srgbClr val="FF0000"/>
                </a:solidFill>
              </a:rPr>
              <a:t>, se reencarnó después como </a:t>
            </a:r>
            <a:r>
              <a:rPr lang="es-ES" sz="2400" b="1" i="1" dirty="0" err="1" smtClean="0">
                <a:solidFill>
                  <a:srgbClr val="FF0000"/>
                </a:solidFill>
              </a:rPr>
              <a:t>Moshe</a:t>
            </a:r>
            <a:r>
              <a:rPr lang="es-ES" sz="2400" b="1" i="1" dirty="0" smtClean="0">
                <a:solidFill>
                  <a:srgbClr val="FF0000"/>
                </a:solidFill>
              </a:rPr>
              <a:t> </a:t>
            </a:r>
            <a:r>
              <a:rPr lang="es-ES" sz="2400" b="1" i="1" dirty="0" smtClean="0">
                <a:solidFill>
                  <a:srgbClr val="FF0000"/>
                </a:solidFill>
              </a:rPr>
              <a:t>Rabenu</a:t>
            </a:r>
            <a:r>
              <a:rPr lang="es-ES" sz="2400" b="1" i="1" dirty="0" smtClean="0">
                <a:solidFill>
                  <a:srgbClr val="FF0000"/>
                </a:solidFill>
              </a:rPr>
              <a:t>. </a:t>
            </a:r>
            <a:endParaRPr lang="es-ES" sz="2400" b="1" i="1" dirty="0" smtClean="0">
              <a:solidFill>
                <a:srgbClr val="FF0000"/>
              </a:solidFill>
            </a:endParaRPr>
          </a:p>
          <a:p>
            <a:r>
              <a:rPr lang="es-ES" sz="2400" b="1" i="1" dirty="0" err="1" smtClean="0">
                <a:solidFill>
                  <a:srgbClr val="FF0000"/>
                </a:solidFill>
              </a:rPr>
              <a:t>Moshe</a:t>
            </a:r>
            <a:r>
              <a:rPr lang="es-ES" sz="2400" b="1" i="1" dirty="0" smtClean="0">
                <a:solidFill>
                  <a:srgbClr val="FF0000"/>
                </a:solidFill>
              </a:rPr>
              <a:t> Rabenu reencarnará </a:t>
            </a:r>
            <a:r>
              <a:rPr lang="es-ES" sz="2400" b="1" i="1" dirty="0" smtClean="0">
                <a:solidFill>
                  <a:srgbClr val="FF0000"/>
                </a:solidFill>
              </a:rPr>
              <a:t>y </a:t>
            </a:r>
            <a:r>
              <a:rPr lang="es-ES" sz="2400" b="1" i="1" dirty="0" smtClean="0">
                <a:solidFill>
                  <a:srgbClr val="FF0000"/>
                </a:solidFill>
              </a:rPr>
              <a:t>será </a:t>
            </a:r>
            <a:r>
              <a:rPr lang="es-ES" sz="2400" b="1" i="1" dirty="0" err="1" smtClean="0">
                <a:solidFill>
                  <a:srgbClr val="FF0000"/>
                </a:solidFill>
              </a:rPr>
              <a:t>Mashíah</a:t>
            </a:r>
            <a:r>
              <a:rPr lang="es-ES" sz="2400" b="1" i="1" dirty="0" smtClean="0">
                <a:solidFill>
                  <a:srgbClr val="FF0000"/>
                </a:solidFill>
              </a:rPr>
              <a:t>.</a:t>
            </a:r>
          </a:p>
          <a:p>
            <a:r>
              <a:rPr lang="es-ES" sz="2400" b="1" i="1" dirty="0" smtClean="0">
                <a:solidFill>
                  <a:srgbClr val="FF0000"/>
                </a:solidFill>
              </a:rPr>
              <a:t>Por lo tanto, es </a:t>
            </a:r>
            <a:r>
              <a:rPr lang="es-ES" sz="2400" b="1" i="1" dirty="0" err="1" smtClean="0">
                <a:solidFill>
                  <a:srgbClr val="FF0000"/>
                </a:solidFill>
              </a:rPr>
              <a:t>Hevel</a:t>
            </a:r>
            <a:r>
              <a:rPr lang="es-ES" sz="2400" b="1" i="1" dirty="0" smtClean="0">
                <a:solidFill>
                  <a:srgbClr val="FF0000"/>
                </a:solidFill>
              </a:rPr>
              <a:t> </a:t>
            </a:r>
            <a:r>
              <a:rPr lang="es-ES" sz="2400" b="1" i="1" dirty="0" err="1" smtClean="0">
                <a:solidFill>
                  <a:srgbClr val="FF0000"/>
                </a:solidFill>
              </a:rPr>
              <a:t>Mashíah</a:t>
            </a:r>
            <a:r>
              <a:rPr lang="es-ES" sz="2400" b="1" i="1" dirty="0" smtClean="0">
                <a:solidFill>
                  <a:srgbClr val="FF0000"/>
                </a:solidFill>
              </a:rPr>
              <a:t>. </a:t>
            </a:r>
            <a:endParaRPr lang="es-ES" sz="2400" b="1" i="1" dirty="0" smtClean="0">
              <a:solidFill>
                <a:srgbClr val="FF0000"/>
              </a:solidFill>
            </a:endParaRPr>
          </a:p>
          <a:p>
            <a:r>
              <a:rPr lang="es-ES" sz="2400" b="1" i="1" dirty="0" smtClean="0">
                <a:solidFill>
                  <a:srgbClr val="FF0000"/>
                </a:solidFill>
              </a:rPr>
              <a:t>Si </a:t>
            </a:r>
            <a:r>
              <a:rPr lang="es-ES" sz="2400" b="1" i="1" dirty="0" err="1" smtClean="0">
                <a:solidFill>
                  <a:srgbClr val="FF0000"/>
                </a:solidFill>
              </a:rPr>
              <a:t>Kayin</a:t>
            </a:r>
            <a:r>
              <a:rPr lang="es-ES" sz="2400" b="1" i="1" dirty="0" smtClean="0">
                <a:solidFill>
                  <a:srgbClr val="FF0000"/>
                </a:solidFill>
              </a:rPr>
              <a:t> no lo </a:t>
            </a:r>
            <a:r>
              <a:rPr lang="es-ES" sz="2400" b="1" i="1" dirty="0" smtClean="0">
                <a:solidFill>
                  <a:srgbClr val="FF0000"/>
                </a:solidFill>
              </a:rPr>
              <a:t>hubiera matado</a:t>
            </a:r>
            <a:r>
              <a:rPr lang="es-ES" sz="2400" b="1" i="1" dirty="0" smtClean="0">
                <a:solidFill>
                  <a:srgbClr val="FF0000"/>
                </a:solidFill>
              </a:rPr>
              <a:t>, </a:t>
            </a:r>
            <a:r>
              <a:rPr lang="es-ES" sz="2400" b="1" i="1" dirty="0" err="1" smtClean="0">
                <a:solidFill>
                  <a:srgbClr val="FF0000"/>
                </a:solidFill>
              </a:rPr>
              <a:t>Hevel</a:t>
            </a:r>
            <a:r>
              <a:rPr lang="es-ES" sz="2400" b="1" i="1" dirty="0" smtClean="0">
                <a:solidFill>
                  <a:srgbClr val="FF0000"/>
                </a:solidFill>
              </a:rPr>
              <a:t> pudo haber asegurado la redención durante su primer curso de la vida</a:t>
            </a:r>
            <a:r>
              <a:rPr lang="es-ES" sz="2400" b="1" i="1" dirty="0" smtClean="0">
                <a:solidFill>
                  <a:srgbClr val="FF0000"/>
                </a:solidFill>
              </a:rPr>
              <a:t>.</a:t>
            </a:r>
          </a:p>
          <a:p>
            <a:r>
              <a:rPr lang="es-ES" sz="2400" b="1" i="1" dirty="0" smtClean="0">
                <a:solidFill>
                  <a:srgbClr val="FF0000"/>
                </a:solidFill>
              </a:rPr>
              <a:t>Así, con </a:t>
            </a:r>
            <a:r>
              <a:rPr lang="es-ES" sz="2400" b="1" i="1" dirty="0" err="1" smtClean="0">
                <a:solidFill>
                  <a:srgbClr val="FF0000"/>
                </a:solidFill>
              </a:rPr>
              <a:t>Kayin</a:t>
            </a:r>
            <a:r>
              <a:rPr lang="es-ES" sz="2400" b="1" i="1" dirty="0" smtClean="0">
                <a:solidFill>
                  <a:srgbClr val="FF0000"/>
                </a:solidFill>
              </a:rPr>
              <a:t>, que anuló la Torá cuando asesinó a </a:t>
            </a:r>
            <a:r>
              <a:rPr lang="es-ES" sz="2400" b="1" i="1" dirty="0" err="1" smtClean="0">
                <a:solidFill>
                  <a:srgbClr val="FF0000"/>
                </a:solidFill>
              </a:rPr>
              <a:t>Hevel</a:t>
            </a:r>
            <a:r>
              <a:rPr lang="es-ES" sz="2400" b="1" i="1" dirty="0" smtClean="0">
                <a:solidFill>
                  <a:srgbClr val="FF0000"/>
                </a:solidFill>
              </a:rPr>
              <a:t> que era </a:t>
            </a:r>
            <a:r>
              <a:rPr lang="es-ES" sz="2400" b="1" i="1" dirty="0" err="1" smtClean="0">
                <a:solidFill>
                  <a:srgbClr val="FF0000"/>
                </a:solidFill>
              </a:rPr>
              <a:t>Mashíah</a:t>
            </a:r>
            <a:r>
              <a:rPr lang="es-ES" sz="2400" b="1" i="1" dirty="0" smtClean="0">
                <a:solidFill>
                  <a:srgbClr val="FF0000"/>
                </a:solidFill>
              </a:rPr>
              <a:t> y provocó el exilio, lo que llevó a la anulación de la Tora, un perro necesita </a:t>
            </a:r>
            <a:r>
              <a:rPr lang="es-ES" sz="2400" b="1" i="1" dirty="0" smtClean="0">
                <a:solidFill>
                  <a:srgbClr val="FF0000"/>
                </a:solidFill>
              </a:rPr>
              <a:t>tomar venganza de </a:t>
            </a:r>
            <a:r>
              <a:rPr lang="es-ES" sz="2400" b="1" i="1" dirty="0" smtClean="0">
                <a:solidFill>
                  <a:srgbClr val="FF0000"/>
                </a:solidFill>
              </a:rPr>
              <a:t>él.</a:t>
            </a:r>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Por lo tanto, un perro fue enviado a </a:t>
            </a:r>
            <a:r>
              <a:rPr lang="es-ES" sz="2400" b="1" i="1" dirty="0" smtClean="0">
                <a:solidFill>
                  <a:srgbClr val="FF0000"/>
                </a:solidFill>
              </a:rPr>
              <a:t>proteger a </a:t>
            </a:r>
            <a:r>
              <a:rPr lang="es-ES" sz="2400" b="1" i="1" dirty="0" err="1" smtClean="0">
                <a:solidFill>
                  <a:srgbClr val="FF0000"/>
                </a:solidFill>
              </a:rPr>
              <a:t>Kayin</a:t>
            </a:r>
            <a:r>
              <a:rPr lang="es-ES" sz="2400" b="1" i="1" dirty="0" smtClean="0">
                <a:solidFill>
                  <a:srgbClr val="FF0000"/>
                </a:solidFill>
              </a:rPr>
              <a:t>. </a:t>
            </a:r>
            <a:endParaRPr lang="es-ES" sz="2400" b="1" i="1" dirty="0" smtClean="0">
              <a:solidFill>
                <a:srgbClr val="FF0000"/>
              </a:solidFill>
            </a:endParaRPr>
          </a:p>
          <a:p>
            <a:r>
              <a:rPr lang="es-ES" sz="2400" b="1" i="1" dirty="0" smtClean="0">
                <a:solidFill>
                  <a:srgbClr val="FF0000"/>
                </a:solidFill>
              </a:rPr>
              <a:t>De </a:t>
            </a:r>
            <a:r>
              <a:rPr lang="es-ES" sz="2400" b="1" i="1" dirty="0" smtClean="0">
                <a:solidFill>
                  <a:srgbClr val="FF0000"/>
                </a:solidFill>
              </a:rPr>
              <a:t>esta manera, quienes ven al perro con </a:t>
            </a:r>
            <a:r>
              <a:rPr lang="es-ES" sz="2400" b="1" i="1" dirty="0" err="1" smtClean="0">
                <a:solidFill>
                  <a:srgbClr val="FF0000"/>
                </a:solidFill>
              </a:rPr>
              <a:t>Kayin</a:t>
            </a:r>
            <a:r>
              <a:rPr lang="es-ES" sz="2400" b="1" i="1" dirty="0" smtClean="0">
                <a:solidFill>
                  <a:srgbClr val="FF0000"/>
                </a:solidFill>
              </a:rPr>
              <a:t> </a:t>
            </a:r>
            <a:r>
              <a:rPr lang="es-ES" sz="2400" b="1" i="1" dirty="0" smtClean="0">
                <a:solidFill>
                  <a:srgbClr val="FF0000"/>
                </a:solidFill>
              </a:rPr>
              <a:t>sabrían </a:t>
            </a:r>
            <a:r>
              <a:rPr lang="es-ES" sz="2400" b="1" i="1" dirty="0" smtClean="0">
                <a:solidFill>
                  <a:srgbClr val="FF0000"/>
                </a:solidFill>
              </a:rPr>
              <a:t>que ninguna criatura sería capaz </a:t>
            </a:r>
            <a:r>
              <a:rPr lang="es-ES" sz="2400" b="1" i="1" dirty="0" smtClean="0">
                <a:solidFill>
                  <a:srgbClr val="FF0000"/>
                </a:solidFill>
              </a:rPr>
              <a:t>venir sobre él. </a:t>
            </a:r>
          </a:p>
          <a:p>
            <a:r>
              <a:rPr lang="es-ES" sz="2400" b="1" i="1" dirty="0" smtClean="0">
                <a:solidFill>
                  <a:srgbClr val="FF0000"/>
                </a:solidFill>
              </a:rPr>
              <a:t>[</a:t>
            </a:r>
            <a:r>
              <a:rPr lang="es-ES" sz="2400" b="1" i="1" dirty="0" smtClean="0">
                <a:solidFill>
                  <a:srgbClr val="FF0000"/>
                </a:solidFill>
              </a:rPr>
              <a:t>Ellos] dirían, ¿por qué deberíamos molestarnos a nosotros mismos para matar </a:t>
            </a:r>
            <a:r>
              <a:rPr lang="es-ES" sz="2400" b="1" i="1" dirty="0" err="1" smtClean="0">
                <a:solidFill>
                  <a:srgbClr val="FF0000"/>
                </a:solidFill>
              </a:rPr>
              <a:t>Kayin</a:t>
            </a:r>
            <a:r>
              <a:rPr lang="es-ES" sz="2400" b="1" i="1" dirty="0" smtClean="0">
                <a:solidFill>
                  <a:srgbClr val="FF0000"/>
                </a:solidFill>
              </a:rPr>
              <a:t>. El perro está con él y él puede matar </a:t>
            </a:r>
            <a:r>
              <a:rPr lang="es-ES" sz="2400" b="1" i="1" dirty="0" err="1" smtClean="0">
                <a:solidFill>
                  <a:srgbClr val="FF0000"/>
                </a:solidFill>
              </a:rPr>
              <a:t>Kayin</a:t>
            </a:r>
            <a:r>
              <a:rPr lang="es-ES" sz="2400" b="1" i="1" dirty="0" smtClean="0">
                <a:solidFill>
                  <a:srgbClr val="FF0000"/>
                </a:solidFill>
              </a:rPr>
              <a:t> siempre que lo desee, </a:t>
            </a:r>
            <a:r>
              <a:rPr lang="es-ES" sz="2400" b="1" i="1" dirty="0" smtClean="0">
                <a:solidFill>
                  <a:srgbClr val="FF0000"/>
                </a:solidFill>
              </a:rPr>
              <a:t>porque al perro le </a:t>
            </a:r>
            <a:r>
              <a:rPr lang="es-ES" sz="2400" b="1" i="1" dirty="0" smtClean="0">
                <a:solidFill>
                  <a:srgbClr val="FF0000"/>
                </a:solidFill>
              </a:rPr>
              <a:t>fue </a:t>
            </a:r>
            <a:r>
              <a:rPr lang="es-ES" sz="2400" b="1" i="1" dirty="0" smtClean="0">
                <a:solidFill>
                  <a:srgbClr val="FF0000"/>
                </a:solidFill>
              </a:rPr>
              <a:t>dada </a:t>
            </a:r>
            <a:r>
              <a:rPr lang="es-ES" sz="2400" b="1" i="1" dirty="0" smtClean="0">
                <a:solidFill>
                  <a:srgbClr val="FF0000"/>
                </a:solidFill>
              </a:rPr>
              <a:t>a esta obligación. </a:t>
            </a:r>
            <a:endParaRPr lang="es-ES" sz="2400" b="1" i="1" dirty="0" smtClean="0">
              <a:solidFill>
                <a:srgbClr val="FF0000"/>
              </a:solidFill>
            </a:endParaRPr>
          </a:p>
          <a:p>
            <a:r>
              <a:rPr lang="es-ES" sz="2400" b="1" i="1" dirty="0" smtClean="0">
                <a:solidFill>
                  <a:srgbClr val="FF0000"/>
                </a:solidFill>
              </a:rPr>
              <a:t>Por </a:t>
            </a:r>
            <a:r>
              <a:rPr lang="es-ES" sz="2400" b="1" i="1" dirty="0" smtClean="0">
                <a:solidFill>
                  <a:srgbClr val="FF0000"/>
                </a:solidFill>
              </a:rPr>
              <a:t>lo </a:t>
            </a:r>
            <a:r>
              <a:rPr lang="es-ES" sz="2400" b="1" i="1" dirty="0" smtClean="0">
                <a:solidFill>
                  <a:srgbClr val="FF0000"/>
                </a:solidFill>
              </a:rPr>
              <a:t>tanto, </a:t>
            </a:r>
            <a:r>
              <a:rPr lang="es-ES" sz="2400" b="1" i="1" dirty="0" smtClean="0">
                <a:solidFill>
                  <a:srgbClr val="FF0000"/>
                </a:solidFill>
              </a:rPr>
              <a:t>si </a:t>
            </a:r>
            <a:r>
              <a:rPr lang="es-ES" sz="2400" b="1" i="1" dirty="0" smtClean="0">
                <a:solidFill>
                  <a:srgbClr val="FF0000"/>
                </a:solidFill>
              </a:rPr>
              <a:t>el perro </a:t>
            </a:r>
            <a:r>
              <a:rPr lang="es-ES" sz="2400" b="1" i="1" dirty="0" smtClean="0">
                <a:solidFill>
                  <a:srgbClr val="FF0000"/>
                </a:solidFill>
              </a:rPr>
              <a:t>que está obligado a matar </a:t>
            </a:r>
            <a:r>
              <a:rPr lang="es-ES" sz="2400" b="1" i="1" dirty="0" smtClean="0">
                <a:solidFill>
                  <a:srgbClr val="FF0000"/>
                </a:solidFill>
              </a:rPr>
              <a:t>a </a:t>
            </a:r>
            <a:r>
              <a:rPr lang="es-ES" sz="2400" b="1" i="1" dirty="0" err="1" smtClean="0">
                <a:solidFill>
                  <a:srgbClr val="FF0000"/>
                </a:solidFill>
              </a:rPr>
              <a:t>Kayin</a:t>
            </a:r>
            <a:r>
              <a:rPr lang="es-ES" sz="2400" b="1" i="1" dirty="0" smtClean="0">
                <a:solidFill>
                  <a:srgbClr val="FF0000"/>
                </a:solidFill>
              </a:rPr>
              <a:t> no lo mata, </a:t>
            </a:r>
            <a:r>
              <a:rPr lang="es-ES" sz="2400" b="1" i="1" dirty="0" smtClean="0">
                <a:solidFill>
                  <a:srgbClr val="FF0000"/>
                </a:solidFill>
              </a:rPr>
              <a:t>¿por qué debería importarnos </a:t>
            </a:r>
            <a:r>
              <a:rPr lang="es-ES" sz="2400" b="1" i="1" dirty="0" smtClean="0">
                <a:solidFill>
                  <a:srgbClr val="FF0000"/>
                </a:solidFill>
              </a:rPr>
              <a:t>matarlo? </a:t>
            </a:r>
            <a:r>
              <a:rPr lang="es-ES" sz="2400" b="1" i="1" dirty="0" smtClean="0">
                <a:solidFill>
                  <a:srgbClr val="FF0000"/>
                </a:solidFill>
              </a:rPr>
              <a:t>por tanto, nos encontramos con que </a:t>
            </a:r>
            <a:r>
              <a:rPr lang="es-ES" sz="2400" b="1" i="1" dirty="0" smtClean="0">
                <a:solidFill>
                  <a:srgbClr val="FF0000"/>
                </a:solidFill>
              </a:rPr>
              <a:t>Dios le </a:t>
            </a:r>
            <a:r>
              <a:rPr lang="es-ES" sz="2400" b="1" i="1" dirty="0" smtClean="0">
                <a:solidFill>
                  <a:srgbClr val="FF0000"/>
                </a:solidFill>
              </a:rPr>
              <a:t>dio </a:t>
            </a:r>
            <a:r>
              <a:rPr lang="es-ES" sz="2400" b="1" i="1" dirty="0" smtClean="0">
                <a:solidFill>
                  <a:srgbClr val="FF0000"/>
                </a:solidFill>
              </a:rPr>
              <a:t>a </a:t>
            </a:r>
            <a:r>
              <a:rPr lang="es-ES" sz="2400" b="1" i="1" dirty="0" err="1" smtClean="0">
                <a:solidFill>
                  <a:srgbClr val="FF0000"/>
                </a:solidFill>
              </a:rPr>
              <a:t>Kayin</a:t>
            </a:r>
            <a:r>
              <a:rPr lang="es-ES" sz="2400" b="1" i="1" dirty="0" smtClean="0">
                <a:solidFill>
                  <a:srgbClr val="FF0000"/>
                </a:solidFill>
              </a:rPr>
              <a:t> una señal junto </a:t>
            </a:r>
            <a:r>
              <a:rPr lang="es-ES" sz="2400" b="1" i="1" dirty="0" smtClean="0">
                <a:solidFill>
                  <a:srgbClr val="FF0000"/>
                </a:solidFill>
              </a:rPr>
              <a:t>con el perro. </a:t>
            </a:r>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De </a:t>
            </a:r>
            <a:r>
              <a:rPr lang="es-ES" sz="2400" b="1" i="1" dirty="0" smtClean="0">
                <a:solidFill>
                  <a:srgbClr val="FF0000"/>
                </a:solidFill>
              </a:rPr>
              <a:t>esta </a:t>
            </a:r>
            <a:r>
              <a:rPr lang="es-ES" sz="2400" b="1" i="1" dirty="0" smtClean="0">
                <a:solidFill>
                  <a:srgbClr val="FF0000"/>
                </a:solidFill>
              </a:rPr>
              <a:t>manera, </a:t>
            </a:r>
            <a:r>
              <a:rPr lang="es-ES" sz="2400" b="1" i="1" dirty="0" smtClean="0">
                <a:solidFill>
                  <a:srgbClr val="FF0000"/>
                </a:solidFill>
              </a:rPr>
              <a:t>cualquier persona que se </a:t>
            </a:r>
            <a:r>
              <a:rPr lang="es-ES" sz="2400" b="1" i="1" dirty="0" smtClean="0">
                <a:solidFill>
                  <a:srgbClr val="FF0000"/>
                </a:solidFill>
              </a:rPr>
              <a:t>encuentre a </a:t>
            </a:r>
            <a:r>
              <a:rPr lang="es-ES" sz="2400" b="1" i="1" dirty="0" err="1" smtClean="0">
                <a:solidFill>
                  <a:srgbClr val="FF0000"/>
                </a:solidFill>
              </a:rPr>
              <a:t>Kayin</a:t>
            </a:r>
            <a:r>
              <a:rPr lang="es-ES" sz="2400" b="1" i="1" dirty="0" smtClean="0">
                <a:solidFill>
                  <a:srgbClr val="FF0000"/>
                </a:solidFill>
              </a:rPr>
              <a:t> </a:t>
            </a:r>
            <a:r>
              <a:rPr lang="es-ES" sz="2400" b="1" i="1" dirty="0" smtClean="0">
                <a:solidFill>
                  <a:srgbClr val="FF0000"/>
                </a:solidFill>
              </a:rPr>
              <a:t>no lo iba a herir. Viendo al </a:t>
            </a:r>
            <a:r>
              <a:rPr lang="es-ES" sz="2400" b="1" i="1" dirty="0" smtClean="0">
                <a:solidFill>
                  <a:srgbClr val="FF0000"/>
                </a:solidFill>
              </a:rPr>
              <a:t>perro con él, </a:t>
            </a:r>
            <a:r>
              <a:rPr lang="es-ES" sz="2400" b="1" i="1" dirty="0" smtClean="0">
                <a:solidFill>
                  <a:srgbClr val="FF0000"/>
                </a:solidFill>
              </a:rPr>
              <a:t>se </a:t>
            </a:r>
            <a:r>
              <a:rPr lang="es-ES" sz="2400" b="1" i="1" dirty="0" smtClean="0">
                <a:solidFill>
                  <a:srgbClr val="FF0000"/>
                </a:solidFill>
              </a:rPr>
              <a:t>retirarían de él</a:t>
            </a:r>
            <a:r>
              <a:rPr lang="es-ES" sz="2400" b="1" i="1" dirty="0" smtClean="0">
                <a:solidFill>
                  <a:srgbClr val="FF0000"/>
                </a:solidFill>
              </a:rPr>
              <a:t>.</a:t>
            </a:r>
          </a:p>
          <a:p>
            <a:r>
              <a:rPr lang="es-ES" sz="2400" b="1" i="1" dirty="0" smtClean="0">
                <a:solidFill>
                  <a:srgbClr val="FF0000"/>
                </a:solidFill>
              </a:rPr>
              <a:t>Por lo tanto, Dios creó a los perros, de tal manera que su comida se quedaría en su vientre durante tres días. </a:t>
            </a:r>
            <a:endParaRPr lang="es-ES" sz="2400" b="1" i="1" dirty="0" smtClean="0">
              <a:solidFill>
                <a:srgbClr val="FF0000"/>
              </a:solidFill>
            </a:endParaRPr>
          </a:p>
          <a:p>
            <a:r>
              <a:rPr lang="es-ES" sz="2400" b="1" i="1" dirty="0" smtClean="0">
                <a:solidFill>
                  <a:srgbClr val="FF0000"/>
                </a:solidFill>
              </a:rPr>
              <a:t>De </a:t>
            </a:r>
            <a:r>
              <a:rPr lang="es-ES" sz="2400" b="1" i="1" dirty="0" smtClean="0">
                <a:solidFill>
                  <a:srgbClr val="FF0000"/>
                </a:solidFill>
              </a:rPr>
              <a:t>esta manera, los perros no necesitan confiar en la bondad de cualquier otra criatura.</a:t>
            </a:r>
          </a:p>
          <a:p>
            <a:r>
              <a:rPr lang="es-ES" sz="2400" b="1" i="1" dirty="0" smtClean="0">
                <a:solidFill>
                  <a:srgbClr val="FF0000"/>
                </a:solidFill>
              </a:rPr>
              <a:t>Ellos saben que ellos reciben su sustento exclusivamente desde el Santo, bendito sea Él </a:t>
            </a:r>
            <a:r>
              <a:rPr lang="es-ES" sz="2400" b="1" i="1" dirty="0" smtClean="0">
                <a:solidFill>
                  <a:srgbClr val="FF0000"/>
                </a:solidFill>
              </a:rPr>
              <a:t>solamente. </a:t>
            </a:r>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Por </a:t>
            </a:r>
            <a:r>
              <a:rPr lang="es-ES" sz="2400" b="1" i="1" dirty="0" smtClean="0">
                <a:solidFill>
                  <a:srgbClr val="FF0000"/>
                </a:solidFill>
              </a:rPr>
              <a:t>lo tanto, es lo que dicen, "Venid, nos inclinaremos y nos postraremos, nos arrodillaremos ante Dios nuestro Hacedor "(Salmos 95: 6).</a:t>
            </a:r>
          </a:p>
          <a:p>
            <a:r>
              <a:rPr lang="es-ES" sz="2400" b="1" i="1" dirty="0" smtClean="0">
                <a:solidFill>
                  <a:srgbClr val="FF0000"/>
                </a:solidFill>
              </a:rPr>
              <a:t>Delante de Dios nuestro Hacedor </a:t>
            </a:r>
            <a:r>
              <a:rPr lang="es-ES" sz="2400" b="1" i="1" dirty="0" smtClean="0">
                <a:solidFill>
                  <a:srgbClr val="FF0000"/>
                </a:solidFill>
              </a:rPr>
              <a:t>específicamente, por ser como que los perros son Su creación y Él es su Creador, Él tiene misericordia de ellos. </a:t>
            </a:r>
            <a:endParaRPr lang="es-ES" sz="2400" b="1" i="1" dirty="0" smtClean="0">
              <a:solidFill>
                <a:srgbClr val="FF0000"/>
              </a:solidFill>
            </a:endParaRPr>
          </a:p>
          <a:p>
            <a:r>
              <a:rPr lang="es-ES" sz="2400" b="1" i="1" dirty="0" smtClean="0">
                <a:solidFill>
                  <a:srgbClr val="FF0000"/>
                </a:solidFill>
              </a:rPr>
              <a:t>Por </a:t>
            </a:r>
            <a:r>
              <a:rPr lang="es-ES" sz="2400" b="1" i="1" dirty="0" smtClean="0">
                <a:solidFill>
                  <a:srgbClr val="FF0000"/>
                </a:solidFill>
              </a:rPr>
              <a:t>lo tanto, </a:t>
            </a:r>
            <a:r>
              <a:rPr lang="es-ES" sz="2400" b="1" i="1" dirty="0" smtClean="0">
                <a:solidFill>
                  <a:srgbClr val="FF0000"/>
                </a:solidFill>
              </a:rPr>
              <a:t>los perros </a:t>
            </a:r>
            <a:r>
              <a:rPr lang="es-ES" sz="2400" b="1" i="1" dirty="0" smtClean="0">
                <a:solidFill>
                  <a:srgbClr val="FF0000"/>
                </a:solidFill>
              </a:rPr>
              <a:t>se basan exclusivamente en Dios </a:t>
            </a:r>
            <a:r>
              <a:rPr lang="es-ES" sz="2400" b="1" i="1" dirty="0" smtClean="0">
                <a:solidFill>
                  <a:srgbClr val="FF0000"/>
                </a:solidFill>
              </a:rPr>
              <a:t>para todo lo bueno. </a:t>
            </a:r>
            <a:endParaRPr lang="es-ES" sz="2400" b="1" i="1" dirty="0" smtClean="0">
              <a:solidFill>
                <a:srgbClr val="FF0000"/>
              </a:solidFill>
            </a:endParaRPr>
          </a:p>
          <a:p>
            <a:r>
              <a:rPr lang="es-ES" sz="2400" b="1" i="1" dirty="0" smtClean="0">
                <a:solidFill>
                  <a:srgbClr val="FF0000"/>
                </a:solidFill>
              </a:rPr>
              <a:t>Por </a:t>
            </a:r>
            <a:r>
              <a:rPr lang="es-ES" sz="2400" b="1" i="1" dirty="0" smtClean="0">
                <a:solidFill>
                  <a:srgbClr val="FF0000"/>
                </a:solidFill>
              </a:rPr>
              <a:t>lo tanto, se inclinan delante de </a:t>
            </a:r>
            <a:r>
              <a:rPr lang="es-ES" sz="2400" b="1" i="1" dirty="0" err="1" smtClean="0">
                <a:solidFill>
                  <a:srgbClr val="FF0000"/>
                </a:solidFill>
              </a:rPr>
              <a:t>HaShem</a:t>
            </a:r>
            <a:r>
              <a:rPr lang="es-ES" sz="2400" b="1" i="1" dirty="0" smtClean="0">
                <a:solidFill>
                  <a:srgbClr val="FF0000"/>
                </a:solidFill>
              </a:rPr>
              <a:t>, su Hacedor.</a:t>
            </a:r>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En cuanto </a:t>
            </a:r>
            <a:r>
              <a:rPr lang="es-ES" sz="2400" b="1" i="1" dirty="0" smtClean="0">
                <a:solidFill>
                  <a:srgbClr val="FF0000"/>
                </a:solidFill>
              </a:rPr>
              <a:t>al asunto que </a:t>
            </a:r>
            <a:r>
              <a:rPr lang="es-ES" sz="2400" b="1" i="1" dirty="0" smtClean="0">
                <a:solidFill>
                  <a:srgbClr val="FF0000"/>
                </a:solidFill>
              </a:rPr>
              <a:t>dijo </a:t>
            </a:r>
            <a:r>
              <a:rPr lang="es-ES" sz="2400" b="1" i="1" dirty="0" smtClean="0">
                <a:solidFill>
                  <a:srgbClr val="FF0000"/>
                </a:solidFill>
              </a:rPr>
              <a:t>que este </a:t>
            </a:r>
            <a:r>
              <a:rPr lang="es-ES" sz="2400" b="1" i="1" dirty="0" smtClean="0">
                <a:solidFill>
                  <a:srgbClr val="FF0000"/>
                </a:solidFill>
              </a:rPr>
              <a:t>secreto fue revelado a Habacuc, en referencia a este </a:t>
            </a:r>
            <a:r>
              <a:rPr lang="es-ES" sz="2400" b="1" i="1" dirty="0" err="1" smtClean="0">
                <a:solidFill>
                  <a:srgbClr val="FF0000"/>
                </a:solidFill>
              </a:rPr>
              <a:t>Sefer</a:t>
            </a:r>
            <a:r>
              <a:rPr lang="es-ES" sz="2400" b="1" i="1" dirty="0" smtClean="0">
                <a:solidFill>
                  <a:srgbClr val="FF0000"/>
                </a:solidFill>
              </a:rPr>
              <a:t> </a:t>
            </a:r>
            <a:r>
              <a:rPr lang="es-ES" sz="2400" b="1" i="1" dirty="0" err="1" smtClean="0">
                <a:solidFill>
                  <a:srgbClr val="FF0000"/>
                </a:solidFill>
              </a:rPr>
              <a:t>Pirkei</a:t>
            </a:r>
            <a:r>
              <a:rPr lang="es-ES" sz="2400" b="1" i="1" dirty="0" smtClean="0">
                <a:solidFill>
                  <a:srgbClr val="FF0000"/>
                </a:solidFill>
              </a:rPr>
              <a:t> </a:t>
            </a:r>
            <a:r>
              <a:rPr lang="es-ES" sz="2400" b="1" i="1" dirty="0" err="1" smtClean="0">
                <a:solidFill>
                  <a:srgbClr val="FF0000"/>
                </a:solidFill>
              </a:rPr>
              <a:t>Shirah</a:t>
            </a:r>
            <a:r>
              <a:rPr lang="es-ES" sz="2400" b="1" i="1" dirty="0" smtClean="0">
                <a:solidFill>
                  <a:srgbClr val="FF0000"/>
                </a:solidFill>
              </a:rPr>
              <a:t>, en el canto de los perros, en </a:t>
            </a:r>
            <a:r>
              <a:rPr lang="es-ES" sz="2400" b="1" i="1" dirty="0" err="1" smtClean="0">
                <a:solidFill>
                  <a:srgbClr val="FF0000"/>
                </a:solidFill>
              </a:rPr>
              <a:t>Shaar</a:t>
            </a:r>
            <a:r>
              <a:rPr lang="es-ES" sz="2400" b="1" i="1" dirty="0" smtClean="0">
                <a:solidFill>
                  <a:srgbClr val="FF0000"/>
                </a:solidFill>
              </a:rPr>
              <a:t> </a:t>
            </a:r>
            <a:r>
              <a:rPr lang="es-ES" sz="2400" b="1" i="1" dirty="0" err="1" smtClean="0">
                <a:solidFill>
                  <a:srgbClr val="FF0000"/>
                </a:solidFill>
              </a:rPr>
              <a:t>Shimon</a:t>
            </a:r>
            <a:r>
              <a:rPr lang="es-ES" sz="2400" b="1" i="1" dirty="0" smtClean="0">
                <a:solidFill>
                  <a:srgbClr val="FF0000"/>
                </a:solidFill>
              </a:rPr>
              <a:t>. </a:t>
            </a:r>
            <a:endParaRPr lang="es-ES" sz="2400" b="1" i="1" dirty="0" smtClean="0">
              <a:solidFill>
                <a:srgbClr val="FF0000"/>
              </a:solidFill>
            </a:endParaRPr>
          </a:p>
          <a:p>
            <a:r>
              <a:rPr lang="es-ES" sz="2400" b="1" i="1" dirty="0" smtClean="0">
                <a:solidFill>
                  <a:srgbClr val="FF0000"/>
                </a:solidFill>
              </a:rPr>
              <a:t>Encontramos este secreto </a:t>
            </a:r>
            <a:r>
              <a:rPr lang="es-ES" sz="2400" b="1" i="1" dirty="0" smtClean="0">
                <a:solidFill>
                  <a:srgbClr val="FF0000"/>
                </a:solidFill>
              </a:rPr>
              <a:t>revelado al profeta Habacuc. </a:t>
            </a:r>
            <a:endParaRPr lang="es-ES" sz="2400" b="1" i="1" dirty="0" smtClean="0">
              <a:solidFill>
                <a:srgbClr val="FF0000"/>
              </a:solidFill>
            </a:endParaRPr>
          </a:p>
          <a:p>
            <a:r>
              <a:rPr lang="es-ES" sz="2400" b="1" i="1" dirty="0" smtClean="0">
                <a:solidFill>
                  <a:srgbClr val="FF0000"/>
                </a:solidFill>
              </a:rPr>
              <a:t>Para </a:t>
            </a:r>
            <a:r>
              <a:rPr lang="es-ES" sz="2400" b="1" i="1" dirty="0" smtClean="0">
                <a:solidFill>
                  <a:srgbClr val="FF0000"/>
                </a:solidFill>
              </a:rPr>
              <a:t>los 613 mandamientos que </a:t>
            </a:r>
            <a:r>
              <a:rPr lang="es-ES" sz="2400" b="1" i="1" dirty="0" err="1" smtClean="0">
                <a:solidFill>
                  <a:srgbClr val="FF0000"/>
                </a:solidFill>
              </a:rPr>
              <a:t>Moshe</a:t>
            </a:r>
            <a:r>
              <a:rPr lang="es-ES" sz="2400" b="1" i="1" dirty="0" smtClean="0">
                <a:solidFill>
                  <a:srgbClr val="FF0000"/>
                </a:solidFill>
              </a:rPr>
              <a:t> </a:t>
            </a:r>
            <a:r>
              <a:rPr lang="es-ES" sz="2400" b="1" i="1" dirty="0" smtClean="0">
                <a:solidFill>
                  <a:srgbClr val="FF0000"/>
                </a:solidFill>
              </a:rPr>
              <a:t>Rabenu nos </a:t>
            </a:r>
            <a:r>
              <a:rPr lang="es-ES" sz="2400" b="1" i="1" dirty="0" smtClean="0">
                <a:solidFill>
                  <a:srgbClr val="FF0000"/>
                </a:solidFill>
              </a:rPr>
              <a:t>dio en el Sinaí, </a:t>
            </a:r>
            <a:r>
              <a:rPr lang="es-ES" sz="2400" b="1" i="1" dirty="0" smtClean="0">
                <a:solidFill>
                  <a:srgbClr val="FF0000"/>
                </a:solidFill>
              </a:rPr>
              <a:t>fueron resumidos por </a:t>
            </a:r>
            <a:r>
              <a:rPr lang="es-ES" sz="2400" b="1" i="1" dirty="0" smtClean="0">
                <a:solidFill>
                  <a:srgbClr val="FF0000"/>
                </a:solidFill>
              </a:rPr>
              <a:t>Habacuc </a:t>
            </a:r>
            <a:endParaRPr lang="es-ES" sz="2400" b="1" i="1" dirty="0" smtClean="0">
              <a:solidFill>
                <a:srgbClr val="FF0000"/>
              </a:solidFill>
            </a:endParaRPr>
          </a:p>
          <a:p>
            <a:r>
              <a:rPr lang="es-ES" sz="2400" b="1" i="1" dirty="0" smtClean="0">
                <a:solidFill>
                  <a:srgbClr val="FF0000"/>
                </a:solidFill>
              </a:rPr>
              <a:t>Habacuc resumió </a:t>
            </a:r>
            <a:r>
              <a:rPr lang="es-ES" sz="2400" b="1" i="1" dirty="0" smtClean="0">
                <a:solidFill>
                  <a:srgbClr val="FF0000"/>
                </a:solidFill>
              </a:rPr>
              <a:t>toda la </a:t>
            </a:r>
            <a:r>
              <a:rPr lang="es-ES" sz="2400" b="1" i="1" dirty="0" smtClean="0">
                <a:solidFill>
                  <a:srgbClr val="FF0000"/>
                </a:solidFill>
              </a:rPr>
              <a:t>Torá </a:t>
            </a:r>
            <a:r>
              <a:rPr lang="es-ES" sz="2400" b="1" i="1" dirty="0" smtClean="0">
                <a:solidFill>
                  <a:srgbClr val="FF0000"/>
                </a:solidFill>
              </a:rPr>
              <a:t>con </a:t>
            </a:r>
            <a:r>
              <a:rPr lang="es-ES" sz="2400" b="1" i="1" dirty="0" smtClean="0">
                <a:solidFill>
                  <a:srgbClr val="FF0000"/>
                </a:solidFill>
              </a:rPr>
              <a:t>un solo mandamiento, </a:t>
            </a:r>
            <a:r>
              <a:rPr lang="es-ES" sz="2400" b="1" i="1" dirty="0" smtClean="0">
                <a:solidFill>
                  <a:srgbClr val="FF0000"/>
                </a:solidFill>
              </a:rPr>
              <a:t>como se dice, "el justo por su fe vivirá" (</a:t>
            </a:r>
            <a:r>
              <a:rPr lang="es-ES" sz="2400" b="1" i="1" dirty="0" err="1" smtClean="0">
                <a:solidFill>
                  <a:srgbClr val="FF0000"/>
                </a:solidFill>
              </a:rPr>
              <a:t>Hab.</a:t>
            </a:r>
            <a:r>
              <a:rPr lang="es-ES" sz="2400" b="1" i="1" dirty="0" smtClean="0">
                <a:solidFill>
                  <a:srgbClr val="FF0000"/>
                </a:solidFill>
              </a:rPr>
              <a:t> 2: 4</a:t>
            </a:r>
            <a:r>
              <a:rPr lang="es-ES" sz="2400" b="1" i="1" dirty="0" smtClean="0">
                <a:solidFill>
                  <a:srgbClr val="FF0000"/>
                </a:solidFill>
              </a:rPr>
              <a:t>).</a:t>
            </a:r>
          </a:p>
          <a:p>
            <a:r>
              <a:rPr lang="es-ES" sz="2400" b="1" i="1" dirty="0" smtClean="0">
                <a:solidFill>
                  <a:srgbClr val="FF0000"/>
                </a:solidFill>
              </a:rPr>
              <a:t>Entre todos los animales, no hay </a:t>
            </a:r>
            <a:r>
              <a:rPr lang="es-ES" sz="2400" b="1" i="1" dirty="0" smtClean="0">
                <a:solidFill>
                  <a:srgbClr val="FF0000"/>
                </a:solidFill>
              </a:rPr>
              <a:t>ninguno </a:t>
            </a:r>
            <a:r>
              <a:rPr lang="es-ES" sz="2400" b="1" i="1" dirty="0" smtClean="0">
                <a:solidFill>
                  <a:srgbClr val="FF0000"/>
                </a:solidFill>
              </a:rPr>
              <a:t>que </a:t>
            </a:r>
            <a:r>
              <a:rPr lang="es-ES" sz="2400" b="1" i="1" dirty="0" smtClean="0">
                <a:solidFill>
                  <a:srgbClr val="FF0000"/>
                </a:solidFill>
              </a:rPr>
              <a:t>tenga mas fe </a:t>
            </a:r>
            <a:r>
              <a:rPr lang="es-ES" sz="2400" b="1" i="1" dirty="0" smtClean="0">
                <a:solidFill>
                  <a:srgbClr val="FF0000"/>
                </a:solidFill>
              </a:rPr>
              <a:t>en el Santo, bendito sea, más </a:t>
            </a:r>
            <a:r>
              <a:rPr lang="es-ES" sz="2400" b="1" i="1" dirty="0" smtClean="0">
                <a:solidFill>
                  <a:srgbClr val="FF0000"/>
                </a:solidFill>
              </a:rPr>
              <a:t>que los  </a:t>
            </a:r>
            <a:r>
              <a:rPr lang="es-ES" sz="2400" b="1" i="1" dirty="0" smtClean="0">
                <a:solidFill>
                  <a:srgbClr val="FF0000"/>
                </a:solidFill>
              </a:rPr>
              <a:t>perros. </a:t>
            </a:r>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Esto </a:t>
            </a:r>
            <a:r>
              <a:rPr lang="es-ES" sz="2400" b="1" i="1" dirty="0" smtClean="0">
                <a:solidFill>
                  <a:srgbClr val="FF0000"/>
                </a:solidFill>
              </a:rPr>
              <a:t>se debe a que su comida es </a:t>
            </a:r>
            <a:r>
              <a:rPr lang="es-ES" sz="2400" b="1" i="1" dirty="0" smtClean="0">
                <a:solidFill>
                  <a:srgbClr val="FF0000"/>
                </a:solidFill>
              </a:rPr>
              <a:t>totalmente dependiente </a:t>
            </a:r>
            <a:r>
              <a:rPr lang="es-ES" sz="2400" b="1" i="1" dirty="0" smtClean="0">
                <a:solidFill>
                  <a:srgbClr val="FF0000"/>
                </a:solidFill>
              </a:rPr>
              <a:t>de el Santo, bendito sea. </a:t>
            </a:r>
            <a:endParaRPr lang="es-ES" sz="2400" b="1" i="1" dirty="0" smtClean="0">
              <a:solidFill>
                <a:srgbClr val="FF0000"/>
              </a:solidFill>
            </a:endParaRPr>
          </a:p>
          <a:p>
            <a:r>
              <a:rPr lang="es-ES" sz="2400" b="1" i="1" dirty="0" smtClean="0">
                <a:solidFill>
                  <a:srgbClr val="FF0000"/>
                </a:solidFill>
              </a:rPr>
              <a:t>Ninguna criatura </a:t>
            </a:r>
            <a:r>
              <a:rPr lang="es-ES" sz="2400" b="1" i="1" dirty="0" smtClean="0">
                <a:solidFill>
                  <a:srgbClr val="FF0000"/>
                </a:solidFill>
              </a:rPr>
              <a:t>es </a:t>
            </a:r>
            <a:r>
              <a:rPr lang="es-ES" sz="2400" b="1" i="1" dirty="0" smtClean="0">
                <a:solidFill>
                  <a:srgbClr val="FF0000"/>
                </a:solidFill>
              </a:rPr>
              <a:t>misericordiosa como </a:t>
            </a:r>
            <a:r>
              <a:rPr lang="es-ES" sz="2400" b="1" i="1" dirty="0" smtClean="0">
                <a:solidFill>
                  <a:srgbClr val="FF0000"/>
                </a:solidFill>
              </a:rPr>
              <a:t>los perros, así como nuestros sabios de bendita memoria han dicho (</a:t>
            </a:r>
            <a:r>
              <a:rPr lang="es-ES" sz="2400" b="1" i="1" dirty="0" err="1" smtClean="0">
                <a:solidFill>
                  <a:srgbClr val="FF0000"/>
                </a:solidFill>
              </a:rPr>
              <a:t>Mikhilta</a:t>
            </a:r>
            <a:r>
              <a:rPr lang="es-ES" sz="2400" b="1" i="1" dirty="0" smtClean="0">
                <a:solidFill>
                  <a:srgbClr val="FF0000"/>
                </a:solidFill>
              </a:rPr>
              <a:t> </a:t>
            </a:r>
            <a:r>
              <a:rPr lang="es-ES" sz="2400" b="1" i="1" dirty="0" err="1" smtClean="0">
                <a:solidFill>
                  <a:srgbClr val="FF0000"/>
                </a:solidFill>
              </a:rPr>
              <a:t>D'Rashbi</a:t>
            </a:r>
            <a:r>
              <a:rPr lang="es-ES" sz="2400" b="1" i="1" dirty="0" smtClean="0">
                <a:solidFill>
                  <a:srgbClr val="FF0000"/>
                </a:solidFill>
              </a:rPr>
              <a:t>, 16</a:t>
            </a:r>
            <a:r>
              <a:rPr lang="es-ES" sz="2400" b="1" i="1" dirty="0" smtClean="0">
                <a:solidFill>
                  <a:srgbClr val="FF0000"/>
                </a:solidFill>
              </a:rPr>
              <a:t>).</a:t>
            </a:r>
          </a:p>
          <a:p>
            <a:r>
              <a:rPr lang="es-ES" sz="2400" b="1" i="1" dirty="0" smtClean="0">
                <a:solidFill>
                  <a:srgbClr val="FF0000"/>
                </a:solidFill>
              </a:rPr>
              <a:t>La fe que los perros tienen en </a:t>
            </a:r>
            <a:r>
              <a:rPr lang="es-ES" sz="2400" b="1" i="1" dirty="0" err="1" smtClean="0">
                <a:solidFill>
                  <a:srgbClr val="FF0000"/>
                </a:solidFill>
              </a:rPr>
              <a:t>HaShem</a:t>
            </a:r>
            <a:r>
              <a:rPr lang="es-ES" sz="2400" b="1" i="1" dirty="0" smtClean="0">
                <a:solidFill>
                  <a:srgbClr val="FF0000"/>
                </a:solidFill>
              </a:rPr>
              <a:t> se puede comparar con el comer del maná en el desierto. </a:t>
            </a:r>
            <a:endParaRPr lang="es-ES" sz="2400" b="1" i="1" dirty="0" smtClean="0">
              <a:solidFill>
                <a:srgbClr val="FF0000"/>
              </a:solidFill>
            </a:endParaRPr>
          </a:p>
          <a:p>
            <a:r>
              <a:rPr lang="es-ES" sz="2400" b="1" i="1" dirty="0" smtClean="0">
                <a:solidFill>
                  <a:srgbClr val="FF0000"/>
                </a:solidFill>
              </a:rPr>
              <a:t>El </a:t>
            </a:r>
            <a:r>
              <a:rPr lang="es-ES" sz="2400" b="1" i="1" dirty="0" smtClean="0">
                <a:solidFill>
                  <a:srgbClr val="FF0000"/>
                </a:solidFill>
              </a:rPr>
              <a:t>maná </a:t>
            </a:r>
            <a:r>
              <a:rPr lang="es-ES" sz="2400" b="1" i="1" dirty="0" smtClean="0">
                <a:solidFill>
                  <a:srgbClr val="FF0000"/>
                </a:solidFill>
              </a:rPr>
              <a:t>desciende </a:t>
            </a:r>
            <a:r>
              <a:rPr lang="es-ES" sz="2400" b="1" i="1" dirty="0" smtClean="0">
                <a:solidFill>
                  <a:srgbClr val="FF0000"/>
                </a:solidFill>
              </a:rPr>
              <a:t>todos los días para demostrar que el alimento y el sustento dependía solamente sobre el Santo, bendito sea. </a:t>
            </a:r>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Porque </a:t>
            </a:r>
            <a:r>
              <a:rPr lang="es-ES" sz="2400" b="1" i="1" dirty="0" smtClean="0">
                <a:solidFill>
                  <a:srgbClr val="FF0000"/>
                </a:solidFill>
              </a:rPr>
              <a:t>si fuera a descender en un </a:t>
            </a:r>
            <a:r>
              <a:rPr lang="es-ES" sz="2400" b="1" i="1" dirty="0" smtClean="0">
                <a:solidFill>
                  <a:srgbClr val="FF0000"/>
                </a:solidFill>
              </a:rPr>
              <a:t>solo día </a:t>
            </a:r>
            <a:r>
              <a:rPr lang="es-ES" sz="2400" b="1" i="1" dirty="0" smtClean="0">
                <a:solidFill>
                  <a:srgbClr val="FF0000"/>
                </a:solidFill>
              </a:rPr>
              <a:t>y </a:t>
            </a:r>
            <a:r>
              <a:rPr lang="es-ES" sz="2400" b="1" i="1" dirty="0" smtClean="0">
                <a:solidFill>
                  <a:srgbClr val="FF0000"/>
                </a:solidFill>
              </a:rPr>
              <a:t>tuviera una </a:t>
            </a:r>
            <a:r>
              <a:rPr lang="es-ES" sz="2400" b="1" i="1" dirty="0" smtClean="0">
                <a:solidFill>
                  <a:srgbClr val="FF0000"/>
                </a:solidFill>
              </a:rPr>
              <a:t>duración de muchos días, las personas no habrían tenido tanta fe en el Santo, bendito sea, sobre una base diaria</a:t>
            </a:r>
            <a:r>
              <a:rPr lang="es-ES" sz="2400" b="1" i="1" dirty="0" smtClean="0">
                <a:solidFill>
                  <a:srgbClr val="FF0000"/>
                </a:solidFill>
              </a:rPr>
              <a:t>.</a:t>
            </a:r>
          </a:p>
          <a:p>
            <a:r>
              <a:rPr lang="es-ES" sz="2400" b="1" i="1" dirty="0" smtClean="0">
                <a:solidFill>
                  <a:srgbClr val="FF0000"/>
                </a:solidFill>
              </a:rPr>
              <a:t>Con lo que acabamos de mencionar, podemos entender lo que estaba antes mencionada sobre el </a:t>
            </a:r>
            <a:r>
              <a:rPr lang="es-ES" sz="2400" b="1" i="1" dirty="0" smtClean="0">
                <a:solidFill>
                  <a:srgbClr val="FF0000"/>
                </a:solidFill>
              </a:rPr>
              <a:t>erudito que </a:t>
            </a:r>
            <a:r>
              <a:rPr lang="es-ES" sz="2400" b="1" i="1" dirty="0" smtClean="0">
                <a:solidFill>
                  <a:srgbClr val="FF0000"/>
                </a:solidFill>
              </a:rPr>
              <a:t>observa un ayuno voluntario. </a:t>
            </a:r>
            <a:endParaRPr lang="es-ES" sz="2400" b="1" i="1" dirty="0" smtClean="0">
              <a:solidFill>
                <a:srgbClr val="FF0000"/>
              </a:solidFill>
            </a:endParaRPr>
          </a:p>
          <a:p>
            <a:r>
              <a:rPr lang="es-ES" sz="2400" b="1" i="1" dirty="0" smtClean="0">
                <a:solidFill>
                  <a:srgbClr val="FF0000"/>
                </a:solidFill>
              </a:rPr>
              <a:t>Entender </a:t>
            </a:r>
            <a:r>
              <a:rPr lang="es-ES" sz="2400" b="1" i="1" dirty="0" smtClean="0">
                <a:solidFill>
                  <a:srgbClr val="FF0000"/>
                </a:solidFill>
              </a:rPr>
              <a:t>el dicho de nuestros Sabios, </a:t>
            </a:r>
            <a:r>
              <a:rPr lang="es-ES" sz="2400" b="1" i="1" dirty="0" smtClean="0">
                <a:solidFill>
                  <a:srgbClr val="FF0000"/>
                </a:solidFill>
              </a:rPr>
              <a:t>que </a:t>
            </a:r>
            <a:r>
              <a:rPr lang="es-ES" sz="2400" b="1" i="1" dirty="0" smtClean="0">
                <a:solidFill>
                  <a:srgbClr val="FF0000"/>
                </a:solidFill>
              </a:rPr>
              <a:t>cualquier </a:t>
            </a:r>
            <a:r>
              <a:rPr lang="es-ES" sz="2400" b="1" i="1" dirty="0" smtClean="0">
                <a:solidFill>
                  <a:srgbClr val="FF0000"/>
                </a:solidFill>
              </a:rPr>
              <a:t>erudito cuyo interior </a:t>
            </a:r>
            <a:r>
              <a:rPr lang="es-ES" sz="2400" b="1" i="1" dirty="0" smtClean="0">
                <a:solidFill>
                  <a:srgbClr val="FF0000"/>
                </a:solidFill>
              </a:rPr>
              <a:t>no </a:t>
            </a:r>
            <a:r>
              <a:rPr lang="es-ES" sz="2400" b="1" i="1" dirty="0" smtClean="0">
                <a:solidFill>
                  <a:srgbClr val="FF0000"/>
                </a:solidFill>
              </a:rPr>
              <a:t>es tan puro </a:t>
            </a:r>
            <a:r>
              <a:rPr lang="es-ES" sz="2400" b="1" i="1" dirty="0" smtClean="0">
                <a:solidFill>
                  <a:srgbClr val="FF0000"/>
                </a:solidFill>
              </a:rPr>
              <a:t>como sus exteriores (es decir, un hipócrita) es digno de ser arrojado a los perros. </a:t>
            </a:r>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a:t>
            </a:r>
            <a:r>
              <a:rPr lang="es-ES" sz="2400" b="1" i="1" dirty="0" smtClean="0">
                <a:solidFill>
                  <a:srgbClr val="FF0000"/>
                </a:solidFill>
              </a:rPr>
              <a:t>Por qué específicamente para los perros? </a:t>
            </a:r>
            <a:endParaRPr lang="es-ES" sz="2400" b="1" i="1" dirty="0" smtClean="0">
              <a:solidFill>
                <a:srgbClr val="FF0000"/>
              </a:solidFill>
            </a:endParaRPr>
          </a:p>
          <a:p>
            <a:r>
              <a:rPr lang="es-ES" sz="2400" b="1" i="1" dirty="0" smtClean="0">
                <a:solidFill>
                  <a:srgbClr val="FF0000"/>
                </a:solidFill>
              </a:rPr>
              <a:t>Esto </a:t>
            </a:r>
            <a:r>
              <a:rPr lang="es-ES" sz="2400" b="1" i="1" dirty="0" smtClean="0">
                <a:solidFill>
                  <a:srgbClr val="FF0000"/>
                </a:solidFill>
              </a:rPr>
              <a:t>ahora es comprensible a la luz de lo que hemos discutido que los perros ayudaron a Israel en la salida de Egipto y la recepción de la Torá, como se dice, </a:t>
            </a:r>
            <a:r>
              <a:rPr lang="es-ES" sz="2400" b="1" i="1" dirty="0" smtClean="0">
                <a:solidFill>
                  <a:srgbClr val="FF0000"/>
                </a:solidFill>
              </a:rPr>
              <a:t>"</a:t>
            </a:r>
            <a:r>
              <a:rPr lang="es-CO" sz="2400" i="1" dirty="0" smtClean="0">
                <a:effectLst>
                  <a:outerShdw blurRad="38100" dist="38100" dir="2700000" algn="tl">
                    <a:srgbClr val="000000">
                      <a:alpha val="43137"/>
                    </a:srgbClr>
                  </a:outerShdw>
                </a:effectLst>
              </a:rPr>
              <a:t> Mas ni un perro moverá su lengua contra ninguno de los hijos de Israel </a:t>
            </a:r>
            <a:r>
              <a:rPr lang="es-ES" sz="2400" b="1" i="1" dirty="0" smtClean="0">
                <a:solidFill>
                  <a:srgbClr val="FF0000"/>
                </a:solidFill>
              </a:rPr>
              <a:t>" </a:t>
            </a:r>
            <a:r>
              <a:rPr lang="es-ES" sz="2400" b="1" i="1" dirty="0" smtClean="0">
                <a:solidFill>
                  <a:srgbClr val="FF0000"/>
                </a:solidFill>
              </a:rPr>
              <a:t>(</a:t>
            </a:r>
            <a:r>
              <a:rPr lang="es-ES" sz="2400" b="1" i="1" dirty="0" err="1" smtClean="0">
                <a:solidFill>
                  <a:srgbClr val="FF0000"/>
                </a:solidFill>
              </a:rPr>
              <a:t>Ex.</a:t>
            </a:r>
            <a:r>
              <a:rPr lang="es-ES" sz="2400" b="1" i="1" dirty="0" smtClean="0">
                <a:solidFill>
                  <a:srgbClr val="FF0000"/>
                </a:solidFill>
              </a:rPr>
              <a:t> 11: 7</a:t>
            </a:r>
            <a:r>
              <a:rPr lang="es-ES" sz="2400" b="1" i="1" dirty="0" smtClean="0">
                <a:solidFill>
                  <a:srgbClr val="FF0000"/>
                </a:solidFill>
              </a:rPr>
              <a:t>).</a:t>
            </a:r>
          </a:p>
          <a:p>
            <a:r>
              <a:rPr lang="es-ES" sz="2400" b="1" i="1" dirty="0" smtClean="0">
                <a:solidFill>
                  <a:srgbClr val="FF0000"/>
                </a:solidFill>
              </a:rPr>
              <a:t>Con esto </a:t>
            </a:r>
            <a:r>
              <a:rPr lang="es-ES" sz="2400" b="1" i="1" dirty="0" smtClean="0">
                <a:solidFill>
                  <a:srgbClr val="FF0000"/>
                </a:solidFill>
              </a:rPr>
              <a:t>entendemos lo que los sabios en </a:t>
            </a:r>
            <a:r>
              <a:rPr lang="es-ES" sz="2400" b="1" i="1" dirty="0" smtClean="0">
                <a:solidFill>
                  <a:srgbClr val="FF0000"/>
                </a:solidFill>
              </a:rPr>
              <a:t>otro lugar </a:t>
            </a:r>
            <a:r>
              <a:rPr lang="es-ES" sz="2400" b="1" i="1" dirty="0" smtClean="0">
                <a:solidFill>
                  <a:srgbClr val="FF0000"/>
                </a:solidFill>
              </a:rPr>
              <a:t>dijeron que todo erudito </a:t>
            </a:r>
            <a:r>
              <a:rPr lang="es-ES" sz="2400" b="1" i="1" dirty="0" smtClean="0">
                <a:solidFill>
                  <a:srgbClr val="FF0000"/>
                </a:solidFill>
              </a:rPr>
              <a:t>que es un hipócrita es peor que una </a:t>
            </a:r>
            <a:r>
              <a:rPr lang="es-ES" sz="2400" b="1" i="1" dirty="0" err="1" smtClean="0">
                <a:solidFill>
                  <a:srgbClr val="FF0000"/>
                </a:solidFill>
              </a:rPr>
              <a:t>nevelah</a:t>
            </a:r>
            <a:r>
              <a:rPr lang="es-ES" sz="2400" b="1" i="1" dirty="0" smtClean="0">
                <a:solidFill>
                  <a:srgbClr val="FF0000"/>
                </a:solidFill>
              </a:rPr>
              <a:t> (carne muerta). </a:t>
            </a:r>
            <a:r>
              <a:rPr lang="es-ES" sz="2400" b="1" i="1" dirty="0" smtClean="0">
                <a:solidFill>
                  <a:srgbClr val="FF0000"/>
                </a:solidFill>
              </a:rPr>
              <a:t>Porque la </a:t>
            </a:r>
            <a:r>
              <a:rPr lang="es-ES" sz="2400" b="1" i="1" dirty="0" err="1" smtClean="0">
                <a:solidFill>
                  <a:srgbClr val="FF0000"/>
                </a:solidFill>
              </a:rPr>
              <a:t>neveláh</a:t>
            </a:r>
            <a:r>
              <a:rPr lang="es-ES" sz="2400" b="1" i="1" dirty="0" smtClean="0">
                <a:solidFill>
                  <a:srgbClr val="FF0000"/>
                </a:solidFill>
              </a:rPr>
              <a:t> </a:t>
            </a:r>
            <a:r>
              <a:rPr lang="es-ES" sz="2400" b="1" i="1" dirty="0" smtClean="0">
                <a:solidFill>
                  <a:srgbClr val="FF0000"/>
                </a:solidFill>
              </a:rPr>
              <a:t>es la porción de los perros como se dice</a:t>
            </a:r>
            <a:r>
              <a:rPr lang="es-ES" sz="2400" b="1" i="1" dirty="0" smtClean="0">
                <a:solidFill>
                  <a:srgbClr val="FF0000"/>
                </a:solidFill>
              </a:rPr>
              <a:t>,</a:t>
            </a: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effectLst>
                  <a:outerShdw blurRad="38100" dist="38100" dir="2700000" algn="tl">
                    <a:srgbClr val="000000">
                      <a:alpha val="43137"/>
                    </a:srgbClr>
                  </a:outerShdw>
                </a:effectLst>
              </a:rPr>
              <a:t>22:30</a:t>
            </a:r>
            <a:r>
              <a:rPr lang="es-ES" sz="2400" b="1"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Y hombres de santidad seréis para Mí; y carne destrozada por las </a:t>
            </a:r>
            <a:r>
              <a:rPr lang="es-ES" sz="2400" dirty="0" smtClean="0">
                <a:effectLst>
                  <a:outerShdw blurRad="38100" dist="38100" dir="2700000" algn="tl">
                    <a:srgbClr val="000000">
                      <a:alpha val="43137"/>
                    </a:srgbClr>
                  </a:outerShdw>
                </a:effectLst>
              </a:rPr>
              <a:t>fieras </a:t>
            </a:r>
            <a:r>
              <a:rPr lang="es-ES" sz="2400" dirty="0" smtClean="0">
                <a:effectLst>
                  <a:outerShdw blurRad="38100" dist="38100" dir="2700000" algn="tl">
                    <a:srgbClr val="000000">
                      <a:alpha val="43137"/>
                    </a:srgbClr>
                  </a:outerShdw>
                </a:effectLst>
              </a:rPr>
              <a:t>en el campo (o en cualquier lugar), a los perros la echareis.</a:t>
            </a:r>
            <a:r>
              <a:rPr lang="es-ES" sz="2400" b="1" dirty="0" smtClean="0">
                <a:effectLst>
                  <a:outerShdw blurRad="38100" dist="38100" dir="2700000" algn="tl">
                    <a:srgbClr val="000000">
                      <a:alpha val="43137"/>
                    </a:srgbClr>
                  </a:outerShdw>
                </a:effectLst>
              </a:rPr>
              <a:t> </a:t>
            </a:r>
            <a:endParaRPr lang="es-ES" sz="2400" b="1" dirty="0" smtClean="0">
              <a:effectLst>
                <a:outerShdw blurRad="38100" dist="38100" dir="2700000" algn="tl">
                  <a:srgbClr val="000000">
                    <a:alpha val="43137"/>
                  </a:srgbClr>
                </a:outerShdw>
              </a:effectLst>
            </a:endParaRPr>
          </a:p>
          <a:p>
            <a:r>
              <a:rPr lang="es-ES" sz="2400" b="1" i="1" dirty="0" err="1" smtClean="0"/>
              <a:t>Ve'anshey-kodesh</a:t>
            </a:r>
            <a:r>
              <a:rPr lang="es-ES" sz="2400" b="1" i="1" dirty="0" smtClean="0"/>
              <a:t> </a:t>
            </a:r>
            <a:r>
              <a:rPr lang="es-ES" sz="2400" b="1" i="1" dirty="0" err="1" smtClean="0"/>
              <a:t>tihyun</a:t>
            </a:r>
            <a:r>
              <a:rPr lang="es-ES" sz="2400" b="1" i="1" dirty="0" smtClean="0"/>
              <a:t> </a:t>
            </a:r>
            <a:r>
              <a:rPr lang="es-ES" sz="2400" b="1" i="1" dirty="0" err="1" smtClean="0"/>
              <a:t>li</a:t>
            </a:r>
            <a:r>
              <a:rPr lang="es-ES" sz="2400" b="1" i="1" dirty="0" smtClean="0"/>
              <a:t> </a:t>
            </a:r>
            <a:r>
              <a:rPr lang="es-ES" sz="2400" b="1" i="1" dirty="0" err="1" smtClean="0"/>
              <a:t>uvasar</a:t>
            </a:r>
            <a:r>
              <a:rPr lang="es-ES" sz="2400" b="1" i="1" dirty="0" smtClean="0"/>
              <a:t> </a:t>
            </a:r>
            <a:r>
              <a:rPr lang="es-ES" sz="2400" b="1" i="1" dirty="0" err="1" smtClean="0"/>
              <a:t>basadeh</a:t>
            </a:r>
            <a:r>
              <a:rPr lang="es-ES" sz="2400" b="1" i="1" dirty="0" smtClean="0"/>
              <a:t> </a:t>
            </a:r>
            <a:r>
              <a:rPr lang="es-ES" sz="2400" b="1" i="1" dirty="0" err="1" smtClean="0"/>
              <a:t>trefah</a:t>
            </a:r>
            <a:r>
              <a:rPr lang="es-ES" sz="2400" b="1" i="1" dirty="0" smtClean="0"/>
              <a:t> lo </a:t>
            </a:r>
            <a:r>
              <a:rPr lang="es-ES" sz="2400" b="1" i="1" dirty="0" err="1" smtClean="0"/>
              <a:t>tojelu</a:t>
            </a:r>
            <a:r>
              <a:rPr lang="es-ES" sz="2400" b="1" i="1" dirty="0" smtClean="0"/>
              <a:t> </a:t>
            </a:r>
            <a:r>
              <a:rPr lang="es-ES" sz="2400" b="1" i="1" dirty="0" err="1" smtClean="0"/>
              <a:t>lakelev</a:t>
            </a:r>
            <a:r>
              <a:rPr lang="es-ES" sz="2400" b="1" i="1" dirty="0" smtClean="0"/>
              <a:t> </a:t>
            </a:r>
            <a:r>
              <a:rPr lang="es-ES" sz="2400" b="1" i="1" dirty="0" err="1" smtClean="0"/>
              <a:t>tashlijun</a:t>
            </a:r>
            <a:r>
              <a:rPr lang="es-ES" sz="2400" b="1" i="1" dirty="0" smtClean="0"/>
              <a:t> </a:t>
            </a:r>
            <a:r>
              <a:rPr lang="es-ES" sz="2400" b="1" i="1" dirty="0" err="1" smtClean="0"/>
              <a:t>oto</a:t>
            </a:r>
            <a:r>
              <a:rPr lang="es-ES" sz="2400" b="1" i="1" dirty="0" smtClean="0"/>
              <a:t>.</a:t>
            </a:r>
            <a:endParaRPr lang="es-ES" sz="2400" i="1" dirty="0" smtClean="0"/>
          </a:p>
          <a:p>
            <a:r>
              <a:rPr lang="es-ES" sz="2400" b="1" i="1" dirty="0" smtClean="0">
                <a:solidFill>
                  <a:srgbClr val="FF0000"/>
                </a:solidFill>
              </a:rPr>
              <a:t>“…la </a:t>
            </a:r>
            <a:r>
              <a:rPr lang="es-ES" sz="2400" b="1" i="1" dirty="0" smtClean="0">
                <a:solidFill>
                  <a:srgbClr val="FF0000"/>
                </a:solidFill>
              </a:rPr>
              <a:t>carne de un animal desgarrado en el campo (</a:t>
            </a:r>
            <a:r>
              <a:rPr lang="es-ES" sz="2400" b="1" i="1" dirty="0" err="1" smtClean="0">
                <a:solidFill>
                  <a:srgbClr val="FF0000"/>
                </a:solidFill>
              </a:rPr>
              <a:t>nevelah</a:t>
            </a:r>
            <a:r>
              <a:rPr lang="es-ES" sz="2400" b="1" i="1" dirty="0" smtClean="0">
                <a:solidFill>
                  <a:srgbClr val="FF0000"/>
                </a:solidFill>
              </a:rPr>
              <a:t>), </a:t>
            </a:r>
            <a:r>
              <a:rPr lang="es-ES" sz="2400" b="1" i="1" dirty="0" smtClean="0">
                <a:solidFill>
                  <a:srgbClr val="FF0000"/>
                </a:solidFill>
              </a:rPr>
              <a:t>…" </a:t>
            </a:r>
            <a:r>
              <a:rPr lang="es-ES" sz="2400" b="1" i="1" dirty="0" smtClean="0">
                <a:solidFill>
                  <a:srgbClr val="FF0000"/>
                </a:solidFill>
              </a:rPr>
              <a:t>(</a:t>
            </a:r>
            <a:r>
              <a:rPr lang="es-ES" sz="2400" b="1" i="1" dirty="0" err="1" smtClean="0">
                <a:solidFill>
                  <a:srgbClr val="FF0000"/>
                </a:solidFill>
              </a:rPr>
              <a:t>Ex.</a:t>
            </a:r>
            <a:r>
              <a:rPr lang="es-ES" sz="2400" b="1" i="1" dirty="0" smtClean="0">
                <a:solidFill>
                  <a:srgbClr val="FF0000"/>
                </a:solidFill>
              </a:rPr>
              <a:t> 22:30). </a:t>
            </a:r>
            <a:endParaRPr lang="es-ES" sz="2400" b="1" i="1" dirty="0" smtClean="0">
              <a:solidFill>
                <a:srgbClr val="FF0000"/>
              </a:solidFill>
            </a:endParaRPr>
          </a:p>
          <a:p>
            <a:r>
              <a:rPr lang="es-ES" sz="2400" b="1" i="1" dirty="0" smtClean="0">
                <a:solidFill>
                  <a:srgbClr val="FF0000"/>
                </a:solidFill>
              </a:rPr>
              <a:t>Por </a:t>
            </a:r>
            <a:r>
              <a:rPr lang="es-ES" sz="2400" b="1" i="1" dirty="0" smtClean="0">
                <a:solidFill>
                  <a:srgbClr val="FF0000"/>
                </a:solidFill>
              </a:rPr>
              <a:t>lo tanto, el que es un hipócrita, es peor que </a:t>
            </a:r>
            <a:r>
              <a:rPr lang="es-ES" sz="2400" b="1" i="1" dirty="0" smtClean="0">
                <a:solidFill>
                  <a:srgbClr val="FF0000"/>
                </a:solidFill>
              </a:rPr>
              <a:t>una </a:t>
            </a:r>
            <a:r>
              <a:rPr lang="es-ES" sz="2400" b="1" i="1" dirty="0" err="1" smtClean="0">
                <a:solidFill>
                  <a:srgbClr val="FF0000"/>
                </a:solidFill>
              </a:rPr>
              <a:t>neveláh</a:t>
            </a:r>
            <a:r>
              <a:rPr lang="es-ES" sz="2400" b="1" i="1" dirty="0" smtClean="0">
                <a:solidFill>
                  <a:srgbClr val="FF0000"/>
                </a:solidFill>
              </a:rPr>
              <a:t> </a:t>
            </a:r>
            <a:r>
              <a:rPr lang="es-ES" sz="2400" b="1" i="1" dirty="0" smtClean="0">
                <a:solidFill>
                  <a:srgbClr val="FF0000"/>
                </a:solidFill>
              </a:rPr>
              <a:t>(carne muerta), la comida para perros que entra en su vientre. </a:t>
            </a:r>
            <a:r>
              <a:rPr lang="es-ES" sz="2400" b="1" i="1" dirty="0" smtClean="0">
                <a:solidFill>
                  <a:srgbClr val="FF0000"/>
                </a:solidFill>
              </a:rPr>
              <a:t>Porque el </a:t>
            </a:r>
            <a:r>
              <a:rPr lang="es-ES" sz="2400" b="1" i="1" dirty="0" smtClean="0">
                <a:solidFill>
                  <a:srgbClr val="FF0000"/>
                </a:solidFill>
              </a:rPr>
              <a:t>perro ayudó en la entrega de la Torá y el hipócrita pone </a:t>
            </a:r>
            <a:r>
              <a:rPr lang="es-ES" sz="2400" b="1" i="1" dirty="0" smtClean="0">
                <a:solidFill>
                  <a:srgbClr val="FF0000"/>
                </a:solidFill>
              </a:rPr>
              <a:t>la Torá </a:t>
            </a:r>
            <a:r>
              <a:rPr lang="es-ES" sz="2400" b="1" i="1" dirty="0" smtClean="0">
                <a:solidFill>
                  <a:srgbClr val="FF0000"/>
                </a:solidFill>
              </a:rPr>
              <a:t>en su cuerpo, sin embargo, no </a:t>
            </a:r>
            <a:r>
              <a:rPr lang="es-ES" sz="2400" b="1" i="1" dirty="0" smtClean="0">
                <a:solidFill>
                  <a:srgbClr val="FF0000"/>
                </a:solidFill>
              </a:rPr>
              <a:t>la observa.</a:t>
            </a:r>
            <a:endParaRPr lang="es-ES" sz="2400" b="1" i="1" dirty="0" smtClean="0">
              <a:solidFill>
                <a:srgbClr val="FF0000"/>
              </a:solidFill>
            </a:endParaRPr>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11:8     </a:t>
            </a:r>
            <a:r>
              <a:rPr lang="es-CO" sz="2400" dirty="0" smtClean="0">
                <a:effectLst>
                  <a:outerShdw blurRad="38100" dist="38100" dir="2700000" algn="tl">
                    <a:srgbClr val="000000">
                      <a:alpha val="43137"/>
                    </a:srgbClr>
                  </a:outerShdw>
                </a:effectLst>
              </a:rPr>
              <a:t>Y descenderán a mí todos estos tus siervos y se prosternarán delante de mí diciendo: "Sal tú con todo el pueblo que te sigue", y después de esto saldré. En seguida salió de la presencia del Faraón con encendida ira. </a:t>
            </a:r>
            <a:endParaRPr lang="es-CO" sz="2400" dirty="0" smtClean="0">
              <a:effectLst>
                <a:outerShdw blurRad="38100" dist="38100" dir="2700000" algn="tl">
                  <a:srgbClr val="000000">
                    <a:alpha val="43137"/>
                  </a:srgbClr>
                </a:outerShdw>
              </a:effectLst>
            </a:endParaRPr>
          </a:p>
          <a:p>
            <a:r>
              <a:rPr lang="es-CO" sz="2400" b="1" i="1" dirty="0" err="1" smtClean="0"/>
              <a:t>Veyardu</a:t>
            </a:r>
            <a:r>
              <a:rPr lang="es-CO" sz="2400" b="1" i="1" dirty="0" smtClean="0"/>
              <a:t> </a:t>
            </a:r>
            <a:r>
              <a:rPr lang="es-CO" sz="2400" b="1" i="1" dirty="0" err="1" smtClean="0"/>
              <a:t>jol-avadeyja</a:t>
            </a:r>
            <a:r>
              <a:rPr lang="es-CO" sz="2400" b="1" i="1" dirty="0" smtClean="0"/>
              <a:t> </a:t>
            </a:r>
            <a:r>
              <a:rPr lang="es-CO" sz="2400" b="1" i="1" dirty="0" err="1" smtClean="0"/>
              <a:t>eleh</a:t>
            </a:r>
            <a:r>
              <a:rPr lang="es-CO" sz="2400" b="1" i="1" dirty="0" smtClean="0"/>
              <a:t> </a:t>
            </a:r>
            <a:r>
              <a:rPr lang="es-CO" sz="2400" b="1" i="1" dirty="0" err="1" smtClean="0"/>
              <a:t>elay</a:t>
            </a:r>
            <a:r>
              <a:rPr lang="es-CO" sz="2400" b="1" i="1" dirty="0" smtClean="0"/>
              <a:t> </a:t>
            </a:r>
            <a:r>
              <a:rPr lang="es-CO" sz="2400" b="1" i="1" dirty="0" err="1" smtClean="0"/>
              <a:t>vehishtajavu-li</a:t>
            </a:r>
            <a:r>
              <a:rPr lang="es-CO" sz="2400" b="1" i="1" dirty="0" smtClean="0"/>
              <a:t> </a:t>
            </a:r>
            <a:r>
              <a:rPr lang="es-CO" sz="2400" b="1" i="1" dirty="0" err="1" smtClean="0"/>
              <a:t>lemor</a:t>
            </a:r>
            <a:r>
              <a:rPr lang="es-CO" sz="2400" b="1" i="1" dirty="0" smtClean="0"/>
              <a:t> </a:t>
            </a:r>
            <a:r>
              <a:rPr lang="es-CO" sz="2400" b="1" i="1" dirty="0" err="1" smtClean="0"/>
              <a:t>tse</a:t>
            </a:r>
            <a:r>
              <a:rPr lang="es-CO" sz="2400" b="1" i="1" dirty="0" smtClean="0"/>
              <a:t> </a:t>
            </a:r>
            <a:r>
              <a:rPr lang="es-CO" sz="2400" b="1" i="1" dirty="0" err="1" smtClean="0"/>
              <a:t>atah</a:t>
            </a:r>
            <a:r>
              <a:rPr lang="es-CO" sz="2400" b="1" i="1" dirty="0" smtClean="0"/>
              <a:t> </a:t>
            </a:r>
            <a:r>
              <a:rPr lang="es-CO" sz="2400" b="1" i="1" dirty="0" err="1" smtClean="0"/>
              <a:t>vejol-ha'am</a:t>
            </a:r>
            <a:r>
              <a:rPr lang="es-CO" sz="2400" b="1" i="1" dirty="0" smtClean="0"/>
              <a:t> </a:t>
            </a:r>
            <a:r>
              <a:rPr lang="es-CO" sz="2400" b="1" i="1" dirty="0" err="1" smtClean="0"/>
              <a:t>asher-beragleyja</a:t>
            </a:r>
            <a:r>
              <a:rPr lang="es-CO" sz="2400" b="1" i="1" dirty="0" smtClean="0"/>
              <a:t> </a:t>
            </a:r>
            <a:r>
              <a:rPr lang="es-CO" sz="2400" b="1" i="1" dirty="0" err="1" smtClean="0"/>
              <a:t>ve'ajarey-jen</a:t>
            </a:r>
            <a:r>
              <a:rPr lang="es-CO" sz="2400" b="1" i="1" dirty="0" smtClean="0"/>
              <a:t> </a:t>
            </a:r>
            <a:r>
              <a:rPr lang="es-CO" sz="2400" b="1" i="1" dirty="0" err="1" smtClean="0"/>
              <a:t>etse</a:t>
            </a:r>
            <a:r>
              <a:rPr lang="es-CO" sz="2400" b="1" i="1" dirty="0" smtClean="0"/>
              <a:t> </a:t>
            </a:r>
            <a:r>
              <a:rPr lang="es-CO" sz="2400" b="1" i="1" dirty="0" err="1" smtClean="0"/>
              <a:t>vayetse</a:t>
            </a:r>
            <a:r>
              <a:rPr lang="es-CO" sz="2400" b="1" i="1" dirty="0" smtClean="0"/>
              <a:t> </a:t>
            </a:r>
            <a:r>
              <a:rPr lang="es-CO" sz="2400" b="1" i="1" dirty="0" err="1" smtClean="0"/>
              <a:t>me'im-Par'oh</a:t>
            </a:r>
            <a:r>
              <a:rPr lang="es-CO" sz="2400" b="1" i="1" dirty="0" smtClean="0"/>
              <a:t> </a:t>
            </a:r>
            <a:r>
              <a:rPr lang="es-CO" sz="2400" b="1" i="1" dirty="0" err="1" smtClean="0"/>
              <a:t>bojori-af</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effectLst>
                  <a:outerShdw blurRad="38100" dist="38100" dir="2700000" algn="tl">
                    <a:srgbClr val="000000">
                      <a:alpha val="43137"/>
                    </a:srgbClr>
                  </a:outerShdw>
                </a:effectLst>
              </a:rPr>
              <a:t>11:9     </a:t>
            </a:r>
            <a:r>
              <a:rPr lang="es-ES" sz="2400" dirty="0" smtClean="0">
                <a:effectLst>
                  <a:outerShdw blurRad="38100" dist="38100" dir="2700000" algn="tl">
                    <a:srgbClr val="000000">
                      <a:alpha val="43137"/>
                    </a:srgbClr>
                  </a:outerShdw>
                </a:effectLst>
              </a:rPr>
              <a:t>Y el Eterno dijo a Moisés: No os escuchará el Faraón, a fin de que se multipliquen mis maravillas en la tierra de Egipto.</a:t>
            </a:r>
            <a:r>
              <a:rPr lang="es-ES" sz="2400" b="1" dirty="0" smtClean="0">
                <a:effectLst>
                  <a:outerShdw blurRad="38100" dist="38100" dir="2700000" algn="tl">
                    <a:srgbClr val="000000">
                      <a:alpha val="43137"/>
                    </a:srgbClr>
                  </a:outerShdw>
                </a:effectLst>
              </a:rPr>
              <a:t> </a:t>
            </a:r>
            <a:endParaRPr lang="es-ES" sz="2400" b="1" dirty="0" smtClean="0">
              <a:effectLst>
                <a:outerShdw blurRad="38100" dist="38100" dir="2700000" algn="tl">
                  <a:srgbClr val="000000">
                    <a:alpha val="43137"/>
                  </a:srgbClr>
                </a:outerShdw>
              </a:effectLst>
            </a:endParaRPr>
          </a:p>
          <a:p>
            <a:r>
              <a:rPr lang="es-ES" sz="2400" b="1" i="1" dirty="0" err="1" smtClean="0"/>
              <a:t>Vayomer</a:t>
            </a:r>
            <a:r>
              <a:rPr lang="es-ES" sz="2400" b="1" i="1" dirty="0" smtClean="0"/>
              <a:t> </a:t>
            </a:r>
            <a:r>
              <a:rPr lang="es-ES" sz="2400" b="1" i="1" dirty="0" smtClean="0"/>
              <a:t>Adonay el-</a:t>
            </a:r>
            <a:r>
              <a:rPr lang="es-ES" sz="2400" b="1" i="1" dirty="0" err="1" smtClean="0"/>
              <a:t>Moshe</a:t>
            </a:r>
            <a:r>
              <a:rPr lang="es-ES" sz="2400" b="1" i="1" dirty="0" smtClean="0"/>
              <a:t> lo-</a:t>
            </a:r>
            <a:r>
              <a:rPr lang="es-ES" sz="2400" b="1" i="1" dirty="0" err="1" smtClean="0"/>
              <a:t>yishma</a:t>
            </a:r>
            <a:r>
              <a:rPr lang="es-ES" sz="2400" b="1" i="1" dirty="0" smtClean="0"/>
              <a:t> </a:t>
            </a:r>
            <a:r>
              <a:rPr lang="es-ES" sz="2400" b="1" i="1" dirty="0" err="1" smtClean="0"/>
              <a:t>aleyjem</a:t>
            </a:r>
            <a:r>
              <a:rPr lang="es-ES" sz="2400" b="1" i="1" dirty="0" smtClean="0"/>
              <a:t> </a:t>
            </a:r>
            <a:r>
              <a:rPr lang="es-ES" sz="2400" b="1" i="1" dirty="0" err="1" smtClean="0"/>
              <a:t>Par'oh</a:t>
            </a:r>
            <a:r>
              <a:rPr lang="es-ES" sz="2400" b="1" i="1" dirty="0" smtClean="0"/>
              <a:t> </a:t>
            </a:r>
            <a:r>
              <a:rPr lang="es-ES" sz="2400" b="1" i="1" dirty="0" err="1" smtClean="0"/>
              <a:t>lema'an</a:t>
            </a:r>
            <a:r>
              <a:rPr lang="es-ES" sz="2400" b="1" i="1" dirty="0" smtClean="0"/>
              <a:t> </a:t>
            </a:r>
            <a:r>
              <a:rPr lang="es-ES" sz="2400" b="1" i="1" dirty="0" err="1" smtClean="0"/>
              <a:t>revot</a:t>
            </a:r>
            <a:r>
              <a:rPr lang="es-ES" sz="2400" b="1" i="1" dirty="0" smtClean="0"/>
              <a:t> </a:t>
            </a:r>
            <a:r>
              <a:rPr lang="es-ES" sz="2400" b="1" i="1" dirty="0" err="1" smtClean="0"/>
              <a:t>mofetay</a:t>
            </a:r>
            <a:r>
              <a:rPr lang="es-ES" sz="2400" b="1" i="1" dirty="0" smtClean="0"/>
              <a:t> </a:t>
            </a:r>
            <a:r>
              <a:rPr lang="es-ES" sz="2400" b="1" i="1" dirty="0" err="1" smtClean="0"/>
              <a:t>be'erets</a:t>
            </a:r>
            <a:r>
              <a:rPr lang="es-ES" sz="2400" b="1" i="1" dirty="0" smtClean="0"/>
              <a:t> </a:t>
            </a:r>
            <a:r>
              <a:rPr lang="es-ES" sz="2400" b="1" i="1" dirty="0" err="1" smtClean="0"/>
              <a:t>Mitsrayim</a:t>
            </a:r>
            <a:r>
              <a:rPr lang="es-ES" sz="2400" b="1" i="1" dirty="0" smtClean="0"/>
              <a:t>.</a:t>
            </a:r>
            <a:endParaRPr lang="es-ES" sz="2400" i="1" dirty="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11:10   </a:t>
            </a:r>
            <a:r>
              <a:rPr lang="es-CO" sz="2400" dirty="0" smtClean="0">
                <a:effectLst>
                  <a:outerShdw blurRad="38100" dist="38100" dir="2700000" algn="tl">
                    <a:srgbClr val="000000">
                      <a:alpha val="43137"/>
                    </a:srgbClr>
                  </a:outerShdw>
                </a:effectLst>
              </a:rPr>
              <a:t>Y Moisés y Aarón hicieron todas estas maravillas delante del Faraón, y el Eterno endureció el corazón del Faraón, y él no dejó ir de su tierra a los hijos de Israel</a:t>
            </a:r>
            <a:r>
              <a:rPr lang="es-CO" sz="2400" dirty="0" smtClean="0">
                <a:effectLst>
                  <a:outerShdw blurRad="38100" dist="38100" dir="2700000" algn="tl">
                    <a:srgbClr val="000000">
                      <a:alpha val="43137"/>
                    </a:srgbClr>
                  </a:outerShdw>
                </a:effectLst>
              </a:rPr>
              <a:t>.</a:t>
            </a:r>
          </a:p>
          <a:p>
            <a:r>
              <a:rPr lang="es-CO" sz="2400" i="1" dirty="0" smtClean="0"/>
              <a:t> </a:t>
            </a:r>
            <a:r>
              <a:rPr lang="es-CO" sz="2400" b="1" i="1" dirty="0" err="1" smtClean="0"/>
              <a:t>UMoshe</a:t>
            </a:r>
            <a:r>
              <a:rPr lang="es-CO" sz="2400" b="1" i="1" dirty="0" smtClean="0"/>
              <a:t> </a:t>
            </a:r>
            <a:r>
              <a:rPr lang="es-CO" sz="2400" b="1" i="1" dirty="0" err="1" smtClean="0"/>
              <a:t>ve'Aharon</a:t>
            </a:r>
            <a:r>
              <a:rPr lang="es-CO" sz="2400" b="1" i="1" dirty="0" smtClean="0"/>
              <a:t> </a:t>
            </a:r>
            <a:r>
              <a:rPr lang="es-CO" sz="2400" b="1" i="1" dirty="0" err="1" smtClean="0"/>
              <a:t>asu</a:t>
            </a:r>
            <a:r>
              <a:rPr lang="es-CO" sz="2400" b="1" i="1" dirty="0" smtClean="0"/>
              <a:t> et-</a:t>
            </a:r>
            <a:r>
              <a:rPr lang="es-CO" sz="2400" b="1" i="1" dirty="0" err="1" smtClean="0"/>
              <a:t>kol</a:t>
            </a:r>
            <a:r>
              <a:rPr lang="es-CO" sz="2400" b="1" i="1" dirty="0" smtClean="0"/>
              <a:t>-</a:t>
            </a:r>
            <a:r>
              <a:rPr lang="es-CO" sz="2400" b="1" i="1" dirty="0" err="1" smtClean="0"/>
              <a:t>hamoftim</a:t>
            </a:r>
            <a:r>
              <a:rPr lang="es-CO" sz="2400" b="1" i="1" dirty="0" smtClean="0"/>
              <a:t> </a:t>
            </a:r>
            <a:r>
              <a:rPr lang="es-CO" sz="2400" b="1" i="1" dirty="0" err="1" smtClean="0"/>
              <a:t>ha'eleh</a:t>
            </a:r>
            <a:r>
              <a:rPr lang="es-CO" sz="2400" b="1" i="1" dirty="0" smtClean="0"/>
              <a:t> </a:t>
            </a:r>
            <a:r>
              <a:rPr lang="es-CO" sz="2400" b="1" i="1" dirty="0" err="1" smtClean="0"/>
              <a:t>lifney</a:t>
            </a:r>
            <a:r>
              <a:rPr lang="es-CO" sz="2400" b="1" i="1" dirty="0" smtClean="0"/>
              <a:t> </a:t>
            </a:r>
            <a:r>
              <a:rPr lang="es-CO" sz="2400" b="1" i="1" dirty="0" err="1" smtClean="0"/>
              <a:t>Far'oh</a:t>
            </a:r>
            <a:r>
              <a:rPr lang="es-CO" sz="2400" b="1" i="1" dirty="0" smtClean="0"/>
              <a:t> </a:t>
            </a:r>
            <a:r>
              <a:rPr lang="es-CO" sz="2400" b="1" i="1" dirty="0" err="1" smtClean="0"/>
              <a:t>vayejazek</a:t>
            </a:r>
            <a:r>
              <a:rPr lang="es-CO" sz="2400" b="1" i="1" dirty="0" smtClean="0"/>
              <a:t> Adonay et-</a:t>
            </a:r>
            <a:r>
              <a:rPr lang="es-CO" sz="2400" b="1" i="1" dirty="0" err="1" smtClean="0"/>
              <a:t>lev</a:t>
            </a:r>
            <a:r>
              <a:rPr lang="es-CO" sz="2400" b="1" i="1" dirty="0" smtClean="0"/>
              <a:t> </a:t>
            </a:r>
            <a:r>
              <a:rPr lang="es-CO" sz="2400" b="1" i="1" dirty="0" err="1" smtClean="0"/>
              <a:t>Par'oh</a:t>
            </a:r>
            <a:r>
              <a:rPr lang="es-CO" sz="2400" b="1" i="1" dirty="0" smtClean="0"/>
              <a:t> velo-</a:t>
            </a:r>
            <a:r>
              <a:rPr lang="es-CO" sz="2400" b="1" i="1" dirty="0" err="1" smtClean="0"/>
              <a:t>shilaj</a:t>
            </a:r>
            <a:r>
              <a:rPr lang="es-CO" sz="2400" b="1" i="1" dirty="0" smtClean="0"/>
              <a:t> et-</a:t>
            </a:r>
            <a:r>
              <a:rPr lang="es-CO" sz="2400" b="1" i="1" dirty="0" err="1" smtClean="0"/>
              <a:t>beney</a:t>
            </a:r>
            <a:r>
              <a:rPr lang="es-CO" sz="2400" b="1" i="1" dirty="0" smtClean="0"/>
              <a:t>-</a:t>
            </a:r>
            <a:r>
              <a:rPr lang="es-CO" sz="2400" b="1" i="1" dirty="0" err="1" smtClean="0"/>
              <a:t>Yisra'el</a:t>
            </a:r>
            <a:r>
              <a:rPr lang="es-CO" sz="2400" b="1" i="1" dirty="0" smtClean="0"/>
              <a:t> </a:t>
            </a:r>
            <a:r>
              <a:rPr lang="es-CO" sz="2400" b="1" i="1" dirty="0" err="1" smtClean="0"/>
              <a:t>me'artso</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effectLst>
                  <a:outerShdw blurRad="38100" dist="38100" dir="2700000" algn="tl">
                    <a:srgbClr val="000000">
                      <a:alpha val="43137"/>
                    </a:srgbClr>
                  </a:outerShdw>
                </a:effectLst>
              </a:rPr>
              <a:t>12:1</a:t>
            </a:r>
            <a:r>
              <a:rPr lang="es-ES" sz="2400" dirty="0" smtClean="0">
                <a:effectLst>
                  <a:outerShdw blurRad="38100" dist="38100" dir="2700000" algn="tl">
                    <a:srgbClr val="000000">
                      <a:alpha val="43137"/>
                    </a:srgbClr>
                  </a:outerShdw>
                </a:effectLst>
              </a:rPr>
              <a:t>     Y el Eterno habló a Moisés y a Aarón en la tierra de Egipto, diciendo: </a:t>
            </a:r>
            <a:endParaRPr lang="es-ES" sz="2400" dirty="0" smtClean="0">
              <a:effectLst>
                <a:outerShdw blurRad="38100" dist="38100" dir="2700000" algn="tl">
                  <a:srgbClr val="000000">
                    <a:alpha val="43137"/>
                  </a:srgbClr>
                </a:outerShdw>
              </a:effectLst>
            </a:endParaRPr>
          </a:p>
          <a:p>
            <a:r>
              <a:rPr lang="es-ES" sz="2400" b="1" i="1" dirty="0" err="1" smtClean="0"/>
              <a:t>Vayomer</a:t>
            </a:r>
            <a:r>
              <a:rPr lang="es-ES" sz="2400" b="1" i="1" dirty="0" smtClean="0"/>
              <a:t> </a:t>
            </a:r>
            <a:r>
              <a:rPr lang="es-ES" sz="2400" b="1" i="1" dirty="0" smtClean="0"/>
              <a:t>Adonay el-</a:t>
            </a:r>
            <a:r>
              <a:rPr lang="es-ES" sz="2400" b="1" i="1" dirty="0" err="1" smtClean="0"/>
              <a:t>Moshe</a:t>
            </a:r>
            <a:r>
              <a:rPr lang="es-ES" sz="2400" b="1" i="1" dirty="0" smtClean="0"/>
              <a:t> </a:t>
            </a:r>
            <a:r>
              <a:rPr lang="es-ES" sz="2400" b="1" i="1" dirty="0" err="1" smtClean="0"/>
              <a:t>ve'el</a:t>
            </a:r>
            <a:r>
              <a:rPr lang="es-ES" sz="2400" b="1" i="1" dirty="0" smtClean="0"/>
              <a:t>-Aharon </a:t>
            </a:r>
            <a:r>
              <a:rPr lang="es-ES" sz="2400" b="1" i="1" dirty="0" err="1" smtClean="0"/>
              <a:t>be'erets</a:t>
            </a:r>
            <a:r>
              <a:rPr lang="es-ES" sz="2400" b="1" i="1" dirty="0" smtClean="0"/>
              <a:t> </a:t>
            </a:r>
            <a:r>
              <a:rPr lang="es-ES" sz="2400" b="1" i="1" dirty="0" err="1" smtClean="0"/>
              <a:t>Mitsrayim</a:t>
            </a:r>
            <a:r>
              <a:rPr lang="es-ES" sz="2400" b="1" i="1" dirty="0" smtClean="0"/>
              <a:t> </a:t>
            </a:r>
            <a:r>
              <a:rPr lang="es-ES" sz="2400" b="1" i="1" dirty="0" err="1" smtClean="0"/>
              <a:t>lemor</a:t>
            </a:r>
            <a:r>
              <a:rPr lang="es-ES" sz="2400" b="1" i="1" dirty="0" smtClean="0"/>
              <a:t>.</a:t>
            </a:r>
          </a:p>
          <a:p>
            <a:r>
              <a:rPr lang="es-ES" sz="2400" b="1" dirty="0" smtClean="0">
                <a:effectLst>
                  <a:outerShdw blurRad="38100" dist="38100" dir="2700000" algn="tl">
                    <a:srgbClr val="000000">
                      <a:alpha val="43137"/>
                    </a:srgbClr>
                  </a:outerShdw>
                </a:effectLst>
              </a:rPr>
              <a:t>12:2 </a:t>
            </a:r>
            <a:r>
              <a:rPr lang="es-ES" sz="2400" dirty="0" smtClean="0">
                <a:effectLst>
                  <a:outerShdw blurRad="38100" dist="38100" dir="2700000" algn="tl">
                    <a:srgbClr val="000000">
                      <a:alpha val="43137"/>
                    </a:srgbClr>
                  </a:outerShdw>
                </a:effectLst>
              </a:rPr>
              <a:t>    Este mes os será el principio de los meses; os será el primero de los meses del año. </a:t>
            </a:r>
            <a:endParaRPr lang="es-ES" sz="2400" dirty="0" smtClean="0">
              <a:effectLst>
                <a:outerShdw blurRad="38100" dist="38100" dir="2700000" algn="tl">
                  <a:srgbClr val="000000">
                    <a:alpha val="43137"/>
                  </a:srgbClr>
                </a:outerShdw>
              </a:effectLst>
            </a:endParaRPr>
          </a:p>
          <a:p>
            <a:r>
              <a:rPr lang="es-ES" sz="2400" b="1" i="1" dirty="0" err="1" smtClean="0"/>
              <a:t>Hajodesh</a:t>
            </a:r>
            <a:r>
              <a:rPr lang="es-ES" sz="2400" b="1" i="1" dirty="0" smtClean="0"/>
              <a:t> </a:t>
            </a:r>
            <a:r>
              <a:rPr lang="es-ES" sz="2400" b="1" i="1" dirty="0" err="1" smtClean="0"/>
              <a:t>hazeh</a:t>
            </a:r>
            <a:r>
              <a:rPr lang="es-ES" sz="2400" b="1" i="1" dirty="0" smtClean="0"/>
              <a:t> </a:t>
            </a:r>
            <a:r>
              <a:rPr lang="es-ES" sz="2400" b="1" i="1" dirty="0" err="1" smtClean="0"/>
              <a:t>lajem</a:t>
            </a:r>
            <a:r>
              <a:rPr lang="es-ES" sz="2400" b="1" i="1" dirty="0" smtClean="0"/>
              <a:t> </a:t>
            </a:r>
            <a:r>
              <a:rPr lang="es-ES" sz="2400" b="1" i="1" dirty="0" err="1" smtClean="0"/>
              <a:t>rosh</a:t>
            </a:r>
            <a:r>
              <a:rPr lang="es-ES" sz="2400" b="1" i="1" dirty="0" smtClean="0"/>
              <a:t> </a:t>
            </a:r>
            <a:r>
              <a:rPr lang="es-ES" sz="2400" b="1" i="1" dirty="0" err="1" smtClean="0"/>
              <a:t>jodashim</a:t>
            </a:r>
            <a:r>
              <a:rPr lang="es-ES" sz="2400" b="1" i="1" dirty="0" smtClean="0"/>
              <a:t> </a:t>
            </a:r>
            <a:r>
              <a:rPr lang="es-ES" sz="2400" b="1" i="1" dirty="0" err="1" smtClean="0"/>
              <a:t>rishon</a:t>
            </a:r>
            <a:r>
              <a:rPr lang="es-ES" sz="2400" b="1" i="1" dirty="0" smtClean="0"/>
              <a:t> </a:t>
            </a:r>
            <a:r>
              <a:rPr lang="es-ES" sz="2400" b="1" i="1" dirty="0" err="1" smtClean="0"/>
              <a:t>hu</a:t>
            </a:r>
            <a:r>
              <a:rPr lang="es-ES" sz="2400" b="1" i="1" dirty="0" smtClean="0"/>
              <a:t> </a:t>
            </a:r>
            <a:r>
              <a:rPr lang="es-ES" sz="2400" b="1" i="1" dirty="0" err="1" smtClean="0"/>
              <a:t>lajem</a:t>
            </a:r>
            <a:r>
              <a:rPr lang="es-ES" sz="2400" b="1" i="1" dirty="0" smtClean="0"/>
              <a:t> </a:t>
            </a:r>
            <a:r>
              <a:rPr lang="es-ES" sz="2400" b="1" i="1" dirty="0" err="1" smtClean="0"/>
              <a:t>lejodeshey</a:t>
            </a:r>
            <a:r>
              <a:rPr lang="es-ES" sz="2400" b="1" i="1" dirty="0" smtClean="0"/>
              <a:t> </a:t>
            </a:r>
            <a:r>
              <a:rPr lang="es-ES" sz="2400" b="1" i="1" dirty="0" err="1" smtClean="0"/>
              <a:t>hashanah</a:t>
            </a:r>
            <a:r>
              <a:rPr lang="es-ES" sz="2400" b="1" i="1" dirty="0" smtClean="0"/>
              <a:t>.</a:t>
            </a:r>
          </a:p>
          <a:p>
            <a:r>
              <a:rPr lang="es-ES" sz="2400" b="1" i="1" dirty="0" smtClean="0"/>
              <a:t>Por qué usar nombres Babilonios?</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0000"/>
                </a:solidFill>
              </a:rPr>
              <a:t>El Talmud de Jerusalén nos dice que los nombres modernos de los meses "se acercaron a Israel con los repatriados de Babilonia", en el inicio de la segunda comunidad judía, a unos 350 antes de </a:t>
            </a:r>
            <a:r>
              <a:rPr lang="es-ES" sz="2400" b="1" dirty="0" smtClean="0">
                <a:solidFill>
                  <a:srgbClr val="FF0000"/>
                </a:solidFill>
              </a:rPr>
              <a:t>la Era Común.</a:t>
            </a:r>
            <a:endParaRPr lang="es-ES" sz="2400" b="1" dirty="0" smtClean="0">
              <a:solidFill>
                <a:srgbClr val="FF0000"/>
              </a:solidFill>
            </a:endParaRPr>
          </a:p>
          <a:p>
            <a:r>
              <a:rPr lang="es-ES" sz="2400" b="1" dirty="0" smtClean="0">
                <a:solidFill>
                  <a:srgbClr val="FF0000"/>
                </a:solidFill>
              </a:rPr>
              <a:t>El sistema original era contar meses en orden numérico, a partir de Nissan.</a:t>
            </a:r>
          </a:p>
          <a:p>
            <a:r>
              <a:rPr lang="es-ES" sz="2400" b="1" dirty="0" smtClean="0">
                <a:solidFill>
                  <a:srgbClr val="FF0000"/>
                </a:solidFill>
              </a:rPr>
              <a:t>Después </a:t>
            </a:r>
            <a:r>
              <a:rPr lang="es-ES" sz="2400" b="1" dirty="0" smtClean="0">
                <a:solidFill>
                  <a:srgbClr val="FF0000"/>
                </a:solidFill>
              </a:rPr>
              <a:t>de ser liberados </a:t>
            </a:r>
            <a:r>
              <a:rPr lang="es-ES" sz="2400" b="1" dirty="0" smtClean="0">
                <a:solidFill>
                  <a:srgbClr val="FF0000"/>
                </a:solidFill>
              </a:rPr>
              <a:t>de la cautividad de Babilonia, sin embargo, que </a:t>
            </a:r>
            <a:r>
              <a:rPr lang="es-ES" sz="2400" b="1" dirty="0" smtClean="0">
                <a:solidFill>
                  <a:srgbClr val="FF0000"/>
                </a:solidFill>
              </a:rPr>
              <a:t>se empezaron a </a:t>
            </a:r>
            <a:r>
              <a:rPr lang="es-ES" sz="2400" b="1" dirty="0" smtClean="0">
                <a:solidFill>
                  <a:srgbClr val="FF0000"/>
                </a:solidFill>
              </a:rPr>
              <a:t>utilizar los nombres que se </a:t>
            </a:r>
            <a:r>
              <a:rPr lang="es-ES" sz="2400" b="1" dirty="0" smtClean="0">
                <a:solidFill>
                  <a:srgbClr val="FF0000"/>
                </a:solidFill>
              </a:rPr>
              <a:t>acostumbraron </a:t>
            </a:r>
            <a:r>
              <a:rPr lang="es-ES" sz="2400" b="1" dirty="0" smtClean="0">
                <a:solidFill>
                  <a:srgbClr val="FF0000"/>
                </a:solidFill>
              </a:rPr>
              <a:t>a usar en Babilonia. Y ahora, estos nombres sirven para recordarnos que Dios nos ha redimido de este segundo exilio.</a:t>
            </a:r>
            <a:endParaRPr lang="es-ES" sz="2400" i="1" dirty="0">
              <a:solidFill>
                <a:srgbClr val="FF0000"/>
              </a:solidFill>
            </a:endParaRPr>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FF0000"/>
                </a:solidFill>
              </a:rPr>
              <a:t> Dios recomienda que el mes hebreo </a:t>
            </a:r>
            <a:r>
              <a:rPr lang="es-ES" sz="2400" b="1" i="1" dirty="0" err="1" smtClean="0">
                <a:solidFill>
                  <a:srgbClr val="FF0000"/>
                </a:solidFill>
              </a:rPr>
              <a:t>Nisan</a:t>
            </a:r>
            <a:r>
              <a:rPr lang="es-ES" sz="2400" b="1" i="1" dirty="0" smtClean="0">
                <a:solidFill>
                  <a:srgbClr val="FF0000"/>
                </a:solidFill>
              </a:rPr>
              <a:t> se considere como el primero de los meses del año israelita (a pesar de que, según la tradición, el mundo fue creado el primer día del mes de </a:t>
            </a:r>
            <a:r>
              <a:rPr lang="es-ES" sz="2400" b="1" i="1" dirty="0" err="1" smtClean="0">
                <a:solidFill>
                  <a:srgbClr val="FF0000"/>
                </a:solidFill>
              </a:rPr>
              <a:t>Tishrí</a:t>
            </a:r>
            <a:r>
              <a:rPr lang="es-ES" sz="2400" b="1" i="1" dirty="0" smtClean="0">
                <a:solidFill>
                  <a:srgbClr val="FF0000"/>
                </a:solidFill>
              </a:rPr>
              <a:t>), indicando con esto el comienzo de la vida judaica y su redención. </a:t>
            </a:r>
            <a:endParaRPr lang="es-ES" sz="2400" b="1" i="1" dirty="0" smtClean="0">
              <a:solidFill>
                <a:srgbClr val="FF0000"/>
              </a:solidFill>
            </a:endParaRPr>
          </a:p>
          <a:p>
            <a:r>
              <a:rPr lang="es-ES" sz="2400" b="1" i="1" dirty="0" smtClean="0">
                <a:solidFill>
                  <a:srgbClr val="FF0000"/>
                </a:solidFill>
              </a:rPr>
              <a:t>El </a:t>
            </a:r>
            <a:r>
              <a:rPr lang="es-ES" sz="2400" b="1" i="1" dirty="0" smtClean="0">
                <a:solidFill>
                  <a:srgbClr val="FF0000"/>
                </a:solidFill>
              </a:rPr>
              <a:t>mes de </a:t>
            </a:r>
            <a:r>
              <a:rPr lang="es-ES" sz="2400" b="1" i="1" dirty="0" err="1" smtClean="0">
                <a:solidFill>
                  <a:srgbClr val="FF0000"/>
                </a:solidFill>
              </a:rPr>
              <a:t>Nisan</a:t>
            </a:r>
            <a:r>
              <a:rPr lang="es-ES" sz="2400" b="1" i="1" dirty="0" smtClean="0">
                <a:solidFill>
                  <a:srgbClr val="FF0000"/>
                </a:solidFill>
              </a:rPr>
              <a:t> es el mes de la liberación para el pueblo israelita, por cuya causa se celebra la festividad de la Pascua (Pésaj). En efecto, ¿qué pueden representar para un pueblo esclavo los días, las estaciones y las festividades? Para él el tiempo no sigue su curso, y su existencia es como una noche eterna. Fue justamente con su liberación cuando los israelitas comenzaron a contar el tiempo y las fechas</a:t>
            </a:r>
            <a:r>
              <a:rPr lang="es-ES" sz="2400" b="1" i="1" dirty="0" smtClean="0">
                <a:solidFill>
                  <a:srgbClr val="FF0000"/>
                </a:solidFill>
              </a:rPr>
              <a:t>.</a:t>
            </a:r>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effectLst>
                  <a:outerShdw blurRad="38100" dist="38100" dir="2700000" algn="tl">
                    <a:srgbClr val="000000">
                      <a:alpha val="43137"/>
                    </a:srgbClr>
                  </a:outerShdw>
                </a:effectLst>
              </a:rPr>
              <a:t>12:3     </a:t>
            </a:r>
            <a:r>
              <a:rPr lang="es-ES" sz="2400" dirty="0" smtClean="0">
                <a:effectLst>
                  <a:outerShdw blurRad="38100" dist="38100" dir="2700000" algn="tl">
                    <a:srgbClr val="000000">
                      <a:alpha val="43137"/>
                    </a:srgbClr>
                  </a:outerShdw>
                </a:effectLst>
              </a:rPr>
              <a:t>Hablad a toda la congregación de Israel, diciendo: El día diez de este mes tomará para sí cada cual una cría (de carnero o de cabra) conforme a su casa paterna</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una cría por cada familia.</a:t>
            </a:r>
            <a:r>
              <a:rPr lang="es-ES" sz="2400" b="1" dirty="0" smtClean="0">
                <a:effectLst>
                  <a:outerShdw blurRad="38100" dist="38100" dir="2700000" algn="tl">
                    <a:srgbClr val="000000">
                      <a:alpha val="43137"/>
                    </a:srgbClr>
                  </a:outerShdw>
                </a:effectLst>
              </a:rPr>
              <a:t> </a:t>
            </a:r>
            <a:endParaRPr lang="es-ES" sz="2400" b="1" dirty="0" smtClean="0">
              <a:effectLst>
                <a:outerShdw blurRad="38100" dist="38100" dir="2700000" algn="tl">
                  <a:srgbClr val="000000">
                    <a:alpha val="43137"/>
                  </a:srgbClr>
                </a:outerShdw>
              </a:effectLst>
            </a:endParaRPr>
          </a:p>
          <a:p>
            <a:r>
              <a:rPr lang="es-ES" sz="2400" b="1" i="1" dirty="0" err="1" smtClean="0"/>
              <a:t>Daberu</a:t>
            </a:r>
            <a:r>
              <a:rPr lang="es-ES" sz="2400" b="1" i="1" dirty="0" smtClean="0"/>
              <a:t> </a:t>
            </a:r>
            <a:r>
              <a:rPr lang="es-ES" sz="2400" b="1" i="1" dirty="0" smtClean="0"/>
              <a:t>el-</a:t>
            </a:r>
            <a:r>
              <a:rPr lang="es-ES" sz="2400" b="1" i="1" dirty="0" err="1" smtClean="0"/>
              <a:t>kol</a:t>
            </a:r>
            <a:r>
              <a:rPr lang="es-ES" sz="2400" b="1" i="1" dirty="0" smtClean="0"/>
              <a:t>-</a:t>
            </a:r>
            <a:r>
              <a:rPr lang="es-ES" sz="2400" b="1" i="1" dirty="0" err="1" smtClean="0"/>
              <a:t>adat</a:t>
            </a:r>
            <a:r>
              <a:rPr lang="es-ES" sz="2400" b="1" i="1" dirty="0" smtClean="0"/>
              <a:t> </a:t>
            </a:r>
            <a:r>
              <a:rPr lang="es-ES" sz="2400" b="1" i="1" dirty="0" err="1" smtClean="0"/>
              <a:t>Yisra'el</a:t>
            </a:r>
            <a:r>
              <a:rPr lang="es-ES" sz="2400" b="1" i="1" dirty="0" smtClean="0"/>
              <a:t> </a:t>
            </a:r>
            <a:r>
              <a:rPr lang="es-ES" sz="2400" b="1" i="1" dirty="0" err="1" smtClean="0"/>
              <a:t>lemor</a:t>
            </a:r>
            <a:r>
              <a:rPr lang="es-ES" sz="2400" b="1" i="1" dirty="0" smtClean="0"/>
              <a:t> </a:t>
            </a:r>
            <a:r>
              <a:rPr lang="es-ES" sz="2400" b="1" i="1" dirty="0" err="1" smtClean="0"/>
              <a:t>be'asor</a:t>
            </a:r>
            <a:r>
              <a:rPr lang="es-ES" sz="2400" b="1" i="1" dirty="0" smtClean="0"/>
              <a:t> </a:t>
            </a:r>
            <a:r>
              <a:rPr lang="es-ES" sz="2400" b="1" i="1" dirty="0" err="1" smtClean="0"/>
              <a:t>lajodesh</a:t>
            </a:r>
            <a:r>
              <a:rPr lang="es-ES" sz="2400" b="1" i="1" dirty="0" smtClean="0"/>
              <a:t> </a:t>
            </a:r>
            <a:r>
              <a:rPr lang="es-ES" sz="2400" b="1" i="1" dirty="0" err="1" smtClean="0"/>
              <a:t>hazeh</a:t>
            </a:r>
            <a:r>
              <a:rPr lang="es-ES" sz="2400" b="1" i="1" dirty="0" smtClean="0"/>
              <a:t> </a:t>
            </a:r>
            <a:r>
              <a:rPr lang="es-ES" sz="2400" b="1" i="1" dirty="0" err="1" smtClean="0"/>
              <a:t>veyikju</a:t>
            </a:r>
            <a:r>
              <a:rPr lang="es-ES" sz="2400" b="1" i="1" dirty="0" smtClean="0"/>
              <a:t> </a:t>
            </a:r>
            <a:r>
              <a:rPr lang="es-ES" sz="2400" b="1" i="1" dirty="0" err="1" smtClean="0"/>
              <a:t>lahem</a:t>
            </a:r>
            <a:r>
              <a:rPr lang="es-ES" sz="2400" b="1" i="1" dirty="0" smtClean="0"/>
              <a:t> </a:t>
            </a:r>
            <a:r>
              <a:rPr lang="es-ES" sz="2400" b="1" i="1" dirty="0" err="1" smtClean="0"/>
              <a:t>ish</a:t>
            </a:r>
            <a:r>
              <a:rPr lang="es-ES" sz="2400" b="1" i="1" dirty="0" smtClean="0"/>
              <a:t> </a:t>
            </a:r>
            <a:r>
              <a:rPr lang="es-ES" sz="2400" b="1" i="1" dirty="0" err="1" smtClean="0"/>
              <a:t>seh</a:t>
            </a:r>
            <a:r>
              <a:rPr lang="es-ES" sz="2400" b="1" i="1" dirty="0" smtClean="0"/>
              <a:t> </a:t>
            </a:r>
            <a:r>
              <a:rPr lang="es-ES" sz="2400" b="1" i="1" dirty="0" err="1" smtClean="0"/>
              <a:t>leveyt-avot</a:t>
            </a:r>
            <a:r>
              <a:rPr lang="es-ES" sz="2400" b="1" i="1" dirty="0" smtClean="0"/>
              <a:t> </a:t>
            </a:r>
            <a:r>
              <a:rPr lang="es-ES" sz="2400" b="1" i="1" dirty="0" err="1" smtClean="0"/>
              <a:t>seh</a:t>
            </a:r>
            <a:r>
              <a:rPr lang="es-ES" sz="2400" b="1" i="1" dirty="0" smtClean="0"/>
              <a:t> </a:t>
            </a:r>
            <a:r>
              <a:rPr lang="es-ES" sz="2400" b="1" i="1" dirty="0" err="1" smtClean="0"/>
              <a:t>labayit</a:t>
            </a:r>
            <a:r>
              <a:rPr lang="es-ES" sz="2400" b="1" i="1" dirty="0" smtClean="0"/>
              <a:t>.</a:t>
            </a:r>
            <a:endParaRPr lang="es-ES" sz="2400" i="1" dirty="0" smtClean="0"/>
          </a:p>
          <a:p>
            <a:pPr lvl="1"/>
            <a:r>
              <a:rPr lang="es-ES" sz="2400" i="1" dirty="0" smtClean="0">
                <a:solidFill>
                  <a:srgbClr val="FF0000"/>
                </a:solidFill>
              </a:rPr>
              <a:t>Significa familia. Todas las fiestas judías y particularmente la Pascua, son domésticas.</a:t>
            </a:r>
          </a:p>
          <a:p>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effectLst>
                  <a:outerShdw blurRad="38100" dist="38100" dir="2700000" algn="tl">
                    <a:srgbClr val="000000">
                      <a:alpha val="43137"/>
                    </a:srgbClr>
                  </a:outerShdw>
                </a:effectLst>
              </a:rPr>
              <a:t>12:4     </a:t>
            </a:r>
            <a:r>
              <a:rPr lang="es-ES" sz="2400" dirty="0" smtClean="0">
                <a:effectLst>
                  <a:outerShdw blurRad="38100" dist="38100" dir="2700000" algn="tl">
                    <a:srgbClr val="000000">
                      <a:alpha val="43137"/>
                    </a:srgbClr>
                  </a:outerShdw>
                </a:effectLst>
              </a:rPr>
              <a:t>Y si la familia fuere demasiado pequeña para una cría, entonces él y su vecino inmediato a su casa la tomarán, conforme al número de las almas; según el comer de cada uno haréis la cuenta sobre la cría.</a:t>
            </a:r>
            <a:r>
              <a:rPr lang="es-ES" sz="2400" b="1" dirty="0" smtClean="0">
                <a:effectLst>
                  <a:outerShdw blurRad="38100" dist="38100" dir="2700000" algn="tl">
                    <a:srgbClr val="000000">
                      <a:alpha val="43137"/>
                    </a:srgbClr>
                  </a:outerShdw>
                </a:effectLst>
              </a:rPr>
              <a:t> </a:t>
            </a:r>
            <a:endParaRPr lang="es-ES" sz="2400" b="1" dirty="0" smtClean="0">
              <a:effectLst>
                <a:outerShdw blurRad="38100" dist="38100" dir="2700000" algn="tl">
                  <a:srgbClr val="000000">
                    <a:alpha val="43137"/>
                  </a:srgbClr>
                </a:outerShdw>
              </a:effectLst>
            </a:endParaRPr>
          </a:p>
          <a:p>
            <a:r>
              <a:rPr lang="es-ES" sz="2400" b="1" i="1" dirty="0" err="1" smtClean="0"/>
              <a:t>Ve'im-yim'at</a:t>
            </a:r>
            <a:r>
              <a:rPr lang="es-ES" sz="2400" b="1" i="1" dirty="0" smtClean="0"/>
              <a:t> </a:t>
            </a:r>
            <a:r>
              <a:rPr lang="es-ES" sz="2400" b="1" i="1" dirty="0" err="1" smtClean="0"/>
              <a:t>habayit</a:t>
            </a:r>
            <a:r>
              <a:rPr lang="es-ES" sz="2400" b="1" i="1" dirty="0" smtClean="0"/>
              <a:t> </a:t>
            </a:r>
            <a:r>
              <a:rPr lang="es-ES" sz="2400" b="1" i="1" dirty="0" err="1" smtClean="0"/>
              <a:t>miheyot</a:t>
            </a:r>
            <a:r>
              <a:rPr lang="es-ES" sz="2400" b="1" i="1" dirty="0" smtClean="0"/>
              <a:t> </a:t>
            </a:r>
            <a:r>
              <a:rPr lang="es-ES" sz="2400" b="1" i="1" dirty="0" err="1" smtClean="0"/>
              <a:t>miseh</a:t>
            </a:r>
            <a:r>
              <a:rPr lang="es-ES" sz="2400" b="1" i="1" dirty="0" smtClean="0"/>
              <a:t> </a:t>
            </a:r>
            <a:r>
              <a:rPr lang="es-ES" sz="2400" b="1" i="1" dirty="0" err="1" smtClean="0"/>
              <a:t>velakaj</a:t>
            </a:r>
            <a:r>
              <a:rPr lang="es-ES" sz="2400" b="1" i="1" dirty="0" smtClean="0"/>
              <a:t> </a:t>
            </a:r>
            <a:r>
              <a:rPr lang="es-ES" sz="2400" b="1" i="1" dirty="0" err="1" smtClean="0"/>
              <a:t>hu</a:t>
            </a:r>
            <a:r>
              <a:rPr lang="es-ES" sz="2400" b="1" i="1" dirty="0" smtClean="0"/>
              <a:t> </a:t>
            </a:r>
            <a:r>
              <a:rPr lang="es-ES" sz="2400" b="1" i="1" dirty="0" err="1" smtClean="0"/>
              <a:t>ushjeno</a:t>
            </a:r>
            <a:r>
              <a:rPr lang="es-ES" sz="2400" b="1" i="1" dirty="0" smtClean="0"/>
              <a:t> </a:t>
            </a:r>
            <a:r>
              <a:rPr lang="es-ES" sz="2400" b="1" i="1" dirty="0" err="1" smtClean="0"/>
              <a:t>hakarov</a:t>
            </a:r>
            <a:r>
              <a:rPr lang="es-ES" sz="2400" b="1" i="1" dirty="0" smtClean="0"/>
              <a:t> el-</a:t>
            </a:r>
            <a:r>
              <a:rPr lang="es-ES" sz="2400" b="1" i="1" dirty="0" err="1" smtClean="0"/>
              <a:t>beyto</a:t>
            </a:r>
            <a:r>
              <a:rPr lang="es-ES" sz="2400" b="1" i="1" dirty="0" smtClean="0"/>
              <a:t> </a:t>
            </a:r>
            <a:r>
              <a:rPr lang="es-ES" sz="2400" b="1" i="1" dirty="0" err="1" smtClean="0"/>
              <a:t>bemijsat</a:t>
            </a:r>
            <a:r>
              <a:rPr lang="es-ES" sz="2400" b="1" i="1" dirty="0" smtClean="0"/>
              <a:t> </a:t>
            </a:r>
            <a:r>
              <a:rPr lang="es-ES" sz="2400" b="1" i="1" dirty="0" err="1" smtClean="0"/>
              <a:t>nefashot</a:t>
            </a:r>
            <a:r>
              <a:rPr lang="es-ES" sz="2400" b="1" i="1" dirty="0" smtClean="0"/>
              <a:t> </a:t>
            </a:r>
            <a:r>
              <a:rPr lang="es-ES" sz="2400" b="1" i="1" dirty="0" err="1" smtClean="0"/>
              <a:t>ish</a:t>
            </a:r>
            <a:r>
              <a:rPr lang="es-ES" sz="2400" b="1" i="1" dirty="0" smtClean="0"/>
              <a:t> </a:t>
            </a:r>
            <a:r>
              <a:rPr lang="es-ES" sz="2400" b="1" i="1" dirty="0" err="1" smtClean="0"/>
              <a:t>lefi</a:t>
            </a:r>
            <a:r>
              <a:rPr lang="es-ES" sz="2400" b="1" i="1" dirty="0" smtClean="0"/>
              <a:t> </a:t>
            </a:r>
            <a:r>
              <a:rPr lang="es-ES" sz="2400" b="1" i="1" dirty="0" err="1" smtClean="0"/>
              <a:t>ojlo</a:t>
            </a:r>
            <a:r>
              <a:rPr lang="es-ES" sz="2400" b="1" i="1" dirty="0" smtClean="0"/>
              <a:t> </a:t>
            </a:r>
            <a:r>
              <a:rPr lang="es-ES" sz="2400" b="1" i="1" dirty="0" err="1" smtClean="0"/>
              <a:t>tajosu</a:t>
            </a:r>
            <a:r>
              <a:rPr lang="es-ES" sz="2400" b="1" i="1" dirty="0" smtClean="0"/>
              <a:t> al-</a:t>
            </a:r>
            <a:r>
              <a:rPr lang="es-ES" sz="2400" b="1" i="1" dirty="0" err="1" smtClean="0"/>
              <a:t>haseh</a:t>
            </a:r>
            <a:r>
              <a:rPr lang="es-ES" sz="2400" b="1" i="1" dirty="0" smtClean="0"/>
              <a:t>.</a:t>
            </a:r>
            <a:endParaRPr lang="es-ES" sz="2400" i="1" dirty="0" smtClean="0"/>
          </a:p>
          <a:p>
            <a:r>
              <a:rPr lang="es-ES" sz="2400" b="1" dirty="0" smtClean="0">
                <a:effectLst>
                  <a:outerShdw blurRad="38100" dist="38100" dir="2700000" algn="tl">
                    <a:srgbClr val="000000">
                      <a:alpha val="43137"/>
                    </a:srgbClr>
                  </a:outerShdw>
                </a:effectLst>
              </a:rPr>
              <a:t>12:5     </a:t>
            </a:r>
            <a:r>
              <a:rPr lang="es-ES" sz="2400" dirty="0" smtClean="0">
                <a:effectLst>
                  <a:outerShdw blurRad="38100" dist="38100" dir="2700000" algn="tl">
                    <a:srgbClr val="000000">
                      <a:alpha val="43137"/>
                    </a:srgbClr>
                  </a:outerShdw>
                </a:effectLst>
              </a:rPr>
              <a:t>La cría será sin defecto, macho de un año, de los corderos o de las cabras la tomaréis.</a:t>
            </a:r>
            <a:r>
              <a:rPr lang="es-ES" sz="2400" b="1" dirty="0" smtClean="0">
                <a:effectLst>
                  <a:outerShdw blurRad="38100" dist="38100" dir="2700000" algn="tl">
                    <a:srgbClr val="000000">
                      <a:alpha val="43137"/>
                    </a:srgbClr>
                  </a:outerShdw>
                </a:effectLst>
              </a:rPr>
              <a:t> </a:t>
            </a:r>
            <a:endParaRPr lang="es-ES" sz="2400" b="1" dirty="0" smtClean="0">
              <a:effectLst>
                <a:outerShdw blurRad="38100" dist="38100" dir="2700000" algn="tl">
                  <a:srgbClr val="000000">
                    <a:alpha val="43137"/>
                  </a:srgbClr>
                </a:outerShdw>
              </a:effectLst>
            </a:endParaRPr>
          </a:p>
          <a:p>
            <a:r>
              <a:rPr lang="es-ES" sz="2400" b="1" i="1" dirty="0" err="1" smtClean="0"/>
              <a:t>Seh</a:t>
            </a:r>
            <a:r>
              <a:rPr lang="es-ES" sz="2400" b="1" i="1" dirty="0" smtClean="0"/>
              <a:t> </a:t>
            </a:r>
            <a:r>
              <a:rPr lang="es-ES" sz="2400" b="1" i="1" dirty="0" err="1" smtClean="0"/>
              <a:t>tamim</a:t>
            </a:r>
            <a:r>
              <a:rPr lang="es-ES" sz="2400" b="1" i="1" dirty="0" smtClean="0"/>
              <a:t> </a:t>
            </a:r>
            <a:r>
              <a:rPr lang="es-ES" sz="2400" b="1" i="1" dirty="0" err="1" smtClean="0"/>
              <a:t>zajar</a:t>
            </a:r>
            <a:r>
              <a:rPr lang="es-ES" sz="2400" b="1" i="1" dirty="0" smtClean="0"/>
              <a:t> ben-</a:t>
            </a:r>
            <a:r>
              <a:rPr lang="es-ES" sz="2400" b="1" i="1" dirty="0" err="1" smtClean="0"/>
              <a:t>shanah</a:t>
            </a:r>
            <a:r>
              <a:rPr lang="es-ES" sz="2400" b="1" i="1" dirty="0" smtClean="0"/>
              <a:t> </a:t>
            </a:r>
            <a:r>
              <a:rPr lang="es-ES" sz="2400" b="1" i="1" dirty="0" err="1" smtClean="0"/>
              <a:t>yihyeh</a:t>
            </a:r>
            <a:r>
              <a:rPr lang="es-ES" sz="2400" b="1" i="1" dirty="0" smtClean="0"/>
              <a:t> </a:t>
            </a:r>
            <a:r>
              <a:rPr lang="es-ES" sz="2400" b="1" i="1" dirty="0" err="1" smtClean="0"/>
              <a:t>lajem</a:t>
            </a:r>
            <a:r>
              <a:rPr lang="es-ES" sz="2400" b="1" i="1" dirty="0" smtClean="0"/>
              <a:t> min-</a:t>
            </a:r>
            <a:r>
              <a:rPr lang="es-ES" sz="2400" b="1" i="1" dirty="0" err="1" smtClean="0"/>
              <a:t>hakvasim</a:t>
            </a:r>
            <a:r>
              <a:rPr lang="es-ES" sz="2400" b="1" i="1" dirty="0" smtClean="0"/>
              <a:t> </a:t>
            </a:r>
            <a:r>
              <a:rPr lang="es-ES" sz="2400" b="1" i="1" dirty="0" err="1" smtClean="0"/>
              <a:t>umin-ha'izim</a:t>
            </a:r>
            <a:r>
              <a:rPr lang="es-ES" sz="2400" b="1" i="1" dirty="0" smtClean="0"/>
              <a:t> </a:t>
            </a:r>
            <a:r>
              <a:rPr lang="es-ES" sz="2400" b="1" i="1" dirty="0" err="1" smtClean="0"/>
              <a:t>tikaju</a:t>
            </a:r>
            <a:r>
              <a:rPr lang="es-ES" sz="2400" b="1" i="1" dirty="0" smtClean="0"/>
              <a:t>.</a:t>
            </a:r>
            <a:endParaRPr lang="es-ES" sz="2400" i="1" dirty="0" smtClean="0"/>
          </a:p>
          <a:p>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12:6     </a:t>
            </a:r>
            <a:r>
              <a:rPr lang="es-CO" sz="2400" dirty="0" smtClean="0">
                <a:effectLst>
                  <a:outerShdw blurRad="38100" dist="38100" dir="2700000" algn="tl">
                    <a:srgbClr val="000000">
                      <a:alpha val="43137"/>
                    </a:srgbClr>
                  </a:outerShdw>
                </a:effectLst>
              </a:rPr>
              <a:t>Y la guardaréis hasta el día catorce de este mes; entonces la degollará toda la congregación de Israel, a la caída de la tarde. </a:t>
            </a:r>
            <a:endParaRPr lang="es-CO" sz="2400" dirty="0" smtClean="0">
              <a:effectLst>
                <a:outerShdw blurRad="38100" dist="38100" dir="2700000" algn="tl">
                  <a:srgbClr val="000000">
                    <a:alpha val="43137"/>
                  </a:srgbClr>
                </a:outerShdw>
              </a:effectLst>
            </a:endParaRPr>
          </a:p>
          <a:p>
            <a:r>
              <a:rPr lang="es-CO" sz="2400" b="1" i="1" dirty="0" err="1" smtClean="0"/>
              <a:t>Vehayah</a:t>
            </a:r>
            <a:r>
              <a:rPr lang="es-CO" sz="2400" b="1" i="1" dirty="0" smtClean="0"/>
              <a:t> </a:t>
            </a:r>
            <a:r>
              <a:rPr lang="es-CO" sz="2400" b="1" i="1" dirty="0" err="1" smtClean="0"/>
              <a:t>lajem</a:t>
            </a:r>
            <a:r>
              <a:rPr lang="es-CO" sz="2400" b="1" i="1" dirty="0" smtClean="0"/>
              <a:t> </a:t>
            </a:r>
            <a:r>
              <a:rPr lang="es-CO" sz="2400" b="1" i="1" dirty="0" err="1" smtClean="0"/>
              <a:t>lemishmeret</a:t>
            </a:r>
            <a:r>
              <a:rPr lang="es-CO" sz="2400" b="1" i="1" dirty="0" smtClean="0"/>
              <a:t> ad </a:t>
            </a:r>
            <a:r>
              <a:rPr lang="es-CO" sz="2400" b="1" i="1" dirty="0" err="1" smtClean="0"/>
              <a:t>arba'ah</a:t>
            </a:r>
            <a:r>
              <a:rPr lang="es-CO" sz="2400" b="1" i="1" dirty="0" smtClean="0"/>
              <a:t> asar </a:t>
            </a:r>
            <a:r>
              <a:rPr lang="es-CO" sz="2400" b="1" i="1" dirty="0" err="1" smtClean="0"/>
              <a:t>yom</a:t>
            </a:r>
            <a:r>
              <a:rPr lang="es-CO" sz="2400" b="1" i="1" dirty="0" smtClean="0"/>
              <a:t> </a:t>
            </a:r>
            <a:r>
              <a:rPr lang="es-CO" sz="2400" b="1" i="1" dirty="0" err="1" smtClean="0"/>
              <a:t>lajodesh</a:t>
            </a:r>
            <a:r>
              <a:rPr lang="es-CO" sz="2400" b="1" i="1" dirty="0" smtClean="0"/>
              <a:t> </a:t>
            </a:r>
            <a:r>
              <a:rPr lang="es-CO" sz="2400" b="1" i="1" dirty="0" err="1" smtClean="0"/>
              <a:t>hazeh</a:t>
            </a:r>
            <a:r>
              <a:rPr lang="es-CO" sz="2400" b="1" i="1" dirty="0" smtClean="0"/>
              <a:t> </a:t>
            </a:r>
            <a:r>
              <a:rPr lang="es-CO" sz="2400" b="1" i="1" dirty="0" err="1" smtClean="0"/>
              <a:t>veshajatu</a:t>
            </a:r>
            <a:r>
              <a:rPr lang="es-CO" sz="2400" b="1" i="1" dirty="0" smtClean="0"/>
              <a:t> </a:t>
            </a:r>
            <a:r>
              <a:rPr lang="es-CO" sz="2400" b="1" i="1" dirty="0" err="1" smtClean="0"/>
              <a:t>oto</a:t>
            </a:r>
            <a:r>
              <a:rPr lang="es-CO" sz="2400" b="1" i="1" dirty="0" smtClean="0"/>
              <a:t> </a:t>
            </a:r>
            <a:r>
              <a:rPr lang="es-CO" sz="2400" b="1" i="1" dirty="0" err="1" smtClean="0"/>
              <a:t>kol</a:t>
            </a:r>
            <a:r>
              <a:rPr lang="es-CO" sz="2400" b="1" i="1" dirty="0" smtClean="0"/>
              <a:t> </a:t>
            </a:r>
            <a:r>
              <a:rPr lang="es-CO" sz="2400" b="1" i="1" dirty="0" err="1" smtClean="0"/>
              <a:t>kehal</a:t>
            </a:r>
            <a:r>
              <a:rPr lang="es-CO" sz="2400" b="1" i="1" dirty="0" smtClean="0"/>
              <a:t> </a:t>
            </a:r>
            <a:r>
              <a:rPr lang="es-CO" sz="2400" b="1" i="1" dirty="0" err="1" smtClean="0"/>
              <a:t>adat-Yisra'el</a:t>
            </a:r>
            <a:r>
              <a:rPr lang="es-CO" sz="2400" b="1" i="1" dirty="0" smtClean="0"/>
              <a:t> </a:t>
            </a:r>
            <a:r>
              <a:rPr lang="es-CO" sz="2400" b="1" i="1" dirty="0" err="1" smtClean="0"/>
              <a:t>beyn</a:t>
            </a:r>
            <a:r>
              <a:rPr lang="es-CO" sz="2400" b="1" i="1" dirty="0" smtClean="0"/>
              <a:t> </a:t>
            </a:r>
            <a:r>
              <a:rPr lang="es-CO" sz="2400" b="1" i="1" dirty="0" err="1" smtClean="0"/>
              <a:t>ha'arba'im</a:t>
            </a:r>
            <a:r>
              <a:rPr lang="es-CO" sz="2400" b="1" i="1" dirty="0" smtClean="0"/>
              <a:t>.</a:t>
            </a:r>
            <a:endParaRPr lang="es-CO" sz="2400" i="1" dirty="0" smtClean="0"/>
          </a:p>
          <a:p>
            <a:pPr lvl="1"/>
            <a:r>
              <a:rPr lang="es-ES" sz="2400" i="1" dirty="0" smtClean="0">
                <a:solidFill>
                  <a:srgbClr val="FF0000"/>
                </a:solidFill>
              </a:rPr>
              <a:t>Según Flavio Josefo, este sacrificio se ofrecía entre las 3 y las 5 de la tarde.</a:t>
            </a:r>
          </a:p>
          <a:p>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effectLst>
                  <a:outerShdw blurRad="38100" dist="38100" dir="2700000" algn="tl">
                    <a:srgbClr val="000000">
                      <a:alpha val="43137"/>
                    </a:srgbClr>
                  </a:outerShdw>
                </a:effectLst>
              </a:rPr>
              <a:t>12:7</a:t>
            </a:r>
            <a:r>
              <a:rPr lang="es-ES" sz="2400" dirty="0" smtClean="0">
                <a:effectLst>
                  <a:outerShdw blurRad="38100" dist="38100" dir="2700000" algn="tl">
                    <a:srgbClr val="000000">
                      <a:alpha val="43137"/>
                    </a:srgbClr>
                  </a:outerShdw>
                </a:effectLst>
              </a:rPr>
              <a:t>     Y tomarán de la sangre y la pondrán en las dos jambas y en el dintel de las casas en que la han de comer.</a:t>
            </a:r>
            <a:r>
              <a:rPr lang="es-ES" sz="2400" b="1" dirty="0" smtClean="0">
                <a:effectLst>
                  <a:outerShdw blurRad="38100" dist="38100" dir="2700000" algn="tl">
                    <a:srgbClr val="000000">
                      <a:alpha val="43137"/>
                    </a:srgbClr>
                  </a:outerShdw>
                </a:effectLst>
              </a:rPr>
              <a:t> </a:t>
            </a:r>
            <a:endParaRPr lang="es-ES" sz="2400" b="1" dirty="0" smtClean="0">
              <a:effectLst>
                <a:outerShdw blurRad="38100" dist="38100" dir="2700000" algn="tl">
                  <a:srgbClr val="000000">
                    <a:alpha val="43137"/>
                  </a:srgbClr>
                </a:outerShdw>
              </a:effectLst>
            </a:endParaRPr>
          </a:p>
          <a:p>
            <a:r>
              <a:rPr lang="es-ES" sz="2400" b="1" i="1" dirty="0" err="1" smtClean="0"/>
              <a:t>Velakeju</a:t>
            </a:r>
            <a:r>
              <a:rPr lang="es-ES" sz="2400" b="1" i="1" dirty="0" smtClean="0"/>
              <a:t> </a:t>
            </a:r>
            <a:r>
              <a:rPr lang="es-ES" sz="2400" b="1" i="1" dirty="0" smtClean="0"/>
              <a:t>min-</a:t>
            </a:r>
            <a:r>
              <a:rPr lang="es-ES" sz="2400" b="1" i="1" dirty="0" err="1" smtClean="0"/>
              <a:t>hadam</a:t>
            </a:r>
            <a:r>
              <a:rPr lang="es-ES" sz="2400" b="1" i="1" dirty="0" smtClean="0"/>
              <a:t> </a:t>
            </a:r>
            <a:r>
              <a:rPr lang="es-ES" sz="2400" b="1" i="1" dirty="0" err="1" smtClean="0"/>
              <a:t>venatenu</a:t>
            </a:r>
            <a:r>
              <a:rPr lang="es-ES" sz="2400" b="1" i="1" dirty="0" smtClean="0"/>
              <a:t> al-</a:t>
            </a:r>
            <a:r>
              <a:rPr lang="es-ES" sz="2400" b="1" i="1" dirty="0" err="1" smtClean="0"/>
              <a:t>shtey</a:t>
            </a:r>
            <a:r>
              <a:rPr lang="es-ES" sz="2400" b="1" i="1" dirty="0" smtClean="0"/>
              <a:t> </a:t>
            </a:r>
            <a:r>
              <a:rPr lang="es-ES" sz="2400" b="1" i="1" dirty="0" err="1" smtClean="0"/>
              <a:t>hamezuzot</a:t>
            </a:r>
            <a:r>
              <a:rPr lang="es-ES" sz="2400" b="1" i="1" dirty="0" smtClean="0"/>
              <a:t> </a:t>
            </a:r>
            <a:r>
              <a:rPr lang="es-ES" sz="2400" b="1" i="1" dirty="0" err="1" smtClean="0"/>
              <a:t>ve'al-hamashkof</a:t>
            </a:r>
            <a:r>
              <a:rPr lang="es-ES" sz="2400" b="1" i="1" dirty="0" smtClean="0"/>
              <a:t> al </a:t>
            </a:r>
            <a:r>
              <a:rPr lang="es-ES" sz="2400" b="1" i="1" dirty="0" err="1" smtClean="0"/>
              <a:t>habatim</a:t>
            </a:r>
            <a:r>
              <a:rPr lang="es-ES" sz="2400" b="1" i="1" dirty="0" smtClean="0"/>
              <a:t> </a:t>
            </a:r>
            <a:r>
              <a:rPr lang="es-ES" sz="2400" b="1" i="1" dirty="0" err="1" smtClean="0"/>
              <a:t>asher-yojlu</a:t>
            </a:r>
            <a:r>
              <a:rPr lang="es-ES" sz="2400" b="1" i="1" dirty="0" smtClean="0"/>
              <a:t> </a:t>
            </a:r>
            <a:r>
              <a:rPr lang="es-ES" sz="2400" b="1" i="1" dirty="0" err="1" smtClean="0"/>
              <a:t>oto</a:t>
            </a:r>
            <a:r>
              <a:rPr lang="es-ES" sz="2400" b="1" i="1" dirty="0" smtClean="0"/>
              <a:t> </a:t>
            </a:r>
            <a:r>
              <a:rPr lang="es-ES" sz="2400" b="1" i="1" dirty="0" err="1" smtClean="0"/>
              <a:t>bahem</a:t>
            </a:r>
            <a:r>
              <a:rPr lang="es-ES" sz="2400" b="1" i="1" dirty="0" smtClean="0"/>
              <a:t>.</a:t>
            </a:r>
            <a:endParaRPr lang="es-ES" sz="2400" i="1" dirty="0" smtClean="0"/>
          </a:p>
          <a:p>
            <a:r>
              <a:rPr lang="es-CO" sz="2400" b="1" dirty="0" smtClean="0">
                <a:effectLst>
                  <a:outerShdw blurRad="38100" dist="38100" dir="2700000" algn="tl">
                    <a:srgbClr val="000000">
                      <a:alpha val="43137"/>
                    </a:srgbClr>
                  </a:outerShdw>
                </a:effectLst>
              </a:rPr>
              <a:t>12:8     </a:t>
            </a:r>
            <a:r>
              <a:rPr lang="es-CO" sz="2400" dirty="0" smtClean="0">
                <a:effectLst>
                  <a:outerShdw blurRad="38100" dist="38100" dir="2700000" algn="tl">
                    <a:srgbClr val="000000">
                      <a:alpha val="43137"/>
                    </a:srgbClr>
                  </a:outerShdw>
                </a:effectLst>
              </a:rPr>
              <a:t>Y comerán la carne en aquella misma noche, asada al fuego, con panes ázimos y con hierbas amargas la comerán</a:t>
            </a:r>
            <a:r>
              <a:rPr lang="es-CO" sz="2400" dirty="0" smtClean="0">
                <a:effectLst>
                  <a:outerShdw blurRad="38100" dist="38100" dir="2700000" algn="tl">
                    <a:srgbClr val="000000">
                      <a:alpha val="43137"/>
                    </a:srgbClr>
                  </a:outerShdw>
                </a:effectLst>
              </a:rPr>
              <a:t>.</a:t>
            </a:r>
            <a:endParaRPr lang="es-CO" sz="2400" b="1" dirty="0" smtClean="0">
              <a:effectLst>
                <a:outerShdw blurRad="38100" dist="38100" dir="2700000" algn="tl">
                  <a:srgbClr val="000000">
                    <a:alpha val="43137"/>
                  </a:srgbClr>
                </a:outerShdw>
              </a:effectLst>
            </a:endParaRPr>
          </a:p>
          <a:p>
            <a:r>
              <a:rPr lang="es-CO" sz="2400" b="1" i="1" dirty="0" err="1" smtClean="0"/>
              <a:t>Ve'ajlu</a:t>
            </a:r>
            <a:r>
              <a:rPr lang="es-CO" sz="2400" b="1" i="1" dirty="0" smtClean="0"/>
              <a:t> </a:t>
            </a:r>
            <a:r>
              <a:rPr lang="es-CO" sz="2400" b="1" i="1" dirty="0" smtClean="0"/>
              <a:t>et-</a:t>
            </a:r>
            <a:r>
              <a:rPr lang="es-CO" sz="2400" b="1" i="1" dirty="0" err="1" smtClean="0"/>
              <a:t>habasar</a:t>
            </a:r>
            <a:r>
              <a:rPr lang="es-CO" sz="2400" b="1" i="1" dirty="0" smtClean="0"/>
              <a:t> </a:t>
            </a:r>
            <a:r>
              <a:rPr lang="es-CO" sz="2400" b="1" i="1" dirty="0" err="1" smtClean="0"/>
              <a:t>balaylah</a:t>
            </a:r>
            <a:r>
              <a:rPr lang="es-CO" sz="2400" b="1" i="1" dirty="0" smtClean="0"/>
              <a:t> </a:t>
            </a:r>
            <a:r>
              <a:rPr lang="es-CO" sz="2400" b="1" i="1" dirty="0" err="1" smtClean="0"/>
              <a:t>hazeh</a:t>
            </a:r>
            <a:r>
              <a:rPr lang="es-CO" sz="2400" b="1" i="1" dirty="0" smtClean="0"/>
              <a:t> </a:t>
            </a:r>
            <a:r>
              <a:rPr lang="es-CO" sz="2400" b="1" i="1" dirty="0" err="1" smtClean="0"/>
              <a:t>tsli-esh</a:t>
            </a:r>
            <a:r>
              <a:rPr lang="es-CO" sz="2400" b="1" i="1" dirty="0" smtClean="0"/>
              <a:t> </a:t>
            </a:r>
            <a:r>
              <a:rPr lang="es-CO" sz="2400" b="1" i="1" dirty="0" err="1" smtClean="0"/>
              <a:t>umatsot</a:t>
            </a:r>
            <a:r>
              <a:rPr lang="es-CO" sz="2400" b="1" i="1" dirty="0" smtClean="0"/>
              <a:t> al-</a:t>
            </a:r>
            <a:r>
              <a:rPr lang="es-CO" sz="2400" b="1" i="1" dirty="0" err="1" smtClean="0"/>
              <a:t>merorim</a:t>
            </a:r>
            <a:r>
              <a:rPr lang="es-CO" sz="2400" b="1" i="1" dirty="0" smtClean="0"/>
              <a:t> </a:t>
            </a:r>
            <a:r>
              <a:rPr lang="es-CO" sz="2400" b="1" i="1" dirty="0" err="1" smtClean="0"/>
              <a:t>yojeluhu</a:t>
            </a:r>
            <a:r>
              <a:rPr lang="es-CO" sz="2400" b="1" i="1" dirty="0" smtClean="0"/>
              <a:t>.</a:t>
            </a:r>
            <a:endParaRPr lang="es-CO" sz="2400" i="1" dirty="0" smtClean="0"/>
          </a:p>
          <a:p>
            <a:pPr lvl="1"/>
            <a:r>
              <a:rPr lang="es-ES" sz="2400" i="1" dirty="0" smtClean="0">
                <a:solidFill>
                  <a:srgbClr val="FF0000"/>
                </a:solidFill>
              </a:rPr>
              <a:t>Simbolizando la amargura de la esclavitud.</a:t>
            </a:r>
          </a:p>
          <a:p>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effectLst>
                  <a:outerShdw blurRad="38100" dist="38100" dir="2700000" algn="tl">
                    <a:srgbClr val="000000">
                      <a:alpha val="43137"/>
                    </a:srgbClr>
                  </a:outerShdw>
                </a:effectLst>
              </a:rPr>
              <a:t>12:9     </a:t>
            </a:r>
            <a:r>
              <a:rPr lang="es-ES" sz="2400" dirty="0" smtClean="0">
                <a:effectLst>
                  <a:outerShdw blurRad="38100" dist="38100" dir="2700000" algn="tl">
                    <a:srgbClr val="000000">
                      <a:alpha val="43137"/>
                    </a:srgbClr>
                  </a:outerShdw>
                </a:effectLst>
              </a:rPr>
              <a:t>No comeréis de ella medio asada, ni cocida en agua, sino bien asada al fuego, tanto su cabeza como sus patas y sus entrañas. </a:t>
            </a:r>
            <a:endParaRPr lang="es-ES" sz="2400" dirty="0" smtClean="0">
              <a:effectLst>
                <a:outerShdw blurRad="38100" dist="38100" dir="2700000" algn="tl">
                  <a:srgbClr val="000000">
                    <a:alpha val="43137"/>
                  </a:srgbClr>
                </a:outerShdw>
              </a:effectLst>
            </a:endParaRPr>
          </a:p>
          <a:p>
            <a:r>
              <a:rPr lang="es-ES" sz="2400" b="1" i="1" dirty="0" smtClean="0"/>
              <a:t>Al-</a:t>
            </a:r>
            <a:r>
              <a:rPr lang="es-ES" sz="2400" b="1" i="1" dirty="0" err="1" smtClean="0"/>
              <a:t>tojlu</a:t>
            </a:r>
            <a:r>
              <a:rPr lang="es-ES" sz="2400" b="1" i="1" dirty="0" smtClean="0"/>
              <a:t> </a:t>
            </a:r>
            <a:r>
              <a:rPr lang="es-ES" sz="2400" b="1" i="1" dirty="0" err="1" smtClean="0"/>
              <a:t>mimenu</a:t>
            </a:r>
            <a:r>
              <a:rPr lang="es-ES" sz="2400" b="1" i="1" dirty="0" smtClean="0"/>
              <a:t> </a:t>
            </a:r>
            <a:r>
              <a:rPr lang="es-ES" sz="2400" b="1" i="1" dirty="0" err="1" smtClean="0"/>
              <a:t>na</a:t>
            </a:r>
            <a:r>
              <a:rPr lang="es-ES" sz="2400" b="1" i="1" dirty="0" smtClean="0"/>
              <a:t> </a:t>
            </a:r>
            <a:r>
              <a:rPr lang="es-ES" sz="2400" b="1" i="1" dirty="0" err="1" smtClean="0"/>
              <a:t>uvashel</a:t>
            </a:r>
            <a:r>
              <a:rPr lang="es-ES" sz="2400" b="1" i="1" dirty="0" smtClean="0"/>
              <a:t> </a:t>
            </a:r>
            <a:r>
              <a:rPr lang="es-ES" sz="2400" b="1" i="1" dirty="0" err="1" smtClean="0"/>
              <a:t>mevushal</a:t>
            </a:r>
            <a:r>
              <a:rPr lang="es-ES" sz="2400" b="1" i="1" dirty="0" smtClean="0"/>
              <a:t> </a:t>
            </a:r>
            <a:r>
              <a:rPr lang="es-ES" sz="2400" b="1" i="1" dirty="0" err="1" smtClean="0"/>
              <a:t>bamayim</a:t>
            </a:r>
            <a:r>
              <a:rPr lang="es-ES" sz="2400" b="1" i="1" dirty="0" smtClean="0"/>
              <a:t> </a:t>
            </a:r>
            <a:r>
              <a:rPr lang="es-ES" sz="2400" b="1" i="1" dirty="0" err="1" smtClean="0"/>
              <a:t>ki</a:t>
            </a:r>
            <a:r>
              <a:rPr lang="es-ES" sz="2400" b="1" i="1" dirty="0" smtClean="0"/>
              <a:t> </a:t>
            </a:r>
            <a:r>
              <a:rPr lang="es-ES" sz="2400" b="1" i="1" dirty="0" err="1" smtClean="0"/>
              <a:t>im-tsli-esh</a:t>
            </a:r>
            <a:r>
              <a:rPr lang="es-ES" sz="2400" b="1" i="1" dirty="0" smtClean="0"/>
              <a:t> </a:t>
            </a:r>
            <a:r>
              <a:rPr lang="es-ES" sz="2400" b="1" i="1" dirty="0" err="1" smtClean="0"/>
              <a:t>rosho</a:t>
            </a:r>
            <a:r>
              <a:rPr lang="es-ES" sz="2400" b="1" i="1" dirty="0" smtClean="0"/>
              <a:t> al-</a:t>
            </a:r>
            <a:r>
              <a:rPr lang="es-ES" sz="2400" b="1" i="1" dirty="0" err="1" smtClean="0"/>
              <a:t>kra'av</a:t>
            </a:r>
            <a:r>
              <a:rPr lang="es-ES" sz="2400" b="1" i="1" dirty="0" smtClean="0"/>
              <a:t> </a:t>
            </a:r>
            <a:r>
              <a:rPr lang="es-ES" sz="2400" b="1" i="1" dirty="0" err="1" smtClean="0"/>
              <a:t>ve'al-kirbo</a:t>
            </a:r>
            <a:r>
              <a:rPr lang="es-ES" sz="2400" b="1" i="1" dirty="0" smtClean="0"/>
              <a:t>.</a:t>
            </a:r>
            <a:endParaRPr lang="es-ES" sz="2400" i="1" dirty="0" smtClean="0"/>
          </a:p>
          <a:p>
            <a:r>
              <a:rPr lang="es-ES" sz="2400" b="1" i="1" dirty="0" smtClean="0"/>
              <a:t> </a:t>
            </a:r>
            <a:endParaRPr lang="es-ES" sz="2400" i="1" dirty="0" smtClean="0"/>
          </a:p>
          <a:p>
            <a:r>
              <a:rPr lang="es-ES" sz="2400" b="1" dirty="0" smtClean="0">
                <a:effectLst>
                  <a:outerShdw blurRad="38100" dist="38100" dir="2700000" algn="tl">
                    <a:srgbClr val="000000">
                      <a:alpha val="43137"/>
                    </a:srgbClr>
                  </a:outerShdw>
                </a:effectLst>
              </a:rPr>
              <a:t>12:10</a:t>
            </a:r>
            <a:r>
              <a:rPr lang="es-ES" sz="2400" dirty="0" smtClean="0">
                <a:effectLst>
                  <a:outerShdw blurRad="38100" dist="38100" dir="2700000" algn="tl">
                    <a:srgbClr val="000000">
                      <a:alpha val="43137"/>
                    </a:srgbClr>
                  </a:outerShdw>
                </a:effectLst>
              </a:rPr>
              <a:t> Y no dejaréis que sobre nada de ella hasta la mañana; y lo que sobrare de ella hasta la mañana, en el fuego lo quemaréis.</a:t>
            </a:r>
            <a:r>
              <a:rPr lang="es-ES" sz="2400" b="1" dirty="0" smtClean="0">
                <a:effectLst>
                  <a:outerShdw blurRad="38100" dist="38100" dir="2700000" algn="tl">
                    <a:srgbClr val="000000">
                      <a:alpha val="43137"/>
                    </a:srgbClr>
                  </a:outerShdw>
                </a:effectLst>
              </a:rPr>
              <a:t> </a:t>
            </a:r>
            <a:endParaRPr lang="es-ES" sz="2400" b="1" dirty="0" smtClean="0">
              <a:effectLst>
                <a:outerShdw blurRad="38100" dist="38100" dir="2700000" algn="tl">
                  <a:srgbClr val="000000">
                    <a:alpha val="43137"/>
                  </a:srgbClr>
                </a:outerShdw>
              </a:effectLst>
            </a:endParaRPr>
          </a:p>
          <a:p>
            <a:r>
              <a:rPr lang="es-ES" sz="2400" b="1" i="1" dirty="0" smtClean="0"/>
              <a:t>Velo-</a:t>
            </a:r>
            <a:r>
              <a:rPr lang="es-ES" sz="2400" b="1" i="1" dirty="0" err="1" smtClean="0"/>
              <a:t>totiru</a:t>
            </a:r>
            <a:r>
              <a:rPr lang="es-ES" sz="2400" b="1" i="1" dirty="0" smtClean="0"/>
              <a:t> </a:t>
            </a:r>
            <a:r>
              <a:rPr lang="es-ES" sz="2400" b="1" i="1" dirty="0" err="1" smtClean="0"/>
              <a:t>mimenu</a:t>
            </a:r>
            <a:r>
              <a:rPr lang="es-ES" sz="2400" b="1" i="1" dirty="0" smtClean="0"/>
              <a:t> ad-</a:t>
            </a:r>
            <a:r>
              <a:rPr lang="es-ES" sz="2400" b="1" i="1" dirty="0" err="1" smtClean="0"/>
              <a:t>boker</a:t>
            </a:r>
            <a:r>
              <a:rPr lang="es-ES" sz="2400" b="1" i="1" dirty="0" smtClean="0"/>
              <a:t> </a:t>
            </a:r>
            <a:r>
              <a:rPr lang="es-ES" sz="2400" b="1" i="1" dirty="0" err="1" smtClean="0"/>
              <a:t>vehanotar</a:t>
            </a:r>
            <a:r>
              <a:rPr lang="es-ES" sz="2400" b="1" i="1" dirty="0" smtClean="0"/>
              <a:t> </a:t>
            </a:r>
            <a:r>
              <a:rPr lang="es-ES" sz="2400" b="1" i="1" dirty="0" err="1" smtClean="0"/>
              <a:t>mimenu</a:t>
            </a:r>
            <a:r>
              <a:rPr lang="es-ES" sz="2400" b="1" i="1" dirty="0" smtClean="0"/>
              <a:t> ad-</a:t>
            </a:r>
            <a:r>
              <a:rPr lang="es-ES" sz="2400" b="1" i="1" dirty="0" err="1" smtClean="0"/>
              <a:t>boker</a:t>
            </a:r>
            <a:r>
              <a:rPr lang="es-ES" sz="2400" b="1" i="1" dirty="0" smtClean="0"/>
              <a:t> </a:t>
            </a:r>
            <a:r>
              <a:rPr lang="es-ES" sz="2400" b="1" i="1" dirty="0" err="1" smtClean="0"/>
              <a:t>ba'esh</a:t>
            </a:r>
            <a:r>
              <a:rPr lang="es-ES" sz="2400" b="1" i="1" dirty="0" smtClean="0"/>
              <a:t> </a:t>
            </a:r>
            <a:r>
              <a:rPr lang="es-ES" sz="2400" b="1" i="1" dirty="0" err="1" smtClean="0"/>
              <a:t>tisrofu</a:t>
            </a:r>
            <a:r>
              <a:rPr lang="es-ES" sz="2400" b="1" i="1" dirty="0" smtClean="0"/>
              <a:t>.</a:t>
            </a:r>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12:11   </a:t>
            </a:r>
            <a:r>
              <a:rPr lang="es-CO" sz="2400" dirty="0" smtClean="0">
                <a:effectLst>
                  <a:outerShdw blurRad="38100" dist="38100" dir="2700000" algn="tl">
                    <a:srgbClr val="000000">
                      <a:alpha val="43137"/>
                    </a:srgbClr>
                  </a:outerShdw>
                </a:effectLst>
              </a:rPr>
              <a:t>De esta manera pues la comeréis: Ceñidos vuestros lomos y con el calzado en vuestros pies y el báculo en vuestra mano; y la comeréis apresuradamente; es el sacrificio pascual al Eterno.</a:t>
            </a:r>
            <a:r>
              <a:rPr lang="es-CO" sz="2400" b="1" dirty="0" smtClean="0">
                <a:effectLst>
                  <a:outerShdw blurRad="38100" dist="38100" dir="2700000" algn="tl">
                    <a:srgbClr val="000000">
                      <a:alpha val="43137"/>
                    </a:srgbClr>
                  </a:outerShdw>
                </a:effectLst>
              </a:rPr>
              <a:t> </a:t>
            </a:r>
            <a:endParaRPr lang="es-CO" sz="2400" b="1" dirty="0" smtClean="0">
              <a:effectLst>
                <a:outerShdw blurRad="38100" dist="38100" dir="2700000" algn="tl">
                  <a:srgbClr val="000000">
                    <a:alpha val="43137"/>
                  </a:srgbClr>
                </a:outerShdw>
              </a:effectLst>
            </a:endParaRPr>
          </a:p>
          <a:p>
            <a:r>
              <a:rPr lang="es-CO" sz="2400" b="1" i="1" dirty="0" err="1" smtClean="0"/>
              <a:t>Vejajah</a:t>
            </a:r>
            <a:r>
              <a:rPr lang="es-CO" sz="2400" b="1" i="1" dirty="0" smtClean="0"/>
              <a:t> </a:t>
            </a:r>
            <a:r>
              <a:rPr lang="es-CO" sz="2400" b="1" i="1" dirty="0" err="1" smtClean="0"/>
              <a:t>tojlu</a:t>
            </a:r>
            <a:r>
              <a:rPr lang="es-CO" sz="2400" b="1" i="1" dirty="0" smtClean="0"/>
              <a:t> </a:t>
            </a:r>
            <a:r>
              <a:rPr lang="es-CO" sz="2400" b="1" i="1" dirty="0" err="1" smtClean="0"/>
              <a:t>oto</a:t>
            </a:r>
            <a:r>
              <a:rPr lang="es-CO" sz="2400" b="1" i="1" dirty="0" smtClean="0"/>
              <a:t> </a:t>
            </a:r>
            <a:r>
              <a:rPr lang="es-CO" sz="2400" b="1" i="1" dirty="0" err="1" smtClean="0"/>
              <a:t>motneyjem</a:t>
            </a:r>
            <a:r>
              <a:rPr lang="es-CO" sz="2400" b="1" i="1" dirty="0" smtClean="0"/>
              <a:t> </a:t>
            </a:r>
            <a:r>
              <a:rPr lang="es-CO" sz="2400" b="1" i="1" dirty="0" err="1" smtClean="0"/>
              <a:t>jagurim</a:t>
            </a:r>
            <a:r>
              <a:rPr lang="es-CO" sz="2400" b="1" i="1" dirty="0" smtClean="0"/>
              <a:t> </a:t>
            </a:r>
            <a:r>
              <a:rPr lang="es-CO" sz="2400" b="1" i="1" dirty="0" err="1" smtClean="0"/>
              <a:t>na'aleyjem</a:t>
            </a:r>
            <a:r>
              <a:rPr lang="es-CO" sz="2400" b="1" i="1" dirty="0" smtClean="0"/>
              <a:t> </a:t>
            </a:r>
            <a:r>
              <a:rPr lang="es-CO" sz="2400" b="1" i="1" dirty="0" err="1" smtClean="0"/>
              <a:t>beragleyjem</a:t>
            </a:r>
            <a:r>
              <a:rPr lang="es-CO" sz="2400" b="1" i="1" dirty="0" smtClean="0"/>
              <a:t> </a:t>
            </a:r>
            <a:r>
              <a:rPr lang="es-CO" sz="2400" b="1" i="1" dirty="0" err="1" smtClean="0"/>
              <a:t>umakeljem</a:t>
            </a:r>
            <a:r>
              <a:rPr lang="es-CO" sz="2400" b="1" i="1" dirty="0" smtClean="0"/>
              <a:t> </a:t>
            </a:r>
            <a:r>
              <a:rPr lang="es-CO" sz="2400" b="1" i="1" dirty="0" err="1" smtClean="0"/>
              <a:t>beyedjem</a:t>
            </a:r>
            <a:r>
              <a:rPr lang="es-CO" sz="2400" b="1" i="1" dirty="0" smtClean="0"/>
              <a:t> </a:t>
            </a:r>
            <a:r>
              <a:rPr lang="es-CO" sz="2400" b="1" i="1" dirty="0" err="1" smtClean="0"/>
              <a:t>va'ajaltem</a:t>
            </a:r>
            <a:r>
              <a:rPr lang="es-CO" sz="2400" b="1" i="1" dirty="0" smtClean="0"/>
              <a:t> </a:t>
            </a:r>
            <a:r>
              <a:rPr lang="es-CO" sz="2400" b="1" i="1" dirty="0" err="1" smtClean="0"/>
              <a:t>oto</a:t>
            </a:r>
            <a:r>
              <a:rPr lang="es-CO" sz="2400" b="1" i="1" dirty="0" smtClean="0"/>
              <a:t> </a:t>
            </a:r>
            <a:r>
              <a:rPr lang="es-CO" sz="2400" b="1" i="1" dirty="0" err="1" smtClean="0"/>
              <a:t>bejipazon</a:t>
            </a:r>
            <a:r>
              <a:rPr lang="es-CO" sz="2400" b="1" i="1" dirty="0" smtClean="0"/>
              <a:t> </a:t>
            </a:r>
            <a:r>
              <a:rPr lang="es-CO" sz="2400" b="1" i="1" dirty="0" err="1" smtClean="0"/>
              <a:t>pesaj</a:t>
            </a:r>
            <a:r>
              <a:rPr lang="es-CO" sz="2400" b="1" i="1" dirty="0" smtClean="0"/>
              <a:t> </a:t>
            </a:r>
            <a:r>
              <a:rPr lang="es-CO" sz="2400" b="1" i="1" dirty="0" err="1" smtClean="0"/>
              <a:t>hu</a:t>
            </a:r>
            <a:r>
              <a:rPr lang="es-CO" sz="2400" b="1" i="1" dirty="0" smtClean="0"/>
              <a:t> </a:t>
            </a:r>
            <a:r>
              <a:rPr lang="es-CO" sz="2400" b="1" i="1" dirty="0" err="1" smtClean="0"/>
              <a:t>l'Adonay</a:t>
            </a:r>
            <a:r>
              <a:rPr lang="es-CO" sz="2400" b="1" i="1" dirty="0" smtClean="0"/>
              <a:t>.</a:t>
            </a:r>
            <a:endParaRPr lang="es-CO" sz="2400" i="1" dirty="0" smtClean="0"/>
          </a:p>
          <a:p>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effectLst>
                  <a:outerShdw blurRad="38100" dist="38100" dir="2700000" algn="tl">
                    <a:srgbClr val="000000">
                      <a:alpha val="43137"/>
                    </a:srgbClr>
                  </a:outerShdw>
                </a:effectLst>
              </a:rPr>
              <a:t>12:12     </a:t>
            </a:r>
            <a:r>
              <a:rPr lang="es-CO" sz="2400" dirty="0" smtClean="0">
                <a:effectLst>
                  <a:outerShdw blurRad="38100" dist="38100" dir="2700000" algn="tl">
                    <a:srgbClr val="000000">
                      <a:alpha val="43137"/>
                    </a:srgbClr>
                  </a:outerShdw>
                </a:effectLst>
              </a:rPr>
              <a:t>Y pasaré por la tierra de Egipto esta noche y heriré a todo primogénito en la tierra de Egipto, así de hombre como de bestia; sobre todos los dioses de Egipto ejecutaré juicios Yo, el Eterno. </a:t>
            </a:r>
            <a:endParaRPr lang="es-CO" sz="2400" dirty="0" smtClean="0">
              <a:effectLst>
                <a:outerShdw blurRad="38100" dist="38100" dir="2700000" algn="tl">
                  <a:srgbClr val="000000">
                    <a:alpha val="43137"/>
                  </a:srgbClr>
                </a:outerShdw>
              </a:effectLst>
            </a:endParaRPr>
          </a:p>
          <a:p>
            <a:r>
              <a:rPr lang="es-CO" sz="2400" b="1" i="1" dirty="0" err="1" smtClean="0"/>
              <a:t>Ve'avarti</a:t>
            </a:r>
            <a:r>
              <a:rPr lang="es-CO" sz="2400" b="1" i="1" dirty="0" smtClean="0"/>
              <a:t> </a:t>
            </a:r>
            <a:r>
              <a:rPr lang="es-CO" sz="2400" b="1" i="1" dirty="0" err="1" smtClean="0"/>
              <a:t>ve'erets-Mitsrayim</a:t>
            </a:r>
            <a:r>
              <a:rPr lang="es-CO" sz="2400" b="1" i="1" dirty="0" smtClean="0"/>
              <a:t> </a:t>
            </a:r>
            <a:r>
              <a:rPr lang="es-CO" sz="2400" b="1" i="1" dirty="0" err="1" smtClean="0"/>
              <a:t>balaylah</a:t>
            </a:r>
            <a:r>
              <a:rPr lang="es-CO" sz="2400" b="1" i="1" dirty="0" smtClean="0"/>
              <a:t> </a:t>
            </a:r>
            <a:r>
              <a:rPr lang="es-CO" sz="2400" b="1" i="1" dirty="0" err="1" smtClean="0"/>
              <a:t>hazeh</a:t>
            </a:r>
            <a:r>
              <a:rPr lang="es-CO" sz="2400" b="1" i="1" dirty="0" smtClean="0"/>
              <a:t> </a:t>
            </a:r>
            <a:r>
              <a:rPr lang="es-CO" sz="2400" b="1" i="1" dirty="0" err="1" smtClean="0"/>
              <a:t>vehikeyti</a:t>
            </a:r>
            <a:r>
              <a:rPr lang="es-CO" sz="2400" b="1" i="1" dirty="0" smtClean="0"/>
              <a:t> </a:t>
            </a:r>
            <a:r>
              <a:rPr lang="es-CO" sz="2400" b="1" i="1" dirty="0" err="1" smtClean="0"/>
              <a:t>jol-bejor</a:t>
            </a:r>
            <a:r>
              <a:rPr lang="es-CO" sz="2400" b="1" i="1" dirty="0" smtClean="0"/>
              <a:t> </a:t>
            </a:r>
            <a:r>
              <a:rPr lang="es-CO" sz="2400" b="1" i="1" dirty="0" err="1" smtClean="0"/>
              <a:t>be'erets</a:t>
            </a:r>
            <a:r>
              <a:rPr lang="es-CO" sz="2400" b="1" i="1" dirty="0" smtClean="0"/>
              <a:t> </a:t>
            </a:r>
            <a:r>
              <a:rPr lang="es-CO" sz="2400" b="1" i="1" dirty="0" err="1" smtClean="0"/>
              <a:t>Mitsrayim</a:t>
            </a:r>
            <a:r>
              <a:rPr lang="es-CO" sz="2400" b="1" i="1" dirty="0" smtClean="0"/>
              <a:t> </a:t>
            </a:r>
            <a:r>
              <a:rPr lang="es-CO" sz="2400" b="1" i="1" dirty="0" err="1" smtClean="0"/>
              <a:t>me'adam</a:t>
            </a:r>
            <a:r>
              <a:rPr lang="es-CO" sz="2400" b="1" i="1" dirty="0" smtClean="0"/>
              <a:t> </a:t>
            </a:r>
            <a:r>
              <a:rPr lang="es-CO" sz="2400" b="1" i="1" dirty="0" err="1" smtClean="0"/>
              <a:t>ve'ad-behemah</a:t>
            </a:r>
            <a:r>
              <a:rPr lang="es-CO" sz="2400" b="1" i="1" dirty="0" smtClean="0"/>
              <a:t> </a:t>
            </a:r>
            <a:r>
              <a:rPr lang="es-CO" sz="2400" b="1" i="1" dirty="0" err="1" smtClean="0"/>
              <a:t>uvejol-elohey</a:t>
            </a:r>
            <a:r>
              <a:rPr lang="es-CO" sz="2400" b="1" i="1" dirty="0" smtClean="0"/>
              <a:t> </a:t>
            </a:r>
            <a:r>
              <a:rPr lang="es-CO" sz="2400" b="1" i="1" dirty="0" err="1" smtClean="0"/>
              <a:t>Mitsrayim</a:t>
            </a:r>
            <a:r>
              <a:rPr lang="es-CO" sz="2400" b="1" i="1" dirty="0" smtClean="0"/>
              <a:t> </a:t>
            </a:r>
            <a:r>
              <a:rPr lang="es-CO" sz="2400" b="1" i="1" dirty="0" err="1" smtClean="0"/>
              <a:t>e'eseh</a:t>
            </a:r>
            <a:r>
              <a:rPr lang="es-CO" sz="2400" b="1" i="1" dirty="0" smtClean="0"/>
              <a:t> </a:t>
            </a:r>
            <a:r>
              <a:rPr lang="es-CO" sz="2400" b="1" i="1" dirty="0" err="1" smtClean="0"/>
              <a:t>shfatim</a:t>
            </a:r>
            <a:r>
              <a:rPr lang="es-CO" sz="2400" b="1" i="1" dirty="0" smtClean="0"/>
              <a:t> </a:t>
            </a:r>
            <a:r>
              <a:rPr lang="es-CO" sz="2400" b="1" i="1" dirty="0" err="1" smtClean="0"/>
              <a:t>ani</a:t>
            </a:r>
            <a:r>
              <a:rPr lang="es-CO" sz="2400" b="1" i="1" dirty="0" smtClean="0"/>
              <a:t> Adonay.</a:t>
            </a:r>
            <a:endParaRPr lang="es-CO" sz="2400" i="1" dirty="0" smtClean="0"/>
          </a:p>
          <a:p>
            <a:r>
              <a:rPr lang="es-ES" sz="2400" i="1" dirty="0" smtClean="0"/>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dirty="0"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24 </a:t>
            </a:r>
            <a:r>
              <a:rPr lang="es-CO" sz="1800" dirty="0" smtClean="0">
                <a:latin typeface="Calibri" pitchFamily="34" charset="0"/>
              </a:rPr>
              <a:t>de Av 5776– </a:t>
            </a:r>
            <a:r>
              <a:rPr lang="es-CO" sz="1800" dirty="0" smtClean="0">
                <a:latin typeface="Calibri" pitchFamily="34" charset="0"/>
              </a:rPr>
              <a:t>28 </a:t>
            </a:r>
            <a:r>
              <a:rPr lang="es-CO" sz="1800" dirty="0" smtClean="0">
                <a:latin typeface="Calibri" pitchFamily="34" charset="0"/>
              </a:rPr>
              <a:t>Agosto,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88082</TotalTime>
  <Words>1984</Words>
  <Application>Microsoft Office PowerPoint</Application>
  <PresentationFormat>On-screen Show (4:3)</PresentationFormat>
  <Paragraphs>236</Paragraphs>
  <Slides>41</Slides>
  <Notes>39</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3107</cp:revision>
  <dcterms:created xsi:type="dcterms:W3CDTF">2013-10-13T19:31:46Z</dcterms:created>
  <dcterms:modified xsi:type="dcterms:W3CDTF">2016-08-28T23:37:49Z</dcterms:modified>
</cp:coreProperties>
</file>