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1395" r:id="rId3"/>
    <p:sldId id="1433" r:id="rId4"/>
    <p:sldId id="1434" r:id="rId5"/>
    <p:sldId id="1435" r:id="rId6"/>
    <p:sldId id="1436" r:id="rId7"/>
    <p:sldId id="1437" r:id="rId8"/>
    <p:sldId id="1438" r:id="rId9"/>
    <p:sldId id="1439" r:id="rId10"/>
    <p:sldId id="1440" r:id="rId11"/>
    <p:sldId id="1441" r:id="rId12"/>
    <p:sldId id="292"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75" d="100"/>
          <a:sy n="75" d="100"/>
        </p:scale>
        <p:origin x="-1234" y="360"/>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19</a:t>
            </a:r>
            <a:endParaRPr lang="es-CO" sz="3200" dirty="0">
              <a:solidFill>
                <a:srgbClr val="000000"/>
              </a:solidFill>
              <a:latin typeface="Calibri" pitchFamily="34" charset="0"/>
            </a:endParaRPr>
          </a:p>
          <a:p>
            <a:pPr algn="ctr">
              <a:lnSpc>
                <a:spcPct val="90000"/>
              </a:lnSpc>
            </a:pPr>
            <a:r>
              <a:rPr lang="es-CO" sz="3200" dirty="0" smtClean="0">
                <a:solidFill>
                  <a:srgbClr val="000000"/>
                </a:solidFill>
                <a:latin typeface="Calibri" pitchFamily="34" charset="0"/>
              </a:rPr>
              <a:t>De la Queja a la Guerra</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17:1   </a:t>
            </a:r>
            <a:r>
              <a:rPr lang="es-CO" sz="2400" i="1" dirty="0" smtClean="0"/>
              <a:t>Y partió toda la congregación de los hijos de Israel del desierto de Sin en sus jornadas, por mandamiento del Eterno, y acamparon en </a:t>
            </a:r>
            <a:r>
              <a:rPr lang="es-CO" sz="2400" i="1" dirty="0" err="1" smtClean="0"/>
              <a:t>Refidim</a:t>
            </a:r>
            <a:r>
              <a:rPr lang="es-CO" sz="2400" i="1" dirty="0" smtClean="0"/>
              <a:t>, y no había agua para que el pueblo bebiese.</a:t>
            </a:r>
          </a:p>
          <a:p>
            <a:r>
              <a:rPr lang="es-CO" sz="2400" b="1" i="1" dirty="0" err="1" smtClean="0"/>
              <a:t>Vayis'u</a:t>
            </a:r>
            <a:r>
              <a:rPr lang="es-CO" sz="2400" b="1" i="1" dirty="0" smtClean="0"/>
              <a:t> </a:t>
            </a:r>
            <a:r>
              <a:rPr lang="es-CO" sz="2400" b="1" i="1" dirty="0" err="1" smtClean="0"/>
              <a:t>kol-adat</a:t>
            </a:r>
            <a:r>
              <a:rPr lang="es-CO" sz="2400" b="1" i="1" dirty="0" smtClean="0"/>
              <a:t> </a:t>
            </a:r>
            <a:r>
              <a:rPr lang="es-CO" sz="2400" b="1" i="1" dirty="0" err="1" smtClean="0"/>
              <a:t>bney-Yisra'el</a:t>
            </a:r>
            <a:r>
              <a:rPr lang="es-CO" sz="2400" b="1" i="1" dirty="0" smtClean="0"/>
              <a:t> </a:t>
            </a:r>
            <a:r>
              <a:rPr lang="es-CO" sz="2400" b="1" i="1" dirty="0" err="1" smtClean="0"/>
              <a:t>mimidbar</a:t>
            </a:r>
            <a:r>
              <a:rPr lang="es-CO" sz="2400" b="1" i="1" dirty="0" smtClean="0"/>
              <a:t>-Sin </a:t>
            </a:r>
            <a:r>
              <a:rPr lang="es-CO" sz="2400" b="1" i="1" dirty="0" err="1" smtClean="0"/>
              <a:t>lemas'eyhem</a:t>
            </a:r>
            <a:r>
              <a:rPr lang="es-CO" sz="2400" b="1" i="1" dirty="0" smtClean="0"/>
              <a:t> al-pi Adonay </a:t>
            </a:r>
            <a:r>
              <a:rPr lang="es-CO" sz="2400" b="1" i="1" dirty="0" err="1" smtClean="0"/>
              <a:t>vayajanu</a:t>
            </a:r>
            <a:r>
              <a:rPr lang="es-CO" sz="2400" b="1" i="1" dirty="0" smtClean="0"/>
              <a:t> </a:t>
            </a:r>
            <a:r>
              <a:rPr lang="es-CO" sz="2400" b="1" i="1" dirty="0" err="1" smtClean="0"/>
              <a:t>biRefidim</a:t>
            </a:r>
            <a:r>
              <a:rPr lang="es-CO" sz="2400" b="1" i="1" dirty="0" smtClean="0"/>
              <a:t> </a:t>
            </a:r>
            <a:r>
              <a:rPr lang="es-CO" sz="2400" b="1" i="1" dirty="0" err="1" smtClean="0"/>
              <a:t>ve'eyn</a:t>
            </a:r>
            <a:r>
              <a:rPr lang="es-CO" sz="2400" b="1" i="1" dirty="0" smtClean="0"/>
              <a:t> </a:t>
            </a:r>
            <a:r>
              <a:rPr lang="es-CO" sz="2400" b="1" i="1" dirty="0" err="1" smtClean="0"/>
              <a:t>mayim</a:t>
            </a:r>
            <a:r>
              <a:rPr lang="es-CO" sz="2400" b="1" i="1" dirty="0" smtClean="0"/>
              <a:t> </a:t>
            </a:r>
            <a:r>
              <a:rPr lang="es-CO" sz="2400" b="1" i="1" dirty="0" err="1" smtClean="0"/>
              <a:t>lishtot</a:t>
            </a:r>
            <a:r>
              <a:rPr lang="es-CO" sz="2400" b="1" i="1" dirty="0" smtClean="0"/>
              <a:t> </a:t>
            </a:r>
            <a:r>
              <a:rPr lang="es-CO" sz="2400" b="1" i="1" dirty="0" err="1" smtClean="0"/>
              <a:t>ha'am</a:t>
            </a:r>
            <a:r>
              <a:rPr lang="es-CO" sz="2400" b="1" i="1" dirty="0" smtClean="0"/>
              <a:t>.</a:t>
            </a:r>
            <a:endParaRPr lang="es-CO" sz="2400" i="1" dirty="0" smtClean="0"/>
          </a:p>
          <a:p>
            <a:r>
              <a:rPr lang="es-CO" sz="2400" b="1" i="1" dirty="0" smtClean="0"/>
              <a:t> * </a:t>
            </a:r>
            <a:r>
              <a:rPr lang="es-CO" sz="2400" b="1" i="1" dirty="0" err="1" smtClean="0"/>
              <a:t>Rashi</a:t>
            </a:r>
            <a:endParaRPr lang="es-CO"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 17:2   </a:t>
            </a:r>
            <a:r>
              <a:rPr lang="es-CO" sz="2400" i="1" dirty="0" smtClean="0"/>
              <a:t>Y el pueblo altercó con Moisés diciendo: ¡Dadnos agua para que bebamos! Y les dijo Moisés: ¡Por qué altercáis conmigo? ¿Por qué probáis al Eterno?</a:t>
            </a:r>
          </a:p>
          <a:p>
            <a:r>
              <a:rPr lang="es-CO" sz="2400" b="1" i="1" dirty="0" err="1" smtClean="0"/>
              <a:t>Vayarev</a:t>
            </a:r>
            <a:r>
              <a:rPr lang="es-CO" sz="2400" b="1" i="1" dirty="0" smtClean="0"/>
              <a:t> </a:t>
            </a:r>
            <a:r>
              <a:rPr lang="es-CO" sz="2400" b="1" i="1" dirty="0" err="1" smtClean="0"/>
              <a:t>ha'am</a:t>
            </a:r>
            <a:r>
              <a:rPr lang="es-CO" sz="2400" b="1" i="1" dirty="0" smtClean="0"/>
              <a:t> </a:t>
            </a:r>
            <a:r>
              <a:rPr lang="es-CO" sz="2400" b="1" i="1" dirty="0" err="1" smtClean="0"/>
              <a:t>im</a:t>
            </a:r>
            <a:r>
              <a:rPr lang="es-CO" sz="2400" b="1" i="1" dirty="0" smtClean="0"/>
              <a:t>-Moshe </a:t>
            </a:r>
            <a:r>
              <a:rPr lang="es-CO" sz="2400" b="1" i="1" dirty="0" err="1" smtClean="0"/>
              <a:t>vayomeru</a:t>
            </a:r>
            <a:r>
              <a:rPr lang="es-CO" sz="2400" b="1" i="1" dirty="0" smtClean="0"/>
              <a:t> </a:t>
            </a:r>
            <a:r>
              <a:rPr lang="es-CO" sz="2400" b="1" i="1" dirty="0" err="1" smtClean="0"/>
              <a:t>tnu-lanu</a:t>
            </a:r>
            <a:r>
              <a:rPr lang="es-CO" sz="2400" b="1" i="1" dirty="0" smtClean="0"/>
              <a:t> </a:t>
            </a:r>
            <a:r>
              <a:rPr lang="es-CO" sz="2400" b="1" i="1" dirty="0" err="1" smtClean="0"/>
              <a:t>mayim</a:t>
            </a:r>
            <a:r>
              <a:rPr lang="es-CO" sz="2400" b="1" i="1" dirty="0" smtClean="0"/>
              <a:t> </a:t>
            </a:r>
            <a:r>
              <a:rPr lang="es-CO" sz="2400" b="1" i="1" dirty="0" err="1" smtClean="0"/>
              <a:t>venishteh</a:t>
            </a:r>
            <a:r>
              <a:rPr lang="es-CO" sz="2400" b="1" i="1" dirty="0" smtClean="0"/>
              <a:t> </a:t>
            </a:r>
            <a:r>
              <a:rPr lang="es-CO" sz="2400" b="1" i="1" dirty="0" err="1" smtClean="0"/>
              <a:t>vayomer</a:t>
            </a:r>
            <a:r>
              <a:rPr lang="es-CO" sz="2400" b="1" i="1" dirty="0" smtClean="0"/>
              <a:t> </a:t>
            </a:r>
            <a:r>
              <a:rPr lang="es-CO" sz="2400" b="1" i="1" dirty="0" err="1" smtClean="0"/>
              <a:t>lahem</a:t>
            </a:r>
            <a:r>
              <a:rPr lang="es-CO" sz="2400" b="1" i="1" dirty="0" smtClean="0"/>
              <a:t> Moshe </a:t>
            </a:r>
            <a:r>
              <a:rPr lang="es-CO" sz="2400" b="1" i="1" dirty="0" err="1" smtClean="0"/>
              <a:t>mah-terivun</a:t>
            </a:r>
            <a:r>
              <a:rPr lang="es-CO" sz="2400" b="1" i="1" dirty="0" smtClean="0"/>
              <a:t> </a:t>
            </a:r>
            <a:r>
              <a:rPr lang="es-CO" sz="2400" b="1" i="1" dirty="0" err="1" smtClean="0"/>
              <a:t>imadi</a:t>
            </a:r>
            <a:r>
              <a:rPr lang="es-CO" sz="2400" b="1" i="1" dirty="0" smtClean="0"/>
              <a:t> </a:t>
            </a:r>
            <a:r>
              <a:rPr lang="es-CO" sz="2400" b="1" i="1" dirty="0" err="1" smtClean="0"/>
              <a:t>mah-tenasun</a:t>
            </a:r>
            <a:r>
              <a:rPr lang="es-CO" sz="2400" b="1" i="1" dirty="0" smtClean="0"/>
              <a:t> et-Adonay.</a:t>
            </a:r>
          </a:p>
          <a:p>
            <a:r>
              <a:rPr lang="es-CO" sz="2400" b="1" i="1" dirty="0" smtClean="0"/>
              <a:t>* </a:t>
            </a:r>
            <a:r>
              <a:rPr lang="es-CO" sz="2400" b="1" i="1" dirty="0" err="1" smtClean="0"/>
              <a:t>Rashi</a:t>
            </a:r>
            <a:endParaRPr lang="es-CO"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17:3</a:t>
            </a:r>
            <a:r>
              <a:rPr lang="es-CO" sz="2400" i="1" dirty="0" smtClean="0"/>
              <a:t>   Allí pues padeció el pueblo por la falta de agua, y se quejó el pueblo contra Moisés y dijo: ¿Por qué nos has hecho subir de Egipto para matamos de sed a mí y a mis hijos y a mis ganados?</a:t>
            </a:r>
          </a:p>
          <a:p>
            <a:r>
              <a:rPr lang="es-CO" sz="2400" b="1" i="1" dirty="0" err="1" smtClean="0"/>
              <a:t>Vayitsma</a:t>
            </a:r>
            <a:r>
              <a:rPr lang="es-CO" sz="2400" b="1" i="1" dirty="0" smtClean="0"/>
              <a:t> </a:t>
            </a:r>
            <a:r>
              <a:rPr lang="es-CO" sz="2400" b="1" i="1" dirty="0" err="1" smtClean="0"/>
              <a:t>sham</a:t>
            </a:r>
            <a:r>
              <a:rPr lang="es-CO" sz="2400" b="1" i="1" dirty="0" smtClean="0"/>
              <a:t> </a:t>
            </a:r>
            <a:r>
              <a:rPr lang="es-CO" sz="2400" b="1" i="1" dirty="0" err="1" smtClean="0"/>
              <a:t>ha'am</a:t>
            </a:r>
            <a:r>
              <a:rPr lang="es-CO" sz="2400" b="1" i="1" dirty="0" smtClean="0"/>
              <a:t> </a:t>
            </a:r>
            <a:r>
              <a:rPr lang="es-CO" sz="2400" b="1" i="1" dirty="0" err="1" smtClean="0"/>
              <a:t>lamayim</a:t>
            </a:r>
            <a:r>
              <a:rPr lang="es-CO" sz="2400" b="1" i="1" dirty="0" smtClean="0"/>
              <a:t> </a:t>
            </a:r>
            <a:r>
              <a:rPr lang="es-CO" sz="2400" b="1" i="1" dirty="0" err="1" smtClean="0"/>
              <a:t>vayalen</a:t>
            </a:r>
            <a:r>
              <a:rPr lang="es-CO" sz="2400" b="1" i="1" dirty="0" smtClean="0"/>
              <a:t> </a:t>
            </a:r>
            <a:r>
              <a:rPr lang="es-CO" sz="2400" b="1" i="1" dirty="0" err="1" smtClean="0"/>
              <a:t>ha'am</a:t>
            </a:r>
            <a:r>
              <a:rPr lang="es-CO" sz="2400" b="1" i="1" dirty="0" smtClean="0"/>
              <a:t> al-Moshe </a:t>
            </a:r>
            <a:r>
              <a:rPr lang="es-CO" sz="2400" b="1" i="1" dirty="0" err="1" smtClean="0"/>
              <a:t>vayomer</a:t>
            </a:r>
            <a:r>
              <a:rPr lang="es-CO" sz="2400" b="1" i="1" dirty="0" smtClean="0"/>
              <a:t> </a:t>
            </a:r>
            <a:r>
              <a:rPr lang="es-CO" sz="2400" b="1" i="1" dirty="0" err="1" smtClean="0"/>
              <a:t>lamah</a:t>
            </a:r>
            <a:r>
              <a:rPr lang="es-CO" sz="2400" b="1" i="1" dirty="0" smtClean="0"/>
              <a:t> </a:t>
            </a:r>
            <a:r>
              <a:rPr lang="es-CO" sz="2400" b="1" i="1" dirty="0" err="1" smtClean="0"/>
              <a:t>zeh</a:t>
            </a:r>
            <a:r>
              <a:rPr lang="es-CO" sz="2400" b="1" i="1" dirty="0" smtClean="0"/>
              <a:t> </a:t>
            </a:r>
            <a:r>
              <a:rPr lang="es-CO" sz="2400" b="1" i="1" dirty="0" err="1" smtClean="0"/>
              <a:t>he'elitanu</a:t>
            </a:r>
            <a:r>
              <a:rPr lang="es-CO" sz="2400" b="1" i="1" dirty="0" smtClean="0"/>
              <a:t> </a:t>
            </a:r>
            <a:r>
              <a:rPr lang="es-CO" sz="2400" b="1" i="1" dirty="0" err="1" smtClean="0"/>
              <a:t>miMitsrayim</a:t>
            </a:r>
            <a:r>
              <a:rPr lang="es-CO" sz="2400" b="1" i="1" dirty="0" smtClean="0"/>
              <a:t> </a:t>
            </a:r>
            <a:r>
              <a:rPr lang="es-CO" sz="2400" b="1" i="1" dirty="0" err="1" smtClean="0"/>
              <a:t>lehamit</a:t>
            </a:r>
            <a:r>
              <a:rPr lang="es-CO" sz="2400" b="1" i="1" dirty="0" smtClean="0"/>
              <a:t> </a:t>
            </a:r>
            <a:r>
              <a:rPr lang="es-CO" sz="2400" b="1" i="1" dirty="0" err="1" smtClean="0"/>
              <a:t>oti</a:t>
            </a:r>
            <a:r>
              <a:rPr lang="es-CO" sz="2400" b="1" i="1" dirty="0" smtClean="0"/>
              <a:t> </a:t>
            </a:r>
            <a:r>
              <a:rPr lang="es-CO" sz="2400" b="1" i="1" dirty="0" err="1" smtClean="0"/>
              <a:t>ve'et-banay</a:t>
            </a:r>
            <a:r>
              <a:rPr lang="es-CO" sz="2400" b="1" i="1" dirty="0" smtClean="0"/>
              <a:t> </a:t>
            </a:r>
            <a:r>
              <a:rPr lang="es-CO" sz="2400" b="1" i="1" dirty="0" err="1" smtClean="0"/>
              <a:t>ve'et-miknay</a:t>
            </a:r>
            <a:r>
              <a:rPr lang="es-CO" sz="2400" b="1" i="1" dirty="0" smtClean="0"/>
              <a:t> </a:t>
            </a:r>
            <a:r>
              <a:rPr lang="es-CO" sz="2400" b="1" i="1" dirty="0" err="1" smtClean="0"/>
              <a:t>batsama</a:t>
            </a:r>
            <a:r>
              <a:rPr lang="es-CO" sz="2400" b="1" i="1" dirty="0" smtClean="0"/>
              <a:t>.  **</a:t>
            </a:r>
            <a:endParaRPr lang="es-CO" sz="2400" i="1" dirty="0" smtClean="0"/>
          </a:p>
          <a:p>
            <a:r>
              <a:rPr lang="es-CO" sz="2400" b="1" i="1" dirty="0" smtClean="0"/>
              <a:t> 17:4   </a:t>
            </a:r>
            <a:r>
              <a:rPr lang="es-CO" sz="2400" i="1" dirty="0" smtClean="0"/>
              <a:t>Y clamó Moisés al Eterno diciendo: ¿Qué he de hacer con este pueblo? Un poco más y me apedrearán.</a:t>
            </a:r>
          </a:p>
          <a:p>
            <a:r>
              <a:rPr lang="es-CO" sz="2400" b="1" i="1" dirty="0" err="1" smtClean="0"/>
              <a:t>Vayits'ak</a:t>
            </a:r>
            <a:r>
              <a:rPr lang="es-CO" sz="2400" b="1" i="1" dirty="0" smtClean="0"/>
              <a:t> Moshe el-Adonay </a:t>
            </a:r>
            <a:r>
              <a:rPr lang="es-CO" sz="2400" b="1" i="1" dirty="0" err="1" smtClean="0"/>
              <a:t>lemor</a:t>
            </a:r>
            <a:r>
              <a:rPr lang="es-CO" sz="2400" b="1" i="1" dirty="0" smtClean="0"/>
              <a:t> </a:t>
            </a:r>
            <a:r>
              <a:rPr lang="es-CO" sz="2400" b="1" i="1" dirty="0" err="1" smtClean="0"/>
              <a:t>mah</a:t>
            </a:r>
            <a:r>
              <a:rPr lang="es-CO" sz="2400" b="1" i="1" dirty="0" smtClean="0"/>
              <a:t> </a:t>
            </a:r>
            <a:r>
              <a:rPr lang="es-CO" sz="2400" b="1" i="1" dirty="0" err="1" smtClean="0"/>
              <a:t>e'eseh</a:t>
            </a:r>
            <a:r>
              <a:rPr lang="es-CO" sz="2400" b="1" i="1" dirty="0" smtClean="0"/>
              <a:t> </a:t>
            </a:r>
            <a:r>
              <a:rPr lang="es-CO" sz="2400" b="1" i="1" dirty="0" err="1" smtClean="0"/>
              <a:t>la'am</a:t>
            </a:r>
            <a:r>
              <a:rPr lang="es-CO" sz="2400" b="1" i="1" dirty="0" smtClean="0"/>
              <a:t> </a:t>
            </a:r>
            <a:r>
              <a:rPr lang="es-CO" sz="2400" b="1" i="1" dirty="0" err="1" smtClean="0"/>
              <a:t>hazeh</a:t>
            </a:r>
            <a:r>
              <a:rPr lang="es-CO" sz="2400" b="1" i="1" dirty="0" smtClean="0"/>
              <a:t> </a:t>
            </a:r>
            <a:r>
              <a:rPr lang="es-CO" sz="2400" b="1" i="1" dirty="0" err="1" smtClean="0"/>
              <a:t>od</a:t>
            </a:r>
            <a:r>
              <a:rPr lang="es-CO" sz="2400" b="1" i="1" dirty="0" smtClean="0"/>
              <a:t> </a:t>
            </a:r>
            <a:r>
              <a:rPr lang="es-CO" sz="2400" b="1" i="1" dirty="0" err="1" smtClean="0"/>
              <a:t>me'at</a:t>
            </a:r>
            <a:r>
              <a:rPr lang="es-CO" sz="2400" b="1" i="1" dirty="0" smtClean="0"/>
              <a:t> </a:t>
            </a:r>
            <a:r>
              <a:rPr lang="es-CO" sz="2400" b="1" i="1" dirty="0" err="1" smtClean="0"/>
              <a:t>uskaluni</a:t>
            </a:r>
            <a:r>
              <a:rPr lang="es-CO" sz="2400" b="1" i="1" dirty="0" smtClean="0"/>
              <a:t>. </a:t>
            </a:r>
            <a:endParaRPr lang="es-CO"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17:5   </a:t>
            </a:r>
            <a:r>
              <a:rPr lang="es-CO" sz="2400" i="1" dirty="0" smtClean="0"/>
              <a:t>Y dijo el Eterno a Moisés: Pasa delante del pueblo y toma contigo de los ancianos de Israel, y tu vara con que heriste el río la tomarás en tu mano, y anda.</a:t>
            </a:r>
          </a:p>
          <a:p>
            <a:r>
              <a:rPr lang="es-CO" sz="2400" b="1" i="1" dirty="0" err="1" smtClean="0"/>
              <a:t>Vayomer</a:t>
            </a:r>
            <a:r>
              <a:rPr lang="es-CO" sz="2400" b="1" i="1" dirty="0" smtClean="0"/>
              <a:t> Adonay el-Moshe </a:t>
            </a:r>
            <a:r>
              <a:rPr lang="es-CO" sz="2400" b="1" i="1" dirty="0" err="1" smtClean="0"/>
              <a:t>avor</a:t>
            </a:r>
            <a:r>
              <a:rPr lang="es-CO" sz="2400" b="1" i="1" dirty="0" smtClean="0"/>
              <a:t> </a:t>
            </a:r>
            <a:r>
              <a:rPr lang="es-CO" sz="2400" b="1" i="1" dirty="0" err="1" smtClean="0"/>
              <a:t>lifney</a:t>
            </a:r>
            <a:r>
              <a:rPr lang="es-CO" sz="2400" b="1" i="1" dirty="0" smtClean="0"/>
              <a:t> </a:t>
            </a:r>
            <a:r>
              <a:rPr lang="es-CO" sz="2400" b="1" i="1" dirty="0" err="1" smtClean="0"/>
              <a:t>ha'am</a:t>
            </a:r>
            <a:r>
              <a:rPr lang="es-CO" sz="2400" b="1" i="1" dirty="0" smtClean="0"/>
              <a:t> </a:t>
            </a:r>
            <a:r>
              <a:rPr lang="es-CO" sz="2400" b="1" i="1" dirty="0" err="1" smtClean="0"/>
              <a:t>vekaj</a:t>
            </a:r>
            <a:r>
              <a:rPr lang="es-CO" sz="2400" b="1" i="1" dirty="0" smtClean="0"/>
              <a:t> </a:t>
            </a:r>
            <a:r>
              <a:rPr lang="es-CO" sz="2400" b="1" i="1" dirty="0" err="1" smtClean="0"/>
              <a:t>itja</a:t>
            </a:r>
            <a:r>
              <a:rPr lang="es-CO" sz="2400" b="1" i="1" dirty="0" smtClean="0"/>
              <a:t> </a:t>
            </a:r>
            <a:r>
              <a:rPr lang="es-CO" sz="2400" b="1" i="1" dirty="0" err="1" smtClean="0"/>
              <a:t>mizikney</a:t>
            </a:r>
            <a:r>
              <a:rPr lang="es-CO" sz="2400" b="1" i="1" dirty="0" smtClean="0"/>
              <a:t> </a:t>
            </a:r>
            <a:r>
              <a:rPr lang="es-CO" sz="2400" b="1" i="1" dirty="0" err="1" smtClean="0"/>
              <a:t>Yisra'el</a:t>
            </a:r>
            <a:r>
              <a:rPr lang="es-CO" sz="2400" b="1" i="1" dirty="0" smtClean="0"/>
              <a:t> </a:t>
            </a:r>
            <a:r>
              <a:rPr lang="es-CO" sz="2400" b="1" i="1" dirty="0" err="1" smtClean="0"/>
              <a:t>umatja</a:t>
            </a:r>
            <a:r>
              <a:rPr lang="es-CO" sz="2400" b="1" i="1" dirty="0" smtClean="0"/>
              <a:t> </a:t>
            </a:r>
            <a:r>
              <a:rPr lang="es-CO" sz="2400" b="1" i="1" dirty="0" err="1" smtClean="0"/>
              <a:t>asher</a:t>
            </a:r>
            <a:r>
              <a:rPr lang="es-CO" sz="2400" b="1" i="1" dirty="0" smtClean="0"/>
              <a:t> </a:t>
            </a:r>
            <a:r>
              <a:rPr lang="es-CO" sz="2400" b="1" i="1" dirty="0" err="1" smtClean="0"/>
              <a:t>hikita</a:t>
            </a:r>
            <a:r>
              <a:rPr lang="es-CO" sz="2400" b="1" i="1" dirty="0" smtClean="0"/>
              <a:t> </a:t>
            </a:r>
            <a:r>
              <a:rPr lang="es-CO" sz="2400" b="1" i="1" dirty="0" err="1" smtClean="0"/>
              <a:t>bo</a:t>
            </a:r>
            <a:r>
              <a:rPr lang="es-CO" sz="2400" b="1" i="1" dirty="0" smtClean="0"/>
              <a:t> et-</a:t>
            </a:r>
            <a:r>
              <a:rPr lang="es-CO" sz="2400" b="1" i="1" dirty="0" err="1" smtClean="0"/>
              <a:t>haYe'or</a:t>
            </a:r>
            <a:r>
              <a:rPr lang="es-CO" sz="2400" b="1" i="1" dirty="0" smtClean="0"/>
              <a:t> </a:t>
            </a:r>
            <a:r>
              <a:rPr lang="es-CO" sz="2400" b="1" i="1" dirty="0" err="1" smtClean="0"/>
              <a:t>kaj</a:t>
            </a:r>
            <a:r>
              <a:rPr lang="es-CO" sz="2400" b="1" i="1" dirty="0" smtClean="0"/>
              <a:t> </a:t>
            </a:r>
            <a:r>
              <a:rPr lang="es-CO" sz="2400" b="1" i="1" dirty="0" err="1" smtClean="0"/>
              <a:t>beyadja</a:t>
            </a:r>
            <a:r>
              <a:rPr lang="es-CO" sz="2400" b="1" i="1" dirty="0" smtClean="0"/>
              <a:t> </a:t>
            </a:r>
            <a:r>
              <a:rPr lang="es-CO" sz="2400" b="1" i="1" dirty="0" err="1" smtClean="0"/>
              <a:t>vehalajta</a:t>
            </a:r>
            <a:r>
              <a:rPr lang="es-CO" sz="2400" b="1" i="1" dirty="0" smtClean="0"/>
              <a:t>.</a:t>
            </a:r>
            <a:endParaRPr lang="es-CO" sz="2400" i="1" dirty="0" smtClean="0"/>
          </a:p>
          <a:p>
            <a:r>
              <a:rPr lang="es-CO" sz="2400" b="1" i="1" dirty="0" smtClean="0"/>
              <a:t> *   -  y toma contigo a algunos ancianos de Israel.-</a:t>
            </a:r>
          </a:p>
          <a:p>
            <a:r>
              <a:rPr lang="es-CO" sz="2400" b="1" i="1" dirty="0" smtClean="0"/>
              <a:t>      -  tu vara con la que golpeaste el río.-</a:t>
            </a:r>
          </a:p>
          <a:p>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7:6</a:t>
            </a:r>
            <a:r>
              <a:rPr lang="es-CO" sz="2400" i="1" dirty="0" smtClean="0"/>
              <a:t>     He aquí que Yo estaré enfrente de ti, allí sobre la peña en </a:t>
            </a:r>
            <a:r>
              <a:rPr lang="es-CO" sz="2400" i="1" dirty="0" err="1" smtClean="0"/>
              <a:t>Horev</a:t>
            </a:r>
            <a:r>
              <a:rPr lang="es-CO" sz="2400" i="1" dirty="0" smtClean="0"/>
              <a:t>; y herirás la peña y saldrán de ella aguas, y el pueblo beberá. E hizo así Moisés a ojos de los ancianos de Israel.</a:t>
            </a:r>
          </a:p>
          <a:p>
            <a:r>
              <a:rPr lang="es-CO" sz="2400" b="1" i="1" dirty="0" err="1" smtClean="0"/>
              <a:t>Hineni</a:t>
            </a:r>
            <a:r>
              <a:rPr lang="es-CO" sz="2400" b="1" i="1" dirty="0" smtClean="0"/>
              <a:t> </a:t>
            </a:r>
            <a:r>
              <a:rPr lang="es-CO" sz="2400" b="1" i="1" dirty="0" err="1" smtClean="0"/>
              <a:t>omed</a:t>
            </a:r>
            <a:r>
              <a:rPr lang="es-CO" sz="2400" b="1" i="1" dirty="0" smtClean="0"/>
              <a:t> </a:t>
            </a:r>
            <a:r>
              <a:rPr lang="es-CO" sz="2400" b="1" i="1" dirty="0" err="1" smtClean="0"/>
              <a:t>lefaneyja</a:t>
            </a:r>
            <a:r>
              <a:rPr lang="es-CO" sz="2400" b="1" i="1" dirty="0" smtClean="0"/>
              <a:t> </a:t>
            </a:r>
            <a:r>
              <a:rPr lang="es-CO" sz="2400" b="1" i="1" dirty="0" err="1" smtClean="0"/>
              <a:t>sham</a:t>
            </a:r>
            <a:r>
              <a:rPr lang="es-CO" sz="2400" b="1" i="1" dirty="0" smtClean="0"/>
              <a:t> al-</a:t>
            </a:r>
            <a:r>
              <a:rPr lang="es-CO" sz="2400" b="1" i="1" dirty="0" err="1" smtClean="0"/>
              <a:t>hatsur</a:t>
            </a:r>
            <a:r>
              <a:rPr lang="es-CO" sz="2400" b="1" i="1" dirty="0" smtClean="0"/>
              <a:t> </a:t>
            </a:r>
            <a:r>
              <a:rPr lang="es-CO" sz="2400" b="1" i="1" dirty="0" err="1" smtClean="0"/>
              <a:t>beJorev</a:t>
            </a:r>
            <a:r>
              <a:rPr lang="es-CO" sz="2400" b="1" i="1" dirty="0" smtClean="0"/>
              <a:t> </a:t>
            </a:r>
            <a:r>
              <a:rPr lang="es-CO" sz="2400" b="1" i="1" dirty="0" err="1" smtClean="0"/>
              <a:t>vehikita</a:t>
            </a:r>
            <a:r>
              <a:rPr lang="es-CO" sz="2400" b="1" i="1" dirty="0" smtClean="0"/>
              <a:t> </a:t>
            </a:r>
            <a:r>
              <a:rPr lang="es-CO" sz="2400" b="1" i="1" dirty="0" err="1" smtClean="0"/>
              <a:t>vatsur</a:t>
            </a:r>
            <a:r>
              <a:rPr lang="es-CO" sz="2400" b="1" i="1" dirty="0" smtClean="0"/>
              <a:t> </a:t>
            </a:r>
            <a:r>
              <a:rPr lang="es-CO" sz="2400" b="1" i="1" dirty="0" err="1" smtClean="0"/>
              <a:t>veyats'u</a:t>
            </a:r>
            <a:r>
              <a:rPr lang="es-CO" sz="2400" b="1" i="1" dirty="0" smtClean="0"/>
              <a:t> </a:t>
            </a:r>
            <a:r>
              <a:rPr lang="es-CO" sz="2400" b="1" i="1" dirty="0" err="1" smtClean="0"/>
              <a:t>mimenu</a:t>
            </a:r>
            <a:r>
              <a:rPr lang="es-CO" sz="2400" b="1" i="1" dirty="0" smtClean="0"/>
              <a:t> </a:t>
            </a:r>
            <a:r>
              <a:rPr lang="es-CO" sz="2400" b="1" i="1" dirty="0" err="1" smtClean="0"/>
              <a:t>mayim</a:t>
            </a:r>
            <a:r>
              <a:rPr lang="es-CO" sz="2400" b="1" i="1" dirty="0" smtClean="0"/>
              <a:t> </a:t>
            </a:r>
            <a:r>
              <a:rPr lang="es-CO" sz="2400" b="1" i="1" dirty="0" err="1" smtClean="0"/>
              <a:t>veshatah</a:t>
            </a:r>
            <a:r>
              <a:rPr lang="es-CO" sz="2400" b="1" i="1" dirty="0" smtClean="0"/>
              <a:t> </a:t>
            </a:r>
            <a:r>
              <a:rPr lang="es-CO" sz="2400" b="1" i="1" dirty="0" err="1" smtClean="0"/>
              <a:t>ha'am</a:t>
            </a:r>
            <a:r>
              <a:rPr lang="es-CO" sz="2400" b="1" i="1" dirty="0" smtClean="0"/>
              <a:t> </a:t>
            </a:r>
            <a:r>
              <a:rPr lang="es-CO" sz="2400" b="1" i="1" dirty="0" err="1" smtClean="0"/>
              <a:t>vaya'as</a:t>
            </a:r>
            <a:r>
              <a:rPr lang="es-CO" sz="2400" b="1" i="1" dirty="0" smtClean="0"/>
              <a:t> ken Moshe </a:t>
            </a:r>
            <a:r>
              <a:rPr lang="es-CO" sz="2400" b="1" i="1" dirty="0" err="1" smtClean="0"/>
              <a:t>le'eyney</a:t>
            </a:r>
            <a:r>
              <a:rPr lang="es-CO" sz="2400" b="1" i="1" dirty="0" smtClean="0"/>
              <a:t> </a:t>
            </a:r>
            <a:r>
              <a:rPr lang="es-CO" sz="2400" b="1" i="1" dirty="0" err="1" smtClean="0"/>
              <a:t>zikney</a:t>
            </a:r>
            <a:r>
              <a:rPr lang="es-CO" sz="2400" b="1" i="1" dirty="0" smtClean="0"/>
              <a:t> </a:t>
            </a:r>
            <a:r>
              <a:rPr lang="es-CO" sz="2400" b="1" i="1" dirty="0" err="1" smtClean="0"/>
              <a:t>Yisra'el</a:t>
            </a:r>
            <a:r>
              <a:rPr lang="es-CO" sz="2400" b="1" i="1" dirty="0" smtClean="0"/>
              <a:t>.</a:t>
            </a:r>
          </a:p>
          <a:p>
            <a:r>
              <a:rPr lang="es-CO" sz="2400" b="1" i="1" dirty="0" smtClean="0"/>
              <a:t>*  Golpearás la roca.-</a:t>
            </a:r>
          </a:p>
          <a:p>
            <a:r>
              <a:rPr lang="es-CO" sz="2400" b="1" i="1" dirty="0" smtClean="0"/>
              <a:t>**  - He aquí que me pararé.- </a:t>
            </a:r>
            <a:endParaRPr lang="es-CO"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17:7</a:t>
            </a:r>
            <a:r>
              <a:rPr lang="es-ES" sz="2400" i="1" dirty="0" smtClean="0"/>
              <a:t>   Y llamó el nombre de aquel lugar </a:t>
            </a:r>
            <a:r>
              <a:rPr lang="es-ES" sz="2400" i="1" dirty="0" err="1" smtClean="0"/>
              <a:t>Massá</a:t>
            </a:r>
            <a:r>
              <a:rPr lang="es-ES" sz="2400" i="1" dirty="0" smtClean="0"/>
              <a:t> y </a:t>
            </a:r>
            <a:r>
              <a:rPr lang="es-ES" sz="2400" i="1" dirty="0" err="1" smtClean="0"/>
              <a:t>Merivá</a:t>
            </a:r>
            <a:r>
              <a:rPr lang="es-ES" sz="2400" i="1" dirty="0" smtClean="0"/>
              <a:t>, por razón del altercado de los hijos de Israel, y por haber ellos probado al Eterno diciendo: ¿Está el Eterno en medio de nosotros o no?</a:t>
            </a:r>
          </a:p>
          <a:p>
            <a:r>
              <a:rPr lang="es-ES" sz="2400" b="1" i="1" dirty="0" err="1" smtClean="0"/>
              <a:t>Vayikra</a:t>
            </a:r>
            <a:r>
              <a:rPr lang="es-ES" sz="2400" b="1" i="1" dirty="0" smtClean="0"/>
              <a:t> </a:t>
            </a:r>
            <a:r>
              <a:rPr lang="es-ES" sz="2400" b="1" i="1" dirty="0" err="1" smtClean="0"/>
              <a:t>shem</a:t>
            </a:r>
            <a:r>
              <a:rPr lang="es-ES" sz="2400" b="1" i="1" dirty="0" smtClean="0"/>
              <a:t> </a:t>
            </a:r>
            <a:r>
              <a:rPr lang="es-ES" sz="2400" b="1" i="1" dirty="0" err="1" smtClean="0"/>
              <a:t>hamakom</a:t>
            </a:r>
            <a:r>
              <a:rPr lang="es-ES" sz="2400" b="1" i="1" dirty="0" smtClean="0"/>
              <a:t> </a:t>
            </a:r>
            <a:r>
              <a:rPr lang="es-ES" sz="2400" b="1" i="1" dirty="0" err="1" smtClean="0"/>
              <a:t>Masah</a:t>
            </a:r>
            <a:r>
              <a:rPr lang="es-ES" sz="2400" b="1" i="1" dirty="0" smtClean="0"/>
              <a:t> </a:t>
            </a:r>
            <a:r>
              <a:rPr lang="es-ES" sz="2400" b="1" i="1" dirty="0" err="1" smtClean="0"/>
              <a:t>uMerivah</a:t>
            </a:r>
            <a:r>
              <a:rPr lang="es-ES" sz="2400" b="1" i="1" dirty="0" smtClean="0"/>
              <a:t> al-</a:t>
            </a:r>
            <a:r>
              <a:rPr lang="es-ES" sz="2400" b="1" i="1" dirty="0" err="1" smtClean="0"/>
              <a:t>riv</a:t>
            </a:r>
            <a:r>
              <a:rPr lang="es-ES" sz="2400" b="1" i="1" dirty="0" smtClean="0"/>
              <a:t> </a:t>
            </a:r>
            <a:r>
              <a:rPr lang="es-ES" sz="2400" b="1" i="1" dirty="0" err="1" smtClean="0"/>
              <a:t>beney</a:t>
            </a:r>
            <a:r>
              <a:rPr lang="es-ES" sz="2400" b="1" i="1" dirty="0" smtClean="0"/>
              <a:t> </a:t>
            </a:r>
            <a:r>
              <a:rPr lang="es-ES" sz="2400" b="1" i="1" dirty="0" err="1" smtClean="0"/>
              <a:t>Yisra'el</a:t>
            </a:r>
            <a:r>
              <a:rPr lang="es-ES" sz="2400" b="1" i="1" dirty="0" smtClean="0"/>
              <a:t> </a:t>
            </a:r>
            <a:r>
              <a:rPr lang="es-ES" sz="2400" b="1" i="1" dirty="0" err="1" smtClean="0"/>
              <a:t>ve'al</a:t>
            </a:r>
            <a:r>
              <a:rPr lang="es-ES" sz="2400" b="1" i="1" dirty="0" smtClean="0"/>
              <a:t> </a:t>
            </a:r>
            <a:r>
              <a:rPr lang="es-ES" sz="2400" b="1" i="1" dirty="0" err="1" smtClean="0"/>
              <a:t>nasotam</a:t>
            </a:r>
            <a:r>
              <a:rPr lang="es-ES" sz="2400" b="1" i="1" dirty="0" smtClean="0"/>
              <a:t> et-Adonay </a:t>
            </a:r>
            <a:r>
              <a:rPr lang="es-ES" sz="2400" b="1" i="1" dirty="0" err="1" smtClean="0"/>
              <a:t>lemor</a:t>
            </a:r>
            <a:r>
              <a:rPr lang="es-ES" sz="2400" b="1" i="1" dirty="0" smtClean="0"/>
              <a:t> </a:t>
            </a:r>
            <a:r>
              <a:rPr lang="es-ES" sz="2400" b="1" i="1" dirty="0" err="1" smtClean="0"/>
              <a:t>hayesh</a:t>
            </a:r>
            <a:r>
              <a:rPr lang="es-ES" sz="2400" b="1" i="1" dirty="0" smtClean="0"/>
              <a:t> Adonay </a:t>
            </a:r>
            <a:r>
              <a:rPr lang="es-ES" sz="2400" b="1" i="1" dirty="0" err="1" smtClean="0"/>
              <a:t>bekirbenu</a:t>
            </a:r>
            <a:r>
              <a:rPr lang="es-ES" sz="2400" b="1" i="1" dirty="0" smtClean="0"/>
              <a:t> </a:t>
            </a:r>
            <a:r>
              <a:rPr lang="es-ES" sz="2400" b="1" i="1" dirty="0" err="1" smtClean="0"/>
              <a:t>im-ayn</a:t>
            </a:r>
            <a:r>
              <a:rPr lang="es-ES" sz="2400" b="1" i="1" dirty="0" smtClean="0"/>
              <a:t>.</a:t>
            </a:r>
          </a:p>
          <a:p>
            <a:r>
              <a:rPr lang="es-ES" sz="2400" b="1" i="1" dirty="0" smtClean="0"/>
              <a:t>** - </a:t>
            </a:r>
            <a:r>
              <a:rPr lang="es-ES" sz="2400" b="1" i="1" dirty="0" err="1" smtClean="0"/>
              <a:t>Masá</a:t>
            </a:r>
            <a:r>
              <a:rPr lang="es-ES" sz="2400" b="1" i="1" dirty="0" smtClean="0"/>
              <a:t> </a:t>
            </a:r>
            <a:r>
              <a:rPr lang="es-ES" sz="2400" b="1" i="1" dirty="0" err="1" smtClean="0"/>
              <a:t>uMerivá</a:t>
            </a:r>
            <a:r>
              <a:rPr lang="es-ES" sz="2400" b="1" i="1" dirty="0" smtClean="0"/>
              <a:t>.- </a:t>
            </a:r>
            <a:endParaRPr lang="es-ES"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17:8   </a:t>
            </a:r>
            <a:r>
              <a:rPr lang="es-ES" sz="2400" i="1" dirty="0" smtClean="0"/>
              <a:t>Y vino </a:t>
            </a:r>
            <a:r>
              <a:rPr lang="es-ES" sz="2400" i="1" dirty="0" err="1" smtClean="0"/>
              <a:t>Amalec</a:t>
            </a:r>
            <a:r>
              <a:rPr lang="es-ES" sz="2400" i="1" dirty="0" smtClean="0"/>
              <a:t> y peleó contra Israel en </a:t>
            </a:r>
            <a:r>
              <a:rPr lang="es-ES" sz="2400" i="1" dirty="0" err="1" smtClean="0"/>
              <a:t>Refidim</a:t>
            </a:r>
            <a:r>
              <a:rPr lang="es-ES" sz="2400" i="1" dirty="0" smtClean="0"/>
              <a:t>.</a:t>
            </a:r>
          </a:p>
          <a:p>
            <a:r>
              <a:rPr lang="es-ES" sz="2400" b="1" i="1" dirty="0" err="1" smtClean="0"/>
              <a:t>Vayavo</a:t>
            </a:r>
            <a:r>
              <a:rPr lang="es-ES" sz="2400" b="1" i="1" dirty="0" smtClean="0"/>
              <a:t> </a:t>
            </a:r>
            <a:r>
              <a:rPr lang="es-ES" sz="2400" b="1" i="1" dirty="0" err="1" smtClean="0"/>
              <a:t>Amalek</a:t>
            </a:r>
            <a:r>
              <a:rPr lang="es-ES" sz="2400" b="1" i="1" dirty="0" smtClean="0"/>
              <a:t> </a:t>
            </a:r>
            <a:r>
              <a:rPr lang="es-ES" sz="2400" b="1" i="1" dirty="0" err="1" smtClean="0"/>
              <a:t>vayilajem</a:t>
            </a:r>
            <a:r>
              <a:rPr lang="es-ES" sz="2400" b="1" i="1" dirty="0" smtClean="0"/>
              <a:t> </a:t>
            </a:r>
            <a:r>
              <a:rPr lang="es-ES" sz="2400" b="1" i="1" dirty="0" err="1" smtClean="0"/>
              <a:t>im-Yisra'el</a:t>
            </a:r>
            <a:r>
              <a:rPr lang="es-ES" sz="2400" b="1" i="1" dirty="0" smtClean="0"/>
              <a:t> </a:t>
            </a:r>
            <a:r>
              <a:rPr lang="es-ES" sz="2400" b="1" i="1" dirty="0" err="1" smtClean="0"/>
              <a:t>biRefidim</a:t>
            </a:r>
            <a:r>
              <a:rPr lang="es-ES" sz="2400" b="1" i="1" dirty="0" smtClean="0"/>
              <a:t>.  *</a:t>
            </a:r>
          </a:p>
          <a:p>
            <a:r>
              <a:rPr lang="es-ES" sz="2400" b="1" i="1" dirty="0" smtClean="0"/>
              <a:t>** - En </a:t>
            </a:r>
            <a:r>
              <a:rPr lang="es-ES" sz="2400" b="1" i="1" dirty="0" err="1" smtClean="0"/>
              <a:t>Refidim</a:t>
            </a:r>
            <a:r>
              <a:rPr lang="es-ES" sz="2400" b="1" i="1" dirty="0" smtClean="0"/>
              <a:t>.-</a:t>
            </a:r>
          </a:p>
          <a:p>
            <a:r>
              <a:rPr lang="es-ES" sz="2000" i="1" dirty="0" err="1" smtClean="0"/>
              <a:t>Amalec</a:t>
            </a:r>
            <a:r>
              <a:rPr lang="es-ES" sz="2000" i="1" dirty="0" smtClean="0"/>
              <a:t>, el eterno enemigo, vino a luchar contra Israel, y Moisés dijo a Josué: "Escoge hombres para nosotros y sal, lucha contra </a:t>
            </a:r>
            <a:r>
              <a:rPr lang="es-ES" sz="2000" i="1" dirty="0" err="1" smtClean="0"/>
              <a:t>Amalec</a:t>
            </a:r>
            <a:r>
              <a:rPr lang="es-ES" sz="2000" i="1" dirty="0" smtClean="0"/>
              <a:t>". </a:t>
            </a:r>
          </a:p>
          <a:p>
            <a:r>
              <a:rPr lang="es-ES" sz="2000" i="1" dirty="0" smtClean="0"/>
              <a:t>Estas palabras, observa el Midrash (Yalcut 264), enseñan cómo deben actuar los comandantes, presidentes y jefes, que en sus órdenes dicen: ¡Yo mando, yo exijo, yo quiero! </a:t>
            </a:r>
          </a:p>
          <a:p>
            <a:r>
              <a:rPr lang="es-ES" sz="2000" i="1" dirty="0" smtClean="0"/>
              <a:t>Profundo conocedor de la naturaleza humana, Moisés conocía el don de salvar las susceptibilidades del amor propio. Hombre modesto en extremo, se confundía con los otros para no mostrar superioridad. Por esto dice "escoge para nosotros" y no "escoge para mí".</a:t>
            </a:r>
          </a:p>
          <a:p>
            <a:r>
              <a:rPr lang="es-ES" sz="2000" i="1" dirty="0" smtClean="0"/>
              <a:t>** - La eterna lucha contra </a:t>
            </a:r>
            <a:r>
              <a:rPr lang="es-ES" sz="2000" i="1" dirty="0" err="1" smtClean="0"/>
              <a:t>Amalek</a:t>
            </a:r>
            <a:endParaRPr lang="es-ES" sz="2000" i="1" dirty="0" smtClean="0"/>
          </a:p>
          <a:p>
            <a:endParaRPr lang="es-ES" sz="20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17:9   </a:t>
            </a:r>
            <a:r>
              <a:rPr lang="es-CO" sz="2400" i="1" dirty="0" smtClean="0"/>
              <a:t>Y Moisés dijo a Josué (Yehoshúa): Escoge hombres para nosotros y sal y pelea contra </a:t>
            </a:r>
            <a:r>
              <a:rPr lang="es-CO" sz="2400" i="1" dirty="0" err="1" smtClean="0"/>
              <a:t>Amalec</a:t>
            </a:r>
            <a:r>
              <a:rPr lang="es-CO" sz="2400" i="1" dirty="0" smtClean="0"/>
              <a:t>. Mañana yo estaré en pie sobre la cima de la colina, y la vara de Dios estará en mi mano.</a:t>
            </a:r>
          </a:p>
          <a:p>
            <a:r>
              <a:rPr lang="es-CO" sz="2400" b="1" i="1" dirty="0" err="1" smtClean="0"/>
              <a:t>Vayomer</a:t>
            </a:r>
            <a:r>
              <a:rPr lang="es-CO" sz="2400" b="1" i="1" dirty="0" smtClean="0"/>
              <a:t> Moshe el-Yehoshua </a:t>
            </a:r>
            <a:r>
              <a:rPr lang="es-CO" sz="2400" b="1" i="1" dirty="0" err="1" smtClean="0"/>
              <a:t>bejar-lanu</a:t>
            </a:r>
            <a:r>
              <a:rPr lang="es-CO" sz="2400" b="1" i="1" dirty="0" smtClean="0"/>
              <a:t> </a:t>
            </a:r>
            <a:r>
              <a:rPr lang="es-CO" sz="2400" b="1" i="1" dirty="0" err="1" smtClean="0"/>
              <a:t>anashim</a:t>
            </a:r>
            <a:r>
              <a:rPr lang="es-CO" sz="2400" b="1" i="1" dirty="0" smtClean="0"/>
              <a:t> </a:t>
            </a:r>
            <a:r>
              <a:rPr lang="es-CO" sz="2400" b="1" i="1" dirty="0" err="1" smtClean="0"/>
              <a:t>vetse</a:t>
            </a:r>
            <a:r>
              <a:rPr lang="es-CO" sz="2400" b="1" i="1" dirty="0" smtClean="0"/>
              <a:t> </a:t>
            </a:r>
            <a:r>
              <a:rPr lang="es-CO" sz="2400" b="1" i="1" dirty="0" err="1" smtClean="0"/>
              <a:t>hilajem</a:t>
            </a:r>
            <a:r>
              <a:rPr lang="es-CO" sz="2400" b="1" i="1" dirty="0" smtClean="0"/>
              <a:t> </a:t>
            </a:r>
            <a:r>
              <a:rPr lang="es-CO" sz="2400" b="1" i="1" dirty="0" err="1" smtClean="0"/>
              <a:t>ba'Amalek</a:t>
            </a:r>
            <a:r>
              <a:rPr lang="es-CO" sz="2400" b="1" i="1" dirty="0" smtClean="0"/>
              <a:t> majar </a:t>
            </a:r>
            <a:r>
              <a:rPr lang="es-CO" sz="2400" b="1" i="1" dirty="0" err="1" smtClean="0"/>
              <a:t>anoji</a:t>
            </a:r>
            <a:r>
              <a:rPr lang="es-CO" sz="2400" b="1" i="1" dirty="0" smtClean="0"/>
              <a:t> </a:t>
            </a:r>
            <a:r>
              <a:rPr lang="es-CO" sz="2400" b="1" i="1" dirty="0" err="1" smtClean="0"/>
              <a:t>nitsav</a:t>
            </a:r>
            <a:r>
              <a:rPr lang="es-CO" sz="2400" b="1" i="1" dirty="0" smtClean="0"/>
              <a:t> al-</a:t>
            </a:r>
            <a:r>
              <a:rPr lang="es-CO" sz="2400" b="1" i="1" dirty="0" err="1" smtClean="0"/>
              <a:t>rosh</a:t>
            </a:r>
            <a:r>
              <a:rPr lang="es-CO" sz="2400" b="1" i="1" dirty="0" smtClean="0"/>
              <a:t> </a:t>
            </a:r>
            <a:r>
              <a:rPr lang="es-CO" sz="2400" b="1" i="1" dirty="0" err="1" smtClean="0"/>
              <a:t>hagiv'ah</a:t>
            </a:r>
            <a:r>
              <a:rPr lang="es-CO" sz="2400" b="1" i="1" dirty="0" smtClean="0"/>
              <a:t> </a:t>
            </a:r>
            <a:r>
              <a:rPr lang="es-CO" sz="2400" b="1" i="1" dirty="0" err="1" smtClean="0"/>
              <a:t>umateh</a:t>
            </a:r>
            <a:r>
              <a:rPr lang="es-CO" sz="2400" b="1" i="1" dirty="0" smtClean="0"/>
              <a:t> </a:t>
            </a:r>
            <a:r>
              <a:rPr lang="es-CO" sz="2400" b="1" i="1" dirty="0" err="1" smtClean="0"/>
              <a:t>ha'Elohim</a:t>
            </a:r>
            <a:r>
              <a:rPr lang="es-CO" sz="2400" b="1" i="1" dirty="0" smtClean="0"/>
              <a:t> </a:t>
            </a:r>
            <a:r>
              <a:rPr lang="es-CO" sz="2400" b="1" i="1" dirty="0" err="1" smtClean="0"/>
              <a:t>beyadi</a:t>
            </a:r>
            <a:r>
              <a:rPr lang="es-CO" sz="2400" b="1" i="1" dirty="0" smtClean="0"/>
              <a:t>. *</a:t>
            </a:r>
            <a:endParaRPr lang="es-CO" sz="2400" i="1" dirty="0" smtClean="0"/>
          </a:p>
          <a:p>
            <a:r>
              <a:rPr lang="es-CO" sz="2400" b="1" i="1" dirty="0" smtClean="0"/>
              <a:t> 17:10</a:t>
            </a:r>
            <a:r>
              <a:rPr lang="es-CO" sz="2400" i="1" dirty="0" smtClean="0"/>
              <a:t>   E hizo Josué como le había dicho Moisés, y peleó contra </a:t>
            </a:r>
            <a:r>
              <a:rPr lang="es-CO" sz="2400" i="1" dirty="0" err="1" smtClean="0"/>
              <a:t>Amalec</a:t>
            </a:r>
            <a:r>
              <a:rPr lang="es-CO" sz="2400" i="1" dirty="0" smtClean="0"/>
              <a:t>. Y Moisés y Aarón y </a:t>
            </a:r>
            <a:r>
              <a:rPr lang="es-CO" sz="2400" i="1" dirty="0" err="1" smtClean="0"/>
              <a:t>Jur</a:t>
            </a:r>
            <a:r>
              <a:rPr lang="es-CO" sz="2400" i="1" dirty="0" smtClean="0"/>
              <a:t> subieron a la cima de la colina.</a:t>
            </a:r>
          </a:p>
          <a:p>
            <a:r>
              <a:rPr lang="es-CO" sz="2400" b="1" i="1" dirty="0" err="1" smtClean="0"/>
              <a:t>Vaya'as</a:t>
            </a:r>
            <a:r>
              <a:rPr lang="es-CO" sz="2400" b="1" i="1" dirty="0" smtClean="0"/>
              <a:t> Yehoshua </a:t>
            </a:r>
            <a:r>
              <a:rPr lang="es-CO" sz="2400" b="1" i="1" dirty="0" err="1" smtClean="0"/>
              <a:t>ka'asher</a:t>
            </a:r>
            <a:r>
              <a:rPr lang="es-CO" sz="2400" b="1" i="1" dirty="0" smtClean="0"/>
              <a:t> amar-lo Moshe </a:t>
            </a:r>
            <a:r>
              <a:rPr lang="es-CO" sz="2400" b="1" i="1" dirty="0" err="1" smtClean="0"/>
              <a:t>lehilajem</a:t>
            </a:r>
            <a:r>
              <a:rPr lang="es-CO" sz="2400" b="1" i="1" dirty="0" smtClean="0"/>
              <a:t> </a:t>
            </a:r>
            <a:r>
              <a:rPr lang="es-CO" sz="2400" b="1" i="1" dirty="0" err="1" smtClean="0"/>
              <a:t>ba'Amalek</a:t>
            </a:r>
            <a:r>
              <a:rPr lang="es-CO" sz="2400" b="1" i="1" dirty="0" smtClean="0"/>
              <a:t> </a:t>
            </a:r>
            <a:r>
              <a:rPr lang="es-CO" sz="2400" b="1" i="1" dirty="0" err="1" smtClean="0"/>
              <a:t>uMoshe</a:t>
            </a:r>
            <a:r>
              <a:rPr lang="es-CO" sz="2400" b="1" i="1" dirty="0" smtClean="0"/>
              <a:t> Aharon </a:t>
            </a:r>
            <a:r>
              <a:rPr lang="es-CO" sz="2400" b="1" i="1" dirty="0" err="1" smtClean="0"/>
              <a:t>veJur</a:t>
            </a:r>
            <a:r>
              <a:rPr lang="es-CO" sz="2400" b="1" i="1" dirty="0" smtClean="0"/>
              <a:t> </a:t>
            </a:r>
            <a:r>
              <a:rPr lang="es-CO" sz="2400" b="1" i="1" dirty="0" err="1" smtClean="0"/>
              <a:t>alu</a:t>
            </a:r>
            <a:r>
              <a:rPr lang="es-CO" sz="2400" b="1" i="1" dirty="0" smtClean="0"/>
              <a:t> </a:t>
            </a:r>
            <a:r>
              <a:rPr lang="es-CO" sz="2400" b="1" i="1" dirty="0" err="1" smtClean="0"/>
              <a:t>rosh</a:t>
            </a:r>
            <a:r>
              <a:rPr lang="es-CO" sz="2400" b="1" i="1" dirty="0" smtClean="0"/>
              <a:t> </a:t>
            </a:r>
            <a:r>
              <a:rPr lang="es-CO" sz="2400" b="1" i="1" dirty="0" err="1" smtClean="0"/>
              <a:t>hagiv'ah</a:t>
            </a:r>
            <a:r>
              <a:rPr lang="es-CO" sz="2400" b="1" i="1" dirty="0" smtClean="0"/>
              <a:t>.</a:t>
            </a:r>
            <a:endParaRPr lang="es-CO"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17:11   </a:t>
            </a:r>
            <a:r>
              <a:rPr lang="es-ES" sz="2400" i="1" dirty="0" smtClean="0"/>
              <a:t>Y aconteció que mientras Moisés tenía alzada su mano vencía Israel, mas siempre que bajaba su mano vencía </a:t>
            </a:r>
            <a:r>
              <a:rPr lang="es-ES" sz="2400" i="1" dirty="0" err="1" smtClean="0"/>
              <a:t>Amalec</a:t>
            </a:r>
            <a:r>
              <a:rPr lang="es-ES" sz="2400" i="1" dirty="0" smtClean="0"/>
              <a:t>.</a:t>
            </a:r>
          </a:p>
          <a:p>
            <a:r>
              <a:rPr lang="es-ES" sz="2400" b="1" i="1" dirty="0" err="1" smtClean="0"/>
              <a:t>Vehayah</a:t>
            </a:r>
            <a:r>
              <a:rPr lang="es-ES" sz="2400" b="1" i="1" dirty="0" smtClean="0"/>
              <a:t> </a:t>
            </a:r>
            <a:r>
              <a:rPr lang="es-ES" sz="2400" b="1" i="1" dirty="0" err="1" smtClean="0"/>
              <a:t>ka'asher</a:t>
            </a:r>
            <a:r>
              <a:rPr lang="es-ES" sz="2400" b="1" i="1" dirty="0" smtClean="0"/>
              <a:t> </a:t>
            </a:r>
            <a:r>
              <a:rPr lang="es-ES" sz="2400" b="1" i="1" dirty="0" err="1" smtClean="0"/>
              <a:t>yarim</a:t>
            </a:r>
            <a:r>
              <a:rPr lang="es-ES" sz="2400" b="1" i="1" dirty="0" smtClean="0"/>
              <a:t> Moshe </a:t>
            </a:r>
            <a:r>
              <a:rPr lang="es-ES" sz="2400" b="1" i="1" dirty="0" err="1" smtClean="0"/>
              <a:t>yado</a:t>
            </a:r>
            <a:r>
              <a:rPr lang="es-ES" sz="2400" b="1" i="1" dirty="0" smtClean="0"/>
              <a:t> </a:t>
            </a:r>
            <a:r>
              <a:rPr lang="es-ES" sz="2400" b="1" i="1" dirty="0" err="1" smtClean="0"/>
              <a:t>vegavar</a:t>
            </a:r>
            <a:r>
              <a:rPr lang="es-ES" sz="2400" b="1" i="1" dirty="0" smtClean="0"/>
              <a:t> </a:t>
            </a:r>
            <a:r>
              <a:rPr lang="es-ES" sz="2400" b="1" i="1" dirty="0" err="1" smtClean="0"/>
              <a:t>Yisra'el</a:t>
            </a:r>
            <a:r>
              <a:rPr lang="es-ES" sz="2400" b="1" i="1" dirty="0" smtClean="0"/>
              <a:t> </a:t>
            </a:r>
            <a:r>
              <a:rPr lang="es-ES" sz="2400" b="1" i="1" dirty="0" err="1" smtClean="0"/>
              <a:t>veja'asher</a:t>
            </a:r>
            <a:r>
              <a:rPr lang="es-ES" sz="2400" b="1" i="1" dirty="0" smtClean="0"/>
              <a:t> </a:t>
            </a:r>
            <a:r>
              <a:rPr lang="es-ES" sz="2400" b="1" i="1" dirty="0" err="1" smtClean="0"/>
              <a:t>yaniaj</a:t>
            </a:r>
            <a:r>
              <a:rPr lang="es-ES" sz="2400" b="1" i="1" dirty="0" smtClean="0"/>
              <a:t> </a:t>
            </a:r>
            <a:r>
              <a:rPr lang="es-ES" sz="2400" b="1" i="1" dirty="0" err="1" smtClean="0"/>
              <a:t>yado</a:t>
            </a:r>
            <a:r>
              <a:rPr lang="es-ES" sz="2400" b="1" i="1" dirty="0" smtClean="0"/>
              <a:t> </a:t>
            </a:r>
            <a:r>
              <a:rPr lang="es-ES" sz="2400" b="1" i="1" dirty="0" err="1" smtClean="0"/>
              <a:t>vegavar</a:t>
            </a:r>
            <a:r>
              <a:rPr lang="es-ES" sz="2400" b="1" i="1" dirty="0" smtClean="0"/>
              <a:t> </a:t>
            </a:r>
            <a:r>
              <a:rPr lang="es-ES" sz="2400" b="1" i="1" dirty="0" err="1" smtClean="0"/>
              <a:t>Amalek</a:t>
            </a:r>
            <a:r>
              <a:rPr lang="es-ES" sz="2400" b="1" i="1" dirty="0" smtClean="0"/>
              <a:t>.</a:t>
            </a:r>
          </a:p>
          <a:p>
            <a:r>
              <a:rPr lang="es-ES" sz="2400" b="1" i="1" dirty="0" smtClean="0"/>
              <a:t>* Cuando Moshe elevaba su mano.- 503</a:t>
            </a:r>
          </a:p>
          <a:p>
            <a:r>
              <a:rPr lang="es-ES" sz="2400" b="1" i="1" dirty="0" smtClean="0"/>
              <a:t>** Las manos de Moshe</a:t>
            </a:r>
            <a:endParaRPr lang="es-ES" sz="2400" i="1" dirty="0" smtClean="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28 </a:t>
            </a:r>
            <a:r>
              <a:rPr lang="es-CO" sz="1800" dirty="0" err="1" smtClean="0">
                <a:latin typeface="Calibri" pitchFamily="34" charset="0"/>
              </a:rPr>
              <a:t>Jeshván</a:t>
            </a:r>
            <a:r>
              <a:rPr lang="es-CO" sz="1800" dirty="0" smtClean="0">
                <a:latin typeface="Calibri" pitchFamily="34" charset="0"/>
              </a:rPr>
              <a:t> 5777  </a:t>
            </a:r>
            <a:r>
              <a:rPr lang="es-CO" sz="1800" smtClean="0">
                <a:latin typeface="Calibri" pitchFamily="34" charset="0"/>
              </a:rPr>
              <a:t>–  29 Noviembre</a:t>
            </a:r>
            <a:r>
              <a:rPr lang="es-CO" sz="1800" dirty="0" smtClean="0">
                <a:latin typeface="Calibri" pitchFamily="34" charset="0"/>
              </a:rPr>
              <a:t>,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96469</TotalTime>
  <Words>156</Words>
  <Application>Microsoft Office PowerPoint</Application>
  <PresentationFormat>On-screen Show (4:3)</PresentationFormat>
  <Paragraphs>71</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3146</cp:revision>
  <dcterms:created xsi:type="dcterms:W3CDTF">2013-10-13T19:31:46Z</dcterms:created>
  <dcterms:modified xsi:type="dcterms:W3CDTF">2016-12-02T16:01:51Z</dcterms:modified>
</cp:coreProperties>
</file>