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1395" r:id="rId3"/>
    <p:sldId id="1440" r:id="rId4"/>
    <p:sldId id="1451" r:id="rId5"/>
    <p:sldId id="1448" r:id="rId6"/>
    <p:sldId id="1445" r:id="rId7"/>
    <p:sldId id="1449" r:id="rId8"/>
    <p:sldId id="1441" r:id="rId9"/>
    <p:sldId id="1470" r:id="rId10"/>
    <p:sldId id="1442" r:id="rId11"/>
    <p:sldId id="1443" r:id="rId12"/>
    <p:sldId id="1453" r:id="rId13"/>
    <p:sldId id="1452" r:id="rId14"/>
    <p:sldId id="1454" r:id="rId15"/>
    <p:sldId id="1455" r:id="rId16"/>
    <p:sldId id="1444" r:id="rId17"/>
    <p:sldId id="1456" r:id="rId18"/>
    <p:sldId id="1457" r:id="rId19"/>
    <p:sldId id="1458" r:id="rId20"/>
    <p:sldId id="1459" r:id="rId21"/>
    <p:sldId id="1471" r:id="rId22"/>
    <p:sldId id="292"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75" d="100"/>
          <a:sy n="75" d="100"/>
        </p:scale>
        <p:origin x="-5" y="230"/>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a:t>
            </a:r>
            <a:r>
              <a:rPr lang="es-CO" sz="3200" dirty="0" smtClean="0">
                <a:solidFill>
                  <a:srgbClr val="000000"/>
                </a:solidFill>
                <a:latin typeface="Calibri" pitchFamily="34" charset="0"/>
              </a:rPr>
              <a:t>22</a:t>
            </a:r>
            <a:endParaRPr lang="es-CO" sz="3200" dirty="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Establecimiento del Sanhedrín</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18:5     </a:t>
            </a:r>
            <a:r>
              <a:rPr lang="es-CO" sz="2400" i="1" dirty="0" smtClean="0"/>
              <a:t>Y vino </a:t>
            </a:r>
            <a:r>
              <a:rPr lang="es-CO" sz="2400" i="1" dirty="0" err="1" smtClean="0"/>
              <a:t>Yitró</a:t>
            </a:r>
            <a:r>
              <a:rPr lang="es-CO" sz="2400" i="1" dirty="0" smtClean="0"/>
              <a:t>, suegro de Moisés, con los hijos y la mujer de éste, a donde estaba Moisés en el desierto, donde acampaba junto al monte de Dios.</a:t>
            </a:r>
            <a:r>
              <a:rPr lang="es-CO" sz="2400" b="1" i="1" dirty="0" smtClean="0"/>
              <a:t> </a:t>
            </a:r>
          </a:p>
          <a:p>
            <a:r>
              <a:rPr lang="es-CO" sz="2400" b="1" i="1" dirty="0" err="1" smtClean="0"/>
              <a:t>Vayavo</a:t>
            </a:r>
            <a:r>
              <a:rPr lang="es-CO" sz="2400" b="1" i="1" dirty="0" smtClean="0"/>
              <a:t> </a:t>
            </a:r>
            <a:r>
              <a:rPr lang="es-CO" sz="2400" b="1" i="1" dirty="0" err="1" smtClean="0"/>
              <a:t>Yitro</a:t>
            </a:r>
            <a:r>
              <a:rPr lang="es-CO" sz="2400" b="1" i="1" dirty="0" smtClean="0"/>
              <a:t> </a:t>
            </a:r>
            <a:r>
              <a:rPr lang="es-CO" sz="2400" b="1" i="1" dirty="0" err="1" smtClean="0"/>
              <a:t>joten</a:t>
            </a:r>
            <a:r>
              <a:rPr lang="es-CO" sz="2400" b="1" i="1" dirty="0" smtClean="0"/>
              <a:t> Moshe </a:t>
            </a:r>
            <a:r>
              <a:rPr lang="es-CO" sz="2400" b="1" i="1" dirty="0" err="1" smtClean="0"/>
              <a:t>uvanav</a:t>
            </a:r>
            <a:r>
              <a:rPr lang="es-CO" sz="2400" b="1" i="1" dirty="0" smtClean="0"/>
              <a:t> </a:t>
            </a:r>
            <a:r>
              <a:rPr lang="es-CO" sz="2400" b="1" i="1" dirty="0" err="1" smtClean="0"/>
              <a:t>ve'ishto</a:t>
            </a:r>
            <a:r>
              <a:rPr lang="es-CO" sz="2400" b="1" i="1" dirty="0" smtClean="0"/>
              <a:t> el-Moshe el-</a:t>
            </a:r>
            <a:r>
              <a:rPr lang="es-CO" sz="2400" b="1" i="1" dirty="0" err="1" smtClean="0"/>
              <a:t>hamidbar</a:t>
            </a:r>
            <a:r>
              <a:rPr lang="es-CO" sz="2400" b="1" i="1" dirty="0" smtClean="0"/>
              <a:t> </a:t>
            </a:r>
            <a:r>
              <a:rPr lang="es-CO" sz="2400" b="1" i="1" dirty="0" err="1" smtClean="0"/>
              <a:t>asher-hu</a:t>
            </a:r>
            <a:r>
              <a:rPr lang="es-CO" sz="2400" b="1" i="1" dirty="0" smtClean="0"/>
              <a:t> </a:t>
            </a:r>
            <a:r>
              <a:rPr lang="es-CO" sz="2400" b="1" i="1" dirty="0" err="1" smtClean="0"/>
              <a:t>joneh</a:t>
            </a:r>
            <a:r>
              <a:rPr lang="es-CO" sz="2400" b="1" i="1" dirty="0" smtClean="0"/>
              <a:t> </a:t>
            </a:r>
            <a:r>
              <a:rPr lang="es-CO" sz="2400" b="1" i="1" dirty="0" err="1" smtClean="0"/>
              <a:t>sham</a:t>
            </a:r>
            <a:r>
              <a:rPr lang="es-CO" sz="2400" b="1" i="1" dirty="0" smtClean="0"/>
              <a:t> </a:t>
            </a:r>
            <a:r>
              <a:rPr lang="es-CO" sz="2400" b="1" i="1" dirty="0" err="1" smtClean="0"/>
              <a:t>har</a:t>
            </a:r>
            <a:r>
              <a:rPr lang="es-CO" sz="2400" b="1" i="1" dirty="0" smtClean="0"/>
              <a:t> </a:t>
            </a:r>
            <a:r>
              <a:rPr lang="es-CO" sz="2400" b="1" i="1" dirty="0" err="1" smtClean="0"/>
              <a:t>ha'Elohim</a:t>
            </a:r>
            <a:r>
              <a:rPr lang="es-CO" sz="2400" b="1" i="1" dirty="0" smtClean="0"/>
              <a:t>.</a:t>
            </a:r>
          </a:p>
          <a:p>
            <a:r>
              <a:rPr lang="es-ES" sz="2400" b="1" i="1" dirty="0" smtClean="0"/>
              <a:t>18:6     </a:t>
            </a:r>
            <a:r>
              <a:rPr lang="es-ES" sz="2400" i="1" dirty="0" smtClean="0"/>
              <a:t>Y envió a decir a Moisés: Yo, tu suegro </a:t>
            </a:r>
            <a:r>
              <a:rPr lang="es-ES" sz="2400" i="1" dirty="0" err="1" smtClean="0"/>
              <a:t>Yitró</a:t>
            </a:r>
            <a:r>
              <a:rPr lang="es-ES" sz="2400" i="1" dirty="0" smtClean="0"/>
              <a:t>, vengo a ti con tu mujer, y sus dos hijos con ella. </a:t>
            </a:r>
          </a:p>
          <a:p>
            <a:r>
              <a:rPr lang="es-ES" sz="2400" b="1" i="1" dirty="0" err="1" smtClean="0"/>
              <a:t>Vayomer</a:t>
            </a:r>
            <a:r>
              <a:rPr lang="es-ES" sz="2400" b="1" i="1" dirty="0" smtClean="0"/>
              <a:t> el-Moshe </a:t>
            </a:r>
            <a:r>
              <a:rPr lang="es-ES" sz="2400" b="1" i="1" dirty="0" err="1" smtClean="0"/>
              <a:t>ani</a:t>
            </a:r>
            <a:r>
              <a:rPr lang="es-ES" sz="2400" b="1" i="1" dirty="0" smtClean="0"/>
              <a:t> </a:t>
            </a:r>
            <a:r>
              <a:rPr lang="es-ES" sz="2400" b="1" i="1" dirty="0" err="1" smtClean="0"/>
              <a:t>jotenja</a:t>
            </a:r>
            <a:r>
              <a:rPr lang="es-ES" sz="2400" b="1" i="1" dirty="0" smtClean="0"/>
              <a:t> </a:t>
            </a:r>
            <a:r>
              <a:rPr lang="es-ES" sz="2400" b="1" i="1" dirty="0" err="1" smtClean="0"/>
              <a:t>Yitro</a:t>
            </a:r>
            <a:r>
              <a:rPr lang="es-ES" sz="2400" b="1" i="1" dirty="0" smtClean="0"/>
              <a:t> </a:t>
            </a:r>
            <a:r>
              <a:rPr lang="es-ES" sz="2400" b="1" i="1" dirty="0" err="1" smtClean="0"/>
              <a:t>ba</a:t>
            </a:r>
            <a:r>
              <a:rPr lang="es-ES" sz="2400" b="1" i="1" dirty="0" smtClean="0"/>
              <a:t> </a:t>
            </a:r>
            <a:r>
              <a:rPr lang="es-ES" sz="2400" b="1" i="1" dirty="0" err="1" smtClean="0"/>
              <a:t>eleyja</a:t>
            </a:r>
            <a:r>
              <a:rPr lang="es-ES" sz="2400" b="1" i="1" dirty="0" smtClean="0"/>
              <a:t> </a:t>
            </a:r>
            <a:r>
              <a:rPr lang="es-ES" sz="2400" b="1" i="1" dirty="0" err="1" smtClean="0"/>
              <a:t>ve'ishteja</a:t>
            </a:r>
            <a:r>
              <a:rPr lang="es-ES" sz="2400" b="1" i="1" dirty="0" smtClean="0"/>
              <a:t> </a:t>
            </a:r>
            <a:r>
              <a:rPr lang="es-ES" sz="2400" b="1" i="1" dirty="0" err="1" smtClean="0"/>
              <a:t>ushney</a:t>
            </a:r>
            <a:r>
              <a:rPr lang="es-ES" sz="2400" b="1" i="1" dirty="0" smtClean="0"/>
              <a:t> </a:t>
            </a:r>
            <a:r>
              <a:rPr lang="es-ES" sz="2400" b="1" i="1" dirty="0" err="1" smtClean="0"/>
              <a:t>vaneyha</a:t>
            </a:r>
            <a:r>
              <a:rPr lang="es-ES" sz="2400" b="1" i="1" dirty="0" smtClean="0"/>
              <a:t> </a:t>
            </a:r>
            <a:r>
              <a:rPr lang="es-ES" sz="2400" b="1" i="1" dirty="0" err="1" smtClean="0"/>
              <a:t>imah</a:t>
            </a:r>
            <a:r>
              <a:rPr lang="es-ES" sz="2400" b="1" i="1" dirty="0" smtClean="0"/>
              <a:t>.</a:t>
            </a:r>
            <a:endParaRPr lang="es-ES" sz="2400" i="1" dirty="0" smtClean="0"/>
          </a:p>
          <a:p>
            <a:r>
              <a:rPr lang="es-CO" sz="2400" i="1" dirty="0" smtClean="0"/>
              <a:t>Moisés enseñó que la honra a los demás no debe ser motivada por intereses propios.</a:t>
            </a:r>
            <a:endParaRPr lang="es-CO"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18:7     </a:t>
            </a:r>
            <a:r>
              <a:rPr lang="es-ES" sz="2400" i="1" dirty="0" smtClean="0"/>
              <a:t>Y salió Moisés al encuentro de su suegro, y se postró ante él y le besó. Y se preguntaron el uno al otro por su paz, y entraron en la tienda. </a:t>
            </a:r>
          </a:p>
          <a:p>
            <a:r>
              <a:rPr lang="es-ES" sz="2400" b="1" i="1" dirty="0" err="1" smtClean="0"/>
              <a:t>Vayetse</a:t>
            </a:r>
            <a:r>
              <a:rPr lang="es-ES" sz="2400" b="1" i="1" dirty="0" smtClean="0"/>
              <a:t> Moshe </a:t>
            </a:r>
            <a:r>
              <a:rPr lang="es-ES" sz="2400" b="1" i="1" dirty="0" err="1" smtClean="0"/>
              <a:t>likrat</a:t>
            </a:r>
            <a:r>
              <a:rPr lang="es-ES" sz="2400" b="1" i="1" dirty="0" smtClean="0"/>
              <a:t> </a:t>
            </a:r>
            <a:r>
              <a:rPr lang="es-ES" sz="2400" b="1" i="1" dirty="0" err="1" smtClean="0"/>
              <a:t>jotno</a:t>
            </a:r>
            <a:r>
              <a:rPr lang="es-ES" sz="2400" b="1" i="1" dirty="0" smtClean="0"/>
              <a:t> </a:t>
            </a:r>
            <a:r>
              <a:rPr lang="es-ES" sz="2400" b="1" i="1" dirty="0" err="1" smtClean="0"/>
              <a:t>vayishtaju</a:t>
            </a:r>
            <a:r>
              <a:rPr lang="es-ES" sz="2400" b="1" i="1" dirty="0" smtClean="0"/>
              <a:t> </a:t>
            </a:r>
            <a:r>
              <a:rPr lang="es-ES" sz="2400" b="1" i="1" dirty="0" err="1" smtClean="0"/>
              <a:t>vayishak</a:t>
            </a:r>
            <a:r>
              <a:rPr lang="es-ES" sz="2400" b="1" i="1" dirty="0" smtClean="0"/>
              <a:t>-lo </a:t>
            </a:r>
            <a:r>
              <a:rPr lang="es-ES" sz="2400" b="1" i="1" dirty="0" err="1" smtClean="0"/>
              <a:t>vayish'alu</a:t>
            </a:r>
            <a:r>
              <a:rPr lang="es-ES" sz="2400" b="1" i="1" dirty="0" smtClean="0"/>
              <a:t> </a:t>
            </a:r>
            <a:r>
              <a:rPr lang="es-ES" sz="2400" b="1" i="1" dirty="0" err="1" smtClean="0"/>
              <a:t>ish-lere'ehu</a:t>
            </a:r>
            <a:r>
              <a:rPr lang="es-ES" sz="2400" b="1" i="1" dirty="0" smtClean="0"/>
              <a:t> </a:t>
            </a:r>
            <a:r>
              <a:rPr lang="es-ES" sz="2400" b="1" i="1" dirty="0" err="1" smtClean="0"/>
              <a:t>leshalom</a:t>
            </a:r>
            <a:r>
              <a:rPr lang="es-ES" sz="2400" b="1" i="1" dirty="0" smtClean="0"/>
              <a:t> </a:t>
            </a:r>
            <a:r>
              <a:rPr lang="es-ES" sz="2400" b="1" i="1" dirty="0" err="1" smtClean="0"/>
              <a:t>vayavo'u</a:t>
            </a:r>
            <a:r>
              <a:rPr lang="es-ES" sz="2400" b="1" i="1" dirty="0" smtClean="0"/>
              <a:t> </a:t>
            </a:r>
            <a:r>
              <a:rPr lang="es-ES" sz="2400" b="1" i="1" dirty="0" err="1" smtClean="0"/>
              <a:t>ha'ohelah</a:t>
            </a:r>
            <a:r>
              <a:rPr lang="es-ES" sz="2400" b="1" i="1" dirty="0" smtClean="0"/>
              <a:t>.</a:t>
            </a:r>
          </a:p>
          <a:p>
            <a:r>
              <a:rPr lang="es-ES" sz="2400" b="1" i="1" dirty="0" smtClean="0"/>
              <a:t>Moisés lo recibe con grandes honores al postrarse delante de él y como a un hermano al besarlo, y asimismo toda la nación salieron a recibirlos.</a:t>
            </a:r>
          </a:p>
          <a:p>
            <a:r>
              <a:rPr lang="es-ES" sz="2400" b="1" i="1" dirty="0" smtClean="0"/>
              <a:t>Luego entraron a la tienda a aprender de Toráh.</a:t>
            </a:r>
            <a:endParaRPr lang="es-ES"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18:8     </a:t>
            </a:r>
            <a:r>
              <a:rPr lang="es-ES" sz="2400" i="1" dirty="0" smtClean="0"/>
              <a:t>Y contó Moisés a su suegro todo lo que el Eterno había hecho al Faraón y a los egipcios con relación a Israel; y todas las contrariedades que habían pasado en el camino, y cómo los había librado el Eterno. </a:t>
            </a:r>
          </a:p>
          <a:p>
            <a:r>
              <a:rPr lang="es-ES" sz="2400" b="1" i="1" dirty="0" err="1" smtClean="0"/>
              <a:t>Vayesaper</a:t>
            </a:r>
            <a:r>
              <a:rPr lang="es-ES" sz="2400" b="1" i="1" dirty="0" smtClean="0"/>
              <a:t> Moshe </a:t>
            </a:r>
            <a:r>
              <a:rPr lang="es-ES" sz="2400" b="1" i="1" dirty="0" err="1" smtClean="0"/>
              <a:t>lejoteno</a:t>
            </a:r>
            <a:r>
              <a:rPr lang="es-ES" sz="2400" b="1" i="1" dirty="0" smtClean="0"/>
              <a:t> et </a:t>
            </a:r>
            <a:r>
              <a:rPr lang="es-ES" sz="2400" b="1" i="1" dirty="0" err="1" smtClean="0"/>
              <a:t>kol-asher</a:t>
            </a:r>
            <a:r>
              <a:rPr lang="es-ES" sz="2400" b="1" i="1" dirty="0" smtClean="0"/>
              <a:t> </a:t>
            </a:r>
            <a:r>
              <a:rPr lang="es-ES" sz="2400" b="1" i="1" dirty="0" err="1" smtClean="0"/>
              <a:t>asah</a:t>
            </a:r>
            <a:r>
              <a:rPr lang="es-ES" sz="2400" b="1" i="1" dirty="0" smtClean="0"/>
              <a:t> Adonay le-</a:t>
            </a:r>
            <a:r>
              <a:rPr lang="es-ES" sz="2400" b="1" i="1" dirty="0" err="1" smtClean="0"/>
              <a:t>Far'oh</a:t>
            </a:r>
            <a:r>
              <a:rPr lang="es-ES" sz="2400" b="1" i="1" dirty="0" smtClean="0"/>
              <a:t> </a:t>
            </a:r>
            <a:r>
              <a:rPr lang="es-ES" sz="2400" b="1" i="1" dirty="0" err="1" smtClean="0"/>
              <a:t>ul-Mitsrayim</a:t>
            </a:r>
            <a:r>
              <a:rPr lang="es-ES" sz="2400" b="1" i="1" dirty="0" smtClean="0"/>
              <a:t> al </a:t>
            </a:r>
            <a:r>
              <a:rPr lang="es-ES" sz="2400" b="1" i="1" dirty="0" err="1" smtClean="0"/>
              <a:t>odot</a:t>
            </a:r>
            <a:r>
              <a:rPr lang="es-ES" sz="2400" b="1" i="1" dirty="0" smtClean="0"/>
              <a:t> </a:t>
            </a:r>
            <a:r>
              <a:rPr lang="es-ES" sz="2400" b="1" i="1" dirty="0" err="1" smtClean="0"/>
              <a:t>Yisra'el</a:t>
            </a:r>
            <a:r>
              <a:rPr lang="es-ES" sz="2400" b="1" i="1" dirty="0" smtClean="0"/>
              <a:t> et </a:t>
            </a:r>
            <a:r>
              <a:rPr lang="es-ES" sz="2400" b="1" i="1" dirty="0" err="1" smtClean="0"/>
              <a:t>kol-hatla'ah</a:t>
            </a:r>
            <a:r>
              <a:rPr lang="es-ES" sz="2400" b="1" i="1" dirty="0" smtClean="0"/>
              <a:t> </a:t>
            </a:r>
            <a:r>
              <a:rPr lang="es-ES" sz="2400" b="1" i="1" dirty="0" err="1" smtClean="0"/>
              <a:t>asher</a:t>
            </a:r>
            <a:r>
              <a:rPr lang="es-ES" sz="2400" b="1" i="1" dirty="0" smtClean="0"/>
              <a:t> </a:t>
            </a:r>
            <a:r>
              <a:rPr lang="es-ES" sz="2400" b="1" i="1" dirty="0" err="1" smtClean="0"/>
              <a:t>metsa'atam</a:t>
            </a:r>
            <a:r>
              <a:rPr lang="es-ES" sz="2400" b="1" i="1" dirty="0" smtClean="0"/>
              <a:t> </a:t>
            </a:r>
            <a:r>
              <a:rPr lang="es-ES" sz="2400" b="1" i="1" dirty="0" err="1" smtClean="0"/>
              <a:t>baderej</a:t>
            </a:r>
            <a:r>
              <a:rPr lang="es-ES" sz="2400" b="1" i="1" dirty="0" smtClean="0"/>
              <a:t> </a:t>
            </a:r>
            <a:r>
              <a:rPr lang="es-ES" sz="2400" b="1" i="1" dirty="0" err="1" smtClean="0"/>
              <a:t>vayatsilem</a:t>
            </a:r>
            <a:r>
              <a:rPr lang="es-ES" sz="2400" b="1" i="1" dirty="0" smtClean="0"/>
              <a:t> Adonay.</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18:9     </a:t>
            </a:r>
            <a:r>
              <a:rPr lang="es-ES" sz="2400" i="1" dirty="0" smtClean="0"/>
              <a:t>Y se regocijó </a:t>
            </a:r>
            <a:r>
              <a:rPr lang="es-ES" sz="2400" i="1" dirty="0" err="1" smtClean="0"/>
              <a:t>Yitró</a:t>
            </a:r>
            <a:r>
              <a:rPr lang="es-ES" sz="2400" i="1" dirty="0" smtClean="0"/>
              <a:t> por todo el bien que el Eterno había hecho a Israel, a quien libró de manos de los egipcios.</a:t>
            </a:r>
            <a:r>
              <a:rPr lang="es-ES" sz="2400" b="1" i="1" dirty="0" smtClean="0"/>
              <a:t> </a:t>
            </a:r>
          </a:p>
          <a:p>
            <a:r>
              <a:rPr lang="es-ES" sz="2400" b="1" i="1" dirty="0" err="1" smtClean="0"/>
              <a:t>Vayijad</a:t>
            </a:r>
            <a:r>
              <a:rPr lang="es-ES" sz="2400" b="1" i="1" dirty="0" smtClean="0"/>
              <a:t> </a:t>
            </a:r>
            <a:r>
              <a:rPr lang="es-ES" sz="2400" b="1" i="1" dirty="0" err="1" smtClean="0"/>
              <a:t>Yitro</a:t>
            </a:r>
            <a:r>
              <a:rPr lang="es-ES" sz="2400" b="1" i="1" dirty="0" smtClean="0"/>
              <a:t> al </a:t>
            </a:r>
            <a:r>
              <a:rPr lang="es-ES" sz="2400" b="1" i="1" dirty="0" err="1" smtClean="0"/>
              <a:t>kol-hatovah</a:t>
            </a:r>
            <a:r>
              <a:rPr lang="es-ES" sz="2400" b="1" i="1" dirty="0" smtClean="0"/>
              <a:t> </a:t>
            </a:r>
            <a:r>
              <a:rPr lang="es-ES" sz="2400" b="1" i="1" dirty="0" err="1" smtClean="0"/>
              <a:t>asher-asah</a:t>
            </a:r>
            <a:r>
              <a:rPr lang="es-ES" sz="2400" b="1" i="1" dirty="0" smtClean="0"/>
              <a:t> Adonay le-</a:t>
            </a:r>
            <a:r>
              <a:rPr lang="es-ES" sz="2400" b="1" i="1" dirty="0" err="1" smtClean="0"/>
              <a:t>Yisra'el</a:t>
            </a:r>
            <a:r>
              <a:rPr lang="es-ES" sz="2400" b="1" i="1" dirty="0" smtClean="0"/>
              <a:t> </a:t>
            </a:r>
            <a:r>
              <a:rPr lang="es-ES" sz="2400" b="1" i="1" dirty="0" err="1" smtClean="0"/>
              <a:t>asher</a:t>
            </a:r>
            <a:r>
              <a:rPr lang="es-ES" sz="2400" b="1" i="1" dirty="0" smtClean="0"/>
              <a:t> </a:t>
            </a:r>
            <a:r>
              <a:rPr lang="es-ES" sz="2400" b="1" i="1" dirty="0" err="1" smtClean="0"/>
              <a:t>hitsilo</a:t>
            </a:r>
            <a:r>
              <a:rPr lang="es-ES" sz="2400" b="1" i="1" dirty="0" smtClean="0"/>
              <a:t> </a:t>
            </a:r>
            <a:r>
              <a:rPr lang="es-ES" sz="2400" b="1" i="1" dirty="0" err="1" smtClean="0"/>
              <a:t>miyad</a:t>
            </a:r>
            <a:r>
              <a:rPr lang="es-ES" sz="2400" b="1" i="1" dirty="0" smtClean="0"/>
              <a:t> </a:t>
            </a:r>
            <a:r>
              <a:rPr lang="es-ES" sz="2400" b="1" i="1" dirty="0" err="1" smtClean="0"/>
              <a:t>Mitsrayim</a:t>
            </a:r>
            <a:r>
              <a:rPr lang="es-ES" sz="2400" b="1" i="1" dirty="0" smtClean="0"/>
              <a:t>.</a:t>
            </a:r>
          </a:p>
          <a:p>
            <a:r>
              <a:rPr lang="es-CO" sz="2400" b="1" i="1" dirty="0" smtClean="0"/>
              <a:t>18:10     </a:t>
            </a:r>
            <a:r>
              <a:rPr lang="es-CO" sz="2400" i="1" dirty="0" smtClean="0"/>
              <a:t>Y dijo </a:t>
            </a:r>
            <a:r>
              <a:rPr lang="es-CO" sz="2400" i="1" dirty="0" err="1" smtClean="0"/>
              <a:t>Yitró</a:t>
            </a:r>
            <a:r>
              <a:rPr lang="es-CO" sz="2400" i="1" dirty="0" smtClean="0"/>
              <a:t>: ¡Bendito sea el Eterno que os ha librado de mano de los egipcios y de mano del Faraón, libertando al pueblo de la opresión de los egipcios!</a:t>
            </a:r>
          </a:p>
          <a:p>
            <a:r>
              <a:rPr lang="es-CO" sz="2400" b="1" i="1" dirty="0" smtClean="0"/>
              <a:t> </a:t>
            </a:r>
            <a:r>
              <a:rPr lang="es-CO" sz="2400" b="1" i="1" dirty="0" err="1" smtClean="0"/>
              <a:t>Vayomer</a:t>
            </a:r>
            <a:r>
              <a:rPr lang="es-CO" sz="2400" b="1" i="1" dirty="0" smtClean="0"/>
              <a:t> </a:t>
            </a:r>
            <a:r>
              <a:rPr lang="es-CO" sz="2400" b="1" i="1" dirty="0" err="1" smtClean="0"/>
              <a:t>Yitro</a:t>
            </a:r>
            <a:r>
              <a:rPr lang="es-CO" sz="2400" b="1" i="1" dirty="0" smtClean="0"/>
              <a:t> </a:t>
            </a:r>
            <a:r>
              <a:rPr lang="es-CO" sz="2400" b="1" i="1" dirty="0" err="1" smtClean="0"/>
              <a:t>baruj</a:t>
            </a:r>
            <a:r>
              <a:rPr lang="es-CO" sz="2400" b="1" i="1" dirty="0" smtClean="0"/>
              <a:t> Adonay </a:t>
            </a:r>
            <a:r>
              <a:rPr lang="es-CO" sz="2400" b="1" i="1" dirty="0" err="1" smtClean="0"/>
              <a:t>asher</a:t>
            </a:r>
            <a:r>
              <a:rPr lang="es-CO" sz="2400" b="1" i="1" dirty="0" smtClean="0"/>
              <a:t> </a:t>
            </a:r>
            <a:r>
              <a:rPr lang="es-CO" sz="2400" b="1" i="1" dirty="0" err="1" smtClean="0"/>
              <a:t>hitsil</a:t>
            </a:r>
            <a:r>
              <a:rPr lang="es-CO" sz="2400" b="1" i="1" dirty="0" smtClean="0"/>
              <a:t> </a:t>
            </a:r>
            <a:r>
              <a:rPr lang="es-CO" sz="2400" b="1" i="1" dirty="0" err="1" smtClean="0"/>
              <a:t>etjem</a:t>
            </a:r>
            <a:r>
              <a:rPr lang="es-CO" sz="2400" b="1" i="1" dirty="0" smtClean="0"/>
              <a:t> </a:t>
            </a:r>
            <a:r>
              <a:rPr lang="es-CO" sz="2400" b="1" i="1" dirty="0" err="1" smtClean="0"/>
              <a:t>miyad</a:t>
            </a:r>
            <a:r>
              <a:rPr lang="es-CO" sz="2400" b="1" i="1" dirty="0" smtClean="0"/>
              <a:t> </a:t>
            </a:r>
            <a:r>
              <a:rPr lang="es-CO" sz="2400" b="1" i="1" dirty="0" err="1" smtClean="0"/>
              <a:t>Mitsrayim</a:t>
            </a:r>
            <a:r>
              <a:rPr lang="es-CO" sz="2400" b="1" i="1" dirty="0" smtClean="0"/>
              <a:t> </a:t>
            </a:r>
            <a:r>
              <a:rPr lang="es-CO" sz="2400" b="1" i="1" dirty="0" err="1" smtClean="0"/>
              <a:t>umiyad</a:t>
            </a:r>
            <a:r>
              <a:rPr lang="es-CO" sz="2400" b="1" i="1" dirty="0" smtClean="0"/>
              <a:t> </a:t>
            </a:r>
            <a:r>
              <a:rPr lang="es-CO" sz="2400" b="1" i="1" dirty="0" err="1" smtClean="0"/>
              <a:t>Par'oh</a:t>
            </a:r>
            <a:r>
              <a:rPr lang="es-CO" sz="2400" b="1" i="1" dirty="0" smtClean="0"/>
              <a:t> </a:t>
            </a:r>
            <a:r>
              <a:rPr lang="es-CO" sz="2400" b="1" i="1" dirty="0" err="1" smtClean="0"/>
              <a:t>asher</a:t>
            </a:r>
            <a:r>
              <a:rPr lang="es-CO" sz="2400" b="1" i="1" dirty="0" smtClean="0"/>
              <a:t> </a:t>
            </a:r>
            <a:r>
              <a:rPr lang="es-CO" sz="2400" b="1" i="1" dirty="0" err="1" smtClean="0"/>
              <a:t>hitsil</a:t>
            </a:r>
            <a:r>
              <a:rPr lang="es-CO" sz="2400" b="1" i="1" dirty="0" smtClean="0"/>
              <a:t> et-</a:t>
            </a:r>
            <a:r>
              <a:rPr lang="es-CO" sz="2400" b="1" i="1" dirty="0" err="1" smtClean="0"/>
              <a:t>ha'am</a:t>
            </a:r>
            <a:r>
              <a:rPr lang="es-CO" sz="2400" b="1" i="1" dirty="0" smtClean="0"/>
              <a:t> </a:t>
            </a:r>
            <a:r>
              <a:rPr lang="es-CO" sz="2400" b="1" i="1" dirty="0" err="1" smtClean="0"/>
              <a:t>mitajat</a:t>
            </a:r>
            <a:r>
              <a:rPr lang="es-CO" sz="2400" b="1" i="1" dirty="0" smtClean="0"/>
              <a:t> </a:t>
            </a:r>
            <a:r>
              <a:rPr lang="es-CO" sz="2400" b="1" i="1" dirty="0" err="1" smtClean="0"/>
              <a:t>yad-Mitsrayim</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18:11   </a:t>
            </a:r>
            <a:r>
              <a:rPr lang="es-ES" sz="2400" i="1" dirty="0" smtClean="0"/>
              <a:t>Ahora acabo de conocer que el Eterno es más grande que todos los dioses, pues aquello con que se ensoberbecieron recayó sobre ellos mismos. </a:t>
            </a:r>
            <a:endParaRPr lang="es-ES" sz="2400" b="1" i="1" dirty="0" smtClean="0"/>
          </a:p>
          <a:p>
            <a:r>
              <a:rPr lang="es-ES" sz="2400" b="1" i="1" dirty="0" err="1" smtClean="0"/>
              <a:t>Atah</a:t>
            </a:r>
            <a:r>
              <a:rPr lang="es-ES" sz="2400" b="1" i="1" dirty="0" smtClean="0"/>
              <a:t> </a:t>
            </a:r>
            <a:r>
              <a:rPr lang="es-ES" sz="2400" b="1" i="1" dirty="0" err="1" smtClean="0"/>
              <a:t>yadati</a:t>
            </a:r>
            <a:r>
              <a:rPr lang="es-ES" sz="2400" b="1" i="1" dirty="0" smtClean="0"/>
              <a:t> </a:t>
            </a:r>
            <a:r>
              <a:rPr lang="es-ES" sz="2400" b="1" i="1" dirty="0" err="1" smtClean="0"/>
              <a:t>ki-gadol</a:t>
            </a:r>
            <a:r>
              <a:rPr lang="es-ES" sz="2400" b="1" i="1" dirty="0" smtClean="0"/>
              <a:t> Adonay </a:t>
            </a:r>
            <a:r>
              <a:rPr lang="es-ES" sz="2400" b="1" i="1" dirty="0" err="1" smtClean="0"/>
              <a:t>mikol-ha'elohim</a:t>
            </a:r>
            <a:r>
              <a:rPr lang="es-ES" sz="2400" b="1" i="1" dirty="0" smtClean="0"/>
              <a:t> </a:t>
            </a:r>
            <a:r>
              <a:rPr lang="es-ES" sz="2400" b="1" i="1" dirty="0" err="1" smtClean="0"/>
              <a:t>ki</a:t>
            </a:r>
            <a:r>
              <a:rPr lang="es-ES" sz="2400" b="1" i="1" dirty="0" smtClean="0"/>
              <a:t> </a:t>
            </a:r>
            <a:r>
              <a:rPr lang="es-ES" sz="2400" b="1" i="1" dirty="0" err="1" smtClean="0"/>
              <a:t>vadavar</a:t>
            </a:r>
            <a:r>
              <a:rPr lang="es-ES" sz="2400" b="1" i="1" dirty="0" smtClean="0"/>
              <a:t> </a:t>
            </a:r>
            <a:r>
              <a:rPr lang="es-ES" sz="2400" b="1" i="1" dirty="0" err="1" smtClean="0"/>
              <a:t>asher</a:t>
            </a:r>
            <a:r>
              <a:rPr lang="es-ES" sz="2400" b="1" i="1" dirty="0" smtClean="0"/>
              <a:t> </a:t>
            </a:r>
            <a:r>
              <a:rPr lang="es-ES" sz="2400" b="1" i="1" dirty="0" err="1" smtClean="0"/>
              <a:t>zadu</a:t>
            </a:r>
            <a:r>
              <a:rPr lang="es-ES" sz="2400" b="1" i="1" dirty="0" smtClean="0"/>
              <a:t> </a:t>
            </a:r>
            <a:r>
              <a:rPr lang="es-ES" sz="2400" b="1" i="1" dirty="0" err="1" smtClean="0"/>
              <a:t>aleyhem</a:t>
            </a:r>
            <a:r>
              <a:rPr lang="es-ES" sz="2400" b="1" i="1" dirty="0" smtClean="0"/>
              <a:t>.</a:t>
            </a:r>
            <a:endParaRPr lang="es-ES" sz="2400" i="1" dirty="0" smtClean="0"/>
          </a:p>
          <a:p>
            <a:r>
              <a:rPr lang="es-CO" sz="2400" i="1" dirty="0" smtClean="0"/>
              <a:t>Estas palabras hacen alusión al Faraón, que quiso aniquilar al pueblo israelita ahogando en el Nilo a todos los varones. Dios hizo que se ahogasen él y sus hombres en las aguas del mar Rojo.</a:t>
            </a:r>
          </a:p>
          <a:p>
            <a:r>
              <a:rPr lang="es-CO" sz="2400" i="1" dirty="0" err="1" smtClean="0"/>
              <a:t>Yitró</a:t>
            </a:r>
            <a:r>
              <a:rPr lang="es-CO" sz="2400" i="1" dirty="0" smtClean="0"/>
              <a:t> manifestó que había tratado con otros dioses pero ahora estaba convencido de que Hashem es el Señor de todos los dioses.</a:t>
            </a:r>
            <a:endParaRPr lang="es-ES"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18:12</a:t>
            </a:r>
            <a:r>
              <a:rPr lang="es-CO" sz="2400" i="1" dirty="0" smtClean="0"/>
              <a:t>     Y tomó </a:t>
            </a:r>
            <a:r>
              <a:rPr lang="es-CO" sz="2400" i="1" dirty="0" err="1" smtClean="0"/>
              <a:t>Yitró</a:t>
            </a:r>
            <a:r>
              <a:rPr lang="es-CO" sz="2400" i="1" dirty="0" smtClean="0"/>
              <a:t>, suegro de Moisés, holocausto y sacrificios para Dios; y Aarón y todos los ancianos de Israel vinieron a comer pan con el suegro de Moisés delante de Dios. </a:t>
            </a:r>
            <a:endParaRPr lang="es-CO" sz="2400" b="1" i="1" dirty="0" smtClean="0"/>
          </a:p>
          <a:p>
            <a:r>
              <a:rPr lang="es-CO" sz="2400" b="1" i="1" dirty="0" err="1" smtClean="0"/>
              <a:t>Vayikaj</a:t>
            </a:r>
            <a:r>
              <a:rPr lang="es-CO" sz="2400" b="1" i="1" dirty="0" smtClean="0"/>
              <a:t> </a:t>
            </a:r>
            <a:r>
              <a:rPr lang="es-CO" sz="2400" b="1" i="1" dirty="0" err="1" smtClean="0"/>
              <a:t>Yitro</a:t>
            </a:r>
            <a:r>
              <a:rPr lang="es-CO" sz="2400" b="1" i="1" dirty="0" smtClean="0"/>
              <a:t> </a:t>
            </a:r>
            <a:r>
              <a:rPr lang="es-CO" sz="2400" b="1" i="1" dirty="0" err="1" smtClean="0"/>
              <a:t>joten</a:t>
            </a:r>
            <a:r>
              <a:rPr lang="es-CO" sz="2400" b="1" i="1" dirty="0" smtClean="0"/>
              <a:t> Moshe </a:t>
            </a:r>
            <a:r>
              <a:rPr lang="es-CO" sz="2400" b="1" i="1" dirty="0" err="1" smtClean="0"/>
              <a:t>olah</a:t>
            </a:r>
            <a:r>
              <a:rPr lang="es-CO" sz="2400" b="1" i="1" dirty="0" smtClean="0"/>
              <a:t> </a:t>
            </a:r>
            <a:r>
              <a:rPr lang="es-CO" sz="2400" b="1" i="1" dirty="0" err="1" smtClean="0"/>
              <a:t>uzvajim</a:t>
            </a:r>
            <a:r>
              <a:rPr lang="es-CO" sz="2400" b="1" i="1" dirty="0" smtClean="0"/>
              <a:t> </a:t>
            </a:r>
            <a:r>
              <a:rPr lang="es-CO" sz="2400" b="1" i="1" dirty="0" err="1" smtClean="0"/>
              <a:t>l'Elohim</a:t>
            </a:r>
            <a:r>
              <a:rPr lang="es-CO" sz="2400" b="1" i="1" dirty="0" smtClean="0"/>
              <a:t> </a:t>
            </a:r>
            <a:r>
              <a:rPr lang="es-CO" sz="2400" b="1" i="1" dirty="0" err="1" smtClean="0"/>
              <a:t>vayavo</a:t>
            </a:r>
            <a:r>
              <a:rPr lang="es-CO" sz="2400" b="1" i="1" dirty="0" smtClean="0"/>
              <a:t> Aharon </a:t>
            </a:r>
            <a:r>
              <a:rPr lang="es-CO" sz="2400" b="1" i="1" dirty="0" err="1" smtClean="0"/>
              <a:t>vejol</a:t>
            </a:r>
            <a:r>
              <a:rPr lang="es-CO" sz="2400" b="1" i="1" dirty="0" smtClean="0"/>
              <a:t> </a:t>
            </a:r>
            <a:r>
              <a:rPr lang="es-CO" sz="2400" b="1" i="1" dirty="0" err="1" smtClean="0"/>
              <a:t>zikney</a:t>
            </a:r>
            <a:r>
              <a:rPr lang="es-CO" sz="2400" b="1" i="1" dirty="0" smtClean="0"/>
              <a:t> </a:t>
            </a:r>
            <a:r>
              <a:rPr lang="es-CO" sz="2400" b="1" i="1" dirty="0" err="1" smtClean="0"/>
              <a:t>Yisra'el</a:t>
            </a:r>
            <a:r>
              <a:rPr lang="es-CO" sz="2400" b="1" i="1" dirty="0" smtClean="0"/>
              <a:t> </a:t>
            </a:r>
            <a:r>
              <a:rPr lang="es-CO" sz="2400" b="1" i="1" dirty="0" err="1" smtClean="0"/>
              <a:t>le'ejol-lejem</a:t>
            </a:r>
            <a:r>
              <a:rPr lang="es-CO" sz="2400" b="1" i="1" dirty="0" smtClean="0"/>
              <a:t> </a:t>
            </a:r>
            <a:r>
              <a:rPr lang="es-CO" sz="2400" b="1" i="1" dirty="0" err="1" smtClean="0"/>
              <a:t>im-joten</a:t>
            </a:r>
            <a:r>
              <a:rPr lang="es-CO" sz="2400" b="1" i="1" dirty="0" smtClean="0"/>
              <a:t> Moshe </a:t>
            </a:r>
            <a:r>
              <a:rPr lang="es-CO" sz="2400" b="1" i="1" dirty="0" err="1" smtClean="0"/>
              <a:t>lifney</a:t>
            </a:r>
            <a:r>
              <a:rPr lang="es-CO" sz="2400" b="1" i="1" dirty="0" smtClean="0"/>
              <a:t> </a:t>
            </a:r>
            <a:r>
              <a:rPr lang="es-CO" sz="2400" b="1" i="1" dirty="0" err="1" smtClean="0"/>
              <a:t>ha'Elohim</a:t>
            </a:r>
            <a:r>
              <a:rPr lang="es-CO" sz="2400" b="1" i="1" dirty="0" smtClean="0"/>
              <a:t>.</a:t>
            </a:r>
          </a:p>
          <a:p>
            <a:r>
              <a:rPr lang="es-CO" sz="2400" i="1" dirty="0" smtClean="0"/>
              <a:t>Aarón y todos los ancianos de Israel vinieron para comer con el suegro de Moisés delante de Dios. </a:t>
            </a:r>
          </a:p>
          <a:p>
            <a:r>
              <a:rPr lang="es-CO" sz="2400" i="1" dirty="0" smtClean="0"/>
              <a:t>¿Y dónde estaba Moisés, si fue él mismo quien los invitó a comer? ¿Por qué el versículo no le menciona?, pregunta el Midrash (Yalcut270). </a:t>
            </a:r>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Y explica: Moisés estaba sirviendo a sus huéspedes, conforme hizo el patriarca Abraham con los ángeles (Génesis 23, 8). La Toráh nos enseña con esto que todos los que comieron ante Moisés era como si estuviesen comiendo ante Dios. Sentarse a la mesa de un sabio, tomar parte en la comida de un rabino, es lo mismo que sentarse a la mesa de Dios y gozar del esplendor divino. Nuestros sabios nos recomiendan huir de la sociedad de personas vanas y fútiles, del am-</a:t>
            </a:r>
            <a:r>
              <a:rPr lang="es-CO" sz="2400" i="1" dirty="0" err="1" smtClean="0"/>
              <a:t>haaretz</a:t>
            </a:r>
            <a:r>
              <a:rPr lang="es-CO" sz="2400" i="1" dirty="0" smtClean="0"/>
              <a:t> (ignorante), "porque todas sus mesas están llenas de cosas inmundas, pues Dios esta ausente" (Isaías 28, 8). En cuanto a comer en la mesa del </a:t>
            </a:r>
            <a:r>
              <a:rPr lang="es-CO" sz="2400" i="1" dirty="0" err="1" smtClean="0"/>
              <a:t>talmid</a:t>
            </a:r>
            <a:r>
              <a:rPr lang="es-CO" sz="2400" i="1" dirty="0" smtClean="0"/>
              <a:t> </a:t>
            </a:r>
            <a:r>
              <a:rPr lang="es-CO" sz="2400" i="1" dirty="0" err="1" smtClean="0"/>
              <a:t>jajam</a:t>
            </a:r>
            <a:r>
              <a:rPr lang="es-CO" sz="2400" i="1" dirty="0" smtClean="0"/>
              <a:t> (sabio), es como si se comiese en la mesa de Dios.</a:t>
            </a:r>
            <a:endParaRPr lang="es-CO"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18:13   </a:t>
            </a:r>
            <a:r>
              <a:rPr lang="es-ES" sz="2400" i="1" dirty="0" smtClean="0"/>
              <a:t>Y aconteció al día siguiente, que Moisés se sentó para juzgar al pueblo, y el pueblo permaneció alrededor de Moisés desde la mañana hasta la tarde. </a:t>
            </a:r>
          </a:p>
          <a:p>
            <a:r>
              <a:rPr lang="es-ES" sz="2400" b="1" i="1" dirty="0" err="1" smtClean="0"/>
              <a:t>Vayehi</a:t>
            </a:r>
            <a:r>
              <a:rPr lang="es-ES" sz="2400" b="1" i="1" dirty="0" smtClean="0"/>
              <a:t> </a:t>
            </a:r>
            <a:r>
              <a:rPr lang="es-ES" sz="2400" b="1" i="1" dirty="0" err="1" smtClean="0"/>
              <a:t>mimajorat</a:t>
            </a:r>
            <a:r>
              <a:rPr lang="es-ES" sz="2400" b="1" i="1" dirty="0" smtClean="0"/>
              <a:t> </a:t>
            </a:r>
            <a:r>
              <a:rPr lang="es-ES" sz="2400" b="1" i="1" dirty="0" err="1" smtClean="0"/>
              <a:t>vayeshev</a:t>
            </a:r>
            <a:r>
              <a:rPr lang="es-ES" sz="2400" b="1" i="1" dirty="0" smtClean="0"/>
              <a:t> Moshe </a:t>
            </a:r>
            <a:r>
              <a:rPr lang="es-ES" sz="2400" b="1" i="1" dirty="0" err="1" smtClean="0"/>
              <a:t>lishpot</a:t>
            </a:r>
            <a:r>
              <a:rPr lang="es-ES" sz="2400" b="1" i="1" dirty="0" smtClean="0"/>
              <a:t> et-</a:t>
            </a:r>
            <a:r>
              <a:rPr lang="es-ES" sz="2400" b="1" i="1" dirty="0" err="1" smtClean="0"/>
              <a:t>ha'am</a:t>
            </a:r>
            <a:r>
              <a:rPr lang="es-ES" sz="2400" b="1" i="1" dirty="0" smtClean="0"/>
              <a:t> </a:t>
            </a:r>
            <a:r>
              <a:rPr lang="es-ES" sz="2400" b="1" i="1" dirty="0" err="1" smtClean="0"/>
              <a:t>vaya'amod</a:t>
            </a:r>
            <a:r>
              <a:rPr lang="es-ES" sz="2400" b="1" i="1" dirty="0" smtClean="0"/>
              <a:t> </a:t>
            </a:r>
            <a:r>
              <a:rPr lang="es-ES" sz="2400" b="1" i="1" dirty="0" err="1" smtClean="0"/>
              <a:t>ha'am</a:t>
            </a:r>
            <a:r>
              <a:rPr lang="es-ES" sz="2400" b="1" i="1" dirty="0" smtClean="0"/>
              <a:t> al-Moshe min-</a:t>
            </a:r>
            <a:r>
              <a:rPr lang="es-ES" sz="2400" b="1" i="1" dirty="0" err="1" smtClean="0"/>
              <a:t>haboker</a:t>
            </a:r>
            <a:r>
              <a:rPr lang="es-ES" sz="2400" b="1" i="1" dirty="0" smtClean="0"/>
              <a:t> ad-</a:t>
            </a:r>
            <a:r>
              <a:rPr lang="es-ES" sz="2400" b="1" i="1" dirty="0" err="1" smtClean="0"/>
              <a:t>ha'arev</a:t>
            </a:r>
            <a:r>
              <a:rPr lang="es-ES" sz="2400" b="1" i="1" dirty="0" smtClean="0"/>
              <a:t>.</a:t>
            </a:r>
          </a:p>
          <a:p>
            <a:r>
              <a:rPr lang="es-ES" sz="2400" i="1" dirty="0" smtClean="0"/>
              <a:t>Rashí opina que se refiere al día siguiente de Yom Kipur.</a:t>
            </a:r>
          </a:p>
          <a:p>
            <a:r>
              <a:rPr lang="es-ES" sz="2400" i="1" dirty="0" smtClean="0"/>
              <a:t>Dice el Rabí Yosef </a:t>
            </a:r>
            <a:r>
              <a:rPr lang="es-ES" sz="2400" i="1" dirty="0" err="1" smtClean="0"/>
              <a:t>Dov</a:t>
            </a:r>
            <a:r>
              <a:rPr lang="es-ES" sz="2400" i="1" dirty="0" smtClean="0"/>
              <a:t> Soloveitchik que el pueblo acudió a Moisés para que lo juzgara y así dar continuidad al espíritu de Yom Kipur pues deseaban mantener el animo de unidad reinante en aquel día.</a:t>
            </a:r>
          </a:p>
          <a:p>
            <a:r>
              <a:rPr lang="es-ES" sz="2400" i="1" dirty="0" smtClean="0"/>
              <a:t>Bien pudo ser que fue el día siguiente a la gran comida que comieron.</a:t>
            </a:r>
            <a:endParaRPr lang="es-ES"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18:14</a:t>
            </a:r>
            <a:r>
              <a:rPr lang="es-ES" sz="2400" i="1" dirty="0" smtClean="0"/>
              <a:t>   Y vio el suegro de Moisés todo lo que él hacía para con el pueblo, y dijo: ¿Qué es esto que haces tú con el pueblo? ¿Por qué te sientas tú solo y todo el pueblo está delante de ti en pie desde la mañana hasta la tarde? </a:t>
            </a:r>
          </a:p>
          <a:p>
            <a:r>
              <a:rPr lang="es-ES" sz="2400" b="1" i="1" dirty="0" err="1" smtClean="0"/>
              <a:t>Vayar</a:t>
            </a:r>
            <a:r>
              <a:rPr lang="es-ES" sz="2400" b="1" i="1" dirty="0" smtClean="0"/>
              <a:t> </a:t>
            </a:r>
            <a:r>
              <a:rPr lang="es-ES" sz="2400" b="1" i="1" dirty="0" err="1" smtClean="0"/>
              <a:t>joten</a:t>
            </a:r>
            <a:r>
              <a:rPr lang="es-ES" sz="2400" b="1" i="1" dirty="0" smtClean="0"/>
              <a:t> Moshe et </a:t>
            </a:r>
            <a:r>
              <a:rPr lang="es-ES" sz="2400" b="1" i="1" dirty="0" err="1" smtClean="0"/>
              <a:t>kol-asher-hu</a:t>
            </a:r>
            <a:r>
              <a:rPr lang="es-ES" sz="2400" b="1" i="1" dirty="0" smtClean="0"/>
              <a:t> </a:t>
            </a:r>
            <a:r>
              <a:rPr lang="es-ES" sz="2400" b="1" i="1" dirty="0" err="1" smtClean="0"/>
              <a:t>oseh</a:t>
            </a:r>
            <a:r>
              <a:rPr lang="es-ES" sz="2400" b="1" i="1" dirty="0" smtClean="0"/>
              <a:t> </a:t>
            </a:r>
            <a:r>
              <a:rPr lang="es-ES" sz="2400" b="1" i="1" dirty="0" err="1" smtClean="0"/>
              <a:t>la'am</a:t>
            </a:r>
            <a:r>
              <a:rPr lang="es-ES" sz="2400" b="1" i="1" dirty="0" smtClean="0"/>
              <a:t> </a:t>
            </a:r>
            <a:r>
              <a:rPr lang="es-ES" sz="2400" b="1" i="1" dirty="0" err="1" smtClean="0"/>
              <a:t>vayomer</a:t>
            </a:r>
            <a:r>
              <a:rPr lang="es-ES" sz="2400" b="1" i="1" dirty="0" smtClean="0"/>
              <a:t> </a:t>
            </a:r>
            <a:r>
              <a:rPr lang="es-ES" sz="2400" b="1" i="1" dirty="0" err="1" smtClean="0"/>
              <a:t>mah-hadavar</a:t>
            </a:r>
            <a:r>
              <a:rPr lang="es-ES" sz="2400" b="1" i="1" dirty="0" smtClean="0"/>
              <a:t> </a:t>
            </a:r>
            <a:r>
              <a:rPr lang="es-ES" sz="2400" b="1" i="1" dirty="0" err="1" smtClean="0"/>
              <a:t>hazeh</a:t>
            </a:r>
            <a:r>
              <a:rPr lang="es-ES" sz="2400" b="1" i="1" dirty="0" smtClean="0"/>
              <a:t> </a:t>
            </a:r>
            <a:r>
              <a:rPr lang="es-ES" sz="2400" b="1" i="1" dirty="0" err="1" smtClean="0"/>
              <a:t>asher</a:t>
            </a:r>
            <a:r>
              <a:rPr lang="es-ES" sz="2400" b="1" i="1" dirty="0" smtClean="0"/>
              <a:t> </a:t>
            </a:r>
            <a:r>
              <a:rPr lang="es-ES" sz="2400" b="1" i="1" dirty="0" err="1" smtClean="0"/>
              <a:t>atah</a:t>
            </a:r>
            <a:r>
              <a:rPr lang="es-ES" sz="2400" b="1" i="1" dirty="0" smtClean="0"/>
              <a:t> </a:t>
            </a:r>
            <a:r>
              <a:rPr lang="es-ES" sz="2400" b="1" i="1" dirty="0" err="1" smtClean="0"/>
              <a:t>oseh</a:t>
            </a:r>
            <a:r>
              <a:rPr lang="es-ES" sz="2400" b="1" i="1" dirty="0" smtClean="0"/>
              <a:t> </a:t>
            </a:r>
            <a:r>
              <a:rPr lang="es-ES" sz="2400" b="1" i="1" dirty="0" err="1" smtClean="0"/>
              <a:t>la'am</a:t>
            </a:r>
            <a:r>
              <a:rPr lang="es-ES" sz="2400" b="1" i="1" dirty="0" smtClean="0"/>
              <a:t> </a:t>
            </a:r>
            <a:r>
              <a:rPr lang="es-ES" sz="2400" b="1" i="1" dirty="0" err="1" smtClean="0"/>
              <a:t>madua</a:t>
            </a:r>
            <a:r>
              <a:rPr lang="es-ES" sz="2400" b="1" i="1" dirty="0" smtClean="0"/>
              <a:t> </a:t>
            </a:r>
            <a:r>
              <a:rPr lang="es-ES" sz="2400" b="1" i="1" dirty="0" err="1" smtClean="0"/>
              <a:t>atah</a:t>
            </a:r>
            <a:r>
              <a:rPr lang="es-ES" sz="2400" b="1" i="1" dirty="0" smtClean="0"/>
              <a:t> </a:t>
            </a:r>
            <a:r>
              <a:rPr lang="es-ES" sz="2400" b="1" i="1" dirty="0" err="1" smtClean="0"/>
              <a:t>yoshev</a:t>
            </a:r>
            <a:r>
              <a:rPr lang="es-ES" sz="2400" b="1" i="1" dirty="0" smtClean="0"/>
              <a:t> </a:t>
            </a:r>
            <a:r>
              <a:rPr lang="es-ES" sz="2400" b="1" i="1" dirty="0" err="1" smtClean="0"/>
              <a:t>levadeja</a:t>
            </a:r>
            <a:r>
              <a:rPr lang="es-ES" sz="2400" b="1" i="1" dirty="0" smtClean="0"/>
              <a:t> </a:t>
            </a:r>
            <a:r>
              <a:rPr lang="es-ES" sz="2400" b="1" i="1" dirty="0" err="1" smtClean="0"/>
              <a:t>vejol-ha'am</a:t>
            </a:r>
            <a:r>
              <a:rPr lang="es-ES" sz="2400" b="1" i="1" dirty="0" smtClean="0"/>
              <a:t> </a:t>
            </a:r>
            <a:r>
              <a:rPr lang="es-ES" sz="2400" b="1" i="1" dirty="0" err="1" smtClean="0"/>
              <a:t>nitsav</a:t>
            </a:r>
            <a:r>
              <a:rPr lang="es-ES" sz="2400" b="1" i="1" dirty="0" smtClean="0"/>
              <a:t> </a:t>
            </a:r>
            <a:r>
              <a:rPr lang="es-ES" sz="2400" b="1" i="1" dirty="0" err="1" smtClean="0"/>
              <a:t>aleyja</a:t>
            </a:r>
            <a:r>
              <a:rPr lang="es-ES" sz="2400" b="1" i="1" dirty="0" smtClean="0"/>
              <a:t> min-</a:t>
            </a:r>
            <a:r>
              <a:rPr lang="es-ES" sz="2400" b="1" i="1" dirty="0" err="1" smtClean="0"/>
              <a:t>boker</a:t>
            </a:r>
            <a:r>
              <a:rPr lang="es-ES" sz="2400" b="1" i="1" dirty="0" smtClean="0"/>
              <a:t> ad-</a:t>
            </a:r>
            <a:r>
              <a:rPr lang="es-ES" sz="2400" b="1" i="1" dirty="0" err="1" smtClean="0"/>
              <a:t>arev</a:t>
            </a:r>
            <a:r>
              <a:rPr lang="es-ES" sz="2400" b="1" i="1" dirty="0" smtClean="0"/>
              <a:t>.</a:t>
            </a:r>
          </a:p>
          <a:p>
            <a:r>
              <a:rPr lang="es-ES" sz="2400" i="1" dirty="0" smtClean="0"/>
              <a:t>Al decir “suegro de Moisés” la Toráh le da honor ya que se iba a constituir en un sabio que iba a establecer un sistema judicial que guiaría a todos los judíos en el desierto.</a:t>
            </a:r>
            <a:endParaRPr lang="es-ES"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18:15   </a:t>
            </a:r>
            <a:r>
              <a:rPr lang="es-CO" sz="2400" i="1" dirty="0" smtClean="0"/>
              <a:t>Y dijo Moisés a su suegro: Porque el pueblo viene a mí para consultar a Dios. </a:t>
            </a:r>
          </a:p>
          <a:p>
            <a:r>
              <a:rPr lang="es-CO" sz="2400" b="1" i="1" dirty="0" err="1" smtClean="0"/>
              <a:t>Vayomer</a:t>
            </a:r>
            <a:r>
              <a:rPr lang="es-CO" sz="2400" b="1" i="1" dirty="0" smtClean="0"/>
              <a:t> Moshe </a:t>
            </a:r>
            <a:r>
              <a:rPr lang="es-CO" sz="2400" b="1" i="1" dirty="0" err="1" smtClean="0"/>
              <a:t>lejotno</a:t>
            </a:r>
            <a:r>
              <a:rPr lang="es-CO" sz="2400" b="1" i="1" dirty="0" smtClean="0"/>
              <a:t> </a:t>
            </a:r>
            <a:r>
              <a:rPr lang="es-CO" sz="2400" b="1" i="1" dirty="0" err="1" smtClean="0"/>
              <a:t>ki-yavo</a:t>
            </a:r>
            <a:r>
              <a:rPr lang="es-CO" sz="2400" b="1" i="1" dirty="0" smtClean="0"/>
              <a:t> </a:t>
            </a:r>
            <a:r>
              <a:rPr lang="es-CO" sz="2400" b="1" i="1" dirty="0" err="1" smtClean="0"/>
              <a:t>elay</a:t>
            </a:r>
            <a:r>
              <a:rPr lang="es-CO" sz="2400" b="1" i="1" dirty="0" smtClean="0"/>
              <a:t> </a:t>
            </a:r>
            <a:r>
              <a:rPr lang="es-CO" sz="2400" b="1" i="1" dirty="0" err="1" smtClean="0"/>
              <a:t>ha'am</a:t>
            </a:r>
            <a:r>
              <a:rPr lang="es-CO" sz="2400" b="1" i="1" dirty="0" smtClean="0"/>
              <a:t> </a:t>
            </a:r>
            <a:r>
              <a:rPr lang="es-CO" sz="2400" b="1" i="1" dirty="0" err="1" smtClean="0"/>
              <a:t>lidrosh</a:t>
            </a:r>
            <a:r>
              <a:rPr lang="es-CO" sz="2400" b="1" i="1" dirty="0" smtClean="0"/>
              <a:t> Elohim.</a:t>
            </a:r>
            <a:endParaRPr lang="es-CO" sz="2400" i="1" dirty="0" smtClean="0"/>
          </a:p>
          <a:p>
            <a:r>
              <a:rPr lang="es-CO" sz="2400" b="1" i="1" dirty="0" smtClean="0"/>
              <a:t> </a:t>
            </a:r>
            <a:endParaRPr lang="es-CO" sz="2400" i="1" dirty="0" smtClean="0"/>
          </a:p>
          <a:p>
            <a:r>
              <a:rPr lang="es-CO" sz="2400" b="1" i="1" dirty="0" smtClean="0"/>
              <a:t>18:16   </a:t>
            </a:r>
            <a:r>
              <a:rPr lang="es-CO" sz="2400" i="1" dirty="0" smtClean="0"/>
              <a:t>Cuando tienen algún asunto vienen a mí, y yo juzgo entre el uno y el otro y les doy a conocer los estatutos de Dios y sus leyes. </a:t>
            </a:r>
          </a:p>
          <a:p>
            <a:r>
              <a:rPr lang="es-CO" sz="2400" b="1" i="1" dirty="0" smtClean="0"/>
              <a:t>Ki-</a:t>
            </a:r>
            <a:r>
              <a:rPr lang="es-CO" sz="2400" b="1" i="1" dirty="0" err="1" smtClean="0"/>
              <a:t>yihyeh</a:t>
            </a:r>
            <a:r>
              <a:rPr lang="es-CO" sz="2400" b="1" i="1" dirty="0" smtClean="0"/>
              <a:t> </a:t>
            </a:r>
            <a:r>
              <a:rPr lang="es-CO" sz="2400" b="1" i="1" dirty="0" err="1" smtClean="0"/>
              <a:t>lahem</a:t>
            </a:r>
            <a:r>
              <a:rPr lang="es-CO" sz="2400" b="1" i="1" dirty="0" smtClean="0"/>
              <a:t> </a:t>
            </a:r>
            <a:r>
              <a:rPr lang="es-CO" sz="2400" b="1" i="1" dirty="0" err="1" smtClean="0"/>
              <a:t>davar</a:t>
            </a:r>
            <a:r>
              <a:rPr lang="es-CO" sz="2400" b="1" i="1" dirty="0" smtClean="0"/>
              <a:t> </a:t>
            </a:r>
            <a:r>
              <a:rPr lang="es-CO" sz="2400" b="1" i="1" dirty="0" err="1" smtClean="0"/>
              <a:t>ba</a:t>
            </a:r>
            <a:r>
              <a:rPr lang="es-CO" sz="2400" b="1" i="1" dirty="0" smtClean="0"/>
              <a:t> </a:t>
            </a:r>
            <a:r>
              <a:rPr lang="es-CO" sz="2400" b="1" i="1" dirty="0" err="1" smtClean="0"/>
              <a:t>elay</a:t>
            </a:r>
            <a:r>
              <a:rPr lang="es-CO" sz="2400" b="1" i="1" dirty="0" smtClean="0"/>
              <a:t> </a:t>
            </a:r>
            <a:r>
              <a:rPr lang="es-CO" sz="2400" b="1" i="1" dirty="0" err="1" smtClean="0"/>
              <a:t>veshafateti</a:t>
            </a:r>
            <a:r>
              <a:rPr lang="es-CO" sz="2400" b="1" i="1" dirty="0" smtClean="0"/>
              <a:t> </a:t>
            </a:r>
            <a:r>
              <a:rPr lang="es-CO" sz="2400" b="1" i="1" dirty="0" err="1" smtClean="0"/>
              <a:t>beyn</a:t>
            </a:r>
            <a:r>
              <a:rPr lang="es-CO" sz="2400" b="1" i="1" dirty="0" smtClean="0"/>
              <a:t> </a:t>
            </a:r>
            <a:r>
              <a:rPr lang="es-CO" sz="2400" b="1" i="1" dirty="0" err="1" smtClean="0"/>
              <a:t>ish</a:t>
            </a:r>
            <a:r>
              <a:rPr lang="es-CO" sz="2400" b="1" i="1" dirty="0" smtClean="0"/>
              <a:t> </a:t>
            </a:r>
            <a:r>
              <a:rPr lang="es-CO" sz="2400" b="1" i="1" dirty="0" err="1" smtClean="0"/>
              <a:t>uveyn</a:t>
            </a:r>
            <a:r>
              <a:rPr lang="es-CO" sz="2400" b="1" i="1" dirty="0" smtClean="0"/>
              <a:t> </a:t>
            </a:r>
            <a:r>
              <a:rPr lang="es-CO" sz="2400" b="1" i="1" dirty="0" err="1" smtClean="0"/>
              <a:t>re'ehu</a:t>
            </a:r>
            <a:r>
              <a:rPr lang="es-CO" sz="2400" b="1" i="1" dirty="0" smtClean="0"/>
              <a:t> </a:t>
            </a:r>
            <a:r>
              <a:rPr lang="es-CO" sz="2400" b="1" i="1" dirty="0" err="1" smtClean="0"/>
              <a:t>vehodati</a:t>
            </a:r>
            <a:r>
              <a:rPr lang="es-CO" sz="2400" b="1" i="1" dirty="0" smtClean="0"/>
              <a:t> et-</a:t>
            </a:r>
            <a:r>
              <a:rPr lang="es-CO" sz="2400" b="1" i="1" dirty="0" err="1" smtClean="0"/>
              <a:t>jukey</a:t>
            </a:r>
            <a:r>
              <a:rPr lang="es-CO" sz="2400" b="1" i="1" dirty="0" smtClean="0"/>
              <a:t> </a:t>
            </a:r>
            <a:r>
              <a:rPr lang="es-CO" sz="2400" b="1" i="1" dirty="0" err="1" smtClean="0"/>
              <a:t>ha'Elohim</a:t>
            </a:r>
            <a:r>
              <a:rPr lang="es-CO" sz="2400" b="1" i="1" dirty="0" smtClean="0"/>
              <a:t> </a:t>
            </a:r>
            <a:r>
              <a:rPr lang="es-CO" sz="2400" b="1" i="1" dirty="0" err="1" smtClean="0"/>
              <a:t>ve'et-torotav</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18:17</a:t>
            </a:r>
            <a:r>
              <a:rPr lang="es-CO" sz="2400" i="1" dirty="0" smtClean="0"/>
              <a:t>   Y le dijo el suegro de Moisés: No está bien lo que haces; </a:t>
            </a:r>
          </a:p>
          <a:p>
            <a:r>
              <a:rPr lang="es-CO" sz="2400" b="1" i="1" dirty="0" err="1" smtClean="0"/>
              <a:t>Vayomer</a:t>
            </a:r>
            <a:r>
              <a:rPr lang="es-CO" sz="2400" b="1" i="1" dirty="0" smtClean="0"/>
              <a:t> </a:t>
            </a:r>
            <a:r>
              <a:rPr lang="es-CO" sz="2400" b="1" i="1" dirty="0" err="1" smtClean="0"/>
              <a:t>joten</a:t>
            </a:r>
            <a:r>
              <a:rPr lang="es-CO" sz="2400" b="1" i="1" dirty="0" smtClean="0"/>
              <a:t> Moshe </a:t>
            </a:r>
            <a:r>
              <a:rPr lang="es-CO" sz="2400" b="1" i="1" dirty="0" err="1" smtClean="0"/>
              <a:t>elav</a:t>
            </a:r>
            <a:r>
              <a:rPr lang="es-CO" sz="2400" b="1" i="1" dirty="0" smtClean="0"/>
              <a:t> lo-</a:t>
            </a:r>
            <a:r>
              <a:rPr lang="es-CO" sz="2400" b="1" i="1" dirty="0" err="1" smtClean="0"/>
              <a:t>tov</a:t>
            </a:r>
            <a:r>
              <a:rPr lang="es-CO" sz="2400" b="1" i="1" dirty="0" smtClean="0"/>
              <a:t> </a:t>
            </a:r>
            <a:r>
              <a:rPr lang="es-CO" sz="2400" b="1" i="1" dirty="0" err="1" smtClean="0"/>
              <a:t>hadavar</a:t>
            </a:r>
            <a:r>
              <a:rPr lang="es-CO" sz="2400" b="1" i="1" dirty="0" smtClean="0"/>
              <a:t> </a:t>
            </a:r>
            <a:r>
              <a:rPr lang="es-CO" sz="2400" b="1" i="1" dirty="0" err="1" smtClean="0"/>
              <a:t>asher</a:t>
            </a:r>
            <a:r>
              <a:rPr lang="es-CO" sz="2400" b="1" i="1" dirty="0" smtClean="0"/>
              <a:t> </a:t>
            </a:r>
            <a:r>
              <a:rPr lang="es-CO" sz="2400" b="1" i="1" dirty="0" err="1" smtClean="0"/>
              <a:t>atah</a:t>
            </a:r>
            <a:r>
              <a:rPr lang="es-CO" sz="2400" b="1" i="1" dirty="0" smtClean="0"/>
              <a:t> </a:t>
            </a:r>
            <a:r>
              <a:rPr lang="es-CO" sz="2400" b="1" i="1" dirty="0" err="1" smtClean="0"/>
              <a:t>oseh</a:t>
            </a:r>
            <a:r>
              <a:rPr lang="es-CO" sz="2400" b="1" i="1" dirty="0" smtClean="0"/>
              <a:t>.</a:t>
            </a:r>
            <a:endParaRPr lang="es-CO" sz="2400" i="1" dirty="0" smtClean="0"/>
          </a:p>
          <a:p>
            <a:r>
              <a:rPr lang="es-CO" sz="2400" b="1" i="1" dirty="0" smtClean="0"/>
              <a:t> </a:t>
            </a:r>
            <a:endParaRPr lang="es-CO" sz="2400" i="1" dirty="0" smtClean="0"/>
          </a:p>
          <a:p>
            <a:r>
              <a:rPr lang="es-CO" sz="2400" b="1" i="1" dirty="0" smtClean="0"/>
              <a:t>18:18   </a:t>
            </a:r>
            <a:r>
              <a:rPr lang="es-CO" sz="2400" i="1" dirty="0" smtClean="0"/>
              <a:t>sin duda alguna desfallecerás, así tú como este pueblo que contigo está, porque esto es demasiado pesado para ti; no podrás hacerlo tú solo. </a:t>
            </a:r>
          </a:p>
          <a:p>
            <a:r>
              <a:rPr lang="es-CO" sz="2400" b="1" i="1" dirty="0" err="1" smtClean="0"/>
              <a:t>Navol</a:t>
            </a:r>
            <a:r>
              <a:rPr lang="es-CO" sz="2400" b="1" i="1" dirty="0" smtClean="0"/>
              <a:t> </a:t>
            </a:r>
            <a:r>
              <a:rPr lang="es-CO" sz="2400" b="1" i="1" dirty="0" err="1" smtClean="0"/>
              <a:t>tibol</a:t>
            </a:r>
            <a:r>
              <a:rPr lang="es-CO" sz="2400" b="1" i="1" dirty="0" smtClean="0"/>
              <a:t> </a:t>
            </a:r>
            <a:r>
              <a:rPr lang="es-CO" sz="2400" b="1" i="1" dirty="0" err="1" smtClean="0"/>
              <a:t>gam-atah</a:t>
            </a:r>
            <a:r>
              <a:rPr lang="es-CO" sz="2400" b="1" i="1" dirty="0" smtClean="0"/>
              <a:t> </a:t>
            </a:r>
            <a:r>
              <a:rPr lang="es-CO" sz="2400" b="1" i="1" dirty="0" err="1" smtClean="0"/>
              <a:t>gam-ha'am</a:t>
            </a:r>
            <a:r>
              <a:rPr lang="es-CO" sz="2400" b="1" i="1" dirty="0" smtClean="0"/>
              <a:t> </a:t>
            </a:r>
            <a:r>
              <a:rPr lang="es-CO" sz="2400" b="1" i="1" dirty="0" err="1" smtClean="0"/>
              <a:t>hazeh</a:t>
            </a:r>
            <a:r>
              <a:rPr lang="es-CO" sz="2400" b="1" i="1" dirty="0" smtClean="0"/>
              <a:t> </a:t>
            </a:r>
            <a:r>
              <a:rPr lang="es-CO" sz="2400" b="1" i="1" dirty="0" err="1" smtClean="0"/>
              <a:t>asher</a:t>
            </a:r>
            <a:r>
              <a:rPr lang="es-CO" sz="2400" b="1" i="1" dirty="0" smtClean="0"/>
              <a:t> </a:t>
            </a:r>
            <a:r>
              <a:rPr lang="es-CO" sz="2400" b="1" i="1" dirty="0" err="1" smtClean="0"/>
              <a:t>imaj</a:t>
            </a:r>
            <a:r>
              <a:rPr lang="es-CO" sz="2400" b="1" i="1" dirty="0" smtClean="0"/>
              <a:t> </a:t>
            </a:r>
            <a:r>
              <a:rPr lang="es-CO" sz="2400" b="1" i="1" dirty="0" err="1" smtClean="0"/>
              <a:t>ki-javed</a:t>
            </a:r>
            <a:r>
              <a:rPr lang="es-CO" sz="2400" b="1" i="1" dirty="0" smtClean="0"/>
              <a:t> </a:t>
            </a:r>
            <a:r>
              <a:rPr lang="es-CO" sz="2400" b="1" i="1" dirty="0" err="1" smtClean="0"/>
              <a:t>mimja</a:t>
            </a:r>
            <a:r>
              <a:rPr lang="es-CO" sz="2400" b="1" i="1" dirty="0" smtClean="0"/>
              <a:t> </a:t>
            </a:r>
            <a:r>
              <a:rPr lang="es-CO" sz="2400" b="1" i="1" dirty="0" err="1" smtClean="0"/>
              <a:t>hadavar</a:t>
            </a:r>
            <a:r>
              <a:rPr lang="es-CO" sz="2400" b="1" i="1" dirty="0" smtClean="0"/>
              <a:t> lo-</a:t>
            </a:r>
            <a:r>
              <a:rPr lang="es-CO" sz="2400" b="1" i="1" dirty="0" err="1" smtClean="0"/>
              <a:t>tujal</a:t>
            </a:r>
            <a:r>
              <a:rPr lang="es-CO" sz="2400" b="1" i="1" dirty="0" smtClean="0"/>
              <a:t> </a:t>
            </a:r>
            <a:r>
              <a:rPr lang="es-CO" sz="2400" b="1" i="1" dirty="0" err="1" smtClean="0"/>
              <a:t>asohu</a:t>
            </a:r>
            <a:r>
              <a:rPr lang="es-CO" sz="2400" b="1" i="1" dirty="0" smtClean="0"/>
              <a:t> </a:t>
            </a:r>
            <a:r>
              <a:rPr lang="es-CO" sz="2400" b="1" i="1" dirty="0" err="1" smtClean="0"/>
              <a:t>levadeja</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18:19     </a:t>
            </a:r>
            <a:r>
              <a:rPr lang="es-CO" sz="2400" i="1" dirty="0" smtClean="0"/>
              <a:t>Ahora pues, oye mi voz y te aconsejaré, y estará Dios contigo. Se tu el representante del pueblo frente a Dios, para que traigas las causas a Dios.</a:t>
            </a:r>
            <a:r>
              <a:rPr lang="es-CO" sz="2400" b="1" i="1" dirty="0" smtClean="0"/>
              <a:t> </a:t>
            </a:r>
          </a:p>
          <a:p>
            <a:r>
              <a:rPr lang="es-CO" sz="2400" b="1" i="1" dirty="0" err="1" smtClean="0"/>
              <a:t>Atah</a:t>
            </a:r>
            <a:r>
              <a:rPr lang="es-CO" sz="2400" b="1" i="1" dirty="0" smtClean="0"/>
              <a:t> </a:t>
            </a:r>
            <a:r>
              <a:rPr lang="es-CO" sz="2400" b="1" i="1" dirty="0" err="1" smtClean="0"/>
              <a:t>shmah</a:t>
            </a:r>
            <a:r>
              <a:rPr lang="es-CO" sz="2400" b="1" i="1" dirty="0" smtClean="0"/>
              <a:t> </a:t>
            </a:r>
            <a:r>
              <a:rPr lang="es-CO" sz="2400" b="1" i="1" dirty="0" err="1" smtClean="0"/>
              <a:t>bekoli</a:t>
            </a:r>
            <a:r>
              <a:rPr lang="es-CO" sz="2400" b="1" i="1" dirty="0" smtClean="0"/>
              <a:t> </a:t>
            </a:r>
            <a:r>
              <a:rPr lang="es-CO" sz="2400" b="1" i="1" dirty="0" err="1" smtClean="0"/>
              <a:t>iyatseja</a:t>
            </a:r>
            <a:r>
              <a:rPr lang="es-CO" sz="2400" b="1" i="1" dirty="0" smtClean="0"/>
              <a:t> </a:t>
            </a:r>
            <a:r>
              <a:rPr lang="es-CO" sz="2400" b="1" i="1" dirty="0" err="1" smtClean="0"/>
              <a:t>vyhi</a:t>
            </a:r>
            <a:r>
              <a:rPr lang="es-CO" sz="2400" b="1" i="1" dirty="0" smtClean="0"/>
              <a:t> Elohim </a:t>
            </a:r>
            <a:r>
              <a:rPr lang="es-CO" sz="2400" b="1" i="1" dirty="0" err="1" smtClean="0"/>
              <a:t>imaj</a:t>
            </a:r>
            <a:r>
              <a:rPr lang="es-CO" sz="2400" b="1" i="1" dirty="0" smtClean="0"/>
              <a:t> </a:t>
            </a:r>
            <a:r>
              <a:rPr lang="es-CO" sz="2400" b="1" i="1" dirty="0" err="1" smtClean="0"/>
              <a:t>heyeh</a:t>
            </a:r>
            <a:r>
              <a:rPr lang="es-CO" sz="2400" b="1" i="1" dirty="0" smtClean="0"/>
              <a:t> </a:t>
            </a:r>
            <a:r>
              <a:rPr lang="es-CO" sz="2400" b="1" i="1" dirty="0" err="1" smtClean="0"/>
              <a:t>atah</a:t>
            </a:r>
            <a:r>
              <a:rPr lang="es-CO" sz="2400" b="1" i="1" dirty="0" smtClean="0"/>
              <a:t> </a:t>
            </a:r>
            <a:r>
              <a:rPr lang="es-CO" sz="2400" b="1" i="1" dirty="0" err="1" smtClean="0"/>
              <a:t>la'am</a:t>
            </a:r>
            <a:r>
              <a:rPr lang="es-CO" sz="2400" b="1" i="1" dirty="0" smtClean="0"/>
              <a:t> </a:t>
            </a:r>
            <a:r>
              <a:rPr lang="es-CO" sz="2400" b="1" i="1" dirty="0" err="1" smtClean="0"/>
              <a:t>mul</a:t>
            </a:r>
            <a:r>
              <a:rPr lang="es-CO" sz="2400" b="1" i="1" dirty="0" smtClean="0"/>
              <a:t> </a:t>
            </a:r>
            <a:r>
              <a:rPr lang="es-CO" sz="2400" b="1" i="1" dirty="0" err="1" smtClean="0"/>
              <a:t>ha'Elohim</a:t>
            </a:r>
            <a:r>
              <a:rPr lang="es-CO" sz="2400" b="1" i="1" dirty="0" smtClean="0"/>
              <a:t> </a:t>
            </a:r>
            <a:r>
              <a:rPr lang="es-CO" sz="2400" b="1" i="1" dirty="0" err="1" smtClean="0"/>
              <a:t>veheveta</a:t>
            </a:r>
            <a:r>
              <a:rPr lang="es-CO" sz="2400" b="1" i="1" dirty="0" smtClean="0"/>
              <a:t> </a:t>
            </a:r>
            <a:r>
              <a:rPr lang="es-CO" sz="2400" b="1" i="1" dirty="0" err="1" smtClean="0"/>
              <a:t>atah</a:t>
            </a:r>
            <a:r>
              <a:rPr lang="es-CO" sz="2400" b="1" i="1" dirty="0" smtClean="0"/>
              <a:t> et-</a:t>
            </a:r>
            <a:r>
              <a:rPr lang="es-CO" sz="2400" b="1" i="1" dirty="0" err="1" smtClean="0"/>
              <a:t>hadevarim</a:t>
            </a:r>
            <a:r>
              <a:rPr lang="es-CO" sz="2400" b="1" i="1" dirty="0" smtClean="0"/>
              <a:t> el-</a:t>
            </a:r>
            <a:r>
              <a:rPr lang="es-CO" sz="2400" b="1" i="1" dirty="0" err="1" smtClean="0"/>
              <a:t>ha'Elohim</a:t>
            </a:r>
            <a:r>
              <a:rPr lang="es-CO" sz="2400" b="1" i="1" dirty="0" smtClean="0"/>
              <a:t>.</a:t>
            </a: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18:20   </a:t>
            </a:r>
            <a:r>
              <a:rPr lang="es-CO" sz="2400" i="1" dirty="0" smtClean="0"/>
              <a:t>Tú les enseñarás pues los estatutos y las leyes, y les darás a conocer el camino en que deban andar y la obra que deban hacer. </a:t>
            </a:r>
          </a:p>
          <a:p>
            <a:r>
              <a:rPr lang="es-CO" sz="2400" b="1" i="1" dirty="0" err="1" smtClean="0"/>
              <a:t>Vehizhartah</a:t>
            </a:r>
            <a:r>
              <a:rPr lang="es-CO" sz="2400" b="1" i="1" dirty="0" smtClean="0"/>
              <a:t> </a:t>
            </a:r>
            <a:r>
              <a:rPr lang="es-CO" sz="2400" b="1" i="1" dirty="0" err="1" smtClean="0"/>
              <a:t>ethem</a:t>
            </a:r>
            <a:r>
              <a:rPr lang="es-CO" sz="2400" b="1" i="1" dirty="0" smtClean="0"/>
              <a:t> et-</a:t>
            </a:r>
            <a:r>
              <a:rPr lang="es-CO" sz="2400" b="1" i="1" dirty="0" err="1" smtClean="0"/>
              <a:t>hajukim</a:t>
            </a:r>
            <a:r>
              <a:rPr lang="es-CO" sz="2400" b="1" i="1" dirty="0" smtClean="0"/>
              <a:t> </a:t>
            </a:r>
            <a:r>
              <a:rPr lang="es-CO" sz="2400" b="1" i="1" dirty="0" err="1" smtClean="0"/>
              <a:t>ve'et-hatorot</a:t>
            </a:r>
            <a:r>
              <a:rPr lang="es-CO" sz="2400" b="1" i="1" dirty="0" smtClean="0"/>
              <a:t> </a:t>
            </a:r>
            <a:r>
              <a:rPr lang="es-CO" sz="2400" b="1" i="1" dirty="0" err="1" smtClean="0"/>
              <a:t>vehodata</a:t>
            </a:r>
            <a:r>
              <a:rPr lang="es-CO" sz="2400" b="1" i="1" dirty="0" smtClean="0"/>
              <a:t> </a:t>
            </a:r>
            <a:r>
              <a:rPr lang="es-CO" sz="2400" b="1" i="1" dirty="0" err="1" smtClean="0"/>
              <a:t>lahem</a:t>
            </a:r>
            <a:r>
              <a:rPr lang="es-CO" sz="2400" b="1" i="1" dirty="0" smtClean="0"/>
              <a:t> et-</a:t>
            </a:r>
            <a:r>
              <a:rPr lang="es-CO" sz="2400" b="1" i="1" dirty="0" err="1" smtClean="0"/>
              <a:t>haderej</a:t>
            </a:r>
            <a:r>
              <a:rPr lang="es-CO" sz="2400" b="1" i="1" dirty="0" smtClean="0"/>
              <a:t> </a:t>
            </a:r>
            <a:r>
              <a:rPr lang="es-CO" sz="2400" b="1" i="1" dirty="0" err="1" smtClean="0"/>
              <a:t>yelju</a:t>
            </a:r>
            <a:r>
              <a:rPr lang="es-CO" sz="2400" b="1" i="1" dirty="0" smtClean="0"/>
              <a:t> </a:t>
            </a:r>
            <a:r>
              <a:rPr lang="es-CO" sz="2400" b="1" i="1" dirty="0" err="1" smtClean="0"/>
              <a:t>vah</a:t>
            </a:r>
            <a:r>
              <a:rPr lang="es-CO" sz="2400" b="1" i="1" dirty="0" smtClean="0"/>
              <a:t> </a:t>
            </a:r>
            <a:r>
              <a:rPr lang="es-CO" sz="2400" b="1" i="1" dirty="0" err="1" smtClean="0"/>
              <a:t>ve'et-hama'aseh</a:t>
            </a:r>
            <a:r>
              <a:rPr lang="es-CO" sz="2400" b="1" i="1" dirty="0" smtClean="0"/>
              <a:t> </a:t>
            </a:r>
            <a:r>
              <a:rPr lang="es-CO" sz="2400" b="1" i="1" dirty="0" err="1" smtClean="0"/>
              <a:t>asher</a:t>
            </a:r>
            <a:r>
              <a:rPr lang="es-CO" sz="2400" b="1" i="1" dirty="0" smtClean="0"/>
              <a:t> </a:t>
            </a:r>
            <a:r>
              <a:rPr lang="es-CO" sz="2400" b="1" i="1" dirty="0" err="1" smtClean="0"/>
              <a:t>ya'asun</a:t>
            </a:r>
            <a:r>
              <a:rPr lang="es-CO" sz="2400" b="1" i="1" dirty="0" smtClean="0"/>
              <a:t>.</a:t>
            </a:r>
          </a:p>
          <a:p>
            <a:r>
              <a:rPr lang="es-CO" sz="2400" i="1" dirty="0" err="1" smtClean="0"/>
              <a:t>Yitró</a:t>
            </a:r>
            <a:r>
              <a:rPr lang="es-CO" sz="2400" i="1" dirty="0" smtClean="0"/>
              <a:t> le advirtió que su plan necesitaba de la aprobación divina. Que había ciertas funciones que solo Moisés debía llevar a cabo pero otras en donde requería pruebas y aplicación de leyes Moisés debía delegar facultades.</a:t>
            </a:r>
          </a:p>
          <a:p>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18:21   </a:t>
            </a:r>
            <a:r>
              <a:rPr lang="es-CO" sz="2400" i="1" dirty="0" smtClean="0"/>
              <a:t>Y tú verás (buscarás) entre todo el pueblo varones de virtud, temerosos de Dios, hombres verídicos y que aborrezcan el lucro, y los pondrás sobre ellos como jefes de mil, jefes de ciento, jefes de cincuenta y jefes de diez.</a:t>
            </a:r>
            <a:r>
              <a:rPr lang="es-CO" sz="2400" b="1" i="1" dirty="0" smtClean="0"/>
              <a:t> </a:t>
            </a:r>
          </a:p>
          <a:p>
            <a:r>
              <a:rPr lang="es-CO" sz="2400" b="1" i="1" dirty="0" err="1" smtClean="0"/>
              <a:t>Ve'atah</a:t>
            </a:r>
            <a:r>
              <a:rPr lang="es-CO" sz="2400" b="1" i="1" dirty="0" smtClean="0"/>
              <a:t> </a:t>
            </a:r>
            <a:r>
              <a:rPr lang="es-CO" sz="2400" b="1" i="1" dirty="0" err="1" smtClean="0"/>
              <a:t>tejezeh</a:t>
            </a:r>
            <a:r>
              <a:rPr lang="es-CO" sz="2400" b="1" i="1" dirty="0" smtClean="0"/>
              <a:t> </a:t>
            </a:r>
            <a:r>
              <a:rPr lang="es-CO" sz="2400" b="1" i="1" dirty="0" err="1" smtClean="0"/>
              <a:t>mikol-ha'am</a:t>
            </a:r>
            <a:r>
              <a:rPr lang="es-CO" sz="2400" b="1" i="1" dirty="0" smtClean="0"/>
              <a:t> </a:t>
            </a:r>
            <a:r>
              <a:rPr lang="es-CO" sz="2400" b="1" i="1" dirty="0" err="1" smtClean="0"/>
              <a:t>anshey-jayil</a:t>
            </a:r>
            <a:r>
              <a:rPr lang="es-CO" sz="2400" b="1" i="1" dirty="0" smtClean="0"/>
              <a:t> </a:t>
            </a:r>
            <a:r>
              <a:rPr lang="es-CO" sz="2400" b="1" i="1" dirty="0" err="1" smtClean="0"/>
              <a:t>yir'ey</a:t>
            </a:r>
            <a:r>
              <a:rPr lang="es-CO" sz="2400" b="1" i="1" dirty="0" smtClean="0"/>
              <a:t> Elohim </a:t>
            </a:r>
            <a:r>
              <a:rPr lang="es-CO" sz="2400" b="1" i="1" dirty="0" err="1" smtClean="0"/>
              <a:t>anshey</a:t>
            </a:r>
            <a:r>
              <a:rPr lang="es-CO" sz="2400" b="1" i="1" dirty="0" smtClean="0"/>
              <a:t> </a:t>
            </a:r>
            <a:r>
              <a:rPr lang="es-CO" sz="2400" b="1" i="1" dirty="0" err="1" smtClean="0"/>
              <a:t>emet</a:t>
            </a:r>
            <a:r>
              <a:rPr lang="es-CO" sz="2400" b="1" i="1" dirty="0" smtClean="0"/>
              <a:t> </a:t>
            </a:r>
            <a:r>
              <a:rPr lang="es-CO" sz="2400" b="1" i="1" dirty="0" err="1" smtClean="0"/>
              <a:t>son'ey</a:t>
            </a:r>
            <a:r>
              <a:rPr lang="es-CO" sz="2400" b="1" i="1" dirty="0" smtClean="0"/>
              <a:t> </a:t>
            </a:r>
            <a:r>
              <a:rPr lang="es-CO" sz="2400" b="1" i="1" dirty="0" err="1" smtClean="0"/>
              <a:t>vatsa</a:t>
            </a:r>
            <a:r>
              <a:rPr lang="es-CO" sz="2400" b="1" i="1" dirty="0" smtClean="0"/>
              <a:t> </a:t>
            </a:r>
            <a:r>
              <a:rPr lang="es-CO" sz="2400" b="1" i="1" dirty="0" err="1" smtClean="0"/>
              <a:t>vesamta</a:t>
            </a:r>
            <a:r>
              <a:rPr lang="es-CO" sz="2400" b="1" i="1" dirty="0" smtClean="0"/>
              <a:t> </a:t>
            </a:r>
            <a:r>
              <a:rPr lang="es-CO" sz="2400" b="1" i="1" dirty="0" err="1" smtClean="0"/>
              <a:t>alehem</a:t>
            </a:r>
            <a:r>
              <a:rPr lang="es-CO" sz="2400" b="1" i="1" dirty="0" smtClean="0"/>
              <a:t> </a:t>
            </a:r>
            <a:r>
              <a:rPr lang="es-CO" sz="2400" b="1" i="1" dirty="0" err="1" smtClean="0"/>
              <a:t>sarey</a:t>
            </a:r>
            <a:r>
              <a:rPr lang="es-CO" sz="2400" b="1" i="1" dirty="0" smtClean="0"/>
              <a:t> </a:t>
            </a:r>
            <a:r>
              <a:rPr lang="es-CO" sz="2400" b="1" i="1" dirty="0" err="1" smtClean="0"/>
              <a:t>alafim</a:t>
            </a:r>
            <a:r>
              <a:rPr lang="es-CO" sz="2400" b="1" i="1" dirty="0" smtClean="0"/>
              <a:t> </a:t>
            </a:r>
            <a:r>
              <a:rPr lang="es-CO" sz="2400" b="1" i="1" dirty="0" err="1" smtClean="0"/>
              <a:t>sarey</a:t>
            </a:r>
            <a:r>
              <a:rPr lang="es-CO" sz="2400" b="1" i="1" dirty="0" smtClean="0"/>
              <a:t> </a:t>
            </a:r>
            <a:r>
              <a:rPr lang="es-CO" sz="2400" b="1" i="1" dirty="0" err="1" smtClean="0"/>
              <a:t>me'ot</a:t>
            </a:r>
            <a:r>
              <a:rPr lang="es-CO" sz="2400" b="1" i="1" dirty="0" smtClean="0"/>
              <a:t> </a:t>
            </a:r>
            <a:r>
              <a:rPr lang="es-CO" sz="2400" b="1" i="1" dirty="0" err="1" smtClean="0"/>
              <a:t>sarey</a:t>
            </a:r>
            <a:r>
              <a:rPr lang="es-CO" sz="2400" b="1" i="1" dirty="0" smtClean="0"/>
              <a:t> </a:t>
            </a:r>
            <a:r>
              <a:rPr lang="es-CO" sz="2400" b="1" i="1" dirty="0" err="1" smtClean="0"/>
              <a:t>jamishim</a:t>
            </a:r>
            <a:r>
              <a:rPr lang="es-CO" sz="2400" b="1" i="1" dirty="0" smtClean="0"/>
              <a:t> </a:t>
            </a:r>
            <a:r>
              <a:rPr lang="es-CO" sz="2400" b="1" i="1" dirty="0" err="1" smtClean="0"/>
              <a:t>vesarey</a:t>
            </a:r>
            <a:r>
              <a:rPr lang="es-CO" sz="2400" b="1" i="1" dirty="0" smtClean="0"/>
              <a:t> </a:t>
            </a:r>
            <a:r>
              <a:rPr lang="es-CO" sz="2400" b="1" i="1" dirty="0" err="1" smtClean="0"/>
              <a:t>asarot</a:t>
            </a:r>
            <a:r>
              <a:rPr lang="es-CO" sz="2400" b="1" i="1" dirty="0" smtClean="0"/>
              <a:t>.</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18:22     </a:t>
            </a:r>
            <a:r>
              <a:rPr lang="es-ES" sz="2400" i="1" dirty="0" smtClean="0"/>
              <a:t>Y ellos juzgarán al pueblo en todo tiempo; y será que todo asunto grande lo traerán a ti, mas todo asunto pequeño lo juzgarán ellos mismos. Así se aliviará el peso de sobre ti, y ellos llevarán la carga contigo.</a:t>
            </a:r>
          </a:p>
          <a:p>
            <a:r>
              <a:rPr lang="es-ES" sz="2400" b="1" i="1" dirty="0" smtClean="0"/>
              <a:t> </a:t>
            </a:r>
            <a:r>
              <a:rPr lang="es-ES" sz="2400" b="1" i="1" dirty="0" err="1" smtClean="0"/>
              <a:t>Veshaftu</a:t>
            </a:r>
            <a:r>
              <a:rPr lang="es-ES" sz="2400" b="1" i="1" dirty="0" smtClean="0"/>
              <a:t> et-</a:t>
            </a:r>
            <a:r>
              <a:rPr lang="es-ES" sz="2400" b="1" i="1" dirty="0" err="1" smtClean="0"/>
              <a:t>ha'am</a:t>
            </a:r>
            <a:r>
              <a:rPr lang="es-ES" sz="2400" b="1" i="1" dirty="0" smtClean="0"/>
              <a:t> </a:t>
            </a:r>
            <a:r>
              <a:rPr lang="es-ES" sz="2400" b="1" i="1" dirty="0" err="1" smtClean="0"/>
              <a:t>bejol</a:t>
            </a:r>
            <a:r>
              <a:rPr lang="es-ES" sz="2400" b="1" i="1" dirty="0" smtClean="0"/>
              <a:t>-et </a:t>
            </a:r>
            <a:r>
              <a:rPr lang="es-ES" sz="2400" b="1" i="1" dirty="0" err="1" smtClean="0"/>
              <a:t>vehayah</a:t>
            </a:r>
            <a:r>
              <a:rPr lang="es-ES" sz="2400" b="1" i="1" dirty="0" smtClean="0"/>
              <a:t> </a:t>
            </a:r>
            <a:r>
              <a:rPr lang="es-ES" sz="2400" b="1" i="1" dirty="0" err="1" smtClean="0"/>
              <a:t>kol-hadavar</a:t>
            </a:r>
            <a:r>
              <a:rPr lang="es-ES" sz="2400" b="1" i="1" dirty="0" smtClean="0"/>
              <a:t> </a:t>
            </a:r>
            <a:r>
              <a:rPr lang="es-ES" sz="2400" b="1" i="1" dirty="0" err="1" smtClean="0"/>
              <a:t>hagadol</a:t>
            </a:r>
            <a:r>
              <a:rPr lang="es-ES" sz="2400" b="1" i="1" dirty="0" smtClean="0"/>
              <a:t> </a:t>
            </a:r>
            <a:r>
              <a:rPr lang="es-ES" sz="2400" b="1" i="1" dirty="0" err="1" smtClean="0"/>
              <a:t>yavi'u</a:t>
            </a:r>
            <a:r>
              <a:rPr lang="es-ES" sz="2400" b="1" i="1" dirty="0" smtClean="0"/>
              <a:t> </a:t>
            </a:r>
            <a:r>
              <a:rPr lang="es-ES" sz="2400" b="1" i="1" dirty="0" err="1" smtClean="0"/>
              <a:t>eleyja</a:t>
            </a:r>
            <a:r>
              <a:rPr lang="es-ES" sz="2400" b="1" i="1" dirty="0" smtClean="0"/>
              <a:t> </a:t>
            </a:r>
            <a:r>
              <a:rPr lang="es-ES" sz="2400" b="1" i="1" dirty="0" err="1" smtClean="0"/>
              <a:t>vejol-hadavar</a:t>
            </a:r>
            <a:r>
              <a:rPr lang="es-ES" sz="2400" b="1" i="1" dirty="0" smtClean="0"/>
              <a:t> </a:t>
            </a:r>
            <a:r>
              <a:rPr lang="es-ES" sz="2400" b="1" i="1" dirty="0" err="1" smtClean="0"/>
              <a:t>hakaton</a:t>
            </a:r>
            <a:r>
              <a:rPr lang="es-ES" sz="2400" b="1" i="1" dirty="0" smtClean="0"/>
              <a:t> </a:t>
            </a:r>
            <a:r>
              <a:rPr lang="es-ES" sz="2400" b="1" i="1" dirty="0" err="1" smtClean="0"/>
              <a:t>yishpetu-hem</a:t>
            </a:r>
            <a:r>
              <a:rPr lang="es-ES" sz="2400" b="1" i="1" dirty="0" smtClean="0"/>
              <a:t> </a:t>
            </a:r>
            <a:r>
              <a:rPr lang="es-ES" sz="2400" b="1" i="1" dirty="0" err="1" smtClean="0"/>
              <a:t>vehakel</a:t>
            </a:r>
            <a:r>
              <a:rPr lang="es-ES" sz="2400" b="1" i="1" dirty="0" smtClean="0"/>
              <a:t> </a:t>
            </a:r>
            <a:r>
              <a:rPr lang="es-ES" sz="2400" b="1" i="1" dirty="0" err="1" smtClean="0"/>
              <a:t>me'aleyja</a:t>
            </a:r>
            <a:r>
              <a:rPr lang="es-ES" sz="2400" b="1" i="1" dirty="0" smtClean="0"/>
              <a:t> </a:t>
            </a:r>
            <a:r>
              <a:rPr lang="es-ES" sz="2400" b="1" i="1" dirty="0" err="1" smtClean="0"/>
              <a:t>venas'u</a:t>
            </a:r>
            <a:r>
              <a:rPr lang="es-ES" sz="2400" b="1" i="1" dirty="0" smtClean="0"/>
              <a:t> </a:t>
            </a:r>
            <a:r>
              <a:rPr lang="es-ES" sz="2400" b="1" i="1" dirty="0" err="1" smtClean="0"/>
              <a:t>itaj</a:t>
            </a:r>
            <a:r>
              <a:rPr lang="es-ES" sz="2400" b="1" i="1" dirty="0" smtClean="0"/>
              <a:t>.</a:t>
            </a:r>
            <a:endParaRPr lang="es-ES" sz="2400" i="1" dirty="0" smtClean="0"/>
          </a:p>
          <a:p>
            <a:r>
              <a:rPr lang="es-ES" sz="2400" i="1" dirty="0" smtClean="0"/>
              <a:t>Rashí enumera 4 requisitos específicos que debían cumplir los líderes y los jueces:</a:t>
            </a:r>
          </a:p>
          <a:p>
            <a:r>
              <a:rPr lang="es-ES" sz="2400" i="1" dirty="0" smtClean="0"/>
              <a:t>Hombres capaces – temerosos de Dios – que desprecien el provecho monetario y que sean líderes.  **</a:t>
            </a:r>
            <a:endParaRPr lang="es-ES"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18:23   </a:t>
            </a:r>
            <a:r>
              <a:rPr lang="es-CO" sz="2400" i="1" dirty="0" smtClean="0"/>
              <a:t>Si hicieres esta cosa y Dios así te la ordenare, entonces podrás soportar, y también todo este pueblo irá a su lugar en paz. </a:t>
            </a:r>
          </a:p>
          <a:p>
            <a:r>
              <a:rPr lang="es-CO" sz="2400" b="1" i="1" dirty="0" err="1" smtClean="0"/>
              <a:t>Im</a:t>
            </a:r>
            <a:r>
              <a:rPr lang="es-CO" sz="2400" b="1" i="1" dirty="0" smtClean="0"/>
              <a:t> et-</a:t>
            </a:r>
            <a:r>
              <a:rPr lang="es-CO" sz="2400" b="1" i="1" dirty="0" err="1" smtClean="0"/>
              <a:t>hadavar</a:t>
            </a:r>
            <a:r>
              <a:rPr lang="es-CO" sz="2400" b="1" i="1" dirty="0" smtClean="0"/>
              <a:t> </a:t>
            </a:r>
            <a:r>
              <a:rPr lang="es-CO" sz="2400" b="1" i="1" dirty="0" err="1" smtClean="0"/>
              <a:t>hazeh</a:t>
            </a:r>
            <a:r>
              <a:rPr lang="es-CO" sz="2400" b="1" i="1" dirty="0" smtClean="0"/>
              <a:t> </a:t>
            </a:r>
            <a:r>
              <a:rPr lang="es-CO" sz="2400" b="1" i="1" dirty="0" err="1" smtClean="0"/>
              <a:t>ta'aseh</a:t>
            </a:r>
            <a:r>
              <a:rPr lang="es-CO" sz="2400" b="1" i="1" dirty="0" smtClean="0"/>
              <a:t> </a:t>
            </a:r>
            <a:r>
              <a:rPr lang="es-CO" sz="2400" b="1" i="1" dirty="0" err="1" smtClean="0"/>
              <a:t>vetsiveja</a:t>
            </a:r>
            <a:r>
              <a:rPr lang="es-CO" sz="2400" b="1" i="1" dirty="0" smtClean="0"/>
              <a:t> Elohim </a:t>
            </a:r>
            <a:r>
              <a:rPr lang="es-CO" sz="2400" b="1" i="1" dirty="0" err="1" smtClean="0"/>
              <a:t>veyajolta</a:t>
            </a:r>
            <a:r>
              <a:rPr lang="es-CO" sz="2400" b="1" i="1" dirty="0" smtClean="0"/>
              <a:t> </a:t>
            </a:r>
            <a:r>
              <a:rPr lang="es-CO" sz="2400" b="1" i="1" dirty="0" err="1" smtClean="0"/>
              <a:t>amod</a:t>
            </a:r>
            <a:r>
              <a:rPr lang="es-CO" sz="2400" b="1" i="1" dirty="0" smtClean="0"/>
              <a:t> </a:t>
            </a:r>
            <a:r>
              <a:rPr lang="es-CO" sz="2400" b="1" i="1" dirty="0" err="1" smtClean="0"/>
              <a:t>vegam</a:t>
            </a:r>
            <a:r>
              <a:rPr lang="es-CO" sz="2400" b="1" i="1" dirty="0" smtClean="0"/>
              <a:t> </a:t>
            </a:r>
            <a:r>
              <a:rPr lang="es-CO" sz="2400" b="1" i="1" dirty="0" err="1" smtClean="0"/>
              <a:t>kol-ha'am</a:t>
            </a:r>
            <a:r>
              <a:rPr lang="es-CO" sz="2400" b="1" i="1" dirty="0" smtClean="0"/>
              <a:t> </a:t>
            </a:r>
            <a:r>
              <a:rPr lang="es-CO" sz="2400" b="1" i="1" dirty="0" err="1" smtClean="0"/>
              <a:t>hazeh</a:t>
            </a:r>
            <a:r>
              <a:rPr lang="es-CO" sz="2400" b="1" i="1" dirty="0" smtClean="0"/>
              <a:t> al-</a:t>
            </a:r>
            <a:r>
              <a:rPr lang="es-CO" sz="2400" b="1" i="1" dirty="0" err="1" smtClean="0"/>
              <a:t>mekomo</a:t>
            </a:r>
            <a:r>
              <a:rPr lang="es-CO" sz="2400" b="1" i="1" dirty="0" smtClean="0"/>
              <a:t> </a:t>
            </a:r>
            <a:r>
              <a:rPr lang="es-CO" sz="2400" b="1" i="1" dirty="0" err="1" smtClean="0"/>
              <a:t>yavo</a:t>
            </a:r>
            <a:r>
              <a:rPr lang="es-CO" sz="2400" b="1" i="1" dirty="0" smtClean="0"/>
              <a:t> </a:t>
            </a:r>
            <a:r>
              <a:rPr lang="es-CO" sz="2400" b="1" i="1" dirty="0" err="1" smtClean="0"/>
              <a:t>veshalom</a:t>
            </a:r>
            <a:r>
              <a:rPr lang="es-CO" sz="2400" b="1" i="1" dirty="0" smtClean="0"/>
              <a:t>.</a:t>
            </a:r>
            <a:endParaRPr lang="es-CO" sz="2400" i="1" dirty="0" smtClean="0"/>
          </a:p>
          <a:p>
            <a:r>
              <a:rPr lang="es-ES" sz="2400" i="1" dirty="0" smtClean="0"/>
              <a:t>De esta manera </a:t>
            </a:r>
            <a:r>
              <a:rPr lang="es-ES" sz="2400" i="1" dirty="0" err="1" smtClean="0"/>
              <a:t>Yitró</a:t>
            </a:r>
            <a:r>
              <a:rPr lang="es-ES" sz="2400" i="1" dirty="0" smtClean="0"/>
              <a:t> le propuso que erigiera Jueces y que esperara por la confirmación de Dios.</a:t>
            </a:r>
          </a:p>
          <a:p>
            <a:r>
              <a:rPr lang="es-ES" sz="2400" i="1" dirty="0" smtClean="0"/>
              <a:t>Cuando hay confianza en el pueblo de que es gobernada con justicia, se siente en paz, sin resentimientos ni frustraciones y así las penurias y tribulaciones son mas fáciles de llevar.</a:t>
            </a:r>
            <a:endParaRPr lang="es-ES"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18:24</a:t>
            </a:r>
            <a:r>
              <a:rPr lang="es-CO" sz="2400" i="1" dirty="0" smtClean="0"/>
              <a:t>   Y escuchó Moisés la voz de su suegro e hizo todo lo que le había dicho; </a:t>
            </a:r>
          </a:p>
          <a:p>
            <a:r>
              <a:rPr lang="es-CO" sz="2400" b="1" i="1" dirty="0" err="1" smtClean="0"/>
              <a:t>Vayishma</a:t>
            </a:r>
            <a:r>
              <a:rPr lang="es-CO" sz="2400" b="1" i="1" dirty="0" smtClean="0"/>
              <a:t> Moshe </a:t>
            </a:r>
            <a:r>
              <a:rPr lang="es-CO" sz="2400" b="1" i="1" dirty="0" err="1" smtClean="0"/>
              <a:t>lekol</a:t>
            </a:r>
            <a:r>
              <a:rPr lang="es-CO" sz="2400" b="1" i="1" dirty="0" smtClean="0"/>
              <a:t> </a:t>
            </a:r>
            <a:r>
              <a:rPr lang="es-CO" sz="2400" b="1" i="1" dirty="0" err="1" smtClean="0"/>
              <a:t>jotno</a:t>
            </a:r>
            <a:r>
              <a:rPr lang="es-CO" sz="2400" b="1" i="1" dirty="0" smtClean="0"/>
              <a:t> </a:t>
            </a:r>
            <a:r>
              <a:rPr lang="es-CO" sz="2400" b="1" i="1" dirty="0" err="1" smtClean="0"/>
              <a:t>vaya'as</a:t>
            </a:r>
            <a:r>
              <a:rPr lang="es-CO" sz="2400" b="1" i="1" dirty="0" smtClean="0"/>
              <a:t> </a:t>
            </a:r>
            <a:r>
              <a:rPr lang="es-CO" sz="2400" b="1" i="1" dirty="0" err="1" smtClean="0"/>
              <a:t>kol</a:t>
            </a:r>
            <a:r>
              <a:rPr lang="es-CO" sz="2400" b="1" i="1" dirty="0" smtClean="0"/>
              <a:t> </a:t>
            </a:r>
            <a:r>
              <a:rPr lang="es-CO" sz="2400" b="1" i="1" dirty="0" err="1" smtClean="0"/>
              <a:t>asher</a:t>
            </a:r>
            <a:r>
              <a:rPr lang="es-CO" sz="2400" b="1" i="1" dirty="0" smtClean="0"/>
              <a:t> amar.</a:t>
            </a:r>
            <a:endParaRPr lang="es-CO" sz="2400" i="1" dirty="0" smtClean="0"/>
          </a:p>
          <a:p>
            <a:r>
              <a:rPr lang="es-CO" sz="2400" b="1" i="1" dirty="0" smtClean="0"/>
              <a:t> </a:t>
            </a:r>
            <a:endParaRPr lang="es-CO" sz="2400" i="1" dirty="0" smtClean="0"/>
          </a:p>
          <a:p>
            <a:r>
              <a:rPr lang="es-CO" sz="2400" b="1" i="1" dirty="0" smtClean="0"/>
              <a:t>18:25   </a:t>
            </a:r>
            <a:r>
              <a:rPr lang="es-CO" sz="2400" i="1" dirty="0" smtClean="0"/>
              <a:t>y escogió Moisés hombres capaces de entre todo Israel, y los puso por cabezas del pueblo, por jefes de mil, jefes de ciento, jefes de cincuenta y jefes de diez; </a:t>
            </a:r>
          </a:p>
          <a:p>
            <a:r>
              <a:rPr lang="es-CO" sz="2400" b="1" i="1" dirty="0" err="1" smtClean="0"/>
              <a:t>Vayivjar</a:t>
            </a:r>
            <a:r>
              <a:rPr lang="es-CO" sz="2400" b="1" i="1" dirty="0" smtClean="0"/>
              <a:t> Moshe </a:t>
            </a:r>
            <a:r>
              <a:rPr lang="es-CO" sz="2400" b="1" i="1" dirty="0" err="1" smtClean="0"/>
              <a:t>anshey-jayil</a:t>
            </a:r>
            <a:r>
              <a:rPr lang="es-CO" sz="2400" b="1" i="1" dirty="0" smtClean="0"/>
              <a:t> </a:t>
            </a:r>
            <a:r>
              <a:rPr lang="es-CO" sz="2400" b="1" i="1" dirty="0" err="1" smtClean="0"/>
              <a:t>mikol-Yisra'el</a:t>
            </a:r>
            <a:r>
              <a:rPr lang="es-CO" sz="2400" b="1" i="1" dirty="0" smtClean="0"/>
              <a:t> </a:t>
            </a:r>
            <a:r>
              <a:rPr lang="es-CO" sz="2400" b="1" i="1" dirty="0" err="1" smtClean="0"/>
              <a:t>vayiten</a:t>
            </a:r>
            <a:r>
              <a:rPr lang="es-CO" sz="2400" b="1" i="1" dirty="0" smtClean="0"/>
              <a:t> </a:t>
            </a:r>
            <a:r>
              <a:rPr lang="es-CO" sz="2400" b="1" i="1" dirty="0" err="1" smtClean="0"/>
              <a:t>otam</a:t>
            </a:r>
            <a:r>
              <a:rPr lang="es-CO" sz="2400" b="1" i="1" dirty="0" smtClean="0"/>
              <a:t> </a:t>
            </a:r>
            <a:r>
              <a:rPr lang="es-CO" sz="2400" b="1" i="1" dirty="0" err="1" smtClean="0"/>
              <a:t>rashim</a:t>
            </a:r>
            <a:r>
              <a:rPr lang="es-CO" sz="2400" b="1" i="1" dirty="0" smtClean="0"/>
              <a:t> al-</a:t>
            </a:r>
            <a:r>
              <a:rPr lang="es-CO" sz="2400" b="1" i="1" dirty="0" err="1" smtClean="0"/>
              <a:t>ha'am</a:t>
            </a:r>
            <a:r>
              <a:rPr lang="es-CO" sz="2400" b="1" i="1" dirty="0" smtClean="0"/>
              <a:t> </a:t>
            </a:r>
            <a:r>
              <a:rPr lang="es-CO" sz="2400" b="1" i="1" dirty="0" err="1" smtClean="0"/>
              <a:t>sarey</a:t>
            </a:r>
            <a:r>
              <a:rPr lang="es-CO" sz="2400" b="1" i="1" dirty="0" smtClean="0"/>
              <a:t> </a:t>
            </a:r>
            <a:r>
              <a:rPr lang="es-CO" sz="2400" b="1" i="1" dirty="0" err="1" smtClean="0"/>
              <a:t>alafim</a:t>
            </a:r>
            <a:r>
              <a:rPr lang="es-CO" sz="2400" b="1" i="1" dirty="0" smtClean="0"/>
              <a:t> </a:t>
            </a:r>
            <a:r>
              <a:rPr lang="es-CO" sz="2400" b="1" i="1" dirty="0" err="1" smtClean="0"/>
              <a:t>sarey</a:t>
            </a:r>
            <a:r>
              <a:rPr lang="es-CO" sz="2400" b="1" i="1" dirty="0" smtClean="0"/>
              <a:t> </a:t>
            </a:r>
            <a:r>
              <a:rPr lang="es-CO" sz="2400" b="1" i="1" dirty="0" err="1" smtClean="0"/>
              <a:t>me'ot</a:t>
            </a:r>
            <a:r>
              <a:rPr lang="es-CO" sz="2400" b="1" i="1" dirty="0" smtClean="0"/>
              <a:t> </a:t>
            </a:r>
            <a:r>
              <a:rPr lang="es-CO" sz="2400" b="1" i="1" dirty="0" err="1" smtClean="0"/>
              <a:t>sarey</a:t>
            </a:r>
            <a:r>
              <a:rPr lang="es-CO" sz="2400" b="1" i="1" dirty="0" smtClean="0"/>
              <a:t> </a:t>
            </a:r>
            <a:r>
              <a:rPr lang="es-CO" sz="2400" b="1" i="1" dirty="0" err="1" smtClean="0"/>
              <a:t>jamishim</a:t>
            </a:r>
            <a:r>
              <a:rPr lang="es-CO" sz="2400" b="1" i="1" dirty="0" smtClean="0"/>
              <a:t> </a:t>
            </a:r>
            <a:r>
              <a:rPr lang="es-CO" sz="2400" b="1" i="1" dirty="0" err="1" smtClean="0"/>
              <a:t>vesarey</a:t>
            </a:r>
            <a:r>
              <a:rPr lang="es-CO" sz="2400" b="1" i="1" dirty="0" smtClean="0"/>
              <a:t> </a:t>
            </a:r>
            <a:r>
              <a:rPr lang="es-CO" sz="2400" b="1" i="1" dirty="0" err="1" smtClean="0"/>
              <a:t>asarot</a:t>
            </a:r>
            <a:r>
              <a:rPr lang="es-CO" sz="2400" b="1" i="1" dirty="0" smtClean="0"/>
              <a:t>.</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18:26     </a:t>
            </a:r>
            <a:r>
              <a:rPr lang="es-ES" sz="2400" i="1" dirty="0" smtClean="0"/>
              <a:t>y éstos juzgaban al pueblo en todo tiempo; el asunto difícil lo llevaban a Moisés, mas todo asunto pequeño lo juzgaban ellos mismos.</a:t>
            </a:r>
          </a:p>
          <a:p>
            <a:r>
              <a:rPr lang="es-ES" sz="2400" b="1" i="1" dirty="0" err="1" smtClean="0"/>
              <a:t>Veshaftu</a:t>
            </a:r>
            <a:r>
              <a:rPr lang="es-ES" sz="2400" b="1" i="1" dirty="0" smtClean="0"/>
              <a:t> et-</a:t>
            </a:r>
            <a:r>
              <a:rPr lang="es-ES" sz="2400" b="1" i="1" dirty="0" err="1" smtClean="0"/>
              <a:t>ha'am</a:t>
            </a:r>
            <a:r>
              <a:rPr lang="es-ES" sz="2400" b="1" i="1" dirty="0" smtClean="0"/>
              <a:t> </a:t>
            </a:r>
            <a:r>
              <a:rPr lang="es-ES" sz="2400" b="1" i="1" dirty="0" err="1" smtClean="0"/>
              <a:t>bejol</a:t>
            </a:r>
            <a:r>
              <a:rPr lang="es-ES" sz="2400" b="1" i="1" dirty="0" smtClean="0"/>
              <a:t>-et et-</a:t>
            </a:r>
            <a:r>
              <a:rPr lang="es-ES" sz="2400" b="1" i="1" dirty="0" err="1" smtClean="0"/>
              <a:t>hadavar</a:t>
            </a:r>
            <a:r>
              <a:rPr lang="es-ES" sz="2400" b="1" i="1" dirty="0" smtClean="0"/>
              <a:t> </a:t>
            </a:r>
            <a:r>
              <a:rPr lang="es-ES" sz="2400" b="1" i="1" dirty="0" err="1" smtClean="0"/>
              <a:t>hakasheh</a:t>
            </a:r>
            <a:r>
              <a:rPr lang="es-ES" sz="2400" b="1" i="1" dirty="0" smtClean="0"/>
              <a:t> </a:t>
            </a:r>
            <a:r>
              <a:rPr lang="es-ES" sz="2400" b="1" i="1" dirty="0" err="1" smtClean="0"/>
              <a:t>yevi'un</a:t>
            </a:r>
            <a:r>
              <a:rPr lang="es-ES" sz="2400" b="1" i="1" dirty="0" smtClean="0"/>
              <a:t> el-Moshe </a:t>
            </a:r>
            <a:r>
              <a:rPr lang="es-ES" sz="2400" b="1" i="1" dirty="0" err="1" smtClean="0"/>
              <a:t>vejol-hadavar</a:t>
            </a:r>
            <a:r>
              <a:rPr lang="es-ES" sz="2400" b="1" i="1" dirty="0" smtClean="0"/>
              <a:t> </a:t>
            </a:r>
            <a:r>
              <a:rPr lang="es-ES" sz="2400" b="1" i="1" dirty="0" err="1" smtClean="0"/>
              <a:t>hakaton</a:t>
            </a:r>
            <a:r>
              <a:rPr lang="es-ES" sz="2400" b="1" i="1" dirty="0" smtClean="0"/>
              <a:t> </a:t>
            </a:r>
            <a:r>
              <a:rPr lang="es-ES" sz="2400" b="1" i="1" dirty="0" err="1" smtClean="0"/>
              <a:t>yishputu</a:t>
            </a:r>
            <a:r>
              <a:rPr lang="es-ES" sz="2400" b="1" i="1" dirty="0" smtClean="0"/>
              <a:t> </a:t>
            </a:r>
            <a:r>
              <a:rPr lang="es-ES" sz="2400" b="1" i="1" dirty="0" err="1" smtClean="0"/>
              <a:t>hem</a:t>
            </a:r>
            <a:r>
              <a:rPr lang="es-ES" sz="2400" b="1" i="1" dirty="0" smtClean="0"/>
              <a:t>.</a:t>
            </a:r>
            <a:endParaRPr lang="es-ES" sz="2400" i="1" dirty="0" smtClean="0"/>
          </a:p>
          <a:p>
            <a:r>
              <a:rPr lang="es-ES" sz="2400" b="1" i="1" dirty="0" smtClean="0"/>
              <a:t> </a:t>
            </a:r>
            <a:endParaRPr lang="es-ES" sz="2400" i="1" dirty="0" smtClean="0"/>
          </a:p>
          <a:p>
            <a:r>
              <a:rPr lang="es-ES" sz="2400" b="1" i="1" dirty="0" smtClean="0"/>
              <a:t>18:27</a:t>
            </a:r>
            <a:r>
              <a:rPr lang="es-ES" sz="2400" i="1" dirty="0" smtClean="0"/>
              <a:t>   Y despidió Moisés a su suegro, el cual se fue a su tierra.</a:t>
            </a:r>
            <a:r>
              <a:rPr lang="es-ES" sz="2400" b="1" i="1" dirty="0" smtClean="0"/>
              <a:t> </a:t>
            </a:r>
          </a:p>
          <a:p>
            <a:r>
              <a:rPr lang="es-ES" sz="2400" b="1" i="1" dirty="0" err="1" smtClean="0"/>
              <a:t>Vayeshalaj</a:t>
            </a:r>
            <a:r>
              <a:rPr lang="es-ES" sz="2400" b="1" i="1" dirty="0" smtClean="0"/>
              <a:t> Moshe et-</a:t>
            </a:r>
            <a:r>
              <a:rPr lang="es-ES" sz="2400" b="1" i="1" dirty="0" err="1" smtClean="0"/>
              <a:t>jotno</a:t>
            </a:r>
            <a:r>
              <a:rPr lang="es-ES" sz="2400" b="1" i="1" dirty="0" smtClean="0"/>
              <a:t> </a:t>
            </a:r>
            <a:r>
              <a:rPr lang="es-ES" sz="2400" b="1" i="1" dirty="0" err="1" smtClean="0"/>
              <a:t>vayelej</a:t>
            </a:r>
            <a:r>
              <a:rPr lang="es-ES" sz="2400" b="1" i="1" dirty="0" smtClean="0"/>
              <a:t> lo el-</a:t>
            </a:r>
            <a:r>
              <a:rPr lang="es-ES" sz="2400" b="1" i="1" dirty="0" err="1" smtClean="0"/>
              <a:t>artso</a:t>
            </a:r>
            <a:r>
              <a:rPr lang="es-ES" sz="2400" b="1" i="1" dirty="0" smtClean="0"/>
              <a:t>. </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En Bamidbar 10: 29-32 Moisés le rogó a </a:t>
            </a:r>
            <a:r>
              <a:rPr lang="es-ES" sz="2400" i="1" dirty="0" err="1" smtClean="0"/>
              <a:t>Yitró</a:t>
            </a:r>
            <a:r>
              <a:rPr lang="es-ES" sz="2400" i="1" dirty="0" smtClean="0"/>
              <a:t> que se quedara pero no se conoce si al final lo hizo o no.</a:t>
            </a:r>
          </a:p>
          <a:p>
            <a:r>
              <a:rPr lang="es-ES" sz="2400" i="1" dirty="0" err="1" smtClean="0"/>
              <a:t>Yitró</a:t>
            </a:r>
            <a:r>
              <a:rPr lang="es-ES" sz="2400" i="1" dirty="0" smtClean="0"/>
              <a:t> regresó un año mas tarde a su hogar para convertir a toda su familia al Judaísmo.</a:t>
            </a:r>
          </a:p>
          <a:p>
            <a:r>
              <a:rPr lang="es-ES" sz="2400" i="1" dirty="0" smtClean="0"/>
              <a:t>Permaneció en Madián mientras que sus hijos se unieron al pueblo Judío, obteniendo un terreno muy fértil en los alrededores de </a:t>
            </a:r>
            <a:r>
              <a:rPr lang="es-ES" sz="2400" i="1" dirty="0" err="1" smtClean="0"/>
              <a:t>Yerijó</a:t>
            </a:r>
            <a:r>
              <a:rPr lang="es-ES" sz="2400" i="1" dirty="0" smtClean="0"/>
              <a:t>.</a:t>
            </a:r>
          </a:p>
          <a:p>
            <a:r>
              <a:rPr lang="es-ES" sz="2400" i="1" dirty="0" smtClean="0"/>
              <a:t>De acuerdo a Rambán, </a:t>
            </a:r>
            <a:r>
              <a:rPr lang="es-ES" sz="2400" i="1" dirty="0" err="1" smtClean="0"/>
              <a:t>Yitró</a:t>
            </a:r>
            <a:r>
              <a:rPr lang="es-ES" sz="2400" i="1" dirty="0" smtClean="0"/>
              <a:t> se fue para convertir a su familia y luego volver. **</a:t>
            </a:r>
          </a:p>
          <a:p>
            <a:endParaRPr lang="es-ES"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13 </a:t>
            </a:r>
            <a:r>
              <a:rPr lang="es-CO" sz="1800" dirty="0" err="1" smtClean="0">
                <a:latin typeface="Calibri" pitchFamily="34" charset="0"/>
              </a:rPr>
              <a:t>Kislev</a:t>
            </a:r>
            <a:r>
              <a:rPr lang="es-CO" sz="1800" dirty="0" smtClean="0">
                <a:latin typeface="Calibri" pitchFamily="34" charset="0"/>
              </a:rPr>
              <a:t> 5777  –  13 Diciembre,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100758</TotalTime>
  <Words>450</Words>
  <Application>Microsoft Office PowerPoint</Application>
  <PresentationFormat>On-screen Show (4:3)</PresentationFormat>
  <Paragraphs>125</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3159</cp:revision>
  <dcterms:created xsi:type="dcterms:W3CDTF">2013-10-13T19:31:46Z</dcterms:created>
  <dcterms:modified xsi:type="dcterms:W3CDTF">2017-01-04T03:08:47Z</dcterms:modified>
</cp:coreProperties>
</file>