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1395" r:id="rId3"/>
    <p:sldId id="1440" r:id="rId4"/>
    <p:sldId id="1472" r:id="rId5"/>
    <p:sldId id="1451" r:id="rId6"/>
    <p:sldId id="1448" r:id="rId7"/>
    <p:sldId id="1445" r:id="rId8"/>
    <p:sldId id="1449" r:id="rId9"/>
    <p:sldId id="1441" r:id="rId10"/>
    <p:sldId id="1470" r:id="rId11"/>
    <p:sldId id="1442" r:id="rId12"/>
    <p:sldId id="1443" r:id="rId13"/>
    <p:sldId id="1473" r:id="rId14"/>
    <p:sldId id="1453" r:id="rId15"/>
    <p:sldId id="1452" r:id="rId16"/>
    <p:sldId id="1454" r:id="rId17"/>
    <p:sldId id="1455" r:id="rId18"/>
    <p:sldId id="1444" r:id="rId19"/>
    <p:sldId id="1456" r:id="rId20"/>
    <p:sldId id="1457" r:id="rId21"/>
    <p:sldId id="1458" r:id="rId22"/>
    <p:sldId id="1459" r:id="rId23"/>
    <p:sldId id="1471" r:id="rId24"/>
    <p:sldId id="292" r:id="rId2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0000"/>
    <a:srgbClr val="FF6600"/>
    <a:srgbClr val="4D4D4D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661" autoAdjust="0"/>
    <p:restoredTop sz="94599" autoAdjust="0"/>
  </p:normalViewPr>
  <p:slideViewPr>
    <p:cSldViewPr>
      <p:cViewPr>
        <p:scale>
          <a:sx n="75" d="100"/>
          <a:sy n="75" d="100"/>
        </p:scale>
        <p:origin x="14" y="57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53" y="32674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 txBox="1"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fld id="{6497E951-7DF6-4984-901D-43C4828BD46D}" type="datetime1">
              <a:rPr/>
              <a:pPr>
                <a:defRPr/>
              </a:pPr>
              <a:t>11/29/2016</a:t>
            </a:fld>
            <a:endParaRPr/>
          </a:p>
        </p:txBody>
      </p:sp>
      <p:sp>
        <p:nvSpPr>
          <p:cNvPr id="21508" name="Slide Image Placeholder 3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12701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" name="Notes Placeholder 4"/>
          <p:cNvSpPr txBox="1"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fld id="{88EC5B86-D5C0-43EF-A4F3-5AC14288A0DD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1pPr>
    <a:lvl2pPr marL="457200" lvl="1" algn="l" rtl="0" eaLnBrk="0" fontAlgn="base" hangingPunct="0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2pPr>
    <a:lvl3pPr marL="914400" lvl="2" algn="l" rtl="0" eaLnBrk="0" fontAlgn="base" hangingPunct="0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3pPr>
    <a:lvl4pPr marL="1371600" lvl="3" algn="l" rtl="0" eaLnBrk="0" fontAlgn="base" hangingPunct="0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4pPr>
    <a:lvl5pPr marL="1828800" lvl="4" algn="l" rtl="0" eaLnBrk="0" fontAlgn="base" hangingPunct="0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B0853FC-C21B-4F28-BC77-4FA38CE92E43}" type="slidenum">
              <a:rPr smtClean="0"/>
              <a:pPr>
                <a:defRPr/>
              </a:pPr>
              <a:t>2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3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4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5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6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7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8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9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10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11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12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13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14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15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16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17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18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19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20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21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22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23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685800" y="2130423"/>
            <a:ext cx="7772400" cy="147002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3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D1B3D1-5AC6-420C-A09A-EDF5B015A737}" type="datetime1">
              <a:rPr/>
              <a:pPr>
                <a:defRPr/>
              </a:pPr>
              <a:t>11/29/2016</a:t>
            </a:fld>
            <a:endParaRPr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EE43FC-6ABE-4C8A-A624-ECC03E2DCBE7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D852E6-F766-4C80-ACC6-9E34422E375B}" type="datetime1">
              <a:rPr/>
              <a:pPr>
                <a:defRPr/>
              </a:pPr>
              <a:t>11/29/2016</a:t>
            </a:fld>
            <a:endParaRPr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13CB4C-5446-456E-B9F7-DA4263CEAD1F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22311" y="4406895"/>
            <a:ext cx="7772400" cy="1362071"/>
          </a:xfrm>
        </p:spPr>
        <p:txBody>
          <a:bodyPr anchor="t" anchorCtr="0"/>
          <a:lstStyle>
            <a:lvl1pPr algn="l">
              <a:defRPr sz="4000" b="1" cap="all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722311" y="2906713"/>
            <a:ext cx="7772400" cy="1500182"/>
          </a:xfrm>
        </p:spPr>
        <p:txBody>
          <a:bodyPr anchor="b"/>
          <a:lstStyle>
            <a:lvl1pPr marL="0" indent="0">
              <a:spcBef>
                <a:spcPts val="500"/>
              </a:spcBef>
              <a:buNone/>
              <a:defRPr sz="20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17012D-4A89-4BC5-A8EE-2E32A84EECEB}" type="datetime1">
              <a:rPr/>
              <a:pPr>
                <a:defRPr/>
              </a:pPr>
              <a:t>11/29/2016</a:t>
            </a:fld>
            <a:endParaRPr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F3B499-BD8C-4BCF-B2A1-56A60F7E95E8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457200" y="1600200"/>
            <a:ext cx="4038603" cy="4525959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648196" y="1600200"/>
            <a:ext cx="4038603" cy="4525959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008FB4-5C27-4F15-B825-911551922071}" type="datetime1">
              <a:rPr/>
              <a:pPr>
                <a:defRPr/>
              </a:pPr>
              <a:t>11/29/2016</a:t>
            </a:fld>
            <a:endParaRPr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566124-FF74-429B-80EB-C7E0A1B68D0B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4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57200" y="2174872"/>
            <a:ext cx="4040184" cy="39512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4645023" y="1535113"/>
            <a:ext cx="4041776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4645023" y="2174872"/>
            <a:ext cx="4041776" cy="39512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C304C0-9BB3-4814-B8C1-D88608E9E6C3}" type="datetime1">
              <a:rPr/>
              <a:pPr>
                <a:defRPr/>
              </a:pPr>
              <a:t>11/29/2016</a:t>
            </a:fld>
            <a:endParaRPr/>
          </a:p>
        </p:txBody>
      </p:sp>
      <p:sp>
        <p:nvSpPr>
          <p:cNvPr id="8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9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940252-E3EA-4F55-A08B-9088ABA10E7C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76552E-A60B-4F0E-BE6C-1B85599CDF33}" type="datetime1">
              <a:rPr/>
              <a:pPr>
                <a:defRPr/>
              </a:pPr>
              <a:t>11/29/2016</a:t>
            </a:fld>
            <a:endParaRPr/>
          </a:p>
        </p:txBody>
      </p:sp>
      <p:sp>
        <p:nvSpPr>
          <p:cNvPr id="4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869867-7905-413E-A374-A816D6B2D920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652169-AB78-47BF-88BF-E441C19B46D1}" type="datetime1">
              <a:rPr/>
              <a:pPr>
                <a:defRPr/>
              </a:pPr>
              <a:t>11/29/2016</a:t>
            </a:fld>
            <a:endParaRPr/>
          </a:p>
        </p:txBody>
      </p:sp>
      <p:sp>
        <p:nvSpPr>
          <p:cNvPr id="3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F683BC-666B-4628-9C47-D3461A73F2C9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200" y="273048"/>
            <a:ext cx="3008311" cy="1162046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3575047" y="273048"/>
            <a:ext cx="5111752" cy="585311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457200" y="1435095"/>
            <a:ext cx="3008311" cy="46910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BDE323-7DE0-463F-B76F-A041051CB211}" type="datetime1">
              <a:rPr/>
              <a:pPr>
                <a:defRPr/>
              </a:pPr>
              <a:t>11/29/2016</a:t>
            </a:fld>
            <a:endParaRPr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433C85-CACF-45CF-980F-39102E1C9C98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5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1792288" y="612776"/>
            <a:ext cx="5486400" cy="4114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1792288" y="5367335"/>
            <a:ext cx="5486400" cy="8048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BC5FE8-E48C-4FEA-B2CA-3695BE8B2B6B}" type="datetime1">
              <a:rPr/>
              <a:pPr>
                <a:defRPr/>
              </a:pPr>
              <a:t>11/29/2016</a:t>
            </a:fld>
            <a:endParaRPr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A8E827-EF13-4170-9B64-0B43F085C5A0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69FAC0-0361-4A16-ACB2-01699D7382F5}" type="datetime1">
              <a:rPr/>
              <a:pPr>
                <a:defRPr/>
              </a:pPr>
              <a:t>11/29/2016</a:t>
            </a:fld>
            <a:endParaRPr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FEFBB0-B328-4D4B-BABD-AE8A07AF7A9D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9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457200" y="274640"/>
            <a:ext cx="6019796" cy="5851529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C723DA-AA63-462F-A1A7-48414B58D596}" type="datetime1">
              <a:rPr/>
              <a:pPr>
                <a:defRPr/>
              </a:pPr>
              <a:t>11/29/2016</a:t>
            </a:fld>
            <a:endParaRPr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7CE22B-D726-41AA-B1B1-2925730D2766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 txBox="1"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 txBox="1"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fld id="{5FFFD175-C463-4271-A938-A8B7A73B9E71}" type="datetime1">
              <a:rPr/>
              <a:pPr>
                <a:defRPr/>
              </a:pPr>
              <a:t>11/29/2016</a:t>
            </a:fld>
            <a:endParaRPr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/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fld id="{A97375F9-1045-48BC-BF42-C642C1281CEC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lang="en-US" sz="4400" kern="1200">
          <a:solidFill>
            <a:srgbClr val="000000"/>
          </a:solidFill>
          <a:latin typeface="Calibri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5pPr>
      <a:lvl6pPr marL="457200" algn="ctr" rtl="0" eaLnBrk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6pPr>
      <a:lvl7pPr marL="914400" algn="ctr" rtl="0" eaLnBrk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7pPr>
      <a:lvl8pPr marL="1371600" algn="ctr" rtl="0" eaLnBrk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8pPr>
      <a:lvl9pPr marL="1828800" algn="ctr" rtl="0" eaLnBrk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ts val="800"/>
        </a:spcBef>
        <a:spcAft>
          <a:spcPct val="0"/>
        </a:spcAft>
        <a:buSzPct val="100000"/>
        <a:buFont typeface="Arial" charset="0"/>
        <a:buChar char="•"/>
        <a:defRPr lang="en-US" sz="3200" kern="1200">
          <a:solidFill>
            <a:srgbClr val="000000"/>
          </a:solidFill>
          <a:latin typeface="Calibri"/>
        </a:defRPr>
      </a:lvl1pPr>
      <a:lvl2pPr marL="742950" lvl="1" indent="-285750" algn="l" rtl="0" eaLnBrk="0" fontAlgn="base" hangingPunct="0">
        <a:spcBef>
          <a:spcPts val="700"/>
        </a:spcBef>
        <a:spcAft>
          <a:spcPct val="0"/>
        </a:spcAft>
        <a:buSzPct val="100000"/>
        <a:buFont typeface="Arial" charset="0"/>
        <a:buChar char="–"/>
        <a:defRPr lang="en-US" sz="2800" kern="1200">
          <a:solidFill>
            <a:srgbClr val="000000"/>
          </a:solidFill>
          <a:latin typeface="Calibri"/>
        </a:defRPr>
      </a:lvl2pPr>
      <a:lvl3pPr marL="1143000" lvl="2" indent="-228600" algn="l" rtl="0" eaLnBrk="0" fontAlgn="base" hangingPunct="0">
        <a:spcBef>
          <a:spcPts val="600"/>
        </a:spcBef>
        <a:spcAft>
          <a:spcPct val="0"/>
        </a:spcAft>
        <a:buSzPct val="100000"/>
        <a:buFont typeface="Arial" charset="0"/>
        <a:buChar char="•"/>
        <a:defRPr lang="en-US" sz="2400" kern="1200">
          <a:solidFill>
            <a:srgbClr val="000000"/>
          </a:solidFill>
          <a:latin typeface="Calibri"/>
        </a:defRPr>
      </a:lvl3pPr>
      <a:lvl4pPr marL="1600200" lvl="3" indent="-228600" algn="l" rtl="0" eaLnBrk="0" fontAlgn="base" hangingPunct="0">
        <a:spcBef>
          <a:spcPts val="500"/>
        </a:spcBef>
        <a:spcAft>
          <a:spcPct val="0"/>
        </a:spcAft>
        <a:buSzPct val="100000"/>
        <a:buFont typeface="Arial" charset="0"/>
        <a:buChar char="–"/>
        <a:defRPr lang="en-US" sz="2000" kern="1200">
          <a:solidFill>
            <a:srgbClr val="000000"/>
          </a:solidFill>
          <a:latin typeface="Calibri"/>
        </a:defRPr>
      </a:lvl4pPr>
      <a:lvl5pPr marL="2057400" lvl="4" indent="-228600" algn="l" rtl="0" eaLnBrk="0" fontAlgn="base" hangingPunct="0">
        <a:spcBef>
          <a:spcPts val="500"/>
        </a:spcBef>
        <a:spcAft>
          <a:spcPct val="0"/>
        </a:spcAft>
        <a:buSzPct val="100000"/>
        <a:buFont typeface="Arial" charset="0"/>
        <a:buChar char="»"/>
        <a:defRPr lang="en-US" sz="2000" kern="1200">
          <a:solidFill>
            <a:srgbClr val="000000"/>
          </a:solidFill>
          <a:latin typeface="Calibri"/>
        </a:defRPr>
      </a:lvl5pPr>
      <a:lvl6pPr marL="2514600" indent="-228600" algn="l" rtl="0" eaLnBrk="0" fontAlgn="base">
        <a:spcBef>
          <a:spcPts val="500"/>
        </a:spcBef>
        <a:spcAft>
          <a:spcPct val="0"/>
        </a:spcAft>
        <a:buSzPct val="100000"/>
        <a:buFont typeface="Arial" charset="0"/>
        <a:buChar char="»"/>
        <a:defRPr lang="en-US" sz="2000" kern="1200">
          <a:solidFill>
            <a:srgbClr val="000000"/>
          </a:solidFill>
          <a:latin typeface="Calibri"/>
        </a:defRPr>
      </a:lvl6pPr>
      <a:lvl7pPr marL="2971800" indent="-228600" algn="l" rtl="0" eaLnBrk="0" fontAlgn="base">
        <a:spcBef>
          <a:spcPts val="500"/>
        </a:spcBef>
        <a:spcAft>
          <a:spcPct val="0"/>
        </a:spcAft>
        <a:buSzPct val="100000"/>
        <a:buFont typeface="Arial" charset="0"/>
        <a:buChar char="»"/>
        <a:defRPr lang="en-US" sz="2000" kern="1200">
          <a:solidFill>
            <a:srgbClr val="000000"/>
          </a:solidFill>
          <a:latin typeface="Calibri"/>
        </a:defRPr>
      </a:lvl7pPr>
      <a:lvl8pPr marL="3429000" indent="-228600" algn="l" rtl="0" eaLnBrk="0" fontAlgn="base">
        <a:spcBef>
          <a:spcPts val="500"/>
        </a:spcBef>
        <a:spcAft>
          <a:spcPct val="0"/>
        </a:spcAft>
        <a:buSzPct val="100000"/>
        <a:buFont typeface="Arial" charset="0"/>
        <a:buChar char="»"/>
        <a:defRPr lang="en-US" sz="2000" kern="1200">
          <a:solidFill>
            <a:srgbClr val="000000"/>
          </a:solidFill>
          <a:latin typeface="Calibri"/>
        </a:defRPr>
      </a:lvl8pPr>
      <a:lvl9pPr marL="3886200" indent="-228600" algn="l" rtl="0" eaLnBrk="0" fontAlgn="base">
        <a:spcBef>
          <a:spcPts val="500"/>
        </a:spcBef>
        <a:spcAft>
          <a:spcPct val="0"/>
        </a:spcAft>
        <a:buSzPct val="100000"/>
        <a:buFont typeface="Arial" charset="0"/>
        <a:buChar char="»"/>
        <a:defRPr lang="en-US" sz="2000" kern="1200">
          <a:solidFill>
            <a:srgbClr val="000000"/>
          </a:solidFill>
          <a:latin typeface="Calibri"/>
        </a:defRPr>
      </a:lvl9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shalomhaverim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smtClean="0">
                <a:latin typeface="Calibri" pitchFamily="34" charset="0"/>
              </a:rPr>
              <a:t> </a:t>
            </a:r>
          </a:p>
        </p:txBody>
      </p:sp>
      <p:sp>
        <p:nvSpPr>
          <p:cNvPr id="2051" name="Subtitle 10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endParaRPr smtClean="0">
              <a:latin typeface="Calibri" pitchFamily="34" charset="0"/>
            </a:endParaRPr>
          </a:p>
        </p:txBody>
      </p:sp>
      <p:pic>
        <p:nvPicPr>
          <p:cNvPr id="2052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3" name="Title 1"/>
          <p:cNvSpPr txBox="1">
            <a:spLocks noChangeArrowheads="1"/>
          </p:cNvSpPr>
          <p:nvPr/>
        </p:nvSpPr>
        <p:spPr bwMode="auto">
          <a:xfrm>
            <a:off x="685800" y="23399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algn="ctr">
              <a:lnSpc>
                <a:spcPct val="90000"/>
              </a:lnSpc>
            </a:pPr>
            <a:r>
              <a:rPr lang="es-CO" sz="2400" dirty="0">
                <a:solidFill>
                  <a:srgbClr val="000000"/>
                </a:solidFill>
                <a:latin typeface="Calibri" pitchFamily="34" charset="0"/>
              </a:rPr>
              <a:t>CLASES DE TORAH</a:t>
            </a:r>
          </a:p>
          <a:p>
            <a:pPr algn="ctr">
              <a:lnSpc>
                <a:spcPct val="90000"/>
              </a:lnSpc>
            </a:pPr>
            <a:r>
              <a:rPr lang="es-CO" sz="3200" dirty="0">
                <a:solidFill>
                  <a:srgbClr val="000000"/>
                </a:solidFill>
                <a:latin typeface="Calibri" pitchFamily="34" charset="0"/>
              </a:rPr>
              <a:t>LIBRO DE SHEMOT – EXODO </a:t>
            </a:r>
            <a:r>
              <a:rPr lang="es-CO" sz="3200" dirty="0" smtClean="0">
                <a:solidFill>
                  <a:srgbClr val="000000"/>
                </a:solidFill>
                <a:latin typeface="Calibri" pitchFamily="34" charset="0"/>
              </a:rPr>
              <a:t>#</a:t>
            </a:r>
            <a:r>
              <a:rPr lang="es-CO" sz="3200" dirty="0" smtClean="0">
                <a:solidFill>
                  <a:srgbClr val="000000"/>
                </a:solidFill>
                <a:latin typeface="Calibri" pitchFamily="34" charset="0"/>
              </a:rPr>
              <a:t>23</a:t>
            </a:r>
          </a:p>
          <a:p>
            <a:pPr algn="ctr">
              <a:lnSpc>
                <a:spcPct val="90000"/>
              </a:lnSpc>
            </a:pPr>
            <a:r>
              <a:rPr lang="es-CO" sz="3200" dirty="0" smtClean="0">
                <a:solidFill>
                  <a:srgbClr val="000000"/>
                </a:solidFill>
                <a:latin typeface="Calibri" pitchFamily="34" charset="0"/>
              </a:rPr>
              <a:t>Reino de Sacerdotes y Nación Santa</a:t>
            </a:r>
            <a:endParaRPr lang="es-CO" sz="3200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054" name="Subtitle 2"/>
          <p:cNvSpPr txBox="1">
            <a:spLocks noChangeArrowheads="1"/>
          </p:cNvSpPr>
          <p:nvPr/>
        </p:nvSpPr>
        <p:spPr bwMode="auto">
          <a:xfrm>
            <a:off x="1371600" y="3886200"/>
            <a:ext cx="640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Ctr="1"/>
          <a:lstStyle/>
          <a:p>
            <a:pPr algn="ctr">
              <a:spcBef>
                <a:spcPts val="800"/>
              </a:spcBef>
            </a:pPr>
            <a:r>
              <a:rPr lang="es-CO" sz="3200">
                <a:solidFill>
                  <a:srgbClr val="000000"/>
                </a:solidFill>
                <a:latin typeface="Calibri" pitchFamily="34" charset="0"/>
              </a:rPr>
              <a:t>Por: Eliyahu BaYonah</a:t>
            </a:r>
          </a:p>
          <a:p>
            <a:pPr algn="ctr">
              <a:spcBef>
                <a:spcPts val="800"/>
              </a:spcBef>
            </a:pPr>
            <a:r>
              <a:rPr lang="es-CO" sz="3200">
                <a:solidFill>
                  <a:srgbClr val="000000"/>
                </a:solidFill>
                <a:latin typeface="Calibri" pitchFamily="34" charset="0"/>
              </a:rPr>
              <a:t>Director Shalom Haverim Org</a:t>
            </a:r>
          </a:p>
          <a:p>
            <a:pPr algn="ctr">
              <a:spcBef>
                <a:spcPts val="800"/>
              </a:spcBef>
            </a:pPr>
            <a:r>
              <a:rPr lang="es-CO" sz="3200">
                <a:solidFill>
                  <a:srgbClr val="000000"/>
                </a:solidFill>
                <a:latin typeface="Calibri" pitchFamily="34" charset="0"/>
              </a:rPr>
              <a:t>New York</a:t>
            </a:r>
            <a:endParaRPr lang="en-US" sz="3200">
              <a:solidFill>
                <a:srgbClr val="000000"/>
              </a:solidFill>
              <a:latin typeface="Calibri" pitchFamily="34" charset="0"/>
            </a:endParaRPr>
          </a:p>
          <a:p>
            <a:pPr algn="ctr">
              <a:spcBef>
                <a:spcPts val="800"/>
              </a:spcBef>
            </a:pPr>
            <a:endParaRPr lang="en-US" sz="3200">
              <a:solidFill>
                <a:srgbClr val="898989"/>
              </a:solidFill>
              <a:latin typeface="Calibri" pitchFamily="34" charset="0"/>
            </a:endParaRPr>
          </a:p>
        </p:txBody>
      </p:sp>
      <p:pic>
        <p:nvPicPr>
          <p:cNvPr id="2055" name="Picture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67038" y="990600"/>
            <a:ext cx="3209925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72400" y="6096000"/>
            <a:ext cx="1219200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endParaRPr lang="es-ES" sz="2400" i="1" smtClean="0">
              <a:latin typeface="Calibri" pitchFamily="34" charset="0"/>
            </a:endParaRPr>
          </a:p>
          <a:p>
            <a:endParaRPr lang="es-CO" sz="2400" i="1" smtClean="0">
              <a:latin typeface="Calibri" pitchFamily="34" charset="0"/>
            </a:endParaRPr>
          </a:p>
        </p:txBody>
      </p:sp>
      <p:pic>
        <p:nvPicPr>
          <p:cNvPr id="3077" name="Picture 2" descr="Image result for rameses to succoth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1524000"/>
            <a:ext cx="8312150" cy="406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ES" sz="2400" b="1" i="1" dirty="0" smtClean="0"/>
              <a:t>19:1     </a:t>
            </a:r>
            <a:r>
              <a:rPr lang="es-ES" sz="2400" i="1" dirty="0" smtClean="0"/>
              <a:t>En el tercer mes </a:t>
            </a:r>
            <a:r>
              <a:rPr lang="es-ES" sz="2400" i="1" dirty="0" smtClean="0"/>
              <a:t>de </a:t>
            </a:r>
            <a:r>
              <a:rPr lang="es-ES" sz="2400" i="1" dirty="0" smtClean="0"/>
              <a:t>la salida de los hijos de Israel de la tierra de Egipto, en ese mismo día llegaron al desierto de </a:t>
            </a:r>
            <a:r>
              <a:rPr lang="es-ES" sz="2400" i="1" dirty="0" err="1" smtClean="0"/>
              <a:t>Sinay</a:t>
            </a:r>
            <a:r>
              <a:rPr lang="es-ES" sz="2400" i="1" dirty="0" smtClean="0"/>
              <a:t>.</a:t>
            </a:r>
            <a:r>
              <a:rPr lang="es-ES" sz="2400" b="1" i="1" dirty="0" smtClean="0"/>
              <a:t> </a:t>
            </a:r>
            <a:endParaRPr lang="es-ES" sz="2400" b="1" i="1" dirty="0" smtClean="0"/>
          </a:p>
          <a:p>
            <a:r>
              <a:rPr lang="es-ES" sz="2400" b="1" i="1" dirty="0" err="1" smtClean="0"/>
              <a:t>Bajodesh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hashlishi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letset</a:t>
            </a:r>
            <a:r>
              <a:rPr lang="es-ES" sz="2400" b="1" i="1" dirty="0" smtClean="0"/>
              <a:t> beney-</a:t>
            </a:r>
            <a:r>
              <a:rPr lang="es-ES" sz="2400" b="1" i="1" dirty="0" err="1" smtClean="0"/>
              <a:t>Yisra'el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me'erets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Mitsrayim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bayom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hazeh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ba'u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midbar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Sinay</a:t>
            </a:r>
            <a:r>
              <a:rPr lang="es-ES" sz="2400" b="1" i="1" dirty="0" smtClean="0"/>
              <a:t>.</a:t>
            </a:r>
          </a:p>
          <a:p>
            <a:r>
              <a:rPr lang="es-CO" sz="2400" i="1" dirty="0" smtClean="0"/>
              <a:t>En el tercer mes después de la salida de los hijos de Israel de la tierra de Egipto, en ese mismo día llegaron al desierto de </a:t>
            </a:r>
            <a:r>
              <a:rPr lang="es-CO" sz="2400" i="1" dirty="0" smtClean="0"/>
              <a:t>Sinaí. **</a:t>
            </a:r>
          </a:p>
          <a:p>
            <a:r>
              <a:rPr lang="es-CO" sz="2400" i="1" dirty="0" smtClean="0"/>
              <a:t>Dios </a:t>
            </a:r>
            <a:r>
              <a:rPr lang="es-CO" sz="2400" i="1" dirty="0" smtClean="0"/>
              <a:t>no juzgó al pueblo de Israel apto para recibir la </a:t>
            </a:r>
            <a:r>
              <a:rPr lang="es-CO" sz="2400" i="1" dirty="0" smtClean="0"/>
              <a:t>Toráh </a:t>
            </a:r>
            <a:r>
              <a:rPr lang="es-CO" sz="2400" i="1" dirty="0" smtClean="0"/>
              <a:t>antes del tercer mes de su salida de Egipto, semejante a la mujer convertida al judaísmo, que necesita de un período mínimo de tres meses para adquirir el derecho de casarse con un israelita adepto a la </a:t>
            </a:r>
            <a:r>
              <a:rPr lang="es-CO" sz="2400" i="1" dirty="0" smtClean="0"/>
              <a:t>Toráh. </a:t>
            </a: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ES" sz="2400" b="1" i="1" dirty="0" smtClean="0"/>
              <a:t>19:1     </a:t>
            </a:r>
            <a:r>
              <a:rPr lang="es-ES" sz="2400" i="1" dirty="0" smtClean="0"/>
              <a:t>En el tercer mes </a:t>
            </a:r>
            <a:r>
              <a:rPr lang="es-ES" sz="2400" i="1" dirty="0" smtClean="0"/>
              <a:t>de </a:t>
            </a:r>
            <a:r>
              <a:rPr lang="es-ES" sz="2400" i="1" dirty="0" smtClean="0"/>
              <a:t>la salida de los hijos de Israel de la tierra de Egipto, en ese mismo día llegaron al desierto de </a:t>
            </a:r>
            <a:r>
              <a:rPr lang="es-ES" sz="2400" i="1" dirty="0" err="1" smtClean="0"/>
              <a:t>Sinay</a:t>
            </a:r>
            <a:r>
              <a:rPr lang="es-ES" sz="2400" i="1" dirty="0" smtClean="0"/>
              <a:t>.</a:t>
            </a:r>
            <a:r>
              <a:rPr lang="es-ES" sz="2400" b="1" i="1" dirty="0" smtClean="0"/>
              <a:t> </a:t>
            </a:r>
            <a:endParaRPr lang="es-ES" sz="2400" b="1" i="1" dirty="0" smtClean="0"/>
          </a:p>
          <a:p>
            <a:r>
              <a:rPr lang="es-ES" sz="2400" b="1" i="1" dirty="0" err="1" smtClean="0"/>
              <a:t>Bajodesh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hashlishi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letset</a:t>
            </a:r>
            <a:r>
              <a:rPr lang="es-ES" sz="2400" b="1" i="1" dirty="0" smtClean="0"/>
              <a:t> beney-</a:t>
            </a:r>
            <a:r>
              <a:rPr lang="es-ES" sz="2400" b="1" i="1" dirty="0" err="1" smtClean="0"/>
              <a:t>Yisra'el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me'erets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Mitsrayim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bayom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hazeh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ba'u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midbar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Sinay</a:t>
            </a:r>
            <a:r>
              <a:rPr lang="es-ES" sz="2400" b="1" i="1" dirty="0" smtClean="0"/>
              <a:t>.</a:t>
            </a:r>
          </a:p>
          <a:p>
            <a:r>
              <a:rPr lang="es-CO" sz="2400" i="1" dirty="0" smtClean="0"/>
              <a:t>La </a:t>
            </a:r>
            <a:r>
              <a:rPr lang="es-CO" sz="2400" i="1" dirty="0" smtClean="0"/>
              <a:t>palabra </a:t>
            </a:r>
            <a:r>
              <a:rPr lang="es-CO" sz="2400" i="1" dirty="0" err="1" smtClean="0"/>
              <a:t>bajódesh</a:t>
            </a:r>
            <a:r>
              <a:rPr lang="es-CO" sz="2400" i="1" dirty="0" smtClean="0"/>
              <a:t> (en el mes), la divide el Midrash (Yalcut 271) en dos, transformándola en Ba-</a:t>
            </a:r>
            <a:r>
              <a:rPr lang="es-CO" sz="2400" i="1" dirty="0" err="1" smtClean="0"/>
              <a:t>jódesh</a:t>
            </a:r>
            <a:r>
              <a:rPr lang="es-CO" sz="2400" i="1" dirty="0" smtClean="0"/>
              <a:t> (llegó el mes), esto es, el mes verdadero, el mes solemne de la iniciación religiosa de los hebreos. </a:t>
            </a:r>
            <a:endParaRPr lang="es-CO" sz="2400" i="1" dirty="0" smtClean="0"/>
          </a:p>
          <a:p>
            <a:r>
              <a:rPr lang="es-CO" sz="2400" i="1" dirty="0" err="1" smtClean="0"/>
              <a:t>Gódesh</a:t>
            </a:r>
            <a:r>
              <a:rPr lang="es-CO" sz="2400" i="1" dirty="0" smtClean="0"/>
              <a:t> </a:t>
            </a:r>
            <a:r>
              <a:rPr lang="es-CO" sz="2400" i="1" dirty="0" smtClean="0"/>
              <a:t>deriva de la palabra </a:t>
            </a:r>
            <a:r>
              <a:rPr lang="es-CO" sz="2400" i="1" dirty="0" err="1" smtClean="0"/>
              <a:t>jadash</a:t>
            </a:r>
            <a:r>
              <a:rPr lang="es-CO" sz="2400" i="1" dirty="0" smtClean="0"/>
              <a:t>, </a:t>
            </a:r>
            <a:r>
              <a:rPr lang="es-CO" sz="2400" i="1" dirty="0" smtClean="0"/>
              <a:t>nuevo. </a:t>
            </a:r>
            <a:r>
              <a:rPr lang="es-CO" sz="2400" i="1" dirty="0" smtClean="0"/>
              <a:t>Israel fue un pueblo nuevo, en todos los sentidos, después de recibir las leyes del </a:t>
            </a:r>
            <a:r>
              <a:rPr lang="es-CO" sz="2400" i="1" dirty="0" err="1" smtClean="0"/>
              <a:t>Sinay</a:t>
            </a:r>
            <a:r>
              <a:rPr lang="es-CO" sz="2400" i="1" dirty="0" smtClean="0"/>
              <a:t>. **</a:t>
            </a:r>
            <a:endParaRPr lang="es-ES" sz="24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/>
              <a:t>19:2     </a:t>
            </a:r>
            <a:r>
              <a:rPr lang="es-CO" sz="2400" i="1" dirty="0" smtClean="0"/>
              <a:t>Y partieron de </a:t>
            </a:r>
            <a:r>
              <a:rPr lang="es-CO" sz="2400" i="1" dirty="0" err="1" smtClean="0"/>
              <a:t>Refidim</a:t>
            </a:r>
            <a:r>
              <a:rPr lang="es-CO" sz="2400" i="1" dirty="0" smtClean="0"/>
              <a:t> y llegaron al desierto de </a:t>
            </a:r>
            <a:r>
              <a:rPr lang="es-CO" sz="2400" i="1" dirty="0" err="1" smtClean="0"/>
              <a:t>Sinay</a:t>
            </a:r>
            <a:r>
              <a:rPr lang="es-CO" sz="2400" i="1" dirty="0" smtClean="0"/>
              <a:t>, y acamparon en el desierto; y acampó allí Israel frente al monte.</a:t>
            </a:r>
            <a:r>
              <a:rPr lang="es-CO" sz="2400" b="1" i="1" dirty="0" smtClean="0"/>
              <a:t> </a:t>
            </a:r>
            <a:endParaRPr lang="es-CO" sz="2400" b="1" i="1" dirty="0" smtClean="0"/>
          </a:p>
          <a:p>
            <a:r>
              <a:rPr lang="es-CO" sz="2400" b="1" i="1" dirty="0" err="1" smtClean="0"/>
              <a:t>Vayis'u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meRfidim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vayavo'u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midbar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Sinay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vayajanu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bamidbar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vayijan</a:t>
            </a:r>
            <a:r>
              <a:rPr lang="es-CO" sz="2400" b="1" i="1" dirty="0" smtClean="0"/>
              <a:t>-sham </a:t>
            </a:r>
            <a:r>
              <a:rPr lang="es-CO" sz="2400" b="1" i="1" dirty="0" err="1" smtClean="0"/>
              <a:t>Yisra'el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neged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hahar</a:t>
            </a:r>
            <a:r>
              <a:rPr lang="es-CO" sz="2400" b="1" i="1" dirty="0" smtClean="0"/>
              <a:t>. **</a:t>
            </a:r>
          </a:p>
          <a:p>
            <a:endParaRPr lang="es-CO" sz="24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/>
              <a:t>19:3     </a:t>
            </a:r>
            <a:r>
              <a:rPr lang="es-CO" sz="2400" i="1" dirty="0" smtClean="0"/>
              <a:t>Y Moisés subió a Dios, y le llamó el Eterno desde el monte, diciendo: Así dirás a la casa de Jacob y anunciarás a los hijos de Israel:</a:t>
            </a:r>
            <a:r>
              <a:rPr lang="es-CO" sz="2400" b="1" i="1" dirty="0" smtClean="0"/>
              <a:t> </a:t>
            </a:r>
            <a:endParaRPr lang="es-CO" sz="2400" b="1" i="1" dirty="0" smtClean="0"/>
          </a:p>
          <a:p>
            <a:r>
              <a:rPr lang="es-CO" sz="2400" b="1" i="1" dirty="0" err="1" smtClean="0"/>
              <a:t>UMoshe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alah</a:t>
            </a:r>
            <a:r>
              <a:rPr lang="es-CO" sz="2400" b="1" i="1" dirty="0" smtClean="0"/>
              <a:t> el-</a:t>
            </a:r>
            <a:r>
              <a:rPr lang="es-CO" sz="2400" b="1" i="1" dirty="0" err="1" smtClean="0"/>
              <a:t>ha'Elohim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vayikra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elav</a:t>
            </a:r>
            <a:r>
              <a:rPr lang="es-CO" sz="2400" b="1" i="1" dirty="0" smtClean="0"/>
              <a:t> Adonay min-</a:t>
            </a:r>
            <a:r>
              <a:rPr lang="es-CO" sz="2400" b="1" i="1" dirty="0" err="1" smtClean="0"/>
              <a:t>hahar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lemor</a:t>
            </a:r>
            <a:r>
              <a:rPr lang="es-CO" sz="2400" b="1" i="1" dirty="0" smtClean="0"/>
              <a:t> koh tomar </a:t>
            </a:r>
            <a:r>
              <a:rPr lang="es-CO" sz="2400" b="1" i="1" dirty="0" err="1" smtClean="0"/>
              <a:t>leveyt-Ya'akov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vetageyd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livney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Yisra'el</a:t>
            </a:r>
            <a:r>
              <a:rPr lang="es-CO" sz="2400" b="1" i="1" dirty="0" smtClean="0"/>
              <a:t>. **</a:t>
            </a:r>
          </a:p>
          <a:p>
            <a:r>
              <a:rPr lang="es-CO" sz="2400" b="1" i="1" dirty="0" smtClean="0"/>
              <a:t>Y Moshe subió…</a:t>
            </a:r>
            <a:endParaRPr lang="es-CO" sz="2400" b="1" i="1" dirty="0" smtClean="0"/>
          </a:p>
          <a:p>
            <a:endParaRPr lang="es-CO" sz="2400" b="1" i="1" dirty="0" smtClean="0"/>
          </a:p>
          <a:p>
            <a:endParaRPr lang="es-CO" sz="2400" i="1" dirty="0" smtClean="0"/>
          </a:p>
          <a:p>
            <a:endParaRPr lang="es-ES" sz="24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/>
              <a:t>19:4     </a:t>
            </a:r>
            <a:r>
              <a:rPr lang="es-CO" sz="2400" i="1" dirty="0" smtClean="0"/>
              <a:t>"Vosotros habéis visto lo que hice a los egipcios, y cómo os he llevado como en alas de águilas y os he traído a Mí. </a:t>
            </a:r>
            <a:endParaRPr lang="es-CO" sz="2400" i="1" dirty="0" smtClean="0"/>
          </a:p>
          <a:p>
            <a:r>
              <a:rPr lang="es-CO" sz="2400" b="1" i="1" dirty="0" err="1" smtClean="0"/>
              <a:t>Atem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re'item</a:t>
            </a:r>
            <a:r>
              <a:rPr lang="es-CO" sz="2400" b="1" i="1" dirty="0" smtClean="0"/>
              <a:t> asher </a:t>
            </a:r>
            <a:r>
              <a:rPr lang="es-CO" sz="2400" b="1" i="1" dirty="0" err="1" smtClean="0"/>
              <a:t>asiti</a:t>
            </a:r>
            <a:r>
              <a:rPr lang="es-CO" sz="2400" b="1" i="1" dirty="0" smtClean="0"/>
              <a:t> le-</a:t>
            </a:r>
            <a:r>
              <a:rPr lang="es-CO" sz="2400" b="1" i="1" dirty="0" err="1" smtClean="0"/>
              <a:t>Mistrayim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va'esa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etjem</a:t>
            </a:r>
            <a:r>
              <a:rPr lang="es-CO" sz="2400" b="1" i="1" dirty="0" smtClean="0"/>
              <a:t> al-</a:t>
            </a:r>
            <a:r>
              <a:rPr lang="es-CO" sz="2400" b="1" i="1" dirty="0" err="1" smtClean="0"/>
              <a:t>kanfey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nesharim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va'avi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etjem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elay</a:t>
            </a:r>
            <a:r>
              <a:rPr lang="es-CO" sz="2400" b="1" i="1" dirty="0" smtClean="0"/>
              <a:t>.</a:t>
            </a:r>
          </a:p>
          <a:p>
            <a:r>
              <a:rPr lang="es-CO" sz="2400" b="1" i="1" dirty="0" smtClean="0"/>
              <a:t>Sobre alas de </a:t>
            </a:r>
            <a:r>
              <a:rPr lang="es-CO" sz="2400" b="1" i="1" dirty="0" err="1" smtClean="0"/>
              <a:t>aguila</a:t>
            </a:r>
            <a:r>
              <a:rPr lang="es-CO" sz="2400" b="1" i="1" dirty="0" smtClean="0"/>
              <a:t> **</a:t>
            </a:r>
            <a:endParaRPr lang="es-CO" sz="2400" i="1" dirty="0" smtClean="0"/>
          </a:p>
          <a:p>
            <a:endParaRPr lang="es-ES" sz="2400" i="1" dirty="0" smtClean="0"/>
          </a:p>
          <a:p>
            <a:endParaRPr lang="es-ES" sz="24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/>
              <a:t>19:5</a:t>
            </a:r>
            <a:r>
              <a:rPr lang="es-CO" sz="2400" i="1" dirty="0" smtClean="0"/>
              <a:t>     Ahora pues, si escuchareis atentamente mi voz y guardareis mi pacto, seréis para. Mí un tesoro especial sobre todos los pueblos, puesto que mía es toda la tierra; </a:t>
            </a:r>
            <a:endParaRPr lang="es-CO" sz="2400" i="1" dirty="0" smtClean="0"/>
          </a:p>
          <a:p>
            <a:r>
              <a:rPr lang="es-CO" sz="2400" b="1" i="1" dirty="0" err="1" smtClean="0"/>
              <a:t>Ve'atah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im-shamoa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tishme'u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bekoli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ushmartem</a:t>
            </a:r>
            <a:r>
              <a:rPr lang="es-CO" sz="2400" b="1" i="1" dirty="0" smtClean="0"/>
              <a:t> et-</a:t>
            </a:r>
            <a:r>
              <a:rPr lang="es-CO" sz="2400" b="1" i="1" dirty="0" err="1" smtClean="0"/>
              <a:t>briti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viheyitem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li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sgulah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mikol-ha'amim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ki-li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kol-ha'arets</a:t>
            </a:r>
            <a:r>
              <a:rPr lang="es-CO" sz="2400" b="1" i="1" dirty="0" smtClean="0"/>
              <a:t>. **</a:t>
            </a:r>
          </a:p>
          <a:p>
            <a:endParaRPr lang="es-CO" sz="24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/>
              <a:t>19:6     </a:t>
            </a:r>
            <a:r>
              <a:rPr lang="es-CO" sz="2400" i="1" dirty="0" smtClean="0"/>
              <a:t>y vosotros seréis para Mí un reino de sacerdotes y una nación santa. Estas son las palabras que dirás a los hijos de Israel".</a:t>
            </a:r>
            <a:r>
              <a:rPr lang="es-CO" sz="2400" b="1" i="1" dirty="0" smtClean="0"/>
              <a:t> </a:t>
            </a:r>
            <a:endParaRPr lang="es-CO" sz="2400" b="1" i="1" dirty="0" smtClean="0"/>
          </a:p>
          <a:p>
            <a:r>
              <a:rPr lang="es-CO" sz="2400" b="1" i="1" dirty="0" err="1" smtClean="0"/>
              <a:t>Ve'atem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tiheyu-li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mamlejet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kohanim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vegoy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kadosh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eleh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hadevarim</a:t>
            </a:r>
            <a:r>
              <a:rPr lang="es-CO" sz="2400" b="1" i="1" dirty="0" smtClean="0"/>
              <a:t> asher </a:t>
            </a:r>
            <a:r>
              <a:rPr lang="es-CO" sz="2400" b="1" i="1" dirty="0" err="1" smtClean="0"/>
              <a:t>tedaber</a:t>
            </a:r>
            <a:r>
              <a:rPr lang="es-CO" sz="2400" b="1" i="1" dirty="0" smtClean="0"/>
              <a:t> el-beney </a:t>
            </a:r>
            <a:r>
              <a:rPr lang="es-CO" sz="2400" b="1" i="1" dirty="0" err="1" smtClean="0"/>
              <a:t>Yisra'el</a:t>
            </a:r>
            <a:r>
              <a:rPr lang="es-CO" sz="2400" b="1" i="1" dirty="0" smtClean="0"/>
              <a:t>. </a:t>
            </a:r>
            <a:r>
              <a:rPr lang="es-CO" sz="2400" b="1" i="1" smtClean="0"/>
              <a:t>**</a:t>
            </a:r>
            <a:endParaRPr lang="es-CO" sz="2400" b="1" i="1" dirty="0" smtClean="0"/>
          </a:p>
          <a:p>
            <a:endParaRPr lang="es-CO" sz="24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/>
              <a:t>19:7     </a:t>
            </a:r>
            <a:r>
              <a:rPr lang="es-CO" sz="2400" i="1" dirty="0" smtClean="0"/>
              <a:t>Y vino Moisés y llamó a los ancianos del pueblo, y expuso delante de ellos todas estas palabras que el Eterno le había ordenado. </a:t>
            </a:r>
            <a:endParaRPr lang="es-CO" sz="2400" i="1" dirty="0" smtClean="0"/>
          </a:p>
          <a:p>
            <a:r>
              <a:rPr lang="es-CO" sz="2400" b="1" i="1" dirty="0" err="1" smtClean="0"/>
              <a:t>Vayavo</a:t>
            </a:r>
            <a:r>
              <a:rPr lang="es-CO" sz="2400" b="1" i="1" dirty="0" smtClean="0"/>
              <a:t> </a:t>
            </a:r>
            <a:r>
              <a:rPr lang="es-CO" sz="2400" b="1" i="1" dirty="0" smtClean="0"/>
              <a:t>Moshe </a:t>
            </a:r>
            <a:r>
              <a:rPr lang="es-CO" sz="2400" b="1" i="1" dirty="0" err="1" smtClean="0"/>
              <a:t>vayikra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lezikney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ha'am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vayasem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lifneyhem</a:t>
            </a:r>
            <a:r>
              <a:rPr lang="es-CO" sz="2400" b="1" i="1" dirty="0" smtClean="0"/>
              <a:t> et </a:t>
            </a:r>
            <a:r>
              <a:rPr lang="es-CO" sz="2400" b="1" i="1" dirty="0" err="1" smtClean="0"/>
              <a:t>kol-hadevarim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ha'eleh</a:t>
            </a:r>
            <a:r>
              <a:rPr lang="es-CO" sz="2400" b="1" i="1" dirty="0" smtClean="0"/>
              <a:t> asher </a:t>
            </a:r>
            <a:r>
              <a:rPr lang="es-CO" sz="2400" b="1" i="1" dirty="0" err="1" smtClean="0"/>
              <a:t>tsivahu</a:t>
            </a:r>
            <a:r>
              <a:rPr lang="es-CO" sz="2400" b="1" i="1" dirty="0" smtClean="0"/>
              <a:t> Adonay</a:t>
            </a:r>
            <a:r>
              <a:rPr lang="es-CO" sz="2400" b="1" i="1" dirty="0" smtClean="0"/>
              <a:t>.</a:t>
            </a:r>
          </a:p>
          <a:p>
            <a:endParaRPr lang="es-CO" sz="24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ES" sz="2400" b="1" i="1" dirty="0" smtClean="0"/>
              <a:t>19:8     </a:t>
            </a:r>
            <a:r>
              <a:rPr lang="es-ES" sz="2400" i="1" dirty="0" smtClean="0"/>
              <a:t>Y respondió todo el pueblo a una, diciendo: ¡Todo lo que el Eterno ha dicho, haremos! Y Moisés refirió al Eterno las palabras del pueblo. </a:t>
            </a:r>
            <a:endParaRPr lang="es-ES" sz="2400" i="1" dirty="0" smtClean="0"/>
          </a:p>
          <a:p>
            <a:r>
              <a:rPr lang="es-ES" sz="2400" b="1" i="1" dirty="0" err="1" smtClean="0"/>
              <a:t>Vaya'anu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jol-ha'am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yajdav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vayomeru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kol</a:t>
            </a:r>
            <a:r>
              <a:rPr lang="es-ES" sz="2400" b="1" i="1" dirty="0" smtClean="0"/>
              <a:t> asher-</a:t>
            </a:r>
            <a:r>
              <a:rPr lang="es-ES" sz="2400" b="1" i="1" dirty="0" err="1" smtClean="0"/>
              <a:t>diber</a:t>
            </a:r>
            <a:r>
              <a:rPr lang="es-ES" sz="2400" b="1" i="1" dirty="0" smtClean="0"/>
              <a:t> Adonay </a:t>
            </a:r>
            <a:r>
              <a:rPr lang="es-ES" sz="2400" b="1" i="1" dirty="0" err="1" smtClean="0"/>
              <a:t>na'aseh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vayashev</a:t>
            </a:r>
            <a:r>
              <a:rPr lang="es-ES" sz="2400" b="1" i="1" dirty="0" smtClean="0"/>
              <a:t> Moshe et-</a:t>
            </a:r>
            <a:r>
              <a:rPr lang="es-ES" sz="2400" b="1" i="1" dirty="0" err="1" smtClean="0"/>
              <a:t>divrey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ha'am</a:t>
            </a:r>
            <a:r>
              <a:rPr lang="es-ES" sz="2400" b="1" i="1" dirty="0" smtClean="0"/>
              <a:t> el-Adonay.</a:t>
            </a:r>
            <a:endParaRPr lang="es-ES" sz="24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/>
              <a:t>19:9     </a:t>
            </a:r>
            <a:r>
              <a:rPr lang="es-CO" sz="2400" i="1" dirty="0" smtClean="0"/>
              <a:t>Y dijo el Eterno a Moisés: He aquí que Yo vendré a ti en una nube espesa, a fin de que oiga el pueblo mientras Yo hablo contigo, y que también crean en ti para siempre. Y refirió Moisés al Eterno las palabras del pueblo. </a:t>
            </a:r>
            <a:endParaRPr lang="es-CO" sz="2400" b="1" i="1" dirty="0" smtClean="0"/>
          </a:p>
          <a:p>
            <a:r>
              <a:rPr lang="es-CO" sz="2400" b="1" i="1" dirty="0" err="1" smtClean="0"/>
              <a:t>Vayomer</a:t>
            </a:r>
            <a:r>
              <a:rPr lang="es-CO" sz="2400" b="1" i="1" dirty="0" smtClean="0"/>
              <a:t> </a:t>
            </a:r>
            <a:r>
              <a:rPr lang="es-CO" sz="2400" b="1" i="1" dirty="0" smtClean="0"/>
              <a:t>Adonay el-Moshe hineh </a:t>
            </a:r>
            <a:r>
              <a:rPr lang="es-CO" sz="2400" b="1" i="1" dirty="0" err="1" smtClean="0"/>
              <a:t>anoji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ba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eleyja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be'av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he'anan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ba'avur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yishma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ha'am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bedabri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imaj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vegam-beja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ya'aminu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le'olam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vayaged</a:t>
            </a:r>
            <a:r>
              <a:rPr lang="es-CO" sz="2400" b="1" i="1" dirty="0" smtClean="0"/>
              <a:t> Moshe et-</a:t>
            </a:r>
            <a:r>
              <a:rPr lang="es-CO" sz="2400" b="1" i="1" dirty="0" err="1" smtClean="0"/>
              <a:t>divrey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ha'am</a:t>
            </a:r>
            <a:r>
              <a:rPr lang="es-CO" sz="2400" b="1" i="1" dirty="0" smtClean="0"/>
              <a:t> el-Adonay</a:t>
            </a:r>
            <a:r>
              <a:rPr lang="es-CO" sz="2400" b="1" i="1" dirty="0" smtClean="0"/>
              <a:t>.</a:t>
            </a:r>
          </a:p>
          <a:p>
            <a:r>
              <a:rPr lang="es-ES" sz="2400" i="1" dirty="0" smtClean="0"/>
              <a:t>Los comentaristas notan que allí donde los hijos de Israel acampaban había siempre descontento, perturbación entre el pueblo; pero al llegar al monte de </a:t>
            </a:r>
            <a:r>
              <a:rPr lang="es-ES" sz="2400" i="1" dirty="0" err="1" smtClean="0"/>
              <a:t>Sinay</a:t>
            </a:r>
            <a:r>
              <a:rPr lang="es-ES" sz="2400" i="1" dirty="0" smtClean="0"/>
              <a:t> reinaron en Israel una paz y una profunda armonía</a:t>
            </a:r>
            <a:r>
              <a:rPr lang="es-ES" sz="2400" i="1" dirty="0" smtClean="0"/>
              <a:t>;</a:t>
            </a: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ES" sz="2400" i="1" dirty="0" smtClean="0"/>
              <a:t>parecía </a:t>
            </a:r>
            <a:r>
              <a:rPr lang="es-ES" sz="2400" i="1" dirty="0" smtClean="0"/>
              <a:t>que todos formaban un solo cuerpo y una sola voz para obedecer a Dios y a Moisés. </a:t>
            </a:r>
            <a:endParaRPr lang="es-ES" sz="2400" i="1" dirty="0" smtClean="0"/>
          </a:p>
          <a:p>
            <a:r>
              <a:rPr lang="es-ES" sz="2400" i="1" dirty="0" smtClean="0"/>
              <a:t>Este </a:t>
            </a:r>
            <a:r>
              <a:rPr lang="es-ES" sz="2400" i="1" dirty="0" smtClean="0"/>
              <a:t>es el significado de las palabras: "Y acampó allí Israel, frente al monte" (cap. XIX, 2) en vez de "y acamparon allí los hijos de Israel", señal de que el pueblo formaba una sola unidad. </a:t>
            </a:r>
            <a:endParaRPr lang="es-ES" sz="2400" i="1" dirty="0" smtClean="0"/>
          </a:p>
          <a:p>
            <a:r>
              <a:rPr lang="es-ES" sz="2400" i="1" dirty="0" smtClean="0"/>
              <a:t>Fue </a:t>
            </a:r>
            <a:r>
              <a:rPr lang="es-ES" sz="2400" i="1" dirty="0" smtClean="0"/>
              <a:t>al comprobar esta unidad cuando Dios juzgó al pueblo de Israel merecedor de recibir la </a:t>
            </a:r>
            <a:r>
              <a:rPr lang="es-ES" sz="2400" i="1" dirty="0" err="1" smtClean="0"/>
              <a:t>Torah</a:t>
            </a:r>
            <a:r>
              <a:rPr lang="es-ES" sz="2400" i="1" dirty="0" smtClean="0"/>
              <a:t>.</a:t>
            </a:r>
          </a:p>
          <a:p>
            <a:endParaRPr lang="es-CO" sz="24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ES" sz="2400" b="1" i="1" dirty="0" smtClean="0"/>
              <a:t>19:10   </a:t>
            </a:r>
            <a:r>
              <a:rPr lang="es-ES" sz="2400" i="1" dirty="0" smtClean="0"/>
              <a:t>Y dijo el Eterno a Moisés: Ve al pueblo y santifícalos hoy y mañana, y que laven sus vestidos</a:t>
            </a:r>
            <a:r>
              <a:rPr lang="es-ES" sz="2400" b="1" i="1" dirty="0" smtClean="0"/>
              <a:t> </a:t>
            </a:r>
            <a:endParaRPr lang="es-ES" sz="2400" b="1" i="1" dirty="0" smtClean="0"/>
          </a:p>
          <a:p>
            <a:r>
              <a:rPr lang="es-ES" sz="2400" b="1" i="1" dirty="0" err="1" smtClean="0"/>
              <a:t>Vayomer</a:t>
            </a:r>
            <a:r>
              <a:rPr lang="es-ES" sz="2400" b="1" i="1" dirty="0" smtClean="0"/>
              <a:t> </a:t>
            </a:r>
            <a:r>
              <a:rPr lang="es-ES" sz="2400" b="1" i="1" dirty="0" smtClean="0"/>
              <a:t>Adonay el-Moshe </a:t>
            </a:r>
            <a:r>
              <a:rPr lang="es-ES" sz="2400" b="1" i="1" dirty="0" err="1" smtClean="0"/>
              <a:t>lej</a:t>
            </a:r>
            <a:r>
              <a:rPr lang="es-ES" sz="2400" b="1" i="1" dirty="0" smtClean="0"/>
              <a:t> el-</a:t>
            </a:r>
            <a:r>
              <a:rPr lang="es-ES" sz="2400" b="1" i="1" dirty="0" err="1" smtClean="0"/>
              <a:t>ha'am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vekidashtam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hayom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umajar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vejibesu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simlotam</a:t>
            </a:r>
            <a:r>
              <a:rPr lang="es-ES" sz="2400" b="1" i="1" dirty="0" smtClean="0"/>
              <a:t>.</a:t>
            </a:r>
          </a:p>
          <a:p>
            <a:r>
              <a:rPr lang="es-ES" sz="2400" b="1" i="1" dirty="0" smtClean="0"/>
              <a:t>19:11   </a:t>
            </a:r>
            <a:r>
              <a:rPr lang="es-ES" sz="2400" i="1" dirty="0" smtClean="0"/>
              <a:t>y estén preparados para el día tercero, porque el tercer día descenderá el Eterno, a vista de todo el pueblo, sobre el monte de </a:t>
            </a:r>
            <a:r>
              <a:rPr lang="es-ES" sz="2400" i="1" dirty="0" err="1" smtClean="0"/>
              <a:t>Sinay</a:t>
            </a:r>
            <a:r>
              <a:rPr lang="es-ES" sz="2400" i="1" dirty="0" smtClean="0"/>
              <a:t>. </a:t>
            </a:r>
            <a:endParaRPr lang="es-ES" sz="2400" i="1" dirty="0" smtClean="0"/>
          </a:p>
          <a:p>
            <a:r>
              <a:rPr lang="es-ES" sz="2400" b="1" i="1" dirty="0" err="1" smtClean="0"/>
              <a:t>Vehayu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nejonim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layom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hashlishi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ki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bayom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hashlishi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yered</a:t>
            </a:r>
            <a:r>
              <a:rPr lang="es-ES" sz="2400" b="1" i="1" dirty="0" smtClean="0"/>
              <a:t> Adonay </a:t>
            </a:r>
            <a:r>
              <a:rPr lang="es-ES" sz="2400" b="1" i="1" dirty="0" err="1" smtClean="0"/>
              <a:t>le'eyney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jol-ha'am</a:t>
            </a:r>
            <a:r>
              <a:rPr lang="es-ES" sz="2400" b="1" i="1" dirty="0" smtClean="0"/>
              <a:t> al-</a:t>
            </a:r>
            <a:r>
              <a:rPr lang="es-ES" sz="2400" b="1" i="1" dirty="0" err="1" smtClean="0"/>
              <a:t>har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Sinay</a:t>
            </a:r>
            <a:r>
              <a:rPr lang="es-ES" sz="2400" b="1" i="1" dirty="0" smtClean="0"/>
              <a:t>.</a:t>
            </a:r>
            <a:endParaRPr lang="es-ES" sz="2400" i="1" dirty="0" smtClean="0"/>
          </a:p>
          <a:p>
            <a:endParaRPr lang="es-ES" sz="2400" b="1" i="1" dirty="0" smtClean="0"/>
          </a:p>
          <a:p>
            <a:endParaRPr lang="es-ES" sz="24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/>
              <a:t>19:12   </a:t>
            </a:r>
            <a:r>
              <a:rPr lang="es-CO" sz="2400" i="1" dirty="0" smtClean="0"/>
              <a:t>Y señalarás término al pueblo alrededor, diciendo: Guardaos de subir al monte y aun de tocar a su término. Todo aquél que tocare el monte será muerto irremisiblemente.</a:t>
            </a:r>
            <a:r>
              <a:rPr lang="es-CO" sz="2400" b="1" i="1" dirty="0" smtClean="0"/>
              <a:t> </a:t>
            </a:r>
            <a:endParaRPr lang="es-CO" sz="2400" b="1" i="1" dirty="0" smtClean="0"/>
          </a:p>
          <a:p>
            <a:r>
              <a:rPr lang="es-CO" sz="2400" b="1" i="1" dirty="0" err="1" smtClean="0"/>
              <a:t>Vehigbalta</a:t>
            </a:r>
            <a:r>
              <a:rPr lang="es-CO" sz="2400" b="1" i="1" dirty="0" smtClean="0"/>
              <a:t> </a:t>
            </a:r>
            <a:r>
              <a:rPr lang="es-CO" sz="2400" b="1" i="1" dirty="0" smtClean="0"/>
              <a:t>et-</a:t>
            </a:r>
            <a:r>
              <a:rPr lang="es-CO" sz="2400" b="1" i="1" dirty="0" err="1" smtClean="0"/>
              <a:t>ha'am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saviv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lemor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hishamru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lajem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alot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bahar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unegoa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bekatsehu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kol-hanogea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bahar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mot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yumat</a:t>
            </a:r>
            <a:r>
              <a:rPr lang="es-CO" sz="2400" b="1" i="1" dirty="0" smtClean="0"/>
              <a:t>.</a:t>
            </a:r>
            <a:endParaRPr lang="es-CO" sz="2400" i="1" dirty="0" smtClean="0"/>
          </a:p>
          <a:p>
            <a:r>
              <a:rPr lang="es-ES" sz="2400" b="1" i="1" dirty="0" smtClean="0"/>
              <a:t>19:13</a:t>
            </a:r>
            <a:r>
              <a:rPr lang="es-ES" sz="2400" i="1" dirty="0" smtClean="0"/>
              <a:t>   No lo tocará mano, pues será apedreado o asaeteado; ya sea bestia ya sea hombre, no vivirá. Solamente en el caso de prolongarse mucho el sonido del </a:t>
            </a:r>
            <a:r>
              <a:rPr lang="es-ES" sz="2400" i="1" dirty="0" err="1" smtClean="0"/>
              <a:t>yovel</a:t>
            </a:r>
            <a:r>
              <a:rPr lang="es-ES" sz="2400" i="1" dirty="0" smtClean="0"/>
              <a:t> (</a:t>
            </a:r>
            <a:r>
              <a:rPr lang="es-ES" sz="2400" i="1" dirty="0" smtClean="0"/>
              <a:t>cuerno de carnero), podrán subir al monte. </a:t>
            </a:r>
            <a:endParaRPr lang="es-ES" sz="2400" i="1" dirty="0" smtClean="0"/>
          </a:p>
          <a:p>
            <a:r>
              <a:rPr lang="es-ES" sz="2400" b="1" i="1" dirty="0" smtClean="0"/>
              <a:t>Lo-</a:t>
            </a:r>
            <a:r>
              <a:rPr lang="es-ES" sz="2400" b="1" i="1" dirty="0" err="1" smtClean="0"/>
              <a:t>tiga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bo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yad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ki-sakol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yisakel</a:t>
            </a:r>
            <a:r>
              <a:rPr lang="es-ES" sz="2400" b="1" i="1" dirty="0" smtClean="0"/>
              <a:t> o-</a:t>
            </a:r>
            <a:r>
              <a:rPr lang="es-ES" sz="2400" b="1" i="1" dirty="0" err="1" smtClean="0"/>
              <a:t>yaroh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yiyareh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im-behemah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im-ish</a:t>
            </a:r>
            <a:r>
              <a:rPr lang="es-ES" sz="2400" b="1" i="1" dirty="0" smtClean="0"/>
              <a:t> lo </a:t>
            </a:r>
            <a:r>
              <a:rPr lang="es-ES" sz="2400" b="1" i="1" dirty="0" err="1" smtClean="0"/>
              <a:t>yijyeh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bimshoj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hayovel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hemah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ya'alu</a:t>
            </a:r>
            <a:r>
              <a:rPr lang="es-ES" sz="2400" b="1" i="1" dirty="0" smtClean="0"/>
              <a:t> vahar.</a:t>
            </a:r>
            <a:endParaRPr lang="es-ES" sz="2400" i="1" dirty="0" smtClean="0"/>
          </a:p>
          <a:p>
            <a:endParaRPr lang="es-CO" sz="24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i="1" dirty="0" smtClean="0"/>
              <a:t>Esta palabra significa, según el lugar donde está empleada, </a:t>
            </a:r>
            <a:endParaRPr lang="es-CO" sz="2400" i="1" dirty="0" smtClean="0"/>
          </a:p>
          <a:p>
            <a:r>
              <a:rPr lang="es-CO" sz="2400" i="1" dirty="0" smtClean="0"/>
              <a:t>carnero</a:t>
            </a:r>
            <a:r>
              <a:rPr lang="es-CO" sz="2400" i="1" dirty="0" smtClean="0"/>
              <a:t>, </a:t>
            </a:r>
            <a:endParaRPr lang="es-CO" sz="2400" i="1" dirty="0" smtClean="0"/>
          </a:p>
          <a:p>
            <a:r>
              <a:rPr lang="es-CO" sz="2400" i="1" dirty="0" smtClean="0"/>
              <a:t>trompeta </a:t>
            </a:r>
            <a:r>
              <a:rPr lang="es-CO" sz="2400" i="1" dirty="0" smtClean="0"/>
              <a:t>de cuerno de carnero </a:t>
            </a:r>
            <a:r>
              <a:rPr lang="es-CO" sz="2400" i="1" dirty="0" smtClean="0"/>
              <a:t>y</a:t>
            </a:r>
          </a:p>
          <a:p>
            <a:r>
              <a:rPr lang="es-CO" sz="2400" i="1" dirty="0" smtClean="0"/>
              <a:t>jubileo </a:t>
            </a:r>
            <a:r>
              <a:rPr lang="es-CO" sz="2400" i="1" dirty="0" smtClean="0"/>
              <a:t>(celebración de un acontecimiento en el quincuagésimo año).</a:t>
            </a:r>
            <a:endParaRPr lang="es-CO" sz="2400" b="1" i="1" dirty="0" smtClean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ES" sz="2400" b="1" i="1" dirty="0" smtClean="0"/>
              <a:t>19:14   </a:t>
            </a:r>
            <a:r>
              <a:rPr lang="es-ES" sz="2400" i="1" dirty="0" smtClean="0"/>
              <a:t>Y bajó Moisés del monte al pueblo y santificó al pueblo, y ellos lavaron sus vestidos;</a:t>
            </a:r>
            <a:r>
              <a:rPr lang="es-ES" sz="2400" b="1" i="1" dirty="0" smtClean="0"/>
              <a:t> </a:t>
            </a:r>
            <a:endParaRPr lang="es-ES" sz="2400" b="1" i="1" dirty="0" smtClean="0"/>
          </a:p>
          <a:p>
            <a:r>
              <a:rPr lang="es-ES" sz="2400" b="1" i="1" dirty="0" err="1" smtClean="0"/>
              <a:t>Vayered</a:t>
            </a:r>
            <a:r>
              <a:rPr lang="es-ES" sz="2400" b="1" i="1" dirty="0" smtClean="0"/>
              <a:t> </a:t>
            </a:r>
            <a:r>
              <a:rPr lang="es-ES" sz="2400" b="1" i="1" dirty="0" smtClean="0"/>
              <a:t>Moshe min-</a:t>
            </a:r>
            <a:r>
              <a:rPr lang="es-ES" sz="2400" b="1" i="1" dirty="0" err="1" smtClean="0"/>
              <a:t>hahar</a:t>
            </a:r>
            <a:r>
              <a:rPr lang="es-ES" sz="2400" b="1" i="1" dirty="0" smtClean="0"/>
              <a:t> el-</a:t>
            </a:r>
            <a:r>
              <a:rPr lang="es-ES" sz="2400" b="1" i="1" dirty="0" err="1" smtClean="0"/>
              <a:t>ha'am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vayekadesh</a:t>
            </a:r>
            <a:r>
              <a:rPr lang="es-ES" sz="2400" b="1" i="1" dirty="0" smtClean="0"/>
              <a:t> et-</a:t>
            </a:r>
            <a:r>
              <a:rPr lang="es-ES" sz="2400" b="1" i="1" dirty="0" err="1" smtClean="0"/>
              <a:t>ha'am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vayejabsu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simlotam</a:t>
            </a:r>
            <a:r>
              <a:rPr lang="es-ES" sz="2400" b="1" i="1" dirty="0" smtClean="0"/>
              <a:t>.</a:t>
            </a:r>
          </a:p>
          <a:p>
            <a:r>
              <a:rPr lang="es-ES" sz="2400" b="1" i="1" dirty="0" smtClean="0"/>
              <a:t>19:15     </a:t>
            </a:r>
            <a:r>
              <a:rPr lang="es-ES" sz="2400" i="1" dirty="0" smtClean="0"/>
              <a:t>y él dijo al pueblo: Estad preparados para el tercer día; no os lleguéis a mujer.</a:t>
            </a:r>
            <a:r>
              <a:rPr lang="es-ES" sz="2400" b="1" i="1" dirty="0" smtClean="0"/>
              <a:t> </a:t>
            </a:r>
            <a:endParaRPr lang="es-ES" sz="2400" b="1" i="1" dirty="0" smtClean="0"/>
          </a:p>
          <a:p>
            <a:r>
              <a:rPr lang="es-ES" sz="2400" b="1" i="1" dirty="0" err="1" smtClean="0"/>
              <a:t>Vayomer</a:t>
            </a:r>
            <a:r>
              <a:rPr lang="es-ES" sz="2400" b="1" i="1" dirty="0" smtClean="0"/>
              <a:t> </a:t>
            </a:r>
            <a:r>
              <a:rPr lang="es-ES" sz="2400" b="1" i="1" dirty="0" smtClean="0"/>
              <a:t>el-</a:t>
            </a:r>
            <a:r>
              <a:rPr lang="es-ES" sz="2400" b="1" i="1" dirty="0" err="1" smtClean="0"/>
              <a:t>ha'am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heyu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nejonim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lishloshet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yamim</a:t>
            </a:r>
            <a:r>
              <a:rPr lang="es-ES" sz="2400" b="1" i="1" dirty="0" smtClean="0"/>
              <a:t> al-</a:t>
            </a:r>
            <a:r>
              <a:rPr lang="es-ES" sz="2400" b="1" i="1" dirty="0" err="1" smtClean="0"/>
              <a:t>tigshu</a:t>
            </a:r>
            <a:r>
              <a:rPr lang="es-ES" sz="2400" b="1" i="1" dirty="0" smtClean="0"/>
              <a:t> el-</a:t>
            </a:r>
            <a:r>
              <a:rPr lang="es-ES" sz="2400" b="1" i="1" dirty="0" err="1" smtClean="0"/>
              <a:t>ishah</a:t>
            </a:r>
            <a:r>
              <a:rPr lang="es-ES" sz="2400" b="1" i="1" dirty="0" smtClean="0"/>
              <a:t>.</a:t>
            </a:r>
            <a:endParaRPr lang="es-ES" sz="2400" i="1" dirty="0" smtClean="0"/>
          </a:p>
          <a:p>
            <a:endParaRPr lang="es-ES" sz="2400" i="1" dirty="0" smtClean="0"/>
          </a:p>
          <a:p>
            <a:endParaRPr lang="es-CO" sz="2400" i="1" dirty="0" smtClean="0"/>
          </a:p>
          <a:p>
            <a:endParaRPr lang="es-ES" sz="24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ES" sz="2400" b="1" i="1" dirty="0" smtClean="0"/>
              <a:t>19:16   </a:t>
            </a:r>
            <a:r>
              <a:rPr lang="es-ES" sz="2400" i="1" dirty="0" smtClean="0"/>
              <a:t>Y aconteció que el día tercero, al despuntar la mañana, hubo truenos y relámpagos y una nube densa sobre el monte, y una voz de </a:t>
            </a:r>
            <a:r>
              <a:rPr lang="es-ES" sz="2400" i="1" dirty="0" err="1" smtClean="0"/>
              <a:t>shofar</a:t>
            </a:r>
            <a:r>
              <a:rPr lang="es-ES" sz="2400" i="1" dirty="0" smtClean="0"/>
              <a:t> (trompeta de cuerno) muy fuerte. Y se estremeció todo el pueblo que estaba en el campamento.</a:t>
            </a:r>
            <a:r>
              <a:rPr lang="es-ES" sz="2400" b="1" i="1" dirty="0" smtClean="0"/>
              <a:t> </a:t>
            </a:r>
            <a:endParaRPr lang="es-ES" sz="2400" b="1" i="1" dirty="0" smtClean="0"/>
          </a:p>
          <a:p>
            <a:r>
              <a:rPr lang="es-ES" sz="2400" b="1" i="1" dirty="0" err="1" smtClean="0"/>
              <a:t>Vayehi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vayom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hashlishi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biheyot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haboker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vayehi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kolot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uvrakim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ve'anan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kaved</a:t>
            </a:r>
            <a:r>
              <a:rPr lang="es-ES" sz="2400" b="1" i="1" dirty="0" smtClean="0"/>
              <a:t> al-</a:t>
            </a:r>
            <a:r>
              <a:rPr lang="es-ES" sz="2400" b="1" i="1" dirty="0" err="1" smtClean="0"/>
              <a:t>hahar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vekol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shofar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jazak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me'od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vayejerad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kol-ha'am</a:t>
            </a:r>
            <a:r>
              <a:rPr lang="es-ES" sz="2400" b="1" i="1" dirty="0" smtClean="0"/>
              <a:t> asher </a:t>
            </a:r>
            <a:r>
              <a:rPr lang="es-ES" sz="2400" b="1" i="1" dirty="0" err="1" smtClean="0"/>
              <a:t>bamajaneh</a:t>
            </a:r>
            <a:r>
              <a:rPr lang="es-ES" sz="2400" b="1" i="1" dirty="0" smtClean="0"/>
              <a:t>.</a:t>
            </a:r>
            <a:endParaRPr lang="es-ES" sz="2400" i="1" dirty="0" smtClean="0"/>
          </a:p>
          <a:p>
            <a:endParaRPr lang="es-ES" sz="24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/>
              <a:t>19:17   </a:t>
            </a:r>
            <a:r>
              <a:rPr lang="es-CO" sz="2400" i="1" dirty="0" smtClean="0"/>
              <a:t>Y sacó Moisés al pueblo del campamento al encuentro de Dios; y se quedaron de pie en lo bajo del monte.</a:t>
            </a:r>
            <a:r>
              <a:rPr lang="es-CO" sz="2400" b="1" i="1" dirty="0" smtClean="0"/>
              <a:t> </a:t>
            </a:r>
            <a:endParaRPr lang="es-CO" sz="2400" b="1" i="1" dirty="0" smtClean="0"/>
          </a:p>
          <a:p>
            <a:r>
              <a:rPr lang="es-CO" sz="2400" b="1" i="1" dirty="0" err="1" smtClean="0"/>
              <a:t>Vayotse</a:t>
            </a:r>
            <a:r>
              <a:rPr lang="es-CO" sz="2400" b="1" i="1" dirty="0" smtClean="0"/>
              <a:t> </a:t>
            </a:r>
            <a:r>
              <a:rPr lang="es-CO" sz="2400" b="1" i="1" dirty="0" smtClean="0"/>
              <a:t>Moshe et-</a:t>
            </a:r>
            <a:r>
              <a:rPr lang="es-CO" sz="2400" b="1" i="1" dirty="0" err="1" smtClean="0"/>
              <a:t>ha'am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likrat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ha'Elohim</a:t>
            </a:r>
            <a:r>
              <a:rPr lang="es-CO" sz="2400" b="1" i="1" dirty="0" smtClean="0"/>
              <a:t> min-</a:t>
            </a:r>
            <a:r>
              <a:rPr lang="es-CO" sz="2400" b="1" i="1" dirty="0" err="1" smtClean="0"/>
              <a:t>hamajaneh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vayityatsvu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betajtit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hahar</a:t>
            </a:r>
            <a:r>
              <a:rPr lang="es-CO" sz="2400" b="1" i="1" dirty="0" smtClean="0"/>
              <a:t>.</a:t>
            </a:r>
          </a:p>
          <a:p>
            <a:r>
              <a:rPr lang="es-CO" sz="2400" b="1" i="1" dirty="0" smtClean="0"/>
              <a:t>19:18   </a:t>
            </a:r>
            <a:r>
              <a:rPr lang="es-CO" sz="2400" i="1" dirty="0" smtClean="0"/>
              <a:t>Y el monte de </a:t>
            </a:r>
            <a:r>
              <a:rPr lang="es-CO" sz="2400" i="1" dirty="0" err="1" smtClean="0"/>
              <a:t>Sinay</a:t>
            </a:r>
            <a:r>
              <a:rPr lang="es-CO" sz="2400" i="1" dirty="0" smtClean="0"/>
              <a:t> estaba humeando todo él, porque el Eterno había descendido sobre él en fuego; y subía su humo como el humo del horno; y todo el monte temblaba mucho.</a:t>
            </a:r>
            <a:r>
              <a:rPr lang="es-CO" sz="2400" b="1" i="1" dirty="0" smtClean="0"/>
              <a:t> </a:t>
            </a:r>
            <a:endParaRPr lang="es-CO" sz="2400" b="1" i="1" dirty="0" smtClean="0"/>
          </a:p>
          <a:p>
            <a:r>
              <a:rPr lang="es-CO" sz="2400" b="1" i="1" dirty="0" err="1" smtClean="0"/>
              <a:t>Vehar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Sinay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ashan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kulo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mipeney</a:t>
            </a:r>
            <a:r>
              <a:rPr lang="es-CO" sz="2400" b="1" i="1" dirty="0" smtClean="0"/>
              <a:t> asher </a:t>
            </a:r>
            <a:r>
              <a:rPr lang="es-CO" sz="2400" b="1" i="1" dirty="0" err="1" smtClean="0"/>
              <a:t>yarad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alav</a:t>
            </a:r>
            <a:r>
              <a:rPr lang="es-CO" sz="2400" b="1" i="1" dirty="0" smtClean="0"/>
              <a:t> Adonay </a:t>
            </a:r>
            <a:r>
              <a:rPr lang="es-CO" sz="2400" b="1" i="1" dirty="0" err="1" smtClean="0"/>
              <a:t>ba'esh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vaya'al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ashano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ke'eshen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hakivshan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vayejerad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kol-hahar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me'od</a:t>
            </a:r>
            <a:r>
              <a:rPr lang="es-CO" sz="2400" b="1" i="1" dirty="0" smtClean="0"/>
              <a:t>.</a:t>
            </a:r>
            <a:endParaRPr lang="es-CO" sz="2400" i="1" dirty="0" smtClean="0"/>
          </a:p>
          <a:p>
            <a:endParaRPr lang="es-CO" sz="24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/>
              <a:t>19:19   </a:t>
            </a:r>
            <a:r>
              <a:rPr lang="es-CO" sz="2400" i="1" dirty="0" smtClean="0"/>
              <a:t>Y la voz del </a:t>
            </a:r>
            <a:r>
              <a:rPr lang="es-CO" sz="2400" i="1" dirty="0" err="1" smtClean="0"/>
              <a:t>shofar</a:t>
            </a:r>
            <a:r>
              <a:rPr lang="es-CO" sz="2400" i="1" dirty="0" smtClean="0"/>
              <a:t> iba haciéndose muy fuerte: Moisés hablaba y Dios le respondía en voz alta.</a:t>
            </a:r>
            <a:r>
              <a:rPr lang="es-CO" sz="2400" b="1" i="1" dirty="0" smtClean="0"/>
              <a:t> </a:t>
            </a:r>
            <a:endParaRPr lang="es-CO" sz="2400" b="1" i="1" dirty="0" smtClean="0"/>
          </a:p>
          <a:p>
            <a:r>
              <a:rPr lang="es-CO" sz="2400" b="1" i="1" dirty="0" err="1" smtClean="0"/>
              <a:t>Vayehi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kol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hashofar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holej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vejazek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me'od</a:t>
            </a:r>
            <a:r>
              <a:rPr lang="es-CO" sz="2400" b="1" i="1" dirty="0" smtClean="0"/>
              <a:t> Moshe </a:t>
            </a:r>
            <a:r>
              <a:rPr lang="es-CO" sz="2400" b="1" i="1" dirty="0" err="1" smtClean="0"/>
              <a:t>yedaber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veha'Elohim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ya'anenu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vekol</a:t>
            </a:r>
            <a:r>
              <a:rPr lang="es-CO" sz="2400" b="1" i="1" dirty="0" smtClean="0"/>
              <a:t>.</a:t>
            </a:r>
          </a:p>
          <a:p>
            <a:r>
              <a:rPr lang="es-ES" sz="2400" b="1" i="1" dirty="0" smtClean="0"/>
              <a:t>19:20   </a:t>
            </a:r>
            <a:r>
              <a:rPr lang="es-ES" sz="2400" i="1" dirty="0" smtClean="0"/>
              <a:t>Y descendió el Eterno sobre el monte de </a:t>
            </a:r>
            <a:r>
              <a:rPr lang="es-ES" sz="2400" i="1" dirty="0" err="1" smtClean="0"/>
              <a:t>Sinay</a:t>
            </a:r>
            <a:r>
              <a:rPr lang="es-ES" sz="2400" i="1" dirty="0" smtClean="0"/>
              <a:t>, en la cumbre del monte; y el Eterno llamó a Moisés a la cumbre del monte, y subió Moisés. </a:t>
            </a:r>
            <a:endParaRPr lang="es-ES" sz="2400" i="1" dirty="0" smtClean="0"/>
          </a:p>
          <a:p>
            <a:r>
              <a:rPr lang="es-ES" sz="2400" b="1" i="1" dirty="0" err="1" smtClean="0"/>
              <a:t>Vayered</a:t>
            </a:r>
            <a:r>
              <a:rPr lang="es-ES" sz="2400" b="1" i="1" dirty="0" smtClean="0"/>
              <a:t> </a:t>
            </a:r>
            <a:r>
              <a:rPr lang="es-ES" sz="2400" b="1" i="1" dirty="0" smtClean="0"/>
              <a:t>Adonay al-</a:t>
            </a:r>
            <a:r>
              <a:rPr lang="es-ES" sz="2400" b="1" i="1" dirty="0" err="1" smtClean="0"/>
              <a:t>har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Sinay</a:t>
            </a:r>
            <a:r>
              <a:rPr lang="es-ES" sz="2400" b="1" i="1" dirty="0" smtClean="0"/>
              <a:t> el-</a:t>
            </a:r>
            <a:r>
              <a:rPr lang="es-ES" sz="2400" b="1" i="1" dirty="0" err="1" smtClean="0"/>
              <a:t>rosh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hahar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vayikra</a:t>
            </a:r>
            <a:r>
              <a:rPr lang="es-ES" sz="2400" b="1" i="1" dirty="0" smtClean="0"/>
              <a:t> Adonay le-Moshe el-</a:t>
            </a:r>
            <a:r>
              <a:rPr lang="es-ES" sz="2400" b="1" i="1" dirty="0" err="1" smtClean="0"/>
              <a:t>rosh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hahar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vaya'al</a:t>
            </a:r>
            <a:r>
              <a:rPr lang="es-ES" sz="2400" b="1" i="1" dirty="0" smtClean="0"/>
              <a:t> Moshe.</a:t>
            </a:r>
            <a:endParaRPr lang="es-ES" sz="2400" i="1" dirty="0" smtClean="0"/>
          </a:p>
          <a:p>
            <a:endParaRPr lang="es-CO" sz="24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ES" sz="2400" b="1" i="1" dirty="0" smtClean="0"/>
              <a:t>19:21   </a:t>
            </a:r>
            <a:r>
              <a:rPr lang="es-ES" sz="2400" i="1" dirty="0" smtClean="0"/>
              <a:t>Y el Eterno dijo a Moisés: Desciende, advierte al pueblo, no sea que irrumpa hacia el Eterno para ver y caigan muchos de ellos. </a:t>
            </a:r>
            <a:endParaRPr lang="es-ES" sz="2400" i="1" dirty="0" smtClean="0"/>
          </a:p>
          <a:p>
            <a:r>
              <a:rPr lang="es-ES" sz="2400" b="1" i="1" dirty="0" err="1" smtClean="0"/>
              <a:t>Vayomer</a:t>
            </a:r>
            <a:r>
              <a:rPr lang="es-ES" sz="2400" b="1" i="1" dirty="0" smtClean="0"/>
              <a:t> </a:t>
            </a:r>
            <a:r>
              <a:rPr lang="es-ES" sz="2400" b="1" i="1" dirty="0" smtClean="0"/>
              <a:t>Adonay el-Moshe red </a:t>
            </a:r>
            <a:r>
              <a:rPr lang="es-ES" sz="2400" b="1" i="1" dirty="0" err="1" smtClean="0"/>
              <a:t>ha'ed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ba'am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pen-yehersu</a:t>
            </a:r>
            <a:r>
              <a:rPr lang="es-ES" sz="2400" b="1" i="1" dirty="0" smtClean="0"/>
              <a:t> el-Adonay </a:t>
            </a:r>
            <a:r>
              <a:rPr lang="es-ES" sz="2400" b="1" i="1" dirty="0" err="1" smtClean="0"/>
              <a:t>lir'ot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venafal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mimenu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rav</a:t>
            </a:r>
            <a:r>
              <a:rPr lang="es-ES" sz="2400" b="1" i="1" dirty="0" smtClean="0"/>
              <a:t>.</a:t>
            </a:r>
          </a:p>
          <a:p>
            <a:r>
              <a:rPr lang="es-ES" sz="2400" b="1" i="1" dirty="0" smtClean="0"/>
              <a:t>19:22   </a:t>
            </a:r>
            <a:r>
              <a:rPr lang="es-ES" sz="2400" i="1" dirty="0" smtClean="0"/>
              <a:t>Y también los sacerdotes allegados al Eterno se santifiquen, no sea que el Eterno los hiera.</a:t>
            </a:r>
            <a:r>
              <a:rPr lang="es-ES" sz="2400" b="1" i="1" dirty="0" smtClean="0"/>
              <a:t> </a:t>
            </a:r>
            <a:endParaRPr lang="es-ES" sz="2400" b="1" i="1" dirty="0" smtClean="0"/>
          </a:p>
          <a:p>
            <a:r>
              <a:rPr lang="es-ES" sz="2400" b="1" i="1" dirty="0" err="1" smtClean="0"/>
              <a:t>Vegam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hakohanim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hanigashim</a:t>
            </a:r>
            <a:r>
              <a:rPr lang="es-ES" sz="2400" b="1" i="1" dirty="0" smtClean="0"/>
              <a:t> el-Adonay </a:t>
            </a:r>
            <a:r>
              <a:rPr lang="es-ES" sz="2400" b="1" i="1" dirty="0" err="1" smtClean="0"/>
              <a:t>yitkadashu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pen-yifrots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bahem</a:t>
            </a:r>
            <a:r>
              <a:rPr lang="es-ES" sz="2400" b="1" i="1" dirty="0" smtClean="0"/>
              <a:t> Adonay.</a:t>
            </a:r>
            <a:endParaRPr lang="es-ES" sz="2400" i="1" dirty="0" smtClean="0"/>
          </a:p>
          <a:p>
            <a:endParaRPr lang="es-ES" sz="2400" i="1" dirty="0" smtClean="0"/>
          </a:p>
          <a:p>
            <a:endParaRPr lang="es-ES" sz="24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/>
              <a:t>19:23   </a:t>
            </a:r>
            <a:r>
              <a:rPr lang="es-CO" sz="2400" i="1" dirty="0" smtClean="0"/>
              <a:t>Pero Moisés respondió al Eterno: El pueblo no podrá subir al monte de </a:t>
            </a:r>
            <a:r>
              <a:rPr lang="es-CO" sz="2400" i="1" dirty="0" err="1" smtClean="0"/>
              <a:t>Sinay</a:t>
            </a:r>
            <a:r>
              <a:rPr lang="es-CO" sz="2400" i="1" dirty="0" smtClean="0"/>
              <a:t>, porque Tú nos advertiste diciendo: Señala términos al monte y santifícalo". </a:t>
            </a:r>
            <a:endParaRPr lang="es-CO" sz="2400" i="1" dirty="0" smtClean="0"/>
          </a:p>
          <a:p>
            <a:r>
              <a:rPr lang="es-CO" sz="2400" b="1" i="1" dirty="0" err="1" smtClean="0"/>
              <a:t>Vayomer</a:t>
            </a:r>
            <a:r>
              <a:rPr lang="es-CO" sz="2400" b="1" i="1" dirty="0" smtClean="0"/>
              <a:t> </a:t>
            </a:r>
            <a:r>
              <a:rPr lang="es-CO" sz="2400" b="1" i="1" dirty="0" smtClean="0"/>
              <a:t>Moshe el-Adonay lo-</a:t>
            </a:r>
            <a:r>
              <a:rPr lang="es-CO" sz="2400" b="1" i="1" dirty="0" err="1" smtClean="0"/>
              <a:t>yujal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ha'am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la'alot</a:t>
            </a:r>
            <a:r>
              <a:rPr lang="es-CO" sz="2400" b="1" i="1" dirty="0" smtClean="0"/>
              <a:t> el-</a:t>
            </a:r>
            <a:r>
              <a:rPr lang="es-CO" sz="2400" b="1" i="1" dirty="0" err="1" smtClean="0"/>
              <a:t>har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Sinay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ki-atah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ha'edotah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banu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lemor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hagbel</a:t>
            </a:r>
            <a:r>
              <a:rPr lang="es-CO" sz="2400" b="1" i="1" dirty="0" smtClean="0"/>
              <a:t> et-</a:t>
            </a:r>
            <a:r>
              <a:rPr lang="es-CO" sz="2400" b="1" i="1" dirty="0" err="1" smtClean="0"/>
              <a:t>hahar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vekidashto</a:t>
            </a:r>
            <a:r>
              <a:rPr lang="es-CO" sz="2400" b="1" i="1" dirty="0" smtClean="0"/>
              <a:t>.</a:t>
            </a:r>
            <a:endParaRPr lang="es-CO" sz="2400" i="1" dirty="0" smtClean="0"/>
          </a:p>
          <a:p>
            <a:endParaRPr lang="es-ES" sz="24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ES" sz="2400" b="1" i="1" dirty="0" smtClean="0"/>
              <a:t>19:24   </a:t>
            </a:r>
            <a:r>
              <a:rPr lang="es-ES" sz="2400" i="1" dirty="0" smtClean="0"/>
              <a:t>Mas el Eterno le dijo: ¡Anda, desciende! Y subirás tú y Aarón contigo, pero que los sacerdotes y el pueblo no irrumpan para subir a donde está el Eterno, no sea que haga estrago en ellos.</a:t>
            </a:r>
            <a:r>
              <a:rPr lang="es-ES" sz="2400" b="1" i="1" dirty="0" smtClean="0"/>
              <a:t> </a:t>
            </a:r>
            <a:endParaRPr lang="es-ES" sz="2400" b="1" i="1" dirty="0" smtClean="0"/>
          </a:p>
          <a:p>
            <a:r>
              <a:rPr lang="es-ES" sz="2400" b="1" i="1" dirty="0" err="1" smtClean="0"/>
              <a:t>Vayomer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elav</a:t>
            </a:r>
            <a:r>
              <a:rPr lang="es-ES" sz="2400" b="1" i="1" dirty="0" smtClean="0"/>
              <a:t> Adonay </a:t>
            </a:r>
            <a:r>
              <a:rPr lang="es-ES" sz="2400" b="1" i="1" dirty="0" err="1" smtClean="0"/>
              <a:t>lej</a:t>
            </a:r>
            <a:r>
              <a:rPr lang="es-ES" sz="2400" b="1" i="1" dirty="0" smtClean="0"/>
              <a:t>-red </a:t>
            </a:r>
            <a:r>
              <a:rPr lang="es-ES" sz="2400" b="1" i="1" dirty="0" err="1" smtClean="0"/>
              <a:t>ve'alita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atah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ve'Aharon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imaj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vehakohanim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veha'am</a:t>
            </a:r>
            <a:r>
              <a:rPr lang="es-ES" sz="2400" b="1" i="1" dirty="0" smtClean="0"/>
              <a:t> al-</a:t>
            </a:r>
            <a:r>
              <a:rPr lang="es-ES" sz="2400" b="1" i="1" dirty="0" err="1" smtClean="0"/>
              <a:t>yehersu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la'alot</a:t>
            </a:r>
            <a:r>
              <a:rPr lang="es-ES" sz="2400" b="1" i="1" dirty="0" smtClean="0"/>
              <a:t> el-Adonay </a:t>
            </a:r>
            <a:r>
              <a:rPr lang="es-ES" sz="2400" b="1" i="1" dirty="0" err="1" smtClean="0"/>
              <a:t>pen-yifrots-bam</a:t>
            </a:r>
            <a:r>
              <a:rPr lang="es-ES" sz="2400" b="1" i="1" dirty="0" smtClean="0"/>
              <a:t>.</a:t>
            </a:r>
            <a:endParaRPr lang="es-ES" sz="2400" i="1" dirty="0" smtClean="0"/>
          </a:p>
          <a:p>
            <a:r>
              <a:rPr lang="es-ES" sz="2400" b="1" i="1" dirty="0" smtClean="0"/>
              <a:t>19:25</a:t>
            </a:r>
            <a:r>
              <a:rPr lang="es-ES" sz="2400" i="1" dirty="0" smtClean="0"/>
              <a:t>   Y descendió Moisés al pueblo y habló con ellos.</a:t>
            </a:r>
            <a:r>
              <a:rPr lang="es-ES" sz="2400" b="1" i="1" dirty="0" smtClean="0"/>
              <a:t> </a:t>
            </a:r>
            <a:endParaRPr lang="es-ES" sz="2400" b="1" i="1" dirty="0" smtClean="0"/>
          </a:p>
          <a:p>
            <a:r>
              <a:rPr lang="es-ES" sz="2400" b="1" i="1" dirty="0" err="1" smtClean="0"/>
              <a:t>Vayered</a:t>
            </a:r>
            <a:r>
              <a:rPr lang="es-ES" sz="2400" b="1" i="1" dirty="0" smtClean="0"/>
              <a:t> </a:t>
            </a:r>
            <a:r>
              <a:rPr lang="es-ES" sz="2400" b="1" i="1" dirty="0" smtClean="0"/>
              <a:t>Moshe el-</a:t>
            </a:r>
            <a:r>
              <a:rPr lang="es-ES" sz="2400" b="1" i="1" dirty="0" err="1" smtClean="0"/>
              <a:t>ha'am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vayomer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alehem</a:t>
            </a:r>
            <a:r>
              <a:rPr lang="es-ES" sz="2400" b="1" i="1" dirty="0" smtClean="0"/>
              <a:t>.</a:t>
            </a:r>
            <a:endParaRPr lang="es-ES" sz="2400" i="1" dirty="0" smtClean="0"/>
          </a:p>
          <a:p>
            <a:endParaRPr lang="es-ES" sz="24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 txBox="1">
            <a:spLocks noGrp="1"/>
          </p:cNvSpPr>
          <p:nvPr>
            <p:ph type="ctrTitle"/>
          </p:nvPr>
        </p:nvSpPr>
        <p:spPr>
          <a:xfrm>
            <a:off x="685800" y="304800"/>
            <a:ext cx="7772400" cy="1470025"/>
          </a:xfrm>
        </p:spPr>
        <p:txBody>
          <a:bodyPr/>
          <a:lstStyle/>
          <a:p>
            <a:pPr eaLnBrk="1" hangingPunct="1"/>
            <a:endParaRPr smtClean="0">
              <a:latin typeface="Calibri" pitchFamily="34" charset="0"/>
            </a:endParaRPr>
          </a:p>
        </p:txBody>
      </p:sp>
      <p:pic>
        <p:nvPicPr>
          <p:cNvPr id="20483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1988" y="1447800"/>
            <a:ext cx="7796212" cy="4757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67038" y="457200"/>
            <a:ext cx="3209925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5" name="Subtitle 2"/>
          <p:cNvSpPr txBox="1">
            <a:spLocks noGrp="1"/>
          </p:cNvSpPr>
          <p:nvPr>
            <p:ph type="subTitle" idx="1"/>
          </p:nvPr>
        </p:nvSpPr>
        <p:spPr>
          <a:xfrm>
            <a:off x="609600" y="1981200"/>
            <a:ext cx="7924800" cy="4419600"/>
          </a:xfrm>
          <a:ln>
            <a:solidFill>
              <a:schemeClr val="tx1"/>
            </a:solidFill>
          </a:ln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ts val="500"/>
              </a:spcBef>
            </a:pP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Fuentes: </a:t>
            </a:r>
            <a:r>
              <a:rPr lang="es-CO" sz="2000" dirty="0" err="1" smtClean="0">
                <a:solidFill>
                  <a:srgbClr val="000000"/>
                </a:solidFill>
                <a:latin typeface="Calibri" pitchFamily="34" charset="0"/>
              </a:rPr>
              <a:t>Torah</a:t>
            </a: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, Talmud, </a:t>
            </a:r>
            <a:r>
              <a:rPr lang="es-CO" sz="2000" dirty="0" err="1" smtClean="0">
                <a:solidFill>
                  <a:srgbClr val="000000"/>
                </a:solidFill>
                <a:latin typeface="Calibri" pitchFamily="34" charset="0"/>
              </a:rPr>
              <a:t>Jewish</a:t>
            </a: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es-CO" sz="2000" dirty="0" err="1" smtClean="0">
                <a:solidFill>
                  <a:srgbClr val="000000"/>
                </a:solidFill>
                <a:latin typeface="Calibri" pitchFamily="34" charset="0"/>
              </a:rPr>
              <a:t>Concepts</a:t>
            </a: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, </a:t>
            </a:r>
            <a:r>
              <a:rPr lang="es-CO" sz="2000" dirty="0" err="1" smtClean="0">
                <a:solidFill>
                  <a:srgbClr val="000000"/>
                </a:solidFill>
                <a:latin typeface="Calibri" pitchFamily="34" charset="0"/>
              </a:rPr>
              <a:t>Wikipedia</a:t>
            </a: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, </a:t>
            </a:r>
            <a:r>
              <a:rPr lang="es-CO" sz="2000" dirty="0" err="1" smtClean="0">
                <a:solidFill>
                  <a:srgbClr val="000000"/>
                </a:solidFill>
                <a:latin typeface="Calibri" pitchFamily="34" charset="0"/>
              </a:rPr>
              <a:t>Kabbalah</a:t>
            </a: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 Online, </a:t>
            </a:r>
            <a:r>
              <a:rPr lang="es-CO" sz="2000" dirty="0" err="1" smtClean="0">
                <a:solidFill>
                  <a:srgbClr val="000000"/>
                </a:solidFill>
                <a:latin typeface="Calibri" pitchFamily="34" charset="0"/>
              </a:rPr>
              <a:t>Zohar</a:t>
            </a: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, Rambán, Rashí, </a:t>
            </a:r>
            <a:r>
              <a:rPr lang="es-CO" sz="2000" dirty="0" err="1" smtClean="0">
                <a:solidFill>
                  <a:srgbClr val="000000"/>
                </a:solidFill>
                <a:latin typeface="Calibri" pitchFamily="34" charset="0"/>
              </a:rPr>
              <a:t>Maimonides</a:t>
            </a: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, Bereshit con Rashí, El </a:t>
            </a:r>
            <a:r>
              <a:rPr lang="es-CO" sz="2000" dirty="0" err="1" smtClean="0">
                <a:solidFill>
                  <a:srgbClr val="000000"/>
                </a:solidFill>
                <a:latin typeface="Calibri" pitchFamily="34" charset="0"/>
              </a:rPr>
              <a:t>Jumash</a:t>
            </a: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, </a:t>
            </a:r>
            <a:r>
              <a:rPr sz="2000" dirty="0" smtClean="0">
                <a:solidFill>
                  <a:schemeClr val="tx1"/>
                </a:solidFill>
                <a:latin typeface="Calibri" pitchFamily="34" charset="0"/>
              </a:rPr>
              <a:t>Dr. Yael Ziegler</a:t>
            </a:r>
            <a:r>
              <a:rPr lang="es-CO" sz="2000" dirty="0" smtClean="0">
                <a:solidFill>
                  <a:schemeClr val="tx1"/>
                </a:solidFill>
                <a:latin typeface="Calibri" pitchFamily="34" charset="0"/>
              </a:rPr>
              <a:t>.</a:t>
            </a:r>
            <a:endParaRPr lang="sv-SE" sz="2000" dirty="0" smtClean="0">
              <a:solidFill>
                <a:schemeClr val="tx1"/>
              </a:solidFill>
              <a:latin typeface="Calibri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ts val="500"/>
              </a:spcBef>
            </a:pP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endParaRPr lang="es-CO" dirty="0" smtClean="0">
              <a:latin typeface="Calibri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s-CO" dirty="0" smtClean="0">
                <a:latin typeface="Calibri" pitchFamily="34" charset="0"/>
              </a:rPr>
              <a:t>Derechos Reservados Shalom Haverim Org</a:t>
            </a:r>
          </a:p>
          <a:p>
            <a:pPr eaLnBrk="1" hangingPunct="1">
              <a:lnSpc>
                <a:spcPct val="90000"/>
              </a:lnSpc>
            </a:pPr>
            <a:r>
              <a:rPr lang="es-CO" dirty="0" smtClean="0">
                <a:latin typeface="Calibri" pitchFamily="34" charset="0"/>
                <a:hlinkClick r:id="rId4"/>
              </a:rPr>
              <a:t>http://www.shalomhaverim.org</a:t>
            </a:r>
            <a:endParaRPr lang="es-CO" dirty="0" smtClean="0">
              <a:latin typeface="Calibri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s-CO" dirty="0" smtClean="0">
                <a:latin typeface="Calibri" pitchFamily="34" charset="0"/>
              </a:rPr>
              <a:t>Director: -</a:t>
            </a:r>
          </a:p>
          <a:p>
            <a:pPr eaLnBrk="1" hangingPunct="1">
              <a:lnSpc>
                <a:spcPct val="90000"/>
              </a:lnSpc>
            </a:pPr>
            <a:r>
              <a:rPr lang="es-CO" dirty="0" smtClean="0">
                <a:latin typeface="Calibri" pitchFamily="34" charset="0"/>
              </a:rPr>
              <a:t>ELIYAHU BAYONA BEN YOSEF</a:t>
            </a:r>
          </a:p>
          <a:p>
            <a:pPr eaLnBrk="1" hangingPunct="1">
              <a:lnSpc>
                <a:spcPct val="90000"/>
              </a:lnSpc>
              <a:spcBef>
                <a:spcPts val="400"/>
              </a:spcBef>
            </a:pPr>
            <a:r>
              <a:rPr lang="es-CO" sz="1800" dirty="0" smtClean="0">
                <a:latin typeface="Calibri" pitchFamily="34" charset="0"/>
              </a:rPr>
              <a:t>26 de </a:t>
            </a:r>
            <a:r>
              <a:rPr lang="es-CO" sz="1800" dirty="0" err="1" smtClean="0">
                <a:latin typeface="Calibri" pitchFamily="34" charset="0"/>
              </a:rPr>
              <a:t>Tevet</a:t>
            </a:r>
            <a:r>
              <a:rPr lang="es-CO" sz="1800" dirty="0" smtClean="0">
                <a:latin typeface="Calibri" pitchFamily="34" charset="0"/>
              </a:rPr>
              <a:t> 5777  </a:t>
            </a:r>
            <a:r>
              <a:rPr lang="es-CO" sz="1800" dirty="0" smtClean="0">
                <a:latin typeface="Calibri" pitchFamily="34" charset="0"/>
              </a:rPr>
              <a:t>–  </a:t>
            </a:r>
            <a:r>
              <a:rPr lang="es-CO" sz="1800" dirty="0" smtClean="0">
                <a:latin typeface="Calibri" pitchFamily="34" charset="0"/>
              </a:rPr>
              <a:t>24 Enero, 2017Monsey </a:t>
            </a:r>
            <a:r>
              <a:rPr lang="es-CO" sz="1800" dirty="0" smtClean="0">
                <a:latin typeface="Calibri" pitchFamily="34" charset="0"/>
              </a:rPr>
              <a:t>New York</a:t>
            </a:r>
            <a:endParaRPr sz="1800" dirty="0" smtClean="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100951</TotalTime>
  <Words>353</Words>
  <Application>Microsoft Office PowerPoint</Application>
  <PresentationFormat>On-screen Show (4:3)</PresentationFormat>
  <Paragraphs>126</Paragraphs>
  <Slides>24</Slides>
  <Notes>22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 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Slide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ELIAS</dc:creator>
  <cp:lastModifiedBy>ELIYAHU</cp:lastModifiedBy>
  <cp:revision>3163</cp:revision>
  <dcterms:created xsi:type="dcterms:W3CDTF">2013-10-13T19:31:46Z</dcterms:created>
  <dcterms:modified xsi:type="dcterms:W3CDTF">2017-01-25T01:10:25Z</dcterms:modified>
</cp:coreProperties>
</file>