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1395" r:id="rId3"/>
    <p:sldId id="1497" r:id="rId4"/>
    <p:sldId id="1451" r:id="rId5"/>
    <p:sldId id="1448" r:id="rId6"/>
    <p:sldId id="1499" r:id="rId7"/>
    <p:sldId id="1500" r:id="rId8"/>
    <p:sldId id="1501" r:id="rId9"/>
    <p:sldId id="1502" r:id="rId10"/>
    <p:sldId id="1503" r:id="rId11"/>
    <p:sldId id="1504" r:id="rId12"/>
    <p:sldId id="1506" r:id="rId13"/>
    <p:sldId id="1507" r:id="rId14"/>
    <p:sldId id="1508" r:id="rId15"/>
    <p:sldId id="1509" r:id="rId16"/>
    <p:sldId id="1510" r:id="rId17"/>
    <p:sldId id="1505" r:id="rId18"/>
    <p:sldId id="1498" r:id="rId19"/>
    <p:sldId id="1445" r:id="rId20"/>
    <p:sldId id="1449" r:id="rId21"/>
    <p:sldId id="1441" r:id="rId22"/>
    <p:sldId id="292" r:id="rId2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00"/>
    <a:srgbClr val="FF6600"/>
    <a:srgbClr val="4D4D4D"/>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61" autoAdjust="0"/>
    <p:restoredTop sz="94599" autoAdjust="0"/>
  </p:normalViewPr>
  <p:slideViewPr>
    <p:cSldViewPr>
      <p:cViewPr>
        <p:scale>
          <a:sx n="100" d="100"/>
          <a:sy n="100" d="100"/>
        </p:scale>
        <p:origin x="-1392" y="204"/>
      </p:cViewPr>
      <p:guideLst>
        <p:guide orient="horz" pos="2160"/>
        <p:guide pos="2880"/>
      </p:guideLst>
    </p:cSldViewPr>
  </p:slideViewPr>
  <p:outlineViewPr>
    <p:cViewPr>
      <p:scale>
        <a:sx n="33" d="100"/>
        <a:sy n="33" d="100"/>
      </p:scale>
      <p:origin x="53" y="3267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6497E951-7DF6-4984-901D-43C4828BD46D}" type="datetime1">
              <a:rPr/>
              <a:pPr>
                <a:defRPr/>
              </a:pPr>
              <a:t>11/29/2016</a:t>
            </a:fld>
            <a:endParaRPr/>
          </a:p>
        </p:txBody>
      </p:sp>
      <p:sp>
        <p:nvSpPr>
          <p:cNvPr id="21508"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88EC5B86-D5C0-43EF-A4F3-5AC14288A0DD}" type="slidenum">
              <a:rPr/>
              <a:pPr>
                <a:defRPr/>
              </a:pPr>
              <a:t>‹#›</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Marcador de imagen de diapositiva"/>
          <p:cNvSpPr>
            <a:spLocks noGrp="1" noRot="1" noChangeAspect="1" noTextEdit="1"/>
          </p:cNvSpPr>
          <p:nvPr>
            <p:ph type="sldImg"/>
          </p:nvPr>
        </p:nvSpPr>
        <p:spPr>
          <a:ln/>
        </p:spPr>
      </p:sp>
      <p:sp>
        <p:nvSpPr>
          <p:cNvPr id="2253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B0853FC-C21B-4F28-BC77-4FA38CE92E43}"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F1D1B3D1-5AC6-420C-A09A-EDF5B015A737}"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A0EE43FC-6ABE-4C8A-A624-ECC03E2DCBE7}" type="slidenum">
              <a:rPr/>
              <a:pPr>
                <a:defRPr/>
              </a:pPr>
              <a:t>‹#›</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82D852E6-F766-4C80-ACC6-9E34422E375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213CB4C-5446-456E-B9F7-DA4263CEAD1F}" type="slidenum">
              <a:rPr/>
              <a:pPr>
                <a:defRPr/>
              </a:pPr>
              <a:t>‹#›</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9317012D-4A89-4BC5-A8EE-2E32A84EECE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7F3B499-BD8C-4BCF-B2A1-56A60F7E95E8}" type="slidenum">
              <a:rPr/>
              <a:pPr>
                <a:defRPr/>
              </a:pPr>
              <a:t>‹#›</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B2008FB4-5C27-4F15-B825-91155192207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26566124-FF74-429B-80EB-C7E0A1B68D0B}" type="slidenum">
              <a:rPr/>
              <a:pPr>
                <a:defRPr/>
              </a:pPr>
              <a:t>‹#›</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C9C304C0-9BB3-4814-B8C1-D88608E9E6C3}" type="datetime1">
              <a:rPr/>
              <a:pPr>
                <a:defRPr/>
              </a:pPr>
              <a:t>11/29/2016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CF940252-E3EA-4F55-A08B-9088ABA10E7C}" type="slidenum">
              <a:rPr/>
              <a:pPr>
                <a:defRPr/>
              </a:pPr>
              <a:t>‹#›</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FB76552E-A60B-4F0E-BE6C-1B85599CDF33}" type="datetime1">
              <a:rPr/>
              <a:pPr>
                <a:defRPr/>
              </a:pPr>
              <a:t>11/29/2016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92869867-7905-413E-A374-A816D6B2D920}" type="slidenum">
              <a:rPr/>
              <a:pPr>
                <a:defRPr/>
              </a:pPr>
              <a:t>‹#›</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AA652169-AB78-47BF-88BF-E441C19B46D1}" type="datetime1">
              <a:rPr/>
              <a:pPr>
                <a:defRPr/>
              </a:pPr>
              <a:t>11/29/2016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B9F683BC-666B-4628-9C47-D3461A73F2C9}" type="slidenum">
              <a:rPr/>
              <a:pPr>
                <a:defRPr/>
              </a:pPr>
              <a:t>‹#›</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FFBDE323-7DE0-463F-B76F-A041051CB21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A433C85-CACF-45CF-980F-39102E1C9C98}" type="slidenum">
              <a:rPr/>
              <a:pPr>
                <a:defRPr/>
              </a:pPr>
              <a:t>‹#›</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A7BC5FE8-E48C-4FEA-B2CA-3695BE8B2B6B}"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EBA8E827-EF13-4170-9B64-0B43F085C5A0}" type="slidenum">
              <a:rPr/>
              <a:pPr>
                <a:defRPr/>
              </a:pPr>
              <a:t>‹#›</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569FAC0-0361-4A16-ACB2-01699D7382F5}"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C6FEFBB0-B328-4D4B-BABD-AE8A07AF7A9D}" type="slidenum">
              <a:rPr/>
              <a:pPr>
                <a:defRPr/>
              </a:pPr>
              <a:t>‹#›</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32C723DA-AA63-462F-A1A7-48414B58D596}"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5C7CE22B-D726-41AA-B1B1-2925730D2766}" type="slidenum">
              <a:rPr/>
              <a:pPr>
                <a:defRPr/>
              </a:pPr>
              <a:t>‹#›</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FFFD175-C463-4271-A938-A8B7A73B9E71}" type="datetime1">
              <a:rPr/>
              <a:pPr>
                <a:defRPr/>
              </a:pPr>
              <a:t>11/29/2016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A97375F9-1045-48BC-BF42-C642C1281CEC}"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r>
              <a:rPr smtClean="0">
                <a:latin typeface="Calibri" pitchFamily="34" charset="0"/>
              </a:rPr>
              <a:t> </a:t>
            </a:r>
          </a:p>
        </p:txBody>
      </p:sp>
      <p:sp>
        <p:nvSpPr>
          <p:cNvPr id="2051" name="Subtitle 10"/>
          <p:cNvSpPr txBox="1">
            <a:spLocks noGrp="1"/>
          </p:cNvSpPr>
          <p:nvPr>
            <p:ph type="subTitle" idx="1"/>
          </p:nvPr>
        </p:nvSpPr>
        <p:spPr>
          <a:xfrm>
            <a:off x="1371600" y="3886200"/>
            <a:ext cx="6400800" cy="1752600"/>
          </a:xfrm>
        </p:spPr>
        <p:txBody>
          <a:bodyPr/>
          <a:lstStyle/>
          <a:p>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2400" dirty="0">
                <a:solidFill>
                  <a:srgbClr val="000000"/>
                </a:solidFill>
                <a:latin typeface="Calibri" pitchFamily="34" charset="0"/>
              </a:rPr>
              <a:t>CLASES DE TORAH</a:t>
            </a:r>
          </a:p>
          <a:p>
            <a:pPr algn="ctr">
              <a:lnSpc>
                <a:spcPct val="90000"/>
              </a:lnSpc>
            </a:pPr>
            <a:r>
              <a:rPr lang="es-CO" sz="3200" dirty="0">
                <a:solidFill>
                  <a:srgbClr val="000000"/>
                </a:solidFill>
                <a:latin typeface="Calibri" pitchFamily="34" charset="0"/>
              </a:rPr>
              <a:t>LIBRO DE SHEMOT – EXODO </a:t>
            </a:r>
            <a:r>
              <a:rPr lang="es-CO" sz="3200" dirty="0" smtClean="0">
                <a:solidFill>
                  <a:srgbClr val="000000"/>
                </a:solidFill>
                <a:latin typeface="Calibri" pitchFamily="34" charset="0"/>
              </a:rPr>
              <a:t>#</a:t>
            </a:r>
            <a:r>
              <a:rPr lang="es-CO" sz="3200" dirty="0" smtClean="0">
                <a:solidFill>
                  <a:srgbClr val="000000"/>
                </a:solidFill>
                <a:latin typeface="Calibri" pitchFamily="34" charset="0"/>
              </a:rPr>
              <a:t>27</a:t>
            </a:r>
            <a:endParaRPr lang="es-CO" sz="3200" dirty="0" smtClean="0">
              <a:solidFill>
                <a:srgbClr val="000000"/>
              </a:solidFill>
              <a:latin typeface="Calibri" pitchFamily="34" charset="0"/>
            </a:endParaRPr>
          </a:p>
          <a:p>
            <a:pPr algn="ctr">
              <a:lnSpc>
                <a:spcPct val="90000"/>
              </a:lnSpc>
            </a:pPr>
            <a:r>
              <a:rPr lang="es-CO" sz="3200" dirty="0" err="1" smtClean="0">
                <a:solidFill>
                  <a:srgbClr val="000000"/>
                </a:solidFill>
                <a:latin typeface="Calibri" pitchFamily="34" charset="0"/>
              </a:rPr>
              <a:t>Aseret</a:t>
            </a:r>
            <a:r>
              <a:rPr lang="es-CO" sz="3200" dirty="0" smtClean="0">
                <a:solidFill>
                  <a:srgbClr val="000000"/>
                </a:solidFill>
                <a:latin typeface="Calibri" pitchFamily="34" charset="0"/>
              </a:rPr>
              <a:t> </a:t>
            </a:r>
            <a:r>
              <a:rPr lang="es-CO" sz="3200" dirty="0" err="1" smtClean="0">
                <a:solidFill>
                  <a:srgbClr val="000000"/>
                </a:solidFill>
                <a:latin typeface="Calibri" pitchFamily="34" charset="0"/>
              </a:rPr>
              <a:t>HaDibrot</a:t>
            </a:r>
            <a:r>
              <a:rPr lang="es-CO" sz="3200" dirty="0" smtClean="0">
                <a:solidFill>
                  <a:srgbClr val="000000"/>
                </a:solidFill>
                <a:latin typeface="Calibri" pitchFamily="34" charset="0"/>
              </a:rPr>
              <a:t> – 4º. Guardar Shabat</a:t>
            </a:r>
            <a:endParaRPr lang="es-CO" sz="3200" dirty="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endParaRPr lang="es-ES" sz="2400" i="1" smtClean="0">
              <a:latin typeface="Calibri" pitchFamily="34" charset="0"/>
            </a:endParaRPr>
          </a:p>
          <a:p>
            <a:endParaRPr lang="es-CO" sz="2400" i="1" smtClean="0">
              <a:latin typeface="Calibri" pitchFamily="34" charset="0"/>
            </a:endParaRPr>
          </a:p>
        </p:txBody>
      </p:sp>
      <p:pic>
        <p:nvPicPr>
          <p:cNvPr id="3077" name="Picture 2" descr="Image result for rameses to succoth"/>
          <p:cNvPicPr>
            <a:picLocks noChangeAspect="1" noChangeArrowheads="1"/>
          </p:cNvPicPr>
          <p:nvPr/>
        </p:nvPicPr>
        <p:blipFill>
          <a:blip r:embed="rId4" cstate="print"/>
          <a:srcRect/>
          <a:stretch>
            <a:fillRect/>
          </a:stretch>
        </p:blipFill>
        <p:spPr bwMode="auto">
          <a:xfrm>
            <a:off x="533400" y="1524000"/>
            <a:ext cx="8312150" cy="4067175"/>
          </a:xfrm>
          <a:prstGeom prst="rect">
            <a:avLst/>
          </a:prstGeom>
          <a:noFill/>
          <a:ln w="9525">
            <a:noFill/>
            <a:miter lim="800000"/>
            <a:headEnd/>
            <a:tailEnd/>
          </a:ln>
        </p:spPr>
      </p:pic>
    </p:spTree>
  </p:cSld>
  <p:clrMapOvr>
    <a:masterClrMapping/>
  </p:clrMapOvr>
  <p:transition advTm="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-Pues no absolverá Hashem.</a:t>
            </a:r>
          </a:p>
          <a:p>
            <a:r>
              <a:rPr lang="es-CO" sz="2400" i="1" dirty="0" smtClean="0"/>
              <a:t>Dicen nuestros comentaristas que cuando alguna persona usa el Nombre de Dios para darle validez a un juramento, es como si la persona estuviera manifestando que su palabra es tan verdadera y fiel como la existencia misma de Dios.</a:t>
            </a:r>
          </a:p>
          <a:p>
            <a:r>
              <a:rPr lang="es-CO" sz="2400" i="1" dirty="0" smtClean="0"/>
              <a:t>Por lo tanto, la persona que transgrede este juramento o lo trivializa, demuestra que desprecia la existencia de Dios y por lo tanto, Dios no lo absolverá (Ibn Ezra)</a:t>
            </a:r>
          </a:p>
          <a:p>
            <a:r>
              <a:rPr lang="es-CO" sz="2400" b="1" i="1" dirty="0" smtClean="0"/>
              <a:t>Próximo: EL CUARTO MANDAMIENTO –EL SHABAT</a:t>
            </a:r>
          </a:p>
          <a:p>
            <a:endParaRPr lang="es-CO" sz="2400" b="1" i="1" dirty="0" smtClean="0"/>
          </a:p>
          <a:p>
            <a:endParaRPr lang="es-ES" sz="2000" i="1" dirty="0"/>
          </a:p>
        </p:txBody>
      </p:sp>
    </p:spTree>
  </p:cSld>
  <p:clrMapOvr>
    <a:masterClrMapping/>
  </p:clrMapOvr>
  <p:transition advTm="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20:8</a:t>
            </a:r>
            <a:r>
              <a:rPr lang="es-CO" sz="2400" i="1" dirty="0" smtClean="0"/>
              <a:t>     Acuérdate del día del sábado para santificarlo.</a:t>
            </a:r>
            <a:r>
              <a:rPr lang="es-CO" sz="2400" b="1" i="1" dirty="0" smtClean="0"/>
              <a:t> Zajor et-</a:t>
            </a:r>
            <a:r>
              <a:rPr lang="es-CO" sz="2400" b="1" i="1" dirty="0" err="1" smtClean="0"/>
              <a:t>yom</a:t>
            </a:r>
            <a:r>
              <a:rPr lang="es-CO" sz="2400" b="1" i="1" dirty="0" smtClean="0"/>
              <a:t> </a:t>
            </a:r>
            <a:r>
              <a:rPr lang="es-CO" sz="2400" b="1" i="1" dirty="0" err="1" smtClean="0"/>
              <a:t>haShabat</a:t>
            </a:r>
            <a:r>
              <a:rPr lang="es-CO" sz="2400" b="1" i="1" dirty="0" smtClean="0"/>
              <a:t> </a:t>
            </a:r>
            <a:r>
              <a:rPr lang="es-CO" sz="2400" b="1" i="1" dirty="0" err="1" smtClean="0"/>
              <a:t>lekadshó</a:t>
            </a:r>
            <a:r>
              <a:rPr lang="es-CO" sz="2400" b="1" i="1" dirty="0" smtClean="0"/>
              <a:t>.</a:t>
            </a:r>
            <a:endParaRPr lang="es-CO" sz="2400" i="1" dirty="0" smtClean="0"/>
          </a:p>
          <a:p>
            <a:r>
              <a:rPr lang="es-CO" sz="2400" b="1" i="1" dirty="0" smtClean="0"/>
              <a:t> </a:t>
            </a:r>
            <a:r>
              <a:rPr lang="es-CO" sz="2400" b="1" i="1" dirty="0" smtClean="0"/>
              <a:t>20:9</a:t>
            </a:r>
            <a:r>
              <a:rPr lang="es-CO" sz="2400" i="1" dirty="0" smtClean="0"/>
              <a:t>     Seis días trabajarás y harás toda tu obra; </a:t>
            </a:r>
            <a:r>
              <a:rPr lang="es-CO" sz="2400" b="1" i="1" dirty="0" err="1" smtClean="0"/>
              <a:t>Sheshet</a:t>
            </a:r>
            <a:r>
              <a:rPr lang="es-CO" sz="2400" b="1" i="1" dirty="0" smtClean="0"/>
              <a:t> </a:t>
            </a:r>
            <a:r>
              <a:rPr lang="es-CO" sz="2400" b="1" i="1" dirty="0" err="1" smtClean="0"/>
              <a:t>yamim</a:t>
            </a:r>
            <a:r>
              <a:rPr lang="es-CO" sz="2400" b="1" i="1" dirty="0" smtClean="0"/>
              <a:t> </a:t>
            </a:r>
            <a:r>
              <a:rPr lang="es-CO" sz="2400" b="1" i="1" dirty="0" err="1" smtClean="0"/>
              <a:t>ta'avod</a:t>
            </a:r>
            <a:r>
              <a:rPr lang="es-CO" sz="2400" b="1" i="1" dirty="0" smtClean="0"/>
              <a:t> </a:t>
            </a:r>
            <a:r>
              <a:rPr lang="es-CO" sz="2400" b="1" i="1" dirty="0" err="1" smtClean="0"/>
              <a:t>ve'asita</a:t>
            </a:r>
            <a:r>
              <a:rPr lang="es-CO" sz="2400" b="1" i="1" dirty="0" smtClean="0"/>
              <a:t> </a:t>
            </a:r>
            <a:r>
              <a:rPr lang="es-CO" sz="2400" b="1" i="1" dirty="0" err="1" smtClean="0"/>
              <a:t>kol-melajteja</a:t>
            </a:r>
            <a:r>
              <a:rPr lang="es-CO" sz="2400" b="1" i="1" dirty="0" smtClean="0"/>
              <a:t>.</a:t>
            </a:r>
            <a:endParaRPr lang="es-CO" sz="2400" i="1" dirty="0" smtClean="0"/>
          </a:p>
          <a:p>
            <a:r>
              <a:rPr lang="es-CO" sz="2400" b="1" i="1" dirty="0" smtClean="0"/>
              <a:t> </a:t>
            </a:r>
            <a:r>
              <a:rPr lang="es-CO" sz="2400" b="1" i="1" dirty="0" smtClean="0"/>
              <a:t>20:10</a:t>
            </a:r>
            <a:r>
              <a:rPr lang="es-CO" sz="2400" b="1" i="1" dirty="0" smtClean="0"/>
              <a:t>   </a:t>
            </a:r>
            <a:r>
              <a:rPr lang="es-CO" sz="2400" i="1" dirty="0" smtClean="0"/>
              <a:t>mas el día séptimo es sábado (consagrado) al Eterno, tu Dios; no harás obra alguna tú, ni tu hijo, ni tu hija, ni tu siervo, ni tu sierva, ni tu bestia, ni tu prosélito que habita dentro de tus puertas (ciudades);</a:t>
            </a:r>
            <a:r>
              <a:rPr lang="es-CO" sz="2400" b="1" i="1" dirty="0" smtClean="0"/>
              <a:t> </a:t>
            </a:r>
            <a:r>
              <a:rPr lang="es-CO" sz="2400" b="1" i="1" dirty="0" err="1" smtClean="0"/>
              <a:t>Veyom</a:t>
            </a:r>
            <a:r>
              <a:rPr lang="es-CO" sz="2400" b="1" i="1" dirty="0" smtClean="0"/>
              <a:t> </a:t>
            </a:r>
            <a:r>
              <a:rPr lang="es-CO" sz="2400" b="1" i="1" dirty="0" err="1" smtClean="0"/>
              <a:t>hashvi'i</a:t>
            </a:r>
            <a:r>
              <a:rPr lang="es-CO" sz="2400" b="1" i="1" dirty="0" smtClean="0"/>
              <a:t> Shabat </a:t>
            </a:r>
            <a:r>
              <a:rPr lang="es-CO" sz="2400" b="1" i="1" dirty="0" err="1" smtClean="0"/>
              <a:t>l'Adonay</a:t>
            </a:r>
            <a:r>
              <a:rPr lang="es-CO" sz="2400" b="1" i="1" dirty="0" smtClean="0"/>
              <a:t> Eloheyja lo </a:t>
            </a:r>
            <a:r>
              <a:rPr lang="es-CO" sz="2400" b="1" i="1" dirty="0" err="1" smtClean="0"/>
              <a:t>ta'aséh</a:t>
            </a:r>
            <a:r>
              <a:rPr lang="es-CO" sz="2400" b="1" i="1" dirty="0" smtClean="0"/>
              <a:t> </a:t>
            </a:r>
            <a:r>
              <a:rPr lang="es-CO" sz="2400" b="1" i="1" dirty="0" err="1" smtClean="0"/>
              <a:t>jol-melajáh</a:t>
            </a:r>
            <a:r>
              <a:rPr lang="es-CO" sz="2400" b="1" i="1" dirty="0" smtClean="0"/>
              <a:t> </a:t>
            </a:r>
            <a:r>
              <a:rPr lang="es-CO" sz="2400" b="1" i="1" dirty="0" err="1" smtClean="0"/>
              <a:t>atah</a:t>
            </a:r>
            <a:r>
              <a:rPr lang="es-CO" sz="2400" b="1" i="1" dirty="0" smtClean="0"/>
              <a:t> </a:t>
            </a:r>
            <a:r>
              <a:rPr lang="es-CO" sz="2400" b="1" i="1" dirty="0" err="1" smtClean="0"/>
              <a:t>uvinjá-uviteja</a:t>
            </a:r>
            <a:r>
              <a:rPr lang="es-CO" sz="2400" b="1" i="1" dirty="0" smtClean="0"/>
              <a:t> </a:t>
            </a:r>
            <a:r>
              <a:rPr lang="es-CO" sz="2400" b="1" i="1" dirty="0" err="1" smtClean="0"/>
              <a:t>avdeja</a:t>
            </a:r>
            <a:r>
              <a:rPr lang="es-CO" sz="2400" b="1" i="1" dirty="0" smtClean="0"/>
              <a:t> </a:t>
            </a:r>
            <a:r>
              <a:rPr lang="es-CO" sz="2400" b="1" i="1" dirty="0" err="1" smtClean="0"/>
              <a:t>va'amatja</a:t>
            </a:r>
            <a:r>
              <a:rPr lang="es-CO" sz="2400" b="1" i="1" dirty="0" smtClean="0"/>
              <a:t> </a:t>
            </a:r>
            <a:r>
              <a:rPr lang="es-CO" sz="2400" b="1" i="1" dirty="0" err="1" smtClean="0"/>
              <a:t>uvehemteja</a:t>
            </a:r>
            <a:r>
              <a:rPr lang="es-CO" sz="2400" b="1" i="1" dirty="0" smtClean="0"/>
              <a:t> </a:t>
            </a:r>
            <a:r>
              <a:rPr lang="es-CO" sz="2400" b="1" i="1" dirty="0" err="1" smtClean="0"/>
              <a:t>vegerja</a:t>
            </a:r>
            <a:r>
              <a:rPr lang="es-CO" sz="2400" b="1" i="1" dirty="0" smtClean="0"/>
              <a:t> asher </a:t>
            </a:r>
            <a:r>
              <a:rPr lang="es-CO" sz="2400" b="1" i="1" dirty="0" err="1" smtClean="0"/>
              <a:t>bish'areyja</a:t>
            </a:r>
            <a:r>
              <a:rPr lang="es-CO" sz="2400" b="1" i="1" dirty="0" smtClean="0"/>
              <a:t>.</a:t>
            </a:r>
            <a:endParaRPr lang="es-CO" sz="2400" i="1" dirty="0" smtClean="0"/>
          </a:p>
          <a:p>
            <a:endParaRPr lang="es-CO" sz="2400" i="1" dirty="0"/>
          </a:p>
        </p:txBody>
      </p:sp>
    </p:spTree>
  </p:cSld>
  <p:clrMapOvr>
    <a:masterClrMapping/>
  </p:clrMapOvr>
  <p:transition advTm="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20:11     </a:t>
            </a:r>
            <a:r>
              <a:rPr lang="es-CO" sz="2400" i="1" dirty="0" smtClean="0"/>
              <a:t>porque en seis días hizo el Eterno los cielos y la tierra, el mar y todo cuanto en ellos hay, y descansó en el séptimo día; por tanto, el Eterno bendijo el día del sábado y lo santificó.</a:t>
            </a:r>
            <a:r>
              <a:rPr lang="es-CO" sz="2400" b="1" i="1" dirty="0" smtClean="0"/>
              <a:t> Ki </a:t>
            </a:r>
            <a:r>
              <a:rPr lang="es-CO" sz="2400" b="1" i="1" dirty="0" err="1" smtClean="0"/>
              <a:t>sheshet-yamim</a:t>
            </a:r>
            <a:r>
              <a:rPr lang="es-CO" sz="2400" b="1" i="1" dirty="0" smtClean="0"/>
              <a:t> </a:t>
            </a:r>
            <a:r>
              <a:rPr lang="es-CO" sz="2400" b="1" i="1" dirty="0" err="1" smtClean="0"/>
              <a:t>asah</a:t>
            </a:r>
            <a:r>
              <a:rPr lang="es-CO" sz="2400" b="1" i="1" dirty="0" smtClean="0"/>
              <a:t> Adonay et-</a:t>
            </a:r>
            <a:r>
              <a:rPr lang="es-CO" sz="2400" b="1" i="1" dirty="0" err="1" smtClean="0"/>
              <a:t>hashamáyim</a:t>
            </a:r>
            <a:r>
              <a:rPr lang="es-CO" sz="2400" b="1" i="1" dirty="0" smtClean="0"/>
              <a:t> ve'et-</a:t>
            </a:r>
            <a:r>
              <a:rPr lang="es-CO" sz="2400" b="1" i="1" dirty="0" err="1" smtClean="0"/>
              <a:t>ha'árets</a:t>
            </a:r>
            <a:r>
              <a:rPr lang="es-CO" sz="2400" b="1" i="1" dirty="0" smtClean="0"/>
              <a:t> et-</a:t>
            </a:r>
            <a:r>
              <a:rPr lang="es-CO" sz="2400" b="1" i="1" dirty="0" err="1" smtClean="0"/>
              <a:t>hayam</a:t>
            </a:r>
            <a:r>
              <a:rPr lang="es-CO" sz="2400" b="1" i="1" dirty="0" smtClean="0"/>
              <a:t> ve'et-kol-asher-</a:t>
            </a:r>
            <a:r>
              <a:rPr lang="es-CO" sz="2400" b="1" i="1" dirty="0" err="1" smtClean="0"/>
              <a:t>bam</a:t>
            </a:r>
            <a:r>
              <a:rPr lang="es-CO" sz="2400" b="1" i="1" dirty="0" smtClean="0"/>
              <a:t> </a:t>
            </a:r>
            <a:r>
              <a:rPr lang="es-CO" sz="2400" b="1" i="1" dirty="0" err="1" smtClean="0"/>
              <a:t>vayanaj</a:t>
            </a:r>
            <a:r>
              <a:rPr lang="es-CO" sz="2400" b="1" i="1" dirty="0" smtClean="0"/>
              <a:t> </a:t>
            </a:r>
            <a:r>
              <a:rPr lang="es-CO" sz="2400" b="1" i="1" dirty="0" err="1" smtClean="0"/>
              <a:t>bayom</a:t>
            </a:r>
            <a:r>
              <a:rPr lang="es-CO" sz="2400" b="1" i="1" dirty="0" smtClean="0"/>
              <a:t> </a:t>
            </a:r>
            <a:r>
              <a:rPr lang="es-CO" sz="2400" b="1" i="1" dirty="0" err="1" smtClean="0"/>
              <a:t>hashvi'i</a:t>
            </a:r>
            <a:r>
              <a:rPr lang="es-CO" sz="2400" b="1" i="1" dirty="0" smtClean="0"/>
              <a:t> al-ken </a:t>
            </a:r>
            <a:r>
              <a:rPr lang="es-CO" sz="2400" b="1" i="1" dirty="0" err="1" smtClean="0"/>
              <a:t>beraj</a:t>
            </a:r>
            <a:r>
              <a:rPr lang="es-CO" sz="2400" b="1" i="1" dirty="0" smtClean="0"/>
              <a:t> Adonay et-</a:t>
            </a:r>
            <a:r>
              <a:rPr lang="es-CO" sz="2400" b="1" i="1" dirty="0" err="1" smtClean="0"/>
              <a:t>yom</a:t>
            </a:r>
            <a:r>
              <a:rPr lang="es-CO" sz="2400" b="1" i="1" dirty="0" smtClean="0"/>
              <a:t> </a:t>
            </a:r>
            <a:r>
              <a:rPr lang="es-CO" sz="2400" b="1" i="1" dirty="0" err="1" smtClean="0"/>
              <a:t>haShabat</a:t>
            </a:r>
            <a:r>
              <a:rPr lang="es-CO" sz="2400" b="1" i="1" dirty="0" smtClean="0"/>
              <a:t> </a:t>
            </a:r>
            <a:r>
              <a:rPr lang="es-CO" sz="2400" b="1" i="1" dirty="0" err="1" smtClean="0"/>
              <a:t>vayekadeshehu</a:t>
            </a:r>
            <a:r>
              <a:rPr lang="es-CO" sz="2400" b="1" i="1" dirty="0" smtClean="0"/>
              <a:t>.</a:t>
            </a:r>
            <a:endParaRPr lang="es-CO" sz="2400" i="1" dirty="0" smtClean="0"/>
          </a:p>
          <a:p>
            <a:r>
              <a:rPr lang="es-CO" sz="2400" b="1" i="1" dirty="0" smtClean="0"/>
              <a:t> </a:t>
            </a:r>
            <a:endParaRPr lang="es-CO" sz="2400" i="1" dirty="0" smtClean="0"/>
          </a:p>
        </p:txBody>
      </p:sp>
    </p:spTree>
  </p:cSld>
  <p:clrMapOvr>
    <a:masterClrMapping/>
  </p:clrMapOvr>
  <p:transition advTm="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dirty="0" smtClean="0"/>
              <a:t>Ya se nos había dicho que reconociéramos la Soberanía del Creador y su acción sobre toda la Creación y no compartir esa idea con alguna otra idea parecida o que debilitara dicha fe en Uno solo.</a:t>
            </a:r>
          </a:p>
          <a:p>
            <a:r>
              <a:rPr lang="es-CO" sz="2400" dirty="0" smtClean="0"/>
              <a:t>Es decir, que se nos dan 3 aspectos para razonar:</a:t>
            </a:r>
          </a:p>
          <a:p>
            <a:pPr lvl="1"/>
            <a:r>
              <a:rPr lang="es-CO" sz="2400" b="1" i="1" dirty="0" smtClean="0"/>
              <a:t>Reconocimiento de Un Salvador de nuestro nivel que considerábamos era firme</a:t>
            </a:r>
          </a:p>
          <a:p>
            <a:pPr lvl="1"/>
            <a:r>
              <a:rPr lang="es-CO" sz="2400" b="1" i="1" dirty="0" smtClean="0"/>
              <a:t>No hacernos a la idea de humanizarlo o materializarlo porque en principio no es un humano o materia</a:t>
            </a:r>
          </a:p>
          <a:p>
            <a:pPr lvl="1"/>
            <a:r>
              <a:rPr lang="es-CO" sz="2400" b="1" i="1" dirty="0" smtClean="0"/>
              <a:t>Ni siquiera utilizar el Santo Nombre que nos reveló para no caer en el error de igualarnos a Su Majestad.</a:t>
            </a:r>
            <a:endParaRPr lang="es-CO" sz="2400" i="1" dirty="0" smtClean="0"/>
          </a:p>
        </p:txBody>
      </p:sp>
    </p:spTree>
  </p:cSld>
  <p:clrMapOvr>
    <a:masterClrMapping/>
  </p:clrMapOvr>
  <p:transition advTm="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dirty="0" smtClean="0"/>
              <a:t>Ahora se nos presenta una opción de Recordar –</a:t>
            </a:r>
            <a:r>
              <a:rPr lang="es-CO" sz="2400" dirty="0" err="1" smtClean="0"/>
              <a:t>Zajor</a:t>
            </a:r>
            <a:r>
              <a:rPr lang="es-CO" sz="2400" dirty="0" smtClean="0"/>
              <a:t>- permanentemente que El es Quien creó todo lo que vemos y disfrutamos, y la manera de hacerlo es considerando el Séptimo día como el Shabat, un día de reposo, ya que en Seis días El creó todo lo que vemos y El descansó de esas obras al día siguiente.</a:t>
            </a:r>
          </a:p>
          <a:p>
            <a:r>
              <a:rPr lang="es-CO" sz="2400" i="1" dirty="0" smtClean="0"/>
              <a:t>De esta manera, al Recordar al </a:t>
            </a:r>
            <a:r>
              <a:rPr lang="es-CO" sz="2400" i="1" dirty="0" smtClean="0"/>
              <a:t>S</a:t>
            </a:r>
            <a:r>
              <a:rPr lang="es-CO" sz="2400" i="1" dirty="0" smtClean="0"/>
              <a:t>habat estamos reconociendo Su Majestad como el dueño del universo.</a:t>
            </a:r>
          </a:p>
          <a:p>
            <a:r>
              <a:rPr lang="es-CO" sz="2400" i="1" dirty="0" smtClean="0"/>
              <a:t>No solamente nos quedamos con Recordarlo, sino además con Santificarlo, es decir, separándolo de los otros días normales que usamos para trabajar y buscar el sustento.</a:t>
            </a:r>
            <a:endParaRPr lang="es-CO" sz="2400" i="1" dirty="0" smtClean="0"/>
          </a:p>
        </p:txBody>
      </p:sp>
    </p:spTree>
  </p:cSld>
  <p:clrMapOvr>
    <a:masterClrMapping/>
  </p:clrMapOvr>
  <p:transition advTm="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dirty="0" smtClean="0"/>
              <a:t>Pero además, este mandamiento lo compone otro aspecto muy importante y es “Observarlo”.</a:t>
            </a:r>
          </a:p>
          <a:p>
            <a:r>
              <a:rPr lang="es-CO" sz="2400" dirty="0" smtClean="0"/>
              <a:t>Pero este complemento lo encontramos en el </a:t>
            </a:r>
            <a:r>
              <a:rPr lang="es-CO" sz="2400" dirty="0" err="1" smtClean="0"/>
              <a:t>Sefer</a:t>
            </a:r>
            <a:r>
              <a:rPr lang="es-CO" sz="2400" dirty="0" smtClean="0"/>
              <a:t> </a:t>
            </a:r>
            <a:r>
              <a:rPr lang="es-CO" sz="2400" dirty="0" err="1" smtClean="0"/>
              <a:t>Devarim</a:t>
            </a:r>
            <a:r>
              <a:rPr lang="es-CO" sz="2400" dirty="0" smtClean="0"/>
              <a:t>, Libro Deuteronomio 5:12</a:t>
            </a:r>
          </a:p>
          <a:p>
            <a:r>
              <a:rPr lang="es-ES" sz="2400" dirty="0" smtClean="0"/>
              <a:t>Guardarás </a:t>
            </a:r>
            <a:r>
              <a:rPr lang="es-ES" sz="2400" dirty="0" smtClean="0"/>
              <a:t> </a:t>
            </a:r>
            <a:r>
              <a:rPr lang="es-ES" sz="2400" dirty="0" smtClean="0"/>
              <a:t>el día del sábado para santificarlo, como el Eterno, tu Dios, te ha ordenado.</a:t>
            </a:r>
          </a:p>
          <a:p>
            <a:r>
              <a:rPr lang="es-ES" sz="2400" b="1" dirty="0" smtClean="0"/>
              <a:t>Shamor et-</a:t>
            </a:r>
            <a:r>
              <a:rPr lang="es-ES" sz="2400" b="1" dirty="0" err="1" smtClean="0"/>
              <a:t>yom</a:t>
            </a:r>
            <a:r>
              <a:rPr lang="es-ES" sz="2400" b="1" dirty="0" smtClean="0"/>
              <a:t> </a:t>
            </a:r>
            <a:r>
              <a:rPr lang="es-ES" sz="2400" b="1" dirty="0" err="1" smtClean="0"/>
              <a:t>hashabat</a:t>
            </a:r>
            <a:r>
              <a:rPr lang="es-ES" sz="2400" b="1" dirty="0" smtClean="0"/>
              <a:t> </a:t>
            </a:r>
            <a:r>
              <a:rPr lang="es-ES" sz="2400" b="1" dirty="0" err="1" smtClean="0"/>
              <a:t>lekadsho</a:t>
            </a:r>
            <a:r>
              <a:rPr lang="es-ES" sz="2400" b="1" dirty="0" smtClean="0"/>
              <a:t> </a:t>
            </a:r>
            <a:r>
              <a:rPr lang="es-ES" sz="2400" b="1" dirty="0" err="1" smtClean="0"/>
              <a:t>ka'asher</a:t>
            </a:r>
            <a:r>
              <a:rPr lang="es-ES" sz="2400" b="1" dirty="0" smtClean="0"/>
              <a:t> </a:t>
            </a:r>
            <a:r>
              <a:rPr lang="es-ES" sz="2400" b="1" dirty="0" err="1" smtClean="0"/>
              <a:t>tsiveja</a:t>
            </a:r>
            <a:r>
              <a:rPr lang="es-ES" sz="2400" b="1" dirty="0" smtClean="0"/>
              <a:t> Adonay Eloheyja.</a:t>
            </a:r>
            <a:endParaRPr lang="es-ES" sz="2400" dirty="0" smtClean="0"/>
          </a:p>
          <a:p>
            <a:endParaRPr lang="es-CO" sz="2400" dirty="0" smtClean="0"/>
          </a:p>
          <a:p>
            <a:r>
              <a:rPr lang="es-CO" sz="2400" i="1" dirty="0" smtClean="0"/>
              <a:t>Tenemos Zajor y Shamor – Recordar y Observar</a:t>
            </a:r>
          </a:p>
          <a:p>
            <a:endParaRPr lang="es-CO" sz="2400" i="1" dirty="0" smtClean="0"/>
          </a:p>
        </p:txBody>
      </p:sp>
    </p:spTree>
  </p:cSld>
  <p:clrMapOvr>
    <a:masterClrMapping/>
  </p:clrMapOvr>
  <p:transition advTm="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dirty="0" smtClean="0"/>
              <a:t>Como en este Mandamiento dado en Éxodo solo aparece “Recordar” el Shabat, el Sabio Rashí dice que “Recuerda y Guarda” fueron dichos en un solo enunciado, de la misma manera que fueron dichos:</a:t>
            </a:r>
          </a:p>
          <a:p>
            <a:pPr lvl="1"/>
            <a:r>
              <a:rPr lang="es-CO" sz="1800" i="1" dirty="0" smtClean="0"/>
              <a:t>“Los que profanen (</a:t>
            </a:r>
            <a:r>
              <a:rPr lang="es-CO" sz="1800" i="1" dirty="0" err="1" smtClean="0"/>
              <a:t>shabat</a:t>
            </a:r>
            <a:r>
              <a:rPr lang="es-CO" sz="1800" i="1" dirty="0" smtClean="0"/>
              <a:t>) ciertamente morirán”</a:t>
            </a:r>
            <a:r>
              <a:rPr lang="es-CO" sz="1800" dirty="0" smtClean="0"/>
              <a:t> </a:t>
            </a:r>
            <a:r>
              <a:rPr lang="es-CO" sz="1800" dirty="0" err="1" smtClean="0"/>
              <a:t>Ex.</a:t>
            </a:r>
            <a:r>
              <a:rPr lang="es-CO" sz="1800" dirty="0" smtClean="0"/>
              <a:t> 31:14</a:t>
            </a:r>
            <a:r>
              <a:rPr lang="es-CO" sz="1800" i="1" dirty="0" smtClean="0"/>
              <a:t>, junto con “En el día de Shabat, dos corderos” Num.28:9</a:t>
            </a:r>
            <a:endParaRPr lang="es-CO" sz="1800" dirty="0" smtClean="0"/>
          </a:p>
          <a:p>
            <a:pPr lvl="1"/>
            <a:r>
              <a:rPr lang="es-CO" sz="1800" i="1" dirty="0" smtClean="0"/>
              <a:t>“No vestirás shaatnez” </a:t>
            </a:r>
            <a:r>
              <a:rPr lang="es-CO" sz="1800" i="1" dirty="0" err="1" smtClean="0"/>
              <a:t>Deut</a:t>
            </a:r>
            <a:r>
              <a:rPr lang="es-CO" sz="1800" i="1" dirty="0" smtClean="0"/>
              <a:t>. 22:11 , con “Harás para ti Tzitzit” </a:t>
            </a:r>
            <a:r>
              <a:rPr lang="es-CO" sz="1800" i="1" dirty="0" err="1" smtClean="0"/>
              <a:t>Deut</a:t>
            </a:r>
            <a:r>
              <a:rPr lang="es-CO" sz="1800" i="1" dirty="0" smtClean="0"/>
              <a:t> 22:12, y</a:t>
            </a:r>
          </a:p>
          <a:p>
            <a:pPr lvl="1"/>
            <a:r>
              <a:rPr lang="es-CO" sz="1800" i="1" dirty="0" smtClean="0"/>
              <a:t>“(No descubrirás) la desnudez de tu hermano” Lev. 18:16, con “Su cuñado se llegara a ella” </a:t>
            </a:r>
            <a:r>
              <a:rPr lang="es-CO" sz="1800" i="1" dirty="0" err="1" smtClean="0"/>
              <a:t>Deut</a:t>
            </a:r>
            <a:r>
              <a:rPr lang="es-CO" sz="1800" i="1" dirty="0" smtClean="0"/>
              <a:t>. 25:5</a:t>
            </a:r>
          </a:p>
          <a:p>
            <a:r>
              <a:rPr lang="es-CO" sz="2400" i="1" dirty="0" smtClean="0"/>
              <a:t>Y a esto se refiere lo que esta escrito en Tehilim 62:12 y la Mejiltá: </a:t>
            </a:r>
          </a:p>
          <a:p>
            <a:r>
              <a:rPr lang="es-CO" sz="2400" i="1" dirty="0" smtClean="0"/>
              <a:t>“Dios pronunció uno (enunciado) y yo escuché dos” </a:t>
            </a:r>
          </a:p>
          <a:p>
            <a:endParaRPr lang="es-CO" sz="2400" i="1" dirty="0" smtClean="0"/>
          </a:p>
        </p:txBody>
      </p:sp>
    </p:spTree>
  </p:cSld>
  <p:clrMapOvr>
    <a:masterClrMapping/>
  </p:clrMapOvr>
  <p:transition advTm="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dirty="0" smtClean="0"/>
              <a:t>Esta referencia de Rashí se refieren a pares de leyes que aparentemente se contradicen entre sí.</a:t>
            </a:r>
          </a:p>
          <a:p>
            <a:r>
              <a:rPr lang="es-CO" sz="2400" i="1" dirty="0" smtClean="0"/>
              <a:t>Pero se debe decir que cada una en su caso se aplica respectivamente.</a:t>
            </a:r>
          </a:p>
          <a:p>
            <a:r>
              <a:rPr lang="es-CO" sz="2400" i="1" dirty="0" smtClean="0"/>
              <a:t>En el primer caso –Shabat- la Torá ordena la pena de muerte para aquel que realice ciertas labores, incluyendo degollar animales, encender un fuego, etc. </a:t>
            </a:r>
          </a:p>
          <a:p>
            <a:r>
              <a:rPr lang="es-CO" sz="2400" i="1" dirty="0" smtClean="0"/>
              <a:t>Sin embargo, al decir simultáneamente que en Shabat hay que degollar y ofrecer dos corderos –esto implica realizar las labores proscritas- la Toráh quiere enseñar que a pesar de que se trata de labores prohibidas, ofrecer estos dos corderos es una obligación hacerlo.</a:t>
            </a:r>
          </a:p>
          <a:p>
            <a:endParaRPr lang="es-CO" sz="2400" i="1" dirty="0" smtClean="0"/>
          </a:p>
        </p:txBody>
      </p:sp>
    </p:spTree>
  </p:cSld>
  <p:clrMapOvr>
    <a:masterClrMapping/>
  </p:clrMapOvr>
  <p:transition advTm="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dirty="0" smtClean="0"/>
              <a:t>En el segundo caso, la Toráh prohíbe vestirse con una prenda que tenga una mezcla de lana y lino –shaatnez-, mas sin embargo, el enunciado que prescribe vestirse con Tzitzit, enseña que está permitido vestirse con una prenda de lino que lleva Tzitzit de lana.</a:t>
            </a:r>
          </a:p>
          <a:p>
            <a:r>
              <a:rPr lang="es-CO" sz="2400" dirty="0" smtClean="0"/>
              <a:t>En el tercer caso, la Toráh prohíbe terminantemente el incesto con la cuñada o el cuñado, sin embargo, cuando se trata de un hermano que murió sin dejar hijos, la Toráh ordena que bajo ciertas condiciones el cuñado puede tomar a la mujer de su hermano que falleció –Yibum- (matrimonio por levirato) Hombre= Yabam; Mujer= Yebamá</a:t>
            </a:r>
          </a:p>
          <a:p>
            <a:endParaRPr lang="es-CO" sz="2400" i="1" dirty="0" smtClean="0"/>
          </a:p>
        </p:txBody>
      </p:sp>
    </p:spTree>
  </p:cSld>
  <p:clrMapOvr>
    <a:masterClrMapping/>
  </p:clrMapOvr>
  <p:transition advTm="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dirty="0" smtClean="0"/>
              <a:t>Shamai, el Anciano, recordaba el Shabat de forma constante, incluso entre semana. Cómo lo hacía?</a:t>
            </a:r>
          </a:p>
          <a:p>
            <a:r>
              <a:rPr lang="es-CO" sz="2400" dirty="0" smtClean="0"/>
              <a:t>Cada vez que salía al mercado y encontraba algo muy fino o de muy buena calidad, lo reservaba para el Shabat.</a:t>
            </a:r>
          </a:p>
          <a:p>
            <a:r>
              <a:rPr lang="es-CO" sz="2400" dirty="0" smtClean="0"/>
              <a:t>Si después conseguía otra cosa aun mucho mejor que lo anterior, entonces lo reservaba para el Shabat y lo que había separado antes lo usaba entre semana (Beitzá 16a)</a:t>
            </a:r>
          </a:p>
          <a:p>
            <a:r>
              <a:rPr lang="es-CO" sz="2400" dirty="0" smtClean="0"/>
              <a:t>Aunque lo anterior no es un requisito, sí nos da una idea de cómo conducirnos durante el resto de los días con respecto al Shabat.</a:t>
            </a:r>
          </a:p>
          <a:p>
            <a:endParaRPr lang="es-CO" sz="2400" i="1" dirty="0" smtClean="0"/>
          </a:p>
        </p:txBody>
      </p:sp>
    </p:spTree>
  </p:cSld>
  <p:clrMapOvr>
    <a:masterClrMapping/>
  </p:clrMapOvr>
  <p:transition advTm="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dirty="0" smtClean="0"/>
              <a:t>Con respecto al Shabat encontramos dos preceptos, uno positivo y otro negativo.</a:t>
            </a:r>
          </a:p>
          <a:p>
            <a:r>
              <a:rPr lang="es-CO" sz="2400" dirty="0" smtClean="0"/>
              <a:t>Recordar el Shabat es positivo</a:t>
            </a:r>
          </a:p>
          <a:p>
            <a:r>
              <a:rPr lang="es-CO" sz="2400" dirty="0" smtClean="0"/>
              <a:t>Observar el Shabat es negativo</a:t>
            </a:r>
          </a:p>
          <a:p>
            <a:r>
              <a:rPr lang="es-CO" sz="2400" dirty="0" smtClean="0"/>
              <a:t>Y por eso se dice que este mandato lo dio el Eterno en un solo enunciado, lo que indica que ambos elementos del Shabat son inseparables: que debemos honrar el Shabat a través del comportamiento adecuado (positivo) y cuidarnos de irlo a profanar (negativo).</a:t>
            </a:r>
          </a:p>
          <a:p>
            <a:r>
              <a:rPr lang="es-CO" sz="2400" dirty="0" smtClean="0"/>
              <a:t>Aunque ‘Recuerda’ no es exactamente una orden, la forma hebrea del verbo implica que siempre debemos recordar el Shabat</a:t>
            </a:r>
          </a:p>
          <a:p>
            <a:endParaRPr lang="es-CO" sz="2400" i="1" dirty="0" smtClean="0"/>
          </a:p>
        </p:txBody>
      </p:sp>
    </p:spTree>
  </p:cSld>
  <p:clrMapOvr>
    <a:masterClrMapping/>
  </p:clrMapOvr>
  <p:transition advTm="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20:10   </a:t>
            </a:r>
            <a:r>
              <a:rPr lang="es-CO" sz="2400" i="1" dirty="0" smtClean="0"/>
              <a:t>mas el día séptimo es sábado (consagrado) al Eterno, tu Dios; no harás obra alguna tú, ni tu hijo, ni tu hija, ni tu siervo, ni tu sierva, ni tu bestia, ni tu prosélito que habita dentro de tus puertas (ciudades);</a:t>
            </a:r>
          </a:p>
          <a:p>
            <a:r>
              <a:rPr lang="es-CO" sz="2400" b="1" i="1" dirty="0" err="1" smtClean="0"/>
              <a:t>Veyom</a:t>
            </a:r>
            <a:r>
              <a:rPr lang="es-CO" sz="2400" b="1" i="1" dirty="0" smtClean="0"/>
              <a:t> </a:t>
            </a:r>
            <a:r>
              <a:rPr lang="es-CO" sz="2400" b="1" i="1" dirty="0" err="1" smtClean="0"/>
              <a:t>hashvi'i</a:t>
            </a:r>
            <a:r>
              <a:rPr lang="es-CO" sz="2400" b="1" i="1" dirty="0" smtClean="0"/>
              <a:t> Shabat </a:t>
            </a:r>
            <a:r>
              <a:rPr lang="es-CO" sz="2400" b="1" i="1" dirty="0" err="1" smtClean="0"/>
              <a:t>l'Adonay</a:t>
            </a:r>
            <a:r>
              <a:rPr lang="es-CO" sz="2400" b="1" i="1" dirty="0" smtClean="0"/>
              <a:t> Eloheyja lo </a:t>
            </a:r>
            <a:r>
              <a:rPr lang="es-CO" sz="2400" b="1" i="1" dirty="0" err="1" smtClean="0"/>
              <a:t>ta'aséh</a:t>
            </a:r>
            <a:r>
              <a:rPr lang="es-CO" sz="2400" b="1" i="1" dirty="0" smtClean="0"/>
              <a:t> </a:t>
            </a:r>
            <a:r>
              <a:rPr lang="es-CO" sz="2400" b="1" i="1" dirty="0" err="1" smtClean="0"/>
              <a:t>jol-melajáh</a:t>
            </a:r>
            <a:r>
              <a:rPr lang="es-CO" sz="2400" b="1" i="1" dirty="0" smtClean="0"/>
              <a:t> </a:t>
            </a:r>
            <a:r>
              <a:rPr lang="es-CO" sz="2400" b="1" i="1" dirty="0" err="1" smtClean="0"/>
              <a:t>atah</a:t>
            </a:r>
            <a:r>
              <a:rPr lang="es-CO" sz="2400" b="1" i="1" dirty="0" smtClean="0"/>
              <a:t> </a:t>
            </a:r>
            <a:r>
              <a:rPr lang="es-CO" sz="2400" b="1" i="1" dirty="0" err="1" smtClean="0"/>
              <a:t>uvinjá-uviteja</a:t>
            </a:r>
            <a:r>
              <a:rPr lang="es-CO" sz="2400" b="1" i="1" dirty="0" smtClean="0"/>
              <a:t> </a:t>
            </a:r>
            <a:r>
              <a:rPr lang="es-CO" sz="2400" b="1" i="1" dirty="0" err="1" smtClean="0"/>
              <a:t>avdeja</a:t>
            </a:r>
            <a:r>
              <a:rPr lang="es-CO" sz="2400" b="1" i="1" dirty="0" smtClean="0"/>
              <a:t> </a:t>
            </a:r>
            <a:r>
              <a:rPr lang="es-CO" sz="2400" b="1" i="1" dirty="0" err="1" smtClean="0"/>
              <a:t>va'amatja</a:t>
            </a:r>
            <a:r>
              <a:rPr lang="es-CO" sz="2400" b="1" i="1" dirty="0" smtClean="0"/>
              <a:t> </a:t>
            </a:r>
            <a:r>
              <a:rPr lang="es-CO" sz="2400" b="1" i="1" dirty="0" err="1" smtClean="0"/>
              <a:t>uvehemteja</a:t>
            </a:r>
            <a:r>
              <a:rPr lang="es-CO" sz="2400" b="1" i="1" dirty="0" smtClean="0"/>
              <a:t> </a:t>
            </a:r>
            <a:r>
              <a:rPr lang="es-CO" sz="2400" b="1" i="1" dirty="0" err="1" smtClean="0"/>
              <a:t>vegerja</a:t>
            </a:r>
            <a:r>
              <a:rPr lang="es-CO" sz="2400" b="1" i="1" dirty="0" smtClean="0"/>
              <a:t> asher </a:t>
            </a:r>
            <a:r>
              <a:rPr lang="es-CO" sz="2400" b="1" i="1" dirty="0" err="1" smtClean="0"/>
              <a:t>bish'areyja</a:t>
            </a:r>
            <a:r>
              <a:rPr lang="es-CO" sz="2400" b="1" i="1" dirty="0" smtClean="0"/>
              <a:t>.</a:t>
            </a:r>
            <a:endParaRPr lang="es-CO" sz="2400" i="1" dirty="0" smtClean="0"/>
          </a:p>
          <a:p>
            <a:endParaRPr lang="es-CO" sz="2400" dirty="0" smtClean="0"/>
          </a:p>
          <a:p>
            <a:r>
              <a:rPr lang="es-CO" sz="2400" dirty="0" smtClean="0"/>
              <a:t>El requerimiento de usar vino durante la recitación del Kidush es de origen rabínico (Pesajim 106a)</a:t>
            </a:r>
          </a:p>
          <a:p>
            <a:endParaRPr lang="es-CO" sz="2400" i="1" dirty="0" smtClean="0"/>
          </a:p>
        </p:txBody>
      </p:sp>
    </p:spTree>
  </p:cSld>
  <p:clrMapOvr>
    <a:masterClrMapping/>
  </p:clrMapOvr>
  <p:transition advTm="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dirty="0" smtClean="0"/>
              <a:t>Santificación del Shabat- </a:t>
            </a:r>
          </a:p>
          <a:p>
            <a:r>
              <a:rPr lang="es-CO" sz="2400" dirty="0" smtClean="0"/>
              <a:t>El Shabat es un instrumento para que podamos comprender la esencia espiritual de la Creación de Dios así como nuestro propio potencial de crecimiento.</a:t>
            </a:r>
          </a:p>
          <a:p>
            <a:r>
              <a:rPr lang="es-CO" sz="2400" dirty="0" smtClean="0"/>
              <a:t>Durante la semana nos esforzamos en trabajar, pero en Shabat la persona puede y debe dedicarse al estudio de la Toráh y al servicio a Dios.</a:t>
            </a:r>
          </a:p>
          <a:p>
            <a:r>
              <a:rPr lang="es-CO" sz="2400" dirty="0" smtClean="0"/>
              <a:t>Se aconseja que se busquen personas con conocimiento para poder aprender de ellas y emular su comportamiento. (Ibn Ezra, Rambán)</a:t>
            </a:r>
          </a:p>
          <a:p>
            <a:r>
              <a:rPr lang="es-CO" sz="2400" i="1" dirty="0" smtClean="0"/>
              <a:t>** 9-10</a:t>
            </a:r>
            <a:endParaRPr lang="es-CO" sz="2400" i="1" dirty="0" smtClean="0"/>
          </a:p>
        </p:txBody>
      </p:sp>
    </p:spTree>
  </p:cSld>
  <p:clrMapOvr>
    <a:masterClrMapping/>
  </p:clrMapOvr>
  <p:transition advTm="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dirty="0" smtClean="0"/>
              <a:t>‘Seis días trabajarás y harás toda tu labor’ Lo que implica que cuando llegue el Shabat debe parecer como si toda la labor ya estuviera hecha con el fin de que no pienses en tu trabajo durante Shabat.</a:t>
            </a:r>
          </a:p>
          <a:p>
            <a:r>
              <a:rPr lang="es-CO" sz="2400" dirty="0" smtClean="0"/>
              <a:t>‘Ni tu, ni tu hijo, ni tu hija’ Dice Rashí que esta frase es para advertir a los adultos que se encarguen de que los pequeños se abstengan de labores.</a:t>
            </a:r>
          </a:p>
          <a:p>
            <a:r>
              <a:rPr lang="es-CO" sz="2400" dirty="0" smtClean="0"/>
              <a:t>A esto se refiere lo que hemos aprendido: “Si un menor quiere extinguir fuego (en </a:t>
            </a:r>
            <a:r>
              <a:rPr lang="es-CO" sz="2400" dirty="0" smtClean="0"/>
              <a:t>S</a:t>
            </a:r>
            <a:r>
              <a:rPr lang="es-CO" sz="2400" dirty="0" smtClean="0"/>
              <a:t>habat), no le escuchamos (no se le permite), ya que su abstinencia de labores esta bajo tu responsabilidad (Shabat 121a) </a:t>
            </a:r>
          </a:p>
          <a:p>
            <a:endParaRPr lang="es-CO" sz="2400" i="1" dirty="0" smtClean="0"/>
          </a:p>
        </p:txBody>
      </p:sp>
    </p:spTree>
  </p:cSld>
  <p:clrMapOvr>
    <a:masterClrMapping/>
  </p:clrMapOvr>
  <p:transition advTm="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20:11     </a:t>
            </a:r>
            <a:r>
              <a:rPr lang="es-CO" sz="2400" i="1" dirty="0" smtClean="0"/>
              <a:t>porque en seis días hizo el Eterno los cielos y la tierra, el mar y todo cuanto en ellos hay, y descansó en el séptimo día; por tanto, el Eterno bendijo el día del sábado y lo santificó.</a:t>
            </a:r>
          </a:p>
          <a:p>
            <a:r>
              <a:rPr lang="es-CO" sz="2400" b="1" i="1" dirty="0" smtClean="0"/>
              <a:t>Ki </a:t>
            </a:r>
            <a:r>
              <a:rPr lang="es-CO" sz="2400" b="1" i="1" dirty="0" err="1" smtClean="0"/>
              <a:t>sheshet-yamim</a:t>
            </a:r>
            <a:r>
              <a:rPr lang="es-CO" sz="2400" b="1" i="1" dirty="0" smtClean="0"/>
              <a:t> </a:t>
            </a:r>
            <a:r>
              <a:rPr lang="es-CO" sz="2400" b="1" i="1" dirty="0" err="1" smtClean="0"/>
              <a:t>asah</a:t>
            </a:r>
            <a:r>
              <a:rPr lang="es-CO" sz="2400" b="1" i="1" dirty="0" smtClean="0"/>
              <a:t> Adonay et-</a:t>
            </a:r>
            <a:r>
              <a:rPr lang="es-CO" sz="2400" b="1" i="1" dirty="0" err="1" smtClean="0"/>
              <a:t>hashamáyim</a:t>
            </a:r>
            <a:r>
              <a:rPr lang="es-CO" sz="2400" b="1" i="1" dirty="0" smtClean="0"/>
              <a:t> ve'et-</a:t>
            </a:r>
            <a:r>
              <a:rPr lang="es-CO" sz="2400" b="1" i="1" dirty="0" err="1" smtClean="0"/>
              <a:t>ha'árets</a:t>
            </a:r>
            <a:r>
              <a:rPr lang="es-CO" sz="2400" b="1" i="1" dirty="0" smtClean="0"/>
              <a:t> et-</a:t>
            </a:r>
            <a:r>
              <a:rPr lang="es-CO" sz="2400" b="1" i="1" dirty="0" err="1" smtClean="0"/>
              <a:t>hayam</a:t>
            </a:r>
            <a:r>
              <a:rPr lang="es-CO" sz="2400" b="1" i="1" dirty="0" smtClean="0"/>
              <a:t> ve'et-kol-asher-</a:t>
            </a:r>
            <a:r>
              <a:rPr lang="es-CO" sz="2400" b="1" i="1" dirty="0" err="1" smtClean="0"/>
              <a:t>bam</a:t>
            </a:r>
            <a:r>
              <a:rPr lang="es-CO" sz="2400" b="1" i="1" dirty="0" smtClean="0"/>
              <a:t> </a:t>
            </a:r>
            <a:r>
              <a:rPr lang="es-CO" sz="2400" b="1" i="1" dirty="0" err="1" smtClean="0"/>
              <a:t>vayanaj</a:t>
            </a:r>
            <a:r>
              <a:rPr lang="es-CO" sz="2400" b="1" i="1" dirty="0" smtClean="0"/>
              <a:t> </a:t>
            </a:r>
            <a:r>
              <a:rPr lang="es-CO" sz="2400" b="1" i="1" dirty="0" err="1" smtClean="0"/>
              <a:t>bayom</a:t>
            </a:r>
            <a:r>
              <a:rPr lang="es-CO" sz="2400" b="1" i="1" dirty="0" smtClean="0"/>
              <a:t> </a:t>
            </a:r>
            <a:r>
              <a:rPr lang="es-CO" sz="2400" b="1" i="1" dirty="0" err="1" smtClean="0"/>
              <a:t>hashvi'i</a:t>
            </a:r>
            <a:r>
              <a:rPr lang="es-CO" sz="2400" b="1" i="1" dirty="0" smtClean="0"/>
              <a:t> al-ken </a:t>
            </a:r>
            <a:r>
              <a:rPr lang="es-CO" sz="2400" b="1" i="1" dirty="0" err="1" smtClean="0"/>
              <a:t>beraj</a:t>
            </a:r>
            <a:r>
              <a:rPr lang="es-CO" sz="2400" b="1" i="1" dirty="0" smtClean="0"/>
              <a:t> Adonay et-</a:t>
            </a:r>
            <a:r>
              <a:rPr lang="es-CO" sz="2400" b="1" i="1" dirty="0" err="1" smtClean="0"/>
              <a:t>yom</a:t>
            </a:r>
            <a:r>
              <a:rPr lang="es-CO" sz="2400" b="1" i="1" dirty="0" smtClean="0"/>
              <a:t> </a:t>
            </a:r>
            <a:r>
              <a:rPr lang="es-CO" sz="2400" b="1" i="1" dirty="0" err="1" smtClean="0"/>
              <a:t>haShabat</a:t>
            </a:r>
            <a:r>
              <a:rPr lang="es-CO" sz="2400" b="1" i="1" dirty="0" smtClean="0"/>
              <a:t> </a:t>
            </a:r>
            <a:r>
              <a:rPr lang="es-CO" sz="2400" b="1" i="1" dirty="0" err="1" smtClean="0"/>
              <a:t>vayekadeshehu</a:t>
            </a:r>
            <a:r>
              <a:rPr lang="es-CO" sz="2400" b="1" i="1" dirty="0" smtClean="0"/>
              <a:t>.</a:t>
            </a:r>
            <a:endParaRPr lang="es-CO" sz="2400" i="1" dirty="0" smtClean="0"/>
          </a:p>
          <a:p>
            <a:r>
              <a:rPr lang="es-CO" sz="2400" dirty="0" smtClean="0"/>
              <a:t>Y descansó.- </a:t>
            </a:r>
            <a:r>
              <a:rPr lang="es-CO" sz="2400" dirty="0" err="1" smtClean="0"/>
              <a:t>Rashi</a:t>
            </a:r>
            <a:r>
              <a:rPr lang="es-CO" sz="2400" dirty="0" smtClean="0"/>
              <a:t> dice… *   - **</a:t>
            </a:r>
          </a:p>
          <a:p>
            <a:r>
              <a:rPr lang="es-CO" sz="2400" dirty="0" smtClean="0"/>
              <a:t>Bendijo y lo santificó.- </a:t>
            </a:r>
            <a:r>
              <a:rPr lang="es-CO" sz="2400" dirty="0" err="1" smtClean="0"/>
              <a:t>Rashi</a:t>
            </a:r>
            <a:r>
              <a:rPr lang="es-CO" sz="2400" smtClean="0"/>
              <a:t> dice…* - **</a:t>
            </a:r>
            <a:endParaRPr lang="es-CO" sz="2400" dirty="0" smtClean="0"/>
          </a:p>
        </p:txBody>
      </p:sp>
    </p:spTree>
  </p:cSld>
  <p:clrMapOvr>
    <a:masterClrMapping/>
  </p:clrMapOvr>
  <p:transition advTm="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5º. </a:t>
            </a:r>
            <a:r>
              <a:rPr lang="es-CO" sz="2400" b="1" i="1" dirty="0" smtClean="0"/>
              <a:t>Mandamiento- Honrar a Padre y Madre</a:t>
            </a:r>
            <a:endParaRPr lang="es-CO" sz="2400" b="1" i="1" dirty="0" smtClean="0"/>
          </a:p>
          <a:p>
            <a:r>
              <a:rPr lang="es-CO" sz="2400" b="1" i="1" dirty="0" smtClean="0"/>
              <a:t>20:12</a:t>
            </a:r>
            <a:r>
              <a:rPr lang="es-CO" sz="2400" b="1" i="1" dirty="0" smtClean="0"/>
              <a:t>   </a:t>
            </a:r>
            <a:r>
              <a:rPr lang="es-CO" sz="2400" i="1" dirty="0" smtClean="0"/>
              <a:t>Honra a tu padre y a tu madre, para que se prolonguen tus días sobre la tierra, que el Eterno tu Dios te da.</a:t>
            </a:r>
            <a:r>
              <a:rPr lang="es-CO" sz="2400" b="1" i="1" dirty="0" smtClean="0"/>
              <a:t> </a:t>
            </a:r>
            <a:endParaRPr lang="es-CO" sz="2400" i="1" dirty="0" smtClean="0"/>
          </a:p>
          <a:p>
            <a:r>
              <a:rPr lang="es-CO" sz="2400" b="1" i="1" dirty="0" err="1" smtClean="0"/>
              <a:t>Kaved</a:t>
            </a:r>
            <a:r>
              <a:rPr lang="es-CO" sz="2400" b="1" i="1" dirty="0" smtClean="0"/>
              <a:t> et-</a:t>
            </a:r>
            <a:r>
              <a:rPr lang="es-CO" sz="2400" b="1" i="1" dirty="0" err="1" smtClean="0"/>
              <a:t>avija</a:t>
            </a:r>
            <a:r>
              <a:rPr lang="es-CO" sz="2400" b="1" i="1" dirty="0" smtClean="0"/>
              <a:t> ve'et-</a:t>
            </a:r>
            <a:r>
              <a:rPr lang="es-CO" sz="2400" b="1" i="1" dirty="0" err="1" smtClean="0"/>
              <a:t>imeja</a:t>
            </a:r>
            <a:r>
              <a:rPr lang="es-CO" sz="2400" b="1" i="1" dirty="0" smtClean="0"/>
              <a:t> lema'an </a:t>
            </a:r>
            <a:r>
              <a:rPr lang="es-CO" sz="2400" b="1" i="1" dirty="0" err="1" smtClean="0"/>
              <a:t>ya'arijun</a:t>
            </a:r>
            <a:r>
              <a:rPr lang="es-CO" sz="2400" b="1" i="1" dirty="0" smtClean="0"/>
              <a:t> </a:t>
            </a:r>
            <a:r>
              <a:rPr lang="es-CO" sz="2400" b="1" i="1" dirty="0" err="1" smtClean="0"/>
              <a:t>yameyja</a:t>
            </a:r>
            <a:r>
              <a:rPr lang="es-CO" sz="2400" b="1" i="1" dirty="0" smtClean="0"/>
              <a:t> al </a:t>
            </a:r>
            <a:r>
              <a:rPr lang="es-CO" sz="2400" b="1" i="1" dirty="0" err="1" smtClean="0"/>
              <a:t>ha'adamáh</a:t>
            </a:r>
            <a:r>
              <a:rPr lang="es-CO" sz="2400" b="1" i="1" dirty="0" smtClean="0"/>
              <a:t> asher-Adonay Eloheyja noten </a:t>
            </a:r>
            <a:r>
              <a:rPr lang="es-CO" sz="2400" b="1" i="1" dirty="0" err="1" smtClean="0"/>
              <a:t>laj</a:t>
            </a:r>
            <a:r>
              <a:rPr lang="es-CO" sz="2400" b="1" i="1" dirty="0" smtClean="0"/>
              <a:t>.</a:t>
            </a:r>
            <a:endParaRPr lang="es-CO" sz="2400" i="1" dirty="0" smtClean="0"/>
          </a:p>
          <a:p>
            <a:r>
              <a:rPr lang="es-CO" sz="2400" b="1" i="1" dirty="0" smtClean="0"/>
              <a:t> </a:t>
            </a:r>
            <a:endParaRPr lang="es-CO" sz="2400" i="1" dirty="0" smtClean="0"/>
          </a:p>
          <a:p>
            <a:r>
              <a:rPr lang="es-CO" sz="2400" b="1" i="1" dirty="0" smtClean="0"/>
              <a:t>20:13</a:t>
            </a:r>
            <a:r>
              <a:rPr lang="es-CO" sz="2400" i="1" dirty="0" smtClean="0"/>
              <a:t>   No matarás. No cometerás adulterio. No hurtarás. No hablarás contra tu prójimo falso testimonio. No cometerás adulterio.</a:t>
            </a:r>
            <a:r>
              <a:rPr lang="es-CO" sz="2400" b="1" i="1" dirty="0" smtClean="0"/>
              <a:t> </a:t>
            </a:r>
            <a:r>
              <a:rPr lang="es-CO" sz="2400" i="1" dirty="0" smtClean="0"/>
              <a:t>No hurtarás.</a:t>
            </a:r>
            <a:r>
              <a:rPr lang="es-CO" sz="2400" b="1" i="1" dirty="0" smtClean="0"/>
              <a:t> </a:t>
            </a:r>
            <a:r>
              <a:rPr lang="es-CO" sz="2400" i="1" dirty="0" smtClean="0"/>
              <a:t>No hablarás contra tu prójimo falso testimonio.</a:t>
            </a:r>
            <a:r>
              <a:rPr lang="es-CO" sz="2400" b="1" i="1" dirty="0" smtClean="0"/>
              <a:t> </a:t>
            </a:r>
            <a:endParaRPr lang="es-CO" sz="2400" i="1" dirty="0" smtClean="0"/>
          </a:p>
          <a:p>
            <a:r>
              <a:rPr lang="es-CO" sz="2400" b="1" i="1" dirty="0" smtClean="0"/>
              <a:t>Lo </a:t>
            </a:r>
            <a:r>
              <a:rPr lang="es-CO" sz="2400" b="1" i="1" dirty="0" err="1" smtClean="0"/>
              <a:t>tirtsaj</a:t>
            </a:r>
            <a:r>
              <a:rPr lang="es-CO" sz="2400" b="1" i="1" dirty="0" smtClean="0"/>
              <a:t>. Lo </a:t>
            </a:r>
            <a:r>
              <a:rPr lang="es-CO" sz="2400" b="1" i="1" dirty="0" err="1" smtClean="0"/>
              <a:t>tin'af</a:t>
            </a:r>
            <a:r>
              <a:rPr lang="es-CO" sz="2400" b="1" i="1" dirty="0" smtClean="0"/>
              <a:t>. Lo </a:t>
            </a:r>
            <a:r>
              <a:rPr lang="es-CO" sz="2400" b="1" i="1" dirty="0" err="1" smtClean="0"/>
              <a:t>tignov</a:t>
            </a:r>
            <a:r>
              <a:rPr lang="es-CO" sz="2400" b="1" i="1" dirty="0" smtClean="0"/>
              <a:t>. Lo-</a:t>
            </a:r>
            <a:r>
              <a:rPr lang="es-CO" sz="2400" b="1" i="1" dirty="0" err="1" smtClean="0"/>
              <a:t>ta'aneh</a:t>
            </a:r>
            <a:r>
              <a:rPr lang="es-CO" sz="2400" b="1" i="1" dirty="0" smtClean="0"/>
              <a:t> </a:t>
            </a:r>
            <a:r>
              <a:rPr lang="es-CO" sz="2400" b="1" i="1" dirty="0" err="1" smtClean="0"/>
              <a:t>vere'aja</a:t>
            </a:r>
            <a:r>
              <a:rPr lang="es-CO" sz="2400" b="1" i="1" dirty="0" smtClean="0"/>
              <a:t> </a:t>
            </a:r>
            <a:r>
              <a:rPr lang="es-CO" sz="2400" b="1" i="1" dirty="0" err="1" smtClean="0"/>
              <a:t>ed</a:t>
            </a:r>
            <a:r>
              <a:rPr lang="es-CO" sz="2400" b="1" i="1" dirty="0" smtClean="0"/>
              <a:t> </a:t>
            </a:r>
            <a:r>
              <a:rPr lang="es-CO" sz="2400" b="1" i="1" dirty="0" err="1" smtClean="0"/>
              <a:t>shaker</a:t>
            </a:r>
            <a:endParaRPr lang="es-CO" sz="2400" i="1" dirty="0" smtClean="0"/>
          </a:p>
          <a:p>
            <a:endParaRPr lang="es-CO" sz="2400" b="1" i="1" dirty="0" smtClean="0"/>
          </a:p>
          <a:p>
            <a:endParaRPr lang="es-CO"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20:14</a:t>
            </a:r>
            <a:r>
              <a:rPr lang="es-ES" sz="2400" i="1" dirty="0" smtClean="0"/>
              <a:t>     No codiciarás la casa de tu prójimo, no codiciarás la mujer de tu prójimo, ni su siervo, ni su sierva, ni su buey, ni su asno, ni cosa alguna que sea de tu prójimo. (3) </a:t>
            </a:r>
            <a:r>
              <a:rPr lang="es-ES" sz="2400" b="1" i="1" dirty="0" smtClean="0"/>
              <a:t> Lo </a:t>
            </a:r>
            <a:r>
              <a:rPr lang="es-ES" sz="2400" b="1" i="1" dirty="0" err="1" smtClean="0"/>
              <a:t>tajmod</a:t>
            </a:r>
            <a:r>
              <a:rPr lang="es-ES" sz="2400" b="1" i="1" dirty="0" smtClean="0"/>
              <a:t> </a:t>
            </a:r>
            <a:r>
              <a:rPr lang="es-ES" sz="2400" b="1" i="1" dirty="0" err="1" smtClean="0"/>
              <a:t>beyt</a:t>
            </a:r>
            <a:r>
              <a:rPr lang="es-ES" sz="2400" b="1" i="1" dirty="0" smtClean="0"/>
              <a:t> </a:t>
            </a:r>
            <a:r>
              <a:rPr lang="es-ES" sz="2400" b="1" i="1" dirty="0" err="1" smtClean="0"/>
              <a:t>re'eja</a:t>
            </a:r>
            <a:r>
              <a:rPr lang="es-ES" sz="2400" b="1" i="1" dirty="0" smtClean="0"/>
              <a:t>. Lo </a:t>
            </a:r>
            <a:r>
              <a:rPr lang="es-ES" sz="2400" b="1" i="1" dirty="0" err="1" smtClean="0"/>
              <a:t>tajmod</a:t>
            </a:r>
            <a:r>
              <a:rPr lang="es-ES" sz="2400" b="1" i="1" dirty="0" smtClean="0"/>
              <a:t> </a:t>
            </a:r>
            <a:r>
              <a:rPr lang="es-ES" sz="2400" b="1" i="1" dirty="0" err="1" smtClean="0"/>
              <a:t>eshet</a:t>
            </a:r>
            <a:r>
              <a:rPr lang="es-ES" sz="2400" b="1" i="1" dirty="0" smtClean="0"/>
              <a:t> </a:t>
            </a:r>
            <a:r>
              <a:rPr lang="es-ES" sz="2400" b="1" i="1" dirty="0" err="1" smtClean="0"/>
              <a:t>re'eja</a:t>
            </a:r>
            <a:r>
              <a:rPr lang="es-ES" sz="2400" b="1" i="1" dirty="0" smtClean="0"/>
              <a:t> </a:t>
            </a:r>
            <a:r>
              <a:rPr lang="es-ES" sz="2400" b="1" i="1" dirty="0" err="1" smtClean="0"/>
              <a:t>ve'avdo</a:t>
            </a:r>
            <a:r>
              <a:rPr lang="es-ES" sz="2400" b="1" i="1" dirty="0" smtClean="0"/>
              <a:t> </a:t>
            </a:r>
            <a:r>
              <a:rPr lang="es-ES" sz="2400" b="1" i="1" dirty="0" err="1" smtClean="0"/>
              <a:t>va'amato</a:t>
            </a:r>
            <a:r>
              <a:rPr lang="es-ES" sz="2400" b="1" i="1" dirty="0" smtClean="0"/>
              <a:t> </a:t>
            </a:r>
            <a:r>
              <a:rPr lang="es-ES" sz="2400" b="1" i="1" dirty="0" err="1" smtClean="0"/>
              <a:t>veshoro</a:t>
            </a:r>
            <a:r>
              <a:rPr lang="es-ES" sz="2400" b="1" i="1" dirty="0" smtClean="0"/>
              <a:t> </a:t>
            </a:r>
            <a:r>
              <a:rPr lang="es-ES" sz="2400" b="1" i="1" dirty="0" err="1" smtClean="0"/>
              <a:t>vajamoro</a:t>
            </a:r>
            <a:r>
              <a:rPr lang="es-ES" sz="2400" b="1" i="1" dirty="0" smtClean="0"/>
              <a:t> </a:t>
            </a:r>
            <a:r>
              <a:rPr lang="es-ES" sz="2400" b="1" i="1" dirty="0" err="1" smtClean="0"/>
              <a:t>vejol</a:t>
            </a:r>
            <a:r>
              <a:rPr lang="es-ES" sz="2400" b="1" i="1" dirty="0" smtClean="0"/>
              <a:t> asher </a:t>
            </a:r>
            <a:r>
              <a:rPr lang="es-ES" sz="2400" b="1" i="1" dirty="0" err="1" smtClean="0"/>
              <a:t>lere'eja</a:t>
            </a:r>
            <a:r>
              <a:rPr lang="es-ES" sz="2400" b="1" i="1" dirty="0" smtClean="0"/>
              <a:t>.</a:t>
            </a:r>
            <a:endParaRPr lang="es-ES" sz="2400" i="1" dirty="0" smtClean="0"/>
          </a:p>
          <a:p>
            <a:r>
              <a:rPr lang="es-ES" sz="2400" b="1" i="1" dirty="0" smtClean="0"/>
              <a:t>20:15     </a:t>
            </a:r>
            <a:r>
              <a:rPr lang="es-ES" sz="2400" i="1" dirty="0" smtClean="0"/>
              <a:t>Y todo el pueblo estaba observando los truenos, y las antorchas y el sonido del </a:t>
            </a:r>
            <a:r>
              <a:rPr lang="es-ES" sz="2400" i="1" dirty="0" err="1" smtClean="0"/>
              <a:t>shofar</a:t>
            </a:r>
            <a:r>
              <a:rPr lang="es-ES" sz="2400" i="1" dirty="0" smtClean="0"/>
              <a:t>, y el monte que humeaba; y viéndolo el pueblo, se desplazó y se puso lejos; </a:t>
            </a:r>
            <a:r>
              <a:rPr lang="es-ES" sz="2400" b="1" i="1" dirty="0" err="1" smtClean="0"/>
              <a:t>Vekol-ha'am</a:t>
            </a:r>
            <a:r>
              <a:rPr lang="es-ES" sz="2400" b="1" i="1" dirty="0" smtClean="0"/>
              <a:t> </a:t>
            </a:r>
            <a:r>
              <a:rPr lang="es-ES" sz="2400" b="1" i="1" dirty="0" err="1" smtClean="0"/>
              <a:t>ro'im</a:t>
            </a:r>
            <a:r>
              <a:rPr lang="es-ES" sz="2400" b="1" i="1" dirty="0" smtClean="0"/>
              <a:t> et-</a:t>
            </a:r>
            <a:r>
              <a:rPr lang="es-ES" sz="2400" b="1" i="1" dirty="0" err="1" smtClean="0"/>
              <a:t>hakolot</a:t>
            </a:r>
            <a:r>
              <a:rPr lang="es-ES" sz="2400" b="1" i="1" dirty="0" smtClean="0"/>
              <a:t> ve'et-</a:t>
            </a:r>
            <a:r>
              <a:rPr lang="es-ES" sz="2400" b="1" i="1" dirty="0" err="1" smtClean="0"/>
              <a:t>halapidim</a:t>
            </a:r>
            <a:r>
              <a:rPr lang="es-ES" sz="2400" b="1" i="1" dirty="0" smtClean="0"/>
              <a:t> ve'et </a:t>
            </a:r>
            <a:r>
              <a:rPr lang="es-ES" sz="2400" b="1" i="1" dirty="0" err="1" smtClean="0"/>
              <a:t>kol</a:t>
            </a:r>
            <a:r>
              <a:rPr lang="es-ES" sz="2400" b="1" i="1" dirty="0" smtClean="0"/>
              <a:t> </a:t>
            </a:r>
            <a:r>
              <a:rPr lang="es-ES" sz="2400" b="1" i="1" dirty="0" err="1" smtClean="0"/>
              <a:t>hashofar</a:t>
            </a:r>
            <a:r>
              <a:rPr lang="es-ES" sz="2400" b="1" i="1" dirty="0" smtClean="0"/>
              <a:t> ve'et-</a:t>
            </a:r>
            <a:r>
              <a:rPr lang="es-ES" sz="2400" b="1" i="1" dirty="0" err="1" smtClean="0"/>
              <a:t>hahar</a:t>
            </a:r>
            <a:r>
              <a:rPr lang="es-ES" sz="2400" b="1" i="1" dirty="0" smtClean="0"/>
              <a:t> </a:t>
            </a:r>
            <a:r>
              <a:rPr lang="es-ES" sz="2400" b="1" i="1" dirty="0" err="1" smtClean="0"/>
              <a:t>ashen</a:t>
            </a:r>
            <a:r>
              <a:rPr lang="es-ES" sz="2400" b="1" i="1" dirty="0" smtClean="0"/>
              <a:t> </a:t>
            </a:r>
            <a:r>
              <a:rPr lang="es-ES" sz="2400" b="1" i="1" dirty="0" err="1" smtClean="0"/>
              <a:t>vayar</a:t>
            </a:r>
            <a:r>
              <a:rPr lang="es-ES" sz="2400" b="1" i="1" dirty="0" smtClean="0"/>
              <a:t> </a:t>
            </a:r>
            <a:r>
              <a:rPr lang="es-ES" sz="2400" b="1" i="1" dirty="0" err="1" smtClean="0"/>
              <a:t>ha'am</a:t>
            </a:r>
            <a:r>
              <a:rPr lang="es-ES" sz="2400" b="1" i="1" dirty="0" smtClean="0"/>
              <a:t> </a:t>
            </a:r>
            <a:r>
              <a:rPr lang="es-ES" sz="2400" b="1" i="1" dirty="0" err="1" smtClean="0"/>
              <a:t>vayanu'u</a:t>
            </a:r>
            <a:r>
              <a:rPr lang="es-ES" sz="2400" b="1" i="1" dirty="0" smtClean="0"/>
              <a:t> </a:t>
            </a:r>
            <a:r>
              <a:rPr lang="es-ES" sz="2400" b="1" i="1" dirty="0" err="1" smtClean="0"/>
              <a:t>vaya'amdú</a:t>
            </a:r>
            <a:r>
              <a:rPr lang="es-ES" sz="2400" b="1" i="1" dirty="0" smtClean="0"/>
              <a:t> </a:t>
            </a:r>
            <a:r>
              <a:rPr lang="es-ES" sz="2400" b="1" i="1" dirty="0" err="1" smtClean="0"/>
              <a:t>merajok</a:t>
            </a:r>
            <a:r>
              <a:rPr lang="es-ES" sz="2400" b="1" i="1" dirty="0" smtClean="0"/>
              <a:t>.</a:t>
            </a:r>
            <a:endParaRPr lang="es-ES" sz="2400" i="1" dirty="0" smtClean="0"/>
          </a:p>
          <a:p>
            <a:r>
              <a:rPr lang="es-ES" sz="2400" b="1" i="1" dirty="0" smtClean="0"/>
              <a:t>20:16</a:t>
            </a:r>
            <a:r>
              <a:rPr lang="es-ES" sz="2400" i="1" dirty="0" smtClean="0"/>
              <a:t>     y dijeron a Moisés: ¡Habla tú con nosotros, que nosotros oiremos; mas no hable Dios con nosotros, no sea que muramos! </a:t>
            </a:r>
            <a:r>
              <a:rPr lang="es-ES" sz="2400" b="1" i="1" dirty="0" err="1" smtClean="0"/>
              <a:t>Vayomrú</a:t>
            </a:r>
            <a:r>
              <a:rPr lang="es-ES" sz="2400" b="1" i="1" dirty="0" smtClean="0"/>
              <a:t> el-Moshe </a:t>
            </a:r>
            <a:r>
              <a:rPr lang="es-ES" sz="2400" b="1" i="1" dirty="0" err="1" smtClean="0"/>
              <a:t>daber-atah</a:t>
            </a:r>
            <a:r>
              <a:rPr lang="es-ES" sz="2400" b="1" i="1" dirty="0" smtClean="0"/>
              <a:t> </a:t>
            </a:r>
            <a:r>
              <a:rPr lang="es-ES" sz="2400" b="1" i="1" dirty="0" err="1" smtClean="0"/>
              <a:t>imanu</a:t>
            </a:r>
            <a:r>
              <a:rPr lang="es-ES" sz="2400" b="1" i="1" dirty="0" smtClean="0"/>
              <a:t> </a:t>
            </a:r>
            <a:r>
              <a:rPr lang="es-ES" sz="2400" b="1" i="1" dirty="0" err="1" smtClean="0"/>
              <a:t>venishma'ah</a:t>
            </a:r>
            <a:r>
              <a:rPr lang="es-ES" sz="2400" b="1" i="1" dirty="0" smtClean="0"/>
              <a:t> </a:t>
            </a:r>
            <a:r>
              <a:rPr lang="es-ES" sz="2400" b="1" i="1" dirty="0" err="1" smtClean="0"/>
              <a:t>ve'al-yedaber</a:t>
            </a:r>
            <a:r>
              <a:rPr lang="es-ES" sz="2400" b="1" i="1" dirty="0" smtClean="0"/>
              <a:t> </a:t>
            </a:r>
            <a:r>
              <a:rPr lang="es-ES" sz="2400" b="1" i="1" dirty="0" err="1" smtClean="0"/>
              <a:t>imanu</a:t>
            </a:r>
            <a:r>
              <a:rPr lang="es-ES" sz="2400" b="1" i="1" dirty="0" smtClean="0"/>
              <a:t> Elohim </a:t>
            </a:r>
            <a:r>
              <a:rPr lang="es-ES" sz="2400" b="1" i="1" dirty="0" err="1" smtClean="0"/>
              <a:t>pen-namut</a:t>
            </a:r>
            <a:r>
              <a:rPr lang="es-ES" sz="2400" b="1" i="1" dirty="0" smtClean="0"/>
              <a:t>.</a:t>
            </a:r>
            <a:endParaRPr lang="es-ES" sz="2400" i="1" dirty="0" smtClean="0"/>
          </a:p>
          <a:p>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20:17    </a:t>
            </a:r>
            <a:r>
              <a:rPr lang="es-CO" sz="2400" i="1" dirty="0" smtClean="0"/>
              <a:t>Y respondió Moisés al pueblo: No temáis; porque para probaros ha venido Dios, y para que su temor esté ante vosotros a fin de que no pequéis.</a:t>
            </a:r>
            <a:r>
              <a:rPr lang="es-CO" sz="2400" b="1" i="1" dirty="0" smtClean="0"/>
              <a:t> </a:t>
            </a:r>
            <a:r>
              <a:rPr lang="es-CO" sz="2400" b="1" i="1" dirty="0" err="1" smtClean="0"/>
              <a:t>Vayomer</a:t>
            </a:r>
            <a:r>
              <a:rPr lang="es-CO" sz="2400" b="1" i="1" dirty="0" smtClean="0"/>
              <a:t> Moshe el-</a:t>
            </a:r>
            <a:r>
              <a:rPr lang="es-CO" sz="2400" b="1" i="1" dirty="0" err="1" smtClean="0"/>
              <a:t>ha'am</a:t>
            </a:r>
            <a:r>
              <a:rPr lang="es-CO" sz="2400" b="1" i="1" dirty="0" smtClean="0"/>
              <a:t> al-</a:t>
            </a:r>
            <a:r>
              <a:rPr lang="es-CO" sz="2400" b="1" i="1" dirty="0" err="1" smtClean="0"/>
              <a:t>tira'u</a:t>
            </a:r>
            <a:r>
              <a:rPr lang="es-CO" sz="2400" b="1" i="1" dirty="0" smtClean="0"/>
              <a:t> </a:t>
            </a:r>
            <a:r>
              <a:rPr lang="es-CO" sz="2400" b="1" i="1" dirty="0" err="1" smtClean="0"/>
              <a:t>ki</a:t>
            </a:r>
            <a:r>
              <a:rPr lang="es-CO" sz="2400" b="1" i="1" dirty="0" smtClean="0"/>
              <a:t> </a:t>
            </a:r>
            <a:r>
              <a:rPr lang="es-CO" sz="2400" b="1" i="1" dirty="0" err="1" smtClean="0"/>
              <a:t>leva'avur</a:t>
            </a:r>
            <a:r>
              <a:rPr lang="es-CO" sz="2400" b="1" i="1" dirty="0" smtClean="0"/>
              <a:t> </a:t>
            </a:r>
            <a:r>
              <a:rPr lang="es-CO" sz="2400" b="1" i="1" dirty="0" err="1" smtClean="0"/>
              <a:t>nasot</a:t>
            </a:r>
            <a:r>
              <a:rPr lang="es-CO" sz="2400" b="1" i="1" dirty="0" smtClean="0"/>
              <a:t> </a:t>
            </a:r>
            <a:r>
              <a:rPr lang="es-CO" sz="2400" b="1" i="1" dirty="0" err="1" smtClean="0"/>
              <a:t>etjem</a:t>
            </a:r>
            <a:r>
              <a:rPr lang="es-CO" sz="2400" b="1" i="1" dirty="0" smtClean="0"/>
              <a:t> </a:t>
            </a:r>
            <a:r>
              <a:rPr lang="es-CO" sz="2400" b="1" i="1" dirty="0" err="1" smtClean="0"/>
              <a:t>ba</a:t>
            </a:r>
            <a:r>
              <a:rPr lang="es-CO" sz="2400" b="1" i="1" dirty="0" smtClean="0"/>
              <a:t> </a:t>
            </a:r>
            <a:r>
              <a:rPr lang="es-CO" sz="2400" b="1" i="1" dirty="0" err="1" smtClean="0"/>
              <a:t>ha'Elohim</a:t>
            </a:r>
            <a:r>
              <a:rPr lang="es-CO" sz="2400" b="1" i="1" dirty="0" smtClean="0"/>
              <a:t> </a:t>
            </a:r>
            <a:r>
              <a:rPr lang="es-CO" sz="2400" b="1" i="1" dirty="0" err="1" smtClean="0"/>
              <a:t>uva'avur</a:t>
            </a:r>
            <a:r>
              <a:rPr lang="es-CO" sz="2400" b="1" i="1" dirty="0" smtClean="0"/>
              <a:t> </a:t>
            </a:r>
            <a:r>
              <a:rPr lang="es-CO" sz="2400" b="1" i="1" dirty="0" err="1" smtClean="0"/>
              <a:t>tiheyéh</a:t>
            </a:r>
            <a:r>
              <a:rPr lang="es-CO" sz="2400" b="1" i="1" dirty="0" smtClean="0"/>
              <a:t> </a:t>
            </a:r>
            <a:r>
              <a:rPr lang="es-CO" sz="2400" b="1" i="1" dirty="0" err="1" smtClean="0"/>
              <a:t>yir'ato</a:t>
            </a:r>
            <a:r>
              <a:rPr lang="es-CO" sz="2400" b="1" i="1" dirty="0" smtClean="0"/>
              <a:t> al-</a:t>
            </a:r>
            <a:r>
              <a:rPr lang="es-CO" sz="2400" b="1" i="1" dirty="0" err="1" smtClean="0"/>
              <a:t>pneyjem</a:t>
            </a:r>
            <a:r>
              <a:rPr lang="es-CO" sz="2400" b="1" i="1" dirty="0" smtClean="0"/>
              <a:t> </a:t>
            </a:r>
            <a:r>
              <a:rPr lang="es-CO" sz="2400" b="1" i="1" dirty="0" err="1" smtClean="0"/>
              <a:t>levilti</a:t>
            </a:r>
            <a:r>
              <a:rPr lang="es-CO" sz="2400" b="1" i="1" dirty="0" smtClean="0"/>
              <a:t> </a:t>
            </a:r>
            <a:r>
              <a:rPr lang="es-CO" sz="2400" b="1" i="1" dirty="0" err="1" smtClean="0"/>
              <a:t>tejeta'u</a:t>
            </a:r>
            <a:r>
              <a:rPr lang="es-CO" sz="2400" b="1" i="1" dirty="0" smtClean="0"/>
              <a:t>.</a:t>
            </a:r>
            <a:endParaRPr lang="es-CO" sz="2400" i="1" dirty="0" smtClean="0"/>
          </a:p>
          <a:p>
            <a:r>
              <a:rPr lang="es-CO" sz="2400" b="1" i="1" dirty="0" smtClean="0"/>
              <a:t>20:18   </a:t>
            </a:r>
            <a:r>
              <a:rPr lang="es-CO" sz="2400" i="1" dirty="0" smtClean="0"/>
              <a:t>Y el pueblo se mantuvo a lo lejos; y Moisés penetró en las densas tinieblas en donde estaba Dios.   </a:t>
            </a:r>
            <a:r>
              <a:rPr lang="es-CO" sz="2400" b="1" i="1" dirty="0" err="1" smtClean="0"/>
              <a:t>Vaya'amod</a:t>
            </a:r>
            <a:r>
              <a:rPr lang="es-CO" sz="2400" b="1" i="1" dirty="0" smtClean="0"/>
              <a:t> </a:t>
            </a:r>
            <a:r>
              <a:rPr lang="es-CO" sz="2400" b="1" i="1" dirty="0" err="1" smtClean="0"/>
              <a:t>ha'am</a:t>
            </a:r>
            <a:r>
              <a:rPr lang="es-CO" sz="2400" b="1" i="1" dirty="0" smtClean="0"/>
              <a:t> </a:t>
            </a:r>
            <a:r>
              <a:rPr lang="es-CO" sz="2400" b="1" i="1" dirty="0" err="1" smtClean="0"/>
              <a:t>merajok</a:t>
            </a:r>
            <a:r>
              <a:rPr lang="es-CO" sz="2400" b="1" i="1" dirty="0" smtClean="0"/>
              <a:t> </a:t>
            </a:r>
            <a:r>
              <a:rPr lang="es-CO" sz="2400" b="1" i="1" dirty="0" err="1" smtClean="0"/>
              <a:t>uMoshe</a:t>
            </a:r>
            <a:r>
              <a:rPr lang="es-CO" sz="2400" b="1" i="1" dirty="0" smtClean="0"/>
              <a:t> </a:t>
            </a:r>
            <a:r>
              <a:rPr lang="es-CO" sz="2400" b="1" i="1" dirty="0" err="1" smtClean="0"/>
              <a:t>nigash</a:t>
            </a:r>
            <a:r>
              <a:rPr lang="es-CO" sz="2400" b="1" i="1" dirty="0" smtClean="0"/>
              <a:t> el-</a:t>
            </a:r>
            <a:r>
              <a:rPr lang="es-CO" sz="2400" b="1" i="1" dirty="0" err="1" smtClean="0"/>
              <a:t>ha'arafel</a:t>
            </a:r>
            <a:r>
              <a:rPr lang="es-CO" sz="2400" b="1" i="1" dirty="0" smtClean="0"/>
              <a:t> asher-sham </a:t>
            </a:r>
            <a:r>
              <a:rPr lang="es-CO" sz="2400" b="1" i="1" dirty="0" err="1" smtClean="0"/>
              <a:t>ha'Elohim</a:t>
            </a:r>
            <a:r>
              <a:rPr lang="es-CO" sz="2400" b="1" i="1" dirty="0" smtClean="0"/>
              <a:t>.</a:t>
            </a:r>
            <a:endParaRPr lang="es-CO" sz="2400" i="1" dirty="0" smtClean="0"/>
          </a:p>
          <a:p>
            <a:r>
              <a:rPr lang="es-CO" sz="2400" b="1" i="1" dirty="0" smtClean="0"/>
              <a:t>20:19    </a:t>
            </a:r>
            <a:r>
              <a:rPr lang="es-CO" sz="2400" i="1" dirty="0" smtClean="0"/>
              <a:t>Y dijo el Eterno a Moisés: Así dirás a los hijos de Israel: Vosotros habéis visto que Yo he hablado con vosotros desde el cielo. </a:t>
            </a:r>
            <a:r>
              <a:rPr lang="es-CO" sz="2400" b="1" i="1" dirty="0" err="1" smtClean="0"/>
              <a:t>Vayomer</a:t>
            </a:r>
            <a:r>
              <a:rPr lang="es-CO" sz="2400" b="1" i="1" dirty="0" smtClean="0"/>
              <a:t> Adonay el-Moshe koh tomar el-beney </a:t>
            </a:r>
            <a:r>
              <a:rPr lang="es-CO" sz="2400" b="1" i="1" dirty="0" err="1" smtClean="0"/>
              <a:t>Yisra'el</a:t>
            </a:r>
            <a:r>
              <a:rPr lang="es-CO" sz="2400" b="1" i="1" dirty="0" smtClean="0"/>
              <a:t> </a:t>
            </a:r>
            <a:r>
              <a:rPr lang="es-CO" sz="2400" b="1" i="1" dirty="0" err="1" smtClean="0"/>
              <a:t>atem</a:t>
            </a:r>
            <a:r>
              <a:rPr lang="es-CO" sz="2400" b="1" i="1" dirty="0" smtClean="0"/>
              <a:t> </a:t>
            </a:r>
            <a:r>
              <a:rPr lang="es-CO" sz="2400" b="1" i="1" dirty="0" err="1" smtClean="0"/>
              <a:t>re'item</a:t>
            </a:r>
            <a:r>
              <a:rPr lang="es-CO" sz="2400" b="1" i="1" dirty="0" smtClean="0"/>
              <a:t> </a:t>
            </a:r>
            <a:r>
              <a:rPr lang="es-CO" sz="2400" b="1" i="1" dirty="0" err="1" smtClean="0"/>
              <a:t>ki</a:t>
            </a:r>
            <a:r>
              <a:rPr lang="es-CO" sz="2400" b="1" i="1" dirty="0" smtClean="0"/>
              <a:t> min-</a:t>
            </a:r>
            <a:r>
              <a:rPr lang="es-CO" sz="2400" b="1" i="1" dirty="0" err="1" smtClean="0"/>
              <a:t>hashamáyim</a:t>
            </a:r>
            <a:r>
              <a:rPr lang="es-CO" sz="2400" b="1" i="1" dirty="0" smtClean="0"/>
              <a:t> </a:t>
            </a:r>
            <a:r>
              <a:rPr lang="es-CO" sz="2400" b="1" i="1" dirty="0" err="1" smtClean="0"/>
              <a:t>dibarti</a:t>
            </a:r>
            <a:r>
              <a:rPr lang="es-CO" sz="2400" b="1" i="1" dirty="0" smtClean="0"/>
              <a:t> </a:t>
            </a:r>
            <a:r>
              <a:rPr lang="es-CO" sz="2400" b="1" i="1" dirty="0" err="1" smtClean="0"/>
              <a:t>imajem</a:t>
            </a:r>
            <a:r>
              <a:rPr lang="es-CO" sz="2400" b="1" i="1" dirty="0" smtClean="0"/>
              <a:t>.</a:t>
            </a:r>
            <a:endParaRPr lang="es-CO" sz="2400" i="1" dirty="0" smtClean="0"/>
          </a:p>
          <a:p>
            <a:endParaRPr lang="es-CO" sz="2400" i="1" dirty="0"/>
          </a:p>
        </p:txBody>
      </p:sp>
    </p:spTree>
  </p:cSld>
  <p:clrMapOvr>
    <a:masterClrMapping/>
  </p:clrMapOvr>
  <p:transition advTm="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20:20  </a:t>
            </a:r>
            <a:r>
              <a:rPr lang="es-CO" sz="2400" i="1" dirty="0" smtClean="0"/>
              <a:t>No hagáis ante Mí dioses de plata o dioses de oro;(4) no los haréis para vosotros. </a:t>
            </a:r>
            <a:r>
              <a:rPr lang="es-CO" sz="2400" b="1" i="1" dirty="0" smtClean="0"/>
              <a:t>Lo </a:t>
            </a:r>
            <a:r>
              <a:rPr lang="es-CO" sz="2400" b="1" i="1" dirty="0" err="1" smtClean="0"/>
              <a:t>ta'asun</a:t>
            </a:r>
            <a:r>
              <a:rPr lang="es-CO" sz="2400" b="1" i="1" dirty="0" smtClean="0"/>
              <a:t> </a:t>
            </a:r>
            <a:r>
              <a:rPr lang="es-CO" sz="2400" b="1" i="1" dirty="0" err="1" smtClean="0"/>
              <a:t>iti</a:t>
            </a:r>
            <a:r>
              <a:rPr lang="es-CO" sz="2400" b="1" i="1" dirty="0" smtClean="0"/>
              <a:t> </a:t>
            </a:r>
            <a:r>
              <a:rPr lang="es-CO" sz="2400" b="1" i="1" dirty="0" err="1" smtClean="0"/>
              <a:t>elohey</a:t>
            </a:r>
            <a:r>
              <a:rPr lang="es-CO" sz="2400" b="1" i="1" dirty="0" smtClean="0"/>
              <a:t> </a:t>
            </a:r>
            <a:r>
              <a:rPr lang="es-CO" sz="2400" b="1" i="1" dirty="0" err="1" smtClean="0"/>
              <a:t>jesef</a:t>
            </a:r>
            <a:r>
              <a:rPr lang="es-CO" sz="2400" b="1" i="1" dirty="0" smtClean="0"/>
              <a:t> </a:t>
            </a:r>
            <a:r>
              <a:rPr lang="es-CO" sz="2400" b="1" i="1" dirty="0" err="1" smtClean="0"/>
              <a:t>ve'elohey</a:t>
            </a:r>
            <a:r>
              <a:rPr lang="es-CO" sz="2400" b="1" i="1" dirty="0" smtClean="0"/>
              <a:t> </a:t>
            </a:r>
            <a:r>
              <a:rPr lang="es-CO" sz="2400" b="1" i="1" dirty="0" err="1" smtClean="0"/>
              <a:t>zahav</a:t>
            </a:r>
            <a:r>
              <a:rPr lang="es-CO" sz="2400" b="1" i="1" dirty="0" smtClean="0"/>
              <a:t> lo </a:t>
            </a:r>
            <a:r>
              <a:rPr lang="es-CO" sz="2400" b="1" i="1" dirty="0" err="1" smtClean="0"/>
              <a:t>ta'asú</a:t>
            </a:r>
            <a:r>
              <a:rPr lang="es-CO" sz="2400" b="1" i="1" dirty="0" smtClean="0"/>
              <a:t> </a:t>
            </a:r>
            <a:r>
              <a:rPr lang="es-CO" sz="2400" b="1" i="1" dirty="0" err="1" smtClean="0"/>
              <a:t>lajem</a:t>
            </a:r>
            <a:r>
              <a:rPr lang="es-CO" sz="2400" b="1" i="1" dirty="0" smtClean="0"/>
              <a:t>.</a:t>
            </a:r>
            <a:endParaRPr lang="es-CO" sz="2400" i="1" dirty="0" smtClean="0"/>
          </a:p>
          <a:p>
            <a:r>
              <a:rPr lang="es-CO" sz="2400" b="1" i="1" dirty="0" smtClean="0"/>
              <a:t>20:21    </a:t>
            </a:r>
            <a:r>
              <a:rPr lang="es-CO" sz="2400" i="1" dirty="0" smtClean="0"/>
              <a:t>Un altar de tierra </a:t>
            </a:r>
            <a:r>
              <a:rPr lang="es-CO" sz="2400" i="1" dirty="0" err="1" smtClean="0"/>
              <a:t>haras</a:t>
            </a:r>
            <a:r>
              <a:rPr lang="es-CO" sz="2400" i="1" dirty="0" smtClean="0"/>
              <a:t> para Mi, y junto a el degollaras tus ofrendas de </a:t>
            </a:r>
            <a:r>
              <a:rPr lang="es-CO" sz="2400" i="1" dirty="0" err="1" smtClean="0"/>
              <a:t>ascension</a:t>
            </a:r>
            <a:r>
              <a:rPr lang="es-CO" sz="2400" i="1" dirty="0" smtClean="0"/>
              <a:t> y tus ofrendas de paz, tus ovinos y tus reses. En todo lugar donde Yo [permita] que se mencione mi Nombre, </a:t>
            </a:r>
            <a:r>
              <a:rPr lang="es-CO" sz="2400" i="1" dirty="0" err="1" smtClean="0"/>
              <a:t>vendre</a:t>
            </a:r>
            <a:r>
              <a:rPr lang="es-CO" sz="2400" i="1" dirty="0" smtClean="0"/>
              <a:t> a ti y te </a:t>
            </a:r>
            <a:r>
              <a:rPr lang="es-CO" sz="2400" i="1" dirty="0" err="1" smtClean="0"/>
              <a:t>bendecire</a:t>
            </a:r>
            <a:r>
              <a:rPr lang="es-CO" sz="2400" i="1" dirty="0" smtClean="0"/>
              <a:t>. </a:t>
            </a:r>
            <a:r>
              <a:rPr lang="es-CO" sz="2400" b="1" i="1" dirty="0" err="1" smtClean="0"/>
              <a:t>Mizbaj</a:t>
            </a:r>
            <a:r>
              <a:rPr lang="es-CO" sz="2400" b="1" i="1" dirty="0" smtClean="0"/>
              <a:t> </a:t>
            </a:r>
            <a:r>
              <a:rPr lang="es-CO" sz="2400" b="1" i="1" dirty="0" err="1" smtClean="0"/>
              <a:t>adamáh</a:t>
            </a:r>
            <a:r>
              <a:rPr lang="es-CO" sz="2400" b="1" i="1" dirty="0" smtClean="0"/>
              <a:t> </a:t>
            </a:r>
            <a:r>
              <a:rPr lang="es-CO" sz="2400" b="1" i="1" dirty="0" err="1" smtClean="0"/>
              <a:t>ta'aséh-li</a:t>
            </a:r>
            <a:r>
              <a:rPr lang="es-CO" sz="2400" b="1" i="1" dirty="0" smtClean="0"/>
              <a:t> </a:t>
            </a:r>
            <a:r>
              <a:rPr lang="es-CO" sz="2400" b="1" i="1" dirty="0" err="1" smtClean="0"/>
              <a:t>vezavajta</a:t>
            </a:r>
            <a:r>
              <a:rPr lang="es-CO" sz="2400" b="1" i="1" dirty="0" smtClean="0"/>
              <a:t> </a:t>
            </a:r>
            <a:r>
              <a:rPr lang="es-CO" sz="2400" b="1" i="1" dirty="0" err="1" smtClean="0"/>
              <a:t>alav</a:t>
            </a:r>
            <a:r>
              <a:rPr lang="es-CO" sz="2400" b="1" i="1" dirty="0" smtClean="0"/>
              <a:t> et-</a:t>
            </a:r>
            <a:r>
              <a:rPr lang="es-CO" sz="2400" b="1" i="1" dirty="0" err="1" smtClean="0"/>
              <a:t>oloteyja</a:t>
            </a:r>
            <a:r>
              <a:rPr lang="es-CO" sz="2400" b="1" i="1" dirty="0" smtClean="0"/>
              <a:t> ve'et-</a:t>
            </a:r>
            <a:r>
              <a:rPr lang="es-CO" sz="2400" b="1" i="1" dirty="0" err="1" smtClean="0"/>
              <a:t>shlameyja</a:t>
            </a:r>
            <a:r>
              <a:rPr lang="es-CO" sz="2400" b="1" i="1" dirty="0" smtClean="0"/>
              <a:t> et-</a:t>
            </a:r>
            <a:r>
              <a:rPr lang="es-CO" sz="2400" b="1" i="1" dirty="0" err="1" smtClean="0"/>
              <a:t>tsonjá</a:t>
            </a:r>
            <a:r>
              <a:rPr lang="es-CO" sz="2400" b="1" i="1" dirty="0" smtClean="0"/>
              <a:t> ve'et-</a:t>
            </a:r>
            <a:r>
              <a:rPr lang="es-CO" sz="2400" b="1" i="1" dirty="0" err="1" smtClean="0"/>
              <a:t>bekareja</a:t>
            </a:r>
            <a:r>
              <a:rPr lang="es-CO" sz="2400" b="1" i="1" dirty="0" smtClean="0"/>
              <a:t> </a:t>
            </a:r>
            <a:r>
              <a:rPr lang="es-CO" sz="2400" b="1" i="1" dirty="0" err="1" smtClean="0"/>
              <a:t>bekol-hamakom</a:t>
            </a:r>
            <a:r>
              <a:rPr lang="es-CO" sz="2400" b="1" i="1" dirty="0" smtClean="0"/>
              <a:t> asher </a:t>
            </a:r>
            <a:r>
              <a:rPr lang="es-CO" sz="2400" b="1" i="1" dirty="0" err="1" smtClean="0"/>
              <a:t>azkir</a:t>
            </a:r>
            <a:r>
              <a:rPr lang="es-CO" sz="2400" b="1" i="1" dirty="0" smtClean="0"/>
              <a:t> et-</a:t>
            </a:r>
            <a:r>
              <a:rPr lang="es-CO" sz="2400" b="1" i="1" dirty="0" err="1" smtClean="0"/>
              <a:t>shmi</a:t>
            </a:r>
            <a:r>
              <a:rPr lang="es-CO" sz="2400" b="1" i="1" dirty="0" smtClean="0"/>
              <a:t> </a:t>
            </a:r>
            <a:r>
              <a:rPr lang="es-CO" sz="2400" b="1" i="1" dirty="0" err="1" smtClean="0"/>
              <a:t>avo</a:t>
            </a:r>
            <a:r>
              <a:rPr lang="es-CO" sz="2400" b="1" i="1" dirty="0" smtClean="0"/>
              <a:t> </a:t>
            </a:r>
            <a:r>
              <a:rPr lang="es-CO" sz="2400" b="1" i="1" dirty="0" err="1" smtClean="0"/>
              <a:t>eleyja</a:t>
            </a:r>
            <a:r>
              <a:rPr lang="es-CO" sz="2400" b="1" i="1" dirty="0" smtClean="0"/>
              <a:t> </a:t>
            </a:r>
            <a:r>
              <a:rPr lang="es-CO" sz="2400" b="1" i="1" dirty="0" err="1" smtClean="0"/>
              <a:t>uverajtija</a:t>
            </a:r>
            <a:r>
              <a:rPr lang="es-CO" sz="2400" b="1" i="1" dirty="0" smtClean="0"/>
              <a:t>.</a:t>
            </a:r>
            <a:endParaRPr lang="es-CO" sz="2400" i="1" dirty="0" smtClean="0"/>
          </a:p>
          <a:p>
            <a:r>
              <a:rPr lang="es-CO" sz="2400" b="1" i="1" dirty="0" smtClean="0"/>
              <a:t>20:22    </a:t>
            </a:r>
            <a:r>
              <a:rPr lang="es-CO" sz="2400" i="1" dirty="0" smtClean="0"/>
              <a:t>Y cuando hagas para Mi un altar de piedras, no lo </a:t>
            </a:r>
            <a:r>
              <a:rPr lang="es-CO" sz="2400" i="1" dirty="0" err="1" smtClean="0"/>
              <a:t>construiras</a:t>
            </a:r>
            <a:r>
              <a:rPr lang="es-CO" sz="2400" i="1" dirty="0" smtClean="0"/>
              <a:t> de </a:t>
            </a:r>
            <a:r>
              <a:rPr lang="es-CO" sz="2400" i="1" dirty="0" err="1" smtClean="0"/>
              <a:t>canteria</a:t>
            </a:r>
            <a:r>
              <a:rPr lang="es-CO" sz="2400" i="1" dirty="0" smtClean="0"/>
              <a:t>, no sea que esgrimas tu espada sobre el y lo profanes. </a:t>
            </a:r>
            <a:r>
              <a:rPr lang="es-CO" sz="2400" b="1" dirty="0" err="1" smtClean="0"/>
              <a:t>Ve'im-mizbaj</a:t>
            </a:r>
            <a:r>
              <a:rPr lang="es-CO" sz="2400" b="1" dirty="0" smtClean="0"/>
              <a:t> </a:t>
            </a:r>
            <a:r>
              <a:rPr lang="es-CO" sz="2400" b="1" dirty="0" err="1" smtClean="0"/>
              <a:t>avanim</a:t>
            </a:r>
            <a:r>
              <a:rPr lang="es-CO" sz="2400" b="1" dirty="0" smtClean="0"/>
              <a:t> ta'aseh-</a:t>
            </a:r>
            <a:r>
              <a:rPr lang="es-CO" sz="2400" b="1" dirty="0" err="1" smtClean="0"/>
              <a:t>li</a:t>
            </a:r>
            <a:r>
              <a:rPr lang="es-CO" sz="2400" b="1" dirty="0" smtClean="0"/>
              <a:t> lo-</a:t>
            </a:r>
            <a:r>
              <a:rPr lang="es-CO" sz="2400" b="1" dirty="0" err="1" smtClean="0"/>
              <a:t>tivnéh</a:t>
            </a:r>
            <a:r>
              <a:rPr lang="es-CO" sz="2400" b="1" dirty="0" smtClean="0"/>
              <a:t> </a:t>
            </a:r>
            <a:r>
              <a:rPr lang="es-CO" sz="2400" b="1" dirty="0" err="1" smtClean="0"/>
              <a:t>ethen</a:t>
            </a:r>
            <a:r>
              <a:rPr lang="es-CO" sz="2400" b="1" dirty="0" smtClean="0"/>
              <a:t> </a:t>
            </a:r>
            <a:r>
              <a:rPr lang="es-CO" sz="2400" b="1" dirty="0" err="1" smtClean="0"/>
              <a:t>gazit</a:t>
            </a:r>
            <a:r>
              <a:rPr lang="es-CO" sz="2400" b="1" dirty="0" smtClean="0"/>
              <a:t> </a:t>
            </a:r>
            <a:r>
              <a:rPr lang="es-CO" sz="2400" b="1" dirty="0" err="1" smtClean="0"/>
              <a:t>ki</a:t>
            </a:r>
            <a:r>
              <a:rPr lang="es-CO" sz="2400" b="1" dirty="0" smtClean="0"/>
              <a:t> </a:t>
            </a:r>
            <a:r>
              <a:rPr lang="es-CO" sz="2400" b="1" dirty="0" err="1" smtClean="0"/>
              <a:t>karbeja</a:t>
            </a:r>
            <a:r>
              <a:rPr lang="es-CO" sz="2400" b="1" dirty="0" smtClean="0"/>
              <a:t> </a:t>
            </a:r>
            <a:r>
              <a:rPr lang="es-CO" sz="2400" b="1" dirty="0" err="1" smtClean="0"/>
              <a:t>henafta</a:t>
            </a:r>
            <a:r>
              <a:rPr lang="es-CO" sz="2400" b="1" dirty="0" smtClean="0"/>
              <a:t> </a:t>
            </a:r>
            <a:r>
              <a:rPr lang="es-CO" sz="2400" b="1" dirty="0" err="1" smtClean="0"/>
              <a:t>aleyha</a:t>
            </a:r>
            <a:r>
              <a:rPr lang="es-CO" sz="2400" b="1" dirty="0" smtClean="0"/>
              <a:t> </a:t>
            </a:r>
            <a:r>
              <a:rPr lang="es-CO" sz="2400" b="1" dirty="0" err="1" smtClean="0"/>
              <a:t>vatejaleleha</a:t>
            </a:r>
            <a:endParaRPr lang="es-CO" sz="2400" i="1" dirty="0" smtClean="0"/>
          </a:p>
          <a:p>
            <a:r>
              <a:rPr lang="es-CO" sz="2400" i="1" dirty="0" smtClean="0"/>
              <a:t> </a:t>
            </a:r>
          </a:p>
          <a:p>
            <a:r>
              <a:rPr lang="es-CO" sz="2400" b="1" i="1" dirty="0" smtClean="0"/>
              <a:t>20:23   </a:t>
            </a:r>
            <a:r>
              <a:rPr lang="es-CO" sz="2400" i="1" dirty="0" smtClean="0"/>
              <a:t>No ascenderás en gradas a Mi altar, para que no se descubra tu desnudez sobre el. </a:t>
            </a:r>
            <a:r>
              <a:rPr lang="es-CO" sz="2400" b="1" i="1" dirty="0" smtClean="0"/>
              <a:t>Velo-</a:t>
            </a:r>
            <a:r>
              <a:rPr lang="es-CO" sz="2400" b="1" i="1" dirty="0" err="1" smtClean="0"/>
              <a:t>ta'aléh</a:t>
            </a:r>
            <a:r>
              <a:rPr lang="es-CO" sz="2400" b="1" i="1" dirty="0" smtClean="0"/>
              <a:t> </a:t>
            </a:r>
            <a:r>
              <a:rPr lang="es-CO" sz="2400" b="1" i="1" dirty="0" err="1" smtClean="0"/>
              <a:t>vema'alot</a:t>
            </a:r>
            <a:r>
              <a:rPr lang="es-CO" sz="2400" b="1" i="1" dirty="0" smtClean="0"/>
              <a:t> al-</a:t>
            </a:r>
            <a:r>
              <a:rPr lang="es-CO" sz="2400" b="1" i="1" dirty="0" err="1" smtClean="0"/>
              <a:t>mizbejí</a:t>
            </a:r>
            <a:r>
              <a:rPr lang="es-CO" sz="2400" b="1" i="1" dirty="0" smtClean="0"/>
              <a:t> asher lo-</a:t>
            </a:r>
            <a:r>
              <a:rPr lang="es-CO" sz="2400" b="1" i="1" dirty="0" err="1" smtClean="0"/>
              <a:t>tigaléh</a:t>
            </a:r>
            <a:r>
              <a:rPr lang="es-CO" sz="2400" b="1" i="1" dirty="0" smtClean="0"/>
              <a:t> </a:t>
            </a:r>
            <a:r>
              <a:rPr lang="es-CO" sz="2400" b="1" i="1" dirty="0" err="1" smtClean="0"/>
              <a:t>ervatja</a:t>
            </a:r>
            <a:r>
              <a:rPr lang="es-CO" sz="2400" b="1" i="1" dirty="0" smtClean="0"/>
              <a:t> </a:t>
            </a:r>
            <a:r>
              <a:rPr lang="es-CO" sz="2400" b="1" i="1" dirty="0" err="1" smtClean="0"/>
              <a:t>alav</a:t>
            </a:r>
            <a:r>
              <a:rPr lang="es-CO" sz="2400" b="1" i="1" dirty="0" smtClean="0"/>
              <a:t>.</a:t>
            </a:r>
            <a:endParaRPr lang="es-CO" sz="2400" i="1" dirty="0" smtClean="0"/>
          </a:p>
          <a:p>
            <a:r>
              <a:rPr lang="es-CO" sz="2400" i="1" dirty="0" smtClean="0"/>
              <a:t> </a:t>
            </a:r>
          </a:p>
          <a:p>
            <a:endParaRPr lang="es-CO" sz="2400" i="1" dirty="0"/>
          </a:p>
        </p:txBody>
      </p:sp>
    </p:spTree>
  </p:cSld>
  <p:clrMapOvr>
    <a:masterClrMapping/>
  </p:clrMapOvr>
  <p:transition advTm="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0483"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0484"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0485"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a:t>
            </a:r>
            <a:r>
              <a:rPr lang="es-CO" sz="2000" dirty="0" err="1" smtClean="0">
                <a:solidFill>
                  <a:srgbClr val="000000"/>
                </a:solidFill>
                <a:latin typeface="Calibri" pitchFamily="34" charset="0"/>
              </a:rPr>
              <a:t>Jewish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Concepts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Wikipedia</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Kabbalah</a:t>
            </a:r>
            <a:r>
              <a:rPr lang="es-CO" sz="2000" dirty="0" smtClean="0">
                <a:solidFill>
                  <a:srgbClr val="000000"/>
                </a:solidFill>
                <a:latin typeface="Calibri" pitchFamily="34" charset="0"/>
              </a:rPr>
              <a:t> Online, </a:t>
            </a:r>
            <a:r>
              <a:rPr lang="es-CO" sz="2000" dirty="0" err="1" smtClean="0">
                <a:solidFill>
                  <a:srgbClr val="000000"/>
                </a:solidFill>
                <a:latin typeface="Calibri" pitchFamily="34" charset="0"/>
              </a:rPr>
              <a:t>Zohar</a:t>
            </a:r>
            <a:r>
              <a:rPr lang="es-CO" sz="2000" dirty="0" smtClean="0">
                <a:solidFill>
                  <a:srgbClr val="000000"/>
                </a:solidFill>
                <a:latin typeface="Calibri" pitchFamily="34" charset="0"/>
              </a:rPr>
              <a:t>, Rambán, Rashí, </a:t>
            </a:r>
            <a:r>
              <a:rPr lang="es-CO" sz="2000" dirty="0" err="1" smtClean="0">
                <a:solidFill>
                  <a:srgbClr val="000000"/>
                </a:solidFill>
                <a:latin typeface="Calibri" pitchFamily="34" charset="0"/>
              </a:rPr>
              <a:t>Maimonides</a:t>
            </a:r>
            <a:r>
              <a:rPr lang="es-CO" sz="2000" dirty="0" smtClean="0">
                <a:solidFill>
                  <a:srgbClr val="000000"/>
                </a:solidFill>
                <a:latin typeface="Calibri" pitchFamily="34" charset="0"/>
              </a:rPr>
              <a:t>, Bereshit con Rashí, El </a:t>
            </a:r>
            <a:r>
              <a:rPr lang="es-CO" sz="2000" dirty="0" err="1" smtClean="0">
                <a:solidFill>
                  <a:srgbClr val="000000"/>
                </a:solidFill>
                <a:latin typeface="Calibri" pitchFamily="34" charset="0"/>
              </a:rPr>
              <a:t>Jumash</a:t>
            </a:r>
            <a:r>
              <a:rPr lang="es-CO" sz="2000" dirty="0" smtClean="0">
                <a:solidFill>
                  <a:srgbClr val="000000"/>
                </a:solidFill>
                <a:latin typeface="Calibri" pitchFamily="34" charset="0"/>
              </a:rPr>
              <a:t>, </a:t>
            </a:r>
            <a:r>
              <a:rPr sz="2000" dirty="0" smtClean="0">
                <a:solidFill>
                  <a:schemeClr val="tx1"/>
                </a:solidFill>
                <a:latin typeface="Calibri" pitchFamily="34" charset="0"/>
              </a:rPr>
              <a:t>Dr. Yael Ziegler</a:t>
            </a:r>
            <a:r>
              <a:rPr lang="es-CO" sz="2000" dirty="0" smtClean="0">
                <a:solidFill>
                  <a:schemeClr val="tx1"/>
                </a:solidFill>
                <a:latin typeface="Calibri" pitchFamily="34" charset="0"/>
              </a:rPr>
              <a:t>.</a:t>
            </a:r>
            <a:endParaRPr lang="sv-SE" sz="2000" dirty="0" smtClean="0">
              <a:solidFill>
                <a:schemeClr val="tx1"/>
              </a:solidFill>
              <a:latin typeface="Calibri" pitchFamily="34" charset="0"/>
            </a:endParaRPr>
          </a:p>
          <a:p>
            <a:pPr eaLnBrk="1" hangingPunct="1">
              <a:lnSpc>
                <a:spcPct val="90000"/>
              </a:lnSpc>
              <a:spcBef>
                <a:spcPts val="500"/>
              </a:spcBef>
            </a:pP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25 de </a:t>
            </a:r>
            <a:r>
              <a:rPr lang="es-CO" sz="1800" dirty="0" err="1" smtClean="0">
                <a:latin typeface="Calibri" pitchFamily="34" charset="0"/>
              </a:rPr>
              <a:t>Shevat</a:t>
            </a:r>
            <a:r>
              <a:rPr lang="es-CO" sz="1800" dirty="0" smtClean="0">
                <a:latin typeface="Calibri" pitchFamily="34" charset="0"/>
              </a:rPr>
              <a:t> 5777  –  21 de Febrero, 2017Monsey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108215</TotalTime>
  <Words>1355</Words>
  <Application>Microsoft Office PowerPoint</Application>
  <PresentationFormat>On-screen Show (4:3)</PresentationFormat>
  <Paragraphs>133</Paragraphs>
  <Slides>22</Slides>
  <Notes>20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 </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3177</cp:revision>
  <dcterms:created xsi:type="dcterms:W3CDTF">2013-10-13T19:31:46Z</dcterms:created>
  <dcterms:modified xsi:type="dcterms:W3CDTF">2017-02-22T00:30:09Z</dcterms:modified>
</cp:coreProperties>
</file>