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1395" r:id="rId3"/>
    <p:sldId id="1506" r:id="rId4"/>
    <p:sldId id="1445" r:id="rId5"/>
    <p:sldId id="1510" r:id="rId6"/>
    <p:sldId id="1511" r:id="rId7"/>
    <p:sldId id="1512" r:id="rId8"/>
    <p:sldId id="1513" r:id="rId9"/>
    <p:sldId id="1514" r:id="rId10"/>
    <p:sldId id="1515" r:id="rId11"/>
    <p:sldId id="1516" r:id="rId12"/>
    <p:sldId id="1517" r:id="rId13"/>
    <p:sldId id="1518" r:id="rId14"/>
    <p:sldId id="1519" r:id="rId15"/>
    <p:sldId id="1520" r:id="rId16"/>
    <p:sldId id="1521" r:id="rId17"/>
    <p:sldId id="1507" r:id="rId18"/>
    <p:sldId id="1449" r:id="rId19"/>
    <p:sldId id="1508" r:id="rId20"/>
    <p:sldId id="1441" r:id="rId21"/>
    <p:sldId id="1509" r:id="rId22"/>
    <p:sldId id="292"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61" autoAdjust="0"/>
    <p:restoredTop sz="94599" autoAdjust="0"/>
  </p:normalViewPr>
  <p:slideViewPr>
    <p:cSldViewPr>
      <p:cViewPr>
        <p:scale>
          <a:sx n="100" d="100"/>
          <a:sy n="100" d="100"/>
        </p:scale>
        <p:origin x="-72" y="144"/>
      </p:cViewPr>
      <p:guideLst>
        <p:guide orient="horz" pos="2160"/>
        <p:guide pos="2880"/>
      </p:guideLst>
    </p:cSldViewPr>
  </p:slideViewPr>
  <p:outlineViewPr>
    <p:cViewPr>
      <p:scale>
        <a:sx n="33" d="100"/>
        <a:sy n="33" d="100"/>
      </p:scale>
      <p:origin x="53" y="326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6497E951-7DF6-4984-901D-43C4828BD46D}" type="datetime1">
              <a:rPr/>
              <a:pPr>
                <a:defRPr/>
              </a:pPr>
              <a:t>11/29/2016</a:t>
            </a:fld>
            <a:endParaRPr/>
          </a:p>
        </p:txBody>
      </p:sp>
      <p:sp>
        <p:nvSpPr>
          <p:cNvPr id="2150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8EC5B86-D5C0-43EF-A4F3-5AC14288A0DD}"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a:ln/>
        </p:spPr>
      </p:sp>
      <p:sp>
        <p:nvSpPr>
          <p:cNvPr id="225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B0853FC-C21B-4F28-BC77-4FA38CE92E43}"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1D1B3D1-5AC6-420C-A09A-EDF5B015A737}"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0EE43FC-6ABE-4C8A-A624-ECC03E2DCBE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82D852E6-F766-4C80-ACC6-9E34422E375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213CB4C-5446-456E-B9F7-DA4263CEAD1F}"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9317012D-4A89-4BC5-A8EE-2E32A84EECE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7F3B499-BD8C-4BCF-B2A1-56A60F7E95E8}"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2008FB4-5C27-4F15-B825-91155192207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6566124-FF74-429B-80EB-C7E0A1B68D0B}"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C9C304C0-9BB3-4814-B8C1-D88608E9E6C3}" type="datetime1">
              <a:rPr/>
              <a:pPr>
                <a:defRPr/>
              </a:pPr>
              <a:t>11/29/2016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CF940252-E3EA-4F55-A08B-9088ABA10E7C}"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FB76552E-A60B-4F0E-BE6C-1B85599CDF33}" type="datetime1">
              <a:rPr/>
              <a:pPr>
                <a:defRPr/>
              </a:pPr>
              <a:t>11/29/2016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92869867-7905-413E-A374-A816D6B2D920}"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AA652169-AB78-47BF-88BF-E441C19B46D1}" type="datetime1">
              <a:rPr/>
              <a:pPr>
                <a:defRPr/>
              </a:pPr>
              <a:t>11/29/2016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9F683BC-666B-4628-9C47-D3461A73F2C9}"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BDE323-7DE0-463F-B76F-A041051CB21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A433C85-CACF-45CF-980F-39102E1C9C98}"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7BC5FE8-E48C-4FEA-B2CA-3695BE8B2B6B}"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BA8E827-EF13-4170-9B64-0B43F085C5A0}"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569FAC0-0361-4A16-ACB2-01699D7382F5}"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6FEFBB0-B328-4D4B-BABD-AE8A07AF7A9D}"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32C723DA-AA63-462F-A1A7-48414B58D596}"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C7CE22B-D726-41AA-B1B1-2925730D2766}"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FFFD175-C463-4271-A938-A8B7A73B9E71}" type="datetime1">
              <a:rPr/>
              <a:pPr>
                <a:defRPr/>
              </a:pPr>
              <a:t>11/29/2016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97375F9-1045-48BC-BF42-C642C1281CEC}"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r>
              <a:rPr smtClean="0">
                <a:latin typeface="Calibri" pitchFamily="34" charset="0"/>
              </a:rPr>
              <a:t> </a:t>
            </a:r>
          </a:p>
        </p:txBody>
      </p:sp>
      <p:sp>
        <p:nvSpPr>
          <p:cNvPr id="2051" name="Subtitle 10"/>
          <p:cNvSpPr txBox="1">
            <a:spLocks noGrp="1"/>
          </p:cNvSpPr>
          <p:nvPr>
            <p:ph type="subTitle" idx="1"/>
          </p:nvPr>
        </p:nvSpPr>
        <p:spPr>
          <a:xfrm>
            <a:off x="1371600" y="3886200"/>
            <a:ext cx="6400800" cy="1752600"/>
          </a:xfrm>
        </p:spPr>
        <p:txBody>
          <a:bodyPr/>
          <a:lstStyle/>
          <a:p>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a:solidFill>
                  <a:srgbClr val="000000"/>
                </a:solidFill>
                <a:latin typeface="Calibri" pitchFamily="34" charset="0"/>
              </a:rPr>
              <a:t>CLASES DE TORAH</a:t>
            </a:r>
          </a:p>
          <a:p>
            <a:pPr algn="ctr">
              <a:lnSpc>
                <a:spcPct val="90000"/>
              </a:lnSpc>
            </a:pPr>
            <a:r>
              <a:rPr lang="es-CO" sz="3200" dirty="0">
                <a:solidFill>
                  <a:srgbClr val="000000"/>
                </a:solidFill>
                <a:latin typeface="Calibri" pitchFamily="34" charset="0"/>
              </a:rPr>
              <a:t>LIBRO DE SHEMOT – EXODO </a:t>
            </a:r>
            <a:r>
              <a:rPr lang="es-CO" sz="3200" smtClean="0">
                <a:solidFill>
                  <a:srgbClr val="000000"/>
                </a:solidFill>
                <a:latin typeface="Calibri" pitchFamily="34" charset="0"/>
              </a:rPr>
              <a:t>#</a:t>
            </a:r>
            <a:r>
              <a:rPr lang="es-CO" sz="3200" smtClean="0">
                <a:solidFill>
                  <a:srgbClr val="000000"/>
                </a:solidFill>
                <a:latin typeface="Calibri" pitchFamily="34" charset="0"/>
              </a:rPr>
              <a:t>29</a:t>
            </a:r>
            <a:endParaRPr lang="es-CO" sz="3200" dirty="0" smtClean="0">
              <a:solidFill>
                <a:srgbClr val="000000"/>
              </a:solidFill>
              <a:latin typeface="Calibri" pitchFamily="34" charset="0"/>
            </a:endParaRPr>
          </a:p>
          <a:p>
            <a:pPr algn="ctr">
              <a:lnSpc>
                <a:spcPct val="90000"/>
              </a:lnSpc>
            </a:pPr>
            <a:r>
              <a:rPr lang="es-CO" sz="3200" dirty="0" err="1" smtClean="0">
                <a:solidFill>
                  <a:srgbClr val="000000"/>
                </a:solidFill>
                <a:latin typeface="Calibri" pitchFamily="34" charset="0"/>
              </a:rPr>
              <a:t>Aseret</a:t>
            </a:r>
            <a:r>
              <a:rPr lang="es-CO" sz="3200" dirty="0" smtClean="0">
                <a:solidFill>
                  <a:srgbClr val="000000"/>
                </a:solidFill>
                <a:latin typeface="Calibri" pitchFamily="34" charset="0"/>
              </a:rPr>
              <a:t> </a:t>
            </a:r>
            <a:r>
              <a:rPr lang="es-CO" sz="3200" dirty="0" err="1" smtClean="0">
                <a:solidFill>
                  <a:srgbClr val="000000"/>
                </a:solidFill>
                <a:latin typeface="Calibri" pitchFamily="34" charset="0"/>
              </a:rPr>
              <a:t>HaDibrot</a:t>
            </a:r>
            <a:r>
              <a:rPr lang="es-CO" sz="3200" dirty="0" smtClean="0">
                <a:solidFill>
                  <a:srgbClr val="000000"/>
                </a:solidFill>
                <a:latin typeface="Calibri" pitchFamily="34" charset="0"/>
              </a:rPr>
              <a:t> – 6º. No Matar y siguientes</a:t>
            </a:r>
            <a:endParaRPr lang="es-CO" sz="32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endParaRPr lang="es-ES" sz="2400" i="1" smtClean="0">
              <a:latin typeface="Calibri" pitchFamily="34" charset="0"/>
            </a:endParaRPr>
          </a:p>
          <a:p>
            <a:endParaRPr lang="es-CO" sz="2400" i="1" smtClean="0">
              <a:latin typeface="Calibri" pitchFamily="34" charset="0"/>
            </a:endParaRPr>
          </a:p>
        </p:txBody>
      </p:sp>
      <p:pic>
        <p:nvPicPr>
          <p:cNvPr id="3077" name="Picture 2" descr="Image result for rameses to succoth"/>
          <p:cNvPicPr>
            <a:picLocks noChangeAspect="1" noChangeArrowheads="1"/>
          </p:cNvPicPr>
          <p:nvPr/>
        </p:nvPicPr>
        <p:blipFill>
          <a:blip r:embed="rId4" cstate="print"/>
          <a:srcRect/>
          <a:stretch>
            <a:fillRect/>
          </a:stretch>
        </p:blipFill>
        <p:spPr bwMode="auto">
          <a:xfrm>
            <a:off x="533400" y="1524000"/>
            <a:ext cx="8312150" cy="4067175"/>
          </a:xfrm>
          <a:prstGeom prst="rect">
            <a:avLst/>
          </a:prstGeom>
          <a:noFill/>
          <a:ln w="9525">
            <a:noFill/>
            <a:miter lim="800000"/>
            <a:headEnd/>
            <a:tailEnd/>
          </a:ln>
        </p:spPr>
      </p:pic>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6º. Mandamiento- No matarás</a:t>
            </a:r>
          </a:p>
          <a:p>
            <a:r>
              <a:rPr lang="es-CO" sz="2400" b="1" i="1" dirty="0" smtClean="0"/>
              <a:t> </a:t>
            </a:r>
            <a:endParaRPr lang="es-CO" sz="2400" i="1" dirty="0" smtClean="0"/>
          </a:p>
          <a:p>
            <a:r>
              <a:rPr lang="es-CO" sz="2400" b="1" i="1" dirty="0" smtClean="0"/>
              <a:t>20:13</a:t>
            </a:r>
            <a:r>
              <a:rPr lang="es-CO" sz="2400" i="1" dirty="0" smtClean="0"/>
              <a:t>   No matarás. No cometerás adulterio. No hurtarás. No hablarás contra tu prójimo falso testimonio. </a:t>
            </a:r>
          </a:p>
          <a:p>
            <a:r>
              <a:rPr lang="es-CO" sz="2400" b="1" i="1" dirty="0" smtClean="0"/>
              <a:t>Lo </a:t>
            </a:r>
            <a:r>
              <a:rPr lang="es-CO" sz="2400" b="1" i="1" dirty="0" err="1" smtClean="0"/>
              <a:t>tirtsaj</a:t>
            </a:r>
            <a:r>
              <a:rPr lang="es-CO" sz="2400" b="1" i="1" dirty="0" smtClean="0"/>
              <a:t>. Lo </a:t>
            </a:r>
            <a:r>
              <a:rPr lang="es-CO" sz="2400" b="1" i="1" dirty="0" err="1" smtClean="0"/>
              <a:t>tin'af</a:t>
            </a:r>
            <a:r>
              <a:rPr lang="es-CO" sz="2400" b="1" i="1" dirty="0" smtClean="0"/>
              <a:t>. Lo </a:t>
            </a:r>
            <a:r>
              <a:rPr lang="es-CO" sz="2400" b="1" i="1" dirty="0" err="1" smtClean="0"/>
              <a:t>tignov</a:t>
            </a:r>
            <a:r>
              <a:rPr lang="es-CO" sz="2400" b="1" i="1" dirty="0" smtClean="0"/>
              <a:t>. Lo-</a:t>
            </a:r>
            <a:r>
              <a:rPr lang="es-CO" sz="2400" b="1" i="1" dirty="0" err="1" smtClean="0"/>
              <a:t>ta'aneh</a:t>
            </a:r>
            <a:r>
              <a:rPr lang="es-CO" sz="2400" b="1" i="1" dirty="0" smtClean="0"/>
              <a:t> </a:t>
            </a:r>
            <a:r>
              <a:rPr lang="es-CO" sz="2400" b="1" i="1" dirty="0" err="1" smtClean="0"/>
              <a:t>vere'aja</a:t>
            </a:r>
            <a:r>
              <a:rPr lang="es-CO" sz="2400" b="1" i="1" dirty="0" smtClean="0"/>
              <a:t> </a:t>
            </a:r>
            <a:r>
              <a:rPr lang="es-CO" sz="2400" b="1" i="1" dirty="0" err="1" smtClean="0"/>
              <a:t>ed</a:t>
            </a:r>
            <a:r>
              <a:rPr lang="es-CO" sz="2400" b="1" i="1" dirty="0" smtClean="0"/>
              <a:t> </a:t>
            </a:r>
            <a:r>
              <a:rPr lang="es-CO" sz="2400" b="1" i="1" dirty="0" err="1" smtClean="0"/>
              <a:t>shaker</a:t>
            </a:r>
            <a:endParaRPr lang="es-CO" sz="2400" i="1" dirty="0" smtClean="0"/>
          </a:p>
          <a:p>
            <a:endParaRPr lang="es-CO" sz="2400" b="1" i="1" dirty="0" smtClean="0"/>
          </a:p>
          <a:p>
            <a:endParaRPr lang="es-CO"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20:14</a:t>
            </a:r>
            <a:r>
              <a:rPr lang="es-ES" sz="2400" i="1" dirty="0" smtClean="0"/>
              <a:t>     No codiciarás la casa de tu prójimo, no codiciarás la mujer de tu prójimo, ni su siervo, ni su sierva, ni su buey, ni su asno, ni cosa alguna que sea de tu prójimo. (3) </a:t>
            </a:r>
            <a:r>
              <a:rPr lang="es-ES" sz="2400" b="1" i="1" dirty="0" smtClean="0"/>
              <a:t> Lo </a:t>
            </a:r>
            <a:r>
              <a:rPr lang="es-ES" sz="2400" b="1" i="1" dirty="0" err="1" smtClean="0"/>
              <a:t>tajmod</a:t>
            </a:r>
            <a:r>
              <a:rPr lang="es-ES" sz="2400" b="1" i="1" dirty="0" smtClean="0"/>
              <a:t> </a:t>
            </a:r>
            <a:r>
              <a:rPr lang="es-ES" sz="2400" b="1" i="1" dirty="0" err="1" smtClean="0"/>
              <a:t>beyt</a:t>
            </a:r>
            <a:r>
              <a:rPr lang="es-ES" sz="2400" b="1" i="1" dirty="0" smtClean="0"/>
              <a:t> </a:t>
            </a:r>
            <a:r>
              <a:rPr lang="es-ES" sz="2400" b="1" i="1" dirty="0" err="1" smtClean="0"/>
              <a:t>re'eja</a:t>
            </a:r>
            <a:r>
              <a:rPr lang="es-ES" sz="2400" b="1" i="1" dirty="0" smtClean="0"/>
              <a:t>. Lo </a:t>
            </a:r>
            <a:r>
              <a:rPr lang="es-ES" sz="2400" b="1" i="1" dirty="0" err="1" smtClean="0"/>
              <a:t>tajmod</a:t>
            </a:r>
            <a:r>
              <a:rPr lang="es-ES" sz="2400" b="1" i="1" dirty="0" smtClean="0"/>
              <a:t> </a:t>
            </a:r>
            <a:r>
              <a:rPr lang="es-ES" sz="2400" b="1" i="1" dirty="0" err="1" smtClean="0"/>
              <a:t>eshet</a:t>
            </a:r>
            <a:r>
              <a:rPr lang="es-ES" sz="2400" b="1" i="1" dirty="0" smtClean="0"/>
              <a:t> </a:t>
            </a:r>
            <a:r>
              <a:rPr lang="es-ES" sz="2400" b="1" i="1" dirty="0" err="1" smtClean="0"/>
              <a:t>re'eja</a:t>
            </a:r>
            <a:r>
              <a:rPr lang="es-ES" sz="2400" b="1" i="1" dirty="0" smtClean="0"/>
              <a:t> </a:t>
            </a:r>
            <a:r>
              <a:rPr lang="es-ES" sz="2400" b="1" i="1" dirty="0" err="1" smtClean="0"/>
              <a:t>ve'avdo</a:t>
            </a:r>
            <a:r>
              <a:rPr lang="es-ES" sz="2400" b="1" i="1" dirty="0" smtClean="0"/>
              <a:t> </a:t>
            </a:r>
            <a:r>
              <a:rPr lang="es-ES" sz="2400" b="1" i="1" dirty="0" err="1" smtClean="0"/>
              <a:t>va'amato</a:t>
            </a:r>
            <a:r>
              <a:rPr lang="es-ES" sz="2400" b="1" i="1" dirty="0" smtClean="0"/>
              <a:t> </a:t>
            </a:r>
            <a:r>
              <a:rPr lang="es-ES" sz="2400" b="1" i="1" dirty="0" err="1" smtClean="0"/>
              <a:t>veshoro</a:t>
            </a:r>
            <a:r>
              <a:rPr lang="es-ES" sz="2400" b="1" i="1" dirty="0" smtClean="0"/>
              <a:t> </a:t>
            </a:r>
            <a:r>
              <a:rPr lang="es-ES" sz="2400" b="1" i="1" dirty="0" err="1" smtClean="0"/>
              <a:t>vajamoro</a:t>
            </a:r>
            <a:r>
              <a:rPr lang="es-ES" sz="2400" b="1" i="1" dirty="0" smtClean="0"/>
              <a:t> </a:t>
            </a:r>
            <a:r>
              <a:rPr lang="es-ES" sz="2400" b="1" i="1" dirty="0" err="1" smtClean="0"/>
              <a:t>vejol</a:t>
            </a:r>
            <a:r>
              <a:rPr lang="es-ES" sz="2400" b="1" i="1" dirty="0" smtClean="0"/>
              <a:t> asher </a:t>
            </a:r>
            <a:r>
              <a:rPr lang="es-ES" sz="2400" b="1" i="1" dirty="0" err="1" smtClean="0"/>
              <a:t>lere'eja</a:t>
            </a:r>
            <a:r>
              <a:rPr lang="es-ES" sz="2400" b="1" i="1" dirty="0" smtClean="0"/>
              <a:t>.</a:t>
            </a:r>
            <a:endParaRPr lang="es-ES" sz="2400" i="1" dirty="0" smtClean="0"/>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Respecto de No Matar, la Mejiltá señala que el Primer Mandamiento de la segunda tabla corresponde al Primer Mandamiento de la primera tabla, es decir, la fe en Dios.</a:t>
            </a:r>
          </a:p>
          <a:p>
            <a:r>
              <a:rPr lang="es-ES" sz="2400" dirty="0" smtClean="0"/>
              <a:t>Por qué?  Porque Dios es el dador de la vida y quien la sostiene; es Quien decide cuando la da y cuándo la quita; por lo tanto, la fe le indica a la persona que no puede cometer asesinato.</a:t>
            </a:r>
          </a:p>
          <a:p>
            <a:r>
              <a:rPr lang="es-ES" sz="2400" dirty="0" smtClean="0"/>
              <a:t>No nos extrañe que al ir perdiendo la fe en el mundo también se van perdiendo los valores hacia el respeto a la vida y a los semejantes.</a:t>
            </a:r>
          </a:p>
          <a:p>
            <a:r>
              <a:rPr lang="es-ES" sz="2400" dirty="0" smtClean="0"/>
              <a:t>Muchos han señalado:… **</a:t>
            </a:r>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Nuestros Sabios describen muchos actos como equivalentes al homicidio, así quienes los realizan no incurran en la pena de pena de muerte.</a:t>
            </a:r>
          </a:p>
          <a:p>
            <a:r>
              <a:rPr lang="es-ES" sz="2400" dirty="0" smtClean="0"/>
              <a:t>Por ejemplo, es equivalente al asesinato cuando se humilla al prójimo en público;</a:t>
            </a:r>
          </a:p>
          <a:p>
            <a:r>
              <a:rPr lang="es-ES" sz="2400" dirty="0" smtClean="0"/>
              <a:t>No proveer alimento y seguridad a los viajeros;</a:t>
            </a:r>
          </a:p>
          <a:p>
            <a:r>
              <a:rPr lang="es-ES" sz="2400" dirty="0" smtClean="0"/>
              <a:t>Privar al prójimo de su sustento;</a:t>
            </a:r>
          </a:p>
          <a:p>
            <a:r>
              <a:rPr lang="es-ES" sz="2400" dirty="0" smtClean="0"/>
              <a:t>Decidir sobre temas </a:t>
            </a:r>
            <a:r>
              <a:rPr lang="es-ES" sz="2400" dirty="0" err="1" smtClean="0"/>
              <a:t>halájicos</a:t>
            </a:r>
            <a:r>
              <a:rPr lang="es-ES" sz="2400" dirty="0" smtClean="0"/>
              <a:t> para los que no se está calificado y negarse a decidir sobre asuntos en los que se requiere de nuestra sabiduría;</a:t>
            </a:r>
          </a:p>
          <a:p>
            <a:r>
              <a:rPr lang="es-ES" sz="2400" dirty="0" smtClean="0"/>
              <a:t>Al hacer “lashón hará” se asesina a una persona.</a:t>
            </a:r>
          </a:p>
          <a:p>
            <a:endParaRPr lang="es-ES" sz="2400" dirty="0" smtClean="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Séptimo Mandamiento: Adulterio - </a:t>
            </a:r>
            <a:r>
              <a:rPr lang="es-CO" sz="2400" b="1" i="1" dirty="0" smtClean="0"/>
              <a:t>Lo </a:t>
            </a:r>
            <a:r>
              <a:rPr lang="es-CO" sz="2400" b="1" i="1" dirty="0" err="1" smtClean="0"/>
              <a:t>tin'af</a:t>
            </a:r>
            <a:r>
              <a:rPr lang="es-CO" sz="2400" b="1" i="1" dirty="0" smtClean="0"/>
              <a:t>. </a:t>
            </a:r>
          </a:p>
          <a:p>
            <a:r>
              <a:rPr lang="es-CO" sz="2400" i="1" dirty="0" smtClean="0"/>
              <a:t>Rashí sostiene que la expresión “</a:t>
            </a:r>
            <a:r>
              <a:rPr lang="es-CO" sz="2400" i="1" dirty="0" err="1" smtClean="0"/>
              <a:t>niuf</a:t>
            </a:r>
            <a:r>
              <a:rPr lang="es-CO" sz="2400" i="1" dirty="0" smtClean="0"/>
              <a:t>” solo se aplica a las relaciones ilícitas con una mujer casada, como se declara: Y un hombre… que cometa adulterio “</a:t>
            </a:r>
            <a:r>
              <a:rPr lang="es-CO" sz="2400" i="1" dirty="0" err="1" smtClean="0"/>
              <a:t>yinaf</a:t>
            </a:r>
            <a:r>
              <a:rPr lang="es-CO" sz="2400" i="1" dirty="0" smtClean="0"/>
              <a:t>” con la mujer de su prójimo, tanto el adúltero “</a:t>
            </a:r>
            <a:r>
              <a:rPr lang="es-CO" sz="2400" i="1" dirty="0" err="1" smtClean="0"/>
              <a:t>hanoef</a:t>
            </a:r>
            <a:r>
              <a:rPr lang="es-CO" sz="2400" i="1" dirty="0" smtClean="0"/>
              <a:t>”  como la adúltera “</a:t>
            </a:r>
            <a:r>
              <a:rPr lang="es-CO" sz="2400" i="1" dirty="0" err="1" smtClean="0"/>
              <a:t>hanoefet</a:t>
            </a:r>
            <a:r>
              <a:rPr lang="es-CO" sz="2400" i="1" dirty="0" smtClean="0"/>
              <a:t>”, ciertamente morirán. </a:t>
            </a:r>
            <a:r>
              <a:rPr lang="es-CO" sz="2400" i="1" dirty="0" err="1" smtClean="0"/>
              <a:t>Vayikrá</a:t>
            </a:r>
            <a:r>
              <a:rPr lang="es-CO" sz="2400" i="1" dirty="0" smtClean="0"/>
              <a:t> 20:10</a:t>
            </a:r>
          </a:p>
          <a:p>
            <a:r>
              <a:rPr lang="es-CO" sz="2400" i="1" dirty="0" smtClean="0"/>
              <a:t>Y también se dice en otro contexto: “La adúltera toma hombres </a:t>
            </a:r>
            <a:r>
              <a:rPr lang="es-CO" sz="2400" i="1" dirty="0" err="1" smtClean="0"/>
              <a:t>exxtraños</a:t>
            </a:r>
            <a:r>
              <a:rPr lang="es-CO" sz="2400" i="1" dirty="0" smtClean="0"/>
              <a:t> estando casada con su marido” Yejezquel 16:32</a:t>
            </a:r>
          </a:p>
          <a:p>
            <a:r>
              <a:rPr lang="es-CO" sz="2400" i="1" dirty="0" smtClean="0"/>
              <a:t>Aunque la raíz “</a:t>
            </a:r>
            <a:r>
              <a:rPr lang="es-CO" sz="2400" i="1" dirty="0" err="1" smtClean="0"/>
              <a:t>niaf</a:t>
            </a:r>
            <a:r>
              <a:rPr lang="es-CO" sz="2400" i="1" dirty="0" smtClean="0"/>
              <a:t>” es tomada como inmoralidad sexual, su significado preciso se refiere al adulterio.</a:t>
            </a:r>
          </a:p>
          <a:p>
            <a:pPr>
              <a:buNone/>
            </a:pPr>
            <a:endParaRPr lang="es-ES" sz="2400" dirty="0" smtClean="0"/>
          </a:p>
          <a:p>
            <a:endParaRPr lang="es-ES" sz="2400" dirty="0" smtClean="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Como dijimos antes, este séptimo mandamiento (segundo de la segunda tabla) se relaciona con el segundo de la primera tabla.</a:t>
            </a:r>
          </a:p>
          <a:p>
            <a:r>
              <a:rPr lang="es-CO" sz="2400" i="1" dirty="0" smtClean="0"/>
              <a:t>El cohabitar con una mujer casada constituye un pecado capital.</a:t>
            </a:r>
          </a:p>
          <a:p>
            <a:r>
              <a:rPr lang="es-CO" sz="2400" i="1" dirty="0" smtClean="0"/>
              <a:t>Es paralelo al segundo que </a:t>
            </a:r>
            <a:r>
              <a:rPr lang="es-CO" sz="2400" i="1" dirty="0" err="1" smtClean="0"/>
              <a:t>prohibe</a:t>
            </a:r>
            <a:r>
              <a:rPr lang="es-CO" sz="2400" i="1" dirty="0" smtClean="0"/>
              <a:t> la idolatría.</a:t>
            </a:r>
          </a:p>
          <a:p>
            <a:r>
              <a:rPr lang="es-CO" sz="2400" i="1" dirty="0" smtClean="0"/>
              <a:t>Quien traiciona su relación matrimonial también es capaz de traicionar a Dios (Mejiltá)</a:t>
            </a:r>
          </a:p>
          <a:p>
            <a:r>
              <a:rPr lang="es-CO" sz="2400" i="1" dirty="0" smtClean="0"/>
              <a:t>Los Sabios afirman que ciertas formas indebidas de comportarse y de demostrar afecto pueden despertar los bajos instintos, equivalentes al adulterio.</a:t>
            </a:r>
          </a:p>
          <a:p>
            <a:pPr>
              <a:buNone/>
            </a:pPr>
            <a:endParaRPr lang="es-ES" sz="2400" dirty="0" smtClean="0"/>
          </a:p>
          <a:p>
            <a:endParaRPr lang="es-ES" sz="2400" dirty="0" smtClean="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El Octavo Mandamiento: Secuestrar -</a:t>
            </a:r>
            <a:r>
              <a:rPr lang="es-CO" sz="2400" b="1" i="1" dirty="0" smtClean="0"/>
              <a:t> Lo </a:t>
            </a:r>
            <a:r>
              <a:rPr lang="es-CO" sz="2400" b="1" i="1" dirty="0" err="1" smtClean="0"/>
              <a:t>tignov</a:t>
            </a:r>
            <a:r>
              <a:rPr lang="es-CO" sz="2400" b="1" i="1" dirty="0" smtClean="0"/>
              <a:t>. </a:t>
            </a:r>
          </a:p>
          <a:p>
            <a:r>
              <a:rPr lang="es-CO" sz="2400" dirty="0" smtClean="0"/>
              <a:t>Lo entendemos como no robar.</a:t>
            </a:r>
          </a:p>
          <a:p>
            <a:r>
              <a:rPr lang="es-CO" sz="2400" dirty="0" smtClean="0"/>
              <a:t>Dice Rashí: Este verso habla acerca de “quien robe” personas. Por su parte, la frase “no robarán” (</a:t>
            </a:r>
            <a:r>
              <a:rPr lang="es-CO" sz="2400" dirty="0" err="1" smtClean="0"/>
              <a:t>Vayikrá</a:t>
            </a:r>
            <a:r>
              <a:rPr lang="es-CO" sz="2400" dirty="0" smtClean="0"/>
              <a:t> 19:12) habla acerca de quien robe dinero.</a:t>
            </a:r>
          </a:p>
          <a:p>
            <a:r>
              <a:rPr lang="es-CO" sz="2400" dirty="0" smtClean="0"/>
              <a:t>?O quizás no, sino que este verso habla de quien robe dinero y el otro habla de quien secuestre a personas?</a:t>
            </a:r>
          </a:p>
          <a:p>
            <a:r>
              <a:rPr lang="es-CO" sz="2400" dirty="0" smtClean="0"/>
              <a:t>Para aclarar, puedes decir que el tópico se aprende a partir de su contexto: así como los mandamientos de “no matarás” y “no cometerás adulterio” se refieren a actos que lo hacen acreedor a la pena de muerte del Bet </a:t>
            </a:r>
            <a:r>
              <a:rPr lang="es-CO" sz="2400" dirty="0" err="1" smtClean="0"/>
              <a:t>Din</a:t>
            </a:r>
            <a:r>
              <a:rPr lang="es-CO" sz="2400" dirty="0" smtClean="0"/>
              <a:t>, así también, “no robarás” se hace acreedor a la misma pena.</a:t>
            </a:r>
          </a:p>
          <a:p>
            <a:pPr>
              <a:buNone/>
            </a:pPr>
            <a:endParaRPr lang="es-ES" sz="2400" dirty="0" smtClean="0"/>
          </a:p>
          <a:p>
            <a:endParaRPr lang="es-ES" sz="2400" dirty="0" smtClean="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En el Talmud, Sanhedrín 86a los Sabios explican que esta prohibición se refiere en una forma específica a una sola clase de robo: el secuestrador que obliga a su víctima a trabajar para él y luego la vende como esclavo.</a:t>
            </a:r>
          </a:p>
          <a:p>
            <a:r>
              <a:rPr lang="es-CO" sz="2400" dirty="0" smtClean="0"/>
              <a:t>Y esto lo deducen de acuerdo a lo explicado anteriormente por Rashí.</a:t>
            </a:r>
          </a:p>
          <a:p>
            <a:r>
              <a:rPr lang="es-CO" sz="2400" dirty="0" smtClean="0"/>
              <a:t>La Mejiltá compara todas las formas de robo con el Tercer Mandamiento, porque quien roba puede terminar jurando en falso para cubrir sus huellas.</a:t>
            </a:r>
          </a:p>
          <a:p>
            <a:r>
              <a:rPr lang="es-CO" sz="2400" dirty="0" smtClean="0"/>
              <a:t>Otra forma: No responder a un saludo podríamos estar robando la autoestima de la otra persona, así como cultivarse el aprecio de otro por medio del engaño= robo</a:t>
            </a:r>
          </a:p>
          <a:p>
            <a:pPr>
              <a:buNone/>
            </a:pPr>
            <a:endParaRPr lang="es-ES" sz="2400" dirty="0" smtClean="0"/>
          </a:p>
          <a:p>
            <a:endParaRPr lang="es-ES" sz="2400" dirty="0" smtClean="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Noveno Mandamiento: Falso testimonio - </a:t>
            </a:r>
            <a:r>
              <a:rPr lang="es-CO" sz="2400" b="1" i="1" dirty="0" smtClean="0"/>
              <a:t>Lo-</a:t>
            </a:r>
            <a:r>
              <a:rPr lang="es-CO" sz="2400" b="1" i="1" dirty="0" err="1" smtClean="0"/>
              <a:t>ta'aneh</a:t>
            </a:r>
            <a:r>
              <a:rPr lang="es-CO" sz="2400" b="1" i="1" dirty="0" smtClean="0"/>
              <a:t> </a:t>
            </a:r>
            <a:r>
              <a:rPr lang="es-CO" sz="2400" b="1" i="1" dirty="0" err="1" smtClean="0"/>
              <a:t>vere'aja</a:t>
            </a:r>
            <a:r>
              <a:rPr lang="es-CO" sz="2400" b="1" i="1" dirty="0" smtClean="0"/>
              <a:t> </a:t>
            </a:r>
            <a:r>
              <a:rPr lang="es-CO" sz="2400" b="1" i="1" dirty="0" err="1" smtClean="0"/>
              <a:t>ed</a:t>
            </a:r>
            <a:r>
              <a:rPr lang="es-CO" sz="2400" b="1" i="1" dirty="0" smtClean="0"/>
              <a:t> </a:t>
            </a:r>
            <a:r>
              <a:rPr lang="es-CO" sz="2400" b="1" i="1" dirty="0" err="1" smtClean="0"/>
              <a:t>shaker</a:t>
            </a:r>
            <a:r>
              <a:rPr lang="es-CO" sz="2400" b="1" i="1" dirty="0" smtClean="0"/>
              <a:t> - </a:t>
            </a:r>
            <a:endParaRPr lang="es-CO" sz="2400" dirty="0" smtClean="0"/>
          </a:p>
          <a:p>
            <a:r>
              <a:rPr lang="es-ES" sz="2400" dirty="0" smtClean="0"/>
              <a:t>Además del sentido literal, según el cual se </a:t>
            </a:r>
            <a:r>
              <a:rPr lang="es-ES" sz="2400" dirty="0" err="1" smtClean="0"/>
              <a:t>prohibe</a:t>
            </a:r>
            <a:r>
              <a:rPr lang="es-ES" sz="2400" dirty="0" smtClean="0"/>
              <a:t> prestar falso testimonio en la corte, este pasaje también prohíbe chismear y calumniar (</a:t>
            </a:r>
            <a:r>
              <a:rPr lang="es-ES" sz="2400" dirty="0" err="1" smtClean="0"/>
              <a:t>Sforno</a:t>
            </a:r>
            <a:r>
              <a:rPr lang="es-ES" sz="2400" dirty="0" smtClean="0"/>
              <a:t>)</a:t>
            </a:r>
          </a:p>
          <a:p>
            <a:r>
              <a:rPr lang="es-ES" sz="2400" dirty="0" smtClean="0"/>
              <a:t>Los Jajamim lo aplican para prohibir el testimonio incluso cuando un testigo está convencido de que algo tuvo lugar, pero en realidad no lo presenció.</a:t>
            </a:r>
          </a:p>
          <a:p>
            <a:r>
              <a:rPr lang="es-ES" sz="2400" dirty="0" smtClean="0"/>
              <a:t>Por ejemplo, si nuestros maestros o amigos nos dijeron algo, aunque ellos sean totalmente honestos, no podemos ser testigos de la veracidad de lo que nos dijeron.</a:t>
            </a:r>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Además, si el maestro tiene un testigo válido y le pide a un discípulo que se presente ante la corte de modo que </a:t>
            </a:r>
            <a:r>
              <a:rPr lang="es-CO" sz="2400" i="1" dirty="0" smtClean="0"/>
              <a:t>parezca</a:t>
            </a:r>
            <a:r>
              <a:rPr lang="es-CO" sz="2400" dirty="0" smtClean="0"/>
              <a:t> un testigo, engañando al acusado para que admita la verdad,, este discípulo debe rehusarse (</a:t>
            </a:r>
            <a:r>
              <a:rPr lang="es-CO" sz="2400" dirty="0" err="1" smtClean="0"/>
              <a:t>Shevuot</a:t>
            </a:r>
            <a:r>
              <a:rPr lang="es-CO" sz="2400" dirty="0" smtClean="0"/>
              <a:t> 31a)</a:t>
            </a:r>
          </a:p>
          <a:p>
            <a:r>
              <a:rPr lang="es-CO" sz="2400" dirty="0" smtClean="0"/>
              <a:t>La Mejiltá nos afirma que este Mandamiento es paralelo al Cuarto Mandamiento de la Primera Tabla: El Shabat</a:t>
            </a:r>
          </a:p>
          <a:p>
            <a:r>
              <a:rPr lang="es-CO" sz="2400" dirty="0" smtClean="0"/>
              <a:t>El Shabat es testigo de que Dios creó el mundo en seis días; por lo tanto, el que miente en la corte bien podría eventualmente negar que Dios sea el Creador.</a:t>
            </a:r>
            <a:endParaRPr lang="es-ES" sz="2400" dirty="0" smtClean="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Décimo mandamiento: Codiciar – </a:t>
            </a:r>
          </a:p>
          <a:p>
            <a:r>
              <a:rPr lang="es-ES" sz="2400" b="1" i="1" dirty="0" smtClean="0"/>
              <a:t>20:14</a:t>
            </a:r>
            <a:r>
              <a:rPr lang="es-ES" sz="2400" i="1" dirty="0" smtClean="0"/>
              <a:t>     No codiciarás la casa de tu prójimo, no codiciarás la mujer de tu prójimo, ni su siervo, ni su sierva, ni su buey, ni su asno, ni cosa alguna que sea de tu prójimo. </a:t>
            </a:r>
            <a:r>
              <a:rPr lang="es-ES" sz="2400" b="1" i="1" dirty="0" smtClean="0"/>
              <a:t> Lo </a:t>
            </a:r>
            <a:r>
              <a:rPr lang="es-ES" sz="2400" b="1" i="1" dirty="0" err="1" smtClean="0"/>
              <a:t>tajmod</a:t>
            </a:r>
            <a:r>
              <a:rPr lang="es-ES" sz="2400" b="1" i="1" dirty="0" smtClean="0"/>
              <a:t> </a:t>
            </a:r>
            <a:r>
              <a:rPr lang="es-ES" sz="2400" b="1" i="1" dirty="0" err="1" smtClean="0"/>
              <a:t>beyt</a:t>
            </a:r>
            <a:r>
              <a:rPr lang="es-ES" sz="2400" b="1" i="1" dirty="0" smtClean="0"/>
              <a:t> </a:t>
            </a:r>
            <a:r>
              <a:rPr lang="es-ES" sz="2400" b="1" i="1" dirty="0" err="1" smtClean="0"/>
              <a:t>re'eja</a:t>
            </a:r>
            <a:r>
              <a:rPr lang="es-ES" sz="2400" b="1" i="1" dirty="0" smtClean="0"/>
              <a:t>. Lo </a:t>
            </a:r>
            <a:r>
              <a:rPr lang="es-ES" sz="2400" b="1" i="1" dirty="0" err="1" smtClean="0"/>
              <a:t>tajmod</a:t>
            </a:r>
            <a:r>
              <a:rPr lang="es-ES" sz="2400" b="1" i="1" dirty="0" smtClean="0"/>
              <a:t> </a:t>
            </a:r>
            <a:r>
              <a:rPr lang="es-ES" sz="2400" b="1" i="1" dirty="0" err="1" smtClean="0"/>
              <a:t>eshet</a:t>
            </a:r>
            <a:r>
              <a:rPr lang="es-ES" sz="2400" b="1" i="1" dirty="0" smtClean="0"/>
              <a:t> </a:t>
            </a:r>
            <a:r>
              <a:rPr lang="es-ES" sz="2400" b="1" i="1" dirty="0" err="1" smtClean="0"/>
              <a:t>re'eja</a:t>
            </a:r>
            <a:r>
              <a:rPr lang="es-ES" sz="2400" b="1" i="1" dirty="0" smtClean="0"/>
              <a:t> </a:t>
            </a:r>
            <a:r>
              <a:rPr lang="es-ES" sz="2400" b="1" i="1" dirty="0" err="1" smtClean="0"/>
              <a:t>ve'avdo</a:t>
            </a:r>
            <a:r>
              <a:rPr lang="es-ES" sz="2400" b="1" i="1" dirty="0" smtClean="0"/>
              <a:t> </a:t>
            </a:r>
            <a:r>
              <a:rPr lang="es-ES" sz="2400" b="1" i="1" dirty="0" err="1" smtClean="0"/>
              <a:t>va'amato</a:t>
            </a:r>
            <a:r>
              <a:rPr lang="es-ES" sz="2400" b="1" i="1" dirty="0" smtClean="0"/>
              <a:t> </a:t>
            </a:r>
            <a:r>
              <a:rPr lang="es-ES" sz="2400" b="1" i="1" dirty="0" err="1" smtClean="0"/>
              <a:t>veshoro</a:t>
            </a:r>
            <a:r>
              <a:rPr lang="es-ES" sz="2400" b="1" i="1" dirty="0" smtClean="0"/>
              <a:t> </a:t>
            </a:r>
            <a:r>
              <a:rPr lang="es-ES" sz="2400" b="1" i="1" dirty="0" err="1" smtClean="0"/>
              <a:t>vajamoro</a:t>
            </a:r>
            <a:r>
              <a:rPr lang="es-ES" sz="2400" b="1" i="1" dirty="0" smtClean="0"/>
              <a:t> </a:t>
            </a:r>
            <a:r>
              <a:rPr lang="es-ES" sz="2400" b="1" i="1" dirty="0" err="1" smtClean="0"/>
              <a:t>vejol</a:t>
            </a:r>
            <a:r>
              <a:rPr lang="es-ES" sz="2400" b="1" i="1" dirty="0" smtClean="0"/>
              <a:t> asher </a:t>
            </a:r>
            <a:r>
              <a:rPr lang="es-ES" sz="2400" b="1" i="1" dirty="0" err="1" smtClean="0"/>
              <a:t>lere'eja</a:t>
            </a:r>
            <a:r>
              <a:rPr lang="es-ES" sz="2400" b="1" i="1" dirty="0" smtClean="0"/>
              <a:t>.</a:t>
            </a:r>
            <a:endParaRPr lang="es-ES" sz="2400" i="1" dirty="0" smtClean="0"/>
          </a:p>
          <a:p>
            <a:r>
              <a:rPr lang="es-ES" sz="2400" dirty="0" smtClean="0"/>
              <a:t>Por qué la Toráh </a:t>
            </a:r>
            <a:r>
              <a:rPr lang="es-ES" sz="2400" dirty="0" err="1" smtClean="0"/>
              <a:t>prohibe</a:t>
            </a:r>
            <a:r>
              <a:rPr lang="es-ES" sz="2400" dirty="0" smtClean="0"/>
              <a:t> algo tan simple y común como la envidia?</a:t>
            </a:r>
          </a:p>
          <a:p>
            <a:r>
              <a:rPr lang="es-ES" sz="2400" dirty="0" smtClean="0"/>
              <a:t>Ibn Ezra explica que es perfectamente normal que un campesino pobre e ignorante desee casarse con la hija de su vecino, pero nunca se le ocurrirá sentir lo mismo con la reina.</a:t>
            </a:r>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La reina se encuentra por encima de el y le resulta tan inaccesible que ese pensamiento ni siquiera se le cruza por la cabeza.</a:t>
            </a:r>
          </a:p>
          <a:p>
            <a:r>
              <a:rPr lang="es-CO" sz="2400" dirty="0" smtClean="0"/>
              <a:t>El mensaje de esta metáfora es que la persona sensata y pensante solo aspira a poseer aquello que se encuentra dentro de su marco de referencia, pero no lo que se encuentra mas allá de lo que considera posible.</a:t>
            </a:r>
          </a:p>
          <a:p>
            <a:r>
              <a:rPr lang="es-CO" sz="2400" dirty="0" smtClean="0"/>
              <a:t>Asimismo, si tenemos fe en Dios, reconoceremos que los bienes que Dios quiso que tuviera nuestro vecino son tan inaccesibles para nosotros como lo es la reina para el campesino.</a:t>
            </a:r>
            <a:endParaRPr lang="es-ES" sz="2400" dirty="0" smtClean="0"/>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Quien desea lo que no le pertenece está demostrando su carencia de fe en Dios. (Ibn Ezra)</a:t>
            </a:r>
          </a:p>
          <a:p>
            <a:r>
              <a:rPr lang="es-CO" sz="2400" dirty="0" err="1" smtClean="0"/>
              <a:t>Rabi</a:t>
            </a:r>
            <a:r>
              <a:rPr lang="es-CO" sz="2400" dirty="0" smtClean="0"/>
              <a:t> Hirsch señala que únicamente un Legislador Divino podría haber decretado este último Mandamiento.</a:t>
            </a:r>
          </a:p>
          <a:p>
            <a:r>
              <a:rPr lang="es-CO" sz="2400" dirty="0" smtClean="0"/>
              <a:t>Un soberano de carne y hueso puede promulgar leyes contra el asesinato y el robo, pero solo Dios puede exigirnos que santifiquemos nuestros pensamientos y actitudes hasta el punto de deshacernos de tendencias tan naturales como la envidia y la codicia.</a:t>
            </a:r>
            <a:endParaRPr lang="es-ES" sz="2400" dirty="0" smtClean="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La Mejiltá establece el paralelo con el Quinto Mandamiento.</a:t>
            </a:r>
          </a:p>
          <a:p>
            <a:r>
              <a:rPr lang="es-CO" sz="2400" dirty="0" smtClean="0"/>
              <a:t>La persona codiciosa tendrá hijos que la deshonrarán, porque el egoísmo puede provocar que la persona traspase todos los límites del decoro, anteponiendo sus deseos egoístas a todas las demás consideraciones.</a:t>
            </a:r>
            <a:endParaRPr lang="es-ES" sz="2400" dirty="0" smtClean="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smtClean="0"/>
              <a:t>20:15 </a:t>
            </a:r>
            <a:r>
              <a:rPr lang="es-ES" sz="2400" b="1" i="1" dirty="0" smtClean="0"/>
              <a:t>    </a:t>
            </a:r>
            <a:r>
              <a:rPr lang="es-ES" sz="2400" i="1" dirty="0" smtClean="0"/>
              <a:t>Y todo el pueblo estaba observando los truenos, y las antorchas y el sonido del </a:t>
            </a:r>
            <a:r>
              <a:rPr lang="es-ES" sz="2400" i="1" dirty="0" err="1" smtClean="0"/>
              <a:t>shofar</a:t>
            </a:r>
            <a:r>
              <a:rPr lang="es-ES" sz="2400" i="1" dirty="0" smtClean="0"/>
              <a:t>, y el monte que humeaba; y viéndolo el pueblo, se desplazó y se puso lejos; </a:t>
            </a:r>
            <a:r>
              <a:rPr lang="es-ES" sz="2400" b="1" i="1" dirty="0" err="1" smtClean="0"/>
              <a:t>Vekol-ha'am</a:t>
            </a:r>
            <a:r>
              <a:rPr lang="es-ES" sz="2400" b="1" i="1" dirty="0" smtClean="0"/>
              <a:t> </a:t>
            </a:r>
            <a:r>
              <a:rPr lang="es-ES" sz="2400" b="1" i="1" dirty="0" err="1" smtClean="0"/>
              <a:t>ro'im</a:t>
            </a:r>
            <a:r>
              <a:rPr lang="es-ES" sz="2400" b="1" i="1" dirty="0" smtClean="0"/>
              <a:t> et-</a:t>
            </a:r>
            <a:r>
              <a:rPr lang="es-ES" sz="2400" b="1" i="1" dirty="0" err="1" smtClean="0"/>
              <a:t>hakolot</a:t>
            </a:r>
            <a:r>
              <a:rPr lang="es-ES" sz="2400" b="1" i="1" dirty="0" smtClean="0"/>
              <a:t> ve'et-</a:t>
            </a:r>
            <a:r>
              <a:rPr lang="es-ES" sz="2400" b="1" i="1" dirty="0" err="1" smtClean="0"/>
              <a:t>halapidim</a:t>
            </a:r>
            <a:r>
              <a:rPr lang="es-ES" sz="2400" b="1" i="1" dirty="0" smtClean="0"/>
              <a:t> ve'et </a:t>
            </a:r>
            <a:r>
              <a:rPr lang="es-ES" sz="2400" b="1" i="1" dirty="0" err="1" smtClean="0"/>
              <a:t>kol</a:t>
            </a:r>
            <a:r>
              <a:rPr lang="es-ES" sz="2400" b="1" i="1" dirty="0" smtClean="0"/>
              <a:t> </a:t>
            </a:r>
            <a:r>
              <a:rPr lang="es-ES" sz="2400" b="1" i="1" dirty="0" err="1" smtClean="0"/>
              <a:t>hashofar</a:t>
            </a:r>
            <a:r>
              <a:rPr lang="es-ES" sz="2400" b="1" i="1" dirty="0" smtClean="0"/>
              <a:t> ve'et-</a:t>
            </a:r>
            <a:r>
              <a:rPr lang="es-ES" sz="2400" b="1" i="1" dirty="0" err="1" smtClean="0"/>
              <a:t>hahar</a:t>
            </a:r>
            <a:r>
              <a:rPr lang="es-ES" sz="2400" b="1" i="1" dirty="0" smtClean="0"/>
              <a:t> </a:t>
            </a:r>
            <a:r>
              <a:rPr lang="es-ES" sz="2400" b="1" i="1" dirty="0" err="1" smtClean="0"/>
              <a:t>ashen</a:t>
            </a:r>
            <a:r>
              <a:rPr lang="es-ES" sz="2400" b="1" i="1" dirty="0" smtClean="0"/>
              <a:t> </a:t>
            </a:r>
            <a:r>
              <a:rPr lang="es-ES" sz="2400" b="1" i="1" dirty="0" err="1" smtClean="0"/>
              <a:t>vayar</a:t>
            </a:r>
            <a:r>
              <a:rPr lang="es-ES" sz="2400" b="1" i="1" dirty="0" smtClean="0"/>
              <a:t> </a:t>
            </a:r>
            <a:r>
              <a:rPr lang="es-ES" sz="2400" b="1" i="1" dirty="0" err="1" smtClean="0"/>
              <a:t>ha'am</a:t>
            </a:r>
            <a:r>
              <a:rPr lang="es-ES" sz="2400" b="1" i="1" dirty="0" smtClean="0"/>
              <a:t> </a:t>
            </a:r>
            <a:r>
              <a:rPr lang="es-ES" sz="2400" b="1" i="1" dirty="0" err="1" smtClean="0"/>
              <a:t>vayanu'u</a:t>
            </a:r>
            <a:r>
              <a:rPr lang="es-ES" sz="2400" b="1" i="1" dirty="0" smtClean="0"/>
              <a:t> </a:t>
            </a:r>
            <a:r>
              <a:rPr lang="es-ES" sz="2400" b="1" i="1" dirty="0" err="1" smtClean="0"/>
              <a:t>vaya'amdú</a:t>
            </a:r>
            <a:r>
              <a:rPr lang="es-ES" sz="2400" b="1" i="1" dirty="0" smtClean="0"/>
              <a:t> </a:t>
            </a:r>
            <a:r>
              <a:rPr lang="es-ES" sz="2400" b="1" i="1" dirty="0" err="1" smtClean="0"/>
              <a:t>merajok</a:t>
            </a:r>
            <a:r>
              <a:rPr lang="es-ES" sz="2400" b="1" i="1" dirty="0" smtClean="0"/>
              <a:t>.</a:t>
            </a:r>
            <a:endParaRPr lang="es-ES" sz="2400" i="1" dirty="0" smtClean="0"/>
          </a:p>
          <a:p>
            <a:r>
              <a:rPr lang="es-ES" sz="2400" b="1" i="1" dirty="0" smtClean="0"/>
              <a:t>20:16</a:t>
            </a:r>
            <a:r>
              <a:rPr lang="es-ES" sz="2400" i="1" dirty="0" smtClean="0"/>
              <a:t>     y dijeron a Moisés: ¡Habla tú con nosotros, que nosotros oiremos; mas no hable Dios con nosotros, no sea que muramos! </a:t>
            </a:r>
            <a:r>
              <a:rPr lang="es-ES" sz="2400" b="1" i="1" dirty="0" err="1" smtClean="0"/>
              <a:t>Vayomrú</a:t>
            </a:r>
            <a:r>
              <a:rPr lang="es-ES" sz="2400" b="1" i="1" dirty="0" smtClean="0"/>
              <a:t> el-Moshe </a:t>
            </a:r>
            <a:r>
              <a:rPr lang="es-ES" sz="2400" b="1" i="1" dirty="0" err="1" smtClean="0"/>
              <a:t>daber-atah</a:t>
            </a:r>
            <a:r>
              <a:rPr lang="es-ES" sz="2400" b="1" i="1" dirty="0" smtClean="0"/>
              <a:t> </a:t>
            </a:r>
            <a:r>
              <a:rPr lang="es-ES" sz="2400" b="1" i="1" dirty="0" err="1" smtClean="0"/>
              <a:t>imanu</a:t>
            </a:r>
            <a:r>
              <a:rPr lang="es-ES" sz="2400" b="1" i="1" dirty="0" smtClean="0"/>
              <a:t> </a:t>
            </a:r>
            <a:r>
              <a:rPr lang="es-ES" sz="2400" b="1" i="1" dirty="0" err="1" smtClean="0"/>
              <a:t>venishma'ah</a:t>
            </a:r>
            <a:r>
              <a:rPr lang="es-ES" sz="2400" b="1" i="1" dirty="0" smtClean="0"/>
              <a:t> </a:t>
            </a:r>
            <a:r>
              <a:rPr lang="es-ES" sz="2400" b="1" i="1" dirty="0" err="1" smtClean="0"/>
              <a:t>ve'al-yedaber</a:t>
            </a:r>
            <a:r>
              <a:rPr lang="es-ES" sz="2400" b="1" i="1" dirty="0" smtClean="0"/>
              <a:t> </a:t>
            </a:r>
            <a:r>
              <a:rPr lang="es-ES" sz="2400" b="1" i="1" dirty="0" err="1" smtClean="0"/>
              <a:t>imanu</a:t>
            </a:r>
            <a:r>
              <a:rPr lang="es-ES" sz="2400" b="1" i="1" dirty="0" smtClean="0"/>
              <a:t> Elohim </a:t>
            </a:r>
            <a:r>
              <a:rPr lang="es-ES" sz="2400" b="1" i="1" dirty="0" err="1" smtClean="0"/>
              <a:t>pen-namut</a:t>
            </a:r>
            <a:r>
              <a:rPr lang="es-ES" sz="2400" b="1" i="1" dirty="0" smtClean="0"/>
              <a:t>.</a:t>
            </a:r>
            <a:endParaRPr lang="es-ES"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20:17    </a:t>
            </a:r>
            <a:r>
              <a:rPr lang="es-CO" sz="2400" i="1" dirty="0" smtClean="0"/>
              <a:t>Y respondió Moisés al pueblo: No temáis; porque para probaros ha venido Dios, y para que su temor esté ante vosotros a fin de que no pequéis.</a:t>
            </a:r>
            <a:r>
              <a:rPr lang="es-CO" sz="2400" b="1" i="1" dirty="0" smtClean="0"/>
              <a:t> </a:t>
            </a:r>
            <a:r>
              <a:rPr lang="es-CO" sz="2400" b="1" i="1" dirty="0" err="1" smtClean="0"/>
              <a:t>Vayomer</a:t>
            </a:r>
            <a:r>
              <a:rPr lang="es-CO" sz="2400" b="1" i="1" dirty="0" smtClean="0"/>
              <a:t> Moshe el-</a:t>
            </a:r>
            <a:r>
              <a:rPr lang="es-CO" sz="2400" b="1" i="1" dirty="0" err="1" smtClean="0"/>
              <a:t>ha'am</a:t>
            </a:r>
            <a:r>
              <a:rPr lang="es-CO" sz="2400" b="1" i="1" dirty="0" smtClean="0"/>
              <a:t> al-</a:t>
            </a:r>
            <a:r>
              <a:rPr lang="es-CO" sz="2400" b="1" i="1" dirty="0" err="1" smtClean="0"/>
              <a:t>tira'u</a:t>
            </a:r>
            <a:r>
              <a:rPr lang="es-CO" sz="2400" b="1" i="1" dirty="0" smtClean="0"/>
              <a:t> </a:t>
            </a:r>
            <a:r>
              <a:rPr lang="es-CO" sz="2400" b="1" i="1" dirty="0" err="1" smtClean="0"/>
              <a:t>ki</a:t>
            </a:r>
            <a:r>
              <a:rPr lang="es-CO" sz="2400" b="1" i="1" dirty="0" smtClean="0"/>
              <a:t> </a:t>
            </a:r>
            <a:r>
              <a:rPr lang="es-CO" sz="2400" b="1" i="1" dirty="0" err="1" smtClean="0"/>
              <a:t>leva'avur</a:t>
            </a:r>
            <a:r>
              <a:rPr lang="es-CO" sz="2400" b="1" i="1" dirty="0" smtClean="0"/>
              <a:t> </a:t>
            </a:r>
            <a:r>
              <a:rPr lang="es-CO" sz="2400" b="1" i="1" dirty="0" err="1" smtClean="0"/>
              <a:t>nasot</a:t>
            </a:r>
            <a:r>
              <a:rPr lang="es-CO" sz="2400" b="1" i="1" dirty="0" smtClean="0"/>
              <a:t> </a:t>
            </a:r>
            <a:r>
              <a:rPr lang="es-CO" sz="2400" b="1" i="1" dirty="0" err="1" smtClean="0"/>
              <a:t>etjem</a:t>
            </a:r>
            <a:r>
              <a:rPr lang="es-CO" sz="2400" b="1" i="1" dirty="0" smtClean="0"/>
              <a:t> </a:t>
            </a:r>
            <a:r>
              <a:rPr lang="es-CO" sz="2400" b="1" i="1" dirty="0" err="1" smtClean="0"/>
              <a:t>ba</a:t>
            </a:r>
            <a:r>
              <a:rPr lang="es-CO" sz="2400" b="1" i="1" dirty="0" smtClean="0"/>
              <a:t> </a:t>
            </a:r>
            <a:r>
              <a:rPr lang="es-CO" sz="2400" b="1" i="1" dirty="0" err="1" smtClean="0"/>
              <a:t>ha'Elohim</a:t>
            </a:r>
            <a:r>
              <a:rPr lang="es-CO" sz="2400" b="1" i="1" dirty="0" smtClean="0"/>
              <a:t> </a:t>
            </a:r>
            <a:r>
              <a:rPr lang="es-CO" sz="2400" b="1" i="1" dirty="0" err="1" smtClean="0"/>
              <a:t>uva'avur</a:t>
            </a:r>
            <a:r>
              <a:rPr lang="es-CO" sz="2400" b="1" i="1" dirty="0" smtClean="0"/>
              <a:t> </a:t>
            </a:r>
            <a:r>
              <a:rPr lang="es-CO" sz="2400" b="1" i="1" dirty="0" err="1" smtClean="0"/>
              <a:t>tiheyéh</a:t>
            </a:r>
            <a:r>
              <a:rPr lang="es-CO" sz="2400" b="1" i="1" dirty="0" smtClean="0"/>
              <a:t> </a:t>
            </a:r>
            <a:r>
              <a:rPr lang="es-CO" sz="2400" b="1" i="1" dirty="0" err="1" smtClean="0"/>
              <a:t>yir'ato</a:t>
            </a:r>
            <a:r>
              <a:rPr lang="es-CO" sz="2400" b="1" i="1" dirty="0" smtClean="0"/>
              <a:t> al-</a:t>
            </a:r>
            <a:r>
              <a:rPr lang="es-CO" sz="2400" b="1" i="1" dirty="0" err="1" smtClean="0"/>
              <a:t>pneyjem</a:t>
            </a:r>
            <a:r>
              <a:rPr lang="es-CO" sz="2400" b="1" i="1" dirty="0" smtClean="0"/>
              <a:t> </a:t>
            </a:r>
            <a:r>
              <a:rPr lang="es-CO" sz="2400" b="1" i="1" dirty="0" err="1" smtClean="0"/>
              <a:t>levilti</a:t>
            </a:r>
            <a:r>
              <a:rPr lang="es-CO" sz="2400" b="1" i="1" dirty="0" smtClean="0"/>
              <a:t> </a:t>
            </a:r>
            <a:r>
              <a:rPr lang="es-CO" sz="2400" b="1" i="1" dirty="0" err="1" smtClean="0"/>
              <a:t>tejeta'u</a:t>
            </a:r>
            <a:r>
              <a:rPr lang="es-CO" sz="2400" b="1" i="1" dirty="0" smtClean="0"/>
              <a:t>.</a:t>
            </a:r>
            <a:endParaRPr lang="es-CO" sz="2400" i="1" dirty="0" smtClean="0"/>
          </a:p>
          <a:p>
            <a:r>
              <a:rPr lang="es-CO" sz="2400" b="1" i="1" dirty="0" smtClean="0"/>
              <a:t>20:18   </a:t>
            </a:r>
            <a:r>
              <a:rPr lang="es-CO" sz="2400" i="1" dirty="0" smtClean="0"/>
              <a:t>Y el pueblo se mantuvo a lo lejos; y Moisés penetró en las densas tinieblas en donde estaba Dios.   </a:t>
            </a:r>
            <a:r>
              <a:rPr lang="es-CO" sz="2400" b="1" i="1" dirty="0" err="1" smtClean="0"/>
              <a:t>Vaya'amod</a:t>
            </a:r>
            <a:r>
              <a:rPr lang="es-CO" sz="2400" b="1" i="1" dirty="0" smtClean="0"/>
              <a:t> </a:t>
            </a:r>
            <a:r>
              <a:rPr lang="es-CO" sz="2400" b="1" i="1" dirty="0" err="1" smtClean="0"/>
              <a:t>ha'am</a:t>
            </a:r>
            <a:r>
              <a:rPr lang="es-CO" sz="2400" b="1" i="1" dirty="0" smtClean="0"/>
              <a:t> </a:t>
            </a:r>
            <a:r>
              <a:rPr lang="es-CO" sz="2400" b="1" i="1" dirty="0" err="1" smtClean="0"/>
              <a:t>merajok</a:t>
            </a:r>
            <a:r>
              <a:rPr lang="es-CO" sz="2400" b="1" i="1" dirty="0" smtClean="0"/>
              <a:t> </a:t>
            </a:r>
            <a:r>
              <a:rPr lang="es-CO" sz="2400" b="1" i="1" dirty="0" err="1" smtClean="0"/>
              <a:t>uMoshe</a:t>
            </a:r>
            <a:r>
              <a:rPr lang="es-CO" sz="2400" b="1" i="1" dirty="0" smtClean="0"/>
              <a:t> </a:t>
            </a:r>
            <a:r>
              <a:rPr lang="es-CO" sz="2400" b="1" i="1" dirty="0" err="1" smtClean="0"/>
              <a:t>nigash</a:t>
            </a:r>
            <a:r>
              <a:rPr lang="es-CO" sz="2400" b="1" i="1" dirty="0" smtClean="0"/>
              <a:t> el-</a:t>
            </a:r>
            <a:r>
              <a:rPr lang="es-CO" sz="2400" b="1" i="1" dirty="0" err="1" smtClean="0"/>
              <a:t>ha'arafel</a:t>
            </a:r>
            <a:r>
              <a:rPr lang="es-CO" sz="2400" b="1" i="1" dirty="0" smtClean="0"/>
              <a:t> asher-sham </a:t>
            </a:r>
            <a:r>
              <a:rPr lang="es-CO" sz="2400" b="1" i="1" dirty="0" err="1" smtClean="0"/>
              <a:t>ha'Elohim</a:t>
            </a:r>
            <a:r>
              <a:rPr lang="es-CO" sz="2400" b="1" i="1" dirty="0" smtClean="0"/>
              <a:t>.</a:t>
            </a:r>
            <a:endParaRPr lang="es-CO"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20:19    </a:t>
            </a:r>
            <a:r>
              <a:rPr lang="es-CO" sz="2400" i="1" dirty="0" smtClean="0"/>
              <a:t>Y dijo el Eterno a Moisés: Así dirás a los hijos de Israel: Vosotros habéis visto que Yo he hablado con vosotros desde el cielo. </a:t>
            </a:r>
            <a:r>
              <a:rPr lang="es-CO" sz="2400" b="1" i="1" dirty="0" err="1" smtClean="0"/>
              <a:t>Vayomer</a:t>
            </a:r>
            <a:r>
              <a:rPr lang="es-CO" sz="2400" b="1" i="1" dirty="0" smtClean="0"/>
              <a:t> Adonay el-Moshe koh tomar el-beney </a:t>
            </a:r>
            <a:r>
              <a:rPr lang="es-CO" sz="2400" b="1" i="1" dirty="0" err="1" smtClean="0"/>
              <a:t>Yisra'el</a:t>
            </a:r>
            <a:r>
              <a:rPr lang="es-CO" sz="2400" b="1" i="1" dirty="0" smtClean="0"/>
              <a:t> </a:t>
            </a:r>
            <a:r>
              <a:rPr lang="es-CO" sz="2400" b="1" i="1" dirty="0" err="1" smtClean="0"/>
              <a:t>atem</a:t>
            </a:r>
            <a:r>
              <a:rPr lang="es-CO" sz="2400" b="1" i="1" dirty="0" smtClean="0"/>
              <a:t> </a:t>
            </a:r>
            <a:r>
              <a:rPr lang="es-CO" sz="2400" b="1" i="1" dirty="0" err="1" smtClean="0"/>
              <a:t>re'item</a:t>
            </a:r>
            <a:r>
              <a:rPr lang="es-CO" sz="2400" b="1" i="1" dirty="0" smtClean="0"/>
              <a:t> </a:t>
            </a:r>
            <a:r>
              <a:rPr lang="es-CO" sz="2400" b="1" i="1" dirty="0" err="1" smtClean="0"/>
              <a:t>ki</a:t>
            </a:r>
            <a:r>
              <a:rPr lang="es-CO" sz="2400" b="1" i="1" dirty="0" smtClean="0"/>
              <a:t> min-</a:t>
            </a:r>
            <a:r>
              <a:rPr lang="es-CO" sz="2400" b="1" i="1" dirty="0" err="1" smtClean="0"/>
              <a:t>hashamáyim</a:t>
            </a:r>
            <a:r>
              <a:rPr lang="es-CO" sz="2400" b="1" i="1" dirty="0" smtClean="0"/>
              <a:t> </a:t>
            </a:r>
            <a:r>
              <a:rPr lang="es-CO" sz="2400" b="1" i="1" dirty="0" err="1" smtClean="0"/>
              <a:t>dibarti</a:t>
            </a:r>
            <a:r>
              <a:rPr lang="es-CO" sz="2400" b="1" i="1" dirty="0" smtClean="0"/>
              <a:t> </a:t>
            </a:r>
            <a:r>
              <a:rPr lang="es-CO" sz="2400" b="1" i="1" dirty="0" err="1" smtClean="0"/>
              <a:t>imajem</a:t>
            </a:r>
            <a:r>
              <a:rPr lang="es-CO" sz="2400" b="1" i="1" dirty="0" smtClean="0"/>
              <a:t>.</a:t>
            </a:r>
          </a:p>
          <a:p>
            <a:r>
              <a:rPr lang="es-CO" sz="2400" b="1" i="1" dirty="0" smtClean="0"/>
              <a:t>20:20  </a:t>
            </a:r>
            <a:r>
              <a:rPr lang="es-CO" sz="2400" i="1" dirty="0" smtClean="0"/>
              <a:t>No hagáis ante Mí dioses de plata o dioses de oro; no los haréis para vosotros. </a:t>
            </a:r>
            <a:r>
              <a:rPr lang="es-CO" sz="2400" b="1" i="1" dirty="0" smtClean="0"/>
              <a:t>Lo </a:t>
            </a:r>
            <a:r>
              <a:rPr lang="es-CO" sz="2400" b="1" i="1" dirty="0" err="1" smtClean="0"/>
              <a:t>ta'asun</a:t>
            </a:r>
            <a:r>
              <a:rPr lang="es-CO" sz="2400" b="1" i="1" dirty="0" smtClean="0"/>
              <a:t> </a:t>
            </a:r>
            <a:r>
              <a:rPr lang="es-CO" sz="2400" b="1" i="1" dirty="0" err="1" smtClean="0"/>
              <a:t>iti</a:t>
            </a:r>
            <a:r>
              <a:rPr lang="es-CO" sz="2400" b="1" i="1" dirty="0" smtClean="0"/>
              <a:t> </a:t>
            </a:r>
            <a:r>
              <a:rPr lang="es-CO" sz="2400" b="1" i="1" dirty="0" err="1" smtClean="0"/>
              <a:t>elohey</a:t>
            </a:r>
            <a:r>
              <a:rPr lang="es-CO" sz="2400" b="1" i="1" dirty="0" smtClean="0"/>
              <a:t> </a:t>
            </a:r>
            <a:r>
              <a:rPr lang="es-CO" sz="2400" b="1" i="1" dirty="0" err="1" smtClean="0"/>
              <a:t>jesef</a:t>
            </a:r>
            <a:r>
              <a:rPr lang="es-CO" sz="2400" b="1" i="1" dirty="0" smtClean="0"/>
              <a:t> </a:t>
            </a:r>
            <a:r>
              <a:rPr lang="es-CO" sz="2400" b="1" i="1" dirty="0" err="1" smtClean="0"/>
              <a:t>ve'elohey</a:t>
            </a:r>
            <a:r>
              <a:rPr lang="es-CO" sz="2400" b="1" i="1" dirty="0" smtClean="0"/>
              <a:t> </a:t>
            </a:r>
            <a:r>
              <a:rPr lang="es-CO" sz="2400" b="1" i="1" dirty="0" err="1" smtClean="0"/>
              <a:t>zahav</a:t>
            </a:r>
            <a:r>
              <a:rPr lang="es-CO" sz="2400" b="1" i="1" dirty="0" smtClean="0"/>
              <a:t> lo </a:t>
            </a:r>
            <a:r>
              <a:rPr lang="es-CO" sz="2400" b="1" i="1" dirty="0" err="1" smtClean="0"/>
              <a:t>ta'asú</a:t>
            </a:r>
            <a:r>
              <a:rPr lang="es-CO" sz="2400" b="1" i="1" dirty="0" smtClean="0"/>
              <a:t> </a:t>
            </a:r>
            <a:r>
              <a:rPr lang="es-CO" sz="2400" b="1" i="1" dirty="0" err="1" smtClean="0"/>
              <a:t>lajem</a:t>
            </a:r>
            <a:r>
              <a:rPr lang="es-CO" sz="2400" b="1" i="1" dirty="0" smtClean="0"/>
              <a:t>.</a:t>
            </a:r>
            <a:endParaRPr lang="es-CO" sz="2400" i="1" dirty="0" smtClean="0"/>
          </a:p>
          <a:p>
            <a:r>
              <a:rPr lang="es-CO" sz="2400" i="1" dirty="0" smtClean="0"/>
              <a:t>Es decir, no convertir la plata y el oro en dioses.</a:t>
            </a:r>
          </a:p>
          <a:p>
            <a:endParaRPr lang="es-CO" sz="2400" i="1" dirty="0"/>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20:21    </a:t>
            </a:r>
            <a:r>
              <a:rPr lang="es-CO" sz="2400" i="1" dirty="0" smtClean="0"/>
              <a:t>Un altar de tierra </a:t>
            </a:r>
            <a:r>
              <a:rPr lang="es-CO" sz="2400" i="1" dirty="0" err="1" smtClean="0"/>
              <a:t>haras</a:t>
            </a:r>
            <a:r>
              <a:rPr lang="es-CO" sz="2400" i="1" dirty="0" smtClean="0"/>
              <a:t> para Mi, y junto a el degollaras tus ofrendas de </a:t>
            </a:r>
            <a:r>
              <a:rPr lang="es-CO" sz="2400" i="1" dirty="0" err="1" smtClean="0"/>
              <a:t>ascension</a:t>
            </a:r>
            <a:r>
              <a:rPr lang="es-CO" sz="2400" i="1" dirty="0" smtClean="0"/>
              <a:t> y tus ofrendas de paz, tus ovinos y tus reses. En todo lugar donde Yo [permita] que se mencione mi Nombre, </a:t>
            </a:r>
            <a:r>
              <a:rPr lang="es-CO" sz="2400" i="1" dirty="0" err="1" smtClean="0"/>
              <a:t>vendre</a:t>
            </a:r>
            <a:r>
              <a:rPr lang="es-CO" sz="2400" i="1" dirty="0" smtClean="0"/>
              <a:t> a ti y te </a:t>
            </a:r>
            <a:r>
              <a:rPr lang="es-CO" sz="2400" i="1" dirty="0" err="1" smtClean="0"/>
              <a:t>bendecire</a:t>
            </a:r>
            <a:r>
              <a:rPr lang="es-CO" sz="2400" i="1" dirty="0" smtClean="0"/>
              <a:t>. </a:t>
            </a:r>
            <a:r>
              <a:rPr lang="es-CO" sz="2400" b="1" i="1" dirty="0" err="1" smtClean="0"/>
              <a:t>Mizbaj</a:t>
            </a:r>
            <a:r>
              <a:rPr lang="es-CO" sz="2400" b="1" i="1" dirty="0" smtClean="0"/>
              <a:t> </a:t>
            </a:r>
            <a:r>
              <a:rPr lang="es-CO" sz="2400" b="1" i="1" dirty="0" err="1" smtClean="0"/>
              <a:t>adamáh</a:t>
            </a:r>
            <a:r>
              <a:rPr lang="es-CO" sz="2400" b="1" i="1" dirty="0" smtClean="0"/>
              <a:t> </a:t>
            </a:r>
            <a:r>
              <a:rPr lang="es-CO" sz="2400" b="1" i="1" dirty="0" err="1" smtClean="0"/>
              <a:t>ta'aséh-li</a:t>
            </a:r>
            <a:r>
              <a:rPr lang="es-CO" sz="2400" b="1" i="1" dirty="0" smtClean="0"/>
              <a:t> </a:t>
            </a:r>
            <a:r>
              <a:rPr lang="es-CO" sz="2400" b="1" i="1" dirty="0" err="1" smtClean="0"/>
              <a:t>vezavajta</a:t>
            </a:r>
            <a:r>
              <a:rPr lang="es-CO" sz="2400" b="1" i="1" dirty="0" smtClean="0"/>
              <a:t> </a:t>
            </a:r>
            <a:r>
              <a:rPr lang="es-CO" sz="2400" b="1" i="1" dirty="0" err="1" smtClean="0"/>
              <a:t>alav</a:t>
            </a:r>
            <a:r>
              <a:rPr lang="es-CO" sz="2400" b="1" i="1" dirty="0" smtClean="0"/>
              <a:t> et-</a:t>
            </a:r>
            <a:r>
              <a:rPr lang="es-CO" sz="2400" b="1" i="1" dirty="0" err="1" smtClean="0"/>
              <a:t>oloteyja</a:t>
            </a:r>
            <a:r>
              <a:rPr lang="es-CO" sz="2400" b="1" i="1" dirty="0" smtClean="0"/>
              <a:t> ve'et-</a:t>
            </a:r>
            <a:r>
              <a:rPr lang="es-CO" sz="2400" b="1" i="1" dirty="0" err="1" smtClean="0"/>
              <a:t>shlameyja</a:t>
            </a:r>
            <a:r>
              <a:rPr lang="es-CO" sz="2400" b="1" i="1" dirty="0" smtClean="0"/>
              <a:t> et-</a:t>
            </a:r>
            <a:r>
              <a:rPr lang="es-CO" sz="2400" b="1" i="1" dirty="0" err="1" smtClean="0"/>
              <a:t>tsonjá</a:t>
            </a:r>
            <a:r>
              <a:rPr lang="es-CO" sz="2400" b="1" i="1" dirty="0" smtClean="0"/>
              <a:t> ve'et-</a:t>
            </a:r>
            <a:r>
              <a:rPr lang="es-CO" sz="2400" b="1" i="1" dirty="0" err="1" smtClean="0"/>
              <a:t>bekareja</a:t>
            </a:r>
            <a:r>
              <a:rPr lang="es-CO" sz="2400" b="1" i="1" dirty="0" smtClean="0"/>
              <a:t> </a:t>
            </a:r>
            <a:r>
              <a:rPr lang="es-CO" sz="2400" b="1" i="1" dirty="0" err="1" smtClean="0"/>
              <a:t>bekol-hamakom</a:t>
            </a:r>
            <a:r>
              <a:rPr lang="es-CO" sz="2400" b="1" i="1" dirty="0" smtClean="0"/>
              <a:t> asher </a:t>
            </a:r>
            <a:r>
              <a:rPr lang="es-CO" sz="2400" b="1" i="1" dirty="0" err="1" smtClean="0"/>
              <a:t>azkir</a:t>
            </a:r>
            <a:r>
              <a:rPr lang="es-CO" sz="2400" b="1" i="1" dirty="0" smtClean="0"/>
              <a:t> et-</a:t>
            </a:r>
            <a:r>
              <a:rPr lang="es-CO" sz="2400" b="1" i="1" dirty="0" err="1" smtClean="0"/>
              <a:t>shmi</a:t>
            </a:r>
            <a:r>
              <a:rPr lang="es-CO" sz="2400" b="1" i="1" dirty="0" smtClean="0"/>
              <a:t> </a:t>
            </a:r>
            <a:r>
              <a:rPr lang="es-CO" sz="2400" b="1" i="1" dirty="0" err="1" smtClean="0"/>
              <a:t>avo</a:t>
            </a:r>
            <a:r>
              <a:rPr lang="es-CO" sz="2400" b="1" i="1" dirty="0" smtClean="0"/>
              <a:t> </a:t>
            </a:r>
            <a:r>
              <a:rPr lang="es-CO" sz="2400" b="1" i="1" dirty="0" err="1" smtClean="0"/>
              <a:t>eleyja</a:t>
            </a:r>
            <a:r>
              <a:rPr lang="es-CO" sz="2400" b="1" i="1" dirty="0" smtClean="0"/>
              <a:t> </a:t>
            </a:r>
            <a:r>
              <a:rPr lang="es-CO" sz="2400" b="1" i="1" dirty="0" err="1" smtClean="0"/>
              <a:t>uverajtija</a:t>
            </a:r>
            <a:r>
              <a:rPr lang="es-CO" sz="2400" b="1" i="1" dirty="0" smtClean="0"/>
              <a:t>.</a:t>
            </a:r>
            <a:endParaRPr lang="es-CO" sz="2400" i="1" dirty="0" smtClean="0"/>
          </a:p>
          <a:p>
            <a:r>
              <a:rPr lang="es-CO" sz="2400" b="1" i="1" dirty="0" smtClean="0"/>
              <a:t>20:22    </a:t>
            </a:r>
            <a:r>
              <a:rPr lang="es-CO" sz="2400" i="1" dirty="0" smtClean="0"/>
              <a:t>Y cuando hagas para Mi un altar de piedras, no lo </a:t>
            </a:r>
            <a:r>
              <a:rPr lang="es-CO" sz="2400" i="1" dirty="0" err="1" smtClean="0"/>
              <a:t>construiras</a:t>
            </a:r>
            <a:r>
              <a:rPr lang="es-CO" sz="2400" i="1" dirty="0" smtClean="0"/>
              <a:t> de </a:t>
            </a:r>
            <a:r>
              <a:rPr lang="es-CO" sz="2400" i="1" dirty="0" err="1" smtClean="0"/>
              <a:t>canteria</a:t>
            </a:r>
            <a:r>
              <a:rPr lang="es-CO" sz="2400" i="1" dirty="0" smtClean="0"/>
              <a:t>, no sea que esgrimas tu espada sobre el y lo profanes. </a:t>
            </a:r>
            <a:r>
              <a:rPr lang="es-CO" sz="2400" b="1" dirty="0" err="1" smtClean="0"/>
              <a:t>Ve'im-mizbaj</a:t>
            </a:r>
            <a:r>
              <a:rPr lang="es-CO" sz="2400" b="1" dirty="0" smtClean="0"/>
              <a:t> </a:t>
            </a:r>
            <a:r>
              <a:rPr lang="es-CO" sz="2400" b="1" dirty="0" err="1" smtClean="0"/>
              <a:t>avanim</a:t>
            </a:r>
            <a:r>
              <a:rPr lang="es-CO" sz="2400" b="1" dirty="0" smtClean="0"/>
              <a:t> ta'aseh-</a:t>
            </a:r>
            <a:r>
              <a:rPr lang="es-CO" sz="2400" b="1" dirty="0" err="1" smtClean="0"/>
              <a:t>li</a:t>
            </a:r>
            <a:r>
              <a:rPr lang="es-CO" sz="2400" b="1" dirty="0" smtClean="0"/>
              <a:t> lo-</a:t>
            </a:r>
            <a:r>
              <a:rPr lang="es-CO" sz="2400" b="1" dirty="0" err="1" smtClean="0"/>
              <a:t>tivnéh</a:t>
            </a:r>
            <a:r>
              <a:rPr lang="es-CO" sz="2400" b="1" dirty="0" smtClean="0"/>
              <a:t> </a:t>
            </a:r>
            <a:r>
              <a:rPr lang="es-CO" sz="2400" b="1" dirty="0" err="1" smtClean="0"/>
              <a:t>ethen</a:t>
            </a:r>
            <a:r>
              <a:rPr lang="es-CO" sz="2400" b="1" dirty="0" smtClean="0"/>
              <a:t> </a:t>
            </a:r>
            <a:r>
              <a:rPr lang="es-CO" sz="2400" b="1" dirty="0" err="1" smtClean="0"/>
              <a:t>gazit</a:t>
            </a:r>
            <a:r>
              <a:rPr lang="es-CO" sz="2400" b="1" dirty="0" smtClean="0"/>
              <a:t> </a:t>
            </a:r>
            <a:r>
              <a:rPr lang="es-CO" sz="2400" b="1" dirty="0" err="1" smtClean="0"/>
              <a:t>ki</a:t>
            </a:r>
            <a:r>
              <a:rPr lang="es-CO" sz="2400" b="1" dirty="0" smtClean="0"/>
              <a:t> </a:t>
            </a:r>
            <a:r>
              <a:rPr lang="es-CO" sz="2400" b="1" dirty="0" err="1" smtClean="0"/>
              <a:t>karbeja</a:t>
            </a:r>
            <a:r>
              <a:rPr lang="es-CO" sz="2400" b="1" dirty="0" smtClean="0"/>
              <a:t> </a:t>
            </a:r>
            <a:r>
              <a:rPr lang="es-CO" sz="2400" b="1" dirty="0" err="1" smtClean="0"/>
              <a:t>henafta</a:t>
            </a:r>
            <a:r>
              <a:rPr lang="es-CO" sz="2400" b="1" dirty="0" smtClean="0"/>
              <a:t> </a:t>
            </a:r>
            <a:r>
              <a:rPr lang="es-CO" sz="2400" b="1" dirty="0" err="1" smtClean="0"/>
              <a:t>aleyha</a:t>
            </a:r>
            <a:r>
              <a:rPr lang="es-CO" sz="2400" b="1" dirty="0" smtClean="0"/>
              <a:t> </a:t>
            </a:r>
            <a:r>
              <a:rPr lang="es-CO" sz="2400" b="1" dirty="0" err="1" smtClean="0"/>
              <a:t>vatejaleleha</a:t>
            </a:r>
            <a:endParaRPr lang="es-CO" sz="2400" i="1" dirty="0" smtClean="0"/>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20:23   </a:t>
            </a:r>
            <a:r>
              <a:rPr lang="es-CO" sz="2400" i="1" dirty="0" smtClean="0"/>
              <a:t>No ascenderás en gradas a Mi altar, para que no se descubra tu desnudez sobre el. </a:t>
            </a:r>
            <a:r>
              <a:rPr lang="es-CO" sz="2400" b="1" i="1" dirty="0" smtClean="0"/>
              <a:t>Velo-</a:t>
            </a:r>
            <a:r>
              <a:rPr lang="es-CO" sz="2400" b="1" i="1" dirty="0" err="1" smtClean="0"/>
              <a:t>ta'aléh</a:t>
            </a:r>
            <a:r>
              <a:rPr lang="es-CO" sz="2400" b="1" i="1" dirty="0" smtClean="0"/>
              <a:t> </a:t>
            </a:r>
            <a:r>
              <a:rPr lang="es-CO" sz="2400" b="1" i="1" dirty="0" err="1" smtClean="0"/>
              <a:t>vema'alot</a:t>
            </a:r>
            <a:r>
              <a:rPr lang="es-CO" sz="2400" b="1" i="1" dirty="0" smtClean="0"/>
              <a:t> al-</a:t>
            </a:r>
            <a:r>
              <a:rPr lang="es-CO" sz="2400" b="1" i="1" dirty="0" err="1" smtClean="0"/>
              <a:t>mizbejí</a:t>
            </a:r>
            <a:r>
              <a:rPr lang="es-CO" sz="2400" b="1" i="1" dirty="0" smtClean="0"/>
              <a:t> asher lo-</a:t>
            </a:r>
            <a:r>
              <a:rPr lang="es-CO" sz="2400" b="1" i="1" dirty="0" err="1" smtClean="0"/>
              <a:t>tigaléh</a:t>
            </a:r>
            <a:r>
              <a:rPr lang="es-CO" sz="2400" b="1" i="1" dirty="0" smtClean="0"/>
              <a:t> </a:t>
            </a:r>
            <a:r>
              <a:rPr lang="es-CO" sz="2400" b="1" i="1" dirty="0" err="1" smtClean="0"/>
              <a:t>ervatja</a:t>
            </a:r>
            <a:r>
              <a:rPr lang="es-CO" sz="2400" b="1" i="1" dirty="0" smtClean="0"/>
              <a:t> </a:t>
            </a:r>
            <a:r>
              <a:rPr lang="es-CO" sz="2400" b="1" i="1" dirty="0" err="1" smtClean="0"/>
              <a:t>alav</a:t>
            </a:r>
            <a:r>
              <a:rPr lang="es-CO" sz="2400" b="1" i="1" dirty="0" smtClean="0"/>
              <a:t>.</a:t>
            </a:r>
            <a:endParaRPr lang="es-CO" sz="2400" i="1" dirty="0" smtClean="0"/>
          </a:p>
          <a:p>
            <a:r>
              <a:rPr lang="es-CO" sz="2400" i="1" dirty="0" smtClean="0"/>
              <a:t> </a:t>
            </a:r>
          </a:p>
          <a:p>
            <a:endParaRPr lang="es-CO" sz="2400" i="1" dirty="0"/>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048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048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048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smtClean="0">
                <a:latin typeface="Calibri" pitchFamily="34" charset="0"/>
              </a:rPr>
              <a:t>16 de Adar 5777  </a:t>
            </a:r>
            <a:r>
              <a:rPr lang="es-CO" sz="1800" dirty="0" smtClean="0">
                <a:latin typeface="Calibri" pitchFamily="34" charset="0"/>
              </a:rPr>
              <a:t>–  14 de Marzo, 2017Monsey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110233</TotalTime>
  <Words>1288</Words>
  <Application>Microsoft Office PowerPoint</Application>
  <PresentationFormat>On-screen Show (4:3)</PresentationFormat>
  <Paragraphs>118</Paragraphs>
  <Slides>22</Slides>
  <Notes>20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3187</cp:revision>
  <dcterms:created xsi:type="dcterms:W3CDTF">2013-10-13T19:31:46Z</dcterms:created>
  <dcterms:modified xsi:type="dcterms:W3CDTF">2017-03-24T19:08:09Z</dcterms:modified>
</cp:coreProperties>
</file>