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1395" r:id="rId3"/>
    <p:sldId id="1510" r:id="rId4"/>
    <p:sldId id="1516" r:id="rId5"/>
    <p:sldId id="1509" r:id="rId6"/>
    <p:sldId id="1532" r:id="rId7"/>
    <p:sldId id="1517" r:id="rId8"/>
    <p:sldId id="1518" r:id="rId9"/>
    <p:sldId id="1519" r:id="rId10"/>
    <p:sldId id="1520" r:id="rId11"/>
    <p:sldId id="1527" r:id="rId12"/>
    <p:sldId id="1529" r:id="rId13"/>
    <p:sldId id="1530" r:id="rId14"/>
    <p:sldId id="1531" r:id="rId15"/>
    <p:sldId id="1533" r:id="rId16"/>
    <p:sldId id="1521" r:id="rId17"/>
    <p:sldId id="1522" r:id="rId18"/>
    <p:sldId id="1523" r:id="rId19"/>
    <p:sldId id="1524" r:id="rId20"/>
    <p:sldId id="1525" r:id="rId21"/>
    <p:sldId id="1526" r:id="rId22"/>
    <p:sldId id="292"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100" d="100"/>
          <a:sy n="100" d="100"/>
        </p:scale>
        <p:origin x="-78" y="492"/>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a:t>
            </a:r>
            <a:r>
              <a:rPr lang="es-CO" sz="3200" dirty="0" smtClean="0">
                <a:solidFill>
                  <a:srgbClr val="000000"/>
                </a:solidFill>
                <a:latin typeface="Calibri" pitchFamily="34" charset="0"/>
              </a:rPr>
              <a:t>32</a:t>
            </a:r>
            <a:endParaRPr lang="es-CO" sz="32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Ojo por Ojo</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21:15   </a:t>
            </a:r>
            <a:r>
              <a:rPr lang="es-ES" sz="2400" i="1" dirty="0" smtClean="0"/>
              <a:t>El que hiriere a su padre o a su madre, será muerto irremisiblemente. </a:t>
            </a:r>
            <a:r>
              <a:rPr lang="es-ES" sz="2400" b="1" i="1" dirty="0" err="1" smtClean="0"/>
              <a:t>Umakeh</a:t>
            </a:r>
            <a:r>
              <a:rPr lang="es-ES" sz="2400" b="1" i="1" dirty="0" smtClean="0"/>
              <a:t> </a:t>
            </a:r>
            <a:r>
              <a:rPr lang="es-ES" sz="2400" b="1" i="1" dirty="0" err="1" smtClean="0"/>
              <a:t>aviv</a:t>
            </a:r>
            <a:r>
              <a:rPr lang="es-ES" sz="2400" b="1" i="1" dirty="0" smtClean="0"/>
              <a:t> </a:t>
            </a:r>
            <a:r>
              <a:rPr lang="es-ES" sz="2400" b="1" i="1" dirty="0" err="1" smtClean="0"/>
              <a:t>ve'imo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Quien comete este pecado es punible con la pena de muerte si les causó una contusión, a diferencia de un ataque a otra persona que en ese caso solo paga por los daños causados y los perjuicios, si hubiere lugar; y en otros casos no paga nada, así haya causado contusión o no.</a:t>
            </a:r>
            <a:endParaRPr lang="es-ES" sz="2400"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21:16   </a:t>
            </a:r>
            <a:r>
              <a:rPr lang="es-ES" sz="2400" i="1" dirty="0" smtClean="0"/>
              <a:t>El que robare una persona y la vendiere, y fuere hallada en su poder, será muerto irremisiblemente. </a:t>
            </a:r>
            <a:r>
              <a:rPr lang="es-ES" sz="2400" b="1" i="1" dirty="0" err="1" smtClean="0"/>
              <a:t>Vegonev</a:t>
            </a:r>
            <a:r>
              <a:rPr lang="es-ES" sz="2400" b="1" i="1" dirty="0" smtClean="0"/>
              <a:t> </a:t>
            </a:r>
            <a:r>
              <a:rPr lang="es-ES" sz="2400" b="1" i="1" dirty="0" err="1" smtClean="0"/>
              <a:t>ish</a:t>
            </a:r>
            <a:r>
              <a:rPr lang="es-ES" sz="2400" b="1" i="1" dirty="0" smtClean="0"/>
              <a:t> </a:t>
            </a:r>
            <a:r>
              <a:rPr lang="es-ES" sz="2400" b="1" i="1" dirty="0" err="1" smtClean="0"/>
              <a:t>umejaro</a:t>
            </a:r>
            <a:r>
              <a:rPr lang="es-ES" sz="2400" b="1" i="1" dirty="0" smtClean="0"/>
              <a:t> </a:t>
            </a:r>
            <a:r>
              <a:rPr lang="es-ES" sz="2400" b="1" i="1" dirty="0" err="1" smtClean="0"/>
              <a:t>venimtsa</a:t>
            </a:r>
            <a:r>
              <a:rPr lang="es-ES" sz="2400" b="1" i="1" dirty="0" smtClean="0"/>
              <a:t> </a:t>
            </a:r>
            <a:r>
              <a:rPr lang="es-ES" sz="2400" b="1" i="1" dirty="0" err="1" smtClean="0"/>
              <a:t>veyado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Rashí comenta que los secuestradores reciben la pena de muerte solo si forzaron a la víctima a que trabajara para ellos y luego la vendieron como esclavo.</a:t>
            </a:r>
          </a:p>
          <a:p>
            <a:r>
              <a:rPr lang="es-ES" sz="2400" i="1" dirty="0" smtClean="0"/>
              <a:t>Y se descubriere en su poder.- </a:t>
            </a:r>
            <a:r>
              <a:rPr lang="es-ES" sz="2400" dirty="0" smtClean="0"/>
              <a:t>Se explica que no es posible que la victima se encontrara en poder del secuestrador porque se dijo “si la vendiere” como esclavo, por ello Rashí explica que debe haber testigos de todas las etapas del </a:t>
            </a:r>
            <a:r>
              <a:rPr lang="es-ES" sz="2400" dirty="0" smtClean="0"/>
              <a:t>crimen </a:t>
            </a:r>
            <a:r>
              <a:rPr lang="es-ES" sz="2400" dirty="0" smtClean="0"/>
              <a:t>cuando estuvo bajo el poder del criminal tanto el secuestro como la venta. **</a:t>
            </a:r>
            <a:endParaRPr lang="es-ES" sz="2400"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21:17   </a:t>
            </a:r>
            <a:r>
              <a:rPr lang="es-ES" sz="2400" i="1" dirty="0" smtClean="0"/>
              <a:t>El que maldijere a su padre o a su madre, será muerto irremisiblemente.</a:t>
            </a:r>
            <a:r>
              <a:rPr lang="es-ES" sz="2400" b="1" i="1" dirty="0" smtClean="0"/>
              <a:t> </a:t>
            </a:r>
            <a:r>
              <a:rPr lang="es-ES" sz="2400" b="1" i="1" dirty="0" err="1" smtClean="0"/>
              <a:t>Umekalel</a:t>
            </a:r>
            <a:r>
              <a:rPr lang="es-ES" sz="2400" b="1" i="1" dirty="0" smtClean="0"/>
              <a:t> </a:t>
            </a:r>
            <a:r>
              <a:rPr lang="es-ES" sz="2400" b="1" i="1" dirty="0" err="1" smtClean="0"/>
              <a:t>aviv</a:t>
            </a:r>
            <a:r>
              <a:rPr lang="es-ES" sz="2400" b="1" i="1" dirty="0" smtClean="0"/>
              <a:t> </a:t>
            </a:r>
            <a:r>
              <a:rPr lang="es-ES" sz="2400" b="1" i="1" dirty="0" err="1" smtClean="0"/>
              <a:t>ve'imo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De acuerdo al Tratado Sanhedrín 85b es aceptado universalmente que esta prohibición solo aplica a un progenitor que guarda las leyes de la Toráh pero no a aquel que con intención las viola con conciencia de causa.</a:t>
            </a:r>
          </a:p>
          <a:p>
            <a:r>
              <a:rPr lang="es-ES" sz="2400" dirty="0" smtClean="0"/>
              <a:t>Si un hijo maldice al tal progenitor no se le aplica la pena de muerte.</a:t>
            </a:r>
          </a:p>
          <a:p>
            <a:r>
              <a:rPr lang="es-ES" sz="2400" dirty="0" smtClean="0"/>
              <a:t>La pena es mediante lapidación que es mas severa que estrangulamiento. </a:t>
            </a:r>
          </a:p>
          <a:p>
            <a:r>
              <a:rPr lang="es-ES" sz="2400" dirty="0" smtClean="0"/>
              <a:t>Cuál es la razón del castigo mas riguroso?</a:t>
            </a:r>
            <a:endParaRPr lang="es-ES" sz="2400" dirty="0" smtClean="0"/>
          </a:p>
          <a:p>
            <a:endParaRPr lang="es-CO" sz="2400" i="1" dirty="0" smtClean="0"/>
          </a:p>
          <a:p>
            <a:endParaRPr lang="es-CO" sz="2400" i="1" dirty="0" smtClean="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Dice Rambán: A falta de un elemento de disuasión mas potente para evitar las maldiciones, en lo que fácilmente podemos caer cuando perdemos los estribos.</a:t>
            </a:r>
          </a:p>
          <a:p>
            <a:r>
              <a:rPr lang="es-ES" sz="2400" dirty="0" smtClean="0"/>
              <a:t>También, dado que la maldición punible con la muerte debe incluir el Nombre de Dios, quien maldice a sus padres combina su afrenta al honor de estos con el desprecio por Dios.</a:t>
            </a:r>
            <a:endParaRPr lang="es-ES" sz="2400" dirty="0" smtClean="0"/>
          </a:p>
          <a:p>
            <a:r>
              <a:rPr lang="es-CO" sz="2400" i="1" dirty="0" smtClean="0"/>
              <a:t>En los versos anteriores y este se dice: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Rashí dice que en todo lugar donde la Toráh enuncie “su sangre será sobre él” </a:t>
            </a:r>
            <a:r>
              <a:rPr lang="es-ES" sz="2000" dirty="0" smtClean="0"/>
              <a:t>(su muerte recae sobre ellos mismos)  </a:t>
            </a:r>
            <a:r>
              <a:rPr lang="es-ES" sz="2400" dirty="0" smtClean="0"/>
              <a:t>se refiere a la pena de muerte por lapidación que también se aplica a quienes practiquen ‘</a:t>
            </a:r>
            <a:r>
              <a:rPr lang="es-ES" sz="2400" dirty="0" err="1" smtClean="0"/>
              <a:t>ob</a:t>
            </a:r>
            <a:r>
              <a:rPr lang="es-ES" sz="2400" dirty="0" smtClean="0"/>
              <a:t> y </a:t>
            </a:r>
            <a:r>
              <a:rPr lang="es-ES" sz="2400" dirty="0" err="1" smtClean="0"/>
              <a:t>yidoní</a:t>
            </a:r>
            <a:r>
              <a:rPr lang="es-ES" sz="2400" dirty="0" smtClean="0"/>
              <a:t>’ prácticas ocultas.</a:t>
            </a:r>
            <a:endParaRPr lang="es-CO" sz="2400" dirty="0" smtClean="0"/>
          </a:p>
          <a:p>
            <a:endParaRPr lang="es-CO" sz="2400" i="1"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21:18</a:t>
            </a:r>
            <a:r>
              <a:rPr lang="es-CO" sz="2400" b="1" i="1" dirty="0" smtClean="0"/>
              <a:t>   </a:t>
            </a:r>
            <a:r>
              <a:rPr lang="es-CO" sz="2400" i="1" dirty="0" smtClean="0"/>
              <a:t>Cuando riñeren hombres y el uno hiriere al otro con piedra o con el puño y éste no muriere, pero cayere en cama,</a:t>
            </a:r>
            <a:r>
              <a:rPr lang="es-CO" sz="2400" b="1" i="1" dirty="0" smtClean="0"/>
              <a:t> </a:t>
            </a:r>
            <a:r>
              <a:rPr lang="es-CO" sz="2400" b="1" i="1" dirty="0" err="1" smtClean="0"/>
              <a:t>Veji-yerivun</a:t>
            </a:r>
            <a:r>
              <a:rPr lang="es-CO" sz="2400" b="1" i="1" dirty="0" smtClean="0"/>
              <a:t> </a:t>
            </a:r>
            <a:r>
              <a:rPr lang="es-CO" sz="2400" b="1" i="1" dirty="0" err="1" smtClean="0"/>
              <a:t>anashim</a:t>
            </a:r>
            <a:r>
              <a:rPr lang="es-CO" sz="2400" b="1" i="1" dirty="0" smtClean="0"/>
              <a:t> </a:t>
            </a:r>
            <a:r>
              <a:rPr lang="es-CO" sz="2400" b="1" i="1" dirty="0" err="1" smtClean="0"/>
              <a:t>vehikah</a:t>
            </a:r>
            <a:r>
              <a:rPr lang="es-CO" sz="2400" b="1" i="1" dirty="0" smtClean="0"/>
              <a:t> </a:t>
            </a:r>
            <a:r>
              <a:rPr lang="es-CO" sz="2400" b="1" i="1" dirty="0" err="1" smtClean="0"/>
              <a:t>ish</a:t>
            </a:r>
            <a:r>
              <a:rPr lang="es-CO" sz="2400" b="1" i="1" dirty="0" smtClean="0"/>
              <a:t> et-</a:t>
            </a:r>
            <a:r>
              <a:rPr lang="es-CO" sz="2400" b="1" i="1" dirty="0" err="1" smtClean="0"/>
              <a:t>re'ehu</a:t>
            </a:r>
            <a:r>
              <a:rPr lang="es-CO" sz="2400" b="1" i="1" dirty="0" smtClean="0"/>
              <a:t> </a:t>
            </a:r>
            <a:r>
              <a:rPr lang="es-CO" sz="2400" b="1" i="1" dirty="0" err="1" smtClean="0"/>
              <a:t>be'even</a:t>
            </a:r>
            <a:r>
              <a:rPr lang="es-CO" sz="2400" b="1" i="1" dirty="0" smtClean="0"/>
              <a:t> o </a:t>
            </a:r>
            <a:r>
              <a:rPr lang="es-CO" sz="2400" b="1" i="1" dirty="0" err="1" smtClean="0"/>
              <a:t>ve'egrof</a:t>
            </a:r>
            <a:r>
              <a:rPr lang="es-CO" sz="2400" b="1" i="1" dirty="0" smtClean="0"/>
              <a:t> velo </a:t>
            </a:r>
            <a:r>
              <a:rPr lang="es-CO" sz="2400" b="1" i="1" dirty="0" err="1" smtClean="0"/>
              <a:t>yamut</a:t>
            </a:r>
            <a:r>
              <a:rPr lang="es-CO" sz="2400" b="1" i="1" dirty="0" smtClean="0"/>
              <a:t> </a:t>
            </a:r>
            <a:r>
              <a:rPr lang="es-CO" sz="2400" b="1" i="1" dirty="0" err="1" smtClean="0"/>
              <a:t>venafal</a:t>
            </a:r>
            <a:r>
              <a:rPr lang="es-CO" sz="2400" b="1" i="1" dirty="0" smtClean="0"/>
              <a:t> </a:t>
            </a:r>
            <a:r>
              <a:rPr lang="es-CO" sz="2400" b="1" i="1" dirty="0" err="1" smtClean="0"/>
              <a:t>lemishkav</a:t>
            </a:r>
            <a:r>
              <a:rPr lang="es-CO" sz="2400" b="1" i="1" dirty="0" smtClean="0"/>
              <a:t>.</a:t>
            </a:r>
            <a:endParaRPr lang="es-CO" sz="2400" i="1" dirty="0" smtClean="0"/>
          </a:p>
          <a:p>
            <a:r>
              <a:rPr lang="es-ES" sz="2400" b="1" i="1" dirty="0" smtClean="0"/>
              <a:t>21:19   </a:t>
            </a:r>
            <a:r>
              <a:rPr lang="es-ES" sz="2400" i="1" dirty="0" smtClean="0"/>
              <a:t>si se levantare y anduviere fuera por su propia fuerza, será libre aquél que lo hirió; le pagará sin embargo el tiempo que perdió y el precio de su cura. </a:t>
            </a:r>
            <a:r>
              <a:rPr lang="es-ES" sz="2400" b="1" i="1" dirty="0" err="1" smtClean="0"/>
              <a:t>Im-yakum</a:t>
            </a:r>
            <a:r>
              <a:rPr lang="es-ES" sz="2400" b="1" i="1" dirty="0" smtClean="0"/>
              <a:t> </a:t>
            </a:r>
            <a:r>
              <a:rPr lang="es-ES" sz="2400" b="1" i="1" dirty="0" err="1" smtClean="0"/>
              <a:t>vehithalej</a:t>
            </a:r>
            <a:r>
              <a:rPr lang="es-ES" sz="2400" b="1" i="1" dirty="0" smtClean="0"/>
              <a:t> </a:t>
            </a:r>
            <a:r>
              <a:rPr lang="es-ES" sz="2400" b="1" i="1" dirty="0" err="1" smtClean="0"/>
              <a:t>bajuts</a:t>
            </a:r>
            <a:r>
              <a:rPr lang="es-ES" sz="2400" b="1" i="1" dirty="0" smtClean="0"/>
              <a:t> al-</a:t>
            </a:r>
            <a:r>
              <a:rPr lang="es-ES" sz="2400" b="1" i="1" dirty="0" err="1" smtClean="0"/>
              <a:t>mish'anto</a:t>
            </a:r>
            <a:r>
              <a:rPr lang="es-ES" sz="2400" b="1" i="1" dirty="0" smtClean="0"/>
              <a:t> </a:t>
            </a:r>
            <a:r>
              <a:rPr lang="es-ES" sz="2400" b="1" i="1" dirty="0" err="1" smtClean="0"/>
              <a:t>venikah</a:t>
            </a:r>
            <a:r>
              <a:rPr lang="es-ES" sz="2400" b="1" i="1" dirty="0" smtClean="0"/>
              <a:t> </a:t>
            </a:r>
            <a:r>
              <a:rPr lang="es-ES" sz="2400" b="1" i="1" dirty="0" err="1" smtClean="0"/>
              <a:t>hamakeh</a:t>
            </a:r>
            <a:r>
              <a:rPr lang="es-ES" sz="2400" b="1" i="1" dirty="0" smtClean="0"/>
              <a:t> </a:t>
            </a:r>
            <a:r>
              <a:rPr lang="es-ES" sz="2400" b="1" i="1" dirty="0" err="1" smtClean="0"/>
              <a:t>rak</a:t>
            </a:r>
            <a:r>
              <a:rPr lang="es-ES" sz="2400" b="1" i="1" dirty="0" smtClean="0"/>
              <a:t> </a:t>
            </a:r>
            <a:r>
              <a:rPr lang="es-ES" sz="2400" b="1" i="1" dirty="0" err="1" smtClean="0"/>
              <a:t>shivto</a:t>
            </a:r>
            <a:r>
              <a:rPr lang="es-ES" sz="2400" b="1" i="1" dirty="0" smtClean="0"/>
              <a:t> </a:t>
            </a:r>
            <a:r>
              <a:rPr lang="es-ES" sz="2400" b="1" i="1" dirty="0" err="1" smtClean="0"/>
              <a:t>yiten</a:t>
            </a:r>
            <a:r>
              <a:rPr lang="es-ES" sz="2400" b="1" i="1" dirty="0" smtClean="0"/>
              <a:t> </a:t>
            </a:r>
            <a:r>
              <a:rPr lang="es-ES" sz="2400" b="1" i="1" dirty="0" err="1" smtClean="0"/>
              <a:t>verapo</a:t>
            </a:r>
            <a:r>
              <a:rPr lang="es-ES" sz="2400" b="1" i="1" dirty="0" smtClean="0"/>
              <a:t> </a:t>
            </a:r>
            <a:r>
              <a:rPr lang="es-ES" sz="2400" b="1" i="1" dirty="0" err="1" smtClean="0"/>
              <a:t>yerape</a:t>
            </a:r>
            <a:r>
              <a:rPr lang="es-ES" sz="2400" b="1" i="1" dirty="0" smtClean="0"/>
              <a:t>.</a:t>
            </a:r>
            <a:endParaRPr lang="es-ES" sz="2400" i="1" dirty="0" smtClean="0"/>
          </a:p>
          <a:p>
            <a:r>
              <a:rPr lang="es-CO" sz="2400" dirty="0" smtClean="0"/>
              <a:t>Aquí la corte encarcela al agresor hasta que se recupere la víctima, y si muere la víctima puede recibir la pena capital. Una vez la victima se recupere el atacante es liberado.</a:t>
            </a:r>
            <a:endParaRPr lang="es-CO" sz="2400"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21:20   </a:t>
            </a:r>
            <a:r>
              <a:rPr lang="es-ES" sz="2400" i="1" dirty="0" smtClean="0"/>
              <a:t>Cuando alguno hiriere a su siervo o a su sierva (extranjeros) con palo, de modo que mueran bajo su mano, serán ciertamente vengados. </a:t>
            </a:r>
            <a:r>
              <a:rPr lang="es-ES" sz="2400" b="1" i="1" dirty="0" err="1" smtClean="0"/>
              <a:t>Veji-yake</a:t>
            </a:r>
            <a:r>
              <a:rPr lang="es-ES" sz="2400" b="1" i="1" dirty="0" smtClean="0"/>
              <a:t> </a:t>
            </a:r>
            <a:r>
              <a:rPr lang="es-ES" sz="2400" b="1" i="1" dirty="0" err="1" smtClean="0"/>
              <a:t>ish</a:t>
            </a:r>
            <a:r>
              <a:rPr lang="es-ES" sz="2400" b="1" i="1" dirty="0" smtClean="0"/>
              <a:t> et-</a:t>
            </a:r>
            <a:r>
              <a:rPr lang="es-ES" sz="2400" b="1" i="1" dirty="0" err="1" smtClean="0"/>
              <a:t>avdo</a:t>
            </a:r>
            <a:r>
              <a:rPr lang="es-ES" sz="2400" b="1" i="1" dirty="0" smtClean="0"/>
              <a:t> o et-amato </a:t>
            </a:r>
            <a:r>
              <a:rPr lang="es-ES" sz="2400" b="1" i="1" dirty="0" err="1" smtClean="0"/>
              <a:t>bashevet</a:t>
            </a:r>
            <a:r>
              <a:rPr lang="es-ES" sz="2400" b="1" i="1" dirty="0" smtClean="0"/>
              <a:t> </a:t>
            </a:r>
            <a:r>
              <a:rPr lang="es-ES" sz="2400" b="1" i="1" dirty="0" err="1" smtClean="0"/>
              <a:t>umet</a:t>
            </a:r>
            <a:r>
              <a:rPr lang="es-ES" sz="2400" b="1" i="1" dirty="0" smtClean="0"/>
              <a:t> </a:t>
            </a:r>
            <a:r>
              <a:rPr lang="es-ES" sz="2400" b="1" i="1" dirty="0" err="1" smtClean="0"/>
              <a:t>tajat</a:t>
            </a:r>
            <a:r>
              <a:rPr lang="es-ES" sz="2400" b="1" i="1" dirty="0" smtClean="0"/>
              <a:t> </a:t>
            </a:r>
            <a:r>
              <a:rPr lang="es-ES" sz="2400" b="1" i="1" dirty="0" err="1" smtClean="0"/>
              <a:t>yado</a:t>
            </a:r>
            <a:r>
              <a:rPr lang="es-ES" sz="2400" b="1" i="1" dirty="0" smtClean="0"/>
              <a:t> </a:t>
            </a:r>
            <a:r>
              <a:rPr lang="es-ES" sz="2400" b="1" i="1" dirty="0" err="1" smtClean="0"/>
              <a:t>nakom</a:t>
            </a:r>
            <a:r>
              <a:rPr lang="es-ES" sz="2400" b="1" i="1" dirty="0" smtClean="0"/>
              <a:t> </a:t>
            </a:r>
            <a:r>
              <a:rPr lang="es-ES" sz="2400" b="1" i="1" dirty="0" err="1" smtClean="0"/>
              <a:t>yinakem</a:t>
            </a:r>
            <a:r>
              <a:rPr lang="es-ES" sz="2400" b="1" i="1" dirty="0" smtClean="0"/>
              <a:t>.</a:t>
            </a:r>
            <a:endParaRPr lang="es-ES" sz="2400" i="1" dirty="0" smtClean="0"/>
          </a:p>
          <a:p>
            <a:r>
              <a:rPr lang="es-ES" sz="2400" b="1" i="1" dirty="0" smtClean="0"/>
              <a:t> </a:t>
            </a:r>
            <a:endParaRPr lang="es-ES" sz="2400" i="1" dirty="0" smtClean="0"/>
          </a:p>
          <a:p>
            <a:r>
              <a:rPr lang="es-ES" sz="2400" b="1" i="1" dirty="0" smtClean="0"/>
              <a:t>21:21</a:t>
            </a:r>
            <a:r>
              <a:rPr lang="es-ES" sz="2400" i="1" dirty="0" smtClean="0"/>
              <a:t>   Mas si sobrevivieren un día o dos (veinticuatro horas), no serán vengados, por cuanto es su dinero.</a:t>
            </a:r>
            <a:r>
              <a:rPr lang="es-ES" sz="2400" b="1" i="1" dirty="0" smtClean="0"/>
              <a:t> Aj </a:t>
            </a:r>
            <a:r>
              <a:rPr lang="es-ES" sz="2400" b="1" i="1" dirty="0" err="1" smtClean="0"/>
              <a:t>im-yom</a:t>
            </a:r>
            <a:r>
              <a:rPr lang="es-ES" sz="2400" b="1" i="1" dirty="0" smtClean="0"/>
              <a:t> o </a:t>
            </a:r>
            <a:r>
              <a:rPr lang="es-ES" sz="2400" b="1" i="1" dirty="0" err="1" smtClean="0"/>
              <a:t>yomayim</a:t>
            </a:r>
            <a:r>
              <a:rPr lang="es-ES" sz="2400" b="1" i="1" dirty="0" smtClean="0"/>
              <a:t> </a:t>
            </a:r>
            <a:r>
              <a:rPr lang="es-ES" sz="2400" b="1" i="1" dirty="0" err="1" smtClean="0"/>
              <a:t>ya'amod</a:t>
            </a:r>
            <a:r>
              <a:rPr lang="es-ES" sz="2400" b="1" i="1" dirty="0" smtClean="0"/>
              <a:t> lo </a:t>
            </a:r>
            <a:r>
              <a:rPr lang="es-ES" sz="2400" b="1" i="1" dirty="0" err="1" smtClean="0"/>
              <a:t>yukam</a:t>
            </a:r>
            <a:r>
              <a:rPr lang="es-ES" sz="2400" b="1" i="1" dirty="0" smtClean="0"/>
              <a:t> </a:t>
            </a:r>
            <a:r>
              <a:rPr lang="es-ES" sz="2400" b="1" i="1" dirty="0" err="1" smtClean="0"/>
              <a:t>ki</a:t>
            </a:r>
            <a:r>
              <a:rPr lang="es-ES" sz="2400" b="1" i="1" dirty="0" smtClean="0"/>
              <a:t> </a:t>
            </a:r>
            <a:r>
              <a:rPr lang="es-ES" sz="2400" b="1" i="1" dirty="0" err="1" smtClean="0"/>
              <a:t>jaspo</a:t>
            </a:r>
            <a:r>
              <a:rPr lang="es-ES" sz="2400" b="1" i="1" dirty="0" smtClean="0"/>
              <a:t> hu.</a:t>
            </a:r>
            <a:endParaRPr lang="es-ES" sz="2400" i="1" dirty="0" smtClean="0"/>
          </a:p>
          <a:p>
            <a:r>
              <a:rPr lang="es-CO" sz="2400" i="1" dirty="0" smtClean="0"/>
              <a:t>El esclavo aquí es llamado propiedad de su amo y se entiende que no es judío.</a:t>
            </a:r>
          </a:p>
          <a:p>
            <a:r>
              <a:rPr lang="es-CO" sz="2400" i="1" dirty="0" smtClean="0"/>
              <a:t>Que opina Rambán? **</a:t>
            </a:r>
            <a:endParaRPr lang="es-CO" sz="2400" i="1"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21:22   </a:t>
            </a:r>
            <a:r>
              <a:rPr lang="es-CO" sz="2400" i="1" dirty="0" smtClean="0"/>
              <a:t>Cuando riñeren hombres y golpearen a una mujer preñada, de modo que salieren sus criaturas sin que haya desgracia (de muerte en la mujer), el culpable será ciertamente multado conforme a lo que impusiere el marido de la mujer, lo cual piará (por el aborto). </a:t>
            </a:r>
            <a:r>
              <a:rPr lang="es-CO" sz="2400" b="1" i="1" dirty="0" err="1" smtClean="0"/>
              <a:t>Veji-yinatsu</a:t>
            </a:r>
            <a:r>
              <a:rPr lang="es-CO" sz="2400" b="1" i="1" dirty="0" smtClean="0"/>
              <a:t> </a:t>
            </a:r>
            <a:r>
              <a:rPr lang="es-CO" sz="2400" b="1" i="1" dirty="0" err="1" smtClean="0"/>
              <a:t>anashim</a:t>
            </a:r>
            <a:r>
              <a:rPr lang="es-CO" sz="2400" b="1" i="1" dirty="0" smtClean="0"/>
              <a:t> </a:t>
            </a:r>
            <a:r>
              <a:rPr lang="es-CO" sz="2400" b="1" i="1" dirty="0" err="1" smtClean="0"/>
              <a:t>venagefu</a:t>
            </a:r>
            <a:r>
              <a:rPr lang="es-CO" sz="2400" b="1" i="1" dirty="0" smtClean="0"/>
              <a:t> </a:t>
            </a:r>
            <a:r>
              <a:rPr lang="es-CO" sz="2400" b="1" i="1" dirty="0" err="1" smtClean="0"/>
              <a:t>ishah</a:t>
            </a:r>
            <a:r>
              <a:rPr lang="es-CO" sz="2400" b="1" i="1" dirty="0" smtClean="0"/>
              <a:t> </a:t>
            </a:r>
            <a:r>
              <a:rPr lang="es-CO" sz="2400" b="1" i="1" dirty="0" err="1" smtClean="0"/>
              <a:t>harah</a:t>
            </a:r>
            <a:r>
              <a:rPr lang="es-CO" sz="2400" b="1" i="1" dirty="0" smtClean="0"/>
              <a:t> </a:t>
            </a:r>
            <a:r>
              <a:rPr lang="es-CO" sz="2400" b="1" i="1" dirty="0" err="1" smtClean="0"/>
              <a:t>veyatse'u</a:t>
            </a:r>
            <a:r>
              <a:rPr lang="es-CO" sz="2400" b="1" i="1" dirty="0" smtClean="0"/>
              <a:t> </a:t>
            </a:r>
            <a:r>
              <a:rPr lang="es-CO" sz="2400" b="1" i="1" dirty="0" err="1" smtClean="0"/>
              <a:t>yeladeyha</a:t>
            </a:r>
            <a:r>
              <a:rPr lang="es-CO" sz="2400" b="1" i="1" dirty="0" smtClean="0"/>
              <a:t> velo </a:t>
            </a:r>
            <a:r>
              <a:rPr lang="es-CO" sz="2400" b="1" i="1" dirty="0" err="1" smtClean="0"/>
              <a:t>yihyeh</a:t>
            </a:r>
            <a:r>
              <a:rPr lang="es-CO" sz="2400" b="1" i="1" dirty="0" smtClean="0"/>
              <a:t> </a:t>
            </a:r>
            <a:r>
              <a:rPr lang="es-CO" sz="2400" b="1" i="1" dirty="0" err="1" smtClean="0"/>
              <a:t>ason</a:t>
            </a:r>
            <a:r>
              <a:rPr lang="es-CO" sz="2400" b="1" i="1" dirty="0" smtClean="0"/>
              <a:t> </a:t>
            </a:r>
            <a:r>
              <a:rPr lang="es-CO" sz="2400" b="1" i="1" dirty="0" err="1" smtClean="0"/>
              <a:t>anosh</a:t>
            </a:r>
            <a:r>
              <a:rPr lang="es-CO" sz="2400" b="1" i="1" dirty="0" smtClean="0"/>
              <a:t> </a:t>
            </a:r>
            <a:r>
              <a:rPr lang="es-CO" sz="2400" b="1" i="1" dirty="0" err="1" smtClean="0"/>
              <a:t>ye'anesh</a:t>
            </a:r>
            <a:r>
              <a:rPr lang="es-CO" sz="2400" b="1" i="1" dirty="0" smtClean="0"/>
              <a:t> </a:t>
            </a:r>
            <a:r>
              <a:rPr lang="es-CO" sz="2400" b="1" i="1" dirty="0" err="1" smtClean="0"/>
              <a:t>ka'asher</a:t>
            </a:r>
            <a:r>
              <a:rPr lang="es-CO" sz="2400" b="1" i="1" dirty="0" smtClean="0"/>
              <a:t> </a:t>
            </a:r>
            <a:r>
              <a:rPr lang="es-CO" sz="2400" b="1" i="1" dirty="0" err="1" smtClean="0"/>
              <a:t>yashit</a:t>
            </a:r>
            <a:r>
              <a:rPr lang="es-CO" sz="2400" b="1" i="1" dirty="0" smtClean="0"/>
              <a:t> </a:t>
            </a:r>
            <a:r>
              <a:rPr lang="es-CO" sz="2400" b="1" i="1" dirty="0" err="1" smtClean="0"/>
              <a:t>alav</a:t>
            </a:r>
            <a:r>
              <a:rPr lang="es-CO" sz="2400" b="1" i="1" dirty="0" smtClean="0"/>
              <a:t> ba'al </a:t>
            </a:r>
            <a:r>
              <a:rPr lang="es-CO" sz="2400" b="1" i="1" dirty="0" err="1" smtClean="0"/>
              <a:t>ha'ishah</a:t>
            </a:r>
            <a:r>
              <a:rPr lang="es-CO" sz="2400" b="1" i="1" dirty="0" smtClean="0"/>
              <a:t> </a:t>
            </a:r>
            <a:r>
              <a:rPr lang="es-CO" sz="2400" b="1" i="1" dirty="0" err="1" smtClean="0"/>
              <a:t>venatan</a:t>
            </a:r>
            <a:r>
              <a:rPr lang="es-CO" sz="2400" b="1" i="1" dirty="0" smtClean="0"/>
              <a:t> </a:t>
            </a:r>
            <a:r>
              <a:rPr lang="es-CO" sz="2400" b="1" i="1" dirty="0" err="1" smtClean="0"/>
              <a:t>biflilim</a:t>
            </a:r>
            <a:r>
              <a:rPr lang="es-CO" sz="2400" b="1" i="1" dirty="0" smtClean="0"/>
              <a:t>.</a:t>
            </a:r>
            <a:endParaRPr lang="es-CO" sz="2400" i="1" dirty="0" smtClean="0"/>
          </a:p>
          <a:p>
            <a:r>
              <a:rPr lang="es-CO" sz="2400" b="1" i="1" dirty="0" smtClean="0"/>
              <a:t> </a:t>
            </a:r>
            <a:r>
              <a:rPr lang="es-CO" sz="2400" b="1" i="1" dirty="0" smtClean="0"/>
              <a:t>Ley del Talión</a:t>
            </a:r>
            <a:endParaRPr lang="es-CO" sz="2400" i="1" dirty="0" smtClean="0"/>
          </a:p>
          <a:p>
            <a:r>
              <a:rPr lang="es-CO" sz="2400" b="1" i="1" dirty="0" smtClean="0"/>
              <a:t>21:23   </a:t>
            </a:r>
            <a:r>
              <a:rPr lang="es-CO" sz="2400" i="1" dirty="0" smtClean="0"/>
              <a:t>Mas si resultare desgracia (de muerte en la mujer), darás vida por vida, </a:t>
            </a:r>
            <a:r>
              <a:rPr lang="es-CO" sz="2400" b="1" i="1" dirty="0" err="1" smtClean="0"/>
              <a:t>Ve'im-ason</a:t>
            </a:r>
            <a:r>
              <a:rPr lang="es-CO" sz="2400" b="1" i="1" dirty="0" smtClean="0"/>
              <a:t> </a:t>
            </a:r>
            <a:r>
              <a:rPr lang="es-CO" sz="2400" b="1" i="1" dirty="0" err="1" smtClean="0"/>
              <a:t>yihyeh</a:t>
            </a:r>
            <a:r>
              <a:rPr lang="es-CO" sz="2400" b="1" i="1" dirty="0" smtClean="0"/>
              <a:t> </a:t>
            </a:r>
            <a:r>
              <a:rPr lang="es-CO" sz="2400" b="1" i="1" dirty="0" err="1" smtClean="0"/>
              <a:t>venatatah</a:t>
            </a:r>
            <a:r>
              <a:rPr lang="es-CO" sz="2400" b="1" i="1" dirty="0" smtClean="0"/>
              <a:t> nefesh </a:t>
            </a:r>
            <a:r>
              <a:rPr lang="es-CO" sz="2400" b="1" i="1" dirty="0" err="1" smtClean="0"/>
              <a:t>tajat</a:t>
            </a:r>
            <a:r>
              <a:rPr lang="es-CO" sz="2400" b="1" i="1" dirty="0" smtClean="0"/>
              <a:t> </a:t>
            </a:r>
            <a:r>
              <a:rPr lang="es-CO" sz="2400" b="1" i="1" dirty="0" err="1" smtClean="0"/>
              <a:t>nafesh</a:t>
            </a:r>
            <a:r>
              <a:rPr lang="es-CO" sz="2400" b="1" i="1" dirty="0" smtClean="0"/>
              <a:t>.</a:t>
            </a:r>
            <a:endParaRPr lang="es-CO"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21:24</a:t>
            </a:r>
            <a:r>
              <a:rPr lang="es-CO" sz="2400" b="1" i="1" dirty="0" smtClean="0"/>
              <a:t>   </a:t>
            </a:r>
            <a:r>
              <a:rPr lang="es-CO" sz="2400" i="1" dirty="0" smtClean="0"/>
              <a:t>ojo por ojo, </a:t>
            </a:r>
            <a:r>
              <a:rPr lang="es-CO" sz="2400" i="1" dirty="0" smtClean="0"/>
              <a:t>diente </a:t>
            </a:r>
            <a:r>
              <a:rPr lang="es-CO" sz="2400" i="1" dirty="0" smtClean="0"/>
              <a:t>por diente, mano por mano, pie por pie, </a:t>
            </a:r>
            <a:r>
              <a:rPr lang="es-CO" sz="2400" b="1" i="1" dirty="0" err="1" smtClean="0"/>
              <a:t>Ayin</a:t>
            </a:r>
            <a:r>
              <a:rPr lang="es-CO" sz="2400" b="1" i="1" dirty="0" smtClean="0"/>
              <a:t> </a:t>
            </a:r>
            <a:r>
              <a:rPr lang="es-CO" sz="2400" b="1" i="1" dirty="0" err="1" smtClean="0"/>
              <a:t>tajat</a:t>
            </a:r>
            <a:r>
              <a:rPr lang="es-CO" sz="2400" b="1" i="1" dirty="0" smtClean="0"/>
              <a:t> </a:t>
            </a:r>
            <a:r>
              <a:rPr lang="es-CO" sz="2400" b="1" i="1" dirty="0" err="1" smtClean="0"/>
              <a:t>ayin</a:t>
            </a:r>
            <a:r>
              <a:rPr lang="es-CO" sz="2400" b="1" i="1" dirty="0" smtClean="0"/>
              <a:t> </a:t>
            </a:r>
            <a:r>
              <a:rPr lang="es-CO" sz="2400" b="1" i="1" dirty="0" err="1" smtClean="0"/>
              <a:t>shen</a:t>
            </a:r>
            <a:r>
              <a:rPr lang="es-CO" sz="2400" b="1" i="1" dirty="0" smtClean="0"/>
              <a:t> </a:t>
            </a:r>
            <a:r>
              <a:rPr lang="es-CO" sz="2400" b="1" i="1" dirty="0" err="1" smtClean="0"/>
              <a:t>tajat</a:t>
            </a:r>
            <a:r>
              <a:rPr lang="es-CO" sz="2400" b="1" i="1" dirty="0" smtClean="0"/>
              <a:t> </a:t>
            </a:r>
            <a:r>
              <a:rPr lang="es-CO" sz="2400" b="1" i="1" dirty="0" err="1" smtClean="0"/>
              <a:t>shen</a:t>
            </a:r>
            <a:r>
              <a:rPr lang="es-CO" sz="2400" b="1" i="1" dirty="0" smtClean="0"/>
              <a:t> </a:t>
            </a:r>
            <a:r>
              <a:rPr lang="es-CO" sz="2400" b="1" i="1" dirty="0" err="1" smtClean="0"/>
              <a:t>yad</a:t>
            </a:r>
            <a:r>
              <a:rPr lang="es-CO" sz="2400" b="1" i="1" dirty="0" smtClean="0"/>
              <a:t> </a:t>
            </a:r>
            <a:r>
              <a:rPr lang="es-CO" sz="2400" b="1" i="1" dirty="0" err="1" smtClean="0"/>
              <a:t>tajat</a:t>
            </a:r>
            <a:r>
              <a:rPr lang="es-CO" sz="2400" b="1" i="1" dirty="0" smtClean="0"/>
              <a:t> </a:t>
            </a:r>
            <a:r>
              <a:rPr lang="es-CO" sz="2400" b="1" i="1" dirty="0" err="1" smtClean="0"/>
              <a:t>yad</a:t>
            </a:r>
            <a:r>
              <a:rPr lang="es-CO" sz="2400" b="1" i="1" dirty="0" smtClean="0"/>
              <a:t> </a:t>
            </a:r>
            <a:r>
              <a:rPr lang="es-CO" sz="2400" b="1" i="1" dirty="0" err="1" smtClean="0"/>
              <a:t>regel</a:t>
            </a:r>
            <a:r>
              <a:rPr lang="es-CO" sz="2400" b="1" i="1" dirty="0" smtClean="0"/>
              <a:t> </a:t>
            </a:r>
            <a:r>
              <a:rPr lang="es-CO" sz="2400" b="1" i="1" dirty="0" err="1" smtClean="0"/>
              <a:t>tajat</a:t>
            </a:r>
            <a:r>
              <a:rPr lang="es-CO" sz="2400" b="1" i="1" dirty="0" smtClean="0"/>
              <a:t> </a:t>
            </a:r>
            <a:r>
              <a:rPr lang="es-CO" sz="2400" b="1" i="1" dirty="0" err="1" smtClean="0"/>
              <a:t>ragel</a:t>
            </a:r>
            <a:r>
              <a:rPr lang="es-CO" sz="2400" b="1" i="1" dirty="0" smtClean="0"/>
              <a:t>.</a:t>
            </a:r>
            <a:endParaRPr lang="es-CO" sz="2400" i="1" dirty="0" smtClean="0"/>
          </a:p>
          <a:p>
            <a:r>
              <a:rPr lang="es-CO" sz="2400" b="1" i="1" dirty="0" smtClean="0"/>
              <a:t>21:25   </a:t>
            </a:r>
            <a:r>
              <a:rPr lang="es-CO" sz="2400" i="1" dirty="0" smtClean="0"/>
              <a:t>quemadura por quemadura, herida por herida, contusión por contusión. </a:t>
            </a:r>
            <a:r>
              <a:rPr lang="es-CO" sz="2400" b="1" i="1" dirty="0" err="1" smtClean="0"/>
              <a:t>Kviyah</a:t>
            </a:r>
            <a:r>
              <a:rPr lang="es-CO" sz="2400" b="1" i="1" dirty="0" smtClean="0"/>
              <a:t> </a:t>
            </a:r>
            <a:r>
              <a:rPr lang="es-CO" sz="2400" b="1" i="1" dirty="0" err="1" smtClean="0"/>
              <a:t>tajat</a:t>
            </a:r>
            <a:r>
              <a:rPr lang="es-CO" sz="2400" b="1" i="1" dirty="0" smtClean="0"/>
              <a:t> </a:t>
            </a:r>
            <a:r>
              <a:rPr lang="es-CO" sz="2400" b="1" i="1" dirty="0" err="1" smtClean="0"/>
              <a:t>kviyah</a:t>
            </a:r>
            <a:r>
              <a:rPr lang="es-CO" sz="2400" b="1" i="1" dirty="0" smtClean="0"/>
              <a:t> </a:t>
            </a:r>
            <a:r>
              <a:rPr lang="es-CO" sz="2400" b="1" i="1" dirty="0" err="1" smtClean="0"/>
              <a:t>petsa</a:t>
            </a:r>
            <a:r>
              <a:rPr lang="es-CO" sz="2400" b="1" i="1" dirty="0" smtClean="0"/>
              <a:t> </a:t>
            </a:r>
            <a:r>
              <a:rPr lang="es-CO" sz="2400" b="1" i="1" dirty="0" err="1" smtClean="0"/>
              <a:t>tajat</a:t>
            </a:r>
            <a:r>
              <a:rPr lang="es-CO" sz="2400" b="1" i="1" dirty="0" smtClean="0"/>
              <a:t> </a:t>
            </a:r>
            <a:r>
              <a:rPr lang="es-CO" sz="2400" b="1" i="1" dirty="0" err="1" smtClean="0"/>
              <a:t>patsa</a:t>
            </a:r>
            <a:r>
              <a:rPr lang="es-CO" sz="2400" b="1" i="1" dirty="0" smtClean="0"/>
              <a:t> </a:t>
            </a:r>
            <a:r>
              <a:rPr lang="es-CO" sz="2400" b="1" i="1" dirty="0" err="1" smtClean="0"/>
              <a:t>jaburah</a:t>
            </a:r>
            <a:r>
              <a:rPr lang="es-CO" sz="2400" b="1" i="1" dirty="0" smtClean="0"/>
              <a:t> </a:t>
            </a:r>
            <a:r>
              <a:rPr lang="es-CO" sz="2400" b="1" i="1" dirty="0" err="1" smtClean="0"/>
              <a:t>tajat</a:t>
            </a:r>
            <a:r>
              <a:rPr lang="es-CO" sz="2400" b="1" i="1" dirty="0" smtClean="0"/>
              <a:t> </a:t>
            </a:r>
            <a:r>
              <a:rPr lang="es-CO" sz="2400" b="1" i="1" dirty="0" err="1" smtClean="0"/>
              <a:t>jaburah</a:t>
            </a:r>
            <a:r>
              <a:rPr lang="es-CO" sz="2400" b="1" i="1" dirty="0" smtClean="0"/>
              <a:t>.</a:t>
            </a:r>
          </a:p>
          <a:p>
            <a:r>
              <a:rPr lang="es-CO" sz="2400" dirty="0" smtClean="0"/>
              <a:t>Este pasaje comprende tres temas: castigo por aborto, pena capital por si mató a otra persona en vez de la otra, castigo del “ojo por ojo”</a:t>
            </a:r>
            <a:endParaRPr lang="es-CO" sz="2400" dirty="0" smtClean="0"/>
          </a:p>
          <a:p>
            <a:r>
              <a:rPr lang="es-CO" sz="2400" dirty="0" smtClean="0"/>
              <a:t>Según el Talmud, el legislador no quiso decir en realidad "ojo por ojo" etc., y aquí vamos a dar dos ejemplos para demostrar que su aplicación no es siempre posible. </a:t>
            </a:r>
            <a:endParaRPr lang="es-CO" sz="2400"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Suponiendo </a:t>
            </a:r>
            <a:r>
              <a:rPr lang="es-CO" sz="2400" dirty="0" smtClean="0"/>
              <a:t>que Simón tenga sólo un ojo y que en una pelea con Rubén éste se lo saque quedando aquél completamente ciego, no se haría justicia sacando un ojo a Rubén; el castigo sería insuficiente, puesto que cegó completamente a un hombre y él no quedó ciego. </a:t>
            </a:r>
            <a:endParaRPr lang="es-CO" sz="2400" dirty="0" smtClean="0"/>
          </a:p>
          <a:p>
            <a:r>
              <a:rPr lang="es-CO" sz="2400" dirty="0" smtClean="0"/>
              <a:t>Veamos </a:t>
            </a:r>
            <a:r>
              <a:rPr lang="es-CO" sz="2400" dirty="0" smtClean="0"/>
              <a:t>el caso contrario: Simón, que tiene un solo ojo, saca un ojo a Rubén. Si para castigar a Simón se le saca su único ojo quedará ciego, con lo cual el castigo no tendrá proporción con el delito, ya que Simón no cegó completamente a Rubén. </a:t>
            </a:r>
            <a:endParaRPr lang="es-CO" sz="2400"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Por </a:t>
            </a:r>
            <a:r>
              <a:rPr lang="es-CO" sz="2400" dirty="0" smtClean="0"/>
              <a:t>consiguiente, esta ley llamada del Talión no tiene el sentido que se le atribuye, sino que es una cuestión de daños y perjuicios, que el damnificador sufre o paga según el criterio de los jueces (ver más pruebas en el Talmud </a:t>
            </a:r>
            <a:r>
              <a:rPr lang="es-CO" sz="2400" dirty="0" smtClean="0"/>
              <a:t>Babá </a:t>
            </a:r>
            <a:r>
              <a:rPr lang="es-CO" sz="2400" dirty="0" err="1" smtClean="0"/>
              <a:t>Kamá</a:t>
            </a:r>
            <a:r>
              <a:rPr lang="es-CO" sz="2400" dirty="0" smtClean="0"/>
              <a:t>. </a:t>
            </a:r>
            <a:r>
              <a:rPr lang="es-CO" sz="2400" dirty="0" smtClean="0"/>
              <a:t>85</a:t>
            </a:r>
            <a:r>
              <a:rPr lang="es-CO" sz="2400" dirty="0" smtClean="0"/>
              <a:t>:).</a:t>
            </a:r>
          </a:p>
          <a:p>
            <a:r>
              <a:rPr lang="es-ES" sz="2000" dirty="0" smtClean="0"/>
              <a:t>TIENE QUE SER CALCULADO CUÁNTO UN HOMBRE DE IGUAL </a:t>
            </a:r>
            <a:r>
              <a:rPr lang="es-ES" sz="2000" dirty="0" smtClean="0"/>
              <a:t>POSICION REQUIERE QUE SE LE PAGUE PARA </a:t>
            </a:r>
            <a:r>
              <a:rPr lang="es-ES" sz="2000" dirty="0" smtClean="0"/>
              <a:t>BAJAR TAL DOLOR.</a:t>
            </a:r>
          </a:p>
          <a:p>
            <a:r>
              <a:rPr lang="es-ES" sz="2400" dirty="0" smtClean="0"/>
              <a:t>Pero ¿cómo se calcula el dolor en un caso en que la depreciación [también tiene que ser pagada]? </a:t>
            </a:r>
            <a:endParaRPr lang="es-ES" sz="2400" dirty="0" smtClean="0"/>
          </a:p>
          <a:p>
            <a:r>
              <a:rPr lang="es-ES" sz="2400" dirty="0" smtClean="0"/>
              <a:t>El </a:t>
            </a:r>
            <a:r>
              <a:rPr lang="es-ES" sz="2400" dirty="0" smtClean="0"/>
              <a:t>padre de Samuel </a:t>
            </a:r>
            <a:r>
              <a:rPr lang="es-ES" sz="2400" dirty="0" smtClean="0"/>
              <a:t>(Abba ben Abba) </a:t>
            </a:r>
            <a:r>
              <a:rPr lang="es-ES" sz="2400" dirty="0" smtClean="0"/>
              <a:t>respondió: Tenemos que calcular cuánto un hombre requeriría que se le pagara para que le cortaran el brazo. </a:t>
            </a:r>
            <a:endParaRPr lang="es-ES" sz="2400"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Pero </a:t>
            </a:r>
            <a:r>
              <a:rPr lang="es-ES" sz="2400" dirty="0" smtClean="0"/>
              <a:t>incluso [si el cálculo se hace sobre la base de] un brazo mutilado, ¿sería sólo dolor y no también al dolor y la degradación, ya que sin duda es una humillación que una parte del cuerpo debe ser llevado y lanzado A los </a:t>
            </a:r>
            <a:r>
              <a:rPr lang="es-ES" sz="2400" dirty="0" smtClean="0"/>
              <a:t>perros] –</a:t>
            </a:r>
          </a:p>
          <a:p>
            <a:r>
              <a:rPr lang="es-ES" sz="2400" dirty="0" smtClean="0"/>
              <a:t> </a:t>
            </a:r>
            <a:r>
              <a:rPr lang="es-ES" sz="2400" dirty="0" smtClean="0"/>
              <a:t>Por lo tanto, debe significar que estimemos cuánto un hombre cuyo brazo tenía por un decreto escrito del Gobierno para ser </a:t>
            </a:r>
            <a:r>
              <a:rPr lang="es-ES" sz="2400" dirty="0" smtClean="0"/>
              <a:t>extraído </a:t>
            </a:r>
            <a:r>
              <a:rPr lang="es-ES" sz="2400" dirty="0" smtClean="0"/>
              <a:t>por medio de una droga requeriría que se cortara por medio de una espada. Pero yo podría decir que incluso en tal caso, ningún hombre tomaría nada [en absoluto] para hacerse daño [tanto]? - Por lo tanto, debe significar que tenemos que estimar cuánto un hombre </a:t>
            </a:r>
            <a:r>
              <a:rPr lang="es-ES" sz="2400" dirty="0" smtClean="0"/>
              <a:t>estaría </a:t>
            </a:r>
            <a:r>
              <a:rPr lang="es-ES" sz="2400" dirty="0" smtClean="0"/>
              <a:t>dispuesto a pagar </a:t>
            </a:r>
            <a:r>
              <a:rPr lang="es-ES" sz="2400" dirty="0" smtClean="0"/>
              <a:t>para que pudiera ser </a:t>
            </a:r>
            <a:r>
              <a:rPr lang="es-ES" sz="2400" dirty="0" smtClean="0"/>
              <a:t>quitado por medio de una droga. </a:t>
            </a:r>
            <a:endParaRPr lang="es-ES" sz="2400" dirty="0" smtClean="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Dijo </a:t>
            </a:r>
            <a:r>
              <a:rPr lang="es-ES" sz="2400" dirty="0" smtClean="0"/>
              <a:t>R. Huna el hijo de R. Joshua: Significa que el pago al demandante tendrá que ser hecho por el delincuente en la medida de la cantidad que la persona sentenciada habría estado dispuesta a pagar</a:t>
            </a:r>
            <a:r>
              <a:rPr lang="es-ES" sz="2400" dirty="0" smtClean="0"/>
              <a:t>.</a:t>
            </a:r>
          </a:p>
          <a:p>
            <a:r>
              <a:rPr lang="es-ES" sz="2400" dirty="0" smtClean="0"/>
              <a:t>Nuestros rabinos enseñaron: Si las úlceras crecen en su cuerpo como resultado de la herida y la herida se abre de nuevo, todavía tiene que curarlo y es responsable de pagarle por la pérdida de tiempo, pero si no fue causada a través de la herida No tiene que curarle y no necesita pagarle por pérdida de tiempo. R. </a:t>
            </a:r>
            <a:r>
              <a:rPr lang="es-ES" sz="2400" dirty="0" err="1" smtClean="0"/>
              <a:t>Judah</a:t>
            </a:r>
            <a:r>
              <a:rPr lang="es-ES" sz="2400" dirty="0" smtClean="0"/>
              <a:t>, sin embargo, dijo que incluso si fue causada a través de la herida, aunque tiene que curarlo, no tiene que pagar por la pérdida de tiempo</a:t>
            </a:r>
            <a:r>
              <a:rPr lang="es-ES" sz="2400" dirty="0" smtClean="0"/>
              <a:t>.</a:t>
            </a:r>
            <a:endParaRPr lang="es-ES" sz="2400"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Por qué la Toráh expresó este castigo monetario en términos que podían interpretarse en forma literal?</a:t>
            </a:r>
          </a:p>
          <a:p>
            <a:r>
              <a:rPr lang="es-ES" sz="2400" dirty="0" smtClean="0"/>
              <a:t>Rambam y otros comentan que en la Balanza Celestial el victimario merece perder el ojo propio y es por ese motivo que no puede hallar expiación por su pecado simplemente haciendo los pagos monetarios requeridos: también tiene que pedir perdón a su víctima, pero los tribunales de este mundo solo tienen autoridad para exigir que la parte responsable efectúe el pago monetario correspondiente.</a:t>
            </a:r>
          </a:p>
          <a:p>
            <a:r>
              <a:rPr lang="es-ES" sz="2400" dirty="0" smtClean="0"/>
              <a:t>Baba </a:t>
            </a:r>
            <a:r>
              <a:rPr lang="es-ES" sz="2400" dirty="0" err="1" smtClean="0"/>
              <a:t>Kamá</a:t>
            </a:r>
            <a:r>
              <a:rPr lang="es-ES" sz="2400" dirty="0" smtClean="0"/>
              <a:t> 83b.- Una de las pruebas que este Tratado aduce para demostrar lógicamente la correspondencia es la siguiente: ….* </a:t>
            </a:r>
            <a:endParaRPr lang="es-ES" sz="2400"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21:26   </a:t>
            </a:r>
            <a:r>
              <a:rPr lang="es-CO" sz="2400" i="1" dirty="0" smtClean="0"/>
              <a:t>Si alguno hiriere el ojo de su siervo o el ojo de su sierva extranjeros) y lo dañase, le dejará ir libre a causa de su ojo.</a:t>
            </a:r>
            <a:r>
              <a:rPr lang="es-CO" sz="2400" b="1" i="1" dirty="0" smtClean="0"/>
              <a:t> </a:t>
            </a:r>
            <a:r>
              <a:rPr lang="es-CO" sz="2400" b="1" i="1" dirty="0" err="1" smtClean="0"/>
              <a:t>Veji-yakeh</a:t>
            </a:r>
            <a:r>
              <a:rPr lang="es-CO" sz="2400" b="1" i="1" dirty="0" smtClean="0"/>
              <a:t> </a:t>
            </a:r>
            <a:r>
              <a:rPr lang="es-CO" sz="2400" b="1" i="1" dirty="0" err="1" smtClean="0"/>
              <a:t>ish</a:t>
            </a:r>
            <a:r>
              <a:rPr lang="es-CO" sz="2400" b="1" i="1" dirty="0" smtClean="0"/>
              <a:t> et-</a:t>
            </a:r>
            <a:r>
              <a:rPr lang="es-CO" sz="2400" b="1" i="1" dirty="0" err="1" smtClean="0"/>
              <a:t>eyn</a:t>
            </a:r>
            <a:r>
              <a:rPr lang="es-CO" sz="2400" b="1" i="1" dirty="0" smtClean="0"/>
              <a:t> </a:t>
            </a:r>
            <a:r>
              <a:rPr lang="es-CO" sz="2400" b="1" i="1" dirty="0" err="1" smtClean="0"/>
              <a:t>avdo</a:t>
            </a:r>
            <a:r>
              <a:rPr lang="es-CO" sz="2400" b="1" i="1" dirty="0" smtClean="0"/>
              <a:t> o-et-</a:t>
            </a:r>
            <a:r>
              <a:rPr lang="es-CO" sz="2400" b="1" i="1" dirty="0" err="1" smtClean="0"/>
              <a:t>eyn</a:t>
            </a:r>
            <a:r>
              <a:rPr lang="es-CO" sz="2400" b="1" i="1" dirty="0" smtClean="0"/>
              <a:t> amato </a:t>
            </a:r>
            <a:r>
              <a:rPr lang="es-CO" sz="2400" b="1" i="1" dirty="0" err="1" smtClean="0"/>
              <a:t>veshijatah</a:t>
            </a:r>
            <a:r>
              <a:rPr lang="es-CO" sz="2400" b="1" i="1" dirty="0" smtClean="0"/>
              <a:t> </a:t>
            </a:r>
            <a:r>
              <a:rPr lang="es-CO" sz="2400" b="1" i="1" dirty="0" err="1" smtClean="0"/>
              <a:t>lajofshi</a:t>
            </a:r>
            <a:r>
              <a:rPr lang="es-CO" sz="2400" b="1" i="1" dirty="0" smtClean="0"/>
              <a:t> </a:t>
            </a:r>
            <a:r>
              <a:rPr lang="es-CO" sz="2400" b="1" i="1" dirty="0" err="1" smtClean="0"/>
              <a:t>yeshaljenu</a:t>
            </a:r>
            <a:r>
              <a:rPr lang="es-CO" sz="2400" b="1" i="1" dirty="0" smtClean="0"/>
              <a:t> </a:t>
            </a:r>
            <a:r>
              <a:rPr lang="es-CO" sz="2400" b="1" i="1" dirty="0" err="1" smtClean="0"/>
              <a:t>tajat</a:t>
            </a:r>
            <a:r>
              <a:rPr lang="es-CO" sz="2400" b="1" i="1" dirty="0" smtClean="0"/>
              <a:t> </a:t>
            </a:r>
            <a:r>
              <a:rPr lang="es-CO" sz="2400" b="1" i="1" dirty="0" err="1" smtClean="0"/>
              <a:t>eyno</a:t>
            </a:r>
            <a:r>
              <a:rPr lang="es-CO" sz="2400" b="1" i="1" dirty="0" smtClean="0"/>
              <a:t>.</a:t>
            </a:r>
            <a:endParaRPr lang="es-CO" sz="2400" i="1" dirty="0" smtClean="0"/>
          </a:p>
          <a:p>
            <a:r>
              <a:rPr lang="es-CO" sz="2400" b="1" i="1" dirty="0" smtClean="0"/>
              <a:t> </a:t>
            </a:r>
            <a:r>
              <a:rPr lang="es-CO" sz="2400" b="1" i="1" dirty="0" smtClean="0"/>
              <a:t>21:27</a:t>
            </a:r>
            <a:r>
              <a:rPr lang="es-CO" sz="2400" b="1" i="1" dirty="0" smtClean="0"/>
              <a:t>   </a:t>
            </a:r>
            <a:r>
              <a:rPr lang="es-CO" sz="2400" i="1" dirty="0" smtClean="0"/>
              <a:t>Asimismo, si hiciese saltar un diente a su siervo o un diente a su sierva, le dejará ir libre a causa de su diente.</a:t>
            </a:r>
            <a:r>
              <a:rPr lang="es-CO" sz="2400" b="1" i="1" dirty="0" smtClean="0"/>
              <a:t> </a:t>
            </a:r>
            <a:r>
              <a:rPr lang="es-CO" sz="2400" b="1" i="1" dirty="0" err="1" smtClean="0"/>
              <a:t>Ve'im-shen</a:t>
            </a:r>
            <a:r>
              <a:rPr lang="es-CO" sz="2400" b="1" i="1" dirty="0" smtClean="0"/>
              <a:t> </a:t>
            </a:r>
            <a:r>
              <a:rPr lang="es-CO" sz="2400" b="1" i="1" dirty="0" err="1" smtClean="0"/>
              <a:t>avdo</a:t>
            </a:r>
            <a:r>
              <a:rPr lang="es-CO" sz="2400" b="1" i="1" dirty="0" smtClean="0"/>
              <a:t> o-</a:t>
            </a:r>
            <a:r>
              <a:rPr lang="es-CO" sz="2400" b="1" i="1" dirty="0" err="1" smtClean="0"/>
              <a:t>shen</a:t>
            </a:r>
            <a:r>
              <a:rPr lang="es-CO" sz="2400" b="1" i="1" dirty="0" smtClean="0"/>
              <a:t> amato </a:t>
            </a:r>
            <a:r>
              <a:rPr lang="es-CO" sz="2400" b="1" i="1" dirty="0" err="1" smtClean="0"/>
              <a:t>yapil</a:t>
            </a:r>
            <a:r>
              <a:rPr lang="es-CO" sz="2400" b="1" i="1" dirty="0" smtClean="0"/>
              <a:t> </a:t>
            </a:r>
            <a:r>
              <a:rPr lang="es-CO" sz="2400" b="1" i="1" dirty="0" err="1" smtClean="0"/>
              <a:t>lajofshi</a:t>
            </a:r>
            <a:r>
              <a:rPr lang="es-CO" sz="2400" b="1" i="1" dirty="0" smtClean="0"/>
              <a:t> </a:t>
            </a:r>
            <a:r>
              <a:rPr lang="es-CO" sz="2400" b="1" i="1" dirty="0" err="1" smtClean="0"/>
              <a:t>yeshaljenu</a:t>
            </a:r>
            <a:r>
              <a:rPr lang="es-CO" sz="2400" b="1" i="1" dirty="0" smtClean="0"/>
              <a:t> </a:t>
            </a:r>
            <a:r>
              <a:rPr lang="es-CO" sz="2400" b="1" i="1" dirty="0" err="1" smtClean="0"/>
              <a:t>tajat</a:t>
            </a:r>
            <a:r>
              <a:rPr lang="es-CO" sz="2400" b="1" i="1" dirty="0" smtClean="0"/>
              <a:t> </a:t>
            </a:r>
            <a:r>
              <a:rPr lang="es-CO" sz="2400" b="1" i="1" dirty="0" err="1" smtClean="0"/>
              <a:t>shino</a:t>
            </a:r>
            <a:r>
              <a:rPr lang="es-CO" sz="2400" b="1" i="1" dirty="0" smtClean="0"/>
              <a:t>.</a:t>
            </a:r>
            <a:endParaRPr lang="es-CO" sz="2400" i="1" dirty="0" smtClean="0"/>
          </a:p>
          <a:p>
            <a:r>
              <a:rPr lang="es-CO" sz="2400" dirty="0" smtClean="0"/>
              <a:t>Ibn Ezra sostiene que a fin de disuadir a los dueños de esclavos gentiles para que no los maltraten, la Toráh estipula que el esclavo puede salir libre si esos abusos provocan la pérdida permanente de un órgano.</a:t>
            </a:r>
            <a:endParaRPr lang="es-CO" sz="2400"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21:28   </a:t>
            </a:r>
            <a:r>
              <a:rPr lang="es-CO" sz="2400" i="1" dirty="0" smtClean="0"/>
              <a:t>Cuando un buey (u otro animal) corneare a hombre o a mujer de modo que muera, será apedreado irremisiblemente aquel buey, y no será comida su carne; mas el dueño del buey quedará absuelto.</a:t>
            </a:r>
            <a:r>
              <a:rPr lang="es-CO" sz="2400" b="1" i="1" dirty="0" smtClean="0"/>
              <a:t> </a:t>
            </a:r>
            <a:r>
              <a:rPr lang="es-CO" sz="2400" b="1" i="1" dirty="0" err="1" smtClean="0"/>
              <a:t>Veji-yigaj</a:t>
            </a:r>
            <a:r>
              <a:rPr lang="es-CO" sz="2400" b="1" i="1" dirty="0" smtClean="0"/>
              <a:t> </a:t>
            </a:r>
            <a:r>
              <a:rPr lang="es-CO" sz="2400" b="1" i="1" dirty="0" err="1" smtClean="0"/>
              <a:t>shor</a:t>
            </a:r>
            <a:r>
              <a:rPr lang="es-CO" sz="2400" b="1" i="1" dirty="0" smtClean="0"/>
              <a:t> et-</a:t>
            </a:r>
            <a:r>
              <a:rPr lang="es-CO" sz="2400" b="1" i="1" dirty="0" err="1" smtClean="0"/>
              <a:t>ish</a:t>
            </a:r>
            <a:r>
              <a:rPr lang="es-CO" sz="2400" b="1" i="1" dirty="0" smtClean="0"/>
              <a:t> o et-</a:t>
            </a:r>
            <a:r>
              <a:rPr lang="es-CO" sz="2400" b="1" i="1" dirty="0" err="1" smtClean="0"/>
              <a:t>ishah</a:t>
            </a:r>
            <a:r>
              <a:rPr lang="es-CO" sz="2400" b="1" i="1" dirty="0" smtClean="0"/>
              <a:t> </a:t>
            </a:r>
            <a:r>
              <a:rPr lang="es-CO" sz="2400" b="1" i="1" dirty="0" err="1" smtClean="0"/>
              <a:t>vamet</a:t>
            </a:r>
            <a:r>
              <a:rPr lang="es-CO" sz="2400" b="1" i="1" dirty="0" smtClean="0"/>
              <a:t> </a:t>
            </a:r>
            <a:r>
              <a:rPr lang="es-CO" sz="2400" b="1" i="1" dirty="0" err="1" smtClean="0"/>
              <a:t>sakol</a:t>
            </a:r>
            <a:r>
              <a:rPr lang="es-CO" sz="2400" b="1" i="1" dirty="0" smtClean="0"/>
              <a:t> </a:t>
            </a:r>
            <a:r>
              <a:rPr lang="es-CO" sz="2400" b="1" i="1" dirty="0" err="1" smtClean="0"/>
              <a:t>yisakel</a:t>
            </a:r>
            <a:r>
              <a:rPr lang="es-CO" sz="2400" b="1" i="1" dirty="0" smtClean="0"/>
              <a:t> </a:t>
            </a:r>
            <a:r>
              <a:rPr lang="es-CO" sz="2400" b="1" i="1" dirty="0" err="1" smtClean="0"/>
              <a:t>hashor</a:t>
            </a:r>
            <a:r>
              <a:rPr lang="es-CO" sz="2400" b="1" i="1" dirty="0" smtClean="0"/>
              <a:t> velo </a:t>
            </a:r>
            <a:r>
              <a:rPr lang="es-CO" sz="2400" b="1" i="1" dirty="0" err="1" smtClean="0"/>
              <a:t>ye'ajel</a:t>
            </a:r>
            <a:r>
              <a:rPr lang="es-CO" sz="2400" b="1" i="1" dirty="0" smtClean="0"/>
              <a:t> et-</a:t>
            </a:r>
            <a:r>
              <a:rPr lang="es-CO" sz="2400" b="1" i="1" dirty="0" err="1" smtClean="0"/>
              <a:t>besaro</a:t>
            </a:r>
            <a:r>
              <a:rPr lang="es-CO" sz="2400" b="1" i="1" dirty="0" smtClean="0"/>
              <a:t> </a:t>
            </a:r>
            <a:r>
              <a:rPr lang="es-CO" sz="2400" b="1" i="1" dirty="0" err="1" smtClean="0"/>
              <a:t>uva'al</a:t>
            </a:r>
            <a:r>
              <a:rPr lang="es-CO" sz="2400" b="1" i="1" dirty="0" smtClean="0"/>
              <a:t> </a:t>
            </a:r>
            <a:r>
              <a:rPr lang="es-CO" sz="2400" b="1" i="1" dirty="0" err="1" smtClean="0"/>
              <a:t>hashor</a:t>
            </a:r>
            <a:r>
              <a:rPr lang="es-CO" sz="2400" b="1" i="1" dirty="0" smtClean="0"/>
              <a:t> </a:t>
            </a:r>
            <a:r>
              <a:rPr lang="es-CO" sz="2400" b="1" i="1" dirty="0" err="1" smtClean="0"/>
              <a:t>naki</a:t>
            </a:r>
            <a:r>
              <a:rPr lang="es-CO" sz="2400" b="1" i="1" dirty="0" smtClean="0"/>
              <a:t>.</a:t>
            </a:r>
            <a:endParaRPr lang="es-CO" sz="2400" i="1" dirty="0" smtClean="0"/>
          </a:p>
          <a:p>
            <a:r>
              <a:rPr lang="es-CO" sz="2400" b="1" i="1" dirty="0" smtClean="0"/>
              <a:t> </a:t>
            </a:r>
            <a:r>
              <a:rPr lang="es-CO" sz="2400" b="1" i="1" dirty="0" smtClean="0"/>
              <a:t>21:29</a:t>
            </a:r>
            <a:r>
              <a:rPr lang="es-CO" sz="2400" b="1" i="1" dirty="0" smtClean="0"/>
              <a:t>   </a:t>
            </a:r>
            <a:r>
              <a:rPr lang="es-CO" sz="2400" i="1" dirty="0" smtClean="0"/>
              <a:t>Pero si el buey estuviese avezado a cornear desde ayer y anteayer (tres veces), y se le hubiere advertido al dueño y él no le hubiere guardado, de modo que matare a hombre o mujer, el buey será apedreado, y su dueño también será muerto.</a:t>
            </a:r>
            <a:r>
              <a:rPr lang="es-CO" sz="2400" b="1" i="1" dirty="0" smtClean="0"/>
              <a:t> </a:t>
            </a:r>
            <a:r>
              <a:rPr lang="es-CO" sz="2400" b="1" i="1" dirty="0" err="1" smtClean="0"/>
              <a:t>Ve'im</a:t>
            </a:r>
            <a:r>
              <a:rPr lang="es-CO" sz="2400" b="1" i="1" dirty="0" smtClean="0"/>
              <a:t> </a:t>
            </a:r>
            <a:r>
              <a:rPr lang="es-CO" sz="2400" b="1" i="1" dirty="0" err="1" smtClean="0"/>
              <a:t>shor</a:t>
            </a:r>
            <a:r>
              <a:rPr lang="es-CO" sz="2400" b="1" i="1" dirty="0" smtClean="0"/>
              <a:t> </a:t>
            </a:r>
            <a:r>
              <a:rPr lang="es-CO" sz="2400" b="1" i="1" dirty="0" err="1" smtClean="0"/>
              <a:t>nagaj</a:t>
            </a:r>
            <a:r>
              <a:rPr lang="es-CO" sz="2400" b="1" i="1" dirty="0" smtClean="0"/>
              <a:t> hu </a:t>
            </a:r>
            <a:r>
              <a:rPr lang="es-CO" sz="2400" b="1" i="1" dirty="0" err="1" smtClean="0"/>
              <a:t>mitmol</a:t>
            </a:r>
            <a:r>
              <a:rPr lang="es-CO" sz="2400" b="1" i="1" dirty="0" smtClean="0"/>
              <a:t> </a:t>
            </a:r>
            <a:r>
              <a:rPr lang="es-CO" sz="2400" b="1" i="1" dirty="0" err="1" smtClean="0"/>
              <a:t>shilshom</a:t>
            </a:r>
            <a:r>
              <a:rPr lang="es-CO" sz="2400" b="1" i="1" dirty="0" smtClean="0"/>
              <a:t> </a:t>
            </a:r>
            <a:r>
              <a:rPr lang="es-CO" sz="2400" b="1" i="1" dirty="0" err="1" smtClean="0"/>
              <a:t>vehu'ad</a:t>
            </a:r>
            <a:r>
              <a:rPr lang="es-CO" sz="2400" b="1" i="1" dirty="0" smtClean="0"/>
              <a:t> </a:t>
            </a:r>
            <a:r>
              <a:rPr lang="es-CO" sz="2400" b="1" i="1" dirty="0" err="1" smtClean="0"/>
              <a:t>bive'alav</a:t>
            </a:r>
            <a:r>
              <a:rPr lang="es-CO" sz="2400" b="1" i="1" dirty="0" smtClean="0"/>
              <a:t> velo </a:t>
            </a:r>
            <a:r>
              <a:rPr lang="es-CO" sz="2400" b="1" i="1" dirty="0" err="1" smtClean="0"/>
              <a:t>yishmerenu</a:t>
            </a:r>
            <a:r>
              <a:rPr lang="es-CO" sz="2400" b="1" i="1" dirty="0" smtClean="0"/>
              <a:t> </a:t>
            </a:r>
            <a:r>
              <a:rPr lang="es-CO" sz="2400" b="1" i="1" dirty="0" err="1" smtClean="0"/>
              <a:t>vehemit</a:t>
            </a:r>
            <a:r>
              <a:rPr lang="es-CO" sz="2400" b="1" i="1" dirty="0" smtClean="0"/>
              <a:t> </a:t>
            </a:r>
            <a:r>
              <a:rPr lang="es-CO" sz="2400" b="1" i="1" dirty="0" err="1" smtClean="0"/>
              <a:t>ish</a:t>
            </a:r>
            <a:r>
              <a:rPr lang="es-CO" sz="2400" b="1" i="1" dirty="0" smtClean="0"/>
              <a:t> o </a:t>
            </a:r>
            <a:r>
              <a:rPr lang="es-CO" sz="2400" b="1" i="1" dirty="0" err="1" smtClean="0"/>
              <a:t>ishah</a:t>
            </a:r>
            <a:r>
              <a:rPr lang="es-CO" sz="2400" b="1" i="1" dirty="0" smtClean="0"/>
              <a:t> </a:t>
            </a:r>
            <a:r>
              <a:rPr lang="es-CO" sz="2400" b="1" i="1" dirty="0" err="1" smtClean="0"/>
              <a:t>hashor</a:t>
            </a:r>
            <a:r>
              <a:rPr lang="es-CO" sz="2400" b="1" i="1" dirty="0" smtClean="0"/>
              <a:t> </a:t>
            </a:r>
            <a:r>
              <a:rPr lang="es-CO" sz="2400" b="1" i="1" dirty="0" err="1" smtClean="0"/>
              <a:t>yisakel</a:t>
            </a:r>
            <a:r>
              <a:rPr lang="es-CO" sz="2400" b="1" i="1" dirty="0" smtClean="0"/>
              <a:t> </a:t>
            </a:r>
            <a:r>
              <a:rPr lang="es-CO" sz="2400" b="1" i="1" dirty="0" err="1" smtClean="0"/>
              <a:t>vegam-be'alav</a:t>
            </a:r>
            <a:r>
              <a:rPr lang="es-CO" sz="2400" b="1" i="1" dirty="0" smtClean="0"/>
              <a:t> </a:t>
            </a:r>
            <a:r>
              <a:rPr lang="es-CO" sz="2400" b="1" i="1" dirty="0" err="1" smtClean="0"/>
              <a:t>yumat</a:t>
            </a:r>
            <a:r>
              <a:rPr lang="es-CO" sz="2400" b="1" i="1" dirty="0" smtClean="0"/>
              <a:t>.</a:t>
            </a:r>
            <a:endParaRPr lang="es-CO" sz="2400" i="1" dirty="0" smtClean="0"/>
          </a:p>
          <a:p>
            <a:endParaRPr lang="es-CO" sz="2400" i="1"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21:30   </a:t>
            </a:r>
            <a:r>
              <a:rPr lang="es-ES" sz="2400" i="1" dirty="0" smtClean="0"/>
              <a:t>Si le fuere impuesto rescate, pagará por la redención de su vida, conforme a todo lo que le fuere impuesto.</a:t>
            </a:r>
            <a:r>
              <a:rPr lang="es-ES" sz="2400" b="1" i="1" dirty="0" smtClean="0"/>
              <a:t> </a:t>
            </a:r>
            <a:r>
              <a:rPr lang="es-ES" sz="2400" b="1" i="1" dirty="0" err="1" smtClean="0"/>
              <a:t>Im-kofer</a:t>
            </a:r>
            <a:r>
              <a:rPr lang="es-ES" sz="2400" b="1" i="1" dirty="0" smtClean="0"/>
              <a:t> </a:t>
            </a:r>
            <a:r>
              <a:rPr lang="es-ES" sz="2400" b="1" i="1" dirty="0" err="1" smtClean="0"/>
              <a:t>yushat</a:t>
            </a:r>
            <a:r>
              <a:rPr lang="es-ES" sz="2400" b="1" i="1" dirty="0" smtClean="0"/>
              <a:t> </a:t>
            </a:r>
            <a:r>
              <a:rPr lang="es-ES" sz="2400" b="1" i="1" dirty="0" err="1" smtClean="0"/>
              <a:t>alav</a:t>
            </a:r>
            <a:r>
              <a:rPr lang="es-ES" sz="2400" b="1" i="1" dirty="0" smtClean="0"/>
              <a:t> </a:t>
            </a:r>
            <a:r>
              <a:rPr lang="es-ES" sz="2400" b="1" i="1" dirty="0" err="1" smtClean="0"/>
              <a:t>venatan</a:t>
            </a:r>
            <a:r>
              <a:rPr lang="es-ES" sz="2400" b="1" i="1" dirty="0" smtClean="0"/>
              <a:t> </a:t>
            </a:r>
            <a:r>
              <a:rPr lang="es-ES" sz="2400" b="1" i="1" dirty="0" err="1" smtClean="0"/>
              <a:t>pidyon</a:t>
            </a:r>
            <a:r>
              <a:rPr lang="es-ES" sz="2400" b="1" i="1" dirty="0" smtClean="0"/>
              <a:t> </a:t>
            </a:r>
            <a:r>
              <a:rPr lang="es-ES" sz="2400" b="1" i="1" dirty="0" err="1" smtClean="0"/>
              <a:t>nafsho</a:t>
            </a:r>
            <a:r>
              <a:rPr lang="es-ES" sz="2400" b="1" i="1" dirty="0" smtClean="0"/>
              <a:t> </a:t>
            </a:r>
            <a:r>
              <a:rPr lang="es-ES" sz="2400" b="1" i="1" dirty="0" err="1" smtClean="0"/>
              <a:t>kejol</a:t>
            </a:r>
            <a:r>
              <a:rPr lang="es-ES" sz="2400" b="1" i="1" dirty="0" smtClean="0"/>
              <a:t> asher-</a:t>
            </a:r>
            <a:r>
              <a:rPr lang="es-ES" sz="2400" b="1" i="1" dirty="0" err="1" smtClean="0"/>
              <a:t>yushat</a:t>
            </a:r>
            <a:r>
              <a:rPr lang="es-ES" sz="2400" b="1" i="1" dirty="0" smtClean="0"/>
              <a:t> </a:t>
            </a:r>
            <a:r>
              <a:rPr lang="es-ES" sz="2400" b="1" i="1" dirty="0" err="1" smtClean="0"/>
              <a:t>alav</a:t>
            </a:r>
            <a:r>
              <a:rPr lang="es-ES" sz="2400" b="1" i="1" dirty="0" smtClean="0"/>
              <a:t>.</a:t>
            </a:r>
            <a:endParaRPr lang="es-ES" sz="2400" i="1" dirty="0" smtClean="0"/>
          </a:p>
          <a:p>
            <a:r>
              <a:rPr lang="es-ES" sz="2400" b="1" i="1" dirty="0" smtClean="0"/>
              <a:t> </a:t>
            </a:r>
            <a:r>
              <a:rPr lang="es-ES" sz="2400" b="1" i="1" dirty="0" smtClean="0"/>
              <a:t>21:31</a:t>
            </a:r>
            <a:r>
              <a:rPr lang="es-ES" sz="2400" b="1" i="1" dirty="0" smtClean="0"/>
              <a:t>   </a:t>
            </a:r>
            <a:r>
              <a:rPr lang="es-ES" sz="2400" i="1" dirty="0" smtClean="0"/>
              <a:t>Sea que (el buey) haya corneado a un niño, sea que haya corneado a una niña, conforme a esta sentencia se hará con él. </a:t>
            </a:r>
            <a:r>
              <a:rPr lang="es-ES" sz="2400" b="1" i="1" dirty="0" smtClean="0"/>
              <a:t>O-ven </a:t>
            </a:r>
            <a:r>
              <a:rPr lang="es-ES" sz="2400" b="1" i="1" dirty="0" err="1" smtClean="0"/>
              <a:t>yigaj</a:t>
            </a:r>
            <a:r>
              <a:rPr lang="es-ES" sz="2400" b="1" i="1" dirty="0" smtClean="0"/>
              <a:t> o-</a:t>
            </a:r>
            <a:r>
              <a:rPr lang="es-ES" sz="2400" b="1" i="1" dirty="0" err="1" smtClean="0"/>
              <a:t>vat</a:t>
            </a:r>
            <a:r>
              <a:rPr lang="es-ES" sz="2400" b="1" i="1" dirty="0" smtClean="0"/>
              <a:t> </a:t>
            </a:r>
            <a:r>
              <a:rPr lang="es-ES" sz="2400" b="1" i="1" dirty="0" err="1" smtClean="0"/>
              <a:t>yigaj</a:t>
            </a:r>
            <a:r>
              <a:rPr lang="es-ES" sz="2400" b="1" i="1" dirty="0" smtClean="0"/>
              <a:t> </a:t>
            </a:r>
            <a:r>
              <a:rPr lang="es-ES" sz="2400" b="1" i="1" dirty="0" err="1" smtClean="0"/>
              <a:t>kamishpat</a:t>
            </a:r>
            <a:r>
              <a:rPr lang="es-ES" sz="2400" b="1" i="1" dirty="0" smtClean="0"/>
              <a:t> </a:t>
            </a:r>
            <a:r>
              <a:rPr lang="es-ES" sz="2400" b="1" i="1" dirty="0" err="1" smtClean="0"/>
              <a:t>hazeh</a:t>
            </a:r>
            <a:r>
              <a:rPr lang="es-ES" sz="2400" b="1" i="1" dirty="0" smtClean="0"/>
              <a:t> </a:t>
            </a:r>
            <a:r>
              <a:rPr lang="es-ES" sz="2400" b="1" i="1" dirty="0" err="1" smtClean="0"/>
              <a:t>ye'aseh</a:t>
            </a:r>
            <a:r>
              <a:rPr lang="es-ES" sz="2400" b="1" i="1" dirty="0" smtClean="0"/>
              <a:t> lo.</a:t>
            </a:r>
            <a:endParaRPr lang="es-ES" sz="2400" i="1" dirty="0" smtClean="0"/>
          </a:p>
          <a:p>
            <a:r>
              <a:rPr lang="es-CO" sz="2400" b="1" i="1" dirty="0" smtClean="0"/>
              <a:t>21:32   </a:t>
            </a:r>
            <a:r>
              <a:rPr lang="es-CO" sz="2400" i="1" dirty="0" smtClean="0"/>
              <a:t>Si el buey cornease a un siervo o a una sierva, el dueño pagará treinta siclos de plata a su amo, y el buey será apedreado. </a:t>
            </a:r>
            <a:r>
              <a:rPr lang="es-CO" sz="2400" b="1" i="1" dirty="0" err="1" smtClean="0"/>
              <a:t>Im-eved</a:t>
            </a:r>
            <a:r>
              <a:rPr lang="es-CO" sz="2400" b="1" i="1" dirty="0" smtClean="0"/>
              <a:t> </a:t>
            </a:r>
            <a:r>
              <a:rPr lang="es-CO" sz="2400" b="1" i="1" dirty="0" err="1" smtClean="0"/>
              <a:t>yigaj</a:t>
            </a:r>
            <a:r>
              <a:rPr lang="es-CO" sz="2400" b="1" i="1" dirty="0" smtClean="0"/>
              <a:t> </a:t>
            </a:r>
            <a:r>
              <a:rPr lang="es-CO" sz="2400" b="1" i="1" dirty="0" err="1" smtClean="0"/>
              <a:t>hashor</a:t>
            </a:r>
            <a:r>
              <a:rPr lang="es-CO" sz="2400" b="1" i="1" dirty="0" smtClean="0"/>
              <a:t> o </a:t>
            </a:r>
            <a:r>
              <a:rPr lang="es-CO" sz="2400" b="1" i="1" dirty="0" err="1" smtClean="0"/>
              <a:t>amah</a:t>
            </a:r>
            <a:r>
              <a:rPr lang="es-CO" sz="2400" b="1" i="1" dirty="0" smtClean="0"/>
              <a:t> </a:t>
            </a:r>
            <a:r>
              <a:rPr lang="es-CO" sz="2400" b="1" i="1" dirty="0" err="1" smtClean="0"/>
              <a:t>kesef</a:t>
            </a:r>
            <a:r>
              <a:rPr lang="es-CO" sz="2400" b="1" i="1" dirty="0" smtClean="0"/>
              <a:t> </a:t>
            </a:r>
            <a:r>
              <a:rPr lang="es-CO" sz="2400" b="1" i="1" dirty="0" err="1" smtClean="0"/>
              <a:t>shloshim</a:t>
            </a:r>
            <a:r>
              <a:rPr lang="es-CO" sz="2400" b="1" i="1" dirty="0" smtClean="0"/>
              <a:t> </a:t>
            </a:r>
            <a:r>
              <a:rPr lang="es-CO" sz="2400" b="1" i="1" dirty="0" err="1" smtClean="0"/>
              <a:t>shkalim</a:t>
            </a:r>
            <a:r>
              <a:rPr lang="es-CO" sz="2400" b="1" i="1" dirty="0" smtClean="0"/>
              <a:t> </a:t>
            </a:r>
            <a:r>
              <a:rPr lang="es-CO" sz="2400" b="1" i="1" dirty="0" err="1" smtClean="0"/>
              <a:t>yiten</a:t>
            </a:r>
            <a:r>
              <a:rPr lang="es-CO" sz="2400" b="1" i="1" dirty="0" smtClean="0"/>
              <a:t> </a:t>
            </a:r>
            <a:r>
              <a:rPr lang="es-CO" sz="2400" b="1" i="1" dirty="0" err="1" smtClean="0"/>
              <a:t>la'adonav</a:t>
            </a:r>
            <a:r>
              <a:rPr lang="es-CO" sz="2400" b="1" i="1" dirty="0" smtClean="0"/>
              <a:t> </a:t>
            </a:r>
            <a:r>
              <a:rPr lang="es-CO" sz="2400" b="1" i="1" dirty="0" err="1" smtClean="0"/>
              <a:t>vehashor</a:t>
            </a:r>
            <a:r>
              <a:rPr lang="es-CO" sz="2400" b="1" i="1" dirty="0" smtClean="0"/>
              <a:t> </a:t>
            </a:r>
            <a:r>
              <a:rPr lang="es-CO" sz="2400" b="1" i="1" dirty="0" err="1" smtClean="0"/>
              <a:t>yisakel</a:t>
            </a:r>
            <a:r>
              <a:rPr lang="es-CO" sz="2400" b="1" i="1" dirty="0" smtClean="0"/>
              <a:t>.</a:t>
            </a:r>
            <a:endParaRPr lang="es-CO" sz="2400" i="1" dirty="0" smtClean="0"/>
          </a:p>
          <a:p>
            <a:r>
              <a:rPr lang="es-CO" sz="1800" i="1" dirty="0" smtClean="0"/>
              <a:t>** Muerte causada por un animal – Existen dos categorías de daños…</a:t>
            </a:r>
            <a:endParaRPr lang="es-CO" sz="1800" i="1" dirty="0" smtClean="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21:33   </a:t>
            </a:r>
            <a:r>
              <a:rPr lang="es-CO" sz="2400" i="1" dirty="0" smtClean="0"/>
              <a:t>Cuando alguno abriere un pozo y no lo tapare, y cayere allí buey o asno, </a:t>
            </a:r>
            <a:r>
              <a:rPr lang="es-CO" sz="2400" b="1" i="1" dirty="0" err="1" smtClean="0"/>
              <a:t>Veji-yiftaj</a:t>
            </a:r>
            <a:r>
              <a:rPr lang="es-CO" sz="2400" b="1" i="1" dirty="0" smtClean="0"/>
              <a:t> </a:t>
            </a:r>
            <a:r>
              <a:rPr lang="es-CO" sz="2400" b="1" i="1" dirty="0" err="1" smtClean="0"/>
              <a:t>ish</a:t>
            </a:r>
            <a:r>
              <a:rPr lang="es-CO" sz="2400" b="1" i="1" dirty="0" smtClean="0"/>
              <a:t> </a:t>
            </a:r>
            <a:r>
              <a:rPr lang="es-CO" sz="2400" b="1" i="1" dirty="0" err="1" smtClean="0"/>
              <a:t>bor</a:t>
            </a:r>
            <a:r>
              <a:rPr lang="es-CO" sz="2400" b="1" i="1" dirty="0" smtClean="0"/>
              <a:t> o </a:t>
            </a:r>
            <a:r>
              <a:rPr lang="es-CO" sz="2400" b="1" i="1" dirty="0" err="1" smtClean="0"/>
              <a:t>ki-yijreh</a:t>
            </a:r>
            <a:r>
              <a:rPr lang="es-CO" sz="2400" b="1" i="1" dirty="0" smtClean="0"/>
              <a:t> </a:t>
            </a:r>
            <a:r>
              <a:rPr lang="es-CO" sz="2400" b="1" i="1" dirty="0" err="1" smtClean="0"/>
              <a:t>ish</a:t>
            </a:r>
            <a:r>
              <a:rPr lang="es-CO" sz="2400" b="1" i="1" dirty="0" smtClean="0"/>
              <a:t> </a:t>
            </a:r>
            <a:r>
              <a:rPr lang="es-CO" sz="2400" b="1" i="1" dirty="0" err="1" smtClean="0"/>
              <a:t>bor</a:t>
            </a:r>
            <a:r>
              <a:rPr lang="es-CO" sz="2400" b="1" i="1" dirty="0" smtClean="0"/>
              <a:t> velo </a:t>
            </a:r>
            <a:r>
              <a:rPr lang="es-CO" sz="2400" b="1" i="1" dirty="0" err="1" smtClean="0"/>
              <a:t>yejasenu</a:t>
            </a:r>
            <a:r>
              <a:rPr lang="es-CO" sz="2400" b="1" i="1" dirty="0" smtClean="0"/>
              <a:t> </a:t>
            </a:r>
            <a:r>
              <a:rPr lang="es-CO" sz="2400" b="1" i="1" dirty="0" err="1" smtClean="0"/>
              <a:t>venafal-shamah</a:t>
            </a:r>
            <a:r>
              <a:rPr lang="es-CO" sz="2400" b="1" i="1" dirty="0" smtClean="0"/>
              <a:t> </a:t>
            </a:r>
            <a:r>
              <a:rPr lang="es-CO" sz="2400" b="1" i="1" dirty="0" err="1" smtClean="0"/>
              <a:t>shor</a:t>
            </a:r>
            <a:r>
              <a:rPr lang="es-CO" sz="2400" b="1" i="1" dirty="0" smtClean="0"/>
              <a:t> o </a:t>
            </a:r>
            <a:r>
              <a:rPr lang="es-CO" sz="2400" b="1" i="1" dirty="0" err="1" smtClean="0"/>
              <a:t>jamor</a:t>
            </a:r>
            <a:r>
              <a:rPr lang="es-CO" sz="2400" b="1" i="1" dirty="0" smtClean="0"/>
              <a:t>.</a:t>
            </a:r>
            <a:endParaRPr lang="es-CO" sz="2400" i="1" dirty="0" smtClean="0"/>
          </a:p>
          <a:p>
            <a:r>
              <a:rPr lang="es-CO" sz="2400" b="1" i="1" dirty="0" smtClean="0"/>
              <a:t> </a:t>
            </a:r>
            <a:endParaRPr lang="es-CO" sz="2400" i="1" dirty="0" smtClean="0"/>
          </a:p>
          <a:p>
            <a:r>
              <a:rPr lang="es-CO" sz="2400" b="1" i="1" dirty="0" smtClean="0"/>
              <a:t>21:34   </a:t>
            </a:r>
            <a:r>
              <a:rPr lang="es-CO" sz="2400" i="1" dirty="0" smtClean="0"/>
              <a:t>el dueño del pozo pagará; dinero (o cualquier valor) dará a su dueño, mas el valor del animal muerto descontará. </a:t>
            </a:r>
            <a:r>
              <a:rPr lang="es-CO" sz="2400" b="1" i="1" dirty="0" smtClean="0"/>
              <a:t>Ba'al </a:t>
            </a:r>
            <a:r>
              <a:rPr lang="es-CO" sz="2400" b="1" i="1" dirty="0" err="1" smtClean="0"/>
              <a:t>habor</a:t>
            </a:r>
            <a:r>
              <a:rPr lang="es-CO" sz="2400" b="1" i="1" dirty="0" smtClean="0"/>
              <a:t> </a:t>
            </a:r>
            <a:r>
              <a:rPr lang="es-CO" sz="2400" b="1" i="1" dirty="0" err="1" smtClean="0"/>
              <a:t>yeshalem</a:t>
            </a:r>
            <a:r>
              <a:rPr lang="es-CO" sz="2400" b="1" i="1" dirty="0" smtClean="0"/>
              <a:t> </a:t>
            </a:r>
            <a:r>
              <a:rPr lang="es-CO" sz="2400" b="1" i="1" dirty="0" err="1" smtClean="0"/>
              <a:t>kesef</a:t>
            </a:r>
            <a:r>
              <a:rPr lang="es-CO" sz="2400" b="1" i="1" dirty="0" smtClean="0"/>
              <a:t> </a:t>
            </a:r>
            <a:r>
              <a:rPr lang="es-CO" sz="2400" b="1" i="1" dirty="0" err="1" smtClean="0"/>
              <a:t>yashiv</a:t>
            </a:r>
            <a:r>
              <a:rPr lang="es-CO" sz="2400" b="1" i="1" dirty="0" smtClean="0"/>
              <a:t> </a:t>
            </a:r>
            <a:r>
              <a:rPr lang="es-CO" sz="2400" b="1" i="1" dirty="0" err="1" smtClean="0"/>
              <a:t>live'alav</a:t>
            </a:r>
            <a:r>
              <a:rPr lang="es-CO" sz="2400" b="1" i="1" dirty="0" smtClean="0"/>
              <a:t> </a:t>
            </a:r>
            <a:r>
              <a:rPr lang="es-CO" sz="2400" b="1" i="1" dirty="0" err="1" smtClean="0"/>
              <a:t>vehamet</a:t>
            </a:r>
            <a:r>
              <a:rPr lang="es-CO" sz="2400" b="1" i="1" dirty="0" smtClean="0"/>
              <a:t> </a:t>
            </a:r>
            <a:r>
              <a:rPr lang="es-CO" sz="2400" b="1" i="1" dirty="0" err="1" smtClean="0"/>
              <a:t>yihyeh</a:t>
            </a:r>
            <a:r>
              <a:rPr lang="es-CO" sz="2400" b="1" i="1" dirty="0" smtClean="0"/>
              <a:t>-lo.</a:t>
            </a:r>
            <a:endParaRPr lang="es-CO" sz="2400" i="1" dirty="0" smtClean="0"/>
          </a:p>
          <a:p>
            <a:r>
              <a:rPr lang="es-CO" sz="2400" i="1" dirty="0" smtClean="0"/>
              <a:t>** Un pozo</a:t>
            </a:r>
            <a:endParaRPr lang="es-CO" sz="2400" i="1" dirty="0" smtClean="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21:35   </a:t>
            </a:r>
            <a:r>
              <a:rPr lang="es-CO" sz="2400" i="1" dirty="0" smtClean="0"/>
              <a:t>Si el buey de alguno hiriere al buey de su compañero de modo que muera, venderán el buey vivo y dividirán el dinero, y también dividirán el buey muerto. </a:t>
            </a:r>
            <a:r>
              <a:rPr lang="es-CO" sz="2400" b="1" i="1" dirty="0" err="1" smtClean="0"/>
              <a:t>Veji-yigof</a:t>
            </a:r>
            <a:r>
              <a:rPr lang="es-CO" sz="2400" b="1" i="1" dirty="0" smtClean="0"/>
              <a:t> </a:t>
            </a:r>
            <a:r>
              <a:rPr lang="es-CO" sz="2400" b="1" i="1" dirty="0" err="1" smtClean="0"/>
              <a:t>shor-ish</a:t>
            </a:r>
            <a:r>
              <a:rPr lang="es-CO" sz="2400" b="1" i="1" dirty="0" smtClean="0"/>
              <a:t> et-</a:t>
            </a:r>
            <a:r>
              <a:rPr lang="es-CO" sz="2400" b="1" i="1" dirty="0" err="1" smtClean="0"/>
              <a:t>shor</a:t>
            </a:r>
            <a:r>
              <a:rPr lang="es-CO" sz="2400" b="1" i="1" dirty="0" smtClean="0"/>
              <a:t> </a:t>
            </a:r>
            <a:r>
              <a:rPr lang="es-CO" sz="2400" b="1" i="1" dirty="0" err="1" smtClean="0"/>
              <a:t>re'ehu</a:t>
            </a:r>
            <a:r>
              <a:rPr lang="es-CO" sz="2400" b="1" i="1" dirty="0" smtClean="0"/>
              <a:t> </a:t>
            </a:r>
            <a:r>
              <a:rPr lang="es-CO" sz="2400" b="1" i="1" dirty="0" err="1" smtClean="0"/>
              <a:t>vamet</a:t>
            </a:r>
            <a:r>
              <a:rPr lang="es-CO" sz="2400" b="1" i="1" dirty="0" smtClean="0"/>
              <a:t> </a:t>
            </a:r>
            <a:r>
              <a:rPr lang="es-CO" sz="2400" b="1" i="1" dirty="0" err="1" smtClean="0"/>
              <a:t>umajru</a:t>
            </a:r>
            <a:r>
              <a:rPr lang="es-CO" sz="2400" b="1" i="1" dirty="0" smtClean="0"/>
              <a:t> et-</a:t>
            </a:r>
            <a:r>
              <a:rPr lang="es-CO" sz="2400" b="1" i="1" dirty="0" err="1" smtClean="0"/>
              <a:t>hashor</a:t>
            </a:r>
            <a:r>
              <a:rPr lang="es-CO" sz="2400" b="1" i="1" dirty="0" smtClean="0"/>
              <a:t> </a:t>
            </a:r>
            <a:r>
              <a:rPr lang="es-CO" sz="2400" b="1" i="1" dirty="0" err="1" smtClean="0"/>
              <a:t>hajay</a:t>
            </a:r>
            <a:r>
              <a:rPr lang="es-CO" sz="2400" b="1" i="1" dirty="0" smtClean="0"/>
              <a:t> </a:t>
            </a:r>
            <a:r>
              <a:rPr lang="es-CO" sz="2400" b="1" i="1" dirty="0" err="1" smtClean="0"/>
              <a:t>vejatsu</a:t>
            </a:r>
            <a:r>
              <a:rPr lang="es-CO" sz="2400" b="1" i="1" dirty="0" smtClean="0"/>
              <a:t> et-</a:t>
            </a:r>
            <a:r>
              <a:rPr lang="es-CO" sz="2400" b="1" i="1" dirty="0" err="1" smtClean="0"/>
              <a:t>kaspo</a:t>
            </a:r>
            <a:r>
              <a:rPr lang="es-CO" sz="2400" b="1" i="1" dirty="0" smtClean="0"/>
              <a:t> </a:t>
            </a:r>
            <a:r>
              <a:rPr lang="es-CO" sz="2400" b="1" i="1" dirty="0" err="1" smtClean="0"/>
              <a:t>vegam</a:t>
            </a:r>
            <a:r>
              <a:rPr lang="es-CO" sz="2400" b="1" i="1" dirty="0" smtClean="0"/>
              <a:t> et-</a:t>
            </a:r>
            <a:r>
              <a:rPr lang="es-CO" sz="2400" b="1" i="1" dirty="0" err="1" smtClean="0"/>
              <a:t>hamet</a:t>
            </a:r>
            <a:r>
              <a:rPr lang="es-CO" sz="2400" b="1" i="1" dirty="0" smtClean="0"/>
              <a:t> </a:t>
            </a:r>
            <a:r>
              <a:rPr lang="es-CO" sz="2400" b="1" i="1" dirty="0" err="1" smtClean="0"/>
              <a:t>yejetsun</a:t>
            </a:r>
            <a:r>
              <a:rPr lang="es-CO" sz="2400" b="1" i="1" dirty="0" smtClean="0"/>
              <a:t>.</a:t>
            </a:r>
            <a:endParaRPr lang="es-CO" sz="2400" i="1" dirty="0" smtClean="0"/>
          </a:p>
          <a:p>
            <a:r>
              <a:rPr lang="es-CO" sz="2400" b="1" i="1" dirty="0" smtClean="0"/>
              <a:t> </a:t>
            </a:r>
            <a:r>
              <a:rPr lang="es-CO" sz="2400" b="1" i="1" dirty="0" smtClean="0"/>
              <a:t>21:36</a:t>
            </a:r>
            <a:r>
              <a:rPr lang="es-CO" sz="2400" i="1" dirty="0" smtClean="0"/>
              <a:t>   Mas si se sabía que el buey estaba avezado a cornear desde ayer y anteayer (tres veces) y su dueño no lo guardaba, sin falta pagará buey por buey; y el (animal) muerto será para el perjudicado, descontando el precio.</a:t>
            </a:r>
            <a:r>
              <a:rPr lang="es-CO" sz="2400" b="1" i="1" dirty="0" smtClean="0"/>
              <a:t> O </a:t>
            </a:r>
            <a:r>
              <a:rPr lang="es-CO" sz="2400" b="1" i="1" dirty="0" err="1" smtClean="0"/>
              <a:t>noda</a:t>
            </a:r>
            <a:r>
              <a:rPr lang="es-CO" sz="2400" b="1" i="1" dirty="0" smtClean="0"/>
              <a:t> </a:t>
            </a:r>
            <a:r>
              <a:rPr lang="es-CO" sz="2400" b="1" i="1" dirty="0" err="1" smtClean="0"/>
              <a:t>ki</a:t>
            </a:r>
            <a:r>
              <a:rPr lang="es-CO" sz="2400" b="1" i="1" dirty="0" smtClean="0"/>
              <a:t> </a:t>
            </a:r>
            <a:r>
              <a:rPr lang="es-CO" sz="2400" b="1" i="1" dirty="0" err="1" smtClean="0"/>
              <a:t>shor</a:t>
            </a:r>
            <a:r>
              <a:rPr lang="es-CO" sz="2400" b="1" i="1" dirty="0" smtClean="0"/>
              <a:t> </a:t>
            </a:r>
            <a:r>
              <a:rPr lang="es-CO" sz="2400" b="1" i="1" dirty="0" err="1" smtClean="0"/>
              <a:t>nagaj</a:t>
            </a:r>
            <a:r>
              <a:rPr lang="es-CO" sz="2400" b="1" i="1" dirty="0" smtClean="0"/>
              <a:t> hu </a:t>
            </a:r>
            <a:r>
              <a:rPr lang="es-CO" sz="2400" b="1" i="1" dirty="0" err="1" smtClean="0"/>
              <a:t>mitmol</a:t>
            </a:r>
            <a:r>
              <a:rPr lang="es-CO" sz="2400" b="1" i="1" dirty="0" smtClean="0"/>
              <a:t> </a:t>
            </a:r>
            <a:r>
              <a:rPr lang="es-CO" sz="2400" b="1" i="1" dirty="0" err="1" smtClean="0"/>
              <a:t>shilshom</a:t>
            </a:r>
            <a:r>
              <a:rPr lang="es-CO" sz="2400" b="1" i="1" dirty="0" smtClean="0"/>
              <a:t> velo </a:t>
            </a:r>
            <a:r>
              <a:rPr lang="es-CO" sz="2400" b="1" i="1" dirty="0" err="1" smtClean="0"/>
              <a:t>yishmerenu</a:t>
            </a:r>
            <a:r>
              <a:rPr lang="es-CO" sz="2400" b="1" i="1" dirty="0" smtClean="0"/>
              <a:t> </a:t>
            </a:r>
            <a:r>
              <a:rPr lang="es-CO" sz="2400" b="1" i="1" dirty="0" err="1" smtClean="0"/>
              <a:t>be'alav</a:t>
            </a:r>
            <a:r>
              <a:rPr lang="es-CO" sz="2400" b="1" i="1" dirty="0" smtClean="0"/>
              <a:t> </a:t>
            </a:r>
            <a:r>
              <a:rPr lang="es-CO" sz="2400" b="1" i="1" dirty="0" err="1" smtClean="0"/>
              <a:t>shalem</a:t>
            </a:r>
            <a:r>
              <a:rPr lang="es-CO" sz="2400" b="1" i="1" dirty="0" smtClean="0"/>
              <a:t> </a:t>
            </a:r>
            <a:r>
              <a:rPr lang="es-CO" sz="2400" b="1" i="1" dirty="0" err="1" smtClean="0"/>
              <a:t>yeshalem</a:t>
            </a:r>
            <a:r>
              <a:rPr lang="es-CO" sz="2400" b="1" i="1" dirty="0" smtClean="0"/>
              <a:t> </a:t>
            </a:r>
            <a:r>
              <a:rPr lang="es-CO" sz="2400" b="1" i="1" dirty="0" err="1" smtClean="0"/>
              <a:t>shor</a:t>
            </a:r>
            <a:r>
              <a:rPr lang="es-CO" sz="2400" b="1" i="1" dirty="0" smtClean="0"/>
              <a:t> </a:t>
            </a:r>
            <a:r>
              <a:rPr lang="es-CO" sz="2400" b="1" i="1" dirty="0" err="1" smtClean="0"/>
              <a:t>tajat</a:t>
            </a:r>
            <a:r>
              <a:rPr lang="es-CO" sz="2400" b="1" i="1" dirty="0" smtClean="0"/>
              <a:t> </a:t>
            </a:r>
            <a:r>
              <a:rPr lang="es-CO" sz="2400" b="1" i="1" dirty="0" err="1" smtClean="0"/>
              <a:t>hashor</a:t>
            </a:r>
            <a:r>
              <a:rPr lang="es-CO" sz="2400" b="1" i="1" dirty="0" smtClean="0"/>
              <a:t> </a:t>
            </a:r>
            <a:r>
              <a:rPr lang="es-CO" sz="2400" b="1" i="1" dirty="0" err="1" smtClean="0"/>
              <a:t>vehamet</a:t>
            </a:r>
            <a:r>
              <a:rPr lang="es-CO" sz="2400" b="1" i="1" dirty="0" smtClean="0"/>
              <a:t> </a:t>
            </a:r>
            <a:r>
              <a:rPr lang="es-CO" sz="2400" b="1" i="1" dirty="0" err="1" smtClean="0"/>
              <a:t>yihyeh</a:t>
            </a:r>
            <a:r>
              <a:rPr lang="es-CO" sz="2400" b="1" i="1" dirty="0" smtClean="0"/>
              <a:t>-lo</a:t>
            </a:r>
            <a:r>
              <a:rPr lang="es-CO" sz="2400" b="1" i="1" dirty="0" smtClean="0"/>
              <a:t>.</a:t>
            </a:r>
            <a:endParaRPr lang="es-CO" sz="2400" i="1" dirty="0" smtClean="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21:37</a:t>
            </a:r>
            <a:r>
              <a:rPr lang="es-CO" sz="2400" b="1" i="1" dirty="0" smtClean="0"/>
              <a:t>   </a:t>
            </a:r>
            <a:r>
              <a:rPr lang="es-CO" sz="2400" i="1" dirty="0" smtClean="0"/>
              <a:t>Cuando alguno hurtare buey o carnero o los degollare o los vendiere, cinco bueyes restituirá por un buey, y cuatro carneros por un carnero.</a:t>
            </a:r>
            <a:r>
              <a:rPr lang="es-CO" sz="2400" b="1" i="1" dirty="0" smtClean="0"/>
              <a:t> Ki </a:t>
            </a:r>
            <a:r>
              <a:rPr lang="es-CO" sz="2400" b="1" i="1" dirty="0" err="1" smtClean="0"/>
              <a:t>yignov-ish</a:t>
            </a:r>
            <a:r>
              <a:rPr lang="es-CO" sz="2400" b="1" i="1" dirty="0" smtClean="0"/>
              <a:t> </a:t>
            </a:r>
            <a:r>
              <a:rPr lang="es-CO" sz="2400" b="1" i="1" dirty="0" err="1" smtClean="0"/>
              <a:t>shor</a:t>
            </a:r>
            <a:r>
              <a:rPr lang="es-CO" sz="2400" b="1" i="1" dirty="0" smtClean="0"/>
              <a:t> o-</a:t>
            </a:r>
            <a:r>
              <a:rPr lang="es-CO" sz="2400" b="1" i="1" dirty="0" err="1" smtClean="0"/>
              <a:t>seh</a:t>
            </a:r>
            <a:r>
              <a:rPr lang="es-CO" sz="2400" b="1" i="1" dirty="0" smtClean="0"/>
              <a:t> </a:t>
            </a:r>
            <a:r>
              <a:rPr lang="es-CO" sz="2400" b="1" i="1" dirty="0" err="1" smtClean="0"/>
              <a:t>utvajo</a:t>
            </a:r>
            <a:r>
              <a:rPr lang="es-CO" sz="2400" b="1" i="1" dirty="0" smtClean="0"/>
              <a:t> o </a:t>
            </a:r>
            <a:r>
              <a:rPr lang="es-CO" sz="2400" b="1" i="1" dirty="0" err="1" smtClean="0"/>
              <a:t>mejaro</a:t>
            </a:r>
            <a:r>
              <a:rPr lang="es-CO" sz="2400" b="1" i="1" dirty="0" smtClean="0"/>
              <a:t> </a:t>
            </a:r>
            <a:r>
              <a:rPr lang="es-CO" sz="2400" b="1" i="1" dirty="0" err="1" smtClean="0"/>
              <a:t>jamishah</a:t>
            </a:r>
            <a:r>
              <a:rPr lang="es-CO" sz="2400" b="1" i="1" dirty="0" smtClean="0"/>
              <a:t> </a:t>
            </a:r>
            <a:r>
              <a:rPr lang="es-CO" sz="2400" b="1" i="1" dirty="0" err="1" smtClean="0"/>
              <a:t>vakar</a:t>
            </a:r>
            <a:r>
              <a:rPr lang="es-CO" sz="2400" b="1" i="1" dirty="0" smtClean="0"/>
              <a:t> </a:t>
            </a:r>
            <a:r>
              <a:rPr lang="es-CO" sz="2400" b="1" i="1" dirty="0" err="1" smtClean="0"/>
              <a:t>yeshalem</a:t>
            </a:r>
            <a:r>
              <a:rPr lang="es-CO" sz="2400" b="1" i="1" dirty="0" smtClean="0"/>
              <a:t> </a:t>
            </a:r>
            <a:r>
              <a:rPr lang="es-CO" sz="2400" b="1" i="1" dirty="0" err="1" smtClean="0"/>
              <a:t>tajat</a:t>
            </a:r>
            <a:r>
              <a:rPr lang="es-CO" sz="2400" b="1" i="1" dirty="0" smtClean="0"/>
              <a:t> </a:t>
            </a:r>
            <a:r>
              <a:rPr lang="es-CO" sz="2400" b="1" i="1" dirty="0" err="1" smtClean="0"/>
              <a:t>hashor</a:t>
            </a:r>
            <a:r>
              <a:rPr lang="es-CO" sz="2400" b="1" i="1" dirty="0" smtClean="0"/>
              <a:t> </a:t>
            </a:r>
            <a:r>
              <a:rPr lang="es-CO" sz="2400" b="1" i="1" dirty="0" err="1" smtClean="0"/>
              <a:t>ve'arba-tson</a:t>
            </a:r>
            <a:r>
              <a:rPr lang="es-CO" sz="2400" b="1" i="1" dirty="0" smtClean="0"/>
              <a:t> </a:t>
            </a:r>
            <a:r>
              <a:rPr lang="es-CO" sz="2400" b="1" i="1" dirty="0" err="1" smtClean="0"/>
              <a:t>tajat</a:t>
            </a:r>
            <a:r>
              <a:rPr lang="es-CO" sz="2400" b="1" i="1" dirty="0" smtClean="0"/>
              <a:t> </a:t>
            </a:r>
            <a:r>
              <a:rPr lang="es-CO" sz="2400" b="1" i="1" dirty="0" err="1" smtClean="0"/>
              <a:t>haseh</a:t>
            </a:r>
            <a:r>
              <a:rPr lang="es-CO" sz="2400" b="1" i="1" dirty="0" smtClean="0"/>
              <a:t>.</a:t>
            </a:r>
            <a:endParaRPr lang="es-CO" sz="2400" i="1" dirty="0" smtClean="0"/>
          </a:p>
          <a:p>
            <a:r>
              <a:rPr lang="es-CO" sz="2400" i="1" dirty="0" smtClean="0"/>
              <a:t>Por qué la diferencia entre las dos especies? **</a:t>
            </a:r>
            <a:endParaRPr lang="es-CO" sz="2400" i="1" dirty="0" smtClean="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8 </a:t>
            </a:r>
            <a:r>
              <a:rPr lang="es-CO" sz="1800" dirty="0" smtClean="0">
                <a:latin typeface="Calibri" pitchFamily="34" charset="0"/>
              </a:rPr>
              <a:t>de Nisán 5777  –  </a:t>
            </a:r>
            <a:r>
              <a:rPr lang="es-CO" sz="1800" dirty="0" smtClean="0">
                <a:latin typeface="Calibri" pitchFamily="34" charset="0"/>
              </a:rPr>
              <a:t>4 de Abril, </a:t>
            </a:r>
            <a:r>
              <a:rPr lang="es-CO" sz="1800" dirty="0" smtClean="0">
                <a:latin typeface="Calibri" pitchFamily="34" charset="0"/>
              </a:rPr>
              <a:t>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114862</TotalTime>
  <Words>954</Words>
  <Application>Microsoft Office PowerPoint</Application>
  <PresentationFormat>On-screen Show (4:3)</PresentationFormat>
  <Paragraphs>113</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3197</cp:revision>
  <dcterms:created xsi:type="dcterms:W3CDTF">2013-10-13T19:31:46Z</dcterms:created>
  <dcterms:modified xsi:type="dcterms:W3CDTF">2017-04-05T01:23:39Z</dcterms:modified>
</cp:coreProperties>
</file>