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1108" r:id="rId3"/>
    <p:sldId id="1109" r:id="rId4"/>
    <p:sldId id="1110" r:id="rId5"/>
    <p:sldId id="1111" r:id="rId6"/>
    <p:sldId id="1112" r:id="rId7"/>
    <p:sldId id="1121" r:id="rId8"/>
    <p:sldId id="1113" r:id="rId9"/>
    <p:sldId id="1115" r:id="rId10"/>
    <p:sldId id="1118" r:id="rId11"/>
    <p:sldId id="1119" r:id="rId12"/>
    <p:sldId id="1120" r:id="rId13"/>
    <p:sldId id="1116" r:id="rId14"/>
    <p:sldId id="1117" r:id="rId15"/>
    <p:sldId id="1122" r:id="rId16"/>
    <p:sldId id="1141" r:id="rId17"/>
    <p:sldId id="1123" r:id="rId18"/>
    <p:sldId id="1124" r:id="rId19"/>
    <p:sldId id="1125" r:id="rId20"/>
    <p:sldId id="1126" r:id="rId21"/>
    <p:sldId id="1142" r:id="rId22"/>
    <p:sldId id="1127" r:id="rId23"/>
    <p:sldId id="1128" r:id="rId24"/>
    <p:sldId id="1130" r:id="rId25"/>
    <p:sldId id="1143" r:id="rId26"/>
    <p:sldId id="1131" r:id="rId27"/>
    <p:sldId id="1132" r:id="rId28"/>
    <p:sldId id="1134" r:id="rId29"/>
    <p:sldId id="1135" r:id="rId30"/>
    <p:sldId id="1136" r:id="rId31"/>
    <p:sldId id="1138" r:id="rId32"/>
    <p:sldId id="1144" r:id="rId33"/>
    <p:sldId id="1139" r:id="rId34"/>
    <p:sldId id="292"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66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70" autoAdjust="0"/>
    <p:restoredTop sz="94660"/>
  </p:normalViewPr>
  <p:slideViewPr>
    <p:cSldViewPr>
      <p:cViewPr>
        <p:scale>
          <a:sx n="75" d="100"/>
          <a:sy n="75" d="100"/>
        </p:scale>
        <p:origin x="-1506" y="31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6B05D96-1AA7-4885-A799-4B22F8FA5C44}" type="datetime1">
              <a:rPr/>
              <a:pPr>
                <a:defRPr/>
              </a:pPr>
              <a:t>6/14/2016</a:t>
            </a:fld>
            <a:endParaRPr/>
          </a:p>
        </p:txBody>
      </p:sp>
      <p:sp>
        <p:nvSpPr>
          <p:cNvPr id="23556"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1B37A38F-A25C-4F90-81DA-4D878FB23B37}"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A44D2259-3AE3-47B0-9A24-CA7E2515DC0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F1436C3-98CE-456C-B969-0A3F0E4114A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19DD546C-7A41-463B-AE67-143CF04F4AB5}"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33A5CCA0-E6DD-4193-BDB5-786DE774B486}"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D43F0248-D71C-4723-8A1A-59A620E2B604}"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01116441-ECE5-4928-B03C-53717E748E6E}"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08DDD08-98FD-496A-8A52-6565E7E1C93F}"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916129B7-2E64-4792-A25E-A043A0D32868}"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A7024B4F-A313-4340-8D06-8B00B6D103F4}" type="datetime1">
              <a:rPr/>
              <a:pPr>
                <a:defRPr/>
              </a:pPr>
              <a:t>6/14/2016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117E89F1-4B5E-4847-9225-7CC91FF153CE}"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096D249D-3CDE-4C4D-B93D-C34CBEED8FC5}" type="datetime1">
              <a:rPr/>
              <a:pPr>
                <a:defRPr/>
              </a:pPr>
              <a:t>6/14/2016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7D334084-F3E2-4E68-A98C-C09DAB97F81E}"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469768AB-C849-4318-8073-FC989373D28A}" type="datetime1">
              <a:rPr/>
              <a:pPr>
                <a:defRPr/>
              </a:pPr>
              <a:t>6/14/2016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79508E6-1211-4C26-A83B-0B2E2F5F4341}"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14698D69-E55B-471A-9BC6-F336B4216F05}"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BB2D8FC-899C-4009-AFA8-F890B8E78A27}"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60439959-C737-49BC-9AB8-0F8FDA62655D}"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DD71039-695B-4D5A-8AE8-BACD295B8391}"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5C26D75F-1534-4DBB-9666-566CC7145E0F}"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85356BA-71D5-43D2-BBB5-C094B33FFC0F}"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B6D31F1-2D85-4C7B-A1A4-A1819A130FD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DACDFBF-5ECE-47E2-A0A8-BDF4D6113AB0}"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EFCC6B8D-CCC3-4F3A-9247-64A2D6013C77}" type="datetime1">
              <a:rPr/>
              <a:pPr>
                <a:defRPr/>
              </a:pPr>
              <a:t>6/14/2016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F37C58B-1C67-42CF-B329-600AE5DC09A1}"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3200" dirty="0" smtClean="0">
                <a:solidFill>
                  <a:srgbClr val="000000"/>
                </a:solidFill>
                <a:latin typeface="Calibri" pitchFamily="34" charset="0"/>
              </a:rPr>
              <a:t>CLASES DE TORAH</a:t>
            </a:r>
          </a:p>
          <a:p>
            <a:pPr algn="ctr">
              <a:lnSpc>
                <a:spcPct val="90000"/>
              </a:lnSpc>
            </a:pPr>
            <a:r>
              <a:rPr lang="es-CO" sz="4100" dirty="0" smtClean="0">
                <a:solidFill>
                  <a:srgbClr val="000000"/>
                </a:solidFill>
                <a:latin typeface="Calibri" pitchFamily="34" charset="0"/>
              </a:rPr>
              <a:t>LIBRO DE SHEMOT – EXODO </a:t>
            </a:r>
            <a:r>
              <a:rPr lang="es-CO" sz="4100" dirty="0" smtClean="0">
                <a:solidFill>
                  <a:srgbClr val="000000"/>
                </a:solidFill>
                <a:latin typeface="Calibri" pitchFamily="34" charset="0"/>
              </a:rPr>
              <a:t>#4</a:t>
            </a:r>
          </a:p>
          <a:p>
            <a:pPr algn="ctr">
              <a:lnSpc>
                <a:spcPct val="90000"/>
              </a:lnSpc>
            </a:pPr>
            <a:r>
              <a:rPr lang="es-CO" sz="3600" dirty="0" smtClean="0">
                <a:solidFill>
                  <a:srgbClr val="000000"/>
                </a:solidFill>
                <a:latin typeface="Calibri" pitchFamily="34" charset="0"/>
              </a:rPr>
              <a:t>Comisión de Moisés</a:t>
            </a:r>
            <a:endParaRPr lang="es-CO" sz="36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smtClean="0">
                <a:solidFill>
                  <a:srgbClr val="FF6600"/>
                </a:solidFill>
                <a:effectLst>
                  <a:outerShdw blurRad="38100" dist="38100" dir="2700000" algn="tl">
                    <a:srgbClr val="000000">
                      <a:alpha val="43137"/>
                    </a:srgbClr>
                  </a:outerShdw>
                </a:effectLst>
              </a:rPr>
              <a:t>3:15   </a:t>
            </a:r>
            <a:r>
              <a:rPr lang="es-ES" sz="2400" dirty="0" smtClean="0">
                <a:solidFill>
                  <a:srgbClr val="FF6600"/>
                </a:solidFill>
                <a:effectLst>
                  <a:outerShdw blurRad="38100" dist="38100" dir="2700000" algn="tl">
                    <a:srgbClr val="000000">
                      <a:alpha val="43137"/>
                    </a:srgbClr>
                  </a:outerShdw>
                </a:effectLst>
              </a:rPr>
              <a:t>Y Dios dijo también a Moisés: Así dirás a los hijos de Israel: El Eterno, Dios de vuestros padres, el Dios de Abraham, el Dios de Isaac y el Dios de Jacob, me ha enviado a vosotros. Éste es mi nombre </a:t>
            </a:r>
            <a:r>
              <a:rPr lang="es-ES" sz="2400" dirty="0" smtClean="0">
                <a:solidFill>
                  <a:srgbClr val="FF0000"/>
                </a:solidFill>
                <a:effectLst>
                  <a:outerShdw blurRad="38100" dist="38100" dir="2700000" algn="tl">
                    <a:srgbClr val="000000">
                      <a:alpha val="43137"/>
                    </a:srgbClr>
                  </a:outerShdw>
                </a:effectLst>
              </a:rPr>
              <a:t>para siempre </a:t>
            </a:r>
            <a:r>
              <a:rPr lang="es-ES" sz="2400" dirty="0" smtClean="0">
                <a:solidFill>
                  <a:srgbClr val="FF6600"/>
                </a:solidFill>
                <a:effectLst>
                  <a:outerShdw blurRad="38100" dist="38100" dir="2700000" algn="tl">
                    <a:srgbClr val="000000">
                      <a:alpha val="43137"/>
                    </a:srgbClr>
                  </a:outerShdw>
                </a:effectLst>
              </a:rPr>
              <a:t>y éste es mi memorial para todas las generaciones.</a:t>
            </a:r>
          </a:p>
          <a:p>
            <a:r>
              <a:rPr lang="es-ES" sz="2400" b="1" dirty="0" err="1" smtClean="0"/>
              <a:t>Vayomer</a:t>
            </a:r>
            <a:r>
              <a:rPr lang="es-ES" sz="2400" b="1" dirty="0" smtClean="0"/>
              <a:t> </a:t>
            </a:r>
            <a:r>
              <a:rPr lang="es-ES" sz="2400" b="1" dirty="0" err="1" smtClean="0"/>
              <a:t>od</a:t>
            </a:r>
            <a:r>
              <a:rPr lang="es-ES" sz="2400" b="1" dirty="0" smtClean="0"/>
              <a:t> </a:t>
            </a:r>
            <a:r>
              <a:rPr lang="es-ES" sz="2400" b="1" dirty="0" err="1" smtClean="0"/>
              <a:t>Elohim</a:t>
            </a:r>
            <a:r>
              <a:rPr lang="es-ES" sz="2400" b="1" dirty="0" smtClean="0"/>
              <a:t> el-</a:t>
            </a:r>
            <a:r>
              <a:rPr lang="es-ES" sz="2400" b="1" dirty="0" err="1" smtClean="0"/>
              <a:t>Moshe</a:t>
            </a:r>
            <a:r>
              <a:rPr lang="es-ES" sz="2400" b="1" dirty="0" smtClean="0"/>
              <a:t> </a:t>
            </a:r>
            <a:r>
              <a:rPr lang="es-ES" sz="2400" b="1" dirty="0" err="1" smtClean="0"/>
              <a:t>koh</a:t>
            </a:r>
            <a:r>
              <a:rPr lang="es-ES" sz="2400" b="1" dirty="0" smtClean="0"/>
              <a:t> tomar el-</a:t>
            </a:r>
            <a:r>
              <a:rPr lang="es-ES" sz="2400" b="1" dirty="0" err="1" smtClean="0"/>
              <a:t>beney</a:t>
            </a:r>
            <a:r>
              <a:rPr lang="es-ES" sz="2400" b="1" dirty="0" smtClean="0"/>
              <a:t> </a:t>
            </a:r>
            <a:r>
              <a:rPr lang="es-ES" sz="2400" b="1" dirty="0" err="1" smtClean="0"/>
              <a:t>Yisra'el</a:t>
            </a:r>
            <a:r>
              <a:rPr lang="es-ES" sz="2400" b="1" dirty="0" smtClean="0"/>
              <a:t> Adonay </a:t>
            </a:r>
            <a:r>
              <a:rPr lang="es-ES" sz="2400" b="1" dirty="0" err="1" smtClean="0"/>
              <a:t>Elohey</a:t>
            </a:r>
            <a:r>
              <a:rPr lang="es-ES" sz="2400" b="1" dirty="0" smtClean="0"/>
              <a:t> </a:t>
            </a:r>
            <a:r>
              <a:rPr lang="es-ES" sz="2400" b="1" dirty="0" err="1" smtClean="0"/>
              <a:t>avoteyjem</a:t>
            </a:r>
            <a:r>
              <a:rPr lang="es-ES" sz="2400" b="1" dirty="0" smtClean="0"/>
              <a:t> </a:t>
            </a:r>
            <a:r>
              <a:rPr lang="es-ES" sz="2400" b="1" dirty="0" err="1" smtClean="0"/>
              <a:t>Elohey</a:t>
            </a:r>
            <a:r>
              <a:rPr lang="es-ES" sz="2400" b="1" dirty="0" smtClean="0"/>
              <a:t> </a:t>
            </a:r>
            <a:r>
              <a:rPr lang="es-ES" sz="2400" b="1" dirty="0" err="1" smtClean="0"/>
              <a:t>Avraham</a:t>
            </a:r>
            <a:r>
              <a:rPr lang="es-ES" sz="2400" b="1" dirty="0" smtClean="0"/>
              <a:t> </a:t>
            </a:r>
            <a:r>
              <a:rPr lang="es-ES" sz="2400" b="1" dirty="0" err="1" smtClean="0"/>
              <a:t>Elohey</a:t>
            </a:r>
            <a:r>
              <a:rPr lang="es-ES" sz="2400" b="1" dirty="0" smtClean="0"/>
              <a:t> </a:t>
            </a:r>
            <a:r>
              <a:rPr lang="es-ES" sz="2400" b="1" dirty="0" err="1" smtClean="0"/>
              <a:t>Yitsjak</a:t>
            </a:r>
            <a:r>
              <a:rPr lang="es-ES" sz="2400" b="1" dirty="0" smtClean="0"/>
              <a:t> </a:t>
            </a:r>
            <a:r>
              <a:rPr lang="es-ES" sz="2400" b="1" dirty="0" err="1" smtClean="0"/>
              <a:t>ve'Elohey</a:t>
            </a:r>
            <a:r>
              <a:rPr lang="es-ES" sz="2400" b="1" dirty="0" smtClean="0"/>
              <a:t> </a:t>
            </a:r>
            <a:r>
              <a:rPr lang="es-ES" sz="2400" b="1" dirty="0" err="1" smtClean="0"/>
              <a:t>Ya'akov</a:t>
            </a:r>
            <a:r>
              <a:rPr lang="es-ES" sz="2400" b="1" dirty="0" smtClean="0"/>
              <a:t> </a:t>
            </a:r>
            <a:r>
              <a:rPr lang="es-ES" sz="2400" b="1" dirty="0" err="1" smtClean="0"/>
              <a:t>shlajani</a:t>
            </a:r>
            <a:r>
              <a:rPr lang="es-ES" sz="2400" b="1" dirty="0" smtClean="0"/>
              <a:t> </a:t>
            </a:r>
            <a:r>
              <a:rPr lang="es-ES" sz="2400" b="1" dirty="0" err="1" smtClean="0"/>
              <a:t>aleyjem</a:t>
            </a:r>
            <a:r>
              <a:rPr lang="es-ES" sz="2400" b="1" dirty="0" smtClean="0"/>
              <a:t> </a:t>
            </a:r>
            <a:r>
              <a:rPr lang="es-ES" sz="2400" b="1" dirty="0" err="1" smtClean="0"/>
              <a:t>zeh-shemi</a:t>
            </a:r>
            <a:r>
              <a:rPr lang="es-ES" sz="2400" b="1" dirty="0" smtClean="0"/>
              <a:t> </a:t>
            </a:r>
            <a:r>
              <a:rPr lang="es-ES" sz="2400" b="1" dirty="0" err="1" smtClean="0">
                <a:solidFill>
                  <a:srgbClr val="FF0000"/>
                </a:solidFill>
                <a:effectLst>
                  <a:outerShdw blurRad="38100" dist="38100" dir="2700000" algn="tl">
                    <a:srgbClr val="000000">
                      <a:alpha val="43137"/>
                    </a:srgbClr>
                  </a:outerShdw>
                </a:effectLst>
              </a:rPr>
              <a:t>le'olam</a:t>
            </a:r>
            <a:r>
              <a:rPr lang="es-ES" sz="2400" b="1" dirty="0" smtClean="0"/>
              <a:t> </a:t>
            </a:r>
            <a:r>
              <a:rPr lang="es-ES" sz="2400" b="1" dirty="0" err="1" smtClean="0"/>
              <a:t>vezeh</a:t>
            </a:r>
            <a:r>
              <a:rPr lang="es-ES" sz="2400" b="1" dirty="0" smtClean="0"/>
              <a:t> </a:t>
            </a:r>
            <a:r>
              <a:rPr lang="es-ES" sz="2400" b="1" dirty="0" err="1" smtClean="0"/>
              <a:t>zijri</a:t>
            </a:r>
            <a:r>
              <a:rPr lang="es-ES" sz="2400" b="1" dirty="0" smtClean="0"/>
              <a:t> </a:t>
            </a:r>
            <a:r>
              <a:rPr lang="es-ES" sz="2400" b="1" dirty="0" err="1" smtClean="0"/>
              <a:t>ledor</a:t>
            </a:r>
            <a:r>
              <a:rPr lang="es-ES" sz="2400" b="1" dirty="0" smtClean="0"/>
              <a:t> </a:t>
            </a:r>
            <a:r>
              <a:rPr lang="es-ES" sz="2400" b="1" dirty="0" err="1" smtClean="0"/>
              <a:t>dor</a:t>
            </a:r>
            <a:r>
              <a:rPr lang="es-ES" sz="2400" b="1" dirty="0" smtClean="0"/>
              <a:t>.</a:t>
            </a:r>
            <a:endParaRPr lang="es-ES" sz="2400" dirty="0" smtClean="0"/>
          </a:p>
          <a:p>
            <a:r>
              <a:rPr lang="es-ES" sz="2400" dirty="0" smtClean="0"/>
              <a:t>La palabra “Le’olam” –para siempre- en esta frase está escrita sin la letra Vav -</a:t>
            </a:r>
            <a:r>
              <a:rPr lang="he-IL" sz="2400" dirty="0" smtClean="0">
                <a:solidFill>
                  <a:srgbClr val="FF6600"/>
                </a:solidFill>
                <a:effectLst>
                  <a:outerShdw blurRad="38100" dist="38100" dir="2700000" algn="tl">
                    <a:srgbClr val="000000">
                      <a:alpha val="43137"/>
                    </a:srgbClr>
                  </a:outerShdw>
                </a:effectLst>
              </a:rPr>
              <a:t>לְעֹלָ֔ם</a:t>
            </a:r>
            <a:r>
              <a:rPr lang="he-IL" sz="2400" dirty="0" smtClean="0">
                <a:effectLst>
                  <a:outerShdw blurRad="38100" dist="38100" dir="2700000" algn="tl">
                    <a:srgbClr val="000000">
                      <a:alpha val="43137"/>
                    </a:srgbClr>
                  </a:outerShdw>
                </a:effectLst>
              </a:rPr>
              <a:t> </a:t>
            </a:r>
            <a:r>
              <a:rPr lang="en-US" sz="2400" dirty="0" smtClean="0">
                <a:effectLst>
                  <a:outerShdw blurRad="38100" dist="38100" dir="2700000" algn="tl">
                    <a:srgbClr val="000000">
                      <a:alpha val="43137"/>
                    </a:srgbClr>
                  </a:outerShdw>
                </a:effectLst>
              </a:rPr>
              <a:t> </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t>La palabra “Le’olam” –para siempre- en esta frase está escrita sin la letra Vav -</a:t>
            </a:r>
            <a:r>
              <a:rPr lang="es-CO" sz="2400" dirty="0" err="1" smtClean="0">
                <a:solidFill>
                  <a:srgbClr val="FF6600"/>
                </a:solidFill>
                <a:effectLst>
                  <a:outerShdw blurRad="38100" dist="38100" dir="2700000" algn="tl">
                    <a:srgbClr val="000000">
                      <a:alpha val="43137"/>
                    </a:srgbClr>
                  </a:outerShdw>
                </a:effectLst>
              </a:rPr>
              <a:t>לְעֹל</a:t>
            </a:r>
            <a:r>
              <a:rPr lang="es-CO" sz="2400" dirty="0" smtClean="0">
                <a:solidFill>
                  <a:srgbClr val="FF6600"/>
                </a:solidFill>
                <a:effectLst>
                  <a:outerShdw blurRad="38100" dist="38100" dir="2700000" algn="tl">
                    <a:srgbClr val="000000">
                      <a:alpha val="43137"/>
                    </a:srgbClr>
                  </a:outerShdw>
                </a:effectLst>
              </a:rPr>
              <a:t>ָ֔ם  </a:t>
            </a:r>
          </a:p>
          <a:p>
            <a:r>
              <a:rPr lang="es-CO" sz="2400" dirty="0" smtClean="0"/>
              <a:t>Debe ser escrita -</a:t>
            </a:r>
            <a:r>
              <a:rPr lang="es-CO" sz="2400" b="1" dirty="0" err="1" smtClean="0">
                <a:solidFill>
                  <a:srgbClr val="FF6600"/>
                </a:solidFill>
                <a:effectLst>
                  <a:outerShdw blurRad="38100" dist="38100" dir="2700000" algn="tl">
                    <a:srgbClr val="000000">
                      <a:alpha val="43137"/>
                    </a:srgbClr>
                  </a:outerShdw>
                </a:effectLst>
              </a:rPr>
              <a:t>לְעוֹל</a:t>
            </a:r>
            <a:r>
              <a:rPr lang="es-CO" sz="2400" b="1" dirty="0" smtClean="0">
                <a:solidFill>
                  <a:srgbClr val="FF6600"/>
                </a:solidFill>
                <a:effectLst>
                  <a:outerShdw blurRad="38100" dist="38100" dir="2700000" algn="tl">
                    <a:srgbClr val="000000">
                      <a:alpha val="43137"/>
                    </a:srgbClr>
                  </a:outerShdw>
                </a:effectLst>
              </a:rPr>
              <a:t>ָ֔ם  </a:t>
            </a:r>
            <a:r>
              <a:rPr lang="es-CO" sz="2400" dirty="0" smtClean="0"/>
              <a:t>- </a:t>
            </a:r>
          </a:p>
          <a:p>
            <a:r>
              <a:rPr lang="es-CO" sz="2400" dirty="0" smtClean="0"/>
              <a:t>Dado que está escrita sin la Vav, se le puede pronunciar “</a:t>
            </a:r>
            <a:r>
              <a:rPr lang="es-CO" sz="2400" dirty="0" err="1" smtClean="0"/>
              <a:t>le’alem</a:t>
            </a:r>
            <a:r>
              <a:rPr lang="es-CO" sz="2400" dirty="0" smtClean="0"/>
              <a:t>” , o sea “ocultar”.</a:t>
            </a:r>
          </a:p>
          <a:p>
            <a:r>
              <a:rPr lang="es-CO" sz="2400" dirty="0" smtClean="0"/>
              <a:t>Esto enseña que el Nombre Divino no debe pronunciarse tal como se escribe, sino utilizando otro Nombre Divino en su lugar.</a:t>
            </a:r>
          </a:p>
          <a:p>
            <a:r>
              <a:rPr lang="es-CO" sz="2400" dirty="0" smtClean="0"/>
              <a:t>Por esta razón, siempre que se quiera  pronunciar el Nombre Inefable se le substituye por Adonay -</a:t>
            </a:r>
            <a:r>
              <a:rPr lang="es-CO" sz="2400" dirty="0" err="1" smtClean="0">
                <a:solidFill>
                  <a:srgbClr val="FF6600"/>
                </a:solidFill>
                <a:effectLst>
                  <a:outerShdw blurRad="38100" dist="38100" dir="2700000" algn="tl">
                    <a:srgbClr val="000000">
                      <a:alpha val="43137"/>
                    </a:srgbClr>
                  </a:outerShdw>
                </a:effectLst>
              </a:rPr>
              <a:t>אֲדֹנַי</a:t>
            </a:r>
            <a:r>
              <a:rPr lang="es-CO" sz="2400" dirty="0" smtClean="0">
                <a:solidFill>
                  <a:srgbClr val="FF6600"/>
                </a:solidFill>
                <a:effectLst>
                  <a:outerShdw blurRad="38100" dist="38100" dir="2700000" algn="tl">
                    <a:srgbClr val="000000">
                      <a:alpha val="43137"/>
                    </a:srgbClr>
                  </a:outerShdw>
                </a:effectLst>
              </a:rPr>
              <a:t> </a:t>
            </a:r>
            <a:r>
              <a:rPr lang="es-CO" sz="2400" dirty="0" smtClean="0"/>
              <a:t> </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rgbClr val="FF6600"/>
                </a:solidFill>
                <a:effectLst>
                  <a:outerShdw blurRad="38100" dist="38100" dir="2700000" algn="tl">
                    <a:srgbClr val="000000">
                      <a:alpha val="43137"/>
                    </a:srgbClr>
                  </a:outerShdw>
                </a:effectLst>
              </a:rPr>
              <a:t>3:16    </a:t>
            </a:r>
            <a:r>
              <a:rPr lang="es-CO" sz="2400" dirty="0" smtClean="0">
                <a:solidFill>
                  <a:srgbClr val="FF6600"/>
                </a:solidFill>
                <a:effectLst>
                  <a:outerShdw blurRad="38100" dist="38100" dir="2700000" algn="tl">
                    <a:srgbClr val="000000">
                      <a:alpha val="43137"/>
                    </a:srgbClr>
                  </a:outerShdw>
                </a:effectLst>
              </a:rPr>
              <a:t>Ve y reúne a los ancianos de Israel y diles: El Eterno, el Dios de vuestros padres, se me apareció; el Dios de Abraham, de Isaac y de Jacob, diciendo: “Ciertamente Yo os he visitado y (he visto) lo que os han hecho en Egipto; </a:t>
            </a:r>
          </a:p>
          <a:p>
            <a:r>
              <a:rPr lang="es-CO" sz="2400" b="1" dirty="0" err="1" smtClean="0"/>
              <a:t>Lej</a:t>
            </a:r>
            <a:r>
              <a:rPr lang="es-CO" sz="2400" b="1" dirty="0" smtClean="0"/>
              <a:t> </a:t>
            </a:r>
            <a:r>
              <a:rPr lang="es-CO" sz="2400" b="1" dirty="0" err="1" smtClean="0"/>
              <a:t>ve'asafta</a:t>
            </a:r>
            <a:r>
              <a:rPr lang="es-CO" sz="2400" b="1" dirty="0" smtClean="0"/>
              <a:t> et-</a:t>
            </a:r>
            <a:r>
              <a:rPr lang="es-CO" sz="2400" b="1" dirty="0" err="1" smtClean="0"/>
              <a:t>zikney</a:t>
            </a:r>
            <a:r>
              <a:rPr lang="es-CO" sz="2400" b="1" dirty="0" smtClean="0"/>
              <a:t> </a:t>
            </a:r>
            <a:r>
              <a:rPr lang="es-CO" sz="2400" b="1" dirty="0" err="1" smtClean="0"/>
              <a:t>Yisra'el</a:t>
            </a:r>
            <a:r>
              <a:rPr lang="es-CO" sz="2400" b="1" dirty="0" smtClean="0"/>
              <a:t> </a:t>
            </a:r>
            <a:r>
              <a:rPr lang="es-CO" sz="2400" b="1" dirty="0" err="1" smtClean="0"/>
              <a:t>ve'amarta</a:t>
            </a:r>
            <a:r>
              <a:rPr lang="es-CO" sz="2400" b="1" dirty="0" smtClean="0"/>
              <a:t> </a:t>
            </a:r>
            <a:r>
              <a:rPr lang="es-CO" sz="2400" b="1" dirty="0" err="1" smtClean="0"/>
              <a:t>alehem</a:t>
            </a:r>
            <a:r>
              <a:rPr lang="es-CO" sz="2400" b="1" dirty="0" smtClean="0"/>
              <a:t> Adonay </a:t>
            </a:r>
            <a:r>
              <a:rPr lang="es-CO" sz="2400" b="1" dirty="0" err="1" smtClean="0"/>
              <a:t>Elohey</a:t>
            </a:r>
            <a:r>
              <a:rPr lang="es-CO" sz="2400" b="1" dirty="0" smtClean="0"/>
              <a:t> </a:t>
            </a:r>
            <a:r>
              <a:rPr lang="es-CO" sz="2400" b="1" dirty="0" err="1" smtClean="0"/>
              <a:t>avoteyjem</a:t>
            </a:r>
            <a:r>
              <a:rPr lang="es-CO" sz="2400" b="1" dirty="0" smtClean="0"/>
              <a:t> </a:t>
            </a:r>
            <a:r>
              <a:rPr lang="es-CO" sz="2400" b="1" dirty="0" err="1" smtClean="0"/>
              <a:t>nir'ah</a:t>
            </a:r>
            <a:r>
              <a:rPr lang="es-CO" sz="2400" b="1" dirty="0" smtClean="0"/>
              <a:t> </a:t>
            </a:r>
            <a:r>
              <a:rPr lang="es-CO" sz="2400" b="1" dirty="0" err="1" smtClean="0"/>
              <a:t>elay</a:t>
            </a:r>
            <a:r>
              <a:rPr lang="es-CO" sz="2400" b="1" dirty="0" smtClean="0"/>
              <a:t> </a:t>
            </a:r>
            <a:r>
              <a:rPr lang="es-CO" sz="2400" b="1" dirty="0" err="1" smtClean="0"/>
              <a:t>Elohey</a:t>
            </a:r>
            <a:r>
              <a:rPr lang="es-CO" sz="2400" b="1" dirty="0" smtClean="0"/>
              <a:t> </a:t>
            </a:r>
            <a:r>
              <a:rPr lang="es-CO" sz="2400" b="1" dirty="0" err="1" smtClean="0"/>
              <a:t>Avraham</a:t>
            </a:r>
            <a:r>
              <a:rPr lang="es-CO" sz="2400" b="1" dirty="0" smtClean="0"/>
              <a:t> </a:t>
            </a:r>
            <a:r>
              <a:rPr lang="es-CO" sz="2400" b="1" dirty="0" err="1" smtClean="0"/>
              <a:t>Yitsjak</a:t>
            </a:r>
            <a:r>
              <a:rPr lang="es-CO" sz="2400" b="1" dirty="0" smtClean="0"/>
              <a:t> </a:t>
            </a:r>
            <a:r>
              <a:rPr lang="es-CO" sz="2400" b="1" dirty="0" err="1" smtClean="0"/>
              <a:t>veYa'akov</a:t>
            </a:r>
            <a:r>
              <a:rPr lang="es-CO" sz="2400" b="1" dirty="0" smtClean="0"/>
              <a:t> </a:t>
            </a:r>
            <a:r>
              <a:rPr lang="es-CO" sz="2400" b="1" dirty="0" err="1" smtClean="0"/>
              <a:t>lemor</a:t>
            </a:r>
            <a:r>
              <a:rPr lang="es-CO" sz="2400" b="1" dirty="0" smtClean="0"/>
              <a:t> </a:t>
            </a:r>
            <a:r>
              <a:rPr lang="es-CO" sz="2400" b="1" dirty="0" err="1" smtClean="0"/>
              <a:t>pakod</a:t>
            </a:r>
            <a:r>
              <a:rPr lang="es-CO" sz="2400" b="1" dirty="0" smtClean="0"/>
              <a:t> </a:t>
            </a:r>
            <a:r>
              <a:rPr lang="es-CO" sz="2400" b="1" dirty="0" err="1" smtClean="0"/>
              <a:t>pakadeti</a:t>
            </a:r>
            <a:r>
              <a:rPr lang="es-CO" sz="2400" b="1" dirty="0" smtClean="0"/>
              <a:t> </a:t>
            </a:r>
            <a:r>
              <a:rPr lang="es-CO" sz="2400" b="1" dirty="0" err="1" smtClean="0"/>
              <a:t>etjem</a:t>
            </a:r>
            <a:r>
              <a:rPr lang="es-CO" sz="2400" b="1" dirty="0" smtClean="0"/>
              <a:t> </a:t>
            </a:r>
            <a:r>
              <a:rPr lang="es-CO" sz="2400" b="1" dirty="0" err="1" smtClean="0"/>
              <a:t>ve'et-he'asuy</a:t>
            </a:r>
            <a:r>
              <a:rPr lang="es-CO" sz="2400" b="1" dirty="0" smtClean="0"/>
              <a:t> </a:t>
            </a:r>
            <a:r>
              <a:rPr lang="es-CO" sz="2400" b="1" dirty="0" err="1" smtClean="0"/>
              <a:t>lajem</a:t>
            </a:r>
            <a:r>
              <a:rPr lang="es-CO" sz="2400" b="1" dirty="0" smtClean="0"/>
              <a:t> </a:t>
            </a:r>
            <a:r>
              <a:rPr lang="es-CO" sz="2400" b="1" dirty="0" err="1" smtClean="0"/>
              <a:t>beMitsrayim</a:t>
            </a:r>
            <a:r>
              <a:rPr lang="es-CO" sz="2400" b="1" dirty="0" smtClean="0"/>
              <a:t>.</a:t>
            </a:r>
            <a:endParaRPr lang="es-CO" sz="2400" dirty="0" smtClean="0"/>
          </a:p>
          <a:p>
            <a:r>
              <a:rPr lang="es-ES" sz="2400" dirty="0" smtClean="0"/>
              <a:t>A pesar de que ya Dios le había dado esta misma orden, aquí le ordena que le transmita esta información a los ancianos  de Israel que moraban en Egipto.</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rgbClr val="FF6600"/>
                </a:solidFill>
                <a:effectLst>
                  <a:outerShdw blurRad="38100" dist="38100" dir="2700000" algn="tl">
                    <a:srgbClr val="000000">
                      <a:alpha val="43137"/>
                    </a:srgbClr>
                  </a:outerShdw>
                </a:effectLst>
              </a:rPr>
              <a:t>3:17   </a:t>
            </a:r>
            <a:r>
              <a:rPr lang="es-CO" sz="2400" dirty="0" smtClean="0">
                <a:solidFill>
                  <a:srgbClr val="FF6600"/>
                </a:solidFill>
                <a:effectLst>
                  <a:outerShdw blurRad="38100" dist="38100" dir="2700000" algn="tl">
                    <a:srgbClr val="000000">
                      <a:alpha val="43137"/>
                    </a:srgbClr>
                  </a:outerShdw>
                </a:effectLst>
              </a:rPr>
              <a:t>y he dicho: Os sacaré de la opresión de Egipto a la tierra del cananeo y del </a:t>
            </a:r>
            <a:r>
              <a:rPr lang="es-CO" sz="2400" dirty="0" err="1" smtClean="0">
                <a:solidFill>
                  <a:srgbClr val="FF6600"/>
                </a:solidFill>
                <a:effectLst>
                  <a:outerShdw blurRad="38100" dist="38100" dir="2700000" algn="tl">
                    <a:srgbClr val="000000">
                      <a:alpha val="43137"/>
                    </a:srgbClr>
                  </a:outerShdw>
                </a:effectLst>
              </a:rPr>
              <a:t>hiteo</a:t>
            </a:r>
            <a:r>
              <a:rPr lang="es-CO" sz="2400" dirty="0" smtClean="0">
                <a:solidFill>
                  <a:srgbClr val="FF6600"/>
                </a:solidFill>
                <a:effectLst>
                  <a:outerShdw blurRad="38100" dist="38100" dir="2700000" algn="tl">
                    <a:srgbClr val="000000">
                      <a:alpha val="43137"/>
                    </a:srgbClr>
                  </a:outerShdw>
                </a:effectLst>
              </a:rPr>
              <a:t> y del </a:t>
            </a:r>
            <a:r>
              <a:rPr lang="es-CO" sz="2400" dirty="0" err="1" smtClean="0">
                <a:solidFill>
                  <a:srgbClr val="FF6600"/>
                </a:solidFill>
                <a:effectLst>
                  <a:outerShdw blurRad="38100" dist="38100" dir="2700000" algn="tl">
                    <a:srgbClr val="000000">
                      <a:alpha val="43137"/>
                    </a:srgbClr>
                  </a:outerShdw>
                </a:effectLst>
              </a:rPr>
              <a:t>emoreo</a:t>
            </a:r>
            <a:r>
              <a:rPr lang="es-CO" sz="2400" dirty="0" smtClean="0">
                <a:solidFill>
                  <a:srgbClr val="FF6600"/>
                </a:solidFill>
                <a:effectLst>
                  <a:outerShdw blurRad="38100" dist="38100" dir="2700000" algn="tl">
                    <a:srgbClr val="000000">
                      <a:alpha val="43137"/>
                    </a:srgbClr>
                  </a:outerShdw>
                </a:effectLst>
              </a:rPr>
              <a:t> y del </a:t>
            </a:r>
            <a:r>
              <a:rPr lang="es-CO" sz="2400" dirty="0" err="1" smtClean="0">
                <a:solidFill>
                  <a:srgbClr val="FF6600"/>
                </a:solidFill>
                <a:effectLst>
                  <a:outerShdw blurRad="38100" dist="38100" dir="2700000" algn="tl">
                    <a:srgbClr val="000000">
                      <a:alpha val="43137"/>
                    </a:srgbClr>
                  </a:outerShdw>
                </a:effectLst>
              </a:rPr>
              <a:t>perizeo</a:t>
            </a:r>
            <a:r>
              <a:rPr lang="es-CO" sz="2400" dirty="0" smtClean="0">
                <a:solidFill>
                  <a:srgbClr val="FF6600"/>
                </a:solidFill>
                <a:effectLst>
                  <a:outerShdw blurRad="38100" dist="38100" dir="2700000" algn="tl">
                    <a:srgbClr val="000000">
                      <a:alpha val="43137"/>
                    </a:srgbClr>
                  </a:outerShdw>
                </a:effectLst>
              </a:rPr>
              <a:t> y del </a:t>
            </a:r>
            <a:r>
              <a:rPr lang="es-CO" sz="2400" dirty="0" err="1" smtClean="0">
                <a:solidFill>
                  <a:srgbClr val="FF6600"/>
                </a:solidFill>
                <a:effectLst>
                  <a:outerShdw blurRad="38100" dist="38100" dir="2700000" algn="tl">
                    <a:srgbClr val="000000">
                      <a:alpha val="43137"/>
                    </a:srgbClr>
                  </a:outerShdw>
                </a:effectLst>
              </a:rPr>
              <a:t>hiveo</a:t>
            </a:r>
            <a:r>
              <a:rPr lang="es-CO" sz="2400" dirty="0" smtClean="0">
                <a:solidFill>
                  <a:srgbClr val="FF6600"/>
                </a:solidFill>
                <a:effectLst>
                  <a:outerShdw blurRad="38100" dist="38100" dir="2700000" algn="tl">
                    <a:srgbClr val="000000">
                      <a:alpha val="43137"/>
                    </a:srgbClr>
                  </a:outerShdw>
                </a:effectLst>
              </a:rPr>
              <a:t> y del </a:t>
            </a:r>
            <a:r>
              <a:rPr lang="es-CO" sz="2400" dirty="0" err="1" smtClean="0">
                <a:solidFill>
                  <a:srgbClr val="FF6600"/>
                </a:solidFill>
                <a:effectLst>
                  <a:outerShdw blurRad="38100" dist="38100" dir="2700000" algn="tl">
                    <a:srgbClr val="000000">
                      <a:alpha val="43137"/>
                    </a:srgbClr>
                  </a:outerShdw>
                </a:effectLst>
              </a:rPr>
              <a:t>yevuseo</a:t>
            </a:r>
            <a:r>
              <a:rPr lang="es-CO" sz="2400" dirty="0" smtClean="0">
                <a:solidFill>
                  <a:srgbClr val="FF6600"/>
                </a:solidFill>
                <a:effectLst>
                  <a:outerShdw blurRad="38100" dist="38100" dir="2700000" algn="tl">
                    <a:srgbClr val="000000">
                      <a:alpha val="43137"/>
                    </a:srgbClr>
                  </a:outerShdw>
                </a:effectLst>
              </a:rPr>
              <a:t>, tierra que mana leche y miel”.</a:t>
            </a:r>
            <a:r>
              <a:rPr lang="es-CO" sz="2400" b="1" dirty="0" smtClean="0">
                <a:solidFill>
                  <a:srgbClr val="FF6600"/>
                </a:solidFill>
                <a:effectLst>
                  <a:outerShdw blurRad="38100" dist="38100" dir="2700000" algn="tl">
                    <a:srgbClr val="000000">
                      <a:alpha val="43137"/>
                    </a:srgbClr>
                  </a:outerShdw>
                </a:effectLst>
              </a:rPr>
              <a:t> </a:t>
            </a:r>
            <a:endParaRPr lang="es-CO" sz="2400" dirty="0" smtClean="0">
              <a:solidFill>
                <a:srgbClr val="FF6600"/>
              </a:solidFill>
              <a:effectLst>
                <a:outerShdw blurRad="38100" dist="38100" dir="2700000" algn="tl">
                  <a:srgbClr val="000000">
                    <a:alpha val="43137"/>
                  </a:srgbClr>
                </a:outerShdw>
              </a:effectLst>
            </a:endParaRPr>
          </a:p>
          <a:p>
            <a:r>
              <a:rPr lang="es-CO" sz="2400" b="1" dirty="0" err="1" smtClean="0"/>
              <a:t>Va'omar</a:t>
            </a:r>
            <a:r>
              <a:rPr lang="es-CO" sz="2400" b="1" dirty="0" smtClean="0"/>
              <a:t> </a:t>
            </a:r>
            <a:r>
              <a:rPr lang="es-CO" sz="2400" b="1" dirty="0" err="1" smtClean="0"/>
              <a:t>a'aleh</a:t>
            </a:r>
            <a:r>
              <a:rPr lang="es-CO" sz="2400" b="1" dirty="0" smtClean="0"/>
              <a:t> </a:t>
            </a:r>
            <a:r>
              <a:rPr lang="es-CO" sz="2400" b="1" dirty="0" err="1" smtClean="0"/>
              <a:t>etjem</a:t>
            </a:r>
            <a:r>
              <a:rPr lang="es-CO" sz="2400" b="1" dirty="0" smtClean="0"/>
              <a:t> </a:t>
            </a:r>
            <a:r>
              <a:rPr lang="es-CO" sz="2400" b="1" dirty="0" err="1" smtClean="0"/>
              <a:t>me'oni</a:t>
            </a:r>
            <a:r>
              <a:rPr lang="es-CO" sz="2400" b="1" dirty="0" smtClean="0"/>
              <a:t> </a:t>
            </a:r>
            <a:r>
              <a:rPr lang="es-CO" sz="2400" b="1" dirty="0" err="1" smtClean="0"/>
              <a:t>Mitsrayim</a:t>
            </a:r>
            <a:r>
              <a:rPr lang="es-CO" sz="2400" b="1" dirty="0" smtClean="0"/>
              <a:t> el-</a:t>
            </a:r>
            <a:r>
              <a:rPr lang="es-CO" sz="2400" b="1" dirty="0" err="1" smtClean="0"/>
              <a:t>erets</a:t>
            </a:r>
            <a:r>
              <a:rPr lang="es-CO" sz="2400" b="1" dirty="0" smtClean="0"/>
              <a:t> </a:t>
            </a:r>
            <a:r>
              <a:rPr lang="es-CO" sz="2400" b="1" dirty="0" err="1" smtClean="0"/>
              <a:t>haKna'ani</a:t>
            </a:r>
            <a:r>
              <a:rPr lang="es-CO" sz="2400" b="1" dirty="0" smtClean="0"/>
              <a:t> </a:t>
            </a:r>
            <a:r>
              <a:rPr lang="es-CO" sz="2400" b="1" dirty="0" err="1" smtClean="0"/>
              <a:t>vehaJiti</a:t>
            </a:r>
            <a:r>
              <a:rPr lang="es-CO" sz="2400" b="1" dirty="0" smtClean="0"/>
              <a:t> </a:t>
            </a:r>
            <a:r>
              <a:rPr lang="es-CO" sz="2400" b="1" dirty="0" err="1" smtClean="0"/>
              <a:t>veha'Emori</a:t>
            </a:r>
            <a:r>
              <a:rPr lang="es-CO" sz="2400" b="1" dirty="0" smtClean="0"/>
              <a:t> </a:t>
            </a:r>
            <a:r>
              <a:rPr lang="es-CO" sz="2400" b="1" dirty="0" err="1" smtClean="0"/>
              <a:t>vehaPrizi</a:t>
            </a:r>
            <a:r>
              <a:rPr lang="es-CO" sz="2400" b="1" dirty="0" smtClean="0"/>
              <a:t> </a:t>
            </a:r>
            <a:r>
              <a:rPr lang="es-CO" sz="2400" b="1" dirty="0" err="1" smtClean="0"/>
              <a:t>vehaJivi</a:t>
            </a:r>
            <a:r>
              <a:rPr lang="es-CO" sz="2400" b="1" dirty="0" smtClean="0"/>
              <a:t> </a:t>
            </a:r>
            <a:r>
              <a:rPr lang="es-CO" sz="2400" b="1" dirty="0" err="1" smtClean="0"/>
              <a:t>vehaYevusi</a:t>
            </a:r>
            <a:r>
              <a:rPr lang="es-CO" sz="2400" b="1" dirty="0" smtClean="0"/>
              <a:t> el-</a:t>
            </a:r>
            <a:r>
              <a:rPr lang="es-CO" sz="2400" b="1" dirty="0" err="1" smtClean="0"/>
              <a:t>erets</a:t>
            </a:r>
            <a:r>
              <a:rPr lang="es-CO" sz="2400" b="1" dirty="0" smtClean="0"/>
              <a:t> </a:t>
            </a:r>
            <a:r>
              <a:rPr lang="es-CO" sz="2400" b="1" dirty="0" err="1" smtClean="0"/>
              <a:t>zavat</a:t>
            </a:r>
            <a:r>
              <a:rPr lang="es-CO" sz="2400" b="1" dirty="0" smtClean="0"/>
              <a:t> </a:t>
            </a:r>
            <a:r>
              <a:rPr lang="es-CO" sz="2400" b="1" dirty="0" err="1" smtClean="0"/>
              <a:t>jalav</a:t>
            </a:r>
            <a:r>
              <a:rPr lang="es-CO" sz="2400" b="1" dirty="0" smtClean="0"/>
              <a:t> </a:t>
            </a:r>
            <a:r>
              <a:rPr lang="es-CO" sz="2400" b="1" dirty="0" err="1" smtClean="0"/>
              <a:t>udvash</a:t>
            </a:r>
            <a:r>
              <a:rPr lang="es-CO" sz="2400" b="1" dirty="0" smtClean="0"/>
              <a:t>.</a:t>
            </a:r>
            <a:endParaRPr lang="es-CO" sz="2400" dirty="0" smtClean="0"/>
          </a:p>
          <a:p>
            <a:r>
              <a:rPr lang="es-ES" sz="2400" dirty="0" smtClean="0"/>
              <a:t>Aquí hizo falta mencionar a la tribu de los </a:t>
            </a:r>
            <a:r>
              <a:rPr lang="es-ES" sz="2400" dirty="0" err="1" smtClean="0"/>
              <a:t>Gergeseos</a:t>
            </a:r>
            <a:r>
              <a:rPr lang="es-ES" sz="2400" dirty="0" smtClean="0"/>
              <a:t> ya que en </a:t>
            </a:r>
            <a:r>
              <a:rPr lang="es-ES" sz="2400" dirty="0" err="1" smtClean="0"/>
              <a:t>Eretz</a:t>
            </a:r>
            <a:r>
              <a:rPr lang="es-ES" sz="2400" dirty="0" smtClean="0"/>
              <a:t> </a:t>
            </a:r>
            <a:r>
              <a:rPr lang="es-ES" sz="2400" dirty="0" err="1" smtClean="0"/>
              <a:t>Kenaán</a:t>
            </a:r>
            <a:r>
              <a:rPr lang="es-ES" sz="2400" dirty="0" smtClean="0"/>
              <a:t> habitaban siete tribus poderosas, pero dicen nuestros comentaristas que ellos al oír que las huestes de Israel se acercaban prefirieron huir antes de hacerles frente o tomar las opciones de servirles a los nuevos conquistadores.</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rgbClr val="FF6600"/>
                </a:solidFill>
                <a:effectLst>
                  <a:outerShdw blurRad="38100" dist="38100" dir="2700000" algn="tl">
                    <a:srgbClr val="000000">
                      <a:alpha val="43137"/>
                    </a:srgbClr>
                  </a:outerShdw>
                </a:effectLst>
              </a:rPr>
              <a:t>3:18   </a:t>
            </a:r>
            <a:r>
              <a:rPr lang="es-CO" sz="2400" dirty="0" smtClean="0">
                <a:solidFill>
                  <a:srgbClr val="FF6600"/>
                </a:solidFill>
                <a:effectLst>
                  <a:outerShdw blurRad="38100" dist="38100" dir="2700000" algn="tl">
                    <a:srgbClr val="000000">
                      <a:alpha val="43137"/>
                    </a:srgbClr>
                  </a:outerShdw>
                </a:effectLst>
              </a:rPr>
              <a:t>Y ellos oirán tu voz, e iras tú con los ancianos de Israel ante el rey de Egipto, y le diréis: "El Eterno, Dios de los hebreos, se nos ha aparecido; ahora pues, permite que vayamos camino de tres días en el desierto para ofrecer sacrificios al Eterno, nuestro Dios.</a:t>
            </a:r>
          </a:p>
          <a:p>
            <a:r>
              <a:rPr lang="es-CO" sz="2400" b="1" dirty="0" err="1" smtClean="0"/>
              <a:t>Veshame'u</a:t>
            </a:r>
            <a:r>
              <a:rPr lang="es-CO" sz="2400" b="1" dirty="0" smtClean="0"/>
              <a:t> </a:t>
            </a:r>
            <a:r>
              <a:rPr lang="es-CO" sz="2400" b="1" dirty="0" err="1" smtClean="0"/>
              <a:t>lekoleja</a:t>
            </a:r>
            <a:r>
              <a:rPr lang="es-CO" sz="2400" b="1" dirty="0" smtClean="0"/>
              <a:t> </a:t>
            </a:r>
            <a:r>
              <a:rPr lang="es-CO" sz="2400" b="1" dirty="0" err="1" smtClean="0"/>
              <a:t>uvata</a:t>
            </a:r>
            <a:r>
              <a:rPr lang="es-CO" sz="2400" b="1" dirty="0" smtClean="0"/>
              <a:t> </a:t>
            </a:r>
            <a:r>
              <a:rPr lang="es-CO" sz="2400" b="1" dirty="0" err="1" smtClean="0"/>
              <a:t>atah</a:t>
            </a:r>
            <a:r>
              <a:rPr lang="es-CO" sz="2400" b="1" dirty="0" smtClean="0"/>
              <a:t> </a:t>
            </a:r>
            <a:r>
              <a:rPr lang="es-CO" sz="2400" b="1" dirty="0" err="1" smtClean="0"/>
              <a:t>vezikney</a:t>
            </a:r>
            <a:r>
              <a:rPr lang="es-CO" sz="2400" b="1" dirty="0" smtClean="0"/>
              <a:t> </a:t>
            </a:r>
            <a:r>
              <a:rPr lang="es-CO" sz="2400" b="1" dirty="0" err="1" smtClean="0"/>
              <a:t>Yisra'el</a:t>
            </a:r>
            <a:r>
              <a:rPr lang="es-CO" sz="2400" b="1" dirty="0" smtClean="0"/>
              <a:t> el-</a:t>
            </a:r>
            <a:r>
              <a:rPr lang="es-CO" sz="2400" b="1" dirty="0" err="1" smtClean="0"/>
              <a:t>melej</a:t>
            </a:r>
            <a:r>
              <a:rPr lang="es-CO" sz="2400" b="1" dirty="0" smtClean="0"/>
              <a:t> </a:t>
            </a:r>
            <a:r>
              <a:rPr lang="es-CO" sz="2400" b="1" dirty="0" err="1" smtClean="0"/>
              <a:t>Mitsrayim</a:t>
            </a:r>
            <a:r>
              <a:rPr lang="es-CO" sz="2400" b="1" dirty="0" smtClean="0"/>
              <a:t> </a:t>
            </a:r>
            <a:r>
              <a:rPr lang="es-CO" sz="2400" b="1" dirty="0" err="1" smtClean="0"/>
              <a:t>va'amartem</a:t>
            </a:r>
            <a:r>
              <a:rPr lang="es-CO" sz="2400" b="1" dirty="0" smtClean="0"/>
              <a:t> </a:t>
            </a:r>
            <a:r>
              <a:rPr lang="es-CO" sz="2400" b="1" dirty="0" err="1" smtClean="0"/>
              <a:t>elav</a:t>
            </a:r>
            <a:r>
              <a:rPr lang="es-CO" sz="2400" b="1" dirty="0" smtClean="0"/>
              <a:t> Adonay </a:t>
            </a:r>
            <a:r>
              <a:rPr lang="es-CO" sz="2400" b="1" dirty="0" err="1" smtClean="0"/>
              <a:t>Elohey</a:t>
            </a:r>
            <a:r>
              <a:rPr lang="es-CO" sz="2400" b="1" dirty="0" smtClean="0"/>
              <a:t> </a:t>
            </a:r>
            <a:r>
              <a:rPr lang="es-CO" sz="2400" b="1" dirty="0" err="1" smtClean="0"/>
              <a:t>ha'Ivri'im</a:t>
            </a:r>
            <a:r>
              <a:rPr lang="es-CO" sz="2400" b="1" dirty="0" smtClean="0"/>
              <a:t> </a:t>
            </a:r>
            <a:r>
              <a:rPr lang="es-CO" sz="2400" b="1" dirty="0" err="1" smtClean="0"/>
              <a:t>nikra</a:t>
            </a:r>
            <a:r>
              <a:rPr lang="es-CO" sz="2400" b="1" dirty="0" smtClean="0"/>
              <a:t> </a:t>
            </a:r>
            <a:r>
              <a:rPr lang="es-CO" sz="2400" b="1" dirty="0" err="1" smtClean="0"/>
              <a:t>aleynu</a:t>
            </a:r>
            <a:r>
              <a:rPr lang="es-CO" sz="2400" b="1" dirty="0" smtClean="0"/>
              <a:t> </a:t>
            </a:r>
            <a:r>
              <a:rPr lang="es-CO" sz="2400" b="1" dirty="0" err="1" smtClean="0"/>
              <a:t>ve'atah</a:t>
            </a:r>
            <a:r>
              <a:rPr lang="es-CO" sz="2400" b="1" dirty="0" smtClean="0"/>
              <a:t> </a:t>
            </a:r>
            <a:r>
              <a:rPr lang="es-CO" sz="2400" b="1" dirty="0" err="1" smtClean="0"/>
              <a:t>neljah-na</a:t>
            </a:r>
            <a:r>
              <a:rPr lang="es-CO" sz="2400" b="1" dirty="0" smtClean="0"/>
              <a:t> </a:t>
            </a:r>
            <a:r>
              <a:rPr lang="es-CO" sz="2400" b="1" dirty="0" err="1" smtClean="0"/>
              <a:t>derej</a:t>
            </a:r>
            <a:r>
              <a:rPr lang="es-CO" sz="2400" b="1" dirty="0" smtClean="0"/>
              <a:t> </a:t>
            </a:r>
            <a:r>
              <a:rPr lang="es-CO" sz="2400" b="1" dirty="0" err="1" smtClean="0"/>
              <a:t>shloshet</a:t>
            </a:r>
            <a:r>
              <a:rPr lang="es-CO" sz="2400" b="1" dirty="0" smtClean="0"/>
              <a:t> </a:t>
            </a:r>
            <a:r>
              <a:rPr lang="es-CO" sz="2400" b="1" dirty="0" err="1" smtClean="0"/>
              <a:t>yamim</a:t>
            </a:r>
            <a:r>
              <a:rPr lang="es-CO" sz="2400" b="1" dirty="0" smtClean="0"/>
              <a:t> </a:t>
            </a:r>
            <a:r>
              <a:rPr lang="es-CO" sz="2400" b="1" dirty="0" err="1" smtClean="0"/>
              <a:t>bamidbar</a:t>
            </a:r>
            <a:r>
              <a:rPr lang="es-CO" sz="2400" b="1" dirty="0" smtClean="0"/>
              <a:t> </a:t>
            </a:r>
            <a:r>
              <a:rPr lang="es-CO" sz="2400" b="1" dirty="0" err="1" smtClean="0"/>
              <a:t>venizbeja</a:t>
            </a:r>
            <a:r>
              <a:rPr lang="es-CO" sz="2400" b="1" dirty="0" smtClean="0"/>
              <a:t> </a:t>
            </a:r>
            <a:r>
              <a:rPr lang="es-CO" sz="2400" b="1" dirty="0" err="1" smtClean="0"/>
              <a:t>l'Adonay</a:t>
            </a:r>
            <a:r>
              <a:rPr lang="es-CO" sz="2400" b="1" dirty="0" smtClean="0"/>
              <a:t> </a:t>
            </a:r>
            <a:r>
              <a:rPr lang="es-CO" sz="2400" b="1" dirty="0" err="1" smtClean="0"/>
              <a:t>Eloheynu</a:t>
            </a:r>
            <a:r>
              <a:rPr lang="es-CO" sz="2400" b="1" dirty="0" smtClean="0"/>
              <a:t>.</a:t>
            </a:r>
            <a:endParaRPr lang="es-CO" sz="2400" dirty="0" smtClean="0"/>
          </a:p>
          <a:p>
            <a:r>
              <a:rPr lang="es-ES" sz="2400" dirty="0" smtClean="0"/>
              <a:t>Rashí asegura que ellos le escucharían al usar la expresión ‘ciertamente He recordado’ –”</a:t>
            </a:r>
            <a:r>
              <a:rPr lang="es-ES" sz="2400" dirty="0" err="1" smtClean="0"/>
              <a:t>pakod</a:t>
            </a:r>
            <a:r>
              <a:rPr lang="es-ES" sz="2400" dirty="0" smtClean="0"/>
              <a:t> </a:t>
            </a:r>
            <a:r>
              <a:rPr lang="es-ES" sz="2400" dirty="0" err="1" smtClean="0"/>
              <a:t>pakadti</a:t>
            </a:r>
            <a:r>
              <a:rPr lang="es-ES" sz="2400" dirty="0" smtClean="0"/>
              <a:t>”. Sería como un ‘santo y seña’ dicho por Yacob a Yosef.</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200" b="1" dirty="0" smtClean="0">
                <a:solidFill>
                  <a:srgbClr val="FF6600"/>
                </a:solidFill>
                <a:effectLst>
                  <a:outerShdw blurRad="38100" dist="38100" dir="2700000" algn="tl">
                    <a:srgbClr val="000000">
                      <a:alpha val="43137"/>
                    </a:srgbClr>
                  </a:outerShdw>
                </a:effectLst>
              </a:rPr>
              <a:t>3:18   </a:t>
            </a:r>
            <a:r>
              <a:rPr lang="es-CO" sz="2200" b="1" dirty="0" smtClean="0">
                <a:solidFill>
                  <a:srgbClr val="FF6600"/>
                </a:solidFill>
                <a:effectLst>
                  <a:outerShdw blurRad="38100" dist="38100" dir="2700000" algn="tl">
                    <a:srgbClr val="000000">
                      <a:alpha val="43137"/>
                    </a:srgbClr>
                  </a:outerShdw>
                </a:effectLst>
              </a:rPr>
              <a:t>… </a:t>
            </a:r>
            <a:r>
              <a:rPr lang="es-CO" sz="2200" dirty="0" smtClean="0">
                <a:solidFill>
                  <a:srgbClr val="FF6600"/>
                </a:solidFill>
                <a:effectLst>
                  <a:outerShdw blurRad="38100" dist="38100" dir="2700000" algn="tl">
                    <a:srgbClr val="000000">
                      <a:alpha val="43137"/>
                    </a:srgbClr>
                  </a:outerShdw>
                </a:effectLst>
              </a:rPr>
              <a:t>"</a:t>
            </a:r>
            <a:r>
              <a:rPr lang="es-CO" sz="2200" dirty="0" smtClean="0">
                <a:solidFill>
                  <a:srgbClr val="FF6600"/>
                </a:solidFill>
                <a:effectLst>
                  <a:outerShdw blurRad="38100" dist="38100" dir="2700000" algn="tl">
                    <a:srgbClr val="000000">
                      <a:alpha val="43137"/>
                    </a:srgbClr>
                  </a:outerShdw>
                </a:effectLst>
              </a:rPr>
              <a:t>El Eterno, Dios de los </a:t>
            </a:r>
            <a:r>
              <a:rPr lang="es-CO" sz="2200" b="1" dirty="0" smtClean="0">
                <a:solidFill>
                  <a:srgbClr val="FF6600"/>
                </a:solidFill>
                <a:effectLst>
                  <a:outerShdw blurRad="38100" dist="38100" dir="2700000" algn="tl">
                    <a:srgbClr val="000000">
                      <a:alpha val="43137"/>
                    </a:srgbClr>
                  </a:outerShdw>
                </a:effectLst>
              </a:rPr>
              <a:t>hebreos</a:t>
            </a:r>
            <a:r>
              <a:rPr lang="es-CO" sz="2200" dirty="0" smtClean="0">
                <a:solidFill>
                  <a:srgbClr val="FF6600"/>
                </a:solidFill>
                <a:effectLst>
                  <a:outerShdw blurRad="38100" dist="38100" dir="2700000" algn="tl">
                    <a:srgbClr val="000000">
                      <a:alpha val="43137"/>
                    </a:srgbClr>
                  </a:outerShdw>
                </a:effectLst>
              </a:rPr>
              <a:t>, se nos ha aparecido; ahora pues, permite que vayamos camino de tres días en el desierto para ofrecer sacrificios al Eterno, nuestro Dios.</a:t>
            </a:r>
          </a:p>
          <a:p>
            <a:r>
              <a:rPr lang="es-CO" sz="2200" b="1" dirty="0" smtClean="0"/>
              <a:t>… Adonay </a:t>
            </a:r>
            <a:r>
              <a:rPr lang="es-CO" sz="2200" b="1" dirty="0" err="1" smtClean="0"/>
              <a:t>Elohey</a:t>
            </a:r>
            <a:r>
              <a:rPr lang="es-CO" sz="2200" b="1" dirty="0" smtClean="0"/>
              <a:t> </a:t>
            </a:r>
            <a:r>
              <a:rPr lang="es-CO" sz="2200" b="1" dirty="0" err="1" smtClean="0"/>
              <a:t>ha'</a:t>
            </a:r>
            <a:r>
              <a:rPr lang="es-CO" sz="2200" b="1" dirty="0" err="1" smtClean="0">
                <a:effectLst>
                  <a:outerShdw blurRad="38100" dist="38100" dir="2700000" algn="tl">
                    <a:srgbClr val="000000">
                      <a:alpha val="43137"/>
                    </a:srgbClr>
                  </a:outerShdw>
                </a:effectLst>
              </a:rPr>
              <a:t>Ivri'im</a:t>
            </a:r>
            <a:r>
              <a:rPr lang="es-CO" sz="2200" b="1" dirty="0" smtClean="0"/>
              <a:t> </a:t>
            </a:r>
            <a:r>
              <a:rPr lang="es-CO" sz="2200" b="1" dirty="0" err="1" smtClean="0"/>
              <a:t>nikra</a:t>
            </a:r>
            <a:r>
              <a:rPr lang="es-CO" sz="2200" b="1" dirty="0" smtClean="0"/>
              <a:t> </a:t>
            </a:r>
            <a:r>
              <a:rPr lang="es-CO" sz="2200" b="1" dirty="0" err="1" smtClean="0"/>
              <a:t>aleynu</a:t>
            </a:r>
            <a:r>
              <a:rPr lang="es-CO" sz="2200" b="1" dirty="0" smtClean="0"/>
              <a:t> </a:t>
            </a:r>
            <a:r>
              <a:rPr lang="es-CO" sz="2200" b="1" dirty="0" err="1" smtClean="0"/>
              <a:t>ve'atah</a:t>
            </a:r>
            <a:r>
              <a:rPr lang="es-CO" sz="2200" b="1" dirty="0" smtClean="0"/>
              <a:t> </a:t>
            </a:r>
            <a:r>
              <a:rPr lang="es-CO" sz="2200" b="1" dirty="0" err="1" smtClean="0"/>
              <a:t>neljah-na</a:t>
            </a:r>
            <a:r>
              <a:rPr lang="es-CO" sz="2200" b="1" dirty="0" smtClean="0"/>
              <a:t> </a:t>
            </a:r>
            <a:r>
              <a:rPr lang="es-CO" sz="2200" b="1" dirty="0" err="1" smtClean="0"/>
              <a:t>derej</a:t>
            </a:r>
            <a:r>
              <a:rPr lang="es-CO" sz="2200" b="1" dirty="0" smtClean="0"/>
              <a:t> </a:t>
            </a:r>
            <a:r>
              <a:rPr lang="es-CO" sz="2200" b="1" dirty="0" err="1" smtClean="0"/>
              <a:t>shloshet</a:t>
            </a:r>
            <a:r>
              <a:rPr lang="es-CO" sz="2200" b="1" dirty="0" smtClean="0"/>
              <a:t> </a:t>
            </a:r>
            <a:r>
              <a:rPr lang="es-CO" sz="2200" b="1" dirty="0" err="1" smtClean="0"/>
              <a:t>yamim</a:t>
            </a:r>
            <a:r>
              <a:rPr lang="es-CO" sz="2200" b="1" dirty="0" smtClean="0"/>
              <a:t> </a:t>
            </a:r>
            <a:r>
              <a:rPr lang="es-CO" sz="2200" b="1" dirty="0" err="1" smtClean="0"/>
              <a:t>bamidbar</a:t>
            </a:r>
            <a:r>
              <a:rPr lang="es-CO" sz="2200" b="1" dirty="0" smtClean="0"/>
              <a:t> </a:t>
            </a:r>
            <a:r>
              <a:rPr lang="es-CO" sz="2200" b="1" dirty="0" err="1" smtClean="0"/>
              <a:t>venizbeja</a:t>
            </a:r>
            <a:r>
              <a:rPr lang="es-CO" sz="2200" b="1" dirty="0" smtClean="0"/>
              <a:t> </a:t>
            </a:r>
            <a:r>
              <a:rPr lang="es-CO" sz="2200" b="1" dirty="0" err="1" smtClean="0"/>
              <a:t>l'Adonay</a:t>
            </a:r>
            <a:r>
              <a:rPr lang="es-CO" sz="2200" b="1" dirty="0" smtClean="0"/>
              <a:t> </a:t>
            </a:r>
            <a:r>
              <a:rPr lang="es-CO" sz="2200" b="1" dirty="0" err="1" smtClean="0"/>
              <a:t>Eloheynu</a:t>
            </a:r>
            <a:r>
              <a:rPr lang="es-CO" sz="2200" b="1" dirty="0" smtClean="0"/>
              <a:t>.</a:t>
            </a:r>
            <a:endParaRPr lang="es-CO" sz="2200" dirty="0" smtClean="0"/>
          </a:p>
          <a:p>
            <a:pPr algn="r"/>
            <a:r>
              <a:rPr lang="en-US" sz="2400" dirty="0" smtClean="0"/>
              <a:t>…</a:t>
            </a:r>
            <a:r>
              <a:rPr lang="he-IL" sz="2400" dirty="0" smtClean="0"/>
              <a:t>אֵלָיו֙ </a:t>
            </a:r>
            <a:r>
              <a:rPr lang="he-IL" sz="2400" dirty="0" smtClean="0"/>
              <a:t>יְהוָ֞ה אֱלֹהֵ֤י </a:t>
            </a:r>
            <a:r>
              <a:rPr lang="he-IL" sz="2400" dirty="0" smtClean="0">
                <a:solidFill>
                  <a:srgbClr val="FF6600"/>
                </a:solidFill>
                <a:effectLst>
                  <a:outerShdw blurRad="38100" dist="38100" dir="2700000" algn="tl">
                    <a:srgbClr val="000000">
                      <a:alpha val="43137"/>
                    </a:srgbClr>
                  </a:outerShdw>
                </a:effectLst>
              </a:rPr>
              <a:t>הָֽעִבְרִיִּים֙</a:t>
            </a:r>
            <a:r>
              <a:rPr lang="he-IL" sz="2400" dirty="0" smtClean="0"/>
              <a:t> נִקְרָ֣ה עָלֵ֔ינוּ וְעַתָּ֗ה נֵֽלֲכָה־נָּ֞א דֶּ֣רֶךְ שְׁלֹ֤שֶׁת יָמִים֙ בַּמִּדְבָּ֔ר וְנִזְבְּחָ֖ה לַֽיהוָ֥ה אֱלֹהֵֽינוּ׃ </a:t>
            </a:r>
            <a:r>
              <a:rPr lang="es-ES" sz="2400" dirty="0" smtClean="0"/>
              <a:t>- - </a:t>
            </a:r>
          </a:p>
          <a:p>
            <a:r>
              <a:rPr lang="es-ES" sz="2400" dirty="0" smtClean="0"/>
              <a:t>La palabra “hebreos” aparece con una doble </a:t>
            </a:r>
            <a:r>
              <a:rPr lang="es-ES" sz="2400" dirty="0" err="1" smtClean="0"/>
              <a:t>yud</a:t>
            </a:r>
            <a:r>
              <a:rPr lang="es-ES" sz="2400" dirty="0" smtClean="0"/>
              <a:t> – lo que constituye una alusión a las Diez plagas que enviaría a los </a:t>
            </a:r>
            <a:r>
              <a:rPr lang="es-ES" sz="2400" dirty="0" err="1" smtClean="0"/>
              <a:t>Mitzrim</a:t>
            </a:r>
            <a:r>
              <a:rPr lang="es-ES" sz="2400" dirty="0" smtClean="0"/>
              <a:t>.</a:t>
            </a:r>
          </a:p>
          <a:p>
            <a:r>
              <a:rPr lang="es-ES" sz="2400" dirty="0" smtClean="0"/>
              <a:t>La letra </a:t>
            </a:r>
            <a:r>
              <a:rPr lang="es-ES" sz="2400" dirty="0" err="1" smtClean="0"/>
              <a:t>Yud</a:t>
            </a:r>
            <a:r>
              <a:rPr lang="es-ES" sz="2400" dirty="0" smtClean="0"/>
              <a:t> en </a:t>
            </a:r>
            <a:r>
              <a:rPr lang="es-ES" sz="2400" dirty="0" err="1" smtClean="0"/>
              <a:t>Gematria</a:t>
            </a:r>
            <a:r>
              <a:rPr lang="es-ES" sz="2400" dirty="0" smtClean="0"/>
              <a:t> equivale al # 10</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smtClean="0">
                <a:solidFill>
                  <a:srgbClr val="FF6600"/>
                </a:solidFill>
                <a:effectLst>
                  <a:outerShdw blurRad="38100" dist="38100" dir="2700000" algn="tl">
                    <a:srgbClr val="000000">
                      <a:alpha val="43137"/>
                    </a:srgbClr>
                  </a:outerShdw>
                </a:effectLst>
              </a:rPr>
              <a:t>3:19   </a:t>
            </a:r>
            <a:r>
              <a:rPr lang="es-ES" sz="2400" dirty="0" smtClean="0">
                <a:solidFill>
                  <a:srgbClr val="FF6600"/>
                </a:solidFill>
                <a:effectLst>
                  <a:outerShdw blurRad="38100" dist="38100" dir="2700000" algn="tl">
                    <a:srgbClr val="000000">
                      <a:alpha val="43137"/>
                    </a:srgbClr>
                  </a:outerShdw>
                </a:effectLst>
              </a:rPr>
              <a:t>Y Yo sé que no os dejará ir el rey de Egipto, ni siquiera con poder fuerte. </a:t>
            </a:r>
          </a:p>
          <a:p>
            <a:r>
              <a:rPr lang="es-ES" sz="2400" b="1" dirty="0" err="1" smtClean="0"/>
              <a:t>Va'ani</a:t>
            </a:r>
            <a:r>
              <a:rPr lang="es-ES" sz="2400" b="1" dirty="0" smtClean="0"/>
              <a:t> </a:t>
            </a:r>
            <a:r>
              <a:rPr lang="es-ES" sz="2400" b="1" dirty="0" err="1" smtClean="0"/>
              <a:t>yadati</a:t>
            </a:r>
            <a:r>
              <a:rPr lang="es-ES" sz="2400" b="1" dirty="0" smtClean="0"/>
              <a:t> </a:t>
            </a:r>
            <a:r>
              <a:rPr lang="es-ES" sz="2400" b="1" dirty="0" err="1" smtClean="0"/>
              <a:t>ki</a:t>
            </a:r>
            <a:r>
              <a:rPr lang="es-ES" sz="2400" b="1" dirty="0" smtClean="0"/>
              <a:t> lo-</a:t>
            </a:r>
            <a:r>
              <a:rPr lang="es-ES" sz="2400" b="1" dirty="0" err="1" smtClean="0"/>
              <a:t>yiten</a:t>
            </a:r>
            <a:r>
              <a:rPr lang="es-ES" sz="2400" b="1" dirty="0" smtClean="0"/>
              <a:t> </a:t>
            </a:r>
            <a:r>
              <a:rPr lang="es-ES" sz="2400" b="1" dirty="0" err="1" smtClean="0"/>
              <a:t>etjem</a:t>
            </a:r>
            <a:r>
              <a:rPr lang="es-ES" sz="2400" b="1" dirty="0" smtClean="0"/>
              <a:t> </a:t>
            </a:r>
            <a:r>
              <a:rPr lang="es-ES" sz="2400" b="1" dirty="0" err="1" smtClean="0"/>
              <a:t>melej</a:t>
            </a:r>
            <a:r>
              <a:rPr lang="es-ES" sz="2400" b="1" dirty="0" smtClean="0"/>
              <a:t> </a:t>
            </a:r>
            <a:r>
              <a:rPr lang="es-ES" sz="2400" b="1" dirty="0" err="1" smtClean="0"/>
              <a:t>Mitsrayim</a:t>
            </a:r>
            <a:r>
              <a:rPr lang="es-ES" sz="2400" b="1" dirty="0" smtClean="0"/>
              <a:t> </a:t>
            </a:r>
            <a:r>
              <a:rPr lang="es-ES" sz="2400" b="1" dirty="0" err="1" smtClean="0"/>
              <a:t>lahaloj</a:t>
            </a:r>
            <a:r>
              <a:rPr lang="es-ES" sz="2400" b="1" dirty="0" smtClean="0"/>
              <a:t> velo </a:t>
            </a:r>
            <a:r>
              <a:rPr lang="es-ES" sz="2400" b="1" dirty="0" err="1" smtClean="0"/>
              <a:t>beyad</a:t>
            </a:r>
            <a:r>
              <a:rPr lang="es-ES" sz="2400" b="1" dirty="0" smtClean="0"/>
              <a:t> </a:t>
            </a:r>
            <a:r>
              <a:rPr lang="es-ES" sz="2400" b="1" dirty="0" err="1" smtClean="0"/>
              <a:t>jazakah</a:t>
            </a:r>
            <a:r>
              <a:rPr lang="es-ES" sz="2400" b="1" dirty="0" smtClean="0"/>
              <a:t>.</a:t>
            </a:r>
            <a:endParaRPr lang="es-ES" sz="2400" dirty="0" smtClean="0"/>
          </a:p>
          <a:p>
            <a:r>
              <a:rPr lang="es-ES" sz="2400" dirty="0" smtClean="0"/>
              <a:t>Rashí dice opina que el Faraón no los dejaría ir ‘a menos que Yo le muestre Mi mano poderosa’, es decir con las Diez Plagas.</a:t>
            </a:r>
          </a:p>
          <a:p>
            <a:r>
              <a:rPr lang="es-ES" sz="2400" dirty="0" smtClean="0"/>
              <a:t>Rambán opina lo contrario indicando que el Faraón no les permitirá abandonar Egipto ‘ni siquiera con mano fuerte’, es decir, ni siquiera con las primeras Plagas porque ese despliegue de fuerza de Dios no influenciará a Faraón. </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rgbClr val="FF6600"/>
                </a:solidFill>
                <a:effectLst>
                  <a:outerShdw blurRad="38100" dist="38100" dir="2700000" algn="tl">
                    <a:srgbClr val="000000">
                      <a:alpha val="43137"/>
                    </a:srgbClr>
                  </a:outerShdw>
                </a:effectLst>
              </a:rPr>
              <a:t>3:20   </a:t>
            </a:r>
            <a:r>
              <a:rPr lang="es-CO" sz="2400" dirty="0" smtClean="0">
                <a:solidFill>
                  <a:srgbClr val="FF6600"/>
                </a:solidFill>
                <a:effectLst>
                  <a:outerShdw blurRad="38100" dist="38100" dir="2700000" algn="tl">
                    <a:srgbClr val="000000">
                      <a:alpha val="43137"/>
                    </a:srgbClr>
                  </a:outerShdw>
                </a:effectLst>
              </a:rPr>
              <a:t>Y extenderé mi poder y heriré a Egipto con todos mis prodigios que haré en medio de él, y después os dejará ir.</a:t>
            </a:r>
            <a:r>
              <a:rPr lang="es-CO" sz="2400" b="1" dirty="0" smtClean="0">
                <a:solidFill>
                  <a:srgbClr val="FF6600"/>
                </a:solidFill>
                <a:effectLst>
                  <a:outerShdw blurRad="38100" dist="38100" dir="2700000" algn="tl">
                    <a:srgbClr val="000000">
                      <a:alpha val="43137"/>
                    </a:srgbClr>
                  </a:outerShdw>
                </a:effectLst>
              </a:rPr>
              <a:t> </a:t>
            </a:r>
            <a:endParaRPr lang="es-CO" sz="2400" dirty="0" smtClean="0">
              <a:solidFill>
                <a:srgbClr val="FF6600"/>
              </a:solidFill>
              <a:effectLst>
                <a:outerShdw blurRad="38100" dist="38100" dir="2700000" algn="tl">
                  <a:srgbClr val="000000">
                    <a:alpha val="43137"/>
                  </a:srgbClr>
                </a:outerShdw>
              </a:effectLst>
            </a:endParaRPr>
          </a:p>
          <a:p>
            <a:r>
              <a:rPr lang="es-CO" sz="2400" b="1" dirty="0" err="1" smtClean="0"/>
              <a:t>Veshalajti</a:t>
            </a:r>
            <a:r>
              <a:rPr lang="es-CO" sz="2400" b="1" dirty="0" smtClean="0"/>
              <a:t> et-</a:t>
            </a:r>
            <a:r>
              <a:rPr lang="es-CO" sz="2400" b="1" dirty="0" err="1" smtClean="0"/>
              <a:t>yadi</a:t>
            </a:r>
            <a:r>
              <a:rPr lang="es-CO" sz="2400" b="1" dirty="0" smtClean="0"/>
              <a:t> </a:t>
            </a:r>
            <a:r>
              <a:rPr lang="es-CO" sz="2400" b="1" dirty="0" err="1" smtClean="0"/>
              <a:t>vehikeyti</a:t>
            </a:r>
            <a:r>
              <a:rPr lang="es-CO" sz="2400" b="1" dirty="0" smtClean="0"/>
              <a:t> et-</a:t>
            </a:r>
            <a:r>
              <a:rPr lang="es-CO" sz="2400" b="1" dirty="0" err="1" smtClean="0"/>
              <a:t>Mitsrayim</a:t>
            </a:r>
            <a:r>
              <a:rPr lang="es-CO" sz="2400" b="1" dirty="0" smtClean="0"/>
              <a:t> </a:t>
            </a:r>
            <a:r>
              <a:rPr lang="es-CO" sz="2400" b="1" dirty="0" err="1" smtClean="0"/>
              <a:t>bejol</a:t>
            </a:r>
            <a:r>
              <a:rPr lang="es-CO" sz="2400" b="1" dirty="0" smtClean="0"/>
              <a:t> </a:t>
            </a:r>
            <a:r>
              <a:rPr lang="es-CO" sz="2400" b="1" dirty="0" err="1" smtClean="0"/>
              <a:t>nifle'otay</a:t>
            </a:r>
            <a:r>
              <a:rPr lang="es-CO" sz="2400" b="1" dirty="0" smtClean="0"/>
              <a:t> </a:t>
            </a:r>
            <a:r>
              <a:rPr lang="es-CO" sz="2400" b="1" dirty="0" err="1" smtClean="0"/>
              <a:t>asher</a:t>
            </a:r>
            <a:r>
              <a:rPr lang="es-CO" sz="2400" b="1" dirty="0" smtClean="0"/>
              <a:t> </a:t>
            </a:r>
            <a:r>
              <a:rPr lang="es-CO" sz="2400" b="1" dirty="0" err="1" smtClean="0"/>
              <a:t>e'eseh</a:t>
            </a:r>
            <a:r>
              <a:rPr lang="es-CO" sz="2400" b="1" dirty="0" smtClean="0"/>
              <a:t> </a:t>
            </a:r>
            <a:r>
              <a:rPr lang="es-CO" sz="2400" b="1" dirty="0" err="1" smtClean="0"/>
              <a:t>bekirbo</a:t>
            </a:r>
            <a:r>
              <a:rPr lang="es-CO" sz="2400" b="1" dirty="0" smtClean="0"/>
              <a:t> </a:t>
            </a:r>
            <a:r>
              <a:rPr lang="es-CO" sz="2400" b="1" dirty="0" err="1" smtClean="0"/>
              <a:t>ve'ajarey-jen</a:t>
            </a:r>
            <a:r>
              <a:rPr lang="es-CO" sz="2400" b="1" dirty="0" smtClean="0"/>
              <a:t> </a:t>
            </a:r>
            <a:r>
              <a:rPr lang="es-CO" sz="2400" b="1" dirty="0" err="1" smtClean="0"/>
              <a:t>yeshalaj</a:t>
            </a:r>
            <a:r>
              <a:rPr lang="es-CO" sz="2400" b="1" dirty="0" smtClean="0"/>
              <a:t> </a:t>
            </a:r>
            <a:r>
              <a:rPr lang="es-CO" sz="2400" b="1" dirty="0" err="1" smtClean="0"/>
              <a:t>etjem</a:t>
            </a:r>
            <a:r>
              <a:rPr lang="es-CO" sz="2400" b="1" dirty="0" smtClean="0"/>
              <a:t>.</a:t>
            </a:r>
            <a:endParaRPr lang="es-CO" sz="2400" dirty="0" smtClean="0"/>
          </a:p>
          <a:p>
            <a:r>
              <a:rPr lang="es-CO" sz="2400" b="1" dirty="0" smtClean="0">
                <a:solidFill>
                  <a:srgbClr val="FF6600"/>
                </a:solidFill>
                <a:effectLst>
                  <a:outerShdw blurRad="38100" dist="38100" dir="2700000" algn="tl">
                    <a:srgbClr val="000000">
                      <a:alpha val="43137"/>
                    </a:srgbClr>
                  </a:outerShdw>
                </a:effectLst>
              </a:rPr>
              <a:t>3:21</a:t>
            </a:r>
            <a:r>
              <a:rPr lang="es-CO" sz="2400" b="1" dirty="0" smtClean="0">
                <a:solidFill>
                  <a:srgbClr val="FF6600"/>
                </a:solidFill>
                <a:effectLst>
                  <a:outerShdw blurRad="38100" dist="38100" dir="2700000" algn="tl">
                    <a:srgbClr val="000000">
                      <a:alpha val="43137"/>
                    </a:srgbClr>
                  </a:outerShdw>
                </a:effectLst>
              </a:rPr>
              <a:t>   </a:t>
            </a:r>
            <a:r>
              <a:rPr lang="es-CO" sz="2400" dirty="0" smtClean="0">
                <a:solidFill>
                  <a:srgbClr val="FF6600"/>
                </a:solidFill>
                <a:effectLst>
                  <a:outerShdw blurRad="38100" dist="38100" dir="2700000" algn="tl">
                    <a:srgbClr val="000000">
                      <a:alpha val="43137"/>
                    </a:srgbClr>
                  </a:outerShdw>
                </a:effectLst>
              </a:rPr>
              <a:t>Y daré gracia a este pueblo a ojos de los egipcios, y sucederá que cuando partáis no iréis con las manos vacías; </a:t>
            </a:r>
          </a:p>
          <a:p>
            <a:r>
              <a:rPr lang="es-CO" sz="2400" b="1" dirty="0" err="1" smtClean="0"/>
              <a:t>Venatati</a:t>
            </a:r>
            <a:r>
              <a:rPr lang="es-CO" sz="2400" b="1" dirty="0" smtClean="0"/>
              <a:t> et-</a:t>
            </a:r>
            <a:r>
              <a:rPr lang="es-CO" sz="2400" b="1" dirty="0" err="1" smtClean="0"/>
              <a:t>jen</a:t>
            </a:r>
            <a:r>
              <a:rPr lang="es-CO" sz="2400" b="1" dirty="0" smtClean="0"/>
              <a:t> </a:t>
            </a:r>
            <a:r>
              <a:rPr lang="es-CO" sz="2400" b="1" dirty="0" err="1" smtClean="0"/>
              <a:t>ha'am-hazeh</a:t>
            </a:r>
            <a:r>
              <a:rPr lang="es-CO" sz="2400" b="1" dirty="0" smtClean="0"/>
              <a:t> </a:t>
            </a:r>
            <a:r>
              <a:rPr lang="es-CO" sz="2400" b="1" dirty="0" err="1" smtClean="0"/>
              <a:t>be'eyney</a:t>
            </a:r>
            <a:r>
              <a:rPr lang="es-CO" sz="2400" b="1" dirty="0" smtClean="0"/>
              <a:t> </a:t>
            </a:r>
            <a:r>
              <a:rPr lang="es-CO" sz="2400" b="1" dirty="0" err="1" smtClean="0"/>
              <a:t>Mitsrayim</a:t>
            </a:r>
            <a:r>
              <a:rPr lang="es-CO" sz="2400" b="1" dirty="0" smtClean="0"/>
              <a:t> </a:t>
            </a:r>
            <a:r>
              <a:rPr lang="es-CO" sz="2400" b="1" dirty="0" err="1" smtClean="0"/>
              <a:t>vehayah</a:t>
            </a:r>
            <a:r>
              <a:rPr lang="es-CO" sz="2400" b="1" dirty="0" smtClean="0"/>
              <a:t> </a:t>
            </a:r>
            <a:r>
              <a:rPr lang="es-CO" sz="2400" b="1" dirty="0" err="1" smtClean="0"/>
              <a:t>ki</a:t>
            </a:r>
            <a:r>
              <a:rPr lang="es-CO" sz="2400" b="1" dirty="0" smtClean="0"/>
              <a:t> </a:t>
            </a:r>
            <a:r>
              <a:rPr lang="es-CO" sz="2400" b="1" dirty="0" err="1" smtClean="0"/>
              <a:t>telejun</a:t>
            </a:r>
            <a:r>
              <a:rPr lang="es-CO" sz="2400" b="1" dirty="0" smtClean="0"/>
              <a:t> lo </a:t>
            </a:r>
            <a:r>
              <a:rPr lang="es-CO" sz="2400" b="1" dirty="0" err="1" smtClean="0"/>
              <a:t>telju</a:t>
            </a:r>
            <a:r>
              <a:rPr lang="es-CO" sz="2400" b="1" dirty="0" smtClean="0"/>
              <a:t> </a:t>
            </a:r>
            <a:r>
              <a:rPr lang="es-CO" sz="2400" b="1" dirty="0" err="1" smtClean="0"/>
              <a:t>reykam</a:t>
            </a:r>
            <a:r>
              <a:rPr lang="es-CO" sz="2400" b="1" dirty="0" smtClean="0"/>
              <a:t>.</a:t>
            </a:r>
          </a:p>
          <a:p>
            <a:r>
              <a:rPr lang="es-ES" sz="2400" dirty="0" smtClean="0"/>
              <a:t>Según </a:t>
            </a:r>
            <a:r>
              <a:rPr lang="es-ES" sz="2400" dirty="0" smtClean="0"/>
              <a:t>las leyes de la </a:t>
            </a:r>
            <a:r>
              <a:rPr lang="es-ES" sz="2400" dirty="0" smtClean="0"/>
              <a:t>Toráh, </a:t>
            </a:r>
            <a:r>
              <a:rPr lang="es-ES" sz="2400" dirty="0" smtClean="0"/>
              <a:t>cuando el amo libera a su esclavo no puede enviarle con las manos vacías (ver </a:t>
            </a:r>
            <a:r>
              <a:rPr lang="es-ES" sz="2400" dirty="0" smtClean="0"/>
              <a:t>Deuteronomio 15, </a:t>
            </a:r>
            <a:r>
              <a:rPr lang="es-ES" sz="2400" dirty="0" smtClean="0"/>
              <a:t>12-16</a:t>
            </a:r>
            <a:r>
              <a:rPr lang="es-ES" sz="2400" dirty="0" smtClean="0"/>
              <a:t>).</a:t>
            </a:r>
            <a:endParaRPr lang="es-ES" sz="2400" dirty="0" smtClean="0"/>
          </a:p>
          <a:p>
            <a:pPr>
              <a:buNone/>
            </a:pP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err="1" smtClean="0">
                <a:solidFill>
                  <a:srgbClr val="FF6600"/>
                </a:solidFill>
                <a:effectLst>
                  <a:outerShdw blurRad="38100" dist="38100" dir="2700000" algn="tl">
                    <a:srgbClr val="000000">
                      <a:alpha val="43137"/>
                    </a:srgbClr>
                  </a:outerShdw>
                </a:effectLst>
              </a:rPr>
              <a:t>Devarim</a:t>
            </a:r>
            <a:r>
              <a:rPr lang="es-CO" sz="2400" b="1" dirty="0" smtClean="0">
                <a:solidFill>
                  <a:srgbClr val="FF6600"/>
                </a:solidFill>
                <a:effectLst>
                  <a:outerShdw blurRad="38100" dist="38100" dir="2700000" algn="tl">
                    <a:srgbClr val="000000">
                      <a:alpha val="43137"/>
                    </a:srgbClr>
                  </a:outerShdw>
                </a:effectLst>
              </a:rPr>
              <a:t> 15:11</a:t>
            </a:r>
            <a:r>
              <a:rPr lang="es-CO" sz="2400" dirty="0" smtClean="0">
                <a:solidFill>
                  <a:srgbClr val="FF6600"/>
                </a:solidFill>
                <a:effectLst>
                  <a:outerShdw blurRad="38100" dist="38100" dir="2700000" algn="tl">
                    <a:srgbClr val="000000">
                      <a:alpha val="43137"/>
                    </a:srgbClr>
                  </a:outerShdw>
                </a:effectLst>
              </a:rPr>
              <a:t>   Porque nunca dejará de haber menesterosos en medio de la tierra; por tanto, yo te ordeno diciendo: Ampliamente has de abrir tu mano a tu hermano, o sea a tu pobre y a tu menesteroso en tu tierra. </a:t>
            </a:r>
            <a:endParaRPr lang="en-US" sz="2400" dirty="0" smtClean="0">
              <a:solidFill>
                <a:srgbClr val="FF6600"/>
              </a:solidFill>
              <a:effectLst>
                <a:outerShdw blurRad="38100" dist="38100" dir="2700000" algn="tl">
                  <a:srgbClr val="000000">
                    <a:alpha val="43137"/>
                  </a:srgbClr>
                </a:outerShdw>
              </a:effectLst>
            </a:endParaRPr>
          </a:p>
          <a:p>
            <a:r>
              <a:rPr lang="es-CO" sz="2400" dirty="0" err="1" smtClean="0"/>
              <a:t>Ki</a:t>
            </a:r>
            <a:r>
              <a:rPr lang="es-CO" sz="2400" dirty="0" smtClean="0"/>
              <a:t> lo-</a:t>
            </a:r>
            <a:r>
              <a:rPr lang="es-CO" sz="2400" dirty="0" err="1" smtClean="0"/>
              <a:t>yejdal</a:t>
            </a:r>
            <a:r>
              <a:rPr lang="es-CO" sz="2400" dirty="0" smtClean="0"/>
              <a:t> </a:t>
            </a:r>
            <a:r>
              <a:rPr lang="es-CO" sz="2400" dirty="0" err="1" smtClean="0"/>
              <a:t>evyon</a:t>
            </a:r>
            <a:r>
              <a:rPr lang="es-CO" sz="2400" dirty="0" smtClean="0"/>
              <a:t> </a:t>
            </a:r>
            <a:r>
              <a:rPr lang="es-CO" sz="2400" dirty="0" err="1" smtClean="0"/>
              <a:t>mikerev</a:t>
            </a:r>
            <a:r>
              <a:rPr lang="es-CO" sz="2400" dirty="0" smtClean="0"/>
              <a:t> </a:t>
            </a:r>
            <a:r>
              <a:rPr lang="es-CO" sz="2400" dirty="0" err="1" smtClean="0"/>
              <a:t>ha'arets</a:t>
            </a:r>
            <a:r>
              <a:rPr lang="es-CO" sz="2400" dirty="0" smtClean="0"/>
              <a:t> al-ken </a:t>
            </a:r>
            <a:r>
              <a:rPr lang="es-CO" sz="2400" dirty="0" err="1" smtClean="0"/>
              <a:t>anoji</a:t>
            </a:r>
            <a:r>
              <a:rPr lang="es-CO" sz="2400" dirty="0" smtClean="0"/>
              <a:t> </a:t>
            </a:r>
            <a:r>
              <a:rPr lang="es-CO" sz="2400" dirty="0" err="1" smtClean="0"/>
              <a:t>metsaveja</a:t>
            </a:r>
            <a:r>
              <a:rPr lang="es-CO" sz="2400" dirty="0" smtClean="0"/>
              <a:t> </a:t>
            </a:r>
            <a:r>
              <a:rPr lang="es-CO" sz="2400" dirty="0" err="1" smtClean="0"/>
              <a:t>lemor</a:t>
            </a:r>
            <a:r>
              <a:rPr lang="es-CO" sz="2400" dirty="0" smtClean="0"/>
              <a:t> </a:t>
            </a:r>
            <a:r>
              <a:rPr lang="es-CO" sz="2400" dirty="0" err="1" smtClean="0"/>
              <a:t>patoaj</a:t>
            </a:r>
            <a:r>
              <a:rPr lang="es-CO" sz="2400" dirty="0" smtClean="0"/>
              <a:t> </a:t>
            </a:r>
            <a:r>
              <a:rPr lang="es-CO" sz="2400" dirty="0" err="1" smtClean="0"/>
              <a:t>tiftaj</a:t>
            </a:r>
            <a:r>
              <a:rPr lang="es-CO" sz="2400" dirty="0" smtClean="0"/>
              <a:t> et-</a:t>
            </a:r>
            <a:r>
              <a:rPr lang="es-CO" sz="2400" dirty="0" err="1" smtClean="0"/>
              <a:t>yadeja</a:t>
            </a:r>
            <a:r>
              <a:rPr lang="es-CO" sz="2400" dirty="0" smtClean="0"/>
              <a:t> </a:t>
            </a:r>
            <a:r>
              <a:rPr lang="es-CO" sz="2400" dirty="0" err="1" smtClean="0"/>
              <a:t>le'ajija</a:t>
            </a:r>
            <a:r>
              <a:rPr lang="es-CO" sz="2400" dirty="0" smtClean="0"/>
              <a:t> </a:t>
            </a:r>
            <a:r>
              <a:rPr lang="es-CO" sz="2400" dirty="0" err="1" smtClean="0"/>
              <a:t>la'anyeja</a:t>
            </a:r>
            <a:r>
              <a:rPr lang="es-CO" sz="2400" dirty="0" smtClean="0"/>
              <a:t> </a:t>
            </a:r>
            <a:r>
              <a:rPr lang="es-CO" sz="2400" dirty="0" err="1" smtClean="0"/>
              <a:t>ule'evyonja</a:t>
            </a:r>
            <a:r>
              <a:rPr lang="es-CO" sz="2400" dirty="0" smtClean="0"/>
              <a:t> </a:t>
            </a:r>
            <a:r>
              <a:rPr lang="es-CO" sz="2400" dirty="0" err="1" smtClean="0"/>
              <a:t>be'artseja</a:t>
            </a:r>
            <a:r>
              <a:rPr lang="es-CO" sz="2400" dirty="0" smtClean="0"/>
              <a:t>.</a:t>
            </a:r>
            <a:endParaRPr lang="en-US" sz="2400" dirty="0" smtClean="0"/>
          </a:p>
          <a:p>
            <a:r>
              <a:rPr lang="es-CO" sz="2400" dirty="0" smtClean="0">
                <a:solidFill>
                  <a:srgbClr val="FF6600"/>
                </a:solidFill>
                <a:effectLst>
                  <a:outerShdw blurRad="38100" dist="38100" dir="2700000" algn="tl">
                    <a:srgbClr val="000000">
                      <a:alpha val="43137"/>
                    </a:srgbClr>
                  </a:outerShdw>
                </a:effectLst>
              </a:rPr>
              <a:t>15:12   Si fuere vendido a ti tu hermano el hebreo o hebrea, te servirá seis años, y en el séptimo lo dejarás ir libre de ti. </a:t>
            </a:r>
            <a:endParaRPr lang="en-US" sz="2400" dirty="0" smtClean="0">
              <a:solidFill>
                <a:srgbClr val="FF6600"/>
              </a:solidFill>
              <a:effectLst>
                <a:outerShdw blurRad="38100" dist="38100" dir="2700000" algn="tl">
                  <a:srgbClr val="000000">
                    <a:alpha val="43137"/>
                  </a:srgbClr>
                </a:outerShdw>
              </a:effectLst>
            </a:endParaRPr>
          </a:p>
          <a:p>
            <a:r>
              <a:rPr lang="es-CO" sz="2400" dirty="0" err="1" smtClean="0"/>
              <a:t>Ki</a:t>
            </a:r>
            <a:r>
              <a:rPr lang="es-CO" sz="2400" dirty="0" smtClean="0"/>
              <a:t> </a:t>
            </a:r>
            <a:r>
              <a:rPr lang="es-CO" sz="2400" dirty="0" err="1" smtClean="0"/>
              <a:t>yimajer</a:t>
            </a:r>
            <a:r>
              <a:rPr lang="es-CO" sz="2400" dirty="0" smtClean="0"/>
              <a:t> leja </a:t>
            </a:r>
            <a:r>
              <a:rPr lang="es-CO" sz="2400" dirty="0" err="1" smtClean="0"/>
              <a:t>ajija</a:t>
            </a:r>
            <a:r>
              <a:rPr lang="es-CO" sz="2400" dirty="0" smtClean="0"/>
              <a:t> </a:t>
            </a:r>
            <a:r>
              <a:rPr lang="es-CO" sz="2400" dirty="0" err="1" smtClean="0"/>
              <a:t>ha'Ivri</a:t>
            </a:r>
            <a:r>
              <a:rPr lang="es-CO" sz="2400" dirty="0" smtClean="0"/>
              <a:t> o </a:t>
            </a:r>
            <a:r>
              <a:rPr lang="es-CO" sz="2400" dirty="0" err="1" smtClean="0"/>
              <a:t>ha'Ivriyah</a:t>
            </a:r>
            <a:r>
              <a:rPr lang="es-CO" sz="2400" dirty="0" smtClean="0"/>
              <a:t> </a:t>
            </a:r>
            <a:r>
              <a:rPr lang="es-CO" sz="2400" dirty="0" err="1" smtClean="0"/>
              <a:t>va'avadja</a:t>
            </a:r>
            <a:r>
              <a:rPr lang="es-CO" sz="2400" dirty="0" smtClean="0"/>
              <a:t> </a:t>
            </a:r>
            <a:r>
              <a:rPr lang="es-CO" sz="2400" dirty="0" err="1" smtClean="0"/>
              <a:t>shesh</a:t>
            </a:r>
            <a:r>
              <a:rPr lang="es-CO" sz="2400" dirty="0" smtClean="0"/>
              <a:t> </a:t>
            </a:r>
            <a:r>
              <a:rPr lang="es-CO" sz="2400" dirty="0" err="1" smtClean="0"/>
              <a:t>shanim</a:t>
            </a:r>
            <a:r>
              <a:rPr lang="es-CO" sz="2400" dirty="0" smtClean="0"/>
              <a:t> </a:t>
            </a:r>
            <a:r>
              <a:rPr lang="es-CO" sz="2400" dirty="0" err="1" smtClean="0"/>
              <a:t>uvashanah</a:t>
            </a:r>
            <a:r>
              <a:rPr lang="es-CO" sz="2400" dirty="0" smtClean="0"/>
              <a:t> </a:t>
            </a:r>
            <a:r>
              <a:rPr lang="es-CO" sz="2400" dirty="0" err="1" smtClean="0"/>
              <a:t>hashvi'it</a:t>
            </a:r>
            <a:r>
              <a:rPr lang="es-CO" sz="2400" dirty="0" smtClean="0"/>
              <a:t> </a:t>
            </a:r>
            <a:r>
              <a:rPr lang="es-CO" sz="2400" dirty="0" err="1" smtClean="0"/>
              <a:t>teshaljenu</a:t>
            </a:r>
            <a:r>
              <a:rPr lang="es-CO" sz="2400" dirty="0" smtClean="0"/>
              <a:t> </a:t>
            </a:r>
            <a:r>
              <a:rPr lang="es-CO" sz="2400" dirty="0" err="1" smtClean="0"/>
              <a:t>jofshi</a:t>
            </a:r>
            <a:r>
              <a:rPr lang="es-CO" sz="2400" dirty="0" smtClean="0"/>
              <a:t> </a:t>
            </a:r>
            <a:r>
              <a:rPr lang="es-CO" sz="2400" dirty="0" err="1" smtClean="0"/>
              <a:t>me'imaj</a:t>
            </a:r>
            <a:r>
              <a:rPr lang="es-CO" sz="2400" dirty="0" smtClean="0"/>
              <a:t>.</a:t>
            </a:r>
            <a:endParaRPr lang="en-US" sz="2400" dirty="0" smtClean="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err="1" smtClean="0">
                <a:solidFill>
                  <a:srgbClr val="FF6600"/>
                </a:solidFill>
                <a:effectLst>
                  <a:outerShdw blurRad="38100" dist="38100" dir="2700000" algn="tl">
                    <a:srgbClr val="000000">
                      <a:alpha val="43137"/>
                    </a:srgbClr>
                  </a:outerShdw>
                </a:effectLst>
              </a:rPr>
              <a:t>Devarim</a:t>
            </a:r>
            <a:r>
              <a:rPr lang="es-CO" sz="2400" b="1" dirty="0" smtClean="0">
                <a:solidFill>
                  <a:srgbClr val="FF6600"/>
                </a:solidFill>
                <a:effectLst>
                  <a:outerShdw blurRad="38100" dist="38100" dir="2700000" algn="tl">
                    <a:srgbClr val="000000">
                      <a:alpha val="43137"/>
                    </a:srgbClr>
                  </a:outerShdw>
                </a:effectLst>
              </a:rPr>
              <a:t> 15:13</a:t>
            </a:r>
            <a:r>
              <a:rPr lang="es-CO" sz="2400" dirty="0" smtClean="0">
                <a:solidFill>
                  <a:srgbClr val="FF6600"/>
                </a:solidFill>
                <a:effectLst>
                  <a:outerShdw blurRad="38100" dist="38100" dir="2700000" algn="tl">
                    <a:srgbClr val="000000">
                      <a:alpha val="43137"/>
                    </a:srgbClr>
                  </a:outerShdw>
                </a:effectLst>
              </a:rPr>
              <a:t>   Y cuando le dejares ir libre de ti, no le enviaras con las manos vacías, </a:t>
            </a:r>
            <a:endParaRPr lang="en-US" sz="2400" dirty="0" smtClean="0">
              <a:solidFill>
                <a:srgbClr val="FF6600"/>
              </a:solidFill>
              <a:effectLst>
                <a:outerShdw blurRad="38100" dist="38100" dir="2700000" algn="tl">
                  <a:srgbClr val="000000">
                    <a:alpha val="43137"/>
                  </a:srgbClr>
                </a:outerShdw>
              </a:effectLst>
            </a:endParaRPr>
          </a:p>
          <a:p>
            <a:r>
              <a:rPr lang="es-CO" sz="2400" dirty="0" err="1" smtClean="0"/>
              <a:t>Veji-teshalejenu</a:t>
            </a:r>
            <a:r>
              <a:rPr lang="es-CO" sz="2400" dirty="0" smtClean="0"/>
              <a:t> </a:t>
            </a:r>
            <a:r>
              <a:rPr lang="es-CO" sz="2400" dirty="0" err="1" smtClean="0"/>
              <a:t>jofshi</a:t>
            </a:r>
            <a:r>
              <a:rPr lang="es-CO" sz="2400" dirty="0" smtClean="0"/>
              <a:t> </a:t>
            </a:r>
            <a:r>
              <a:rPr lang="es-CO" sz="2400" dirty="0" err="1" smtClean="0"/>
              <a:t>me'imaj</a:t>
            </a:r>
            <a:r>
              <a:rPr lang="es-CO" sz="2400" dirty="0" smtClean="0"/>
              <a:t> lo </a:t>
            </a:r>
            <a:r>
              <a:rPr lang="es-CO" sz="2400" dirty="0" err="1" smtClean="0"/>
              <a:t>teshalejenu</a:t>
            </a:r>
            <a:r>
              <a:rPr lang="es-CO" sz="2400" dirty="0" smtClean="0"/>
              <a:t> </a:t>
            </a:r>
            <a:r>
              <a:rPr lang="es-CO" sz="2400" dirty="0" err="1" smtClean="0"/>
              <a:t>reykam</a:t>
            </a:r>
            <a:r>
              <a:rPr lang="es-CO" sz="2400" dirty="0" smtClean="0"/>
              <a:t>.</a:t>
            </a:r>
            <a:endParaRPr lang="en-US" sz="2400" dirty="0" smtClean="0"/>
          </a:p>
          <a:p>
            <a:r>
              <a:rPr lang="es-CO" sz="2400" dirty="0" smtClean="0">
                <a:solidFill>
                  <a:srgbClr val="FF6600"/>
                </a:solidFill>
                <a:effectLst>
                  <a:outerShdw blurRad="38100" dist="38100" dir="2700000" algn="tl">
                    <a:srgbClr val="000000">
                      <a:alpha val="43137"/>
                    </a:srgbClr>
                  </a:outerShdw>
                </a:effectLst>
              </a:rPr>
              <a:t>15:14   sino que le cargarás proveyéndole de tu rebaño y de tu era y de tu bodega; de aquello en que te haya bendecido el Eterno, tu Dios, le darás. </a:t>
            </a:r>
            <a:endParaRPr lang="en-US" sz="2400" dirty="0" smtClean="0">
              <a:solidFill>
                <a:srgbClr val="FF6600"/>
              </a:solidFill>
              <a:effectLst>
                <a:outerShdw blurRad="38100" dist="38100" dir="2700000" algn="tl">
                  <a:srgbClr val="000000">
                    <a:alpha val="43137"/>
                  </a:srgbClr>
                </a:outerShdw>
              </a:effectLst>
            </a:endParaRPr>
          </a:p>
          <a:p>
            <a:r>
              <a:rPr lang="es-CO" sz="2400" dirty="0" err="1" smtClean="0"/>
              <a:t>Ha'aneyk</a:t>
            </a:r>
            <a:r>
              <a:rPr lang="es-CO" sz="2400" dirty="0" smtClean="0"/>
              <a:t> </a:t>
            </a:r>
            <a:r>
              <a:rPr lang="es-CO" sz="2400" dirty="0" err="1" smtClean="0"/>
              <a:t>ta'anik</a:t>
            </a:r>
            <a:r>
              <a:rPr lang="es-CO" sz="2400" dirty="0" smtClean="0"/>
              <a:t> lo </a:t>
            </a:r>
            <a:r>
              <a:rPr lang="es-CO" sz="2400" dirty="0" err="1" smtClean="0"/>
              <a:t>mitsoneja</a:t>
            </a:r>
            <a:r>
              <a:rPr lang="es-CO" sz="2400" dirty="0" smtClean="0"/>
              <a:t> </a:t>
            </a:r>
            <a:r>
              <a:rPr lang="es-CO" sz="2400" dirty="0" err="1" smtClean="0"/>
              <a:t>umigorneja</a:t>
            </a:r>
            <a:r>
              <a:rPr lang="es-CO" sz="2400" dirty="0" smtClean="0"/>
              <a:t> </a:t>
            </a:r>
            <a:r>
              <a:rPr lang="es-CO" sz="2400" dirty="0" err="1" smtClean="0"/>
              <a:t>umikveja</a:t>
            </a:r>
            <a:r>
              <a:rPr lang="es-CO" sz="2400" dirty="0" smtClean="0"/>
              <a:t> </a:t>
            </a:r>
            <a:r>
              <a:rPr lang="es-CO" sz="2400" dirty="0" err="1" smtClean="0"/>
              <a:t>asher</a:t>
            </a:r>
            <a:r>
              <a:rPr lang="es-CO" sz="2400" dirty="0" smtClean="0"/>
              <a:t> </a:t>
            </a:r>
            <a:r>
              <a:rPr lang="es-CO" sz="2400" dirty="0" err="1" smtClean="0"/>
              <a:t>berajeja</a:t>
            </a:r>
            <a:r>
              <a:rPr lang="es-CO" sz="2400" dirty="0" smtClean="0"/>
              <a:t> Adonay </a:t>
            </a:r>
            <a:r>
              <a:rPr lang="es-CO" sz="2400" dirty="0" err="1" smtClean="0"/>
              <a:t>Eloheyja</a:t>
            </a:r>
            <a:r>
              <a:rPr lang="es-CO" sz="2400" dirty="0" smtClean="0"/>
              <a:t> </a:t>
            </a:r>
            <a:r>
              <a:rPr lang="es-CO" sz="2400" dirty="0" err="1" smtClean="0"/>
              <a:t>titen</a:t>
            </a:r>
            <a:r>
              <a:rPr lang="es-CO" sz="2400" dirty="0" smtClean="0"/>
              <a:t>-lo</a:t>
            </a:r>
            <a:r>
              <a:rPr lang="es-CO" sz="2400" dirty="0" smtClean="0"/>
              <a:t>.</a:t>
            </a:r>
            <a:endParaRPr lang="en-US" sz="2400" dirty="0" smtClean="0"/>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err="1" smtClean="0">
                <a:solidFill>
                  <a:srgbClr val="FF6600"/>
                </a:solidFill>
                <a:effectLst>
                  <a:outerShdw blurRad="38100" dist="38100" dir="2700000" algn="tl">
                    <a:srgbClr val="000000">
                      <a:alpha val="43137"/>
                    </a:srgbClr>
                  </a:outerShdw>
                </a:effectLst>
              </a:rPr>
              <a:t>Devarim</a:t>
            </a:r>
            <a:r>
              <a:rPr lang="es-CO" sz="2400" b="1" dirty="0" smtClean="0">
                <a:solidFill>
                  <a:srgbClr val="FF6600"/>
                </a:solidFill>
                <a:effectLst>
                  <a:outerShdw blurRad="38100" dist="38100" dir="2700000" algn="tl">
                    <a:srgbClr val="000000">
                      <a:alpha val="43137"/>
                    </a:srgbClr>
                  </a:outerShdw>
                </a:effectLst>
              </a:rPr>
              <a:t> 15:15</a:t>
            </a:r>
            <a:r>
              <a:rPr lang="es-CO" sz="2400" dirty="0" smtClean="0">
                <a:solidFill>
                  <a:srgbClr val="FF6600"/>
                </a:solidFill>
                <a:effectLst>
                  <a:outerShdw blurRad="38100" dist="38100" dir="2700000" algn="tl">
                    <a:srgbClr val="000000">
                      <a:alpha val="43137"/>
                    </a:srgbClr>
                  </a:outerShdw>
                </a:effectLst>
              </a:rPr>
              <a:t>   Y recordarás que tú fuiste siervo en la tierra de Egipto, y que el Eterno, tu Dios, te redimió; por tanto yo te ordeno esto hoy. </a:t>
            </a:r>
            <a:endParaRPr lang="en-US" sz="2400" dirty="0" smtClean="0">
              <a:solidFill>
                <a:srgbClr val="FF6600"/>
              </a:solidFill>
              <a:effectLst>
                <a:outerShdw blurRad="38100" dist="38100" dir="2700000" algn="tl">
                  <a:srgbClr val="000000">
                    <a:alpha val="43137"/>
                  </a:srgbClr>
                </a:outerShdw>
              </a:effectLst>
            </a:endParaRPr>
          </a:p>
          <a:p>
            <a:r>
              <a:rPr lang="es-CO" sz="2400" dirty="0" err="1" smtClean="0"/>
              <a:t>Vezajarta</a:t>
            </a:r>
            <a:r>
              <a:rPr lang="es-CO" sz="2400" dirty="0" smtClean="0"/>
              <a:t> </a:t>
            </a:r>
            <a:r>
              <a:rPr lang="es-CO" sz="2400" dirty="0" err="1" smtClean="0"/>
              <a:t>ki</a:t>
            </a:r>
            <a:r>
              <a:rPr lang="es-CO" sz="2400" dirty="0" smtClean="0"/>
              <a:t> </a:t>
            </a:r>
            <a:r>
              <a:rPr lang="es-CO" sz="2400" dirty="0" err="1" smtClean="0"/>
              <a:t>eved</a:t>
            </a:r>
            <a:r>
              <a:rPr lang="es-CO" sz="2400" dirty="0" smtClean="0"/>
              <a:t> </a:t>
            </a:r>
            <a:r>
              <a:rPr lang="es-CO" sz="2400" dirty="0" err="1" smtClean="0"/>
              <a:t>hayita</a:t>
            </a:r>
            <a:r>
              <a:rPr lang="es-CO" sz="2400" dirty="0" smtClean="0"/>
              <a:t> </a:t>
            </a:r>
            <a:r>
              <a:rPr lang="es-CO" sz="2400" dirty="0" err="1" smtClean="0"/>
              <a:t>be'erets</a:t>
            </a:r>
            <a:r>
              <a:rPr lang="es-CO" sz="2400" dirty="0" smtClean="0"/>
              <a:t> </a:t>
            </a:r>
            <a:r>
              <a:rPr lang="es-CO" sz="2400" dirty="0" err="1" smtClean="0"/>
              <a:t>Mitsrayim</a:t>
            </a:r>
            <a:r>
              <a:rPr lang="es-CO" sz="2400" dirty="0" smtClean="0"/>
              <a:t> </a:t>
            </a:r>
            <a:r>
              <a:rPr lang="es-CO" sz="2400" dirty="0" err="1" smtClean="0"/>
              <a:t>vayifdeja</a:t>
            </a:r>
            <a:r>
              <a:rPr lang="es-CO" sz="2400" dirty="0" smtClean="0"/>
              <a:t> Adonay </a:t>
            </a:r>
            <a:r>
              <a:rPr lang="es-CO" sz="2400" dirty="0" err="1" smtClean="0"/>
              <a:t>Eloheyja</a:t>
            </a:r>
            <a:r>
              <a:rPr lang="es-CO" sz="2400" dirty="0" smtClean="0"/>
              <a:t> al-ken </a:t>
            </a:r>
            <a:r>
              <a:rPr lang="es-CO" sz="2400" dirty="0" err="1" smtClean="0"/>
              <a:t>anoji</a:t>
            </a:r>
            <a:r>
              <a:rPr lang="es-CO" sz="2400" dirty="0" smtClean="0"/>
              <a:t> </a:t>
            </a:r>
            <a:r>
              <a:rPr lang="es-CO" sz="2400" dirty="0" err="1" smtClean="0"/>
              <a:t>metsaveja</a:t>
            </a:r>
            <a:r>
              <a:rPr lang="es-CO" sz="2400" dirty="0" smtClean="0"/>
              <a:t> et-</a:t>
            </a:r>
            <a:r>
              <a:rPr lang="es-CO" sz="2400" dirty="0" err="1" smtClean="0"/>
              <a:t>hadavar</a:t>
            </a:r>
            <a:r>
              <a:rPr lang="es-CO" sz="2400" dirty="0" smtClean="0"/>
              <a:t> </a:t>
            </a:r>
            <a:r>
              <a:rPr lang="es-CO" sz="2400" dirty="0" err="1" smtClean="0"/>
              <a:t>hazeh</a:t>
            </a:r>
            <a:r>
              <a:rPr lang="es-CO" sz="2400" dirty="0" smtClean="0"/>
              <a:t> </a:t>
            </a:r>
            <a:r>
              <a:rPr lang="es-CO" sz="2400" dirty="0" err="1" smtClean="0"/>
              <a:t>hayom</a:t>
            </a:r>
            <a:r>
              <a:rPr lang="es-CO" sz="2400" dirty="0" smtClean="0"/>
              <a:t>.</a:t>
            </a:r>
            <a:endParaRPr lang="en-US" sz="2400" dirty="0" smtClean="0"/>
          </a:p>
          <a:p>
            <a:r>
              <a:rPr lang="es-CO" sz="2400" dirty="0" smtClean="0">
                <a:solidFill>
                  <a:srgbClr val="FF6600"/>
                </a:solidFill>
                <a:effectLst>
                  <a:outerShdw blurRad="38100" dist="38100" dir="2700000" algn="tl">
                    <a:srgbClr val="000000">
                      <a:alpha val="43137"/>
                    </a:srgbClr>
                  </a:outerShdw>
                </a:effectLst>
              </a:rPr>
              <a:t>15:16   Y si él te dijere: "no saldré de tu servicio", porque te ama a ti y a tu casa, porque le va bien contigo </a:t>
            </a:r>
            <a:endParaRPr lang="en-US" sz="2400" dirty="0" smtClean="0">
              <a:solidFill>
                <a:srgbClr val="FF6600"/>
              </a:solidFill>
              <a:effectLst>
                <a:outerShdw blurRad="38100" dist="38100" dir="2700000" algn="tl">
                  <a:srgbClr val="000000">
                    <a:alpha val="43137"/>
                  </a:srgbClr>
                </a:outerShdw>
              </a:effectLst>
            </a:endParaRPr>
          </a:p>
          <a:p>
            <a:r>
              <a:rPr lang="es-CO" sz="2400" dirty="0" err="1" smtClean="0"/>
              <a:t>Vehayah</a:t>
            </a:r>
            <a:r>
              <a:rPr lang="es-CO" sz="2400" dirty="0" smtClean="0"/>
              <a:t> </a:t>
            </a:r>
            <a:r>
              <a:rPr lang="es-CO" sz="2400" dirty="0" err="1" smtClean="0"/>
              <a:t>ki-yomar</a:t>
            </a:r>
            <a:r>
              <a:rPr lang="es-CO" sz="2400" dirty="0" smtClean="0"/>
              <a:t> </a:t>
            </a:r>
            <a:r>
              <a:rPr lang="es-CO" sz="2400" dirty="0" err="1" smtClean="0"/>
              <a:t>eleyja</a:t>
            </a:r>
            <a:r>
              <a:rPr lang="es-CO" sz="2400" dirty="0" smtClean="0"/>
              <a:t> lo </a:t>
            </a:r>
            <a:r>
              <a:rPr lang="es-CO" sz="2400" dirty="0" err="1" smtClean="0"/>
              <a:t>etse</a:t>
            </a:r>
            <a:r>
              <a:rPr lang="es-CO" sz="2400" dirty="0" smtClean="0"/>
              <a:t> </a:t>
            </a:r>
            <a:r>
              <a:rPr lang="es-CO" sz="2400" dirty="0" err="1" smtClean="0"/>
              <a:t>me'imaj</a:t>
            </a:r>
            <a:r>
              <a:rPr lang="es-CO" sz="2400" dirty="0" smtClean="0"/>
              <a:t> </a:t>
            </a:r>
            <a:r>
              <a:rPr lang="es-CO" sz="2400" dirty="0" err="1" smtClean="0"/>
              <a:t>ki</a:t>
            </a:r>
            <a:r>
              <a:rPr lang="es-CO" sz="2400" dirty="0" smtClean="0"/>
              <a:t> </a:t>
            </a:r>
            <a:r>
              <a:rPr lang="es-CO" sz="2400" dirty="0" err="1" smtClean="0"/>
              <a:t>ahevja</a:t>
            </a:r>
            <a:r>
              <a:rPr lang="es-CO" sz="2400" dirty="0" smtClean="0"/>
              <a:t> </a:t>
            </a:r>
            <a:r>
              <a:rPr lang="es-CO" sz="2400" dirty="0" err="1" smtClean="0"/>
              <a:t>ve'et-beyteja</a:t>
            </a:r>
            <a:r>
              <a:rPr lang="es-CO" sz="2400" dirty="0" smtClean="0"/>
              <a:t> </a:t>
            </a:r>
            <a:r>
              <a:rPr lang="es-CO" sz="2400" dirty="0" err="1" smtClean="0"/>
              <a:t>ki-tov</a:t>
            </a:r>
            <a:r>
              <a:rPr lang="es-CO" sz="2400" dirty="0" smtClean="0"/>
              <a:t> lo </a:t>
            </a:r>
            <a:r>
              <a:rPr lang="es-CO" sz="2400" dirty="0" err="1" smtClean="0"/>
              <a:t>imaj</a:t>
            </a:r>
            <a:r>
              <a:rPr lang="es-CO" sz="2400" dirty="0" smtClean="0"/>
              <a:t>.</a:t>
            </a:r>
            <a:endParaRPr lang="en-US" sz="2400" dirty="0" smtClean="0"/>
          </a:p>
          <a:p>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err="1" smtClean="0">
                <a:solidFill>
                  <a:srgbClr val="FF6600"/>
                </a:solidFill>
                <a:effectLst>
                  <a:outerShdw blurRad="38100" dist="38100" dir="2700000" algn="tl">
                    <a:srgbClr val="000000">
                      <a:alpha val="43137"/>
                    </a:srgbClr>
                  </a:outerShdw>
                </a:effectLst>
              </a:rPr>
              <a:t>Exodo</a:t>
            </a:r>
            <a:r>
              <a:rPr lang="es-CO" sz="2400" b="1" dirty="0" smtClean="0">
                <a:solidFill>
                  <a:srgbClr val="FF6600"/>
                </a:solidFill>
                <a:effectLst>
                  <a:outerShdw blurRad="38100" dist="38100" dir="2700000" algn="tl">
                    <a:srgbClr val="000000">
                      <a:alpha val="43137"/>
                    </a:srgbClr>
                  </a:outerShdw>
                </a:effectLst>
              </a:rPr>
              <a:t> 3:22</a:t>
            </a:r>
            <a:r>
              <a:rPr lang="es-CO" sz="2400" b="1" dirty="0" smtClean="0">
                <a:solidFill>
                  <a:srgbClr val="FF6600"/>
                </a:solidFill>
                <a:effectLst>
                  <a:outerShdw blurRad="38100" dist="38100" dir="2700000" algn="tl">
                    <a:srgbClr val="000000">
                      <a:alpha val="43137"/>
                    </a:srgbClr>
                  </a:outerShdw>
                </a:effectLst>
              </a:rPr>
              <a:t>   </a:t>
            </a:r>
            <a:r>
              <a:rPr lang="es-CO" sz="2400" dirty="0" smtClean="0">
                <a:solidFill>
                  <a:srgbClr val="FF6600"/>
                </a:solidFill>
                <a:effectLst>
                  <a:outerShdw blurRad="38100" dist="38100" dir="2700000" algn="tl">
                    <a:srgbClr val="000000">
                      <a:alpha val="43137"/>
                    </a:srgbClr>
                  </a:outerShdw>
                </a:effectLst>
              </a:rPr>
              <a:t>pues pedirá cada mujer a su vecina y a la que mora en su casa, objetos de plata y objetos de oro y prendas de vestir, y las pondréis sobre vuestros hijos y sobre vuestras hijas, y despojaréis a Egipto.</a:t>
            </a:r>
            <a:r>
              <a:rPr lang="es-CO" sz="2400" b="1" dirty="0" smtClean="0">
                <a:solidFill>
                  <a:srgbClr val="FF6600"/>
                </a:solidFill>
                <a:effectLst>
                  <a:outerShdw blurRad="38100" dist="38100" dir="2700000" algn="tl">
                    <a:srgbClr val="000000">
                      <a:alpha val="43137"/>
                    </a:srgbClr>
                  </a:outerShdw>
                </a:effectLst>
              </a:rPr>
              <a:t> </a:t>
            </a:r>
            <a:endParaRPr lang="es-CO" sz="2400" dirty="0" smtClean="0">
              <a:solidFill>
                <a:srgbClr val="FF6600"/>
              </a:solidFill>
              <a:effectLst>
                <a:outerShdw blurRad="38100" dist="38100" dir="2700000" algn="tl">
                  <a:srgbClr val="000000">
                    <a:alpha val="43137"/>
                  </a:srgbClr>
                </a:outerShdw>
              </a:effectLst>
            </a:endParaRPr>
          </a:p>
          <a:p>
            <a:r>
              <a:rPr lang="es-CO" sz="2400" b="1" dirty="0" err="1" smtClean="0"/>
              <a:t>Vesha'alah</a:t>
            </a:r>
            <a:r>
              <a:rPr lang="es-CO" sz="2400" b="1" dirty="0" smtClean="0"/>
              <a:t> </a:t>
            </a:r>
            <a:r>
              <a:rPr lang="es-CO" sz="2400" b="1" dirty="0" err="1" smtClean="0"/>
              <a:t>ishah</a:t>
            </a:r>
            <a:r>
              <a:rPr lang="es-CO" sz="2400" b="1" dirty="0" smtClean="0"/>
              <a:t> </a:t>
            </a:r>
            <a:r>
              <a:rPr lang="es-CO" sz="2400" b="1" dirty="0" err="1" smtClean="0"/>
              <a:t>mishjentah</a:t>
            </a:r>
            <a:r>
              <a:rPr lang="es-CO" sz="2400" b="1" dirty="0" smtClean="0"/>
              <a:t> </a:t>
            </a:r>
            <a:r>
              <a:rPr lang="es-CO" sz="2400" b="1" dirty="0" err="1" smtClean="0"/>
              <a:t>umigarat</a:t>
            </a:r>
            <a:r>
              <a:rPr lang="es-CO" sz="2400" b="1" dirty="0" smtClean="0"/>
              <a:t> </a:t>
            </a:r>
            <a:r>
              <a:rPr lang="es-CO" sz="2400" b="1" dirty="0" err="1" smtClean="0"/>
              <a:t>beytah</a:t>
            </a:r>
            <a:r>
              <a:rPr lang="es-CO" sz="2400" b="1" dirty="0" smtClean="0"/>
              <a:t> </a:t>
            </a:r>
            <a:r>
              <a:rPr lang="es-CO" sz="2400" b="1" dirty="0" err="1" smtClean="0"/>
              <a:t>kley-jesef</a:t>
            </a:r>
            <a:r>
              <a:rPr lang="es-CO" sz="2400" b="1" dirty="0" smtClean="0"/>
              <a:t> </a:t>
            </a:r>
            <a:r>
              <a:rPr lang="es-CO" sz="2400" b="1" dirty="0" err="1" smtClean="0"/>
              <a:t>ujley</a:t>
            </a:r>
            <a:r>
              <a:rPr lang="es-CO" sz="2400" b="1" dirty="0" smtClean="0"/>
              <a:t> </a:t>
            </a:r>
            <a:r>
              <a:rPr lang="es-CO" sz="2400" b="1" dirty="0" err="1" smtClean="0"/>
              <a:t>zahav</a:t>
            </a:r>
            <a:r>
              <a:rPr lang="es-CO" sz="2400" b="1" dirty="0" smtClean="0"/>
              <a:t> </a:t>
            </a:r>
            <a:r>
              <a:rPr lang="es-CO" sz="2400" b="1" dirty="0" err="1" smtClean="0"/>
              <a:t>usmalot</a:t>
            </a:r>
            <a:r>
              <a:rPr lang="es-CO" sz="2400" b="1" dirty="0" smtClean="0"/>
              <a:t> </a:t>
            </a:r>
            <a:r>
              <a:rPr lang="es-CO" sz="2400" b="1" dirty="0" err="1" smtClean="0"/>
              <a:t>vesamtem</a:t>
            </a:r>
            <a:r>
              <a:rPr lang="es-CO" sz="2400" b="1" dirty="0" smtClean="0"/>
              <a:t> al-</a:t>
            </a:r>
            <a:r>
              <a:rPr lang="es-CO" sz="2400" b="1" dirty="0" err="1" smtClean="0"/>
              <a:t>beneyjem</a:t>
            </a:r>
            <a:r>
              <a:rPr lang="es-CO" sz="2400" b="1" dirty="0" smtClean="0"/>
              <a:t> </a:t>
            </a:r>
            <a:r>
              <a:rPr lang="es-CO" sz="2400" b="1" dirty="0" err="1" smtClean="0"/>
              <a:t>ve'al-benoteyjem</a:t>
            </a:r>
            <a:r>
              <a:rPr lang="es-CO" sz="2400" b="1" dirty="0" smtClean="0"/>
              <a:t> </a:t>
            </a:r>
            <a:r>
              <a:rPr lang="es-CO" sz="2400" b="1" dirty="0" err="1" smtClean="0"/>
              <a:t>venitsaltem</a:t>
            </a:r>
            <a:r>
              <a:rPr lang="es-CO" sz="2400" b="1" dirty="0" smtClean="0"/>
              <a:t> et-</a:t>
            </a:r>
            <a:r>
              <a:rPr lang="es-CO" sz="2400" b="1" dirty="0" err="1" smtClean="0"/>
              <a:t>Mitsrayim</a:t>
            </a:r>
            <a:r>
              <a:rPr lang="es-CO" sz="2400" b="1" dirty="0" smtClean="0"/>
              <a:t>.</a:t>
            </a:r>
            <a:endParaRPr lang="es-CO" sz="2400" dirty="0" smtClean="0"/>
          </a:p>
          <a:p>
            <a:r>
              <a:rPr lang="es-ES" sz="2400" dirty="0" smtClean="0"/>
              <a:t>Dios le dijo a Moisés que le pidiera al Faraón un “puente” de tres días libres para que pudieran elevar ofrendas a su Dios, pero que no le fuera a decir que liberara a todos los israelitas por completo, así se entendiera que las intenciones de Moisés eran de no regresar.</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t>También, los israelitas debían “pedir prestados” objetos de valor que a la verdad nunca iban a devolver.</a:t>
            </a:r>
          </a:p>
          <a:p>
            <a:r>
              <a:rPr lang="es-CO" sz="2400" dirty="0" smtClean="0"/>
              <a:t>La pregunta es: Es correcto que se hiciera esto? No es una falta de honestidad? No hubiera sido mejor que Dios hubiera sacado a Su pueblo sin recurrir a medios poco dignos?</a:t>
            </a:r>
            <a:endParaRPr lang="es-CO" sz="2400" dirty="0" smtClean="0"/>
          </a:p>
          <a:p>
            <a:r>
              <a:rPr lang="es-ES" sz="2400" dirty="0" smtClean="0"/>
              <a:t>Ellos habían sido obligados a trab</a:t>
            </a:r>
            <a:r>
              <a:rPr lang="es-ES" sz="2400" dirty="0" smtClean="0"/>
              <a:t>ajar como esclavos y tenían el derecho de ser emancipados sin salir con las manos vacías y apoderarse de gran parte de la riqueza de Egipto por el servicio de 116 años que no recibieron remuneración.</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smtClean="0">
                <a:solidFill>
                  <a:srgbClr val="FF6600"/>
                </a:solidFill>
                <a:effectLst>
                  <a:outerShdw blurRad="38100" dist="38100" dir="2700000" algn="tl">
                    <a:srgbClr val="000000">
                      <a:alpha val="43137"/>
                    </a:srgbClr>
                  </a:outerShdw>
                </a:effectLst>
              </a:rPr>
              <a:t>4:1 </a:t>
            </a:r>
            <a:r>
              <a:rPr lang="es-ES" sz="2400" dirty="0" smtClean="0">
                <a:solidFill>
                  <a:srgbClr val="FF6600"/>
                </a:solidFill>
                <a:effectLst>
                  <a:outerShdw blurRad="38100" dist="38100" dir="2700000" algn="tl">
                    <a:srgbClr val="000000">
                      <a:alpha val="43137"/>
                    </a:srgbClr>
                  </a:outerShdw>
                </a:effectLst>
              </a:rPr>
              <a:t>Y respondió Moisés y dijo: Mas ellos no me creerán ni escucharán mi voz, porque dirán: "No se te ha aparecido el Eterno". </a:t>
            </a:r>
          </a:p>
          <a:p>
            <a:r>
              <a:rPr lang="es-ES" sz="2400" b="1" dirty="0" err="1" smtClean="0"/>
              <a:t>Vaya'an</a:t>
            </a:r>
            <a:r>
              <a:rPr lang="es-ES" sz="2400" b="1" dirty="0" smtClean="0"/>
              <a:t> </a:t>
            </a:r>
            <a:r>
              <a:rPr lang="es-ES" sz="2400" b="1" dirty="0" err="1" smtClean="0"/>
              <a:t>Moshe</a:t>
            </a:r>
            <a:r>
              <a:rPr lang="es-ES" sz="2400" b="1" dirty="0" smtClean="0"/>
              <a:t> </a:t>
            </a:r>
            <a:r>
              <a:rPr lang="es-ES" sz="2400" b="1" dirty="0" err="1" smtClean="0"/>
              <a:t>vayomer</a:t>
            </a:r>
            <a:r>
              <a:rPr lang="es-ES" sz="2400" b="1" dirty="0" smtClean="0"/>
              <a:t> </a:t>
            </a:r>
            <a:r>
              <a:rPr lang="es-ES" sz="2400" b="1" dirty="0" err="1" smtClean="0"/>
              <a:t>vehen</a:t>
            </a:r>
            <a:r>
              <a:rPr lang="es-ES" sz="2400" b="1" dirty="0" smtClean="0"/>
              <a:t> lo-</a:t>
            </a:r>
            <a:r>
              <a:rPr lang="es-ES" sz="2400" b="1" dirty="0" err="1" smtClean="0"/>
              <a:t>ya'aminu</a:t>
            </a:r>
            <a:r>
              <a:rPr lang="es-ES" sz="2400" b="1" dirty="0" smtClean="0"/>
              <a:t> </a:t>
            </a:r>
            <a:r>
              <a:rPr lang="es-ES" sz="2400" b="1" dirty="0" err="1" smtClean="0"/>
              <a:t>li</a:t>
            </a:r>
            <a:r>
              <a:rPr lang="es-ES" sz="2400" b="1" dirty="0" smtClean="0"/>
              <a:t> velo </a:t>
            </a:r>
            <a:r>
              <a:rPr lang="es-ES" sz="2400" b="1" dirty="0" err="1" smtClean="0"/>
              <a:t>yishme'u</a:t>
            </a:r>
            <a:r>
              <a:rPr lang="es-ES" sz="2400" b="1" dirty="0" smtClean="0"/>
              <a:t> </a:t>
            </a:r>
            <a:r>
              <a:rPr lang="es-ES" sz="2400" b="1" dirty="0" err="1" smtClean="0"/>
              <a:t>bekoli</a:t>
            </a:r>
            <a:r>
              <a:rPr lang="es-ES" sz="2400" b="1" dirty="0" smtClean="0"/>
              <a:t> </a:t>
            </a:r>
            <a:r>
              <a:rPr lang="es-ES" sz="2400" b="1" dirty="0" err="1" smtClean="0"/>
              <a:t>ki</a:t>
            </a:r>
            <a:r>
              <a:rPr lang="es-ES" sz="2400" b="1" dirty="0" smtClean="0"/>
              <a:t> </a:t>
            </a:r>
            <a:r>
              <a:rPr lang="es-ES" sz="2400" b="1" dirty="0" err="1" smtClean="0"/>
              <a:t>yomru</a:t>
            </a:r>
            <a:r>
              <a:rPr lang="es-ES" sz="2400" b="1" dirty="0" smtClean="0"/>
              <a:t> lo-</a:t>
            </a:r>
            <a:r>
              <a:rPr lang="es-ES" sz="2400" b="1" dirty="0" err="1" smtClean="0"/>
              <a:t>nir'ah</a:t>
            </a:r>
            <a:r>
              <a:rPr lang="es-ES" sz="2400" b="1" dirty="0" smtClean="0"/>
              <a:t> </a:t>
            </a:r>
            <a:r>
              <a:rPr lang="es-ES" sz="2400" b="1" dirty="0" err="1" smtClean="0"/>
              <a:t>eleyja</a:t>
            </a:r>
            <a:r>
              <a:rPr lang="es-ES" sz="2400" b="1" dirty="0" smtClean="0"/>
              <a:t> Adonay.</a:t>
            </a:r>
            <a:endParaRPr lang="es-ES" sz="2400" dirty="0" smtClean="0"/>
          </a:p>
          <a:p>
            <a:r>
              <a:rPr lang="es-ES" sz="2400" dirty="0" smtClean="0"/>
              <a:t>Moisés, tratando de zafarse de la responsabilidad que tiene enfrente argumenta que ellos no le escucharán, a pesar de todas las seguridades que dios le brinda.</a:t>
            </a:r>
          </a:p>
          <a:p>
            <a:r>
              <a:rPr lang="es-ES" sz="2400" dirty="0" smtClean="0"/>
              <a:t>Dios entonces procede a mostrarle Su poder a través de tres milagros</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t>Por qué Moisés no planteó esta duda cuando Dios se le apareció primero en la zarza ardiente?</a:t>
            </a:r>
          </a:p>
          <a:p>
            <a:r>
              <a:rPr lang="es-ES" sz="2400" dirty="0" smtClean="0"/>
              <a:t>Porque pensó que cuando Dios le revelara Su Nombre con el que realizaría los milagros, el se transformaría milagrosamente en alguien digno de recibir profecía.</a:t>
            </a:r>
          </a:p>
          <a:p>
            <a:r>
              <a:rPr lang="es-ES" sz="2400" dirty="0" smtClean="0"/>
              <a:t>Eso no ocurrió y por eso Moisés en su profunda humildad manifestó esta objeción (</a:t>
            </a:r>
            <a:r>
              <a:rPr lang="es-ES" sz="2400" dirty="0" err="1" smtClean="0"/>
              <a:t>Or</a:t>
            </a:r>
            <a:r>
              <a:rPr lang="es-ES" sz="2400" dirty="0" smtClean="0"/>
              <a:t> </a:t>
            </a:r>
            <a:r>
              <a:rPr lang="es-ES" sz="2400" dirty="0" err="1" smtClean="0"/>
              <a:t>HaJaim</a:t>
            </a:r>
            <a:r>
              <a:rPr lang="es-ES" sz="2400" dirty="0" smtClean="0"/>
              <a:t>)</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smtClean="0">
                <a:solidFill>
                  <a:srgbClr val="FF6600"/>
                </a:solidFill>
                <a:effectLst>
                  <a:outerShdw blurRad="38100" dist="38100" dir="2700000" algn="tl">
                    <a:srgbClr val="000000">
                      <a:alpha val="43137"/>
                    </a:srgbClr>
                  </a:outerShdw>
                </a:effectLst>
              </a:rPr>
              <a:t>4:2 </a:t>
            </a:r>
            <a:r>
              <a:rPr lang="es-ES" sz="2400" dirty="0" smtClean="0">
                <a:solidFill>
                  <a:srgbClr val="FF6600"/>
                </a:solidFill>
                <a:effectLst>
                  <a:outerShdw blurRad="38100" dist="38100" dir="2700000" algn="tl">
                    <a:srgbClr val="000000">
                      <a:alpha val="43137"/>
                    </a:srgbClr>
                  </a:outerShdw>
                </a:effectLst>
              </a:rPr>
              <a:t>Y el Eterno le dijo: ¿Qué es eso que tienes en tu mano? Y él respondió: Una vara.</a:t>
            </a:r>
            <a:r>
              <a:rPr lang="es-ES" sz="2400" b="1" dirty="0" smtClean="0">
                <a:solidFill>
                  <a:srgbClr val="FF6600"/>
                </a:solidFill>
                <a:effectLst>
                  <a:outerShdw blurRad="38100" dist="38100" dir="2700000" algn="tl">
                    <a:srgbClr val="000000">
                      <a:alpha val="43137"/>
                    </a:srgbClr>
                  </a:outerShdw>
                </a:effectLst>
              </a:rPr>
              <a:t> </a:t>
            </a:r>
            <a:endParaRPr lang="es-ES" sz="2400" dirty="0" smtClean="0">
              <a:solidFill>
                <a:srgbClr val="FF6600"/>
              </a:solidFill>
              <a:effectLst>
                <a:outerShdw blurRad="38100" dist="38100" dir="2700000" algn="tl">
                  <a:srgbClr val="000000">
                    <a:alpha val="43137"/>
                  </a:srgbClr>
                </a:outerShdw>
              </a:effectLst>
            </a:endParaRPr>
          </a:p>
          <a:p>
            <a:r>
              <a:rPr lang="es-ES" sz="2400" b="1" dirty="0" err="1" smtClean="0"/>
              <a:t>Vayomer</a:t>
            </a:r>
            <a:r>
              <a:rPr lang="es-ES" sz="2400" b="1" dirty="0" smtClean="0"/>
              <a:t> </a:t>
            </a:r>
            <a:r>
              <a:rPr lang="es-ES" sz="2400" b="1" dirty="0" err="1" smtClean="0"/>
              <a:t>elav</a:t>
            </a:r>
            <a:r>
              <a:rPr lang="es-ES" sz="2400" b="1" dirty="0" smtClean="0"/>
              <a:t> Adonay </a:t>
            </a:r>
            <a:r>
              <a:rPr lang="es-ES" sz="2400" b="1" dirty="0" err="1" smtClean="0"/>
              <a:t>mah-zeh</a:t>
            </a:r>
            <a:r>
              <a:rPr lang="es-ES" sz="2400" b="1" dirty="0" smtClean="0"/>
              <a:t> </a:t>
            </a:r>
            <a:r>
              <a:rPr lang="es-ES" sz="2400" b="1" dirty="0" err="1" smtClean="0"/>
              <a:t>veyadeja</a:t>
            </a:r>
            <a:r>
              <a:rPr lang="es-ES" sz="2400" b="1" dirty="0" smtClean="0"/>
              <a:t> </a:t>
            </a:r>
            <a:r>
              <a:rPr lang="es-ES" sz="2400" b="1" dirty="0" err="1" smtClean="0"/>
              <a:t>vayomer</a:t>
            </a:r>
            <a:r>
              <a:rPr lang="es-ES" sz="2400" b="1" dirty="0" smtClean="0"/>
              <a:t> </a:t>
            </a:r>
            <a:r>
              <a:rPr lang="es-ES" sz="2400" b="1" dirty="0" err="1" smtClean="0"/>
              <a:t>mateh</a:t>
            </a:r>
            <a:r>
              <a:rPr lang="es-ES" sz="2400" b="1" dirty="0" smtClean="0"/>
              <a:t>.</a:t>
            </a:r>
            <a:endParaRPr lang="es-ES" sz="2400" dirty="0" smtClean="0"/>
          </a:p>
          <a:p>
            <a:r>
              <a:rPr lang="es-ES" sz="2400" dirty="0" smtClean="0"/>
              <a:t>Moshé sintió que él no </a:t>
            </a:r>
            <a:r>
              <a:rPr lang="es-ES" sz="2400" dirty="0" err="1" smtClean="0"/>
              <a:t>cumplia</a:t>
            </a:r>
            <a:r>
              <a:rPr lang="es-ES" sz="2400" dirty="0" smtClean="0"/>
              <a:t> con los requisitos para ser un verdadero Profeta.</a:t>
            </a:r>
          </a:p>
          <a:p>
            <a:r>
              <a:rPr lang="es-ES" sz="2400" dirty="0" smtClean="0"/>
              <a:t>Cuáles son esos requisitos?</a:t>
            </a:r>
          </a:p>
          <a:p>
            <a:r>
              <a:rPr lang="es-ES" sz="2400" dirty="0" smtClean="0"/>
              <a:t>1. Sabiduría</a:t>
            </a:r>
          </a:p>
          <a:p>
            <a:r>
              <a:rPr lang="es-ES" sz="2400" dirty="0" smtClean="0"/>
              <a:t>2. Riqueza</a:t>
            </a:r>
          </a:p>
          <a:p>
            <a:r>
              <a:rPr lang="es-ES" sz="2400" dirty="0" smtClean="0"/>
              <a:t>3. Perfección física (tenía problemas al hablar)</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smtClean="0">
                <a:solidFill>
                  <a:srgbClr val="FF6600"/>
                </a:solidFill>
                <a:effectLst>
                  <a:outerShdw blurRad="38100" dist="38100" dir="2700000" algn="tl">
                    <a:srgbClr val="000000">
                      <a:alpha val="43137"/>
                    </a:srgbClr>
                  </a:outerShdw>
                </a:effectLst>
              </a:rPr>
              <a:t>4:3 </a:t>
            </a:r>
            <a:r>
              <a:rPr lang="es-ES" sz="2400" dirty="0" smtClean="0">
                <a:solidFill>
                  <a:srgbClr val="FF6600"/>
                </a:solidFill>
                <a:effectLst>
                  <a:outerShdw blurRad="38100" dist="38100" dir="2700000" algn="tl">
                    <a:srgbClr val="000000">
                      <a:alpha val="43137"/>
                    </a:srgbClr>
                  </a:outerShdw>
                </a:effectLst>
              </a:rPr>
              <a:t>Y</a:t>
            </a:r>
            <a:r>
              <a:rPr lang="es-ES" sz="2400" b="1" dirty="0" smtClean="0">
                <a:solidFill>
                  <a:srgbClr val="FF6600"/>
                </a:solidFill>
                <a:effectLst>
                  <a:outerShdw blurRad="38100" dist="38100" dir="2700000" algn="tl">
                    <a:srgbClr val="000000">
                      <a:alpha val="43137"/>
                    </a:srgbClr>
                  </a:outerShdw>
                </a:effectLst>
              </a:rPr>
              <a:t> </a:t>
            </a:r>
            <a:r>
              <a:rPr lang="es-ES" sz="2400" dirty="0" smtClean="0">
                <a:solidFill>
                  <a:srgbClr val="FF6600"/>
                </a:solidFill>
                <a:effectLst>
                  <a:outerShdw blurRad="38100" dist="38100" dir="2700000" algn="tl">
                    <a:srgbClr val="000000">
                      <a:alpha val="43137"/>
                    </a:srgbClr>
                  </a:outerShdw>
                </a:effectLst>
              </a:rPr>
              <a:t>El dijo: </a:t>
            </a:r>
            <a:r>
              <a:rPr lang="es-ES" sz="2400" dirty="0" err="1" smtClean="0">
                <a:solidFill>
                  <a:srgbClr val="FF6600"/>
                </a:solidFill>
                <a:effectLst>
                  <a:outerShdw blurRad="38100" dist="38100" dir="2700000" algn="tl">
                    <a:srgbClr val="000000">
                      <a:alpha val="43137"/>
                    </a:srgbClr>
                  </a:outerShdw>
                </a:effectLst>
              </a:rPr>
              <a:t>Echala</a:t>
            </a:r>
            <a:r>
              <a:rPr lang="es-ES" sz="2400" dirty="0" smtClean="0">
                <a:solidFill>
                  <a:srgbClr val="FF6600"/>
                </a:solidFill>
                <a:effectLst>
                  <a:outerShdw blurRad="38100" dist="38100" dir="2700000" algn="tl">
                    <a:srgbClr val="000000">
                      <a:alpha val="43137"/>
                    </a:srgbClr>
                  </a:outerShdw>
                </a:effectLst>
              </a:rPr>
              <a:t> a tierra. Y él la echó a tierra, y se convirtió en una serpiente; y huyó Moisés ante ella. </a:t>
            </a:r>
          </a:p>
          <a:p>
            <a:r>
              <a:rPr lang="es-ES" sz="2400" b="1" dirty="0" err="1" smtClean="0"/>
              <a:t>Vayomer</a:t>
            </a:r>
            <a:r>
              <a:rPr lang="es-ES" sz="2400" b="1" dirty="0" smtClean="0"/>
              <a:t> </a:t>
            </a:r>
            <a:r>
              <a:rPr lang="es-ES" sz="2400" b="1" dirty="0" err="1" smtClean="0"/>
              <a:t>hashlijehu</a:t>
            </a:r>
            <a:r>
              <a:rPr lang="es-ES" sz="2400" b="1" dirty="0" smtClean="0"/>
              <a:t> </a:t>
            </a:r>
            <a:r>
              <a:rPr lang="es-ES" sz="2400" b="1" dirty="0" err="1" smtClean="0"/>
              <a:t>artsah</a:t>
            </a:r>
            <a:r>
              <a:rPr lang="es-ES" sz="2400" b="1" dirty="0" smtClean="0"/>
              <a:t> </a:t>
            </a:r>
            <a:r>
              <a:rPr lang="es-ES" sz="2400" b="1" dirty="0" err="1" smtClean="0"/>
              <a:t>vayashlijehu</a:t>
            </a:r>
            <a:r>
              <a:rPr lang="es-ES" sz="2400" b="1" dirty="0" smtClean="0"/>
              <a:t> </a:t>
            </a:r>
            <a:r>
              <a:rPr lang="es-ES" sz="2400" b="1" dirty="0" err="1" smtClean="0"/>
              <a:t>artsah</a:t>
            </a:r>
            <a:r>
              <a:rPr lang="es-ES" sz="2400" b="1" dirty="0" smtClean="0"/>
              <a:t> </a:t>
            </a:r>
            <a:r>
              <a:rPr lang="es-ES" sz="2400" b="1" dirty="0" err="1" smtClean="0"/>
              <a:t>vayehi</a:t>
            </a:r>
            <a:r>
              <a:rPr lang="es-ES" sz="2400" b="1" dirty="0" smtClean="0"/>
              <a:t> </a:t>
            </a:r>
            <a:r>
              <a:rPr lang="es-ES" sz="2400" b="1" dirty="0" err="1" smtClean="0"/>
              <a:t>lenajash</a:t>
            </a:r>
            <a:r>
              <a:rPr lang="es-ES" sz="2400" b="1" dirty="0" smtClean="0"/>
              <a:t> </a:t>
            </a:r>
            <a:r>
              <a:rPr lang="es-ES" sz="2400" b="1" dirty="0" err="1" smtClean="0"/>
              <a:t>vayanas</a:t>
            </a:r>
            <a:r>
              <a:rPr lang="es-ES" sz="2400" b="1" dirty="0" smtClean="0"/>
              <a:t> </a:t>
            </a:r>
            <a:r>
              <a:rPr lang="es-ES" sz="2400" b="1" dirty="0" err="1" smtClean="0"/>
              <a:t>Moshe</a:t>
            </a:r>
            <a:r>
              <a:rPr lang="es-ES" sz="2400" b="1" dirty="0" smtClean="0"/>
              <a:t> </a:t>
            </a:r>
            <a:r>
              <a:rPr lang="es-ES" sz="2400" b="1" dirty="0" err="1" smtClean="0"/>
              <a:t>mipanav</a:t>
            </a:r>
            <a:r>
              <a:rPr lang="es-ES" sz="2400" b="1" dirty="0" smtClean="0"/>
              <a:t>.</a:t>
            </a:r>
            <a:endParaRPr lang="es-ES" sz="2400" dirty="0" smtClean="0"/>
          </a:p>
          <a:p>
            <a:r>
              <a:rPr lang="es-ES" sz="2400" dirty="0" smtClean="0"/>
              <a:t>Dios le mostró los tres milagros que le ordenó que repitiera frente a los judíos con el propósito de demostrarles que todo era legítimo.</a:t>
            </a:r>
          </a:p>
          <a:p>
            <a:r>
              <a:rPr lang="es-ES" sz="2400" dirty="0" smtClean="0"/>
              <a:t>Así como en la serpiente del Edén, Moisés incurrió en Lashón Hará contra sus hermanos judíos y por eso huye pensando que ésta iba a morderlo.</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smtClean="0">
                <a:solidFill>
                  <a:srgbClr val="FF6600"/>
                </a:solidFill>
                <a:effectLst>
                  <a:outerShdw blurRad="38100" dist="38100" dir="2700000" algn="tl">
                    <a:srgbClr val="000000">
                      <a:alpha val="43137"/>
                    </a:srgbClr>
                  </a:outerShdw>
                </a:effectLst>
              </a:rPr>
              <a:t>4:4 </a:t>
            </a:r>
            <a:r>
              <a:rPr lang="es-ES" sz="2400" dirty="0" smtClean="0">
                <a:solidFill>
                  <a:srgbClr val="FF6600"/>
                </a:solidFill>
                <a:effectLst>
                  <a:outerShdw blurRad="38100" dist="38100" dir="2700000" algn="tl">
                    <a:srgbClr val="000000">
                      <a:alpha val="43137"/>
                    </a:srgbClr>
                  </a:outerShdw>
                </a:effectLst>
              </a:rPr>
              <a:t>Y dijo el Eterno a Moisés: Extiende tu mano y tómala por su cola; y él extendió su mano, la asió y se tornó vara en su palma.</a:t>
            </a:r>
            <a:r>
              <a:rPr lang="es-ES" sz="2400" b="1" dirty="0" smtClean="0">
                <a:solidFill>
                  <a:srgbClr val="FF6600"/>
                </a:solidFill>
                <a:effectLst>
                  <a:outerShdw blurRad="38100" dist="38100" dir="2700000" algn="tl">
                    <a:srgbClr val="000000">
                      <a:alpha val="43137"/>
                    </a:srgbClr>
                  </a:outerShdw>
                </a:effectLst>
              </a:rPr>
              <a:t> </a:t>
            </a:r>
            <a:endParaRPr lang="es-ES" sz="2400" dirty="0" smtClean="0">
              <a:solidFill>
                <a:srgbClr val="FF6600"/>
              </a:solidFill>
              <a:effectLst>
                <a:outerShdw blurRad="38100" dist="38100" dir="2700000" algn="tl">
                  <a:srgbClr val="000000">
                    <a:alpha val="43137"/>
                  </a:srgbClr>
                </a:outerShdw>
              </a:effectLst>
            </a:endParaRPr>
          </a:p>
          <a:p>
            <a:r>
              <a:rPr lang="es-ES" sz="2400" b="1" dirty="0" err="1" smtClean="0"/>
              <a:t>Vayomer</a:t>
            </a:r>
            <a:r>
              <a:rPr lang="es-ES" sz="2400" b="1" dirty="0" smtClean="0"/>
              <a:t> Adonay el-</a:t>
            </a:r>
            <a:r>
              <a:rPr lang="es-ES" sz="2400" b="1" dirty="0" err="1" smtClean="0"/>
              <a:t>Moshe</a:t>
            </a:r>
            <a:r>
              <a:rPr lang="es-ES" sz="2400" b="1" dirty="0" smtClean="0"/>
              <a:t> </a:t>
            </a:r>
            <a:r>
              <a:rPr lang="es-ES" sz="2400" b="1" dirty="0" err="1" smtClean="0"/>
              <a:t>shlaj</a:t>
            </a:r>
            <a:r>
              <a:rPr lang="es-ES" sz="2400" b="1" dirty="0" smtClean="0"/>
              <a:t> </a:t>
            </a:r>
            <a:r>
              <a:rPr lang="es-ES" sz="2400" b="1" dirty="0" err="1" smtClean="0"/>
              <a:t>yadeja</a:t>
            </a:r>
            <a:r>
              <a:rPr lang="es-ES" sz="2400" b="1" dirty="0" smtClean="0"/>
              <a:t> </a:t>
            </a:r>
            <a:r>
              <a:rPr lang="es-ES" sz="2400" b="1" dirty="0" err="1" smtClean="0"/>
              <a:t>ve'ejoz</a:t>
            </a:r>
            <a:r>
              <a:rPr lang="es-ES" sz="2400" b="1" dirty="0" smtClean="0"/>
              <a:t> </a:t>
            </a:r>
            <a:r>
              <a:rPr lang="es-ES" sz="2400" b="1" dirty="0" err="1" smtClean="0"/>
              <a:t>biznavo</a:t>
            </a:r>
            <a:r>
              <a:rPr lang="es-ES" sz="2400" b="1" dirty="0" smtClean="0"/>
              <a:t> </a:t>
            </a:r>
            <a:r>
              <a:rPr lang="es-ES" sz="2400" b="1" dirty="0" err="1" smtClean="0"/>
              <a:t>vayishlaj</a:t>
            </a:r>
            <a:r>
              <a:rPr lang="es-ES" sz="2400" b="1" dirty="0" smtClean="0"/>
              <a:t> </a:t>
            </a:r>
            <a:r>
              <a:rPr lang="es-ES" sz="2400" b="1" dirty="0" err="1" smtClean="0"/>
              <a:t>yado</a:t>
            </a:r>
            <a:r>
              <a:rPr lang="es-ES" sz="2400" b="1" dirty="0" smtClean="0"/>
              <a:t> </a:t>
            </a:r>
            <a:r>
              <a:rPr lang="es-ES" sz="2400" b="1" dirty="0" err="1" smtClean="0"/>
              <a:t>vayajazek</a:t>
            </a:r>
            <a:r>
              <a:rPr lang="es-ES" sz="2400" b="1" dirty="0" smtClean="0"/>
              <a:t> </a:t>
            </a:r>
            <a:r>
              <a:rPr lang="es-ES" sz="2400" b="1" dirty="0" err="1" smtClean="0"/>
              <a:t>bo</a:t>
            </a:r>
            <a:r>
              <a:rPr lang="es-ES" sz="2400" b="1" dirty="0" smtClean="0"/>
              <a:t> </a:t>
            </a:r>
            <a:r>
              <a:rPr lang="es-ES" sz="2400" b="1" dirty="0" err="1" smtClean="0"/>
              <a:t>vayehi</a:t>
            </a:r>
            <a:r>
              <a:rPr lang="es-ES" sz="2400" b="1" dirty="0" smtClean="0"/>
              <a:t> </a:t>
            </a:r>
            <a:r>
              <a:rPr lang="es-ES" sz="2400" b="1" dirty="0" err="1" smtClean="0"/>
              <a:t>lemateh</a:t>
            </a:r>
            <a:r>
              <a:rPr lang="es-ES" sz="2400" b="1" dirty="0" smtClean="0"/>
              <a:t> </a:t>
            </a:r>
            <a:r>
              <a:rPr lang="es-ES" sz="2400" b="1" dirty="0" err="1" smtClean="0"/>
              <a:t>bejapo</a:t>
            </a:r>
            <a:r>
              <a:rPr lang="es-ES" sz="2400" b="1" dirty="0" smtClean="0"/>
              <a:t>.</a:t>
            </a:r>
            <a:endParaRPr lang="es-ES" sz="2400" dirty="0" smtClean="0"/>
          </a:p>
          <a:p>
            <a:r>
              <a:rPr lang="es-ES" sz="2400" dirty="0" smtClean="0"/>
              <a:t>La serpiente y el </a:t>
            </a:r>
            <a:r>
              <a:rPr lang="es-ES" sz="2400" dirty="0" err="1" smtClean="0"/>
              <a:t>tzaraat</a:t>
            </a:r>
            <a:r>
              <a:rPr lang="es-ES" sz="2400" dirty="0" smtClean="0"/>
              <a:t> eran en beneficio de Moisés ya que el Lashón Hará es castigado con </a:t>
            </a:r>
            <a:r>
              <a:rPr lang="es-ES" sz="2400" dirty="0" err="1" smtClean="0"/>
              <a:t>Tzaraat</a:t>
            </a:r>
            <a:r>
              <a:rPr lang="es-ES" sz="2400" dirty="0" smtClean="0"/>
              <a:t>.</a:t>
            </a:r>
          </a:p>
          <a:p>
            <a:r>
              <a:rPr lang="es-ES" sz="2400" dirty="0" smtClean="0"/>
              <a:t>Al decirle a los judíos que había sido afligido con este mal por haber desconfiado de ellos, Moisés fortalecería la fe de ellos.</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smtClean="0">
                <a:solidFill>
                  <a:srgbClr val="FF6600"/>
                </a:solidFill>
                <a:effectLst>
                  <a:outerShdw blurRad="38100" dist="38100" dir="2700000" algn="tl">
                    <a:srgbClr val="000000">
                      <a:alpha val="43137"/>
                    </a:srgbClr>
                  </a:outerShdw>
                </a:effectLst>
              </a:rPr>
              <a:t>4:5 </a:t>
            </a:r>
            <a:r>
              <a:rPr lang="es-ES" sz="2400" dirty="0" smtClean="0">
                <a:solidFill>
                  <a:srgbClr val="FF6600"/>
                </a:solidFill>
                <a:effectLst>
                  <a:outerShdw blurRad="38100" dist="38100" dir="2700000" algn="tl">
                    <a:srgbClr val="000000">
                      <a:alpha val="43137"/>
                    </a:srgbClr>
                  </a:outerShdw>
                </a:effectLst>
              </a:rPr>
              <a:t>Para que crean ellos que se te ha aparecido el Eterno, el Dios de sus padres, el Dios de Abraham, el Dios de Isaac y el Dios de Jacob. </a:t>
            </a:r>
          </a:p>
          <a:p>
            <a:r>
              <a:rPr lang="es-ES" sz="2400" b="1" dirty="0" err="1" smtClean="0"/>
              <a:t>Lema'an</a:t>
            </a:r>
            <a:r>
              <a:rPr lang="es-ES" sz="2400" b="1" dirty="0" smtClean="0"/>
              <a:t> </a:t>
            </a:r>
            <a:r>
              <a:rPr lang="es-ES" sz="2400" b="1" dirty="0" err="1" smtClean="0"/>
              <a:t>ya'aminu</a:t>
            </a:r>
            <a:r>
              <a:rPr lang="es-ES" sz="2400" b="1" dirty="0" smtClean="0"/>
              <a:t> </a:t>
            </a:r>
            <a:r>
              <a:rPr lang="es-ES" sz="2400" b="1" dirty="0" err="1" smtClean="0"/>
              <a:t>ki</a:t>
            </a:r>
            <a:r>
              <a:rPr lang="es-ES" sz="2400" b="1" dirty="0" smtClean="0"/>
              <a:t> </a:t>
            </a:r>
            <a:r>
              <a:rPr lang="es-ES" sz="2400" b="1" dirty="0" err="1" smtClean="0"/>
              <a:t>nir'ah</a:t>
            </a:r>
            <a:r>
              <a:rPr lang="es-ES" sz="2400" b="1" dirty="0" smtClean="0"/>
              <a:t> </a:t>
            </a:r>
            <a:r>
              <a:rPr lang="es-ES" sz="2400" b="1" dirty="0" err="1" smtClean="0"/>
              <a:t>eleyja</a:t>
            </a:r>
            <a:r>
              <a:rPr lang="es-ES" sz="2400" b="1" dirty="0" smtClean="0"/>
              <a:t> Adonay </a:t>
            </a:r>
            <a:r>
              <a:rPr lang="es-ES" sz="2400" b="1" dirty="0" err="1" smtClean="0"/>
              <a:t>Elohey</a:t>
            </a:r>
            <a:r>
              <a:rPr lang="es-ES" sz="2400" b="1" dirty="0" smtClean="0"/>
              <a:t> </a:t>
            </a:r>
            <a:r>
              <a:rPr lang="es-ES" sz="2400" b="1" dirty="0" err="1" smtClean="0"/>
              <a:t>avotam</a:t>
            </a:r>
            <a:r>
              <a:rPr lang="es-ES" sz="2400" b="1" dirty="0" smtClean="0"/>
              <a:t> </a:t>
            </a:r>
            <a:r>
              <a:rPr lang="es-ES" sz="2400" b="1" dirty="0" err="1" smtClean="0"/>
              <a:t>Elohey</a:t>
            </a:r>
            <a:r>
              <a:rPr lang="es-ES" sz="2400" b="1" dirty="0" smtClean="0"/>
              <a:t> </a:t>
            </a:r>
            <a:r>
              <a:rPr lang="es-ES" sz="2400" b="1" dirty="0" err="1" smtClean="0"/>
              <a:t>Avraham</a:t>
            </a:r>
            <a:r>
              <a:rPr lang="es-ES" sz="2400" b="1" dirty="0" smtClean="0"/>
              <a:t> </a:t>
            </a:r>
            <a:r>
              <a:rPr lang="es-ES" sz="2400" b="1" dirty="0" err="1" smtClean="0"/>
              <a:t>Elohey</a:t>
            </a:r>
            <a:r>
              <a:rPr lang="es-ES" sz="2400" b="1" dirty="0" smtClean="0"/>
              <a:t> </a:t>
            </a:r>
            <a:r>
              <a:rPr lang="es-ES" sz="2400" b="1" dirty="0" err="1" smtClean="0"/>
              <a:t>Yitsjak</a:t>
            </a:r>
            <a:r>
              <a:rPr lang="es-ES" sz="2400" b="1" dirty="0" smtClean="0"/>
              <a:t> </a:t>
            </a:r>
            <a:r>
              <a:rPr lang="es-ES" sz="2400" b="1" dirty="0" err="1" smtClean="0"/>
              <a:t>v'Elohey</a:t>
            </a:r>
            <a:r>
              <a:rPr lang="es-ES" sz="2400" b="1" dirty="0" smtClean="0"/>
              <a:t> </a:t>
            </a:r>
            <a:r>
              <a:rPr lang="es-ES" sz="2400" b="1" dirty="0" err="1" smtClean="0"/>
              <a:t>Ya'akov</a:t>
            </a:r>
            <a:r>
              <a:rPr lang="es-ES" sz="2400" b="1" dirty="0" smtClean="0"/>
              <a:t>.</a:t>
            </a:r>
            <a:endParaRPr lang="es-ES" sz="2400" dirty="0" smtClean="0"/>
          </a:p>
          <a:p>
            <a:r>
              <a:rPr lang="es-ES" sz="2400" dirty="0" smtClean="0"/>
              <a:t>Históricamente ellos sabían que Dios castigaba a quienes maltrataban a los judíos, de la misma manera que hizo con Faraón y con </a:t>
            </a:r>
            <a:r>
              <a:rPr lang="es-ES" sz="2400" dirty="0" err="1" smtClean="0"/>
              <a:t>Abimélej</a:t>
            </a:r>
            <a:r>
              <a:rPr lang="es-ES" sz="2400" dirty="0" smtClean="0"/>
              <a:t> en la época de Abraham y Sara.</a:t>
            </a:r>
          </a:p>
          <a:p>
            <a:r>
              <a:rPr lang="es-ES" sz="2400" dirty="0" smtClean="0"/>
              <a:t>El Midrash (Shemot </a:t>
            </a:r>
            <a:r>
              <a:rPr lang="es-ES" sz="2400" dirty="0" err="1" smtClean="0"/>
              <a:t>Rab</a:t>
            </a:r>
            <a:r>
              <a:rPr lang="es-ES" sz="2400" dirty="0" smtClean="0"/>
              <a:t>. 3, 12) hace referencia a la conversación que una señora pagana de la antigua Roma tuvo con el rabino </a:t>
            </a:r>
            <a:r>
              <a:rPr lang="es-ES" sz="2400" dirty="0" err="1" smtClean="0"/>
              <a:t>Yosé</a:t>
            </a:r>
            <a:r>
              <a:rPr lang="es-ES" sz="2400" dirty="0" smtClean="0"/>
              <a:t>, para demostrar mejor la omnipotencia de Dios. </a:t>
            </a:r>
            <a:endParaRPr lang="es-ES" sz="2400" dirty="0" smtClean="0"/>
          </a:p>
        </p:txBody>
      </p:sp>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t>"</a:t>
            </a:r>
            <a:r>
              <a:rPr lang="es-ES" sz="2400" dirty="0" smtClean="0"/>
              <a:t>Mi dios es más poderoso que el </a:t>
            </a:r>
            <a:r>
              <a:rPr lang="es-ES" sz="2400" dirty="0" smtClean="0"/>
              <a:t>tuyo, -le </a:t>
            </a:r>
            <a:r>
              <a:rPr lang="es-ES" sz="2400" dirty="0" smtClean="0"/>
              <a:t>dijo </a:t>
            </a:r>
            <a:r>
              <a:rPr lang="es-ES" sz="2400" dirty="0" smtClean="0"/>
              <a:t>ella-, </a:t>
            </a:r>
            <a:r>
              <a:rPr lang="es-ES" sz="2400" dirty="0" smtClean="0"/>
              <a:t>puesto que Moisés quedó inmóvil, escondiendo su rostro cuando la Divina Providencia se le apareció en la zarza ardiente; pero cuando vio a la serpiente, que es mi dios, tuvo miedo y huyó con el fin de escapar de él". </a:t>
            </a:r>
            <a:endParaRPr lang="es-ES" sz="2400" dirty="0" smtClean="0"/>
          </a:p>
          <a:p>
            <a:r>
              <a:rPr lang="es-ES" sz="2400" dirty="0" smtClean="0"/>
              <a:t>El </a:t>
            </a:r>
            <a:r>
              <a:rPr lang="es-ES" sz="2400" dirty="0" smtClean="0"/>
              <a:t>rabino le respondió: "Cuando Dios se reveló en la zarza, no había lugar hacia donde Moisés pudiera huir, ya que nuestro Dios se encuentra en todo lugar; pero en el caso de la serpiente que es tu dios, es suficiente correr unos pasos para escapar de él". (La palabra </a:t>
            </a:r>
            <a:r>
              <a:rPr lang="es-ES" sz="2400" dirty="0" err="1" smtClean="0"/>
              <a:t>Macom</a:t>
            </a:r>
            <a:r>
              <a:rPr lang="es-ES" sz="2400" dirty="0" smtClean="0"/>
              <a:t>, que es uno de los calificativos de Dios, significa también lugar, declarando que Dios está en todas partes</a:t>
            </a:r>
            <a:r>
              <a:rPr lang="es-ES" sz="2400" dirty="0" smtClean="0"/>
              <a:t>.)</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smtClean="0">
                <a:solidFill>
                  <a:srgbClr val="FF6600"/>
                </a:solidFill>
                <a:effectLst>
                  <a:outerShdw blurRad="38100" dist="38100" dir="2700000" algn="tl">
                    <a:srgbClr val="000000">
                      <a:alpha val="43137"/>
                    </a:srgbClr>
                  </a:outerShdw>
                </a:effectLst>
              </a:rPr>
              <a:t>4:6 </a:t>
            </a:r>
            <a:r>
              <a:rPr lang="es-ES" sz="2400" dirty="0" smtClean="0">
                <a:solidFill>
                  <a:srgbClr val="FF6600"/>
                </a:solidFill>
                <a:effectLst>
                  <a:outerShdw blurRad="38100" dist="38100" dir="2700000" algn="tl">
                    <a:srgbClr val="000000">
                      <a:alpha val="43137"/>
                    </a:srgbClr>
                  </a:outerShdw>
                </a:effectLst>
              </a:rPr>
              <a:t>Y el Eterno le dijo más: Pon tu mano en tu seno. Y puso el su mano en su seno, la sacó y he aquí que su mano estaba leprosa </a:t>
            </a:r>
            <a:r>
              <a:rPr lang="es-ES" sz="2400" dirty="0" smtClean="0">
                <a:solidFill>
                  <a:srgbClr val="FF6600"/>
                </a:solidFill>
                <a:effectLst>
                  <a:outerShdw blurRad="38100" dist="38100" dir="2700000" algn="tl">
                    <a:srgbClr val="000000">
                      <a:alpha val="43137"/>
                    </a:srgbClr>
                  </a:outerShdw>
                </a:effectLst>
              </a:rPr>
              <a:t>(</a:t>
            </a:r>
            <a:r>
              <a:rPr lang="es-ES" sz="2400" dirty="0" smtClean="0">
                <a:solidFill>
                  <a:srgbClr val="FF6600"/>
                </a:solidFill>
                <a:effectLst>
                  <a:outerShdw blurRad="38100" dist="38100" dir="2700000" algn="tl">
                    <a:srgbClr val="000000">
                      <a:alpha val="43137"/>
                    </a:srgbClr>
                  </a:outerShdw>
                </a:effectLst>
              </a:rPr>
              <a:t>y blanca) como la nieve. </a:t>
            </a:r>
          </a:p>
          <a:p>
            <a:r>
              <a:rPr lang="es-ES" sz="2400" b="1" dirty="0" err="1" smtClean="0"/>
              <a:t>Vayomer</a:t>
            </a:r>
            <a:r>
              <a:rPr lang="es-ES" sz="2400" b="1" dirty="0" smtClean="0"/>
              <a:t> Adonay lo </a:t>
            </a:r>
            <a:r>
              <a:rPr lang="es-ES" sz="2400" b="1" dirty="0" err="1" smtClean="0"/>
              <a:t>od</a:t>
            </a:r>
            <a:r>
              <a:rPr lang="es-ES" sz="2400" b="1" dirty="0" smtClean="0"/>
              <a:t> </a:t>
            </a:r>
            <a:r>
              <a:rPr lang="es-ES" sz="2400" b="1" dirty="0" err="1" smtClean="0"/>
              <a:t>have-na</a:t>
            </a:r>
            <a:r>
              <a:rPr lang="es-ES" sz="2400" b="1" dirty="0" smtClean="0"/>
              <a:t> </a:t>
            </a:r>
            <a:r>
              <a:rPr lang="es-ES" sz="2400" b="1" dirty="0" err="1" smtClean="0"/>
              <a:t>yadeja</a:t>
            </a:r>
            <a:r>
              <a:rPr lang="es-ES" sz="2400" b="1" dirty="0" smtClean="0"/>
              <a:t> </a:t>
            </a:r>
            <a:r>
              <a:rPr lang="es-ES" sz="2400" b="1" dirty="0" err="1" smtClean="0"/>
              <a:t>bejeykeja</a:t>
            </a:r>
            <a:r>
              <a:rPr lang="es-ES" sz="2400" b="1" dirty="0" smtClean="0"/>
              <a:t> </a:t>
            </a:r>
            <a:r>
              <a:rPr lang="es-ES" sz="2400" b="1" dirty="0" err="1" smtClean="0"/>
              <a:t>vayave</a:t>
            </a:r>
            <a:r>
              <a:rPr lang="es-ES" sz="2400" b="1" dirty="0" smtClean="0"/>
              <a:t> </a:t>
            </a:r>
            <a:r>
              <a:rPr lang="es-ES" sz="2400" b="1" dirty="0" err="1" smtClean="0"/>
              <a:t>yado</a:t>
            </a:r>
            <a:r>
              <a:rPr lang="es-ES" sz="2400" b="1" dirty="0" smtClean="0"/>
              <a:t> </a:t>
            </a:r>
            <a:r>
              <a:rPr lang="es-ES" sz="2400" b="1" dirty="0" err="1" smtClean="0"/>
              <a:t>bejeyko</a:t>
            </a:r>
            <a:r>
              <a:rPr lang="es-ES" sz="2400" b="1" dirty="0" smtClean="0"/>
              <a:t> </a:t>
            </a:r>
            <a:r>
              <a:rPr lang="es-ES" sz="2400" b="1" dirty="0" err="1" smtClean="0"/>
              <a:t>vayotsi'ah</a:t>
            </a:r>
            <a:r>
              <a:rPr lang="es-ES" sz="2400" b="1" dirty="0" smtClean="0"/>
              <a:t> </a:t>
            </a:r>
            <a:r>
              <a:rPr lang="es-ES" sz="2400" b="1" dirty="0" err="1" smtClean="0"/>
              <a:t>vehineh</a:t>
            </a:r>
            <a:r>
              <a:rPr lang="es-ES" sz="2400" b="1" dirty="0" smtClean="0"/>
              <a:t> </a:t>
            </a:r>
            <a:r>
              <a:rPr lang="es-ES" sz="2400" b="1" dirty="0" err="1" smtClean="0"/>
              <a:t>yado</a:t>
            </a:r>
            <a:r>
              <a:rPr lang="es-ES" sz="2400" b="1" dirty="0" smtClean="0"/>
              <a:t> </a:t>
            </a:r>
            <a:r>
              <a:rPr lang="es-ES" sz="2400" b="1" dirty="0" err="1" smtClean="0"/>
              <a:t>metsora'at</a:t>
            </a:r>
            <a:r>
              <a:rPr lang="es-ES" sz="2400" b="1" dirty="0" smtClean="0"/>
              <a:t> </a:t>
            </a:r>
            <a:r>
              <a:rPr lang="es-ES" sz="2400" b="1" dirty="0" err="1" smtClean="0"/>
              <a:t>kashaleg</a:t>
            </a:r>
            <a:r>
              <a:rPr lang="es-ES" sz="2400" b="1" dirty="0" smtClean="0"/>
              <a:t>.</a:t>
            </a:r>
            <a:endParaRPr lang="es-ES" sz="2400" dirty="0" smtClean="0"/>
          </a:p>
          <a:p>
            <a:r>
              <a:rPr lang="es-CO" sz="2400" dirty="0" smtClean="0"/>
              <a:t>Esto lo hizo Dios como castigo por haber dicho: "mas ellos no me creerán" (</a:t>
            </a:r>
            <a:r>
              <a:rPr lang="es-CO" sz="2400" dirty="0" smtClean="0"/>
              <a:t>verso </a:t>
            </a:r>
            <a:r>
              <a:rPr lang="es-CO" sz="2400" dirty="0" smtClean="0"/>
              <a:t>1) puesto que la persona que habla mal de su prójimo es atacada de lepra (ver el caso de Miriam, Números </a:t>
            </a:r>
            <a:r>
              <a:rPr lang="es-CO" sz="2400" dirty="0" smtClean="0"/>
              <a:t>12, 1-10).</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smtClean="0">
                <a:solidFill>
                  <a:srgbClr val="FF6600"/>
                </a:solidFill>
                <a:effectLst>
                  <a:outerShdw blurRad="38100" dist="38100" dir="2700000" algn="tl">
                    <a:srgbClr val="000000">
                      <a:alpha val="43137"/>
                    </a:srgbClr>
                  </a:outerShdw>
                </a:effectLst>
              </a:rPr>
              <a:t>4:7 </a:t>
            </a:r>
            <a:r>
              <a:rPr lang="es-ES" sz="2400" dirty="0" smtClean="0">
                <a:solidFill>
                  <a:srgbClr val="FF6600"/>
                </a:solidFill>
                <a:effectLst>
                  <a:outerShdw blurRad="38100" dist="38100" dir="2700000" algn="tl">
                    <a:srgbClr val="000000">
                      <a:alpha val="43137"/>
                    </a:srgbClr>
                  </a:outerShdw>
                </a:effectLst>
              </a:rPr>
              <a:t>Y El dijo: Vuelve tu mano a tu seno. El volvió su mano a su seno y al sacarla de su seno he aquí que se tornó como toda su carne.</a:t>
            </a:r>
            <a:r>
              <a:rPr lang="es-ES" sz="2400" b="1" dirty="0" smtClean="0">
                <a:solidFill>
                  <a:srgbClr val="FF6600"/>
                </a:solidFill>
                <a:effectLst>
                  <a:outerShdw blurRad="38100" dist="38100" dir="2700000" algn="tl">
                    <a:srgbClr val="000000">
                      <a:alpha val="43137"/>
                    </a:srgbClr>
                  </a:outerShdw>
                </a:effectLst>
              </a:rPr>
              <a:t> </a:t>
            </a:r>
            <a:endParaRPr lang="es-ES" sz="2400" dirty="0" smtClean="0">
              <a:solidFill>
                <a:srgbClr val="FF6600"/>
              </a:solidFill>
              <a:effectLst>
                <a:outerShdw blurRad="38100" dist="38100" dir="2700000" algn="tl">
                  <a:srgbClr val="000000">
                    <a:alpha val="43137"/>
                  </a:srgbClr>
                </a:outerShdw>
              </a:effectLst>
            </a:endParaRPr>
          </a:p>
          <a:p>
            <a:r>
              <a:rPr lang="es-ES" sz="2400" b="1" dirty="0" err="1" smtClean="0"/>
              <a:t>Vayomer</a:t>
            </a:r>
            <a:r>
              <a:rPr lang="es-ES" sz="2400" b="1" dirty="0" smtClean="0"/>
              <a:t> </a:t>
            </a:r>
            <a:r>
              <a:rPr lang="es-ES" sz="2400" b="1" dirty="0" err="1" smtClean="0"/>
              <a:t>hashev</a:t>
            </a:r>
            <a:r>
              <a:rPr lang="es-ES" sz="2400" b="1" dirty="0" smtClean="0"/>
              <a:t> </a:t>
            </a:r>
            <a:r>
              <a:rPr lang="es-ES" sz="2400" b="1" dirty="0" err="1" smtClean="0"/>
              <a:t>yadeja</a:t>
            </a:r>
            <a:r>
              <a:rPr lang="es-ES" sz="2400" b="1" dirty="0" smtClean="0"/>
              <a:t> el-</a:t>
            </a:r>
            <a:r>
              <a:rPr lang="es-ES" sz="2400" b="1" dirty="0" err="1" smtClean="0"/>
              <a:t>jeykeja</a:t>
            </a:r>
            <a:r>
              <a:rPr lang="es-ES" sz="2400" b="1" dirty="0" smtClean="0"/>
              <a:t> </a:t>
            </a:r>
            <a:r>
              <a:rPr lang="es-ES" sz="2400" b="1" dirty="0" err="1" smtClean="0"/>
              <a:t>vayashev</a:t>
            </a:r>
            <a:r>
              <a:rPr lang="es-ES" sz="2400" b="1" dirty="0" smtClean="0"/>
              <a:t> </a:t>
            </a:r>
            <a:r>
              <a:rPr lang="es-ES" sz="2400" b="1" dirty="0" err="1" smtClean="0"/>
              <a:t>yado</a:t>
            </a:r>
            <a:r>
              <a:rPr lang="es-ES" sz="2400" b="1" dirty="0" smtClean="0"/>
              <a:t> el-</a:t>
            </a:r>
            <a:r>
              <a:rPr lang="es-ES" sz="2400" b="1" dirty="0" err="1" smtClean="0"/>
              <a:t>jeyko</a:t>
            </a:r>
            <a:r>
              <a:rPr lang="es-ES" sz="2400" b="1" dirty="0" smtClean="0"/>
              <a:t> </a:t>
            </a:r>
            <a:r>
              <a:rPr lang="es-ES" sz="2400" b="1" dirty="0" err="1" smtClean="0"/>
              <a:t>vayotsi'ah</a:t>
            </a:r>
            <a:r>
              <a:rPr lang="es-ES" sz="2400" b="1" dirty="0" smtClean="0"/>
              <a:t> </a:t>
            </a:r>
            <a:r>
              <a:rPr lang="es-ES" sz="2400" b="1" dirty="0" err="1" smtClean="0"/>
              <a:t>mejeyko</a:t>
            </a:r>
            <a:r>
              <a:rPr lang="es-ES" sz="2400" b="1" dirty="0" smtClean="0"/>
              <a:t> </a:t>
            </a:r>
            <a:r>
              <a:rPr lang="es-ES" sz="2400" b="1" dirty="0" err="1" smtClean="0"/>
              <a:t>vehineh-shavah</a:t>
            </a:r>
            <a:r>
              <a:rPr lang="es-ES" sz="2400" b="1" dirty="0" smtClean="0"/>
              <a:t> </a:t>
            </a:r>
            <a:r>
              <a:rPr lang="es-ES" sz="2400" b="1" dirty="0" err="1" smtClean="0"/>
              <a:t>kivesaro</a:t>
            </a:r>
            <a:r>
              <a:rPr lang="es-ES" sz="2400" b="1" dirty="0" smtClean="0"/>
              <a:t>.</a:t>
            </a:r>
            <a:endParaRPr lang="es-ES" sz="2400" dirty="0" smtClean="0"/>
          </a:p>
          <a:p>
            <a:r>
              <a:rPr lang="es-ES" sz="2400" dirty="0" smtClean="0"/>
              <a:t>Dice Rashí que de aquí aprendemos que la medida de bondad divina es mas rápida  en llegar que la medida de retribución punitiva, ya que la primera vez no dice que la sacó “de su seno”, como ocurre aquí.</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rgbClr val="FF6600"/>
                </a:solidFill>
                <a:effectLst>
                  <a:outerShdw blurRad="38100" dist="38100" dir="2700000" algn="tl">
                    <a:srgbClr val="000000">
                      <a:alpha val="43137"/>
                    </a:srgbClr>
                  </a:outerShdw>
                </a:effectLst>
              </a:rPr>
              <a:t>4:8</a:t>
            </a:r>
            <a:r>
              <a:rPr lang="es-CO" sz="2400" dirty="0" smtClean="0">
                <a:solidFill>
                  <a:srgbClr val="FF6600"/>
                </a:solidFill>
                <a:effectLst>
                  <a:outerShdw blurRad="38100" dist="38100" dir="2700000" algn="tl">
                    <a:srgbClr val="000000">
                      <a:alpha val="43137"/>
                    </a:srgbClr>
                  </a:outerShdw>
                </a:effectLst>
              </a:rPr>
              <a:t> Y si no te creyeren ni dieren oídos a la voz de la primera señal, creerán a la voz de la última señal; </a:t>
            </a:r>
          </a:p>
          <a:p>
            <a:r>
              <a:rPr lang="es-CO" sz="2400" b="1" dirty="0" err="1" smtClean="0"/>
              <a:t>Vehayah</a:t>
            </a:r>
            <a:r>
              <a:rPr lang="es-CO" sz="2400" b="1" dirty="0" smtClean="0"/>
              <a:t> </a:t>
            </a:r>
            <a:r>
              <a:rPr lang="es-CO" sz="2400" b="1" dirty="0" err="1" smtClean="0"/>
              <a:t>im</a:t>
            </a:r>
            <a:r>
              <a:rPr lang="es-CO" sz="2400" b="1" dirty="0" smtClean="0"/>
              <a:t>-lo </a:t>
            </a:r>
            <a:r>
              <a:rPr lang="es-CO" sz="2400" b="1" dirty="0" err="1" smtClean="0"/>
              <a:t>ya'aminu</a:t>
            </a:r>
            <a:r>
              <a:rPr lang="es-CO" sz="2400" b="1" dirty="0" smtClean="0"/>
              <a:t> </a:t>
            </a:r>
            <a:r>
              <a:rPr lang="es-CO" sz="2400" b="1" dirty="0" err="1" smtClean="0"/>
              <a:t>laj</a:t>
            </a:r>
            <a:r>
              <a:rPr lang="es-CO" sz="2400" b="1" dirty="0" smtClean="0"/>
              <a:t> velo </a:t>
            </a:r>
            <a:r>
              <a:rPr lang="es-CO" sz="2400" b="1" dirty="0" err="1" smtClean="0"/>
              <a:t>yishme'u</a:t>
            </a:r>
            <a:r>
              <a:rPr lang="es-CO" sz="2400" b="1" dirty="0" smtClean="0"/>
              <a:t> </a:t>
            </a:r>
            <a:r>
              <a:rPr lang="es-CO" sz="2400" b="1" dirty="0" err="1" smtClean="0"/>
              <a:t>lekol</a:t>
            </a:r>
            <a:r>
              <a:rPr lang="es-CO" sz="2400" b="1" dirty="0" smtClean="0"/>
              <a:t> </a:t>
            </a:r>
            <a:r>
              <a:rPr lang="es-CO" sz="2400" b="1" dirty="0" err="1" smtClean="0"/>
              <a:t>ha'ot</a:t>
            </a:r>
            <a:r>
              <a:rPr lang="es-CO" sz="2400" b="1" dirty="0" smtClean="0"/>
              <a:t> </a:t>
            </a:r>
            <a:r>
              <a:rPr lang="es-CO" sz="2400" b="1" dirty="0" err="1" smtClean="0"/>
              <a:t>harishon</a:t>
            </a:r>
            <a:r>
              <a:rPr lang="es-CO" sz="2400" b="1" dirty="0" smtClean="0"/>
              <a:t> </a:t>
            </a:r>
            <a:r>
              <a:rPr lang="es-CO" sz="2400" b="1" dirty="0" err="1" smtClean="0"/>
              <a:t>vehe'eminu</a:t>
            </a:r>
            <a:r>
              <a:rPr lang="es-CO" sz="2400" b="1" dirty="0" smtClean="0"/>
              <a:t> </a:t>
            </a:r>
            <a:r>
              <a:rPr lang="es-CO" sz="2400" b="1" dirty="0" err="1" smtClean="0"/>
              <a:t>lekol</a:t>
            </a:r>
            <a:r>
              <a:rPr lang="es-CO" sz="2400" b="1" dirty="0" smtClean="0"/>
              <a:t> </a:t>
            </a:r>
            <a:r>
              <a:rPr lang="es-CO" sz="2400" b="1" dirty="0" err="1" smtClean="0"/>
              <a:t>ha'ot</a:t>
            </a:r>
            <a:r>
              <a:rPr lang="es-CO" sz="2400" b="1" dirty="0" smtClean="0"/>
              <a:t> </a:t>
            </a:r>
            <a:r>
              <a:rPr lang="es-CO" sz="2400" b="1" dirty="0" err="1" smtClean="0"/>
              <a:t>ha'ajaron</a:t>
            </a:r>
            <a:r>
              <a:rPr lang="es-CO" sz="2400" b="1" dirty="0" smtClean="0"/>
              <a:t>.</a:t>
            </a:r>
            <a:endParaRPr lang="es-CO" sz="2400" dirty="0" smtClean="0"/>
          </a:p>
          <a:p>
            <a:r>
              <a:rPr lang="es-CO" sz="2400" b="1" dirty="0" smtClean="0">
                <a:solidFill>
                  <a:srgbClr val="FF6600"/>
                </a:solidFill>
                <a:effectLst>
                  <a:outerShdw blurRad="38100" dist="38100" dir="2700000" algn="tl">
                    <a:srgbClr val="000000">
                      <a:alpha val="43137"/>
                    </a:srgbClr>
                  </a:outerShdw>
                </a:effectLst>
              </a:rPr>
              <a:t>4:9 </a:t>
            </a:r>
            <a:r>
              <a:rPr lang="es-CO" sz="2400" dirty="0" smtClean="0">
                <a:solidFill>
                  <a:srgbClr val="FF6600"/>
                </a:solidFill>
                <a:effectLst>
                  <a:outerShdw blurRad="38100" dist="38100" dir="2700000" algn="tl">
                    <a:srgbClr val="000000">
                      <a:alpha val="43137"/>
                    </a:srgbClr>
                  </a:outerShdw>
                </a:effectLst>
              </a:rPr>
              <a:t>y si no creyeren tampoco a estas dos señales ni escucharen tu voz, tomarás de las aguas del río y las derramarás en tierra seca; y el agua, al tomarla del río, vendrá a ser sangre en tierra seca.</a:t>
            </a:r>
            <a:r>
              <a:rPr lang="es-CO" sz="2400" b="1" dirty="0" smtClean="0">
                <a:solidFill>
                  <a:srgbClr val="FF6600"/>
                </a:solidFill>
                <a:effectLst>
                  <a:outerShdw blurRad="38100" dist="38100" dir="2700000" algn="tl">
                    <a:srgbClr val="000000">
                      <a:alpha val="43137"/>
                    </a:srgbClr>
                  </a:outerShdw>
                </a:effectLst>
              </a:rPr>
              <a:t> </a:t>
            </a:r>
            <a:endParaRPr lang="es-CO" sz="2400" dirty="0" smtClean="0">
              <a:solidFill>
                <a:srgbClr val="FF6600"/>
              </a:solidFill>
              <a:effectLst>
                <a:outerShdw blurRad="38100" dist="38100" dir="2700000" algn="tl">
                  <a:srgbClr val="000000">
                    <a:alpha val="43137"/>
                  </a:srgbClr>
                </a:outerShdw>
              </a:effectLst>
            </a:endParaRPr>
          </a:p>
          <a:p>
            <a:r>
              <a:rPr lang="es-CO" sz="2400" b="1" dirty="0" err="1" smtClean="0"/>
              <a:t>Vehayah</a:t>
            </a:r>
            <a:r>
              <a:rPr lang="es-CO" sz="2400" b="1" dirty="0" smtClean="0"/>
              <a:t> </a:t>
            </a:r>
            <a:r>
              <a:rPr lang="es-CO" sz="2400" b="1" dirty="0" err="1" smtClean="0"/>
              <a:t>im</a:t>
            </a:r>
            <a:r>
              <a:rPr lang="es-CO" sz="2400" b="1" dirty="0" smtClean="0"/>
              <a:t>-lo </a:t>
            </a:r>
            <a:r>
              <a:rPr lang="es-CO" sz="2400" b="1" dirty="0" err="1" smtClean="0"/>
              <a:t>ya'aminu</a:t>
            </a:r>
            <a:r>
              <a:rPr lang="es-CO" sz="2400" b="1" dirty="0" smtClean="0"/>
              <a:t> </a:t>
            </a:r>
            <a:r>
              <a:rPr lang="es-CO" sz="2400" b="1" dirty="0" err="1" smtClean="0"/>
              <a:t>gam</a:t>
            </a:r>
            <a:r>
              <a:rPr lang="es-CO" sz="2400" b="1" dirty="0" smtClean="0"/>
              <a:t> </a:t>
            </a:r>
            <a:r>
              <a:rPr lang="es-CO" sz="2400" b="1" dirty="0" err="1" smtClean="0"/>
              <a:t>lishneh</a:t>
            </a:r>
            <a:r>
              <a:rPr lang="es-CO" sz="2400" b="1" dirty="0" smtClean="0"/>
              <a:t> </a:t>
            </a:r>
            <a:r>
              <a:rPr lang="es-CO" sz="2400" b="1" dirty="0" err="1" smtClean="0"/>
              <a:t>ha'otot</a:t>
            </a:r>
            <a:r>
              <a:rPr lang="es-CO" sz="2400" b="1" dirty="0" smtClean="0"/>
              <a:t> </a:t>
            </a:r>
            <a:r>
              <a:rPr lang="es-CO" sz="2400" b="1" dirty="0" err="1" smtClean="0"/>
              <a:t>ha'eleh</a:t>
            </a:r>
            <a:r>
              <a:rPr lang="es-CO" sz="2400" b="1" dirty="0" smtClean="0"/>
              <a:t> velo </a:t>
            </a:r>
            <a:r>
              <a:rPr lang="es-CO" sz="2400" b="1" dirty="0" err="1" smtClean="0"/>
              <a:t>yishme'un</a:t>
            </a:r>
            <a:r>
              <a:rPr lang="es-CO" sz="2400" b="1" dirty="0" smtClean="0"/>
              <a:t> </a:t>
            </a:r>
            <a:r>
              <a:rPr lang="es-CO" sz="2400" b="1" dirty="0" err="1" smtClean="0"/>
              <a:t>lekoleja</a:t>
            </a:r>
            <a:r>
              <a:rPr lang="es-CO" sz="2400" b="1" dirty="0" smtClean="0"/>
              <a:t> </a:t>
            </a:r>
            <a:r>
              <a:rPr lang="es-CO" sz="2400" b="1" dirty="0" err="1" smtClean="0"/>
              <a:t>velakajta</a:t>
            </a:r>
            <a:r>
              <a:rPr lang="es-CO" sz="2400" b="1" dirty="0" smtClean="0"/>
              <a:t> </a:t>
            </a:r>
            <a:r>
              <a:rPr lang="es-CO" sz="2400" b="1" dirty="0" err="1" smtClean="0"/>
              <a:t>mimeymey</a:t>
            </a:r>
            <a:r>
              <a:rPr lang="es-CO" sz="2400" b="1" dirty="0" smtClean="0"/>
              <a:t> </a:t>
            </a:r>
            <a:r>
              <a:rPr lang="es-CO" sz="2400" b="1" dirty="0" err="1" smtClean="0"/>
              <a:t>haYe'or</a:t>
            </a:r>
            <a:r>
              <a:rPr lang="es-CO" sz="2400" b="1" dirty="0" smtClean="0"/>
              <a:t> </a:t>
            </a:r>
            <a:r>
              <a:rPr lang="es-CO" sz="2400" b="1" dirty="0" err="1" smtClean="0"/>
              <a:t>veshafajta</a:t>
            </a:r>
            <a:r>
              <a:rPr lang="es-CO" sz="2400" b="1" dirty="0" smtClean="0"/>
              <a:t> </a:t>
            </a:r>
            <a:r>
              <a:rPr lang="es-CO" sz="2400" b="1" dirty="0" err="1" smtClean="0"/>
              <a:t>hayabashah</a:t>
            </a:r>
            <a:r>
              <a:rPr lang="es-CO" sz="2400" b="1" dirty="0" smtClean="0"/>
              <a:t> </a:t>
            </a:r>
            <a:r>
              <a:rPr lang="es-CO" sz="2400" b="1" dirty="0" err="1" smtClean="0"/>
              <a:t>vehayu</a:t>
            </a:r>
            <a:r>
              <a:rPr lang="es-CO" sz="2400" b="1" dirty="0" smtClean="0"/>
              <a:t> </a:t>
            </a:r>
            <a:r>
              <a:rPr lang="es-CO" sz="2400" b="1" dirty="0" err="1" smtClean="0"/>
              <a:t>hamayim</a:t>
            </a:r>
            <a:r>
              <a:rPr lang="es-CO" sz="2400" b="1" dirty="0" smtClean="0"/>
              <a:t> </a:t>
            </a:r>
            <a:r>
              <a:rPr lang="es-CO" sz="2400" b="1" dirty="0" err="1" smtClean="0"/>
              <a:t>asher</a:t>
            </a:r>
            <a:r>
              <a:rPr lang="es-CO" sz="2400" b="1" dirty="0" smtClean="0"/>
              <a:t> </a:t>
            </a:r>
            <a:r>
              <a:rPr lang="es-CO" sz="2400" b="1" dirty="0" err="1" smtClean="0"/>
              <a:t>tikaj</a:t>
            </a:r>
            <a:r>
              <a:rPr lang="es-CO" sz="2400" b="1" dirty="0" smtClean="0"/>
              <a:t> min-</a:t>
            </a:r>
            <a:r>
              <a:rPr lang="es-CO" sz="2400" b="1" dirty="0" err="1" smtClean="0"/>
              <a:t>haYe'or</a:t>
            </a:r>
            <a:r>
              <a:rPr lang="es-CO" sz="2400" b="1" dirty="0" smtClean="0"/>
              <a:t> </a:t>
            </a:r>
            <a:r>
              <a:rPr lang="es-CO" sz="2400" b="1" dirty="0" err="1" smtClean="0"/>
              <a:t>vehayu</a:t>
            </a:r>
            <a:r>
              <a:rPr lang="es-CO" sz="2400" b="1" dirty="0" smtClean="0"/>
              <a:t> </a:t>
            </a:r>
            <a:r>
              <a:rPr lang="es-CO" sz="2400" b="1" dirty="0" err="1" smtClean="0"/>
              <a:t>ledam</a:t>
            </a:r>
            <a:r>
              <a:rPr lang="es-CO" sz="2400" b="1" dirty="0" smtClean="0"/>
              <a:t> </a:t>
            </a:r>
            <a:r>
              <a:rPr lang="es-CO" sz="2400" b="1" dirty="0" err="1" smtClean="0"/>
              <a:t>bayabashet</a:t>
            </a:r>
            <a:r>
              <a:rPr lang="es-CO" sz="2400" b="1" dirty="0" smtClean="0"/>
              <a:t>.</a:t>
            </a:r>
            <a:endParaRPr lang="es-CO" sz="2400" dirty="0" smtClean="0"/>
          </a:p>
          <a:p>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t>Dado que el Nilo era una </a:t>
            </a:r>
            <a:r>
              <a:rPr lang="es-CO" sz="2400" dirty="0" err="1" smtClean="0"/>
              <a:t>deida</a:t>
            </a:r>
            <a:r>
              <a:rPr lang="es-CO" sz="2400" dirty="0" smtClean="0"/>
              <a:t> egipcia al transformar sus agua en sangre enseñaría que cuando Dios castiga a una nación, primero demuestra que sus deidades son impotentes (Rashí)</a:t>
            </a:r>
          </a:p>
          <a:p>
            <a:r>
              <a:rPr lang="es-CO" sz="2400" dirty="0" smtClean="0"/>
              <a:t>Ellos le rendían culto al río del cual obtenían su sustento y por ello fue que transformó sus aguas en sangre.</a:t>
            </a:r>
          </a:p>
          <a:p>
            <a:r>
              <a:rPr lang="es-CO" sz="2400" dirty="0" smtClean="0"/>
              <a:t>Pero no se convirtieron en sangre sino hasta cuando cayeron sus aguas en tierra seca.</a:t>
            </a:r>
            <a:endParaRPr lang="es-CO" sz="2400" dirty="0" smtClean="0"/>
          </a:p>
          <a:p>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rgbClr val="FF6600"/>
                </a:solidFill>
                <a:effectLst>
                  <a:outerShdw blurRad="38100" dist="38100" dir="2700000" algn="tl">
                    <a:srgbClr val="000000">
                      <a:alpha val="43137"/>
                    </a:srgbClr>
                  </a:outerShdw>
                </a:effectLst>
              </a:rPr>
              <a:t>4:10   </a:t>
            </a:r>
            <a:r>
              <a:rPr lang="es-CO" sz="2400" dirty="0" smtClean="0">
                <a:solidFill>
                  <a:srgbClr val="FF6600"/>
                </a:solidFill>
                <a:effectLst>
                  <a:outerShdw blurRad="38100" dist="38100" dir="2700000" algn="tl">
                    <a:srgbClr val="000000">
                      <a:alpha val="43137"/>
                    </a:srgbClr>
                  </a:outerShdw>
                </a:effectLst>
              </a:rPr>
              <a:t>Y dijo Moisés al Eterno: ¡Te ruego, Eterno! No soy hombre elocuente de ayer ni de anteayer (desde mucho tiempo), ni desde que hablaste a tu siervo, sino que soy pesado de boca y pesado de lengua</a:t>
            </a:r>
            <a:r>
              <a:rPr lang="es-CO" sz="2400" dirty="0" smtClean="0">
                <a:solidFill>
                  <a:srgbClr val="FF6600"/>
                </a:solidFill>
                <a:effectLst>
                  <a:outerShdw blurRad="38100" dist="38100" dir="2700000" algn="tl">
                    <a:srgbClr val="000000">
                      <a:alpha val="43137"/>
                    </a:srgbClr>
                  </a:outerShdw>
                </a:effectLst>
              </a:rPr>
              <a:t>.</a:t>
            </a:r>
            <a:endParaRPr lang="es-CO" sz="2400" dirty="0" smtClean="0">
              <a:solidFill>
                <a:srgbClr val="FF6600"/>
              </a:solidFill>
              <a:effectLst>
                <a:outerShdw blurRad="38100" dist="38100" dir="2700000" algn="tl">
                  <a:srgbClr val="000000">
                    <a:alpha val="43137"/>
                  </a:srgbClr>
                </a:outerShdw>
              </a:effectLst>
            </a:endParaRPr>
          </a:p>
          <a:p>
            <a:r>
              <a:rPr lang="es-CO" sz="2400" b="1" dirty="0" err="1" smtClean="0"/>
              <a:t>Vayomer</a:t>
            </a:r>
            <a:r>
              <a:rPr lang="es-CO" sz="2400" b="1" dirty="0" smtClean="0"/>
              <a:t> </a:t>
            </a:r>
            <a:r>
              <a:rPr lang="es-CO" sz="2400" b="1" dirty="0" err="1" smtClean="0"/>
              <a:t>Moshe</a:t>
            </a:r>
            <a:r>
              <a:rPr lang="es-CO" sz="2400" b="1" dirty="0" smtClean="0"/>
              <a:t> el-Adonay </a:t>
            </a:r>
            <a:r>
              <a:rPr lang="es-CO" sz="2400" b="1" dirty="0" err="1" smtClean="0"/>
              <a:t>bi</a:t>
            </a:r>
            <a:r>
              <a:rPr lang="es-CO" sz="2400" b="1" dirty="0" smtClean="0"/>
              <a:t> Adonay lo </a:t>
            </a:r>
            <a:r>
              <a:rPr lang="es-CO" sz="2400" b="1" dirty="0" err="1" smtClean="0"/>
              <a:t>ish</a:t>
            </a:r>
            <a:r>
              <a:rPr lang="es-CO" sz="2400" b="1" dirty="0" smtClean="0"/>
              <a:t> </a:t>
            </a:r>
            <a:r>
              <a:rPr lang="es-CO" sz="2400" b="1" dirty="0" err="1" smtClean="0"/>
              <a:t>devarim</a:t>
            </a:r>
            <a:r>
              <a:rPr lang="es-CO" sz="2400" b="1" dirty="0" smtClean="0"/>
              <a:t> </a:t>
            </a:r>
            <a:r>
              <a:rPr lang="es-CO" sz="2400" b="1" dirty="0" err="1" smtClean="0"/>
              <a:t>anoji</a:t>
            </a:r>
            <a:r>
              <a:rPr lang="es-CO" sz="2400" b="1" dirty="0" smtClean="0"/>
              <a:t> </a:t>
            </a:r>
            <a:r>
              <a:rPr lang="es-CO" sz="2400" b="1" dirty="0" err="1" smtClean="0">
                <a:effectLst>
                  <a:outerShdw blurRad="38100" dist="38100" dir="2700000" algn="tl">
                    <a:srgbClr val="000000">
                      <a:alpha val="43137"/>
                    </a:srgbClr>
                  </a:outerShdw>
                </a:effectLst>
              </a:rPr>
              <a:t>gam</a:t>
            </a:r>
            <a:r>
              <a:rPr lang="es-CO" sz="2400" b="1" dirty="0" smtClean="0"/>
              <a:t> </a:t>
            </a:r>
            <a:r>
              <a:rPr lang="es-CO" sz="2400" b="1" dirty="0" err="1" smtClean="0"/>
              <a:t>mitmol</a:t>
            </a:r>
            <a:r>
              <a:rPr lang="es-CO" sz="2400" b="1" dirty="0" smtClean="0"/>
              <a:t> </a:t>
            </a:r>
            <a:r>
              <a:rPr lang="es-CO" sz="2400" b="1" dirty="0" err="1" smtClean="0">
                <a:effectLst>
                  <a:outerShdw blurRad="38100" dist="38100" dir="2700000" algn="tl">
                    <a:srgbClr val="000000">
                      <a:alpha val="43137"/>
                    </a:srgbClr>
                  </a:outerShdw>
                </a:effectLst>
              </a:rPr>
              <a:t>gam</a:t>
            </a:r>
            <a:r>
              <a:rPr lang="es-CO" sz="2400" b="1" dirty="0" smtClean="0">
                <a:effectLst>
                  <a:outerShdw blurRad="38100" dist="38100" dir="2700000" algn="tl">
                    <a:srgbClr val="000000">
                      <a:alpha val="43137"/>
                    </a:srgbClr>
                  </a:outerShdw>
                </a:effectLst>
              </a:rPr>
              <a:t> </a:t>
            </a:r>
            <a:r>
              <a:rPr lang="es-CO" sz="2400" b="1" dirty="0" err="1" smtClean="0"/>
              <a:t>mishilshom</a:t>
            </a:r>
            <a:r>
              <a:rPr lang="es-CO" sz="2400" b="1" dirty="0" smtClean="0"/>
              <a:t> </a:t>
            </a:r>
            <a:r>
              <a:rPr lang="es-CO" sz="2400" b="1" dirty="0" err="1" smtClean="0">
                <a:effectLst>
                  <a:outerShdw blurRad="38100" dist="38100" dir="2700000" algn="tl">
                    <a:srgbClr val="000000">
                      <a:alpha val="43137"/>
                    </a:srgbClr>
                  </a:outerShdw>
                </a:effectLst>
              </a:rPr>
              <a:t>gam</a:t>
            </a:r>
            <a:r>
              <a:rPr lang="es-CO" sz="2400" b="1" dirty="0" smtClean="0">
                <a:effectLst>
                  <a:outerShdw blurRad="38100" dist="38100" dir="2700000" algn="tl">
                    <a:srgbClr val="000000">
                      <a:alpha val="43137"/>
                    </a:srgbClr>
                  </a:outerShdw>
                </a:effectLst>
              </a:rPr>
              <a:t> </a:t>
            </a:r>
            <a:r>
              <a:rPr lang="es-CO" sz="2400" b="1" dirty="0" err="1" smtClean="0"/>
              <a:t>me'az</a:t>
            </a:r>
            <a:r>
              <a:rPr lang="es-CO" sz="2400" b="1" dirty="0" smtClean="0"/>
              <a:t> </a:t>
            </a:r>
            <a:r>
              <a:rPr lang="es-CO" sz="2400" b="1" dirty="0" err="1" smtClean="0"/>
              <a:t>daberja</a:t>
            </a:r>
            <a:r>
              <a:rPr lang="es-CO" sz="2400" b="1" dirty="0" smtClean="0"/>
              <a:t> el-</a:t>
            </a:r>
            <a:r>
              <a:rPr lang="es-CO" sz="2400" b="1" dirty="0" err="1" smtClean="0"/>
              <a:t>avdeja</a:t>
            </a:r>
            <a:r>
              <a:rPr lang="es-CO" sz="2400" b="1" dirty="0" smtClean="0"/>
              <a:t> </a:t>
            </a:r>
            <a:r>
              <a:rPr lang="es-CO" sz="2400" b="1" dirty="0" err="1" smtClean="0"/>
              <a:t>ki</a:t>
            </a:r>
            <a:r>
              <a:rPr lang="es-CO" sz="2400" b="1" dirty="0" smtClean="0"/>
              <a:t> </a:t>
            </a:r>
            <a:r>
              <a:rPr lang="es-CO" sz="2400" b="1" dirty="0" err="1" smtClean="0"/>
              <a:t>jevad-peh</a:t>
            </a:r>
            <a:r>
              <a:rPr lang="es-CO" sz="2400" b="1" dirty="0" smtClean="0"/>
              <a:t> </a:t>
            </a:r>
            <a:r>
              <a:rPr lang="es-CO" sz="2400" b="1" dirty="0" err="1" smtClean="0"/>
              <a:t>ujevad</a:t>
            </a:r>
            <a:r>
              <a:rPr lang="es-CO" sz="2400" b="1" dirty="0" smtClean="0"/>
              <a:t> </a:t>
            </a:r>
            <a:r>
              <a:rPr lang="es-CO" sz="2400" b="1" dirty="0" err="1" smtClean="0"/>
              <a:t>lashon</a:t>
            </a:r>
            <a:r>
              <a:rPr lang="es-CO" sz="2400" b="1" dirty="0" smtClean="0"/>
              <a:t> </a:t>
            </a:r>
            <a:r>
              <a:rPr lang="es-CO" sz="2400" b="1" dirty="0" err="1" smtClean="0"/>
              <a:t>anoji</a:t>
            </a:r>
            <a:r>
              <a:rPr lang="es-CO" sz="2400" b="1" dirty="0" smtClean="0"/>
              <a:t>.</a:t>
            </a:r>
            <a:endParaRPr lang="es-CO" sz="2400" dirty="0" smtClean="0"/>
          </a:p>
          <a:p>
            <a:r>
              <a:rPr lang="es-ES" sz="2200" dirty="0" smtClean="0"/>
              <a:t>Dice Rashí que esto nos enseña que Hashem estuvo siete días en la zarza tratando de convencer a Moisés de que aceptara su misión.</a:t>
            </a:r>
          </a:p>
          <a:p>
            <a:r>
              <a:rPr lang="es-ES" sz="2200" dirty="0" smtClean="0"/>
              <a:t>Las tres expresiones aluden a tres días, mas las tres veces que aparece el termino “</a:t>
            </a:r>
            <a:r>
              <a:rPr lang="es-ES" sz="2200" dirty="0" err="1" smtClean="0">
                <a:effectLst>
                  <a:outerShdw blurRad="38100" dist="38100" dir="2700000" algn="tl">
                    <a:srgbClr val="000000">
                      <a:alpha val="43137"/>
                    </a:srgbClr>
                  </a:outerShdw>
                </a:effectLst>
              </a:rPr>
              <a:t>gam</a:t>
            </a:r>
            <a:r>
              <a:rPr lang="es-ES" sz="2200" dirty="0" smtClean="0"/>
              <a:t>” y Moisés estaba parado en el Séptimo día</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848600" cy="4648200"/>
          </a:xfrm>
        </p:spPr>
        <p:txBody>
          <a:bodyPr/>
          <a:lstStyle/>
          <a:p>
            <a:r>
              <a:rPr lang="es-CO" sz="2400" b="1" dirty="0" smtClean="0">
                <a:solidFill>
                  <a:srgbClr val="FF6600"/>
                </a:solidFill>
                <a:effectLst>
                  <a:outerShdw blurRad="38100" dist="38100" dir="2700000" algn="tl">
                    <a:srgbClr val="000000">
                      <a:alpha val="43137"/>
                    </a:srgbClr>
                  </a:outerShdw>
                </a:effectLst>
              </a:rPr>
              <a:t>4:11   </a:t>
            </a:r>
            <a:r>
              <a:rPr lang="es-CO" sz="2400" dirty="0" smtClean="0">
                <a:solidFill>
                  <a:srgbClr val="FF6600"/>
                </a:solidFill>
                <a:effectLst>
                  <a:outerShdw blurRad="38100" dist="38100" dir="2700000" algn="tl">
                    <a:srgbClr val="000000">
                      <a:alpha val="43137"/>
                    </a:srgbClr>
                  </a:outerShdw>
                </a:effectLst>
              </a:rPr>
              <a:t>Y el Eterno le dijo: </a:t>
            </a:r>
            <a:r>
              <a:rPr lang="es-CO" sz="2400" dirty="0" smtClean="0">
                <a:solidFill>
                  <a:srgbClr val="FF6600"/>
                </a:solidFill>
                <a:effectLst>
                  <a:outerShdw blurRad="38100" dist="38100" dir="2700000" algn="tl">
                    <a:srgbClr val="000000">
                      <a:alpha val="43137"/>
                    </a:srgbClr>
                  </a:outerShdw>
                </a:effectLst>
              </a:rPr>
              <a:t>¿quién </a:t>
            </a:r>
            <a:r>
              <a:rPr lang="es-CO" sz="2400" dirty="0" smtClean="0">
                <a:solidFill>
                  <a:srgbClr val="FF6600"/>
                </a:solidFill>
                <a:effectLst>
                  <a:outerShdw blurRad="38100" dist="38100" dir="2700000" algn="tl">
                    <a:srgbClr val="000000">
                      <a:alpha val="43137"/>
                    </a:srgbClr>
                  </a:outerShdw>
                </a:effectLst>
              </a:rPr>
              <a:t>colocó la boca al hombre? O ¿quién le hace mudo o sordo, vidente o ciego? ¿Acaso no Yo, el Eterno? </a:t>
            </a:r>
          </a:p>
          <a:p>
            <a:r>
              <a:rPr lang="es-CO" sz="2400" b="1" dirty="0" err="1" smtClean="0"/>
              <a:t>Vayomer</a:t>
            </a:r>
            <a:r>
              <a:rPr lang="es-CO" sz="2400" b="1" dirty="0" smtClean="0"/>
              <a:t> Adonay </a:t>
            </a:r>
            <a:r>
              <a:rPr lang="es-CO" sz="2400" b="1" dirty="0" err="1" smtClean="0"/>
              <a:t>elav</a:t>
            </a:r>
            <a:r>
              <a:rPr lang="es-CO" sz="2400" b="1" dirty="0" smtClean="0"/>
              <a:t> mi </a:t>
            </a:r>
            <a:r>
              <a:rPr lang="es-CO" sz="2400" b="1" dirty="0" err="1" smtClean="0"/>
              <a:t>sam</a:t>
            </a:r>
            <a:r>
              <a:rPr lang="es-CO" sz="2400" b="1" dirty="0" smtClean="0"/>
              <a:t> </a:t>
            </a:r>
            <a:r>
              <a:rPr lang="es-CO" sz="2400" b="1" dirty="0" err="1" smtClean="0"/>
              <a:t>peh</a:t>
            </a:r>
            <a:r>
              <a:rPr lang="es-CO" sz="2400" b="1" dirty="0" smtClean="0"/>
              <a:t> </a:t>
            </a:r>
            <a:r>
              <a:rPr lang="es-CO" sz="2400" b="1" dirty="0" err="1" smtClean="0"/>
              <a:t>la'adam</a:t>
            </a:r>
            <a:r>
              <a:rPr lang="es-CO" sz="2400" b="1" dirty="0" smtClean="0"/>
              <a:t> o mi-</a:t>
            </a:r>
            <a:r>
              <a:rPr lang="es-CO" sz="2400" b="1" dirty="0" err="1" smtClean="0"/>
              <a:t>yasum</a:t>
            </a:r>
            <a:r>
              <a:rPr lang="es-CO" sz="2400" b="1" dirty="0" smtClean="0"/>
              <a:t> </a:t>
            </a:r>
            <a:r>
              <a:rPr lang="es-CO" sz="2400" b="1" dirty="0" err="1" smtClean="0"/>
              <a:t>ilem</a:t>
            </a:r>
            <a:r>
              <a:rPr lang="es-CO" sz="2400" b="1" dirty="0" smtClean="0"/>
              <a:t> o </a:t>
            </a:r>
            <a:r>
              <a:rPr lang="es-CO" sz="2400" b="1" dirty="0" err="1" smtClean="0"/>
              <a:t>jeresh</a:t>
            </a:r>
            <a:r>
              <a:rPr lang="es-CO" sz="2400" b="1" dirty="0" smtClean="0"/>
              <a:t> o </a:t>
            </a:r>
            <a:r>
              <a:rPr lang="es-CO" sz="2400" b="1" dirty="0" err="1" smtClean="0"/>
              <a:t>fike'aj</a:t>
            </a:r>
            <a:r>
              <a:rPr lang="es-CO" sz="2400" b="1" dirty="0" smtClean="0"/>
              <a:t> o </a:t>
            </a:r>
            <a:r>
              <a:rPr lang="es-CO" sz="2400" b="1" dirty="0" err="1" smtClean="0"/>
              <a:t>iver</a:t>
            </a:r>
            <a:r>
              <a:rPr lang="es-CO" sz="2400" b="1" dirty="0" smtClean="0"/>
              <a:t> halo </a:t>
            </a:r>
            <a:r>
              <a:rPr lang="es-CO" sz="2400" b="1" dirty="0" err="1" smtClean="0"/>
              <a:t>anoji</a:t>
            </a:r>
            <a:r>
              <a:rPr lang="es-CO" sz="2400" b="1" dirty="0" smtClean="0"/>
              <a:t> Adonay.</a:t>
            </a:r>
            <a:endParaRPr lang="es-CO" sz="2400" dirty="0" smtClean="0"/>
          </a:p>
          <a:p>
            <a:r>
              <a:rPr lang="es-ES" sz="2400" b="1" dirty="0" smtClean="0">
                <a:solidFill>
                  <a:srgbClr val="FF6600"/>
                </a:solidFill>
                <a:effectLst>
                  <a:outerShdw blurRad="38100" dist="38100" dir="2700000" algn="tl">
                    <a:srgbClr val="000000">
                      <a:alpha val="43137"/>
                    </a:srgbClr>
                  </a:outerShdw>
                </a:effectLst>
              </a:rPr>
              <a:t>4:12     </a:t>
            </a:r>
            <a:r>
              <a:rPr lang="es-ES" sz="2400" dirty="0" smtClean="0">
                <a:solidFill>
                  <a:srgbClr val="FF6600"/>
                </a:solidFill>
                <a:effectLst>
                  <a:outerShdw blurRad="38100" dist="38100" dir="2700000" algn="tl">
                    <a:srgbClr val="000000">
                      <a:alpha val="43137"/>
                    </a:srgbClr>
                  </a:outerShdw>
                </a:effectLst>
              </a:rPr>
              <a:t>Y ahora ve y Yo estaré con tu boca, y te enseñaré lo que has de hablar.</a:t>
            </a:r>
            <a:r>
              <a:rPr lang="es-ES" sz="2400" b="1" dirty="0" smtClean="0">
                <a:solidFill>
                  <a:srgbClr val="FF6600"/>
                </a:solidFill>
                <a:effectLst>
                  <a:outerShdw blurRad="38100" dist="38100" dir="2700000" algn="tl">
                    <a:srgbClr val="000000">
                      <a:alpha val="43137"/>
                    </a:srgbClr>
                  </a:outerShdw>
                </a:effectLst>
              </a:rPr>
              <a:t> </a:t>
            </a:r>
            <a:endParaRPr lang="es-ES" sz="2400" dirty="0" smtClean="0">
              <a:solidFill>
                <a:srgbClr val="FF6600"/>
              </a:solidFill>
              <a:effectLst>
                <a:outerShdw blurRad="38100" dist="38100" dir="2700000" algn="tl">
                  <a:srgbClr val="000000">
                    <a:alpha val="43137"/>
                  </a:srgbClr>
                </a:outerShdw>
              </a:effectLst>
            </a:endParaRPr>
          </a:p>
          <a:p>
            <a:r>
              <a:rPr lang="es-ES" sz="2400" b="1" dirty="0" err="1" smtClean="0"/>
              <a:t>Ve'atah</a:t>
            </a:r>
            <a:r>
              <a:rPr lang="es-ES" sz="2400" b="1" dirty="0" smtClean="0"/>
              <a:t> </a:t>
            </a:r>
            <a:r>
              <a:rPr lang="es-ES" sz="2400" b="1" dirty="0" err="1" smtClean="0"/>
              <a:t>lej</a:t>
            </a:r>
            <a:r>
              <a:rPr lang="es-ES" sz="2400" b="1" dirty="0" smtClean="0"/>
              <a:t> </a:t>
            </a:r>
            <a:r>
              <a:rPr lang="es-ES" sz="2400" b="1" dirty="0" err="1" smtClean="0"/>
              <a:t>ve'anoji</a:t>
            </a:r>
            <a:r>
              <a:rPr lang="es-ES" sz="2400" b="1" dirty="0" smtClean="0"/>
              <a:t> </a:t>
            </a:r>
            <a:r>
              <a:rPr lang="es-ES" sz="2400" b="1" dirty="0" err="1" smtClean="0"/>
              <a:t>eheyeh</a:t>
            </a:r>
            <a:r>
              <a:rPr lang="es-ES" sz="2400" b="1" dirty="0" smtClean="0"/>
              <a:t> </a:t>
            </a:r>
            <a:r>
              <a:rPr lang="es-ES" sz="2400" b="1" dirty="0" err="1" smtClean="0"/>
              <a:t>im</a:t>
            </a:r>
            <a:r>
              <a:rPr lang="es-ES" sz="2400" b="1" dirty="0" smtClean="0"/>
              <a:t>-pija </a:t>
            </a:r>
            <a:r>
              <a:rPr lang="es-ES" sz="2400" b="1" dirty="0" err="1" smtClean="0"/>
              <a:t>vejoreytija</a:t>
            </a:r>
            <a:r>
              <a:rPr lang="es-ES" sz="2400" b="1" dirty="0" smtClean="0"/>
              <a:t> </a:t>
            </a:r>
            <a:r>
              <a:rPr lang="es-ES" sz="2400" b="1" dirty="0" err="1" smtClean="0"/>
              <a:t>asher</a:t>
            </a:r>
            <a:r>
              <a:rPr lang="es-ES" sz="2400" b="1" dirty="0" smtClean="0"/>
              <a:t> </a:t>
            </a:r>
            <a:r>
              <a:rPr lang="es-ES" sz="2400" b="1" dirty="0" err="1" smtClean="0"/>
              <a:t>tedaber</a:t>
            </a:r>
            <a:r>
              <a:rPr lang="es-ES" sz="2400" b="1" dirty="0" smtClean="0"/>
              <a:t>.</a:t>
            </a:r>
            <a:endParaRPr lang="es-ES" sz="2400" dirty="0" smtClean="0"/>
          </a:p>
          <a:p>
            <a:r>
              <a:rPr lang="es-ES" sz="2400" dirty="0" smtClean="0"/>
              <a:t>Dios si hubiera querido le habría solucionado su problema. </a:t>
            </a:r>
            <a:r>
              <a:rPr lang="es-ES" sz="2400" dirty="0" smtClean="0"/>
              <a:t>Quería decirle que así como lo protegió en el pasado por medio del don del habla, así lo protegería en el futuro.</a:t>
            </a:r>
            <a:endParaRPr lang="es-CO" sz="2400" dirty="0"/>
          </a:p>
        </p:txBody>
      </p:sp>
    </p:spTree>
  </p:cSld>
  <p:clrMapOvr>
    <a:masterClrMapping/>
  </p:clrMapOvr>
  <p:transition advTm="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smtClean="0">
                <a:solidFill>
                  <a:srgbClr val="FF6600"/>
                </a:solidFill>
                <a:effectLst>
                  <a:outerShdw blurRad="38100" dist="38100" dir="2700000" algn="tl">
                    <a:srgbClr val="000000">
                      <a:alpha val="43137"/>
                    </a:srgbClr>
                  </a:outerShdw>
                </a:effectLst>
              </a:rPr>
              <a:t>4:13        </a:t>
            </a:r>
            <a:r>
              <a:rPr lang="es-ES" sz="2400" dirty="0" smtClean="0">
                <a:solidFill>
                  <a:srgbClr val="FF6600"/>
                </a:solidFill>
                <a:effectLst>
                  <a:outerShdw blurRad="38100" dist="38100" dir="2700000" algn="tl">
                    <a:srgbClr val="000000">
                      <a:alpha val="43137"/>
                    </a:srgbClr>
                  </a:outerShdw>
                </a:effectLst>
              </a:rPr>
              <a:t>Y él dijo: ¡Por favor, Eterno! Envía, te ruego, por mano de (otro) que (quieras) enviar.</a:t>
            </a:r>
            <a:r>
              <a:rPr lang="es-ES" sz="2400" b="1" dirty="0" smtClean="0">
                <a:solidFill>
                  <a:srgbClr val="FF6600"/>
                </a:solidFill>
                <a:effectLst>
                  <a:outerShdw blurRad="38100" dist="38100" dir="2700000" algn="tl">
                    <a:srgbClr val="000000">
                      <a:alpha val="43137"/>
                    </a:srgbClr>
                  </a:outerShdw>
                </a:effectLst>
              </a:rPr>
              <a:t> </a:t>
            </a:r>
            <a:endParaRPr lang="es-ES" sz="2400" dirty="0" smtClean="0">
              <a:solidFill>
                <a:srgbClr val="FF6600"/>
              </a:solidFill>
              <a:effectLst>
                <a:outerShdw blurRad="38100" dist="38100" dir="2700000" algn="tl">
                  <a:srgbClr val="000000">
                    <a:alpha val="43137"/>
                  </a:srgbClr>
                </a:outerShdw>
              </a:effectLst>
            </a:endParaRPr>
          </a:p>
          <a:p>
            <a:r>
              <a:rPr lang="es-ES" sz="2400" b="1" dirty="0" err="1" smtClean="0"/>
              <a:t>Vayomer</a:t>
            </a:r>
            <a:r>
              <a:rPr lang="es-ES" sz="2400" b="1" dirty="0" smtClean="0"/>
              <a:t> </a:t>
            </a:r>
            <a:r>
              <a:rPr lang="es-ES" sz="2400" b="1" dirty="0" err="1" smtClean="0"/>
              <a:t>bi</a:t>
            </a:r>
            <a:r>
              <a:rPr lang="es-ES" sz="2400" b="1" dirty="0" smtClean="0"/>
              <a:t> Adonay </a:t>
            </a:r>
            <a:r>
              <a:rPr lang="es-ES" sz="2400" b="1" dirty="0" err="1" smtClean="0"/>
              <a:t>shlaj-na</a:t>
            </a:r>
            <a:r>
              <a:rPr lang="es-ES" sz="2400" b="1" dirty="0" smtClean="0"/>
              <a:t> </a:t>
            </a:r>
            <a:r>
              <a:rPr lang="es-ES" sz="2400" b="1" dirty="0" err="1" smtClean="0"/>
              <a:t>beyad-tishlaj</a:t>
            </a:r>
            <a:r>
              <a:rPr lang="es-ES" sz="2400" b="1" dirty="0" smtClean="0"/>
              <a:t>.</a:t>
            </a:r>
            <a:endParaRPr lang="es-ES" sz="2400" dirty="0" smtClean="0"/>
          </a:p>
          <a:p>
            <a:r>
              <a:rPr lang="es-CO" sz="2400" b="1" dirty="0" smtClean="0">
                <a:solidFill>
                  <a:srgbClr val="FF6600"/>
                </a:solidFill>
                <a:effectLst>
                  <a:outerShdw blurRad="38100" dist="38100" dir="2700000" algn="tl">
                    <a:srgbClr val="000000">
                      <a:alpha val="43137"/>
                    </a:srgbClr>
                  </a:outerShdw>
                </a:effectLst>
              </a:rPr>
              <a:t>4:14    </a:t>
            </a:r>
            <a:r>
              <a:rPr lang="es-CO" sz="2400" dirty="0" smtClean="0">
                <a:solidFill>
                  <a:srgbClr val="FF6600"/>
                </a:solidFill>
                <a:effectLst>
                  <a:outerShdw blurRad="38100" dist="38100" dir="2700000" algn="tl">
                    <a:srgbClr val="000000">
                      <a:alpha val="43137"/>
                    </a:srgbClr>
                  </a:outerShdw>
                </a:effectLst>
              </a:rPr>
              <a:t>Y se encendió la ira del Eterno contra Moisés, y El dijo: Por cierto, Aarón (</a:t>
            </a:r>
            <a:r>
              <a:rPr lang="es-CO" sz="2400" dirty="0" err="1" smtClean="0">
                <a:solidFill>
                  <a:srgbClr val="FF6600"/>
                </a:solidFill>
                <a:effectLst>
                  <a:outerShdw blurRad="38100" dist="38100" dir="2700000" algn="tl">
                    <a:srgbClr val="000000">
                      <a:alpha val="43137"/>
                    </a:srgbClr>
                  </a:outerShdw>
                </a:effectLst>
              </a:rPr>
              <a:t>Aharon</a:t>
            </a:r>
            <a:r>
              <a:rPr lang="es-CO" sz="2400" dirty="0" smtClean="0">
                <a:solidFill>
                  <a:srgbClr val="FF6600"/>
                </a:solidFill>
                <a:effectLst>
                  <a:outerShdw blurRad="38100" dist="38100" dir="2700000" algn="tl">
                    <a:srgbClr val="000000">
                      <a:alpha val="43137"/>
                    </a:srgbClr>
                  </a:outerShdw>
                </a:effectLst>
              </a:rPr>
              <a:t>) el levita, hermano tuyo, Yo sé que él puede hablar bien. Además he aquí que sale a recibirte, y al verte se regocijará en su corazón. </a:t>
            </a:r>
          </a:p>
          <a:p>
            <a:r>
              <a:rPr lang="es-CO" sz="2400" b="1" dirty="0" err="1" smtClean="0"/>
              <a:t>Vayijar-af</a:t>
            </a:r>
            <a:r>
              <a:rPr lang="es-CO" sz="2400" b="1" dirty="0" smtClean="0"/>
              <a:t> Adonay </a:t>
            </a:r>
            <a:r>
              <a:rPr lang="es-CO" sz="2400" b="1" dirty="0" err="1" smtClean="0"/>
              <a:t>beMoshe</a:t>
            </a:r>
            <a:r>
              <a:rPr lang="es-CO" sz="2400" b="1" dirty="0" smtClean="0"/>
              <a:t> </a:t>
            </a:r>
            <a:r>
              <a:rPr lang="es-CO" sz="2400" b="1" dirty="0" err="1" smtClean="0"/>
              <a:t>vayomer</a:t>
            </a:r>
            <a:r>
              <a:rPr lang="es-CO" sz="2400" b="1" dirty="0" smtClean="0"/>
              <a:t> halo </a:t>
            </a:r>
            <a:r>
              <a:rPr lang="es-CO" sz="2400" b="1" dirty="0" err="1" smtClean="0"/>
              <a:t>Aharon</a:t>
            </a:r>
            <a:r>
              <a:rPr lang="es-CO" sz="2400" b="1" dirty="0" smtClean="0"/>
              <a:t> </a:t>
            </a:r>
            <a:r>
              <a:rPr lang="es-CO" sz="2400" b="1" dirty="0" err="1" smtClean="0"/>
              <a:t>ajija</a:t>
            </a:r>
            <a:r>
              <a:rPr lang="es-CO" sz="2400" b="1" dirty="0" smtClean="0"/>
              <a:t> </a:t>
            </a:r>
            <a:r>
              <a:rPr lang="es-CO" sz="2400" b="1" dirty="0" err="1" smtClean="0"/>
              <a:t>haLevi</a:t>
            </a:r>
            <a:r>
              <a:rPr lang="es-CO" sz="2400" b="1" dirty="0" smtClean="0"/>
              <a:t> </a:t>
            </a:r>
            <a:r>
              <a:rPr lang="es-CO" sz="2400" b="1" dirty="0" err="1" smtClean="0"/>
              <a:t>yadati</a:t>
            </a:r>
            <a:r>
              <a:rPr lang="es-CO" sz="2400" b="1" dirty="0" smtClean="0"/>
              <a:t> </a:t>
            </a:r>
            <a:r>
              <a:rPr lang="es-CO" sz="2400" b="1" dirty="0" err="1" smtClean="0"/>
              <a:t>ki-daber</a:t>
            </a:r>
            <a:r>
              <a:rPr lang="es-CO" sz="2400" b="1" dirty="0" smtClean="0"/>
              <a:t> </a:t>
            </a:r>
            <a:r>
              <a:rPr lang="es-CO" sz="2400" b="1" dirty="0" err="1" smtClean="0"/>
              <a:t>yedaber</a:t>
            </a:r>
            <a:r>
              <a:rPr lang="es-CO" sz="2400" b="1" dirty="0" smtClean="0"/>
              <a:t> </a:t>
            </a:r>
            <a:r>
              <a:rPr lang="es-CO" sz="2400" b="1" dirty="0" err="1" smtClean="0"/>
              <a:t>hu</a:t>
            </a:r>
            <a:r>
              <a:rPr lang="es-CO" sz="2400" b="1" dirty="0" smtClean="0"/>
              <a:t> </a:t>
            </a:r>
            <a:r>
              <a:rPr lang="es-CO" sz="2400" b="1" dirty="0" err="1" smtClean="0"/>
              <a:t>vegam</a:t>
            </a:r>
            <a:r>
              <a:rPr lang="es-CO" sz="2400" b="1" dirty="0" smtClean="0"/>
              <a:t> </a:t>
            </a:r>
            <a:r>
              <a:rPr lang="es-CO" sz="2400" b="1" dirty="0" err="1" smtClean="0"/>
              <a:t>hineh-hu</a:t>
            </a:r>
            <a:r>
              <a:rPr lang="es-CO" sz="2400" b="1" dirty="0" smtClean="0"/>
              <a:t> </a:t>
            </a:r>
            <a:r>
              <a:rPr lang="es-CO" sz="2400" b="1" dirty="0" err="1" smtClean="0"/>
              <a:t>yotse</a:t>
            </a:r>
            <a:r>
              <a:rPr lang="es-CO" sz="2400" b="1" dirty="0" smtClean="0"/>
              <a:t> </a:t>
            </a:r>
            <a:r>
              <a:rPr lang="es-CO" sz="2400" b="1" dirty="0" err="1" smtClean="0"/>
              <a:t>likrateja</a:t>
            </a:r>
            <a:r>
              <a:rPr lang="es-CO" sz="2400" b="1" dirty="0" smtClean="0"/>
              <a:t> </a:t>
            </a:r>
            <a:r>
              <a:rPr lang="es-CO" sz="2400" b="1" dirty="0" err="1" smtClean="0"/>
              <a:t>vera'aja</a:t>
            </a:r>
            <a:r>
              <a:rPr lang="es-CO" sz="2400" b="1" dirty="0" smtClean="0"/>
              <a:t> </a:t>
            </a:r>
            <a:r>
              <a:rPr lang="es-CO" sz="2400" b="1" dirty="0" err="1" smtClean="0"/>
              <a:t>vesamaj</a:t>
            </a:r>
            <a:r>
              <a:rPr lang="es-CO" sz="2400" b="1" dirty="0" smtClean="0"/>
              <a:t> </a:t>
            </a:r>
            <a:r>
              <a:rPr lang="es-CO" sz="2400" b="1" dirty="0" err="1" smtClean="0"/>
              <a:t>belibo</a:t>
            </a:r>
            <a:r>
              <a:rPr lang="es-CO" sz="2400" b="1" dirty="0" smtClean="0"/>
              <a:t>.</a:t>
            </a:r>
            <a:endParaRPr lang="es-CO" sz="2400" dirty="0" smtClean="0"/>
          </a:p>
          <a:p>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t>Dijo el Rabino Yehoshúa ben Korjá: En cualquier otro lugar en donde diga la Toráh que “se encendió la ira del Eterno” se dice que ello siempre deja secuelas negativas, pero en este caso no fue así ni tampoco vemos que haya sobrevenido un castigo por ello.</a:t>
            </a:r>
          </a:p>
          <a:p>
            <a:r>
              <a:rPr lang="es-CO" sz="2400" dirty="0" smtClean="0"/>
              <a:t>Rabí Yosi le dijo: Incluso en esta ocasión se declara que dejó una huella,, cuando Dios le dijo: “No es Aharón tu hermano, el leví…?  Quería decirle que Aharón estaba destinado a seguir siendo leví pero no Kohén. Mi intención era que la Kehuná surgiera de ti. Pero ahora no será así sino que él será Kohen y tu serás leví”. “Moshé, varón de Dios, sus hijos son llamados según la tribu de Leví” </a:t>
            </a:r>
            <a:r>
              <a:rPr lang="es-CO" sz="1800" dirty="0" smtClean="0"/>
              <a:t>–Dibre Hayamim 1, 23:14</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rgbClr val="FF6600"/>
                </a:solidFill>
                <a:effectLst>
                  <a:outerShdw blurRad="38100" dist="38100" dir="2700000" algn="tl">
                    <a:srgbClr val="000000">
                      <a:alpha val="43137"/>
                    </a:srgbClr>
                  </a:outerShdw>
                </a:effectLst>
              </a:rPr>
              <a:t>4:15   </a:t>
            </a:r>
            <a:r>
              <a:rPr lang="es-CO" sz="2400" dirty="0" smtClean="0">
                <a:solidFill>
                  <a:srgbClr val="FF6600"/>
                </a:solidFill>
                <a:effectLst>
                  <a:outerShdw blurRad="38100" dist="38100" dir="2700000" algn="tl">
                    <a:srgbClr val="000000">
                      <a:alpha val="43137"/>
                    </a:srgbClr>
                  </a:outerShdw>
                </a:effectLst>
              </a:rPr>
              <a:t>Tú le hablarás a él y pondrás las palabras en su boca; y Yo estaré con tu boca y con su boca y os enseñaré lo que habéis de hacer. </a:t>
            </a:r>
          </a:p>
          <a:p>
            <a:r>
              <a:rPr lang="es-CO" sz="2400" b="1" dirty="0" err="1" smtClean="0"/>
              <a:t>Vedibarta</a:t>
            </a:r>
            <a:r>
              <a:rPr lang="es-CO" sz="2400" b="1" dirty="0" smtClean="0"/>
              <a:t> </a:t>
            </a:r>
            <a:r>
              <a:rPr lang="es-CO" sz="2400" b="1" dirty="0" err="1" smtClean="0"/>
              <a:t>elav</a:t>
            </a:r>
            <a:r>
              <a:rPr lang="es-CO" sz="2400" b="1" dirty="0" smtClean="0"/>
              <a:t> </a:t>
            </a:r>
            <a:r>
              <a:rPr lang="es-CO" sz="2400" b="1" dirty="0" err="1" smtClean="0"/>
              <a:t>vesamta</a:t>
            </a:r>
            <a:r>
              <a:rPr lang="es-CO" sz="2400" b="1" dirty="0" smtClean="0"/>
              <a:t> et-</a:t>
            </a:r>
            <a:r>
              <a:rPr lang="es-CO" sz="2400" b="1" dirty="0" err="1" smtClean="0"/>
              <a:t>hadvarim</a:t>
            </a:r>
            <a:r>
              <a:rPr lang="es-CO" sz="2400" b="1" dirty="0" smtClean="0"/>
              <a:t> </a:t>
            </a:r>
            <a:r>
              <a:rPr lang="es-CO" sz="2400" b="1" dirty="0" err="1" smtClean="0"/>
              <a:t>befiv</a:t>
            </a:r>
            <a:r>
              <a:rPr lang="es-CO" sz="2400" b="1" dirty="0" smtClean="0"/>
              <a:t> </a:t>
            </a:r>
            <a:r>
              <a:rPr lang="es-CO" sz="2400" b="1" dirty="0" err="1" smtClean="0"/>
              <a:t>ve'anoji</a:t>
            </a:r>
            <a:r>
              <a:rPr lang="es-CO" sz="2400" b="1" dirty="0" smtClean="0"/>
              <a:t> </a:t>
            </a:r>
            <a:r>
              <a:rPr lang="es-CO" sz="2400" b="1" dirty="0" err="1" smtClean="0"/>
              <a:t>eheyeh</a:t>
            </a:r>
            <a:r>
              <a:rPr lang="es-CO" sz="2400" b="1" dirty="0" smtClean="0"/>
              <a:t> </a:t>
            </a:r>
            <a:r>
              <a:rPr lang="es-CO" sz="2400" b="1" dirty="0" err="1" smtClean="0"/>
              <a:t>im</a:t>
            </a:r>
            <a:r>
              <a:rPr lang="es-CO" sz="2400" b="1" dirty="0" smtClean="0"/>
              <a:t>-pija </a:t>
            </a:r>
            <a:r>
              <a:rPr lang="es-CO" sz="2400" b="1" dirty="0" err="1" smtClean="0"/>
              <a:t>ve'im-pihu</a:t>
            </a:r>
            <a:r>
              <a:rPr lang="es-CO" sz="2400" b="1" dirty="0" smtClean="0"/>
              <a:t> </a:t>
            </a:r>
            <a:r>
              <a:rPr lang="es-CO" sz="2400" b="1" dirty="0" err="1" smtClean="0"/>
              <a:t>vehoreyti</a:t>
            </a:r>
            <a:r>
              <a:rPr lang="es-CO" sz="2400" b="1" dirty="0" smtClean="0"/>
              <a:t> </a:t>
            </a:r>
            <a:r>
              <a:rPr lang="es-CO" sz="2400" b="1" dirty="0" err="1" smtClean="0"/>
              <a:t>etjem</a:t>
            </a:r>
            <a:r>
              <a:rPr lang="es-CO" sz="2400" b="1" dirty="0" smtClean="0"/>
              <a:t> et </a:t>
            </a:r>
            <a:r>
              <a:rPr lang="es-CO" sz="2400" b="1" dirty="0" err="1" smtClean="0"/>
              <a:t>asher</a:t>
            </a:r>
            <a:r>
              <a:rPr lang="es-CO" sz="2400" b="1" dirty="0" smtClean="0"/>
              <a:t> </a:t>
            </a:r>
            <a:r>
              <a:rPr lang="es-CO" sz="2400" b="1" dirty="0" err="1" smtClean="0"/>
              <a:t>ta'asun</a:t>
            </a:r>
            <a:r>
              <a:rPr lang="es-CO" sz="2400" b="1" dirty="0" smtClean="0"/>
              <a:t>.</a:t>
            </a:r>
            <a:endParaRPr lang="es-CO" sz="2400" dirty="0" smtClean="0"/>
          </a:p>
          <a:p>
            <a:r>
              <a:rPr lang="es-ES" sz="2400" b="1" dirty="0" smtClean="0">
                <a:solidFill>
                  <a:srgbClr val="FF6600"/>
                </a:solidFill>
                <a:effectLst>
                  <a:outerShdw blurRad="38100" dist="38100" dir="2700000" algn="tl">
                    <a:srgbClr val="000000">
                      <a:alpha val="43137"/>
                    </a:srgbClr>
                  </a:outerShdw>
                </a:effectLst>
              </a:rPr>
              <a:t>4:16   </a:t>
            </a:r>
            <a:r>
              <a:rPr lang="es-ES" sz="2400" dirty="0" smtClean="0">
                <a:solidFill>
                  <a:srgbClr val="FF6600"/>
                </a:solidFill>
                <a:effectLst>
                  <a:outerShdw blurRad="38100" dist="38100" dir="2700000" algn="tl">
                    <a:srgbClr val="000000">
                      <a:alpha val="43137"/>
                    </a:srgbClr>
                  </a:outerShdw>
                </a:effectLst>
              </a:rPr>
              <a:t>Y él hablará por tu orden al pueblo; y sucederá que él te servirá a ti de boca, y tú le servirás a él de señor. </a:t>
            </a:r>
          </a:p>
          <a:p>
            <a:r>
              <a:rPr lang="es-ES" sz="2400" b="1" dirty="0" err="1" smtClean="0"/>
              <a:t>Vediber-hu</a:t>
            </a:r>
            <a:r>
              <a:rPr lang="es-ES" sz="2400" b="1" dirty="0" smtClean="0"/>
              <a:t> leja el-</a:t>
            </a:r>
            <a:r>
              <a:rPr lang="es-ES" sz="2400" b="1" dirty="0" err="1" smtClean="0"/>
              <a:t>ha'am</a:t>
            </a:r>
            <a:r>
              <a:rPr lang="es-ES" sz="2400" b="1" dirty="0" smtClean="0"/>
              <a:t> </a:t>
            </a:r>
            <a:r>
              <a:rPr lang="es-ES" sz="2400" b="1" dirty="0" err="1" smtClean="0"/>
              <a:t>vehayah</a:t>
            </a:r>
            <a:r>
              <a:rPr lang="es-ES" sz="2400" b="1" dirty="0" smtClean="0"/>
              <a:t> </a:t>
            </a:r>
            <a:r>
              <a:rPr lang="es-ES" sz="2400" b="1" dirty="0" err="1" smtClean="0"/>
              <a:t>hu</a:t>
            </a:r>
            <a:r>
              <a:rPr lang="es-ES" sz="2400" b="1" dirty="0" smtClean="0"/>
              <a:t> </a:t>
            </a:r>
            <a:r>
              <a:rPr lang="es-ES" sz="2400" b="1" dirty="0" err="1" smtClean="0"/>
              <a:t>yihyeh</a:t>
            </a:r>
            <a:r>
              <a:rPr lang="es-ES" sz="2400" b="1" dirty="0" smtClean="0"/>
              <a:t>-leja </a:t>
            </a:r>
            <a:r>
              <a:rPr lang="es-ES" sz="2400" b="1" dirty="0" err="1" smtClean="0"/>
              <a:t>lefeh</a:t>
            </a:r>
            <a:r>
              <a:rPr lang="es-ES" sz="2400" b="1" dirty="0" smtClean="0"/>
              <a:t> </a:t>
            </a:r>
            <a:r>
              <a:rPr lang="es-ES" sz="2400" b="1" dirty="0" err="1" smtClean="0"/>
              <a:t>ve'atah</a:t>
            </a:r>
            <a:r>
              <a:rPr lang="es-ES" sz="2400" b="1" dirty="0" smtClean="0"/>
              <a:t> </a:t>
            </a:r>
            <a:r>
              <a:rPr lang="es-ES" sz="2400" b="1" dirty="0" err="1" smtClean="0"/>
              <a:t>tihyeh</a:t>
            </a:r>
            <a:r>
              <a:rPr lang="es-ES" sz="2400" b="1" dirty="0" smtClean="0"/>
              <a:t>-lo </a:t>
            </a:r>
            <a:r>
              <a:rPr lang="es-ES" sz="2400" b="1" dirty="0" err="1" smtClean="0"/>
              <a:t>le'Elohim</a:t>
            </a:r>
            <a:r>
              <a:rPr lang="es-ES" sz="2400" b="1" dirty="0" smtClean="0"/>
              <a:t>.</a:t>
            </a:r>
            <a:endParaRPr lang="es-ES" sz="2400" dirty="0" smtClean="0"/>
          </a:p>
          <a:p>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rgbClr val="FF6600"/>
                </a:solidFill>
                <a:effectLst>
                  <a:outerShdw blurRad="38100" dist="38100" dir="2700000" algn="tl">
                    <a:srgbClr val="000000">
                      <a:alpha val="43137"/>
                    </a:srgbClr>
                  </a:outerShdw>
                </a:effectLst>
              </a:rPr>
              <a:t>4:17   </a:t>
            </a:r>
            <a:r>
              <a:rPr lang="es-CO" sz="2400" dirty="0" smtClean="0">
                <a:solidFill>
                  <a:srgbClr val="FF6600"/>
                </a:solidFill>
                <a:effectLst>
                  <a:outerShdw blurRad="38100" dist="38100" dir="2700000" algn="tl">
                    <a:srgbClr val="000000">
                      <a:alpha val="43137"/>
                    </a:srgbClr>
                  </a:outerShdw>
                </a:effectLst>
              </a:rPr>
              <a:t>Y tomarás en tu mano esta vara, con la cual harás las señales. </a:t>
            </a:r>
          </a:p>
          <a:p>
            <a:r>
              <a:rPr lang="es-CO" sz="2400" b="1" dirty="0" err="1" smtClean="0"/>
              <a:t>Ve'et-hamateh</a:t>
            </a:r>
            <a:r>
              <a:rPr lang="es-CO" sz="2400" b="1" dirty="0" smtClean="0"/>
              <a:t> </a:t>
            </a:r>
            <a:r>
              <a:rPr lang="es-CO" sz="2400" b="1" dirty="0" err="1" smtClean="0"/>
              <a:t>hazeh</a:t>
            </a:r>
            <a:r>
              <a:rPr lang="es-CO" sz="2400" b="1" dirty="0" smtClean="0"/>
              <a:t> </a:t>
            </a:r>
            <a:r>
              <a:rPr lang="es-CO" sz="2400" b="1" dirty="0" err="1" smtClean="0"/>
              <a:t>tikaj</a:t>
            </a:r>
            <a:r>
              <a:rPr lang="es-CO" sz="2400" b="1" dirty="0" smtClean="0"/>
              <a:t> </a:t>
            </a:r>
            <a:r>
              <a:rPr lang="es-CO" sz="2400" b="1" dirty="0" err="1" smtClean="0"/>
              <a:t>beyadeja</a:t>
            </a:r>
            <a:r>
              <a:rPr lang="es-CO" sz="2400" b="1" dirty="0" smtClean="0"/>
              <a:t> </a:t>
            </a:r>
            <a:r>
              <a:rPr lang="es-CO" sz="2400" b="1" dirty="0" err="1" smtClean="0"/>
              <a:t>asher</a:t>
            </a:r>
            <a:r>
              <a:rPr lang="es-CO" sz="2400" b="1" dirty="0" smtClean="0"/>
              <a:t> </a:t>
            </a:r>
            <a:r>
              <a:rPr lang="es-CO" sz="2400" b="1" dirty="0" err="1" smtClean="0"/>
              <a:t>ta'aseh-bo</a:t>
            </a:r>
            <a:r>
              <a:rPr lang="es-CO" sz="2400" b="1" dirty="0" smtClean="0"/>
              <a:t> et-</a:t>
            </a:r>
            <a:r>
              <a:rPr lang="es-CO" sz="2400" b="1" dirty="0" err="1" smtClean="0"/>
              <a:t>ha'otot</a:t>
            </a:r>
            <a:r>
              <a:rPr lang="es-CO" sz="2400" b="1" dirty="0" smtClean="0"/>
              <a:t>.</a:t>
            </a:r>
            <a:endParaRPr lang="es-CO" sz="2400" dirty="0" smtClean="0"/>
          </a:p>
          <a:p>
            <a:r>
              <a:rPr lang="es-ES" sz="2400" dirty="0" smtClean="0"/>
              <a:t>Dice el </a:t>
            </a:r>
            <a:r>
              <a:rPr lang="es-ES" sz="2400" dirty="0" err="1" smtClean="0"/>
              <a:t>Pirké</a:t>
            </a:r>
            <a:r>
              <a:rPr lang="es-ES" sz="2400" dirty="0" smtClean="0"/>
              <a:t> del Rabí Eliezer que esta vara o cayado que estaba destinado a cumplir una misión grandiosa fue creado por Dios en el crepúsculo del Sexto Día de la Creación y fue transmitido de generación a generación de Adam a </a:t>
            </a:r>
            <a:r>
              <a:rPr lang="es-ES" sz="2400" dirty="0" err="1" smtClean="0"/>
              <a:t>Noaj</a:t>
            </a:r>
            <a:r>
              <a:rPr lang="es-ES" sz="2400" dirty="0" smtClean="0"/>
              <a:t> y después a los Patriarcas y así hasta llegar a las manos de Moisés.</a:t>
            </a:r>
          </a:p>
          <a:p>
            <a:r>
              <a:rPr lang="es-ES" sz="2400" dirty="0" smtClean="0"/>
              <a:t>Tenía grabadas las iniciales de las Diez Plagas</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he-IL" sz="2400" b="1" dirty="0" smtClean="0"/>
              <a:t>   - דָם</a:t>
            </a:r>
            <a:r>
              <a:rPr lang="en-US" sz="2400" b="1" dirty="0" smtClean="0"/>
              <a:t>D</a:t>
            </a:r>
            <a:r>
              <a:rPr lang="he-IL" sz="2400" b="1" dirty="0" smtClean="0"/>
              <a:t>am -</a:t>
            </a:r>
            <a:r>
              <a:rPr lang="en-US" sz="2400" b="1" dirty="0" smtClean="0"/>
              <a:t>S</a:t>
            </a:r>
            <a:r>
              <a:rPr lang="he-IL" sz="2400" b="1" dirty="0" smtClean="0"/>
              <a:t>angre</a:t>
            </a:r>
            <a:endParaRPr lang="he-IL" sz="2400" b="1" dirty="0" smtClean="0"/>
          </a:p>
          <a:p>
            <a:r>
              <a:rPr lang="he-IL" sz="2400" b="1" dirty="0" smtClean="0"/>
              <a:t>  - צְּפַרְדֵּעַ</a:t>
            </a:r>
            <a:r>
              <a:rPr lang="en-US" sz="2400" b="1" dirty="0" smtClean="0"/>
              <a:t>T</a:t>
            </a:r>
            <a:r>
              <a:rPr lang="he-IL" sz="2400" b="1" dirty="0" smtClean="0"/>
              <a:t>zefardea -</a:t>
            </a:r>
            <a:r>
              <a:rPr lang="en-US" sz="2400" b="1" dirty="0" smtClean="0"/>
              <a:t>R</a:t>
            </a:r>
            <a:r>
              <a:rPr lang="he-IL" sz="2400" b="1" dirty="0" smtClean="0"/>
              <a:t>anas</a:t>
            </a:r>
            <a:endParaRPr lang="he-IL" sz="2400" b="1" dirty="0" smtClean="0"/>
          </a:p>
          <a:p>
            <a:r>
              <a:rPr lang="he-IL" sz="2400" b="1" dirty="0" smtClean="0"/>
              <a:t> - כִּנִּים</a:t>
            </a:r>
            <a:r>
              <a:rPr lang="en-US" sz="2400" b="1" dirty="0" smtClean="0"/>
              <a:t>K</a:t>
            </a:r>
            <a:r>
              <a:rPr lang="he-IL" sz="2400" b="1" dirty="0" smtClean="0"/>
              <a:t>inim - </a:t>
            </a:r>
            <a:r>
              <a:rPr lang="en-US" sz="2400" b="1" dirty="0" smtClean="0"/>
              <a:t>P</a:t>
            </a:r>
            <a:r>
              <a:rPr lang="he-IL" sz="2400" b="1" dirty="0" smtClean="0"/>
              <a:t>iojos</a:t>
            </a:r>
            <a:endParaRPr lang="he-IL" sz="2400" b="1" dirty="0" smtClean="0"/>
          </a:p>
          <a:p>
            <a:r>
              <a:rPr lang="he-IL" sz="2400" b="1" dirty="0" smtClean="0"/>
              <a:t>  - עָרוֹב</a:t>
            </a:r>
            <a:r>
              <a:rPr lang="en-US" sz="2400" b="1" dirty="0" smtClean="0"/>
              <a:t>A</a:t>
            </a:r>
            <a:r>
              <a:rPr lang="he-IL" sz="2400" b="1" dirty="0" smtClean="0"/>
              <a:t>rob – </a:t>
            </a:r>
            <a:r>
              <a:rPr lang="en-US" sz="2400" b="1" dirty="0" smtClean="0"/>
              <a:t>M</a:t>
            </a:r>
            <a:r>
              <a:rPr lang="he-IL" sz="2400" b="1" dirty="0" smtClean="0"/>
              <a:t>oscas o animales salvajes</a:t>
            </a:r>
          </a:p>
          <a:p>
            <a:r>
              <a:rPr lang="he-IL" sz="2400" b="1" dirty="0" smtClean="0"/>
              <a:t>דֶּבֶר</a:t>
            </a:r>
            <a:r>
              <a:rPr lang="en-US" sz="2400" b="1" dirty="0" smtClean="0"/>
              <a:t>- </a:t>
            </a:r>
            <a:r>
              <a:rPr lang="en-US" sz="2400" b="1" dirty="0" err="1" smtClean="0"/>
              <a:t>Deber</a:t>
            </a:r>
            <a:r>
              <a:rPr lang="en-US" sz="2400" b="1" dirty="0" smtClean="0"/>
              <a:t>- </a:t>
            </a:r>
            <a:r>
              <a:rPr lang="es-CO" sz="2400" b="1" dirty="0" smtClean="0"/>
              <a:t>Enfermedades a animales</a:t>
            </a:r>
            <a:endParaRPr lang="he-IL" sz="2400" b="1" dirty="0" smtClean="0"/>
          </a:p>
          <a:p>
            <a:r>
              <a:rPr lang="he-IL" sz="2400" b="1" dirty="0" smtClean="0"/>
              <a:t>שְׁחִין</a:t>
            </a:r>
            <a:r>
              <a:rPr lang="es-CO" sz="2400" b="1" dirty="0" smtClean="0"/>
              <a:t> </a:t>
            </a:r>
            <a:r>
              <a:rPr lang="en-US" sz="2400" b="1" dirty="0" smtClean="0"/>
              <a:t>– </a:t>
            </a:r>
            <a:r>
              <a:rPr lang="en-US" sz="2400" b="1" dirty="0" err="1" smtClean="0"/>
              <a:t>Shejin</a:t>
            </a:r>
            <a:r>
              <a:rPr lang="en-US" sz="2400" b="1" dirty="0" smtClean="0"/>
              <a:t> - </a:t>
            </a:r>
            <a:r>
              <a:rPr lang="en-US" sz="2400" b="1" dirty="0" err="1" smtClean="0"/>
              <a:t>Diviesos</a:t>
            </a:r>
            <a:endParaRPr lang="he-IL" sz="2400" b="1" dirty="0" smtClean="0"/>
          </a:p>
          <a:p>
            <a:r>
              <a:rPr lang="he-IL" sz="2400" b="1" dirty="0" smtClean="0"/>
              <a:t>בָּרָד</a:t>
            </a:r>
            <a:r>
              <a:rPr lang="en-US" sz="2400" b="1" dirty="0" smtClean="0"/>
              <a:t> – </a:t>
            </a:r>
            <a:r>
              <a:rPr lang="en-US" sz="2400" b="1" dirty="0" err="1" smtClean="0"/>
              <a:t>Barad</a:t>
            </a:r>
            <a:r>
              <a:rPr lang="en-US" sz="2400" b="1" dirty="0" smtClean="0"/>
              <a:t> - </a:t>
            </a:r>
            <a:r>
              <a:rPr lang="en-US" sz="2400" b="1" dirty="0" err="1" smtClean="0"/>
              <a:t>Granizos</a:t>
            </a:r>
            <a:endParaRPr lang="he-IL" sz="2400" b="1" dirty="0" smtClean="0"/>
          </a:p>
          <a:p>
            <a:r>
              <a:rPr lang="he-IL" sz="2400" b="1" dirty="0" smtClean="0"/>
              <a:t>אַרְבֶּה</a:t>
            </a:r>
            <a:r>
              <a:rPr lang="en-US" sz="2400" b="1" dirty="0" smtClean="0"/>
              <a:t> – </a:t>
            </a:r>
            <a:r>
              <a:rPr lang="en-US" sz="2400" b="1" dirty="0" err="1" smtClean="0"/>
              <a:t>Arba</a:t>
            </a:r>
            <a:r>
              <a:rPr lang="en-US" sz="2400" b="1" dirty="0" smtClean="0"/>
              <a:t> - </a:t>
            </a:r>
            <a:r>
              <a:rPr lang="en-US" sz="2400" b="1" dirty="0" err="1" smtClean="0"/>
              <a:t>Langostas</a:t>
            </a:r>
            <a:endParaRPr lang="he-IL" sz="2400" b="1" dirty="0" smtClean="0"/>
          </a:p>
          <a:p>
            <a:r>
              <a:rPr lang="he-IL" sz="2400" b="1" dirty="0" smtClean="0"/>
              <a:t>חוֹשֶך</a:t>
            </a:r>
            <a:r>
              <a:rPr lang="en-US" sz="2400" b="1" dirty="0" smtClean="0"/>
              <a:t> – </a:t>
            </a:r>
            <a:r>
              <a:rPr lang="en-US" sz="2400" b="1" dirty="0" err="1" smtClean="0"/>
              <a:t>Joshen</a:t>
            </a:r>
            <a:r>
              <a:rPr lang="en-US" sz="2400" b="1" dirty="0" smtClean="0"/>
              <a:t> - </a:t>
            </a:r>
            <a:r>
              <a:rPr lang="en-US" sz="2400" b="1" dirty="0" err="1" smtClean="0"/>
              <a:t>Oscuridad</a:t>
            </a:r>
            <a:endParaRPr lang="he-IL" sz="2400" b="1" dirty="0" smtClean="0"/>
          </a:p>
          <a:p>
            <a:r>
              <a:rPr lang="he-IL" sz="2400" b="1" dirty="0" smtClean="0"/>
              <a:t>מַכַּת </a:t>
            </a:r>
            <a:r>
              <a:rPr lang="he-IL" sz="2400" b="1" dirty="0" smtClean="0"/>
              <a:t>בְּכוֹרוֹת</a:t>
            </a:r>
            <a:r>
              <a:rPr lang="en-US" sz="2400" b="1" dirty="0" smtClean="0"/>
              <a:t> – </a:t>
            </a:r>
            <a:r>
              <a:rPr lang="en-US" sz="2400" b="1" dirty="0" err="1" smtClean="0"/>
              <a:t>Makot</a:t>
            </a:r>
            <a:r>
              <a:rPr lang="en-US" sz="2400" b="1" dirty="0" smtClean="0"/>
              <a:t> </a:t>
            </a:r>
            <a:r>
              <a:rPr lang="en-US" sz="2400" b="1" dirty="0" err="1" smtClean="0"/>
              <a:t>Bejorot</a:t>
            </a:r>
            <a:r>
              <a:rPr lang="en-US" sz="2400" b="1" dirty="0" smtClean="0"/>
              <a:t> - </a:t>
            </a:r>
            <a:r>
              <a:rPr lang="en-US" sz="2400" b="1" dirty="0" err="1" smtClean="0"/>
              <a:t>Primogénitos</a:t>
            </a:r>
            <a:endParaRPr lang="he-IL" sz="2400" b="1" dirty="0" smtClean="0"/>
          </a:p>
        </p:txBody>
      </p:sp>
    </p:spTree>
  </p:cSld>
  <p:clrMapOvr>
    <a:masterClrMapping/>
  </p:clrMapOvr>
  <p:transition advTm="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rgbClr val="FF6600"/>
                </a:solidFill>
                <a:effectLst>
                  <a:outerShdw blurRad="38100" dist="38100" dir="2700000" algn="tl">
                    <a:srgbClr val="000000">
                      <a:alpha val="43137"/>
                    </a:srgbClr>
                  </a:outerShdw>
                </a:effectLst>
              </a:rPr>
              <a:t>4:18   </a:t>
            </a:r>
            <a:r>
              <a:rPr lang="es-CO" sz="2400" dirty="0" smtClean="0">
                <a:solidFill>
                  <a:srgbClr val="FF6600"/>
                </a:solidFill>
                <a:effectLst>
                  <a:outerShdw blurRad="38100" dist="38100" dir="2700000" algn="tl">
                    <a:srgbClr val="000000">
                      <a:alpha val="43137"/>
                    </a:srgbClr>
                  </a:outerShdw>
                </a:effectLst>
              </a:rPr>
              <a:t>Y fue Moisés y volvió a </a:t>
            </a:r>
            <a:r>
              <a:rPr lang="es-CO" sz="2400" dirty="0" err="1" smtClean="0">
                <a:solidFill>
                  <a:srgbClr val="FF6600"/>
                </a:solidFill>
                <a:effectLst>
                  <a:outerShdw blurRad="38100" dist="38100" dir="2700000" algn="tl">
                    <a:srgbClr val="000000">
                      <a:alpha val="43137"/>
                    </a:srgbClr>
                  </a:outerShdw>
                </a:effectLst>
              </a:rPr>
              <a:t>Yéter</a:t>
            </a:r>
            <a:r>
              <a:rPr lang="es-CO" sz="2400" dirty="0" smtClean="0">
                <a:solidFill>
                  <a:srgbClr val="FF6600"/>
                </a:solidFill>
                <a:effectLst>
                  <a:outerShdw blurRad="38100" dist="38100" dir="2700000" algn="tl">
                    <a:srgbClr val="000000">
                      <a:alpha val="43137"/>
                    </a:srgbClr>
                  </a:outerShdw>
                </a:effectLst>
              </a:rPr>
              <a:t> (</a:t>
            </a:r>
            <a:r>
              <a:rPr lang="es-CO" sz="2400" dirty="0" err="1" smtClean="0">
                <a:solidFill>
                  <a:srgbClr val="FF6600"/>
                </a:solidFill>
                <a:effectLst>
                  <a:outerShdw blurRad="38100" dist="38100" dir="2700000" algn="tl">
                    <a:srgbClr val="000000">
                      <a:alpha val="43137"/>
                    </a:srgbClr>
                  </a:outerShdw>
                </a:effectLst>
              </a:rPr>
              <a:t>Yitró</a:t>
            </a:r>
            <a:r>
              <a:rPr lang="es-CO" sz="2400" dirty="0" smtClean="0">
                <a:solidFill>
                  <a:srgbClr val="FF6600"/>
                </a:solidFill>
                <a:effectLst>
                  <a:outerShdw blurRad="38100" dist="38100" dir="2700000" algn="tl">
                    <a:srgbClr val="000000">
                      <a:alpha val="43137"/>
                    </a:srgbClr>
                  </a:outerShdw>
                </a:effectLst>
              </a:rPr>
              <a:t>), su suegro, y le dijo: Iré, te ruego, y volveré con mis hermanos que están en Egipto y veré si viven todavía. Y dijo </a:t>
            </a:r>
            <a:r>
              <a:rPr lang="es-CO" sz="2400" dirty="0" err="1" smtClean="0">
                <a:solidFill>
                  <a:srgbClr val="FF6600"/>
                </a:solidFill>
                <a:effectLst>
                  <a:outerShdw blurRad="38100" dist="38100" dir="2700000" algn="tl">
                    <a:srgbClr val="000000">
                      <a:alpha val="43137"/>
                    </a:srgbClr>
                  </a:outerShdw>
                </a:effectLst>
              </a:rPr>
              <a:t>Yitró</a:t>
            </a:r>
            <a:r>
              <a:rPr lang="es-CO" sz="2400" dirty="0" smtClean="0">
                <a:solidFill>
                  <a:srgbClr val="FF6600"/>
                </a:solidFill>
                <a:effectLst>
                  <a:outerShdw blurRad="38100" dist="38100" dir="2700000" algn="tl">
                    <a:srgbClr val="000000">
                      <a:alpha val="43137"/>
                    </a:srgbClr>
                  </a:outerShdw>
                </a:effectLst>
              </a:rPr>
              <a:t> a Moisés: Vete en paz.</a:t>
            </a:r>
            <a:r>
              <a:rPr lang="es-CO" sz="2400" b="1" dirty="0" smtClean="0">
                <a:solidFill>
                  <a:srgbClr val="FF6600"/>
                </a:solidFill>
                <a:effectLst>
                  <a:outerShdw blurRad="38100" dist="38100" dir="2700000" algn="tl">
                    <a:srgbClr val="000000">
                      <a:alpha val="43137"/>
                    </a:srgbClr>
                  </a:outerShdw>
                </a:effectLst>
              </a:rPr>
              <a:t> </a:t>
            </a:r>
            <a:endParaRPr lang="es-CO" sz="2400" dirty="0" smtClean="0">
              <a:solidFill>
                <a:srgbClr val="FF6600"/>
              </a:solidFill>
              <a:effectLst>
                <a:outerShdw blurRad="38100" dist="38100" dir="2700000" algn="tl">
                  <a:srgbClr val="000000">
                    <a:alpha val="43137"/>
                  </a:srgbClr>
                </a:outerShdw>
              </a:effectLst>
            </a:endParaRPr>
          </a:p>
          <a:p>
            <a:r>
              <a:rPr lang="es-CO" sz="2400" b="1" dirty="0" err="1" smtClean="0"/>
              <a:t>Vayelej</a:t>
            </a:r>
            <a:r>
              <a:rPr lang="es-CO" sz="2400" b="1" dirty="0" smtClean="0"/>
              <a:t> </a:t>
            </a:r>
            <a:r>
              <a:rPr lang="es-CO" sz="2400" b="1" dirty="0" err="1" smtClean="0"/>
              <a:t>Moshe</a:t>
            </a:r>
            <a:r>
              <a:rPr lang="es-CO" sz="2400" b="1" dirty="0" smtClean="0"/>
              <a:t> </a:t>
            </a:r>
            <a:r>
              <a:rPr lang="es-CO" sz="2400" b="1" dirty="0" err="1" smtClean="0"/>
              <a:t>vayashov</a:t>
            </a:r>
            <a:r>
              <a:rPr lang="es-CO" sz="2400" b="1" dirty="0" smtClean="0"/>
              <a:t> el-</a:t>
            </a:r>
            <a:r>
              <a:rPr lang="es-CO" sz="2400" b="1" dirty="0" err="1" smtClean="0"/>
              <a:t>yeter</a:t>
            </a:r>
            <a:r>
              <a:rPr lang="es-CO" sz="2400" b="1" dirty="0" smtClean="0"/>
              <a:t> </a:t>
            </a:r>
            <a:r>
              <a:rPr lang="es-CO" sz="2400" b="1" dirty="0" err="1" smtClean="0"/>
              <a:t>jotno</a:t>
            </a:r>
            <a:r>
              <a:rPr lang="es-CO" sz="2400" b="1" dirty="0" smtClean="0"/>
              <a:t> </a:t>
            </a:r>
            <a:r>
              <a:rPr lang="es-CO" sz="2400" b="1" dirty="0" err="1" smtClean="0"/>
              <a:t>vayomer</a:t>
            </a:r>
            <a:r>
              <a:rPr lang="es-CO" sz="2400" b="1" dirty="0" smtClean="0"/>
              <a:t> lo </a:t>
            </a:r>
            <a:r>
              <a:rPr lang="es-CO" sz="2400" b="1" dirty="0" err="1" smtClean="0"/>
              <a:t>eljah-na</a:t>
            </a:r>
            <a:r>
              <a:rPr lang="es-CO" sz="2400" b="1" dirty="0" smtClean="0"/>
              <a:t> </a:t>
            </a:r>
            <a:r>
              <a:rPr lang="es-CO" sz="2400" b="1" dirty="0" err="1" smtClean="0"/>
              <a:t>ve'ashuvah</a:t>
            </a:r>
            <a:r>
              <a:rPr lang="es-CO" sz="2400" b="1" dirty="0" smtClean="0"/>
              <a:t> el-</a:t>
            </a:r>
            <a:r>
              <a:rPr lang="es-CO" sz="2400" b="1" dirty="0" err="1" smtClean="0"/>
              <a:t>ajay</a:t>
            </a:r>
            <a:r>
              <a:rPr lang="es-CO" sz="2400" b="1" dirty="0" smtClean="0"/>
              <a:t> </a:t>
            </a:r>
            <a:r>
              <a:rPr lang="es-CO" sz="2400" b="1" dirty="0" err="1" smtClean="0"/>
              <a:t>asher-beMitsrayim</a:t>
            </a:r>
            <a:r>
              <a:rPr lang="es-CO" sz="2400" b="1" dirty="0" smtClean="0"/>
              <a:t> </a:t>
            </a:r>
            <a:r>
              <a:rPr lang="es-CO" sz="2400" b="1" dirty="0" err="1" smtClean="0"/>
              <a:t>ve'er'eh</a:t>
            </a:r>
            <a:r>
              <a:rPr lang="es-CO" sz="2400" b="1" dirty="0" smtClean="0"/>
              <a:t> </a:t>
            </a:r>
            <a:r>
              <a:rPr lang="es-CO" sz="2400" b="1" dirty="0" err="1" smtClean="0"/>
              <a:t>ha'odam</a:t>
            </a:r>
            <a:r>
              <a:rPr lang="es-CO" sz="2400" b="1" dirty="0" smtClean="0"/>
              <a:t> </a:t>
            </a:r>
            <a:r>
              <a:rPr lang="es-CO" sz="2400" b="1" dirty="0" err="1" smtClean="0"/>
              <a:t>jayim</a:t>
            </a:r>
            <a:r>
              <a:rPr lang="es-CO" sz="2400" b="1" dirty="0" smtClean="0"/>
              <a:t> </a:t>
            </a:r>
            <a:r>
              <a:rPr lang="es-CO" sz="2400" b="1" dirty="0" err="1" smtClean="0"/>
              <a:t>vayomer</a:t>
            </a:r>
            <a:r>
              <a:rPr lang="es-CO" sz="2400" b="1" dirty="0" smtClean="0"/>
              <a:t> </a:t>
            </a:r>
            <a:r>
              <a:rPr lang="es-CO" sz="2400" b="1" dirty="0" err="1" smtClean="0"/>
              <a:t>Yitro</a:t>
            </a:r>
            <a:r>
              <a:rPr lang="es-CO" sz="2400" b="1" dirty="0" smtClean="0"/>
              <a:t> le-</a:t>
            </a:r>
            <a:r>
              <a:rPr lang="es-CO" sz="2400" b="1" dirty="0" err="1" smtClean="0"/>
              <a:t>Moshe</a:t>
            </a:r>
            <a:r>
              <a:rPr lang="es-CO" sz="2400" b="1" dirty="0" smtClean="0"/>
              <a:t> </a:t>
            </a:r>
            <a:r>
              <a:rPr lang="es-CO" sz="2400" b="1" dirty="0" err="1" smtClean="0"/>
              <a:t>lej</a:t>
            </a:r>
            <a:r>
              <a:rPr lang="es-CO" sz="2400" b="1" dirty="0" smtClean="0"/>
              <a:t> </a:t>
            </a:r>
            <a:r>
              <a:rPr lang="es-CO" sz="2400" b="1" dirty="0" err="1" smtClean="0"/>
              <a:t>leshalom</a:t>
            </a:r>
            <a:r>
              <a:rPr lang="es-CO" sz="2400" b="1" dirty="0" smtClean="0"/>
              <a:t>.</a:t>
            </a:r>
            <a:endParaRPr lang="es-CO" sz="2400" dirty="0" smtClean="0"/>
          </a:p>
          <a:p>
            <a:r>
              <a:rPr lang="es-CO" sz="2400" b="1" dirty="0" smtClean="0">
                <a:solidFill>
                  <a:srgbClr val="FF6600"/>
                </a:solidFill>
                <a:effectLst>
                  <a:outerShdw blurRad="38100" dist="38100" dir="2700000" algn="tl">
                    <a:srgbClr val="000000">
                      <a:alpha val="43137"/>
                    </a:srgbClr>
                  </a:outerShdw>
                </a:effectLst>
              </a:rPr>
              <a:t>4:19   </a:t>
            </a:r>
            <a:r>
              <a:rPr lang="es-CO" sz="2400" dirty="0" smtClean="0">
                <a:solidFill>
                  <a:srgbClr val="FF6600"/>
                </a:solidFill>
                <a:effectLst>
                  <a:outerShdw blurRad="38100" dist="38100" dir="2700000" algn="tl">
                    <a:srgbClr val="000000">
                      <a:alpha val="43137"/>
                    </a:srgbClr>
                  </a:outerShdw>
                </a:effectLst>
              </a:rPr>
              <a:t>Y dijo el Eterno a Moisés en </a:t>
            </a:r>
            <a:r>
              <a:rPr lang="es-CO" sz="2400" dirty="0" err="1" smtClean="0">
                <a:solidFill>
                  <a:srgbClr val="FF6600"/>
                </a:solidFill>
                <a:effectLst>
                  <a:outerShdw blurRad="38100" dist="38100" dir="2700000" algn="tl">
                    <a:srgbClr val="000000">
                      <a:alpha val="43137"/>
                    </a:srgbClr>
                  </a:outerShdw>
                </a:effectLst>
              </a:rPr>
              <a:t>Midián</a:t>
            </a:r>
            <a:r>
              <a:rPr lang="es-CO" sz="2400" dirty="0" smtClean="0">
                <a:solidFill>
                  <a:srgbClr val="FF6600"/>
                </a:solidFill>
                <a:effectLst>
                  <a:outerShdw blurRad="38100" dist="38100" dir="2700000" algn="tl">
                    <a:srgbClr val="000000">
                      <a:alpha val="43137"/>
                    </a:srgbClr>
                  </a:outerShdw>
                </a:effectLst>
              </a:rPr>
              <a:t>: Anda, vuelve a Egipto, porque han muerto todos los hombres que buscaban tu vida.</a:t>
            </a:r>
            <a:r>
              <a:rPr lang="es-CO" sz="2400" b="1" dirty="0" smtClean="0">
                <a:solidFill>
                  <a:srgbClr val="FF6600"/>
                </a:solidFill>
                <a:effectLst>
                  <a:outerShdw blurRad="38100" dist="38100" dir="2700000" algn="tl">
                    <a:srgbClr val="000000">
                      <a:alpha val="43137"/>
                    </a:srgbClr>
                  </a:outerShdw>
                </a:effectLst>
              </a:rPr>
              <a:t> </a:t>
            </a:r>
            <a:endParaRPr lang="es-CO" sz="2400" dirty="0" smtClean="0">
              <a:solidFill>
                <a:srgbClr val="FF6600"/>
              </a:solidFill>
              <a:effectLst>
                <a:outerShdw blurRad="38100" dist="38100" dir="2700000" algn="tl">
                  <a:srgbClr val="000000">
                    <a:alpha val="43137"/>
                  </a:srgbClr>
                </a:outerShdw>
              </a:effectLst>
            </a:endParaRPr>
          </a:p>
          <a:p>
            <a:r>
              <a:rPr lang="es-CO" sz="2400" b="1" dirty="0" err="1" smtClean="0"/>
              <a:t>Vayomer</a:t>
            </a:r>
            <a:r>
              <a:rPr lang="es-CO" sz="2400" b="1" dirty="0" smtClean="0"/>
              <a:t> Adonay el-</a:t>
            </a:r>
            <a:r>
              <a:rPr lang="es-CO" sz="2400" b="1" dirty="0" err="1" smtClean="0"/>
              <a:t>Moshe</a:t>
            </a:r>
            <a:r>
              <a:rPr lang="es-CO" sz="2400" b="1" dirty="0" smtClean="0"/>
              <a:t> </a:t>
            </a:r>
            <a:r>
              <a:rPr lang="es-CO" sz="2400" b="1" dirty="0" err="1" smtClean="0"/>
              <a:t>beMidyan</a:t>
            </a:r>
            <a:r>
              <a:rPr lang="es-CO" sz="2400" b="1" dirty="0" smtClean="0"/>
              <a:t> </a:t>
            </a:r>
            <a:r>
              <a:rPr lang="es-CO" sz="2400" b="1" dirty="0" err="1" smtClean="0"/>
              <a:t>lej</a:t>
            </a:r>
            <a:r>
              <a:rPr lang="es-CO" sz="2400" b="1" dirty="0" smtClean="0"/>
              <a:t> </a:t>
            </a:r>
            <a:r>
              <a:rPr lang="es-CO" sz="2400" b="1" dirty="0" err="1" smtClean="0"/>
              <a:t>shuv</a:t>
            </a:r>
            <a:r>
              <a:rPr lang="es-CO" sz="2400" b="1" dirty="0" smtClean="0"/>
              <a:t> </a:t>
            </a:r>
            <a:r>
              <a:rPr lang="es-CO" sz="2400" b="1" dirty="0" err="1" smtClean="0"/>
              <a:t>Mitsrayim</a:t>
            </a:r>
            <a:r>
              <a:rPr lang="es-CO" sz="2400" b="1" dirty="0" smtClean="0"/>
              <a:t> </a:t>
            </a:r>
            <a:r>
              <a:rPr lang="es-CO" sz="2400" b="1" dirty="0" err="1" smtClean="0"/>
              <a:t>ki-metu</a:t>
            </a:r>
            <a:r>
              <a:rPr lang="es-CO" sz="2400" b="1" dirty="0" smtClean="0"/>
              <a:t> </a:t>
            </a:r>
            <a:r>
              <a:rPr lang="es-CO" sz="2400" b="1" dirty="0" err="1" smtClean="0"/>
              <a:t>kol-ha'anashim</a:t>
            </a:r>
            <a:r>
              <a:rPr lang="es-CO" sz="2400" b="1" dirty="0" smtClean="0"/>
              <a:t> </a:t>
            </a:r>
            <a:r>
              <a:rPr lang="es-CO" sz="2400" b="1" dirty="0" err="1" smtClean="0"/>
              <a:t>hamevakshim</a:t>
            </a:r>
            <a:r>
              <a:rPr lang="es-CO" sz="2400" b="1" dirty="0" smtClean="0"/>
              <a:t> et-</a:t>
            </a:r>
            <a:r>
              <a:rPr lang="es-CO" sz="2400" b="1" dirty="0" err="1" smtClean="0"/>
              <a:t>nafsheja</a:t>
            </a:r>
            <a:r>
              <a:rPr lang="es-CO" sz="2400" b="1" dirty="0" smtClean="0"/>
              <a:t>.</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2531"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2532"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2533"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a:t>
            </a:r>
            <a:r>
              <a:rPr lang="es-CO" dirty="0" err="1" smtClean="0">
                <a:latin typeface="Calibri" pitchFamily="34" charset="0"/>
              </a:rPr>
              <a:t>Shalom</a:t>
            </a:r>
            <a:r>
              <a:rPr lang="es-CO" dirty="0" smtClean="0">
                <a:latin typeface="Calibri" pitchFamily="34" charset="0"/>
              </a:rPr>
              <a:t> </a:t>
            </a:r>
            <a:r>
              <a:rPr lang="es-CO" dirty="0" err="1" smtClean="0">
                <a:latin typeface="Calibri" pitchFamily="34" charset="0"/>
              </a:rPr>
              <a:t>Haverim</a:t>
            </a:r>
            <a:r>
              <a:rPr lang="es-CO" dirty="0" smtClean="0">
                <a:latin typeface="Calibri" pitchFamily="34" charset="0"/>
              </a:rPr>
              <a:t> </a:t>
            </a:r>
            <a:r>
              <a:rPr lang="es-CO" dirty="0" err="1" smtClean="0">
                <a:latin typeface="Calibri" pitchFamily="34" charset="0"/>
              </a:rPr>
              <a:t>Org</a:t>
            </a:r>
            <a:endParaRPr lang="es-CO" dirty="0" smtClean="0">
              <a:latin typeface="Calibri" pitchFamily="34" charset="0"/>
            </a:endParaRP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27 </a:t>
            </a:r>
            <a:r>
              <a:rPr lang="es-CO" sz="1800" dirty="0" smtClean="0">
                <a:latin typeface="Calibri" pitchFamily="34" charset="0"/>
              </a:rPr>
              <a:t>de </a:t>
            </a:r>
            <a:r>
              <a:rPr lang="es-CO" sz="1800" dirty="0" err="1" smtClean="0">
                <a:latin typeface="Calibri" pitchFamily="34" charset="0"/>
              </a:rPr>
              <a:t>Sivan</a:t>
            </a:r>
            <a:r>
              <a:rPr lang="es-CO" sz="1800" dirty="0" smtClean="0">
                <a:latin typeface="Calibri" pitchFamily="34" charset="0"/>
              </a:rPr>
              <a:t> 5776– </a:t>
            </a:r>
            <a:r>
              <a:rPr lang="es-CO" sz="1800" dirty="0" smtClean="0">
                <a:latin typeface="Calibri" pitchFamily="34" charset="0"/>
              </a:rPr>
              <a:t>3 </a:t>
            </a:r>
            <a:r>
              <a:rPr lang="es-CO" sz="1800" dirty="0" smtClean="0">
                <a:latin typeface="Calibri" pitchFamily="34" charset="0"/>
              </a:rPr>
              <a:t>de </a:t>
            </a:r>
            <a:r>
              <a:rPr lang="es-CO" sz="1800" dirty="0" smtClean="0">
                <a:latin typeface="Calibri" pitchFamily="34" charset="0"/>
              </a:rPr>
              <a:t>Julio</a:t>
            </a:r>
            <a:r>
              <a:rPr lang="es-CO" sz="1800" dirty="0" smtClean="0">
                <a:latin typeface="Calibri" pitchFamily="34" charset="0"/>
              </a:rPr>
              <a:t>, 2016- </a:t>
            </a:r>
            <a:r>
              <a:rPr lang="es-CO" sz="1800" dirty="0" err="1" smtClean="0">
                <a:latin typeface="Calibri" pitchFamily="34" charset="0"/>
              </a:rPr>
              <a:t>Monsey</a:t>
            </a:r>
            <a:r>
              <a:rPr lang="es-CO" sz="1800" dirty="0" smtClean="0">
                <a:latin typeface="Calibri" pitchFamily="34" charset="0"/>
              </a:rPr>
              <a:t>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80554</TotalTime>
  <Words>1736</Words>
  <Application>Microsoft Office PowerPoint</Application>
  <PresentationFormat>On-screen Show (4:3)</PresentationFormat>
  <Paragraphs>211</Paragraphs>
  <Slides>34</Slides>
  <Notes>32</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 </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3062</cp:revision>
  <dcterms:created xsi:type="dcterms:W3CDTF">2013-10-13T19:31:46Z</dcterms:created>
  <dcterms:modified xsi:type="dcterms:W3CDTF">2016-07-03T23:27:40Z</dcterms:modified>
</cp:coreProperties>
</file>