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1136" r:id="rId3"/>
    <p:sldId id="1138" r:id="rId4"/>
    <p:sldId id="1144" r:id="rId5"/>
    <p:sldId id="1139" r:id="rId6"/>
    <p:sldId id="1147" r:id="rId7"/>
    <p:sldId id="1146" r:id="rId8"/>
    <p:sldId id="1170" r:id="rId9"/>
    <p:sldId id="1169" r:id="rId10"/>
    <p:sldId id="1145" r:id="rId11"/>
    <p:sldId id="1159" r:id="rId12"/>
    <p:sldId id="1148" r:id="rId13"/>
    <p:sldId id="1160" r:id="rId14"/>
    <p:sldId id="1171" r:id="rId15"/>
    <p:sldId id="1149" r:id="rId16"/>
    <p:sldId id="1150" r:id="rId17"/>
    <p:sldId id="1161" r:id="rId18"/>
    <p:sldId id="1162" r:id="rId19"/>
    <p:sldId id="1163" r:id="rId20"/>
    <p:sldId id="1164" r:id="rId21"/>
    <p:sldId id="1165" r:id="rId22"/>
    <p:sldId id="1166" r:id="rId23"/>
    <p:sldId id="1151" r:id="rId24"/>
    <p:sldId id="1152" r:id="rId25"/>
    <p:sldId id="1153" r:id="rId26"/>
    <p:sldId id="1154" r:id="rId27"/>
    <p:sldId id="1155" r:id="rId28"/>
    <p:sldId id="1168" r:id="rId29"/>
    <p:sldId id="1167" r:id="rId30"/>
    <p:sldId id="1156" r:id="rId31"/>
    <p:sldId id="1157" r:id="rId32"/>
    <p:sldId id="1158" r:id="rId33"/>
    <p:sldId id="292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00"/>
    <a:srgbClr val="4D4D4D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70" autoAdjust="0"/>
    <p:restoredTop sz="94660"/>
  </p:normalViewPr>
  <p:slideViewPr>
    <p:cSldViewPr>
      <p:cViewPr>
        <p:scale>
          <a:sx n="75" d="100"/>
          <a:sy n="75" d="100"/>
        </p:scale>
        <p:origin x="-150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6B05D96-1AA7-4885-A799-4B22F8FA5C4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2355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1B37A38F-A25C-4F90-81DA-4D878FB23B3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29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30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31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D2259-3AE3-47B0-9A24-CA7E2515DC0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436C3-98CE-456C-B969-0A3F0E4114A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D546C-7A41-463B-AE67-143CF04F4AB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5CCA0-E6DD-4193-BDB5-786DE774B48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F0248-D71C-4723-8A1A-59A620E2B60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6441-ECE5-4928-B03C-53717E748E6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DDD08-98FD-496A-8A52-6565E7E1C93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129B7-2E64-4792-A25E-A043A0D3286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24B4F-A313-4340-8D06-8B00B6D103F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E89F1-4B5E-4847-9225-7CC91FF153C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D249D-3CDE-4C4D-B93D-C34CBEED8FC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34084-F3E2-4E68-A98C-C09DAB97F81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768AB-C849-4318-8073-FC989373D28A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08E6-1211-4C26-A83B-0B2E2F5F434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98D69-E55B-471A-9BC6-F336B4216F0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D8FC-899C-4009-AFA8-F890B8E78A2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959-C737-49BC-9AB8-0F8FDA62655D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71039-695B-4D5A-8AE8-BACD295B839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6D75F-1534-4DBB-9666-566CC7145E0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356BA-71D5-43D2-BBB5-C094B33FFC0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D31F1-2D85-4C7B-A1A4-A1819A130FD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CDFBF-5ECE-47E2-A0A8-BDF4D6113AB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EFCC6B8D-CCC3-4F3A-9247-64A2D6013C77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F37C58B-1C67-42CF-B329-600AE5DC09A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iaparalela.com/lbla/job/33.ht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#5</a:t>
            </a:r>
            <a:endParaRPr lang="es-CO" sz="41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El </a:t>
            </a:r>
            <a:r>
              <a:rPr lang="es-CO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á</a:t>
            </a:r>
            <a:r>
              <a:rPr lang="es-CO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ngel intenta matar a Moisés</a:t>
            </a:r>
            <a:endParaRPr lang="es-CO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4:15   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Tú le hablarás a él y pondrás las palabras en su boca; y Yo estaré con tu boca y con su boca y os enseñaré lo que habéis de hacer. </a:t>
            </a:r>
          </a:p>
          <a:p>
            <a:r>
              <a:rPr lang="es-CO" sz="2400" b="1" dirty="0" err="1" smtClean="0"/>
              <a:t>Vedibarta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elav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vesamta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hadvarim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befiv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ve'anoji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eheyeh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im</a:t>
            </a:r>
            <a:r>
              <a:rPr lang="es-CO" sz="2400" b="1" dirty="0" smtClean="0"/>
              <a:t>-pija </a:t>
            </a:r>
            <a:r>
              <a:rPr lang="es-CO" sz="2400" b="1" dirty="0" err="1" smtClean="0"/>
              <a:t>ve'im-pihu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vehoreyti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etjem</a:t>
            </a:r>
            <a:r>
              <a:rPr lang="es-CO" sz="2400" b="1" dirty="0" smtClean="0"/>
              <a:t> et </a:t>
            </a:r>
            <a:r>
              <a:rPr lang="es-CO" sz="2400" b="1" dirty="0" err="1" smtClean="0"/>
              <a:t>asher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ta'asun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4:16   </a:t>
            </a:r>
            <a:r>
              <a:rPr lang="es-ES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él hablará por tu orden al pueblo; y sucederá que él te servirá a ti de boca, y tú le servirás a él de señor. </a:t>
            </a:r>
          </a:p>
          <a:p>
            <a:r>
              <a:rPr lang="es-ES" sz="2400" b="1" dirty="0" err="1" smtClean="0"/>
              <a:t>Vediber-hu</a:t>
            </a:r>
            <a:r>
              <a:rPr lang="es-ES" sz="2400" b="1" dirty="0" smtClean="0"/>
              <a:t> leja el-</a:t>
            </a:r>
            <a:r>
              <a:rPr lang="es-ES" sz="2400" b="1" dirty="0" err="1" smtClean="0"/>
              <a:t>ha'am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vehayah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hu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yihyeh</a:t>
            </a:r>
            <a:r>
              <a:rPr lang="es-ES" sz="2400" b="1" dirty="0" smtClean="0"/>
              <a:t>-leja </a:t>
            </a:r>
            <a:r>
              <a:rPr lang="es-ES" sz="2400" b="1" dirty="0" err="1" smtClean="0"/>
              <a:t>lefeh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ve'atah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tihyeh</a:t>
            </a:r>
            <a:r>
              <a:rPr lang="es-ES" sz="2400" b="1" dirty="0" smtClean="0"/>
              <a:t>-lo </a:t>
            </a:r>
            <a:r>
              <a:rPr lang="es-ES" sz="2400" b="1" dirty="0" err="1" smtClean="0"/>
              <a:t>le'Elohim</a:t>
            </a:r>
            <a:r>
              <a:rPr lang="es-ES" sz="2400" b="1" dirty="0" smtClean="0"/>
              <a:t>.</a:t>
            </a:r>
            <a:endParaRPr lang="es-ES" sz="2400" dirty="0" smtClean="0"/>
          </a:p>
          <a:p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4:17   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tomarás en tu mano esta vara, con la cual harás las señales. </a:t>
            </a:r>
          </a:p>
          <a:p>
            <a:r>
              <a:rPr lang="es-CO" sz="2400" b="1" dirty="0" err="1" smtClean="0"/>
              <a:t>Ve'et-hamateh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hazeh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tikaj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beyadeja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asher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ta'aseh-bo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ha'otot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>Dice el </a:t>
            </a:r>
            <a:r>
              <a:rPr lang="es-ES" sz="2400" dirty="0" err="1" smtClean="0"/>
              <a:t>Pirké</a:t>
            </a:r>
            <a:r>
              <a:rPr lang="es-ES" sz="2400" dirty="0" smtClean="0"/>
              <a:t> del Rabí Eliezer que esta vara o cayado que estaba destinado a cumplir una misión grandiosa fue creado por Dios en el crepúsculo del Sexto Día de la Creación y fue transmitido de generación a generación de Adam a </a:t>
            </a:r>
            <a:r>
              <a:rPr lang="es-ES" sz="2400" dirty="0" err="1" smtClean="0"/>
              <a:t>Noaj</a:t>
            </a:r>
            <a:r>
              <a:rPr lang="es-ES" sz="2400" dirty="0" smtClean="0"/>
              <a:t> y después a los Patriarcas y así hasta llegar a las manos de Moisés.</a:t>
            </a:r>
          </a:p>
          <a:p>
            <a:r>
              <a:rPr lang="es-ES" sz="2400" dirty="0" smtClean="0"/>
              <a:t>Tenía grabadas las iniciales de las Diez Plagas</a:t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he-IL" sz="2400" b="1" dirty="0" smtClean="0"/>
              <a:t>   - דָם</a:t>
            </a:r>
            <a:r>
              <a:rPr lang="en-US" sz="2400" b="1" dirty="0" smtClean="0"/>
              <a:t>D</a:t>
            </a:r>
            <a:r>
              <a:rPr lang="he-IL" sz="2400" b="1" dirty="0" smtClean="0"/>
              <a:t>am -</a:t>
            </a:r>
            <a:r>
              <a:rPr lang="en-US" sz="2400" b="1" dirty="0" smtClean="0"/>
              <a:t>S</a:t>
            </a:r>
            <a:r>
              <a:rPr lang="he-IL" sz="2400" b="1" dirty="0" smtClean="0"/>
              <a:t>angre</a:t>
            </a:r>
          </a:p>
          <a:p>
            <a:r>
              <a:rPr lang="he-IL" sz="2400" b="1" dirty="0" smtClean="0"/>
              <a:t>  - צְּפַרְדֵּעַ</a:t>
            </a:r>
            <a:r>
              <a:rPr lang="en-US" sz="2400" b="1" dirty="0" smtClean="0"/>
              <a:t>T</a:t>
            </a:r>
            <a:r>
              <a:rPr lang="he-IL" sz="2400" b="1" dirty="0" smtClean="0"/>
              <a:t>zefardea -</a:t>
            </a:r>
            <a:r>
              <a:rPr lang="en-US" sz="2400" b="1" dirty="0" smtClean="0"/>
              <a:t>R</a:t>
            </a:r>
            <a:r>
              <a:rPr lang="he-IL" sz="2400" b="1" dirty="0" smtClean="0"/>
              <a:t>anas</a:t>
            </a:r>
          </a:p>
          <a:p>
            <a:r>
              <a:rPr lang="he-IL" sz="2400" b="1" dirty="0" smtClean="0"/>
              <a:t> - כִּנִּים</a:t>
            </a:r>
            <a:r>
              <a:rPr lang="en-US" sz="2400" b="1" dirty="0" smtClean="0"/>
              <a:t>K</a:t>
            </a:r>
            <a:r>
              <a:rPr lang="he-IL" sz="2400" b="1" dirty="0" smtClean="0"/>
              <a:t>inim - </a:t>
            </a:r>
            <a:r>
              <a:rPr lang="en-US" sz="2400" b="1" dirty="0" smtClean="0"/>
              <a:t>P</a:t>
            </a:r>
            <a:r>
              <a:rPr lang="he-IL" sz="2400" b="1" dirty="0" smtClean="0"/>
              <a:t>iojos</a:t>
            </a:r>
          </a:p>
          <a:p>
            <a:r>
              <a:rPr lang="he-IL" sz="2400" b="1" dirty="0" smtClean="0"/>
              <a:t>  - עָרוֹב</a:t>
            </a:r>
            <a:r>
              <a:rPr lang="en-US" sz="2400" b="1" dirty="0" smtClean="0"/>
              <a:t>A</a:t>
            </a:r>
            <a:r>
              <a:rPr lang="he-IL" sz="2400" b="1" dirty="0" smtClean="0"/>
              <a:t>rob – </a:t>
            </a:r>
            <a:r>
              <a:rPr lang="en-US" sz="2400" b="1" dirty="0" smtClean="0"/>
              <a:t>M</a:t>
            </a:r>
            <a:r>
              <a:rPr lang="he-IL" sz="2400" b="1" dirty="0" smtClean="0"/>
              <a:t>oscas o animales salvajes</a:t>
            </a:r>
          </a:p>
          <a:p>
            <a:r>
              <a:rPr lang="he-IL" sz="2400" b="1" dirty="0" smtClean="0"/>
              <a:t>דֶּבֶר</a:t>
            </a:r>
            <a:r>
              <a:rPr lang="en-US" sz="2400" b="1" dirty="0" smtClean="0"/>
              <a:t>- </a:t>
            </a:r>
            <a:r>
              <a:rPr lang="en-US" sz="2400" b="1" dirty="0" err="1" smtClean="0"/>
              <a:t>Deber</a:t>
            </a:r>
            <a:r>
              <a:rPr lang="en-US" sz="2400" b="1" dirty="0" smtClean="0"/>
              <a:t>- </a:t>
            </a:r>
            <a:r>
              <a:rPr lang="es-CO" sz="2400" b="1" dirty="0" smtClean="0"/>
              <a:t>Enfermedades a animales</a:t>
            </a:r>
            <a:endParaRPr lang="he-IL" sz="2400" b="1" dirty="0" smtClean="0"/>
          </a:p>
          <a:p>
            <a:r>
              <a:rPr lang="he-IL" sz="2400" b="1" dirty="0" smtClean="0"/>
              <a:t>שְׁחִין</a:t>
            </a:r>
            <a:r>
              <a:rPr lang="es-CO" sz="2400" b="1" dirty="0" smtClean="0"/>
              <a:t> </a:t>
            </a:r>
            <a:r>
              <a:rPr lang="en-US" sz="2400" b="1" dirty="0" smtClean="0"/>
              <a:t>– </a:t>
            </a:r>
            <a:r>
              <a:rPr lang="en-US" sz="2400" b="1" dirty="0" err="1" smtClean="0"/>
              <a:t>Shejin</a:t>
            </a:r>
            <a:r>
              <a:rPr lang="en-US" sz="2400" b="1" dirty="0" smtClean="0"/>
              <a:t> - </a:t>
            </a:r>
            <a:r>
              <a:rPr lang="en-US" sz="2400" b="1" dirty="0" err="1" smtClean="0"/>
              <a:t>Diviesos</a:t>
            </a:r>
            <a:endParaRPr lang="he-IL" sz="2400" b="1" dirty="0" smtClean="0"/>
          </a:p>
          <a:p>
            <a:r>
              <a:rPr lang="he-IL" sz="2400" b="1" dirty="0" smtClean="0"/>
              <a:t>בָּרָד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Barad</a:t>
            </a:r>
            <a:r>
              <a:rPr lang="en-US" sz="2400" b="1" dirty="0" smtClean="0"/>
              <a:t> - </a:t>
            </a:r>
            <a:r>
              <a:rPr lang="en-US" sz="2400" b="1" dirty="0" err="1" smtClean="0"/>
              <a:t>Granizos</a:t>
            </a:r>
            <a:endParaRPr lang="he-IL" sz="2400" b="1" dirty="0" smtClean="0"/>
          </a:p>
          <a:p>
            <a:r>
              <a:rPr lang="he-IL" sz="2400" b="1" dirty="0" smtClean="0"/>
              <a:t>אַרְבֶּה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Arba</a:t>
            </a:r>
            <a:r>
              <a:rPr lang="en-US" sz="2400" b="1" dirty="0" smtClean="0"/>
              <a:t> - </a:t>
            </a:r>
            <a:r>
              <a:rPr lang="en-US" sz="2400" b="1" dirty="0" err="1" smtClean="0"/>
              <a:t>Langostas</a:t>
            </a:r>
            <a:endParaRPr lang="he-IL" sz="2400" b="1" dirty="0" smtClean="0"/>
          </a:p>
          <a:p>
            <a:r>
              <a:rPr lang="he-IL" sz="2400" b="1" dirty="0" smtClean="0"/>
              <a:t>חוֹשֶך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Joshen</a:t>
            </a:r>
            <a:r>
              <a:rPr lang="en-US" sz="2400" b="1" dirty="0" smtClean="0"/>
              <a:t> - </a:t>
            </a:r>
            <a:r>
              <a:rPr lang="en-US" sz="2400" b="1" dirty="0" err="1" smtClean="0"/>
              <a:t>Oscuridad</a:t>
            </a:r>
            <a:endParaRPr lang="he-IL" sz="2400" b="1" dirty="0" smtClean="0"/>
          </a:p>
          <a:p>
            <a:r>
              <a:rPr lang="he-IL" sz="2400" b="1" dirty="0" smtClean="0"/>
              <a:t>מַכַּת בְּכוֹרוֹת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Makot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Bejorot</a:t>
            </a:r>
            <a:r>
              <a:rPr lang="en-US" sz="2400" b="1" dirty="0" smtClean="0"/>
              <a:t> - </a:t>
            </a:r>
            <a:r>
              <a:rPr lang="en-US" sz="2400" b="1" dirty="0" err="1" smtClean="0"/>
              <a:t>Primogénitos</a:t>
            </a:r>
            <a:endParaRPr lang="he-IL" sz="2400" b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 Moisés era un hombre de lengua tarda, pero Dios insistía en que fuese él el guía de Israel por su valor moral, extrema bondad, piedad y modestia. </a:t>
            </a:r>
            <a:endParaRPr lang="es-CO" sz="2400" dirty="0" smtClean="0"/>
          </a:p>
          <a:p>
            <a:r>
              <a:rPr lang="es-CO" sz="2400" dirty="0" smtClean="0"/>
              <a:t>He </a:t>
            </a:r>
            <a:r>
              <a:rPr lang="es-CO" sz="2400" dirty="0" smtClean="0"/>
              <a:t>aquí un ejemplo de su bondad y piedad citado en el Midrash: </a:t>
            </a:r>
            <a:endParaRPr lang="es-CO" sz="2400" dirty="0" smtClean="0"/>
          </a:p>
          <a:p>
            <a:r>
              <a:rPr lang="es-CO" sz="2400" dirty="0" smtClean="0"/>
              <a:t>Cierta </a:t>
            </a:r>
            <a:r>
              <a:rPr lang="es-CO" sz="2400" dirty="0" smtClean="0"/>
              <a:t>vez Moisés, cuando apacentaba las ovejas de </a:t>
            </a:r>
            <a:r>
              <a:rPr lang="es-CO" sz="2400" dirty="0" err="1" smtClean="0"/>
              <a:t>Yitró</a:t>
            </a:r>
            <a:r>
              <a:rPr lang="es-CO" sz="2400" dirty="0" smtClean="0"/>
              <a:t>, su suegro, vio que un cordero se apartó repentinamente del rebaño y comenzó a correr. </a:t>
            </a:r>
            <a:endParaRPr lang="es-CO" sz="2400" dirty="0" smtClean="0"/>
          </a:p>
          <a:p>
            <a:r>
              <a:rPr lang="es-CO" sz="2400" dirty="0" smtClean="0"/>
              <a:t>Moisés </a:t>
            </a:r>
            <a:r>
              <a:rPr lang="es-CO" sz="2400" dirty="0" smtClean="0"/>
              <a:t>lo siguió a fin de traerlo de vuelta, pero el animalito huyó aún más, hasta que alcanzó una fuente para calmar su sed. </a:t>
            </a:r>
            <a:endParaRPr lang="es-CO" sz="2400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 </a:t>
            </a:r>
            <a:r>
              <a:rPr lang="es-CO" sz="2400" dirty="0" smtClean="0"/>
              <a:t>" </a:t>
            </a:r>
            <a:r>
              <a:rPr lang="es-CO" sz="2400" dirty="0" smtClean="0"/>
              <a:t>¡Pobre corderillo! - exclamó Moisés - No sabía por qué te habías escapado, pero ahora debes estar muy cansado". </a:t>
            </a:r>
            <a:endParaRPr lang="es-CO" sz="2400" dirty="0" smtClean="0"/>
          </a:p>
          <a:p>
            <a:r>
              <a:rPr lang="es-CO" sz="2400" dirty="0" smtClean="0"/>
              <a:t>Lo </a:t>
            </a:r>
            <a:r>
              <a:rPr lang="es-CO" sz="2400" dirty="0" smtClean="0"/>
              <a:t>levantó entonces en sus brazos y lo cargó hasta donde estaba el rebaño. </a:t>
            </a:r>
            <a:endParaRPr lang="es-CO" sz="2400" dirty="0" smtClean="0"/>
          </a:p>
          <a:p>
            <a:r>
              <a:rPr lang="es-CO" sz="2400" dirty="0" smtClean="0"/>
              <a:t>Dios </a:t>
            </a:r>
            <a:r>
              <a:rPr lang="es-CO" sz="2400" dirty="0" smtClean="0"/>
              <a:t>lo vio todo y le dijo: "Quien tanto cuidado y piedad dedica a los animales que le son confiados, es digno de ser pastor de mi rebaño. Tú serás el guía ideal de mi pueblo". 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4:18   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fue Moisés y volvió a 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Yéter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Yitró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su suegro, y le dijo: Iré, te ruego, y volveré con mis hermanos que están en Egipto y veré si viven todavía. Y dijo 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Yitró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Moisés: Vete en paz.</a:t>
            </a:r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Vayelej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vayashov</a:t>
            </a:r>
            <a:r>
              <a:rPr lang="es-CO" sz="2400" b="1" dirty="0" smtClean="0"/>
              <a:t> el-</a:t>
            </a:r>
            <a:r>
              <a:rPr lang="es-CO" sz="2400" b="1" dirty="0" err="1" smtClean="0"/>
              <a:t>yeter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jotno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vayomer</a:t>
            </a:r>
            <a:r>
              <a:rPr lang="es-CO" sz="2400" b="1" dirty="0" smtClean="0"/>
              <a:t> lo </a:t>
            </a:r>
            <a:r>
              <a:rPr lang="es-CO" sz="2400" b="1" dirty="0" err="1" smtClean="0"/>
              <a:t>eljah-na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ve'ashuvah</a:t>
            </a:r>
            <a:r>
              <a:rPr lang="es-CO" sz="2400" b="1" dirty="0" smtClean="0"/>
              <a:t> el-</a:t>
            </a:r>
            <a:r>
              <a:rPr lang="es-CO" sz="2400" b="1" dirty="0" err="1" smtClean="0"/>
              <a:t>ajay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asher-beMitsrayim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ve'er'eh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ha'odam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jayim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vayomer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Yitro</a:t>
            </a:r>
            <a:r>
              <a:rPr lang="es-CO" sz="2400" b="1" dirty="0" smtClean="0"/>
              <a:t> le-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leshalom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dirty="0" smtClean="0"/>
              <a:t>El Midrash </a:t>
            </a:r>
            <a:r>
              <a:rPr lang="es-CO" sz="2400" dirty="0" err="1" smtClean="0"/>
              <a:t>diche</a:t>
            </a:r>
            <a:r>
              <a:rPr lang="es-CO" sz="2400" dirty="0" smtClean="0"/>
              <a:t> que Moisés vino a pedirle permiso a </a:t>
            </a:r>
            <a:r>
              <a:rPr lang="es-CO" sz="2400" dirty="0" err="1" smtClean="0"/>
              <a:t>Yitró</a:t>
            </a:r>
            <a:r>
              <a:rPr lang="es-CO" sz="2400" dirty="0" smtClean="0"/>
              <a:t> para volver a Egipto, dado que le había prometido que </a:t>
            </a:r>
            <a:r>
              <a:rPr lang="es-CO" sz="2400" dirty="0" err="1" smtClean="0"/>
              <a:t>permenecería</a:t>
            </a:r>
            <a:r>
              <a:rPr lang="es-CO" sz="2400" dirty="0" smtClean="0"/>
              <a:t> junto a él.</a:t>
            </a: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Moisés le dijo a Dios:</a:t>
            </a:r>
          </a:p>
          <a:p>
            <a:r>
              <a:rPr lang="es-CO" sz="2400" dirty="0" smtClean="0"/>
              <a:t>“</a:t>
            </a:r>
            <a:r>
              <a:rPr lang="es-CO" sz="2400" dirty="0" err="1" smtClean="0"/>
              <a:t>Yitró</a:t>
            </a:r>
            <a:r>
              <a:rPr lang="es-CO" sz="2400" dirty="0" smtClean="0"/>
              <a:t> me aceptó, me admitió en su hogar y me trató con honor. Uno le debe la vida a la persona que le admite en su hogar. Por lo tanto, no puedo irme sin su permiso”</a:t>
            </a:r>
          </a:p>
          <a:p>
            <a:r>
              <a:rPr lang="es-CO" sz="2400" dirty="0" smtClean="0"/>
              <a:t>Moisés no le reveló a </a:t>
            </a:r>
            <a:r>
              <a:rPr lang="es-CO" sz="2400" dirty="0" err="1" smtClean="0"/>
              <a:t>Yitró</a:t>
            </a:r>
            <a:r>
              <a:rPr lang="es-CO" sz="2400" dirty="0" smtClean="0"/>
              <a:t> la naturaleza de su comisión para que éste no se asustara o quizá Dios no se lo había autorizado; y a menos que Dios le diga a un profeta que revele un mensaje Divino, el profeta tiene prohibido hacerlo. (</a:t>
            </a:r>
            <a:r>
              <a:rPr lang="es-CO" sz="2400" dirty="0" err="1" smtClean="0"/>
              <a:t>Or</a:t>
            </a:r>
            <a:r>
              <a:rPr lang="es-CO" sz="2400" dirty="0" smtClean="0"/>
              <a:t> </a:t>
            </a:r>
            <a:r>
              <a:rPr lang="es-CO" sz="2400" dirty="0" err="1" smtClean="0"/>
              <a:t>HaJaim</a:t>
            </a:r>
            <a:r>
              <a:rPr lang="es-CO" sz="2400" dirty="0" smtClean="0"/>
              <a:t>)</a:t>
            </a: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4:19</a:t>
            </a:r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el Eterno a Moisés en 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Midián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Anda, vuelve a Egipto, porque han muerto todos los hombres que buscaban tu vida.</a:t>
            </a:r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Vayomer</a:t>
            </a:r>
            <a:r>
              <a:rPr lang="es-CO" sz="2400" b="1" dirty="0" smtClean="0"/>
              <a:t> Adonay el-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beMidyan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shuv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Mitsrayim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ki-metu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kol-ha'anashim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hamevakshim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nafsheja</a:t>
            </a:r>
            <a:r>
              <a:rPr lang="es-CO" sz="2400" b="1" dirty="0" smtClean="0"/>
              <a:t>.</a:t>
            </a:r>
          </a:p>
          <a:p>
            <a:r>
              <a:rPr lang="es-CO" sz="2400" dirty="0" smtClean="0"/>
              <a:t>Moshé planeaba ir sin acompañantes a Egipto e ir disfrazado para no levantar sospechas ya que era un asesino prófugo.</a:t>
            </a:r>
          </a:p>
          <a:p>
            <a:r>
              <a:rPr lang="es-CO" sz="2400" dirty="0" smtClean="0"/>
              <a:t>Ahora Dios le dice que habían muerto los que procuraban matarlo y por eso no eran necesarias todas esas precauciones.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4:19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el Eterno a Moisés en </a:t>
            </a:r>
            <a:r>
              <a:rPr lang="es-CO" sz="24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Midián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Anda, vuelve a Egipto, porque han muerto todos los hombres que buscaban tu vida.</a:t>
            </a:r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Vayomer</a:t>
            </a:r>
            <a:r>
              <a:rPr lang="es-CO" sz="2400" b="1" dirty="0" smtClean="0"/>
              <a:t> Adonay el-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beMidyan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shuv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Mitsrayim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ki-metu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kol-ha'anashim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hamevakshim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nafsheja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>Rashí sostiene que se trataba de Datán y </a:t>
            </a:r>
            <a:r>
              <a:rPr lang="es-ES" sz="2400" dirty="0" err="1" smtClean="0"/>
              <a:t>Aviram</a:t>
            </a:r>
            <a:r>
              <a:rPr lang="es-ES" sz="2400" dirty="0" smtClean="0"/>
              <a:t> solo que habían perdido sus bienes.</a:t>
            </a:r>
          </a:p>
          <a:p>
            <a:r>
              <a:rPr lang="es-ES" sz="2400" dirty="0" smtClean="0"/>
              <a:t>Dice la frase “…que procuran tu muerte”, en presente. De haber muerto ya hubiera dicho en tiempo pasado: Pues ya han muerto todos los hombres que procuraban tu muerte</a:t>
            </a:r>
          </a:p>
          <a:p>
            <a:r>
              <a:rPr lang="he-IL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הַמְבַקְשִׁיםו</a:t>
            </a:r>
            <a:r>
              <a:rPr lang="he-IL" sz="2400" dirty="0" smtClean="0"/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=</a:t>
            </a:r>
            <a:r>
              <a:rPr lang="en-US" sz="2400" dirty="0" err="1" smtClean="0"/>
              <a:t>hamevakshim</a:t>
            </a:r>
            <a:r>
              <a:rPr lang="en-US" sz="2400" dirty="0" smtClean="0"/>
              <a:t> --- </a:t>
            </a:r>
            <a:r>
              <a:rPr lang="he-IL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שֶׁבִקְשׁוּ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  =</a:t>
            </a:r>
            <a:r>
              <a:rPr lang="en-US" sz="2400" dirty="0" err="1" smtClean="0"/>
              <a:t>shevikshu</a:t>
            </a:r>
            <a:r>
              <a:rPr lang="en-US" sz="24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pasado</a:t>
            </a:r>
            <a:r>
              <a:rPr lang="en-US" sz="2000" dirty="0" smtClean="0"/>
              <a:t>)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La posición de Rashí se basa en la </a:t>
            </a:r>
            <a:r>
              <a:rPr lang="es-CO" sz="2400" dirty="0" err="1" smtClean="0"/>
              <a:t>Gemará</a:t>
            </a:r>
            <a:r>
              <a:rPr lang="es-CO" sz="2400" dirty="0" smtClean="0"/>
              <a:t> </a:t>
            </a:r>
            <a:r>
              <a:rPr lang="es-CO" sz="2400" dirty="0" err="1" smtClean="0"/>
              <a:t>Nedarim</a:t>
            </a:r>
            <a:r>
              <a:rPr lang="es-CO" sz="2400" dirty="0" smtClean="0"/>
              <a:t> 64b:</a:t>
            </a:r>
          </a:p>
          <a:p>
            <a:r>
              <a:rPr lang="es-CO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“Cuatro son las personas consideradas como muertas en vida:</a:t>
            </a:r>
          </a:p>
          <a:p>
            <a:r>
              <a:rPr lang="es-CO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Pobre</a:t>
            </a:r>
          </a:p>
          <a:p>
            <a:r>
              <a:rPr lang="es-CO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Ciego</a:t>
            </a:r>
          </a:p>
          <a:p>
            <a:r>
              <a:rPr lang="es-CO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aquejado de </a:t>
            </a:r>
            <a:r>
              <a:rPr lang="es-CO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Tzaraat</a:t>
            </a:r>
            <a:endParaRPr lang="es-CO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que no tiene hijos”</a:t>
            </a:r>
          </a:p>
          <a:p>
            <a:r>
              <a:rPr lang="es-CO" sz="2400" dirty="0" smtClean="0"/>
              <a:t>Ellos dos no eran ciegos, ni </a:t>
            </a:r>
            <a:r>
              <a:rPr lang="es-CO" sz="2400" dirty="0" err="1" smtClean="0"/>
              <a:t>padecian</a:t>
            </a:r>
            <a:r>
              <a:rPr lang="es-CO" sz="2400" dirty="0" smtClean="0"/>
              <a:t>  </a:t>
            </a:r>
            <a:r>
              <a:rPr lang="es-CO" sz="2400" dirty="0" err="1" smtClean="0"/>
              <a:t>Tzaraat</a:t>
            </a:r>
            <a:r>
              <a:rPr lang="es-CO" sz="2400" dirty="0" smtClean="0"/>
              <a:t> y tuvieron hijos.</a:t>
            </a:r>
          </a:p>
          <a:p>
            <a:r>
              <a:rPr lang="es-CO" sz="2400" dirty="0" smtClean="0"/>
              <a:t>Es de pensar que se refiere la Toráh a los egipcios</a:t>
            </a:r>
            <a:r>
              <a:rPr lang="es-CO" sz="2400" dirty="0" smtClean="0"/>
              <a:t> porque al huir huyó como egipcio, no como hebreo.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4:20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tomo Moisés a su mujer y a sus hijos y los hizo cabalgar sobre un asno, y se volvió a la tierra de Egipto. Tomó (también) la vara de Dios en su mano.</a:t>
            </a:r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Vayikaj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ishto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ve'et-banav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vayarkivem</a:t>
            </a:r>
            <a:r>
              <a:rPr lang="es-CO" sz="2400" b="1" dirty="0" smtClean="0"/>
              <a:t> al-</a:t>
            </a:r>
            <a:r>
              <a:rPr lang="es-CO" sz="2400" b="1" dirty="0" err="1" smtClean="0"/>
              <a:t>hajamor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vayashov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artsah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Mitsrayim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vayikaj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mateh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ha'Elohim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beyado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>El Midrash dice que fue el mismo asno que usó Abraham para la atadura de </a:t>
            </a:r>
            <a:r>
              <a:rPr lang="es-ES" sz="2400" dirty="0" err="1" smtClean="0"/>
              <a:t>Yitzjak</a:t>
            </a:r>
            <a:r>
              <a:rPr lang="es-ES" sz="2400" dirty="0" smtClean="0"/>
              <a:t> y el mismo que en el futuro utilizará el Rey Mesías para revelarse montado en un burro, como se dice en </a:t>
            </a:r>
            <a:r>
              <a:rPr lang="es-ES" sz="2400" dirty="0" err="1" smtClean="0"/>
              <a:t>Zejaría</a:t>
            </a:r>
            <a:r>
              <a:rPr lang="es-ES" sz="2400" dirty="0" smtClean="0"/>
              <a:t> 9:9 –</a:t>
            </a:r>
            <a:r>
              <a:rPr lang="es-ES" sz="2400" dirty="0" err="1" smtClean="0"/>
              <a:t>Pirké</a:t>
            </a:r>
            <a:r>
              <a:rPr lang="es-ES" sz="2400" dirty="0" smtClean="0"/>
              <a:t> de Rabí Eliezer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Zejaría</a:t>
            </a:r>
            <a:r>
              <a:rPr lang="es-ES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9:9</a:t>
            </a:r>
          </a:p>
          <a:p>
            <a:pPr algn="r"/>
            <a:r>
              <a:rPr lang="he-IL" sz="2400" dirty="0" smtClean="0"/>
              <a:t>גִּילִ֨י מְאֹ֜ד בַּת־צִיּ֗וֹן הָרִ֙יעִי֙ בַּ֣ת יְרוּשָׁלִַ֔ם הִנֵּ֤ה מַלְכֵּךְ֙ יָ֣בוֹא לָ֔ךְ צַדִּ֥יק וְנוֹשָׁ֖ע ה֑וּא עָנִי֙ וְרֹכֵ֣ב עַל־חֲמ֔וֹר וְעַל־עַ֖יִר בֶּן־אֲתֹנֽוֹת</a:t>
            </a:r>
            <a:r>
              <a:rPr lang="he-IL" sz="2400" dirty="0" smtClean="0"/>
              <a:t>׃</a:t>
            </a:r>
            <a:r>
              <a:rPr lang="en-US" sz="2400" dirty="0" smtClean="0"/>
              <a:t> </a:t>
            </a:r>
          </a:p>
          <a:p>
            <a:r>
              <a:rPr lang="es-ES" sz="2400" dirty="0" smtClean="0"/>
              <a:t>Gilí </a:t>
            </a:r>
            <a:r>
              <a:rPr lang="es-ES" sz="2400" dirty="0" err="1" smtClean="0"/>
              <a:t>meot</a:t>
            </a:r>
            <a:r>
              <a:rPr lang="es-ES" sz="2400" dirty="0" smtClean="0"/>
              <a:t> </a:t>
            </a:r>
            <a:r>
              <a:rPr lang="es-ES" sz="2400" dirty="0" err="1" smtClean="0"/>
              <a:t>bat</a:t>
            </a:r>
            <a:r>
              <a:rPr lang="es-ES" sz="2400" dirty="0" smtClean="0"/>
              <a:t> </a:t>
            </a:r>
            <a:r>
              <a:rPr lang="es-ES" sz="2400" dirty="0" err="1" smtClean="0"/>
              <a:t>tzion</a:t>
            </a:r>
            <a:r>
              <a:rPr lang="es-ES" sz="2400" dirty="0" smtClean="0"/>
              <a:t>, </a:t>
            </a:r>
            <a:r>
              <a:rPr lang="es-ES" sz="2400" dirty="0" err="1" smtClean="0"/>
              <a:t>hariri</a:t>
            </a:r>
            <a:r>
              <a:rPr lang="es-ES" sz="2400" dirty="0" smtClean="0"/>
              <a:t> </a:t>
            </a:r>
            <a:r>
              <a:rPr lang="es-ES" sz="2400" dirty="0" err="1" smtClean="0"/>
              <a:t>bat</a:t>
            </a:r>
            <a:r>
              <a:rPr lang="es-ES" sz="2400" dirty="0" smtClean="0"/>
              <a:t> </a:t>
            </a:r>
            <a:r>
              <a:rPr lang="es-ES" sz="2400" dirty="0" err="1" smtClean="0"/>
              <a:t>yerushalayim</a:t>
            </a:r>
            <a:r>
              <a:rPr lang="es-ES" sz="2400" dirty="0" smtClean="0"/>
              <a:t>. </a:t>
            </a:r>
            <a:r>
              <a:rPr lang="es-ES" sz="2400" dirty="0" err="1" smtClean="0"/>
              <a:t>Hiné</a:t>
            </a:r>
            <a:r>
              <a:rPr lang="es-ES" sz="2400" dirty="0" smtClean="0"/>
              <a:t> </a:t>
            </a:r>
            <a:r>
              <a:rPr lang="es-ES" sz="2400" dirty="0" err="1" smtClean="0"/>
              <a:t>malkej</a:t>
            </a:r>
            <a:r>
              <a:rPr lang="es-ES" sz="2400" dirty="0" smtClean="0"/>
              <a:t> </a:t>
            </a:r>
            <a:r>
              <a:rPr lang="es-ES" sz="2400" dirty="0" err="1" smtClean="0"/>
              <a:t>yabo</a:t>
            </a:r>
            <a:r>
              <a:rPr lang="es-ES" sz="2400" dirty="0" smtClean="0"/>
              <a:t> </a:t>
            </a:r>
            <a:r>
              <a:rPr lang="es-ES" sz="2400" dirty="0" err="1" smtClean="0"/>
              <a:t>laj</a:t>
            </a:r>
            <a:r>
              <a:rPr lang="es-ES" sz="2400" dirty="0" smtClean="0"/>
              <a:t> </a:t>
            </a:r>
            <a:r>
              <a:rPr lang="es-ES" sz="2400" dirty="0" err="1" smtClean="0"/>
              <a:t>tzadiq</a:t>
            </a:r>
            <a:r>
              <a:rPr lang="es-ES" sz="2400" dirty="0" smtClean="0"/>
              <a:t> </a:t>
            </a:r>
            <a:r>
              <a:rPr lang="es-ES" sz="2400" dirty="0" err="1" smtClean="0"/>
              <a:t>benoshá</a:t>
            </a:r>
            <a:r>
              <a:rPr lang="es-ES" sz="2400" dirty="0" smtClean="0"/>
              <a:t> </a:t>
            </a:r>
            <a:r>
              <a:rPr lang="es-ES" sz="2400" dirty="0" err="1" smtClean="0"/>
              <a:t>hu</a:t>
            </a:r>
            <a:r>
              <a:rPr lang="es-ES" sz="2400" dirty="0" smtClean="0"/>
              <a:t> aní </a:t>
            </a:r>
            <a:r>
              <a:rPr lang="es-ES" sz="2400" dirty="0" err="1" smtClean="0"/>
              <a:t>berokeb</a:t>
            </a:r>
            <a:r>
              <a:rPr lang="es-ES" sz="2400" dirty="0" smtClean="0"/>
              <a:t> al </a:t>
            </a:r>
            <a:r>
              <a:rPr lang="es-ES" sz="2400" dirty="0" err="1" smtClean="0"/>
              <a:t>jamor</a:t>
            </a:r>
            <a:r>
              <a:rPr lang="es-ES" sz="2400" dirty="0" smtClean="0"/>
              <a:t> </a:t>
            </a:r>
            <a:r>
              <a:rPr lang="es-ES" sz="2400" dirty="0" err="1" smtClean="0"/>
              <a:t>ve’al</a:t>
            </a:r>
            <a:r>
              <a:rPr lang="es-ES" sz="2400" dirty="0" smtClean="0"/>
              <a:t> </a:t>
            </a:r>
            <a:r>
              <a:rPr lang="es-ES" sz="2400" dirty="0" err="1" smtClean="0"/>
              <a:t>ayir</a:t>
            </a:r>
            <a:r>
              <a:rPr lang="es-ES" sz="2400" dirty="0" smtClean="0"/>
              <a:t> ben </a:t>
            </a:r>
            <a:r>
              <a:rPr lang="es-ES" sz="2400" dirty="0" err="1" smtClean="0"/>
              <a:t>atonot</a:t>
            </a:r>
            <a:endParaRPr lang="es-ES" sz="2400" dirty="0" smtClean="0"/>
          </a:p>
          <a:p>
            <a:r>
              <a:rPr lang="es-E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Regocíjate mucho hija de </a:t>
            </a:r>
            <a:r>
              <a:rPr lang="es-ES" sz="24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Tzión</a:t>
            </a:r>
            <a:r>
              <a:rPr lang="es-E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lanza un grito hija de Yerushaláyim. He aquí, tu Rey viene a ti. El es victorioso, triunfante, pero humilde, montado en un pollino, hijo de una burra.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Gur</a:t>
            </a:r>
            <a: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C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Aryéh</a:t>
            </a:r>
            <a: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explica que el concepto de “montar el burro”</a:t>
            </a:r>
            <a: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simboliza el predominio sobre toda la vida terrenal y cita un Midrash que dice que tanto Abraham como Moshé y el Rey Mesías comparten esta misma superioridad.</a:t>
            </a:r>
          </a:p>
          <a:p>
            <a: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Todos reconocían que Abraham era el príncipe de Dios y por lo tanto, ocurriría lo mismo con el </a:t>
            </a:r>
            <a:r>
              <a:rPr lang="es-C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Mashiaj</a:t>
            </a:r>
            <a: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es-C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Moshé también se transformó en el líder de Israel y muy pronto demostraría su superioridad sobre el Faraón y sobre todo Egipto.</a:t>
            </a:r>
            <a:endParaRPr lang="es-CO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4:21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el Eterno a Moisés: Cuando te vayas para volver a Egipto, observa todas las maravillas que he puesto en tu mano y las harás ante el Faraón; y Yo endureceré su corazón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 no dejará ir al pueblo.</a:t>
            </a:r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Vayomer</a:t>
            </a:r>
            <a:r>
              <a:rPr lang="es-CO" sz="2400" b="1" dirty="0" smtClean="0"/>
              <a:t> Adonay el-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belejteja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lashuv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Mitsraymah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re'eh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kol-hamoftim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asher-samti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veyadeja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va'asitam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lifney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Far'oh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va'ani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ajazek</a:t>
            </a:r>
            <a:r>
              <a:rPr lang="es-CO" sz="2400" b="1" dirty="0" smtClean="0"/>
              <a:t> et-libo velo </a:t>
            </a:r>
            <a:r>
              <a:rPr lang="es-CO" sz="2400" b="1" dirty="0" err="1" smtClean="0"/>
              <a:t>yeshalaj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ha'am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dirty="0" smtClean="0"/>
              <a:t> Dios sabía de antemano que el Faraón endurecería su corazón para no dejar libres a los hijos de Israel. </a:t>
            </a:r>
            <a:endParaRPr lang="es-CO" sz="2400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En </a:t>
            </a:r>
            <a:r>
              <a:rPr lang="es-CO" sz="2400" dirty="0" smtClean="0"/>
              <a:t>virtud de que Dios concedió al ser humano la libertad de escoger entre el bien y el mal, no impide a nadie hacer lo que quiere; por el contrario, encamina a la persona según las inclinaciones del corazón de cada cual, pero le da muchas oportunidades para que haga penitencia antes de castigarla, según lo vemos en el caso del Faraón</a:t>
            </a:r>
            <a:r>
              <a:rPr lang="es-CO" sz="2400" dirty="0" smtClean="0"/>
              <a:t>.</a:t>
            </a:r>
          </a:p>
          <a:p>
            <a:r>
              <a:rPr lang="es-CO" sz="2400" dirty="0" smtClean="0"/>
              <a:t>Veamos lo que dice Yob:</a:t>
            </a:r>
          </a:p>
          <a:p>
            <a:r>
              <a:rPr lang="es-CO" sz="2400" b="1" dirty="0" smtClean="0">
                <a:solidFill>
                  <a:srgbClr val="4D4D4D"/>
                </a:solidFill>
              </a:rPr>
              <a:t>14</a:t>
            </a:r>
            <a:r>
              <a:rPr lang="es-CO" sz="2400" dirty="0" smtClean="0">
                <a:solidFill>
                  <a:srgbClr val="4D4D4D"/>
                </a:solidFill>
              </a:rPr>
              <a:t> </a:t>
            </a:r>
            <a:r>
              <a:rPr lang="es-CO" sz="2400" i="1" dirty="0" smtClean="0">
                <a:solidFill>
                  <a:srgbClr val="4D4D4D"/>
                </a:solidFill>
              </a:rPr>
              <a:t>Ciertamente Dios habla una vez, </a:t>
            </a:r>
            <a:br>
              <a:rPr lang="es-CO" sz="2400" i="1" dirty="0" smtClean="0">
                <a:solidFill>
                  <a:srgbClr val="4D4D4D"/>
                </a:solidFill>
              </a:rPr>
            </a:br>
            <a:r>
              <a:rPr lang="es-CO" sz="2400" i="1" dirty="0" smtClean="0">
                <a:solidFill>
                  <a:srgbClr val="4D4D4D"/>
                </a:solidFill>
              </a:rPr>
              <a:t>          y otra vez, pero nadie se da cuenta de ello</a:t>
            </a:r>
            <a:r>
              <a:rPr lang="es-CO" sz="2400" dirty="0" smtClean="0">
                <a:solidFill>
                  <a:srgbClr val="4D4D4D"/>
                </a:solidFill>
              </a:rPr>
              <a:t>. </a:t>
            </a:r>
            <a:br>
              <a:rPr lang="es-CO" sz="2400" dirty="0" smtClean="0">
                <a:solidFill>
                  <a:srgbClr val="4D4D4D"/>
                </a:solidFill>
              </a:rPr>
            </a:br>
            <a:r>
              <a:rPr lang="es-CO" sz="2400" b="1" dirty="0" smtClean="0">
                <a:solidFill>
                  <a:srgbClr val="4D4D4D"/>
                </a:solidFill>
              </a:rPr>
              <a:t>15</a:t>
            </a:r>
            <a:r>
              <a:rPr lang="es-CO" sz="2400" dirty="0" smtClean="0">
                <a:solidFill>
                  <a:srgbClr val="4D4D4D"/>
                </a:solidFill>
              </a:rPr>
              <a:t> </a:t>
            </a:r>
            <a:r>
              <a:rPr lang="es-CO" sz="2400" i="1" dirty="0" smtClean="0">
                <a:solidFill>
                  <a:srgbClr val="4D4D4D"/>
                </a:solidFill>
              </a:rPr>
              <a:t>En un sueño, en una visión nocturna, </a:t>
            </a:r>
            <a:br>
              <a:rPr lang="es-CO" sz="2400" i="1" dirty="0" smtClean="0">
                <a:solidFill>
                  <a:srgbClr val="4D4D4D"/>
                </a:solidFill>
              </a:rPr>
            </a:br>
            <a:r>
              <a:rPr lang="es-CO" sz="2400" i="1" dirty="0" smtClean="0">
                <a:solidFill>
                  <a:srgbClr val="4D4D4D"/>
                </a:solidFill>
              </a:rPr>
              <a:t>          cuando un sueño profundo cae sobre los hombres, </a:t>
            </a:r>
            <a:br>
              <a:rPr lang="es-CO" sz="2400" i="1" dirty="0" smtClean="0">
                <a:solidFill>
                  <a:srgbClr val="4D4D4D"/>
                </a:solidFill>
              </a:rPr>
            </a:br>
            <a:r>
              <a:rPr lang="es-CO" sz="2400" i="1" dirty="0" smtClean="0">
                <a:solidFill>
                  <a:srgbClr val="4D4D4D"/>
                </a:solidFill>
              </a:rPr>
              <a:t>          mientras dormitan en sus lechos, </a:t>
            </a:r>
            <a:r>
              <a:rPr lang="es-CO" sz="2400" u="sng" dirty="0" smtClean="0">
                <a:solidFill>
                  <a:srgbClr val="4D4D4D"/>
                </a:solidFill>
                <a:hlinkClick r:id="rId4"/>
              </a:rPr>
              <a:t/>
            </a:r>
            <a:br>
              <a:rPr lang="es-CO" sz="2400" u="sng" dirty="0" smtClean="0">
                <a:solidFill>
                  <a:srgbClr val="4D4D4D"/>
                </a:solidFill>
                <a:hlinkClick r:id="rId4"/>
              </a:rPr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En </a:t>
            </a:r>
            <a:r>
              <a:rPr lang="es-CO" sz="2400" dirty="0" smtClean="0"/>
              <a:t>virtud de que Dios concedió al ser humano la libertad de escoger entre el bien y el mal, no impide a nadie hacer lo que quiere; por el contrario, encamina a la persona según las inclinaciones del corazón de cada cual, pero le da muchas oportunidades para que haga penitencia antes de castigarla, según lo vemos en el caso del Faraón</a:t>
            </a:r>
            <a:r>
              <a:rPr lang="es-CO" sz="2400" dirty="0" smtClean="0"/>
              <a:t>.</a:t>
            </a:r>
          </a:p>
          <a:p>
            <a:r>
              <a:rPr lang="es-CO" sz="2400" dirty="0" smtClean="0"/>
              <a:t>Veamos lo que dice Yob: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algn="r"/>
            <a:r>
              <a:rPr lang="es-CO" sz="2400" dirty="0" smtClean="0"/>
              <a:t>כִּֽ</a:t>
            </a:r>
            <a:r>
              <a:rPr lang="es-CO" sz="2400" dirty="0" err="1" smtClean="0"/>
              <a:t>י־בְאַח</a:t>
            </a:r>
            <a:r>
              <a:rPr lang="es-CO" sz="2400" dirty="0" smtClean="0"/>
              <a:t>ַ֥ת </a:t>
            </a:r>
            <a:r>
              <a:rPr lang="es-CO" sz="2400" dirty="0" err="1" smtClean="0"/>
              <a:t>יְדַב</a:t>
            </a:r>
            <a:r>
              <a:rPr lang="es-CO" sz="2400" dirty="0" smtClean="0"/>
              <a:t>ֶּ</a:t>
            </a:r>
            <a:r>
              <a:rPr lang="es-CO" sz="2400" dirty="0" err="1" smtClean="0"/>
              <a:t>ר־א</a:t>
            </a:r>
            <a:r>
              <a:rPr lang="es-CO" sz="2400" dirty="0" smtClean="0"/>
              <a:t>ֵ֑ל וּ֝</a:t>
            </a:r>
            <a:r>
              <a:rPr lang="es-CO" sz="2400" dirty="0" err="1" smtClean="0"/>
              <a:t>בִש</a:t>
            </a:r>
            <a:r>
              <a:rPr lang="es-CO" sz="2400" dirty="0" smtClean="0"/>
              <a:t>ְׁתַּ֗</a:t>
            </a:r>
            <a:r>
              <a:rPr lang="es-CO" sz="2400" dirty="0" err="1" smtClean="0"/>
              <a:t>יִם</a:t>
            </a:r>
            <a:r>
              <a:rPr lang="es-CO" sz="2400" dirty="0" smtClean="0"/>
              <a:t> לֹ֣א </a:t>
            </a:r>
            <a:r>
              <a:rPr lang="es-CO" sz="2400" dirty="0" err="1" smtClean="0"/>
              <a:t>יְשׁוּר</a:t>
            </a:r>
            <a:r>
              <a:rPr lang="es-CO" sz="2400" dirty="0" smtClean="0"/>
              <a:t>ֶֽנָּה׃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14  Porque Dios habla muchas veces, pero el hombre no lo percibe.</a:t>
            </a:r>
          </a:p>
          <a:p>
            <a:pPr algn="r"/>
            <a:r>
              <a:rPr lang="es-CO" sz="2400" dirty="0" smtClean="0"/>
              <a:t>בַּ</a:t>
            </a:r>
            <a:r>
              <a:rPr lang="es-CO" sz="2400" dirty="0" err="1" smtClean="0"/>
              <a:t>חֲל֤וֹם</a:t>
            </a:r>
            <a:r>
              <a:rPr lang="es-CO" sz="2400" dirty="0" smtClean="0"/>
              <a:t> ׀ </a:t>
            </a:r>
            <a:r>
              <a:rPr lang="es-CO" sz="2400" dirty="0" err="1" smtClean="0"/>
              <a:t>חֶזְי֬וֹן</a:t>
            </a:r>
            <a:r>
              <a:rPr lang="es-CO" sz="2400" dirty="0" smtClean="0"/>
              <a:t> לַ֗</a:t>
            </a:r>
            <a:r>
              <a:rPr lang="es-CO" sz="2400" dirty="0" err="1" smtClean="0"/>
              <a:t>יְלָה</a:t>
            </a:r>
            <a:r>
              <a:rPr lang="es-CO" sz="2400" dirty="0" smtClean="0"/>
              <a:t> בִּ</a:t>
            </a:r>
            <a:r>
              <a:rPr lang="es-CO" sz="2400" dirty="0" err="1" smtClean="0"/>
              <a:t>נְפ</a:t>
            </a:r>
            <a:r>
              <a:rPr lang="es-CO" sz="2400" dirty="0" smtClean="0"/>
              <a:t>ֹ֣ל תַּ֭</a:t>
            </a:r>
            <a:r>
              <a:rPr lang="es-CO" sz="2400" dirty="0" err="1" smtClean="0"/>
              <a:t>רְד</a:t>
            </a:r>
            <a:r>
              <a:rPr lang="es-CO" sz="2400" dirty="0" smtClean="0"/>
              <a:t>ֵּ</a:t>
            </a:r>
            <a:r>
              <a:rPr lang="es-CO" sz="2400" dirty="0" err="1" smtClean="0"/>
              <a:t>מָה</a:t>
            </a:r>
            <a:r>
              <a:rPr lang="es-CO" sz="2400" dirty="0" smtClean="0"/>
              <a:t> </a:t>
            </a:r>
            <a:r>
              <a:rPr lang="es-CO" sz="2400" dirty="0" err="1" smtClean="0"/>
              <a:t>עַל־אֲנָש</a:t>
            </a:r>
            <a:r>
              <a:rPr lang="es-CO" sz="2400" dirty="0" smtClean="0"/>
              <a:t>ִׁ֑</a:t>
            </a:r>
            <a:r>
              <a:rPr lang="es-CO" sz="2400" dirty="0" err="1" smtClean="0"/>
              <a:t>ים</a:t>
            </a:r>
            <a:r>
              <a:rPr lang="es-CO" sz="2400" dirty="0" smtClean="0"/>
              <a:t> בִּ֝</a:t>
            </a:r>
            <a:r>
              <a:rPr lang="es-CO" sz="2400" dirty="0" err="1" smtClean="0"/>
              <a:t>תְנוּמ֗וֹת</a:t>
            </a:r>
            <a:r>
              <a:rPr lang="es-CO" sz="2400" dirty="0" smtClean="0"/>
              <a:t> </a:t>
            </a:r>
            <a:r>
              <a:rPr lang="es-CO" sz="2400" dirty="0" err="1" smtClean="0"/>
              <a:t>עֲל</a:t>
            </a:r>
            <a:r>
              <a:rPr lang="es-CO" sz="2400" dirty="0" smtClean="0"/>
              <a:t>ֵ֣י </a:t>
            </a:r>
            <a:r>
              <a:rPr lang="es-CO" sz="2400" dirty="0" err="1" smtClean="0"/>
              <a:t>מִש</a:t>
            </a:r>
            <a:r>
              <a:rPr lang="es-CO" sz="2400" dirty="0" smtClean="0"/>
              <a:t>ְׁכָּֽב׃ 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 En un sueño, en una visión nocturna, cuando el sueño cae sobre los hombres, mientras ellos dormitan en sus lechos.</a:t>
            </a:r>
          </a:p>
          <a:p>
            <a:pPr algn="r"/>
            <a:r>
              <a:rPr lang="es-CO" sz="2400" dirty="0" smtClean="0"/>
              <a:t>אָ֣ז יִ֭</a:t>
            </a:r>
            <a:r>
              <a:rPr lang="es-CO" sz="2400" dirty="0" err="1" smtClean="0"/>
              <a:t>גְלֶה</a:t>
            </a:r>
            <a:r>
              <a:rPr lang="es-CO" sz="2400" dirty="0" smtClean="0"/>
              <a:t> אֹ֣</a:t>
            </a:r>
            <a:r>
              <a:rPr lang="es-CO" sz="2400" dirty="0" err="1" smtClean="0"/>
              <a:t>זֶן</a:t>
            </a:r>
            <a:r>
              <a:rPr lang="es-CO" sz="2400" dirty="0" smtClean="0"/>
              <a:t> </a:t>
            </a:r>
            <a:r>
              <a:rPr lang="es-CO" sz="2400" dirty="0" err="1" smtClean="0"/>
              <a:t>אֲנָש</a:t>
            </a:r>
            <a:r>
              <a:rPr lang="es-CO" sz="2400" dirty="0" smtClean="0"/>
              <a:t>ִׁ֑</a:t>
            </a:r>
            <a:r>
              <a:rPr lang="es-CO" sz="2400" dirty="0" err="1" smtClean="0"/>
              <a:t>ים</a:t>
            </a:r>
            <a:r>
              <a:rPr lang="es-CO" sz="2400" dirty="0" smtClean="0"/>
              <a:t> </a:t>
            </a:r>
            <a:r>
              <a:rPr lang="es-CO" sz="2400" dirty="0" err="1" smtClean="0"/>
              <a:t>וּבְמ</a:t>
            </a:r>
            <a:r>
              <a:rPr lang="es-CO" sz="2400" dirty="0" smtClean="0"/>
              <a:t>ֹ֖</a:t>
            </a:r>
            <a:r>
              <a:rPr lang="es-CO" sz="2400" dirty="0" err="1" smtClean="0"/>
              <a:t>סָר</a:t>
            </a:r>
            <a:r>
              <a:rPr lang="es-CO" sz="2400" dirty="0" smtClean="0"/>
              <a:t>ָ֣ם </a:t>
            </a:r>
            <a:r>
              <a:rPr lang="es-CO" sz="2400" dirty="0" err="1" smtClean="0"/>
              <a:t>יַחְת</a:t>
            </a:r>
            <a:r>
              <a:rPr lang="es-CO" sz="2400" dirty="0" smtClean="0"/>
              <a:t>ֹּֽם׃ 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 Entonces  El abre los oídos de los hombres y 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através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Su disciplina deja Su sello. </a:t>
            </a:r>
            <a:endParaRPr lang="es-CO" sz="2400" i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algn="r"/>
            <a:r>
              <a:rPr lang="es-CO" sz="2400" dirty="0" smtClean="0"/>
              <a:t> לְ֭</a:t>
            </a:r>
            <a:r>
              <a:rPr lang="es-CO" sz="2400" dirty="0" err="1" smtClean="0"/>
              <a:t>הָסִיר</a:t>
            </a:r>
            <a:r>
              <a:rPr lang="es-CO" sz="2400" dirty="0" smtClean="0"/>
              <a:t> </a:t>
            </a:r>
            <a:r>
              <a:rPr lang="es-CO" sz="2400" dirty="0" err="1" smtClean="0"/>
              <a:t>אָד</a:t>
            </a:r>
            <a:r>
              <a:rPr lang="es-CO" sz="2400" dirty="0" smtClean="0"/>
              <a:t>ָ֣ם </a:t>
            </a:r>
            <a:r>
              <a:rPr lang="es-CO" sz="2400" dirty="0" err="1" smtClean="0"/>
              <a:t>מַעֲש</a:t>
            </a:r>
            <a:r>
              <a:rPr lang="es-CO" sz="2400" dirty="0" smtClean="0"/>
              <a:t>ֶׂ֑ה </a:t>
            </a:r>
            <a:r>
              <a:rPr lang="es-CO" sz="2400" dirty="0" err="1" smtClean="0"/>
              <a:t>וְגֵו</a:t>
            </a:r>
            <a:r>
              <a:rPr lang="es-CO" sz="2400" dirty="0" smtClean="0"/>
              <a:t>ָ֖ה </a:t>
            </a:r>
            <a:r>
              <a:rPr lang="es-CO" sz="2400" dirty="0" err="1" smtClean="0"/>
              <a:t>מִג</a:t>
            </a:r>
            <a:r>
              <a:rPr lang="es-CO" sz="2400" dirty="0" smtClean="0"/>
              <a:t>ֶּ֣</a:t>
            </a:r>
            <a:r>
              <a:rPr lang="es-CO" sz="2400" dirty="0" err="1" smtClean="0"/>
              <a:t>בֶר</a:t>
            </a:r>
            <a:r>
              <a:rPr lang="es-CO" sz="2400" dirty="0" smtClean="0"/>
              <a:t> </a:t>
            </a:r>
            <a:r>
              <a:rPr lang="es-CO" sz="2400" dirty="0" err="1" smtClean="0"/>
              <a:t>יְכַס</a:t>
            </a:r>
            <a:r>
              <a:rPr lang="es-CO" sz="2400" dirty="0" smtClean="0"/>
              <a:t>ֶּֽה׃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17  Para apartar al hombre de sus acciones y suprimirle el orgullo.</a:t>
            </a:r>
          </a:p>
          <a:p>
            <a:pPr algn="r"/>
            <a:r>
              <a:rPr lang="es-CO" sz="2400" dirty="0" err="1" smtClean="0"/>
              <a:t>יַחְש</a:t>
            </a:r>
            <a:r>
              <a:rPr lang="es-CO" sz="2400" dirty="0" smtClean="0"/>
              <a:t>ֹׂ֣ךְ נַ֭</a:t>
            </a:r>
            <a:r>
              <a:rPr lang="es-CO" sz="2400" dirty="0" err="1" smtClean="0"/>
              <a:t>פְשׁו</a:t>
            </a:r>
            <a:r>
              <a:rPr lang="es-CO" sz="2400" dirty="0" smtClean="0"/>
              <a:t>ֹ </a:t>
            </a:r>
            <a:r>
              <a:rPr lang="es-CO" sz="2400" dirty="0" err="1" smtClean="0"/>
              <a:t>מִנ</a:t>
            </a:r>
            <a:r>
              <a:rPr lang="es-CO" sz="2400" dirty="0" smtClean="0"/>
              <a:t>ִּ</a:t>
            </a:r>
            <a:r>
              <a:rPr lang="es-CO" sz="2400" dirty="0" err="1" smtClean="0"/>
              <a:t>י־ש</a:t>
            </a:r>
            <a:r>
              <a:rPr lang="es-CO" sz="2400" dirty="0" smtClean="0"/>
              <a:t>ָׁ֑</a:t>
            </a:r>
            <a:r>
              <a:rPr lang="es-CO" sz="2400" dirty="0" err="1" smtClean="0"/>
              <a:t>חַת</a:t>
            </a:r>
            <a:r>
              <a:rPr lang="es-CO" sz="2400" dirty="0" smtClean="0"/>
              <a:t> וְ֝</a:t>
            </a:r>
            <a:r>
              <a:rPr lang="es-CO" sz="2400" dirty="0" err="1" smtClean="0"/>
              <a:t>חַי</a:t>
            </a:r>
            <a:r>
              <a:rPr lang="es-CO" sz="2400" dirty="0" smtClean="0"/>
              <a:t>ָּ</a:t>
            </a:r>
            <a:r>
              <a:rPr lang="es-CO" sz="2400" dirty="0" err="1" smtClean="0"/>
              <a:t>ת֗ו</a:t>
            </a:r>
            <a:r>
              <a:rPr lang="es-CO" sz="2400" dirty="0" smtClean="0"/>
              <a:t>ֹ </a:t>
            </a:r>
            <a:r>
              <a:rPr lang="es-CO" sz="2400" dirty="0" err="1" smtClean="0"/>
              <a:t>מֵעֲב</a:t>
            </a:r>
            <a:r>
              <a:rPr lang="es-CO" sz="2400" dirty="0" smtClean="0"/>
              <a:t>ֹ֥ר בַּשָּֽׁ</a:t>
            </a:r>
            <a:r>
              <a:rPr lang="es-CO" sz="2400" dirty="0" err="1" smtClean="0"/>
              <a:t>לַח</a:t>
            </a:r>
            <a:r>
              <a:rPr lang="es-CO" sz="2400" dirty="0" smtClean="0"/>
              <a:t>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 El detiene su alma del foso y su vida de descender al 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Seol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r"/>
            <a:r>
              <a:rPr lang="es-CO" sz="2400" dirty="0" err="1" smtClean="0"/>
              <a:t>וְהוּכ</a:t>
            </a:r>
            <a:r>
              <a:rPr lang="es-CO" sz="2400" dirty="0" smtClean="0"/>
              <a:t>ַ֣ח בְּ֭</a:t>
            </a:r>
            <a:r>
              <a:rPr lang="es-CO" sz="2400" dirty="0" err="1" smtClean="0"/>
              <a:t>מַכְאוֹב</a:t>
            </a:r>
            <a:r>
              <a:rPr lang="es-CO" sz="2400" dirty="0" smtClean="0"/>
              <a:t> </a:t>
            </a:r>
            <a:r>
              <a:rPr lang="es-CO" sz="2400" dirty="0" err="1" smtClean="0"/>
              <a:t>עַל־מִש</a:t>
            </a:r>
            <a:r>
              <a:rPr lang="es-CO" sz="2400" dirty="0" smtClean="0"/>
              <a:t>ְׁכָּ</a:t>
            </a:r>
            <a:r>
              <a:rPr lang="es-CO" sz="2400" dirty="0" err="1" smtClean="0"/>
              <a:t>ב֑ו</a:t>
            </a:r>
            <a:r>
              <a:rPr lang="es-CO" sz="2400" dirty="0" smtClean="0"/>
              <a:t>ֹ </a:t>
            </a:r>
            <a:r>
              <a:rPr lang="es-CO" sz="2400" dirty="0" err="1" smtClean="0"/>
              <a:t>וריב</a:t>
            </a:r>
            <a:r>
              <a:rPr lang="es-CO" sz="2400" dirty="0" smtClean="0"/>
              <a:t> [</a:t>
            </a:r>
            <a:r>
              <a:rPr lang="es-CO" sz="2400" dirty="0" err="1" smtClean="0"/>
              <a:t>וְר֖וֹב</a:t>
            </a:r>
            <a:r>
              <a:rPr lang="es-CO" sz="2400" dirty="0" smtClean="0"/>
              <a:t>] </a:t>
            </a:r>
            <a:r>
              <a:rPr lang="es-CO" sz="2400" dirty="0" err="1" smtClean="0"/>
              <a:t>עֲצָמ</a:t>
            </a:r>
            <a:r>
              <a:rPr lang="es-CO" sz="2400" dirty="0" smtClean="0"/>
              <a:t>ָ֣</a:t>
            </a:r>
            <a:r>
              <a:rPr lang="es-CO" sz="2400" dirty="0" err="1" smtClean="0"/>
              <a:t>יו</a:t>
            </a:r>
            <a:r>
              <a:rPr lang="es-CO" sz="2400" dirty="0" smtClean="0"/>
              <a:t> </a:t>
            </a:r>
            <a:r>
              <a:rPr lang="es-CO" sz="2400" dirty="0" err="1" smtClean="0"/>
              <a:t>אֵת</a:t>
            </a:r>
            <a:r>
              <a:rPr lang="es-CO" sz="2400" dirty="0" smtClean="0"/>
              <a:t>ָֽן׃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 El hombre es castigado con dolor en su cama y con queja continua en sus huesos.</a:t>
            </a:r>
          </a:p>
          <a:p>
            <a:pPr algn="r"/>
            <a:r>
              <a:rPr lang="es-CO" sz="2400" dirty="0" err="1" smtClean="0"/>
              <a:t>וְז</a:t>
            </a:r>
            <a:r>
              <a:rPr lang="es-CO" sz="2400" dirty="0" smtClean="0"/>
              <a:t>ִֽ</a:t>
            </a:r>
            <a:r>
              <a:rPr lang="es-CO" sz="2400" dirty="0" err="1" smtClean="0"/>
              <a:t>הֲמ</a:t>
            </a:r>
            <a:r>
              <a:rPr lang="es-CO" sz="2400" dirty="0" smtClean="0"/>
              <a:t>ַ֣</a:t>
            </a:r>
            <a:r>
              <a:rPr lang="es-CO" sz="2400" dirty="0" err="1" smtClean="0"/>
              <a:t>תּו</a:t>
            </a:r>
            <a:r>
              <a:rPr lang="es-CO" sz="2400" dirty="0" smtClean="0"/>
              <a:t>ּ </a:t>
            </a:r>
            <a:r>
              <a:rPr lang="es-CO" sz="2400" dirty="0" err="1" smtClean="0"/>
              <a:t>חַי</a:t>
            </a:r>
            <a:r>
              <a:rPr lang="es-CO" sz="2400" dirty="0" smtClean="0"/>
              <a:t>ָּ</a:t>
            </a:r>
            <a:r>
              <a:rPr lang="es-CO" sz="2400" dirty="0" err="1" smtClean="0"/>
              <a:t>ת֣ו</a:t>
            </a:r>
            <a:r>
              <a:rPr lang="es-CO" sz="2400" dirty="0" smtClean="0"/>
              <a:t>ֹ לָ֑</a:t>
            </a:r>
            <a:r>
              <a:rPr lang="es-CO" sz="2400" dirty="0" err="1" smtClean="0"/>
              <a:t>חֶם</a:t>
            </a:r>
            <a:r>
              <a:rPr lang="es-CO" sz="2400" dirty="0" smtClean="0"/>
              <a:t> וְ֝</a:t>
            </a:r>
            <a:r>
              <a:rPr lang="es-CO" sz="2400" dirty="0" err="1" smtClean="0"/>
              <a:t>נַפְש</a:t>
            </a:r>
            <a:r>
              <a:rPr lang="es-CO" sz="2400" dirty="0" smtClean="0"/>
              <a:t>ׁ֗וֹ </a:t>
            </a:r>
            <a:r>
              <a:rPr lang="es-CO" sz="2400" dirty="0" err="1" smtClean="0"/>
              <a:t>מַאֲכ</a:t>
            </a:r>
            <a:r>
              <a:rPr lang="es-CO" sz="2400" dirty="0" smtClean="0"/>
              <a:t>ַ֥ל תַּ</a:t>
            </a:r>
            <a:r>
              <a:rPr lang="es-CO" sz="2400" dirty="0" err="1" smtClean="0"/>
              <a:t>אֲו</a:t>
            </a:r>
            <a:r>
              <a:rPr lang="es-CO" sz="2400" dirty="0" smtClean="0"/>
              <a:t>ָֽה׃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 El detesta el pan y su alimento favorito.</a:t>
            </a:r>
            <a:endParaRPr lang="es-CO" sz="2400" i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algn="r"/>
            <a:r>
              <a:rPr lang="es-CO" sz="2400" dirty="0" smtClean="0"/>
              <a:t>יִ֣</a:t>
            </a:r>
            <a:r>
              <a:rPr lang="es-CO" sz="2400" dirty="0" err="1" smtClean="0"/>
              <a:t>כֶל</a:t>
            </a:r>
            <a:r>
              <a:rPr lang="es-CO" sz="2400" dirty="0" smtClean="0"/>
              <a:t> בְּשָׂ</a:t>
            </a:r>
            <a:r>
              <a:rPr lang="es-CO" sz="2400" dirty="0" err="1" smtClean="0"/>
              <a:t>ר֣ו</a:t>
            </a:r>
            <a:r>
              <a:rPr lang="es-CO" sz="2400" dirty="0" smtClean="0"/>
              <a:t>ֹ </a:t>
            </a:r>
            <a:r>
              <a:rPr lang="es-CO" sz="2400" dirty="0" err="1" smtClean="0"/>
              <a:t>מֵר</a:t>
            </a:r>
            <a:r>
              <a:rPr lang="es-CO" sz="2400" dirty="0" smtClean="0"/>
              <a:t>ֹ֑</a:t>
            </a:r>
            <a:r>
              <a:rPr lang="es-CO" sz="2400" dirty="0" err="1" smtClean="0"/>
              <a:t>אִי</a:t>
            </a:r>
            <a:r>
              <a:rPr lang="es-CO" sz="2400" dirty="0" smtClean="0"/>
              <a:t> </a:t>
            </a:r>
            <a:r>
              <a:rPr lang="es-CO" sz="2400" dirty="0" err="1" smtClean="0"/>
              <a:t>ושפי</a:t>
            </a:r>
            <a:r>
              <a:rPr lang="es-CO" sz="2400" dirty="0" smtClean="0"/>
              <a:t> [</a:t>
            </a:r>
            <a:r>
              <a:rPr lang="es-CO" sz="2400" dirty="0" err="1" smtClean="0"/>
              <a:t>וְש</a:t>
            </a:r>
            <a:r>
              <a:rPr lang="es-CO" sz="2400" dirty="0" smtClean="0"/>
              <a:t>ֻׁפּ֥וּ] עַ֝</a:t>
            </a:r>
            <a:r>
              <a:rPr lang="es-CO" sz="2400" dirty="0" err="1" smtClean="0"/>
              <a:t>צְמוֹת</a:t>
            </a:r>
            <a:r>
              <a:rPr lang="es-CO" sz="2400" dirty="0" smtClean="0"/>
              <a:t>ָ֗</a:t>
            </a:r>
            <a:r>
              <a:rPr lang="es-CO" sz="2400" dirty="0" err="1" smtClean="0"/>
              <a:t>יו</a:t>
            </a:r>
            <a:r>
              <a:rPr lang="es-CO" sz="2400" dirty="0" smtClean="0"/>
              <a:t> לֹ֣א </a:t>
            </a:r>
            <a:r>
              <a:rPr lang="es-CO" sz="2400" dirty="0" err="1" smtClean="0"/>
              <a:t>רֻא</a:t>
            </a:r>
            <a:r>
              <a:rPr lang="es-CO" sz="2400" dirty="0" smtClean="0"/>
              <a:t>ּֽוּ׃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21  Su carne desaparece de la vista y sus huesos que no se veían son visibles.</a:t>
            </a:r>
          </a:p>
          <a:p>
            <a:pPr algn="r"/>
            <a:r>
              <a:rPr lang="es-CO" sz="2400" dirty="0" err="1" smtClean="0"/>
              <a:t>וַת</a:t>
            </a:r>
            <a:r>
              <a:rPr lang="es-CO" sz="2400" dirty="0" smtClean="0"/>
              <a:t>ִּ</a:t>
            </a:r>
            <a:r>
              <a:rPr lang="es-CO" sz="2400" dirty="0" err="1" smtClean="0"/>
              <a:t>קְר</a:t>
            </a:r>
            <a:r>
              <a:rPr lang="es-CO" sz="2400" dirty="0" smtClean="0"/>
              <a:t>ַ֣ב </a:t>
            </a:r>
            <a:r>
              <a:rPr lang="es-CO" sz="2400" dirty="0" err="1" smtClean="0"/>
              <a:t>לַש</a:t>
            </a:r>
            <a:r>
              <a:rPr lang="es-CO" sz="2400" dirty="0" smtClean="0"/>
              <a:t>ַּׁ֣</a:t>
            </a:r>
            <a:r>
              <a:rPr lang="es-CO" sz="2400" dirty="0" err="1" smtClean="0"/>
              <a:t>חַת</a:t>
            </a:r>
            <a:r>
              <a:rPr lang="es-CO" sz="2400" dirty="0" smtClean="0"/>
              <a:t> </a:t>
            </a:r>
            <a:r>
              <a:rPr lang="es-CO" sz="2400" dirty="0" err="1" smtClean="0"/>
              <a:t>נַפְש</a:t>
            </a:r>
            <a:r>
              <a:rPr lang="es-CO" sz="2400" dirty="0" smtClean="0"/>
              <a:t>ׁ֑וֹ וְ֝</a:t>
            </a:r>
            <a:r>
              <a:rPr lang="es-CO" sz="2400" dirty="0" err="1" smtClean="0"/>
              <a:t>חַי</a:t>
            </a:r>
            <a:r>
              <a:rPr lang="es-CO" sz="2400" dirty="0" smtClean="0"/>
              <a:t>ָּ</a:t>
            </a:r>
            <a:r>
              <a:rPr lang="es-CO" sz="2400" dirty="0" err="1" smtClean="0"/>
              <a:t>ת֗ו</a:t>
            </a:r>
            <a:r>
              <a:rPr lang="es-CO" sz="2400" dirty="0" smtClean="0"/>
              <a:t>ֹ לַֽ</a:t>
            </a:r>
            <a:r>
              <a:rPr lang="es-CO" sz="2400" dirty="0" err="1" smtClean="0"/>
              <a:t>מְמִת</a:t>
            </a:r>
            <a:r>
              <a:rPr lang="es-CO" sz="2400" dirty="0" smtClean="0"/>
              <a:t>ִֽ</a:t>
            </a:r>
            <a:r>
              <a:rPr lang="es-CO" sz="2400" dirty="0" err="1" smtClean="0"/>
              <a:t>ים</a:t>
            </a:r>
            <a:r>
              <a:rPr lang="es-CO" sz="2400" dirty="0" smtClean="0"/>
              <a:t>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 El se acerca al foso, su vida a la muerte</a:t>
            </a:r>
          </a:p>
          <a:p>
            <a:pPr algn="r"/>
            <a:r>
              <a:rPr lang="es-CO" sz="2400" dirty="0" err="1" smtClean="0"/>
              <a:t>אִם־י</a:t>
            </a:r>
            <a:r>
              <a:rPr lang="es-CO" sz="2400" dirty="0" smtClean="0"/>
              <a:t>ֵ֤שׁ </a:t>
            </a:r>
            <a:r>
              <a:rPr lang="es-CO" sz="2400" dirty="0" err="1" smtClean="0"/>
              <a:t>עָל</a:t>
            </a:r>
            <a:r>
              <a:rPr lang="es-CO" sz="2400" dirty="0" smtClean="0"/>
              <a:t>ָ֨</a:t>
            </a:r>
            <a:r>
              <a:rPr lang="es-CO" sz="2400" dirty="0" err="1" smtClean="0"/>
              <a:t>יו</a:t>
            </a:r>
            <a:r>
              <a:rPr lang="es-CO" sz="2400" dirty="0" smtClean="0"/>
              <a:t> ׀ </a:t>
            </a:r>
            <a:r>
              <a:rPr lang="es-CO" sz="2400" dirty="0" err="1" smtClean="0"/>
              <a:t>מַלְא</a:t>
            </a:r>
            <a:r>
              <a:rPr lang="es-CO" sz="2400" dirty="0" smtClean="0"/>
              <a:t>ָ֗ךְ </a:t>
            </a:r>
            <a:r>
              <a:rPr lang="es-CO" sz="2400" dirty="0" err="1" smtClean="0"/>
              <a:t>מֵל</a:t>
            </a:r>
            <a:r>
              <a:rPr lang="es-CO" sz="2400" dirty="0" smtClean="0"/>
              <a:t>ִ֗</a:t>
            </a:r>
            <a:r>
              <a:rPr lang="es-CO" sz="2400" dirty="0" err="1" smtClean="0"/>
              <a:t>יץ</a:t>
            </a:r>
            <a:r>
              <a:rPr lang="es-CO" sz="2400" dirty="0" smtClean="0"/>
              <a:t> </a:t>
            </a:r>
            <a:r>
              <a:rPr lang="es-CO" sz="2400" dirty="0" err="1" smtClean="0"/>
              <a:t>אֶח</a:t>
            </a:r>
            <a:r>
              <a:rPr lang="es-CO" sz="2400" dirty="0" smtClean="0"/>
              <a:t>ָ֥ד </a:t>
            </a:r>
            <a:r>
              <a:rPr lang="es-CO" sz="2400" dirty="0" err="1" smtClean="0"/>
              <a:t>מִנ</a:t>
            </a:r>
            <a:r>
              <a:rPr lang="es-CO" sz="2400" dirty="0" smtClean="0"/>
              <a:t>ִּ</a:t>
            </a:r>
            <a:r>
              <a:rPr lang="es-CO" sz="2400" dirty="0" err="1" smtClean="0"/>
              <a:t>י־א</a:t>
            </a:r>
            <a:r>
              <a:rPr lang="es-CO" sz="2400" dirty="0" smtClean="0"/>
              <a:t>ָ֑</a:t>
            </a:r>
            <a:r>
              <a:rPr lang="es-CO" sz="2400" dirty="0" err="1" smtClean="0"/>
              <a:t>לֶף</a:t>
            </a:r>
            <a:r>
              <a:rPr lang="es-CO" sz="2400" dirty="0" smtClean="0"/>
              <a:t> </a:t>
            </a:r>
            <a:r>
              <a:rPr lang="es-CO" sz="2400" dirty="0" err="1" smtClean="0"/>
              <a:t>לְהַג</a:t>
            </a:r>
            <a:r>
              <a:rPr lang="es-CO" sz="2400" dirty="0" smtClean="0"/>
              <a:t>ִּ֖</a:t>
            </a:r>
            <a:r>
              <a:rPr lang="es-CO" sz="2400" dirty="0" err="1" smtClean="0"/>
              <a:t>יד</a:t>
            </a:r>
            <a:r>
              <a:rPr lang="es-CO" sz="2400" dirty="0" smtClean="0"/>
              <a:t> </a:t>
            </a:r>
            <a:r>
              <a:rPr lang="es-CO" sz="2400" dirty="0" err="1" smtClean="0"/>
              <a:t>לְאָד</a:t>
            </a:r>
            <a:r>
              <a:rPr lang="es-CO" sz="2400" dirty="0" smtClean="0"/>
              <a:t>ָ֣ם </a:t>
            </a:r>
            <a:r>
              <a:rPr lang="es-CO" sz="2400" dirty="0" err="1" smtClean="0"/>
              <a:t>יָש</a:t>
            </a:r>
            <a:r>
              <a:rPr lang="es-CO" sz="2400" dirty="0" smtClean="0"/>
              <a:t>ְׁ</a:t>
            </a:r>
            <a:r>
              <a:rPr lang="es-CO" sz="2400" dirty="0" err="1" smtClean="0"/>
              <a:t>רֽו</a:t>
            </a:r>
            <a:r>
              <a:rPr lang="es-CO" sz="2400" dirty="0" smtClean="0"/>
              <a:t>ֹ׃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 Si el tiene un ángel quien lo represente, alguien que abogue por 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éI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entre millares  para que le declare lo que es correcto para él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algn="r"/>
            <a:r>
              <a:rPr lang="es-CO" sz="2400" dirty="0" err="1" smtClean="0"/>
              <a:t>וַיְחֻנ</a:t>
            </a:r>
            <a:r>
              <a:rPr lang="es-CO" sz="2400" dirty="0" smtClean="0"/>
              <a:t>ֶּ֗</a:t>
            </a:r>
            <a:r>
              <a:rPr lang="es-CO" sz="2400" dirty="0" err="1" smtClean="0"/>
              <a:t>נּו</a:t>
            </a:r>
            <a:r>
              <a:rPr lang="es-CO" sz="2400" dirty="0" smtClean="0"/>
              <a:t>ּ </a:t>
            </a:r>
            <a:r>
              <a:rPr lang="es-CO" sz="2400" dirty="0" err="1" smtClean="0"/>
              <a:t>וַי</a:t>
            </a:r>
            <a:r>
              <a:rPr lang="es-CO" sz="2400" dirty="0" smtClean="0"/>
              <a:t>ֹּ֗</a:t>
            </a:r>
            <a:r>
              <a:rPr lang="es-CO" sz="2400" dirty="0" err="1" smtClean="0"/>
              <a:t>אמֶר</a:t>
            </a:r>
            <a:r>
              <a:rPr lang="es-CO" sz="2400" dirty="0" smtClean="0"/>
              <a:t> פְּ֭</a:t>
            </a:r>
            <a:r>
              <a:rPr lang="es-CO" sz="2400" dirty="0" err="1" smtClean="0"/>
              <a:t>דָעֵהו</a:t>
            </a:r>
            <a:r>
              <a:rPr lang="es-CO" sz="2400" dirty="0" smtClean="0"/>
              <a:t>ּ </a:t>
            </a:r>
            <a:r>
              <a:rPr lang="es-CO" sz="2400" dirty="0" err="1" smtClean="0"/>
              <a:t>מֵר</a:t>
            </a:r>
            <a:r>
              <a:rPr lang="es-CO" sz="2400" dirty="0" smtClean="0"/>
              <a:t>ֶ֥</a:t>
            </a:r>
            <a:r>
              <a:rPr lang="es-CO" sz="2400" dirty="0" err="1" smtClean="0"/>
              <a:t>דֶת</a:t>
            </a:r>
            <a:r>
              <a:rPr lang="es-CO" sz="2400" dirty="0" smtClean="0"/>
              <a:t> שָׁ֗</a:t>
            </a:r>
            <a:r>
              <a:rPr lang="es-CO" sz="2400" dirty="0" err="1" smtClean="0"/>
              <a:t>חַת</a:t>
            </a:r>
            <a:r>
              <a:rPr lang="es-CO" sz="2400" dirty="0" smtClean="0"/>
              <a:t> </a:t>
            </a:r>
            <a:r>
              <a:rPr lang="es-CO" sz="2400" dirty="0" err="1" smtClean="0"/>
              <a:t>מָצ</a:t>
            </a:r>
            <a:r>
              <a:rPr lang="es-CO" sz="2400" dirty="0" smtClean="0"/>
              <a:t>ָ֥</a:t>
            </a:r>
            <a:r>
              <a:rPr lang="es-CO" sz="2400" dirty="0" err="1" smtClean="0"/>
              <a:t>אתִי</a:t>
            </a:r>
            <a:r>
              <a:rPr lang="es-CO" sz="2400" dirty="0" smtClean="0"/>
              <a:t> כֹֽ</a:t>
            </a:r>
            <a:r>
              <a:rPr lang="es-CO" sz="2400" dirty="0" err="1" smtClean="0"/>
              <a:t>פֶר</a:t>
            </a:r>
            <a:r>
              <a:rPr lang="es-CO" sz="2400" dirty="0" smtClean="0"/>
              <a:t>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24  Y entonces tenga </a:t>
            </a:r>
            <a:r>
              <a:rPr lang="es-CO" sz="2400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pieda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él y decrete, “Libérenlo de descender al foso porque yo he obtenido su rescate.</a:t>
            </a:r>
          </a:p>
          <a:p>
            <a:pPr algn="r"/>
            <a:r>
              <a:rPr lang="es-CO" sz="2400" dirty="0" smtClean="0"/>
              <a:t>רֻֽ</a:t>
            </a:r>
            <a:r>
              <a:rPr lang="es-CO" sz="2400" dirty="0" err="1" smtClean="0"/>
              <a:t>טֲפ</a:t>
            </a:r>
            <a:r>
              <a:rPr lang="es-CO" sz="2400" dirty="0" smtClean="0"/>
              <a:t>ַ֣שׁ בְּשָׂ</a:t>
            </a:r>
            <a:r>
              <a:rPr lang="es-CO" sz="2400" dirty="0" err="1" smtClean="0"/>
              <a:t>ר֣ו</a:t>
            </a:r>
            <a:r>
              <a:rPr lang="es-CO" sz="2400" dirty="0" smtClean="0"/>
              <a:t>ֹ </a:t>
            </a:r>
            <a:r>
              <a:rPr lang="es-CO" sz="2400" dirty="0" err="1" smtClean="0"/>
              <a:t>מִנ</a:t>
            </a:r>
            <a:r>
              <a:rPr lang="es-CO" sz="2400" dirty="0" smtClean="0"/>
              <a:t>ֹּ֑</a:t>
            </a:r>
            <a:r>
              <a:rPr lang="es-CO" sz="2400" dirty="0" err="1" smtClean="0"/>
              <a:t>עַר</a:t>
            </a:r>
            <a:r>
              <a:rPr lang="es-CO" sz="2400" dirty="0" smtClean="0"/>
              <a:t> יָ֝שׁ֗</a:t>
            </a:r>
            <a:r>
              <a:rPr lang="es-CO" sz="2400" dirty="0" err="1" smtClean="0"/>
              <a:t>וּב</a:t>
            </a:r>
            <a:r>
              <a:rPr lang="es-CO" sz="2400" dirty="0" smtClean="0"/>
              <a:t> </a:t>
            </a:r>
            <a:r>
              <a:rPr lang="es-CO" sz="2400" dirty="0" err="1" smtClean="0"/>
              <a:t>לִימ</a:t>
            </a:r>
            <a:r>
              <a:rPr lang="es-CO" sz="2400" dirty="0" smtClean="0"/>
              <a:t>ֵ֥י </a:t>
            </a:r>
            <a:r>
              <a:rPr lang="es-CO" sz="2400" dirty="0" err="1" smtClean="0"/>
              <a:t>עֲלוּמ</a:t>
            </a:r>
            <a:r>
              <a:rPr lang="es-CO" sz="2400" dirty="0" smtClean="0"/>
              <a:t>ָֽ</a:t>
            </a:r>
            <a:r>
              <a:rPr lang="es-CO" sz="2400" dirty="0" err="1" smtClean="0"/>
              <a:t>יו</a:t>
            </a:r>
            <a:r>
              <a:rPr lang="es-CO" sz="2400" dirty="0" smtClean="0"/>
              <a:t>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 Que su carne sea mas sana que en su juventud; que vuelva a sus días jóvenes</a:t>
            </a:r>
          </a:p>
          <a:p>
            <a:pPr algn="r"/>
            <a:r>
              <a:rPr lang="es-CO" sz="2400" dirty="0" err="1" smtClean="0"/>
              <a:t>יֶעְת</a:t>
            </a:r>
            <a:r>
              <a:rPr lang="es-CO" sz="2400" dirty="0" smtClean="0"/>
              <a:t>ַּ֤ר </a:t>
            </a:r>
            <a:r>
              <a:rPr lang="es-CO" sz="2400" dirty="0" err="1" smtClean="0"/>
              <a:t>אֶל־אֱל֨וֹה</a:t>
            </a:r>
            <a:r>
              <a:rPr lang="es-CO" sz="2400" dirty="0" smtClean="0"/>
              <a:t>ַּ ׀ </a:t>
            </a:r>
            <a:r>
              <a:rPr lang="es-CO" sz="2400" dirty="0" err="1" smtClean="0"/>
              <a:t>וַי</a:t>
            </a:r>
            <a:r>
              <a:rPr lang="es-CO" sz="2400" dirty="0" smtClean="0"/>
              <a:t>ִּ</a:t>
            </a:r>
            <a:r>
              <a:rPr lang="es-CO" sz="2400" dirty="0" err="1" smtClean="0"/>
              <a:t>רְצ</a:t>
            </a:r>
            <a:r>
              <a:rPr lang="es-CO" sz="2400" dirty="0" smtClean="0"/>
              <a:t>ֵ֗</a:t>
            </a:r>
            <a:r>
              <a:rPr lang="es-CO" sz="2400" dirty="0" err="1" smtClean="0"/>
              <a:t>הו</a:t>
            </a:r>
            <a:r>
              <a:rPr lang="es-CO" sz="2400" dirty="0" smtClean="0"/>
              <a:t>ּ </a:t>
            </a:r>
            <a:r>
              <a:rPr lang="es-CO" sz="2400" dirty="0" err="1" smtClean="0"/>
              <a:t>וַי</a:t>
            </a:r>
            <a:r>
              <a:rPr lang="es-CO" sz="2400" dirty="0" smtClean="0"/>
              <a:t>ַּ֣</a:t>
            </a:r>
            <a:r>
              <a:rPr lang="es-CO" sz="2400" dirty="0" err="1" smtClean="0"/>
              <a:t>רְא</a:t>
            </a:r>
            <a:r>
              <a:rPr lang="es-CO" sz="2400" dirty="0" smtClean="0"/>
              <a:t> פָּ֭</a:t>
            </a:r>
            <a:r>
              <a:rPr lang="es-CO" sz="2400" dirty="0" err="1" smtClean="0"/>
              <a:t>נָיו</a:t>
            </a:r>
            <a:r>
              <a:rPr lang="es-CO" sz="2400" dirty="0" smtClean="0"/>
              <a:t> בִּ</a:t>
            </a:r>
            <a:r>
              <a:rPr lang="es-CO" sz="2400" dirty="0" err="1" smtClean="0"/>
              <a:t>תְרוּע</a:t>
            </a:r>
            <a:r>
              <a:rPr lang="es-CO" sz="2400" dirty="0" smtClean="0"/>
              <a:t>ָ֑ה </a:t>
            </a:r>
            <a:r>
              <a:rPr lang="es-CO" sz="2400" dirty="0" err="1" smtClean="0"/>
              <a:t>וַי</a:t>
            </a:r>
            <a:r>
              <a:rPr lang="es-CO" sz="2400" dirty="0" smtClean="0"/>
              <a:t>ָּ֥שֶׁב לֶ֝</a:t>
            </a:r>
            <a:r>
              <a:rPr lang="es-CO" sz="2400" dirty="0" err="1" smtClean="0"/>
              <a:t>אֱנ֗וֹש</a:t>
            </a:r>
            <a:r>
              <a:rPr lang="es-CO" sz="2400" dirty="0" smtClean="0"/>
              <a:t>ׁ </a:t>
            </a:r>
            <a:r>
              <a:rPr lang="es-CO" sz="2400" dirty="0" err="1" smtClean="0"/>
              <a:t>צִדְקָתֽו</a:t>
            </a:r>
            <a:r>
              <a:rPr lang="es-CO" sz="2400" dirty="0" smtClean="0"/>
              <a:t>ֹ׃</a:t>
            </a:r>
          </a:p>
          <a:p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  Entonces él orará a Dios y es aceptado por El; el entrará en Su Presencia con gritos de júbilo, porque  El requiere del hombre su rectitud. “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algn="r"/>
            <a:r>
              <a:rPr lang="es-CO" sz="2200" dirty="0" err="1" smtClean="0"/>
              <a:t>יָש</a:t>
            </a:r>
            <a:r>
              <a:rPr lang="es-CO" sz="2200" dirty="0" smtClean="0"/>
              <a:t>ֹׁ֤ר ׀ </a:t>
            </a:r>
            <a:r>
              <a:rPr lang="es-CO" sz="2200" dirty="0" err="1" smtClean="0"/>
              <a:t>עַל־אֲנָש</a:t>
            </a:r>
            <a:r>
              <a:rPr lang="es-CO" sz="2200" dirty="0" smtClean="0"/>
              <a:t>ִׁ֗</a:t>
            </a:r>
            <a:r>
              <a:rPr lang="es-CO" sz="2200" dirty="0" err="1" smtClean="0"/>
              <a:t>ים</a:t>
            </a:r>
            <a:r>
              <a:rPr lang="es-CO" sz="2200" dirty="0" smtClean="0"/>
              <a:t> </a:t>
            </a:r>
            <a:r>
              <a:rPr lang="es-CO" sz="2200" dirty="0" err="1" smtClean="0"/>
              <a:t>וַי</a:t>
            </a:r>
            <a:r>
              <a:rPr lang="es-CO" sz="2200" dirty="0" smtClean="0"/>
              <a:t>ֹּ֗</a:t>
            </a:r>
            <a:r>
              <a:rPr lang="es-CO" sz="2200" dirty="0" err="1" smtClean="0"/>
              <a:t>אמֶר</a:t>
            </a:r>
            <a:r>
              <a:rPr lang="es-CO" sz="2200" dirty="0" smtClean="0"/>
              <a:t> חָ֭</a:t>
            </a:r>
            <a:r>
              <a:rPr lang="es-CO" sz="2200" dirty="0" err="1" smtClean="0"/>
              <a:t>טָאתִי</a:t>
            </a:r>
            <a:r>
              <a:rPr lang="es-CO" sz="2200" dirty="0" smtClean="0"/>
              <a:t> </a:t>
            </a:r>
            <a:r>
              <a:rPr lang="es-CO" sz="2200" dirty="0" err="1" smtClean="0"/>
              <a:t>וְיָש</a:t>
            </a:r>
            <a:r>
              <a:rPr lang="es-CO" sz="2200" dirty="0" smtClean="0"/>
              <a:t>ָׁ֥ר </a:t>
            </a:r>
            <a:r>
              <a:rPr lang="es-CO" sz="2200" dirty="0" err="1" smtClean="0"/>
              <a:t>הֶעֱו</a:t>
            </a:r>
            <a:r>
              <a:rPr lang="es-CO" sz="2200" dirty="0" smtClean="0"/>
              <a:t>ֵ֗</a:t>
            </a:r>
            <a:r>
              <a:rPr lang="es-CO" sz="2200" dirty="0" err="1" smtClean="0"/>
              <a:t>יתִי</a:t>
            </a:r>
            <a:r>
              <a:rPr lang="es-CO" sz="2200" dirty="0" smtClean="0"/>
              <a:t> </a:t>
            </a:r>
            <a:r>
              <a:rPr lang="es-CO" sz="2200" dirty="0" err="1" smtClean="0"/>
              <a:t>וְלֹא־ש</a:t>
            </a:r>
            <a:r>
              <a:rPr lang="es-CO" sz="2200" dirty="0" smtClean="0"/>
              <a:t>ָׁ֥</a:t>
            </a:r>
            <a:r>
              <a:rPr lang="es-CO" sz="2200" dirty="0" err="1" smtClean="0"/>
              <a:t>וָה</a:t>
            </a:r>
            <a:r>
              <a:rPr lang="es-CO" sz="2200" dirty="0" smtClean="0"/>
              <a:t> לִֽי׃</a:t>
            </a:r>
          </a:p>
          <a:p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27  El cantará a los hombres, “ he pecado, he pervertido lo que era recto, pero no tuve recompensa.</a:t>
            </a:r>
          </a:p>
          <a:p>
            <a:pPr algn="r"/>
            <a:r>
              <a:rPr lang="es-CO" sz="2200" dirty="0" smtClean="0"/>
              <a:t>פָּדָ֣ה </a:t>
            </a:r>
            <a:r>
              <a:rPr lang="es-CO" sz="2200" dirty="0" err="1" smtClean="0"/>
              <a:t>נפשי</a:t>
            </a:r>
            <a:r>
              <a:rPr lang="es-CO" sz="2200" dirty="0" smtClean="0"/>
              <a:t> [נַ֭</a:t>
            </a:r>
            <a:r>
              <a:rPr lang="es-CO" sz="2200" dirty="0" err="1" smtClean="0"/>
              <a:t>פְשׁו</a:t>
            </a:r>
            <a:r>
              <a:rPr lang="es-CO" sz="2200" dirty="0" smtClean="0"/>
              <a:t>ֹ] </a:t>
            </a:r>
            <a:r>
              <a:rPr lang="es-CO" sz="2200" dirty="0" err="1" smtClean="0"/>
              <a:t>מֵעֲב</a:t>
            </a:r>
            <a:r>
              <a:rPr lang="es-CO" sz="2200" dirty="0" smtClean="0"/>
              <a:t>ֹ֣ר בַּשָּׁ֑</a:t>
            </a:r>
            <a:r>
              <a:rPr lang="es-CO" sz="2200" dirty="0" err="1" smtClean="0"/>
              <a:t>חַת</a:t>
            </a:r>
            <a:r>
              <a:rPr lang="es-CO" sz="2200" dirty="0" smtClean="0"/>
              <a:t> </a:t>
            </a:r>
            <a:r>
              <a:rPr lang="es-CO" sz="2200" dirty="0" err="1" smtClean="0"/>
              <a:t>וחיתי</a:t>
            </a:r>
            <a:r>
              <a:rPr lang="es-CO" sz="2200" dirty="0" smtClean="0"/>
              <a:t> [וְ֝</a:t>
            </a:r>
            <a:r>
              <a:rPr lang="es-CO" sz="2200" dirty="0" err="1" smtClean="0"/>
              <a:t>חַי</a:t>
            </a:r>
            <a:r>
              <a:rPr lang="es-CO" sz="2200" dirty="0" smtClean="0"/>
              <a:t>ָּ</a:t>
            </a:r>
            <a:r>
              <a:rPr lang="es-CO" sz="2200" dirty="0" err="1" smtClean="0"/>
              <a:t>תו</a:t>
            </a:r>
            <a:r>
              <a:rPr lang="es-CO" sz="2200" dirty="0" smtClean="0"/>
              <a:t>ֹ] בָּ</a:t>
            </a:r>
            <a:r>
              <a:rPr lang="es-CO" sz="2200" dirty="0" err="1" smtClean="0"/>
              <a:t>א֥וֹר</a:t>
            </a:r>
            <a:r>
              <a:rPr lang="es-CO" sz="2200" dirty="0" smtClean="0"/>
              <a:t> תִּ</a:t>
            </a:r>
            <a:r>
              <a:rPr lang="es-CO" sz="2200" dirty="0" err="1" smtClean="0"/>
              <a:t>רְא</a:t>
            </a:r>
            <a:r>
              <a:rPr lang="es-CO" sz="2200" dirty="0" smtClean="0"/>
              <a:t>ֶֽה׃</a:t>
            </a:r>
          </a:p>
          <a:p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 ``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ha redimido mi alma de descender 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foso,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vida verá la luz.  </a:t>
            </a:r>
            <a:endParaRPr lang="es-CO" sz="2200" i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CO" sz="2200" dirty="0" err="1" smtClean="0"/>
              <a:t>הֶן־כ</a:t>
            </a:r>
            <a:r>
              <a:rPr lang="es-CO" sz="2200" dirty="0" smtClean="0"/>
              <a:t>ָּ</a:t>
            </a:r>
            <a:r>
              <a:rPr lang="es-CO" sz="2200" dirty="0" err="1" smtClean="0"/>
              <a:t>ל־א</a:t>
            </a:r>
            <a:r>
              <a:rPr lang="es-CO" sz="2200" dirty="0" smtClean="0"/>
              <a:t>ֵ֭לֶּה </a:t>
            </a:r>
            <a:r>
              <a:rPr lang="es-CO" sz="2200" dirty="0" err="1" smtClean="0"/>
              <a:t>יִפְעַל־א</a:t>
            </a:r>
            <a:r>
              <a:rPr lang="es-CO" sz="2200" dirty="0" smtClean="0"/>
              <a:t>ֵ֑ל פַּ</a:t>
            </a:r>
            <a:r>
              <a:rPr lang="es-CO" sz="2200" dirty="0" err="1" smtClean="0"/>
              <a:t>עֲמ</a:t>
            </a:r>
            <a:r>
              <a:rPr lang="es-CO" sz="2200" dirty="0" smtClean="0"/>
              <a:t>ַ֖</a:t>
            </a:r>
            <a:r>
              <a:rPr lang="es-CO" sz="2200" dirty="0" err="1" smtClean="0"/>
              <a:t>יִם</a:t>
            </a:r>
            <a:r>
              <a:rPr lang="es-CO" sz="2200" dirty="0" smtClean="0"/>
              <a:t> שָׁ</a:t>
            </a:r>
            <a:r>
              <a:rPr lang="es-CO" sz="2200" dirty="0" err="1" smtClean="0"/>
              <a:t>ל֣וֹש</a:t>
            </a:r>
            <a:r>
              <a:rPr lang="es-CO" sz="2200" dirty="0" smtClean="0"/>
              <a:t>ׁ </a:t>
            </a:r>
            <a:r>
              <a:rPr lang="es-CO" sz="2200" dirty="0" err="1" smtClean="0"/>
              <a:t>עִם־ג</a:t>
            </a:r>
            <a:r>
              <a:rPr lang="es-CO" sz="2200" dirty="0" smtClean="0"/>
              <a:t>ָּֽ</a:t>
            </a:r>
            <a:r>
              <a:rPr lang="es-CO" sz="2200" dirty="0" err="1" smtClean="0"/>
              <a:t>בֶר</a:t>
            </a:r>
            <a:r>
              <a:rPr lang="es-CO" sz="2200" dirty="0" smtClean="0"/>
              <a:t>׃</a:t>
            </a:r>
          </a:p>
          <a:p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 Verdaderamente, 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Dios hace todo esto a menudo con los hombres,  </a:t>
            </a:r>
            <a:endParaRPr lang="es-CO" sz="2200" i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CO" sz="2200" dirty="0" err="1" smtClean="0"/>
              <a:t>לְהָש</a:t>
            </a:r>
            <a:r>
              <a:rPr lang="es-CO" sz="2200" dirty="0" smtClean="0"/>
              <a:t>ִׁ֣</a:t>
            </a:r>
            <a:r>
              <a:rPr lang="es-CO" sz="2200" dirty="0" err="1" smtClean="0"/>
              <a:t>יב</a:t>
            </a:r>
            <a:r>
              <a:rPr lang="es-CO" sz="2200" dirty="0" smtClean="0"/>
              <a:t> נַ֭</a:t>
            </a:r>
            <a:r>
              <a:rPr lang="es-CO" sz="2200" dirty="0" err="1" smtClean="0"/>
              <a:t>פְשׁו</a:t>
            </a:r>
            <a:r>
              <a:rPr lang="es-CO" sz="2200" dirty="0" smtClean="0"/>
              <a:t>ֹ </a:t>
            </a:r>
            <a:r>
              <a:rPr lang="es-CO" sz="2200" dirty="0" err="1" smtClean="0"/>
              <a:t>מִנ</a:t>
            </a:r>
            <a:r>
              <a:rPr lang="es-CO" sz="2200" dirty="0" smtClean="0"/>
              <a:t>ִּ</a:t>
            </a:r>
            <a:r>
              <a:rPr lang="es-CO" sz="2200" dirty="0" err="1" smtClean="0"/>
              <a:t>י־ש</a:t>
            </a:r>
            <a:r>
              <a:rPr lang="es-CO" sz="2200" dirty="0" smtClean="0"/>
              <a:t>ָׁ֑</a:t>
            </a:r>
            <a:r>
              <a:rPr lang="es-CO" sz="2200" dirty="0" err="1" smtClean="0"/>
              <a:t>חַת</a:t>
            </a:r>
            <a:r>
              <a:rPr lang="es-CO" sz="2200" dirty="0" smtClean="0"/>
              <a:t> לֵ֝</a:t>
            </a:r>
            <a:r>
              <a:rPr lang="es-CO" sz="2200" dirty="0" err="1" smtClean="0"/>
              <a:t>א֗וֹר</a:t>
            </a:r>
            <a:r>
              <a:rPr lang="es-CO" sz="2200" dirty="0" smtClean="0"/>
              <a:t> בְּ</a:t>
            </a:r>
            <a:r>
              <a:rPr lang="es-CO" sz="2200" dirty="0" err="1" smtClean="0"/>
              <a:t>א֣וֹר</a:t>
            </a:r>
            <a:r>
              <a:rPr lang="es-CO" sz="2200" dirty="0" smtClean="0"/>
              <a:t> הַֽ</a:t>
            </a:r>
            <a:r>
              <a:rPr lang="es-CO" sz="2200" dirty="0" err="1" smtClean="0"/>
              <a:t>חַי</a:t>
            </a:r>
            <a:r>
              <a:rPr lang="es-CO" sz="2200" dirty="0" smtClean="0"/>
              <a:t>ִּ</a:t>
            </a:r>
            <a:r>
              <a:rPr lang="es-CO" sz="2200" dirty="0" err="1" smtClean="0"/>
              <a:t>ים</a:t>
            </a:r>
            <a:r>
              <a:rPr lang="es-CO" sz="2200" dirty="0" smtClean="0"/>
              <a:t>׃</a:t>
            </a:r>
          </a:p>
          <a:p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 para 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rescatar su alma 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foso, para </a:t>
            </a:r>
            <a:r>
              <a:rPr lang="es-CO" sz="22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sea iluminado con la luz de la vida.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CO" sz="2400" i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Exodo</a:t>
            </a:r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4:22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Y dirás al Faraón: Así ha dicho el Eterno: Israel es mi hijo, mi primogénito. </a:t>
            </a:r>
          </a:p>
          <a:p>
            <a:r>
              <a:rPr lang="es-CO" sz="2400" b="1" dirty="0" smtClean="0"/>
              <a:t>          </a:t>
            </a:r>
            <a:r>
              <a:rPr lang="es-CO" sz="2400" b="1" dirty="0" err="1" smtClean="0"/>
              <a:t>Ve'amarta</a:t>
            </a:r>
            <a:r>
              <a:rPr lang="es-CO" sz="2400" b="1" dirty="0" smtClean="0"/>
              <a:t> el-</a:t>
            </a:r>
            <a:r>
              <a:rPr lang="es-CO" sz="2400" b="1" dirty="0" err="1" smtClean="0"/>
              <a:t>Par'oh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koh</a:t>
            </a:r>
            <a:r>
              <a:rPr lang="es-CO" sz="2400" b="1" dirty="0" smtClean="0"/>
              <a:t> amar Adonay </a:t>
            </a:r>
            <a:r>
              <a:rPr lang="es-CO" sz="2400" b="1" dirty="0" err="1" smtClean="0"/>
              <a:t>beni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vejori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Yisra'el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b="1" dirty="0" smtClean="0">
                <a:solidFill>
                  <a:srgbClr val="FF6600"/>
                </a:solidFill>
              </a:rPr>
              <a:t> </a:t>
            </a:r>
            <a:r>
              <a:rPr lang="es-CO" sz="2400" b="1" dirty="0" smtClean="0">
                <a:solidFill>
                  <a:srgbClr val="00B050"/>
                </a:solidFill>
              </a:rPr>
              <a:t>Leer bien: Israel es mi hijo, mi primogénito y asociarlo con lo dicho en Isaías respecto de Mi hijo.</a:t>
            </a:r>
            <a:endParaRPr lang="es-CO" sz="2400" b="1" dirty="0" smtClean="0">
              <a:solidFill>
                <a:srgbClr val="00B050"/>
              </a:solidFill>
            </a:endParaRPr>
          </a:p>
          <a:p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4:23   </a:t>
            </a:r>
            <a:r>
              <a:rPr lang="es-CO" sz="24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ya te he dicho: Deja ir a mi hijo para que me sirva, y tú rehusaste dejarlo ir; he aquí que voy a matar a tu hijo primogénito.</a:t>
            </a:r>
            <a:r>
              <a:rPr lang="es-CO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Va'omar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eleyja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shalaj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beni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veya'avdeni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vatema'en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leshaljo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hineh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anoji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horeg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binja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bejoreja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4:24   </a:t>
            </a:r>
            <a:r>
              <a:rPr lang="es-E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aconteció en el camino, en una posada, que el (ángel del) Eterno lo encontró (atacó) a Moisés con enfermedad mortal y procuró matarlo. </a:t>
            </a:r>
          </a:p>
          <a:p>
            <a:r>
              <a:rPr lang="es-ES" sz="2400" b="1" dirty="0" err="1" smtClean="0"/>
              <a:t>Vayehi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vaderej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bamalon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vayifgeshehu</a:t>
            </a:r>
            <a:r>
              <a:rPr lang="es-ES" sz="2400" b="1" dirty="0" smtClean="0"/>
              <a:t> Adonay </a:t>
            </a:r>
            <a:r>
              <a:rPr lang="es-ES" sz="2400" b="1" dirty="0" err="1" smtClean="0"/>
              <a:t>vayevakesh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hamito</a:t>
            </a:r>
            <a:r>
              <a:rPr lang="es-ES" sz="2400" b="1" dirty="0" smtClean="0"/>
              <a:t>.</a:t>
            </a:r>
            <a:endParaRPr lang="es-ES" sz="2400" dirty="0" smtClean="0"/>
          </a:p>
          <a:p>
            <a:r>
              <a:rPr lang="es-ES" sz="2400" dirty="0" smtClean="0"/>
              <a:t>Los versículos 24, 25 y 26 fueron explicados de la siguiente manera: </a:t>
            </a:r>
            <a:endParaRPr lang="es-ES" sz="2400" dirty="0" smtClean="0"/>
          </a:p>
          <a:p>
            <a:r>
              <a:rPr lang="es-ES" sz="2400" dirty="0" smtClean="0"/>
              <a:t>Y </a:t>
            </a:r>
            <a:r>
              <a:rPr lang="es-ES" sz="2400" dirty="0" smtClean="0"/>
              <a:t>aconteció en el camino que en la posada encontró el ángel de Dios a Moisés y le quiso matar, porque se demoraba en cumplir la misión que Dios le había encargado, la de sacar a los hijos de Israel de Egipto; </a:t>
            </a:r>
            <a:endParaRPr lang="es-ES" sz="2400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smtClean="0"/>
              <a:t>O </a:t>
            </a:r>
            <a:r>
              <a:rPr lang="es-ES" sz="2400" dirty="0" smtClean="0"/>
              <a:t>según algunos exegetas, por no haber circuncidado a sus hijos a tiempo. </a:t>
            </a:r>
            <a:endParaRPr lang="es-ES" sz="2400" dirty="0" smtClean="0"/>
          </a:p>
          <a:p>
            <a:r>
              <a:rPr lang="es-ES" sz="2400" dirty="0" smtClean="0"/>
              <a:t>Entonces </a:t>
            </a:r>
            <a:r>
              <a:rPr lang="es-ES" sz="2400" dirty="0" err="1" smtClean="0"/>
              <a:t>Seforá</a:t>
            </a:r>
            <a:r>
              <a:rPr lang="es-ES" sz="2400" dirty="0" smtClean="0"/>
              <a:t> tomó una piedra aguda y cortó el prepucio de su hijo, lo arrojó a los pies de Moisés y pronunció acerca de su hijo las siguientes palabras: "Tú ibas a ser culpado de la sangre de mi esposo, tú ibas a ser el causante de su muerte". </a:t>
            </a:r>
            <a:endParaRPr lang="es-ES" sz="2400" dirty="0" smtClean="0"/>
          </a:p>
          <a:p>
            <a:r>
              <a:rPr lang="es-ES" sz="2400" dirty="0" smtClean="0"/>
              <a:t>Entonces </a:t>
            </a:r>
            <a:r>
              <a:rPr lang="es-ES" sz="2400" dirty="0" smtClean="0"/>
              <a:t>el ángel soltó a Moisés, y </a:t>
            </a:r>
            <a:r>
              <a:rPr lang="es-ES" sz="2400" dirty="0" err="1" smtClean="0"/>
              <a:t>Seforá</a:t>
            </a:r>
            <a:r>
              <a:rPr lang="es-ES" sz="2400" dirty="0" smtClean="0"/>
              <a:t> se persuadió de que fue por causa de que Moisés había demorado la circuncisión de sus hijos, por lo que el ángel vino a matarlo</a:t>
            </a:r>
          </a:p>
          <a:p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4:25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tomó </a:t>
            </a:r>
            <a:r>
              <a:rPr lang="es-CO" sz="24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Seforá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pedernal y cortó el prepucio a su hijo, y Io acercó a sus pies (de Moisés), diciendo: Ciertamente eres para mí un esposo de sangre (tú, hijo, serías culpable de la muerte de mi esposo).</a:t>
            </a:r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Vatikaj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Tsiporah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tsor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vatijrot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orlat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benah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vataga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leraglav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vatomer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jatan-damim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atah-li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b="1" dirty="0" smtClean="0"/>
              <a:t> </a:t>
            </a:r>
            <a:endParaRPr lang="es-CO" sz="2400" dirty="0" smtClean="0"/>
          </a:p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4:26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Y el (ángel) lo soltó. Y ella dijo: Esposo de sangre, con motivo de la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circuncisión. </a:t>
            </a:r>
            <a:endParaRPr lang="es-CO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Vayiref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mimenu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az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amerah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jatan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damim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lamulot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>Qué </a:t>
            </a:r>
            <a:r>
              <a:rPr lang="es-ES" sz="2400" dirty="0" err="1" smtClean="0"/>
              <a:t>diche</a:t>
            </a:r>
            <a:r>
              <a:rPr lang="es-ES" sz="2400" dirty="0" smtClean="0"/>
              <a:t> Rashí sobre el particular?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smtClean="0"/>
              <a:t>El ángel procuró matar a Moshé porque éste no había circuncidado a su hijo Eliezer. Y porque había demorado mereció ser castigado con la pena de muerte.</a:t>
            </a:r>
          </a:p>
          <a:p>
            <a:r>
              <a:rPr lang="es-ES" sz="2400" dirty="0" smtClean="0"/>
              <a:t>Se ha enseñado en una </a:t>
            </a:r>
            <a:r>
              <a:rPr lang="es-ES" sz="2400" dirty="0" err="1" smtClean="0"/>
              <a:t>Baraitá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Rabí </a:t>
            </a:r>
            <a:r>
              <a:rPr lang="es-ES" sz="2400" dirty="0" err="1" smtClean="0"/>
              <a:t>Yosí</a:t>
            </a:r>
            <a:r>
              <a:rPr lang="es-ES" sz="2400" dirty="0" smtClean="0"/>
              <a:t> dijo: !El Cielo no lo quiera! Moshé no fue moroso, sino que se había dicho a si mismo: si lo circuncido ahora y emprendo el camino de tres días, ello pondrá en peligro al niño.</a:t>
            </a:r>
            <a:endParaRPr lang="es-ES" sz="2400" dirty="0" smtClean="0"/>
          </a:p>
          <a:p>
            <a:r>
              <a:rPr lang="es-ES" sz="2400" dirty="0" smtClean="0"/>
              <a:t>Y circuncidarlo ahora y esperar tres días, El Santo, Bendito Es, me ha ordenado: Ve, regresa a Mitzráyim”</a:t>
            </a:r>
          </a:p>
          <a:p>
            <a:r>
              <a:rPr lang="es-ES" sz="2400" dirty="0" smtClean="0"/>
              <a:t>Por qué razón mereció la pena de muerte?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smtClean="0"/>
              <a:t>Porque en el mesón se ocupó primero de otros asuntos.</a:t>
            </a:r>
          </a:p>
          <a:p>
            <a:r>
              <a:rPr lang="es-ES" sz="2400" dirty="0" smtClean="0"/>
              <a:t>Y el ángel adoptó la forma de una serpiente y se lo engulló desde los pies hasta “ese lugar”.</a:t>
            </a:r>
          </a:p>
          <a:p>
            <a:r>
              <a:rPr lang="es-ES" sz="2400" dirty="0" smtClean="0"/>
              <a:t>Al ver esto su esposa </a:t>
            </a:r>
            <a:r>
              <a:rPr lang="es-ES" sz="2400" dirty="0" err="1" smtClean="0"/>
              <a:t>Tziporá</a:t>
            </a:r>
            <a:r>
              <a:rPr lang="es-ES" sz="2400" dirty="0" smtClean="0"/>
              <a:t> comprendió que ello se debía a la circuncisión.</a:t>
            </a:r>
          </a:p>
          <a:p>
            <a:r>
              <a:rPr lang="es-ES" sz="2400" dirty="0" smtClean="0"/>
              <a:t>Rashí explica que lo arrojó a los pies de Moisés siguiendo una de las tres opiniones del Talmud Yerushalmi.</a:t>
            </a:r>
          </a:p>
          <a:p>
            <a:r>
              <a:rPr lang="es-ES" sz="2400" dirty="0" smtClean="0"/>
              <a:t>Las otras dos son que lo arrojó a los pies del ángel o que lo arrojó a los pies del niño.</a:t>
            </a:r>
          </a:p>
          <a:p>
            <a:r>
              <a:rPr lang="es-ES" sz="2400" dirty="0" smtClean="0"/>
              <a:t>Refiriéndose a su hijo:  Tu fuiste el causante de que mi esposo muriera a causa tuya; para mi tu eres el asesino de mi esposo. Y el ángel soltó a Moisés.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4:27   </a:t>
            </a:r>
            <a:r>
              <a:rPr lang="es-E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el Eterno dijo a Aarón: Ve al desierto al encuentro de Moisés. Y él fue y le encontró en el monte de Dios, y le besó.</a:t>
            </a:r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dirty="0" err="1" smtClean="0"/>
              <a:t>Vayomer</a:t>
            </a:r>
            <a:r>
              <a:rPr lang="es-ES" sz="2400" b="1" dirty="0" smtClean="0"/>
              <a:t> Adonay el-</a:t>
            </a:r>
            <a:r>
              <a:rPr lang="es-ES" sz="2400" b="1" dirty="0" err="1" smtClean="0"/>
              <a:t>Aharon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lej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likrat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Moshe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hamidbarah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vayelej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vayifgeshehu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behar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ha'Elohim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vayish</a:t>
            </a:r>
            <a:endParaRPr lang="es-ES" sz="2400" dirty="0" smtClean="0"/>
          </a:p>
          <a:p>
            <a:r>
              <a:rPr lang="es-ES" sz="2400" dirty="0" smtClean="0"/>
              <a:t>Aquí Dios le habla por primera vez a Aharón estando en Egipto mediante un sueño.</a:t>
            </a:r>
          </a:p>
          <a:p>
            <a:r>
              <a:rPr lang="es-ES" sz="2400" dirty="0" smtClean="0"/>
              <a:t>Ambos se encontraron en el Monte Sinaí.</a:t>
            </a:r>
          </a:p>
          <a:p>
            <a:r>
              <a:rPr lang="es-ES" sz="2400" dirty="0" smtClean="0"/>
              <a:t>El Midrash dice que Aharón lo convenció de enviar de vuelta a </a:t>
            </a:r>
            <a:r>
              <a:rPr lang="es-ES" sz="2400" dirty="0" err="1" smtClean="0"/>
              <a:t>Madián</a:t>
            </a:r>
            <a:r>
              <a:rPr lang="es-ES" sz="2400" dirty="0" smtClean="0"/>
              <a:t> a </a:t>
            </a:r>
            <a:r>
              <a:rPr lang="es-ES" sz="2400" dirty="0" err="1" smtClean="0"/>
              <a:t>Tziporá</a:t>
            </a:r>
            <a:r>
              <a:rPr lang="es-ES" sz="2400" dirty="0" smtClean="0"/>
              <a:t> y sus hijos, diciendo: ‘Estamos todos afligidos por la terrible situación de los que ya se encuentran aquí, y tu traes a toda tu familia?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4:28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Moisés refirió a Aarón todas las palabras del Eterno que le había enviado, y todas las señales que le había encomendado.</a:t>
            </a:r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Vayaged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le-</a:t>
            </a:r>
            <a:r>
              <a:rPr lang="es-CO" sz="2400" b="1" dirty="0" err="1" smtClean="0"/>
              <a:t>Aharon</a:t>
            </a:r>
            <a:r>
              <a:rPr lang="es-CO" sz="2400" b="1" dirty="0" smtClean="0"/>
              <a:t> et </a:t>
            </a:r>
            <a:r>
              <a:rPr lang="es-CO" sz="2400" b="1" dirty="0" err="1" smtClean="0"/>
              <a:t>kol-divrey</a:t>
            </a:r>
            <a:r>
              <a:rPr lang="es-CO" sz="2400" b="1" dirty="0" smtClean="0"/>
              <a:t> Adonay </a:t>
            </a:r>
            <a:r>
              <a:rPr lang="es-CO" sz="2400" b="1" dirty="0" err="1" smtClean="0"/>
              <a:t>asher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shelajo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ve'et-kol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ha'otot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asher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tsivahu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>Como interpretamos de lo leído, la Montaña de Dios, Har </a:t>
            </a:r>
            <a:r>
              <a:rPr lang="es-ES" sz="2400" dirty="0" err="1" smtClean="0"/>
              <a:t>Sinay</a:t>
            </a:r>
            <a:r>
              <a:rPr lang="es-ES" sz="2400" dirty="0" smtClean="0"/>
              <a:t>, se encuentra entre </a:t>
            </a:r>
            <a:r>
              <a:rPr lang="es-ES" sz="2400" dirty="0" err="1" smtClean="0"/>
              <a:t>Midián</a:t>
            </a:r>
            <a:r>
              <a:rPr lang="es-ES" sz="2400" dirty="0" smtClean="0"/>
              <a:t> y Egipto, ya que Aharón había salido de Egipto para encontrarlo en el Monte Sinaí en su camino de vuelta a Egipto. 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4:29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fueron Moisés y Aarón y reunieron a todos los ancianos de los hijos de Israel; </a:t>
            </a:r>
          </a:p>
          <a:p>
            <a:r>
              <a:rPr lang="es-CO" sz="2400" b="1" dirty="0" smtClean="0"/>
              <a:t>          </a:t>
            </a:r>
            <a:r>
              <a:rPr lang="es-CO" sz="2400" b="1" dirty="0" err="1" smtClean="0"/>
              <a:t>Vayelej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ve'Aharon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vaya'asfu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kol</a:t>
            </a:r>
            <a:r>
              <a:rPr lang="es-CO" sz="2400" b="1" dirty="0" smtClean="0"/>
              <a:t>-</a:t>
            </a:r>
            <a:r>
              <a:rPr lang="es-CO" sz="2400" b="1" dirty="0" err="1" smtClean="0"/>
              <a:t>zikney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Yisra'el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b="1" dirty="0" smtClean="0"/>
              <a:t> </a:t>
            </a:r>
            <a:endParaRPr lang="es-CO" sz="2400" dirty="0" smtClean="0"/>
          </a:p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4:30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habló Aarón todas las palabras que había dicho el Eterno a Moisés, quien hizo las señales a los ojos del pueblo.</a:t>
            </a:r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err="1" smtClean="0"/>
              <a:t>Vayedaber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Aharon</a:t>
            </a:r>
            <a:r>
              <a:rPr lang="es-CO" sz="2400" b="1" dirty="0" smtClean="0"/>
              <a:t> et </a:t>
            </a:r>
            <a:r>
              <a:rPr lang="es-CO" sz="2400" b="1" dirty="0" err="1" smtClean="0"/>
              <a:t>kol-hadvarim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asher-diber</a:t>
            </a:r>
            <a:r>
              <a:rPr lang="es-CO" sz="2400" b="1" dirty="0" smtClean="0"/>
              <a:t> Adonay el-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vaya'as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ha'otot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le'eyney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ha'am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4:31   </a:t>
            </a:r>
            <a:r>
              <a:rPr lang="es-CO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creyó el pueblo; y cuando oyeron que el Eterno había visitado a los hijos de Israel, y que Él había visto su aflicción, se inclinaron y se postraron. </a:t>
            </a:r>
          </a:p>
          <a:p>
            <a:r>
              <a:rPr lang="es-CO" sz="2400" b="1" dirty="0" err="1" smtClean="0"/>
              <a:t>Vaya'amen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ha'am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vayishme'u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ki-fakad</a:t>
            </a:r>
            <a:r>
              <a:rPr lang="es-CO" sz="2400" b="1" dirty="0" smtClean="0"/>
              <a:t> Adonay et-</a:t>
            </a:r>
            <a:r>
              <a:rPr lang="es-CO" sz="2400" b="1" dirty="0" err="1" smtClean="0"/>
              <a:t>beney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Yisra'el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veji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ra'ah</a:t>
            </a:r>
            <a:r>
              <a:rPr lang="es-CO" sz="2400" b="1" dirty="0" smtClean="0"/>
              <a:t> et </a:t>
            </a:r>
            <a:r>
              <a:rPr lang="es-CO" sz="2400" b="1" dirty="0" err="1" smtClean="0"/>
              <a:t>onyam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vayikdu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vayishtajavu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ES" sz="2400" dirty="0" smtClean="0"/>
              <a:t/>
            </a:r>
            <a:br>
              <a:rPr lang="es-ES" sz="2400" dirty="0" smtClean="0"/>
            </a:b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2531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</a:t>
            </a:r>
            <a:r>
              <a:rPr lang="es-CO" dirty="0" err="1" smtClean="0">
                <a:latin typeface="Calibri" pitchFamily="34" charset="0"/>
              </a:rPr>
              <a:t>Shalom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Haverim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4 de </a:t>
            </a:r>
            <a:r>
              <a:rPr lang="es-CO" sz="1800" dirty="0" err="1" smtClean="0">
                <a:latin typeface="Calibri" pitchFamily="34" charset="0"/>
              </a:rPr>
              <a:t>Tammuz</a:t>
            </a:r>
            <a:r>
              <a:rPr lang="es-CO" sz="1800" dirty="0" smtClean="0">
                <a:latin typeface="Calibri" pitchFamily="34" charset="0"/>
              </a:rPr>
              <a:t> 5776</a:t>
            </a:r>
            <a:r>
              <a:rPr lang="es-CO" sz="1800" dirty="0" smtClean="0">
                <a:latin typeface="Calibri" pitchFamily="34" charset="0"/>
              </a:rPr>
              <a:t>– </a:t>
            </a:r>
            <a:r>
              <a:rPr lang="es-CO" sz="1800" dirty="0" smtClean="0">
                <a:latin typeface="Calibri" pitchFamily="34" charset="0"/>
              </a:rPr>
              <a:t>10 </a:t>
            </a:r>
            <a:r>
              <a:rPr lang="es-CO" sz="1800" dirty="0" smtClean="0">
                <a:latin typeface="Calibri" pitchFamily="34" charset="0"/>
              </a:rPr>
              <a:t>de Julio, 2016- </a:t>
            </a:r>
            <a:r>
              <a:rPr lang="es-CO" sz="1800" dirty="0" err="1" smtClean="0">
                <a:latin typeface="Calibri" pitchFamily="34" charset="0"/>
              </a:rPr>
              <a:t>Monsey</a:t>
            </a:r>
            <a:r>
              <a:rPr lang="es-CO" sz="1800" dirty="0" smtClean="0">
                <a:latin typeface="Calibri" pitchFamily="34" charset="0"/>
              </a:rPr>
              <a:t>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80780</TotalTime>
  <Words>1534</Words>
  <Application>Microsoft Office PowerPoint</Application>
  <PresentationFormat>On-screen Show (4:3)</PresentationFormat>
  <Paragraphs>225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3065</cp:revision>
  <dcterms:created xsi:type="dcterms:W3CDTF">2013-10-13T19:31:46Z</dcterms:created>
  <dcterms:modified xsi:type="dcterms:W3CDTF">2016-07-10T22:28:20Z</dcterms:modified>
</cp:coreProperties>
</file>