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1167" r:id="rId3"/>
    <p:sldId id="1156" r:id="rId4"/>
    <p:sldId id="1157" r:id="rId5"/>
    <p:sldId id="1168" r:id="rId6"/>
    <p:sldId id="1169" r:id="rId7"/>
    <p:sldId id="1170" r:id="rId8"/>
    <p:sldId id="1171" r:id="rId9"/>
    <p:sldId id="1158" r:id="rId10"/>
    <p:sldId id="1172" r:id="rId11"/>
    <p:sldId id="1173" r:id="rId12"/>
    <p:sldId id="1196" r:id="rId13"/>
    <p:sldId id="1174" r:id="rId14"/>
    <p:sldId id="1175" r:id="rId15"/>
    <p:sldId id="1177" r:id="rId16"/>
    <p:sldId id="1178" r:id="rId17"/>
    <p:sldId id="1176" r:id="rId18"/>
    <p:sldId id="1179" r:id="rId19"/>
    <p:sldId id="1180" r:id="rId20"/>
    <p:sldId id="1181" r:id="rId21"/>
    <p:sldId id="1182" r:id="rId22"/>
    <p:sldId id="1183" r:id="rId23"/>
    <p:sldId id="1184" r:id="rId24"/>
    <p:sldId id="1185" r:id="rId25"/>
    <p:sldId id="1186" r:id="rId26"/>
    <p:sldId id="1187" r:id="rId27"/>
    <p:sldId id="1188" r:id="rId28"/>
    <p:sldId id="1189" r:id="rId29"/>
    <p:sldId id="1190" r:id="rId30"/>
    <p:sldId id="1191" r:id="rId31"/>
    <p:sldId id="1192" r:id="rId32"/>
    <p:sldId id="1193" r:id="rId33"/>
    <p:sldId id="1194" r:id="rId34"/>
    <p:sldId id="1195" r:id="rId35"/>
    <p:sldId id="292" r:id="rId3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6600"/>
    <a:srgbClr val="4D4D4D"/>
    <a:srgbClr val="00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70" autoAdjust="0"/>
    <p:restoredTop sz="94660"/>
  </p:normalViewPr>
  <p:slideViewPr>
    <p:cSldViewPr>
      <p:cViewPr>
        <p:scale>
          <a:sx n="75" d="100"/>
          <a:sy n="75" d="100"/>
        </p:scale>
        <p:origin x="-1248" y="16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6B05D96-1AA7-4885-A799-4B22F8FA5C44}" type="datetime1">
              <a:rPr/>
              <a:pPr>
                <a:defRPr/>
              </a:pPr>
              <a:t>6/14/2016</a:t>
            </a:fld>
            <a:endParaRPr/>
          </a:p>
        </p:txBody>
      </p:sp>
      <p:sp>
        <p:nvSpPr>
          <p:cNvPr id="23556"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1B37A38F-A25C-4F90-81DA-4D878FB23B37}"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A44D2259-3AE3-47B0-9A24-CA7E2515DC0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F1436C3-98CE-456C-B969-0A3F0E4114A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19DD546C-7A41-463B-AE67-143CF04F4AB5}"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33A5CCA0-E6DD-4193-BDB5-786DE774B486}"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D43F0248-D71C-4723-8A1A-59A620E2B604}"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01116441-ECE5-4928-B03C-53717E748E6E}"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08DDD08-98FD-496A-8A52-6565E7E1C93F}"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916129B7-2E64-4792-A25E-A043A0D32868}"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A7024B4F-A313-4340-8D06-8B00B6D103F4}" type="datetime1">
              <a:rPr/>
              <a:pPr>
                <a:defRPr/>
              </a:pPr>
              <a:t>6/14/2016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117E89F1-4B5E-4847-9225-7CC91FF153CE}"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096D249D-3CDE-4C4D-B93D-C34CBEED8FC5}" type="datetime1">
              <a:rPr/>
              <a:pPr>
                <a:defRPr/>
              </a:pPr>
              <a:t>6/14/2016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7D334084-F3E2-4E68-A98C-C09DAB97F81E}"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469768AB-C849-4318-8073-FC989373D28A}" type="datetime1">
              <a:rPr/>
              <a:pPr>
                <a:defRPr/>
              </a:pPr>
              <a:t>6/14/2016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79508E6-1211-4C26-A83B-0B2E2F5F4341}"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14698D69-E55B-471A-9BC6-F336B4216F05}"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BB2D8FC-899C-4009-AFA8-F890B8E78A27}"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60439959-C737-49BC-9AB8-0F8FDA62655D}"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DD71039-695B-4D5A-8AE8-BACD295B8391}"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5C26D75F-1534-4DBB-9666-566CC7145E0F}"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85356BA-71D5-43D2-BBB5-C094B33FFC0F}"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B6D31F1-2D85-4C7B-A1A4-A1819A130FD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DACDFBF-5ECE-47E2-A0A8-BDF4D6113AB0}"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EFCC6B8D-CCC3-4F3A-9247-64A2D6013C77}" type="datetime1">
              <a:rPr/>
              <a:pPr>
                <a:defRPr/>
              </a:pPr>
              <a:t>6/14/2016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F37C58B-1C67-42CF-B329-600AE5DC09A1}"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smtClean="0">
                <a:solidFill>
                  <a:srgbClr val="000000"/>
                </a:solidFill>
                <a:latin typeface="Calibri" pitchFamily="34" charset="0"/>
              </a:rPr>
              <a:t>CLASES DE TORAH</a:t>
            </a:r>
          </a:p>
          <a:p>
            <a:pPr algn="ctr">
              <a:lnSpc>
                <a:spcPct val="90000"/>
              </a:lnSpc>
            </a:pPr>
            <a:r>
              <a:rPr lang="es-CO" sz="3200" dirty="0" smtClean="0">
                <a:solidFill>
                  <a:srgbClr val="000000"/>
                </a:solidFill>
                <a:latin typeface="Calibri" pitchFamily="34" charset="0"/>
              </a:rPr>
              <a:t>LIBRO DE SHEMOT – EXODO #6</a:t>
            </a:r>
          </a:p>
          <a:p>
            <a:pPr algn="ctr">
              <a:lnSpc>
                <a:spcPct val="90000"/>
              </a:lnSpc>
            </a:pPr>
            <a:r>
              <a:rPr lang="es-CO" sz="3200" dirty="0" smtClean="0">
                <a:solidFill>
                  <a:srgbClr val="000000"/>
                </a:solidFill>
                <a:latin typeface="Calibri" pitchFamily="34" charset="0"/>
              </a:rPr>
              <a:t>Moisés enfrenta a Faraón</a:t>
            </a: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rgbClr val="C00000"/>
                </a:solidFill>
                <a:effectLst>
                  <a:outerShdw blurRad="38100" dist="38100" dir="2700000" algn="tl">
                    <a:srgbClr val="000000">
                      <a:alpha val="43137"/>
                    </a:srgbClr>
                  </a:outerShdw>
                </a:effectLst>
              </a:rPr>
              <a:t>4:27   </a:t>
            </a:r>
            <a:r>
              <a:rPr lang="es-ES" sz="2400" i="1" dirty="0" smtClean="0">
                <a:solidFill>
                  <a:srgbClr val="C00000"/>
                </a:solidFill>
                <a:effectLst>
                  <a:outerShdw blurRad="38100" dist="38100" dir="2700000" algn="tl">
                    <a:srgbClr val="000000">
                      <a:alpha val="43137"/>
                    </a:srgbClr>
                  </a:outerShdw>
                </a:effectLst>
              </a:rPr>
              <a:t>Y el Eterno dijo a Aarón: Ve al desierto al encuentro de Moisés. Y él fue y le encontró en el monte de Dios, y le besó.</a:t>
            </a:r>
            <a:r>
              <a:rPr lang="es-ES" sz="2400" b="1" i="1" dirty="0" smtClean="0">
                <a:solidFill>
                  <a:srgbClr val="C00000"/>
                </a:solidFill>
                <a:effectLst>
                  <a:outerShdw blurRad="38100" dist="38100" dir="2700000" algn="tl">
                    <a:srgbClr val="000000">
                      <a:alpha val="43137"/>
                    </a:srgbClr>
                  </a:outerShdw>
                </a:effectLst>
              </a:rPr>
              <a:t> </a:t>
            </a:r>
            <a:endParaRPr lang="es-ES" sz="2400" i="1" dirty="0" smtClean="0">
              <a:solidFill>
                <a:srgbClr val="C00000"/>
              </a:solidFill>
              <a:effectLst>
                <a:outerShdw blurRad="38100" dist="38100" dir="2700000" algn="tl">
                  <a:srgbClr val="000000">
                    <a:alpha val="43137"/>
                  </a:srgbClr>
                </a:outerShdw>
              </a:effectLst>
            </a:endParaRPr>
          </a:p>
          <a:p>
            <a:r>
              <a:rPr lang="es-ES" sz="2400" b="1" dirty="0" err="1" smtClean="0"/>
              <a:t>Vayomer</a:t>
            </a:r>
            <a:r>
              <a:rPr lang="es-ES" sz="2400" b="1" dirty="0" smtClean="0"/>
              <a:t> Adonay el-</a:t>
            </a:r>
            <a:r>
              <a:rPr lang="es-ES" sz="2400" b="1" dirty="0" err="1" smtClean="0"/>
              <a:t>Aharon</a:t>
            </a:r>
            <a:r>
              <a:rPr lang="es-ES" sz="2400" b="1" dirty="0" smtClean="0"/>
              <a:t> </a:t>
            </a:r>
            <a:r>
              <a:rPr lang="es-ES" sz="2400" b="1" dirty="0" err="1" smtClean="0"/>
              <a:t>lej</a:t>
            </a:r>
            <a:r>
              <a:rPr lang="es-ES" sz="2400" b="1" dirty="0" smtClean="0"/>
              <a:t> </a:t>
            </a:r>
            <a:r>
              <a:rPr lang="es-ES" sz="2400" b="1" dirty="0" err="1" smtClean="0"/>
              <a:t>likrat</a:t>
            </a:r>
            <a:r>
              <a:rPr lang="es-ES" sz="2400" b="1" dirty="0" smtClean="0"/>
              <a:t> </a:t>
            </a:r>
            <a:r>
              <a:rPr lang="es-ES" sz="2400" b="1" dirty="0" err="1" smtClean="0"/>
              <a:t>Moshe</a:t>
            </a:r>
            <a:r>
              <a:rPr lang="es-ES" sz="2400" b="1" dirty="0" smtClean="0"/>
              <a:t> </a:t>
            </a:r>
            <a:r>
              <a:rPr lang="es-ES" sz="2400" b="1" dirty="0" err="1" smtClean="0"/>
              <a:t>hamidbarah</a:t>
            </a:r>
            <a:r>
              <a:rPr lang="es-ES" sz="2400" b="1" dirty="0" smtClean="0"/>
              <a:t> </a:t>
            </a:r>
            <a:r>
              <a:rPr lang="es-ES" sz="2400" b="1" dirty="0" err="1" smtClean="0"/>
              <a:t>vayelej</a:t>
            </a:r>
            <a:r>
              <a:rPr lang="es-ES" sz="2400" b="1" dirty="0" smtClean="0"/>
              <a:t> </a:t>
            </a:r>
            <a:r>
              <a:rPr lang="es-ES" sz="2400" b="1" dirty="0" err="1" smtClean="0"/>
              <a:t>vayifgeshehu</a:t>
            </a:r>
            <a:r>
              <a:rPr lang="es-ES" sz="2400" b="1" dirty="0" smtClean="0"/>
              <a:t> </a:t>
            </a:r>
            <a:r>
              <a:rPr lang="es-ES" sz="2400" b="1" dirty="0" err="1" smtClean="0"/>
              <a:t>behar</a:t>
            </a:r>
            <a:r>
              <a:rPr lang="es-ES" sz="2400" b="1" dirty="0" smtClean="0"/>
              <a:t> </a:t>
            </a:r>
            <a:r>
              <a:rPr lang="es-ES" sz="2400" b="1" dirty="0" err="1" smtClean="0"/>
              <a:t>ha'Elohim</a:t>
            </a:r>
            <a:r>
              <a:rPr lang="es-ES" sz="2400" b="1" dirty="0" smtClean="0"/>
              <a:t> </a:t>
            </a:r>
            <a:r>
              <a:rPr lang="es-ES" sz="2400" b="1" dirty="0" err="1" smtClean="0"/>
              <a:t>vayish</a:t>
            </a:r>
            <a:endParaRPr lang="es-ES" sz="2400" dirty="0" smtClean="0"/>
          </a:p>
          <a:p>
            <a:r>
              <a:rPr lang="es-ES" sz="2400" dirty="0" smtClean="0"/>
              <a:t>Aquí Dios le habla por primera vez a Aharón estando en Egipto mediante un sueño.</a:t>
            </a:r>
          </a:p>
          <a:p>
            <a:r>
              <a:rPr lang="es-ES" sz="2400" dirty="0" smtClean="0"/>
              <a:t>Ambos se encontraron en el Monte Sinaí.</a:t>
            </a:r>
          </a:p>
          <a:p>
            <a:r>
              <a:rPr lang="es-ES" sz="2400" dirty="0" smtClean="0"/>
              <a:t>El Midrash dice que Aharón lo convenció de enviar de vuelta a Madián a Tziporá y sus hijos, diciendo: ‘Estamos todos afligidos por la terrible situación de los que ya se encuentran aquí, y tu traes a toda tu familia?</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C00000"/>
                </a:solidFill>
                <a:effectLst>
                  <a:outerShdw blurRad="38100" dist="38100" dir="2700000" algn="tl">
                    <a:srgbClr val="000000">
                      <a:alpha val="43137"/>
                    </a:srgbClr>
                  </a:outerShdw>
                </a:effectLst>
              </a:rPr>
              <a:t>4:28   </a:t>
            </a:r>
            <a:r>
              <a:rPr lang="es-CO" sz="2400" i="1" dirty="0" smtClean="0">
                <a:solidFill>
                  <a:srgbClr val="C00000"/>
                </a:solidFill>
                <a:effectLst>
                  <a:outerShdw blurRad="38100" dist="38100" dir="2700000" algn="tl">
                    <a:srgbClr val="000000">
                      <a:alpha val="43137"/>
                    </a:srgbClr>
                  </a:outerShdw>
                </a:effectLst>
              </a:rPr>
              <a:t>Y Moisés refirió a Aarón todas las palabras del Eterno que le había enviado, y todas las señales que le había encomendado.</a:t>
            </a:r>
            <a:r>
              <a:rPr lang="es-CO" sz="2400" b="1" i="1" dirty="0" smtClean="0">
                <a:solidFill>
                  <a:srgbClr val="C00000"/>
                </a:solidFill>
                <a:effectLst>
                  <a:outerShdw blurRad="38100" dist="38100" dir="2700000" algn="tl">
                    <a:srgbClr val="000000">
                      <a:alpha val="43137"/>
                    </a:srgbClr>
                  </a:outerShdw>
                </a:effectLst>
              </a:rPr>
              <a:t> </a:t>
            </a:r>
            <a:endParaRPr lang="es-CO" sz="2400" i="1" dirty="0" smtClean="0">
              <a:solidFill>
                <a:srgbClr val="C00000"/>
              </a:solidFill>
              <a:effectLst>
                <a:outerShdw blurRad="38100" dist="38100" dir="2700000" algn="tl">
                  <a:srgbClr val="000000">
                    <a:alpha val="43137"/>
                  </a:srgbClr>
                </a:outerShdw>
              </a:effectLst>
            </a:endParaRPr>
          </a:p>
          <a:p>
            <a:r>
              <a:rPr lang="es-CO" sz="2400" b="1" dirty="0" err="1" smtClean="0"/>
              <a:t>Vayaged</a:t>
            </a:r>
            <a:r>
              <a:rPr lang="es-CO" sz="2400" b="1" dirty="0" smtClean="0"/>
              <a:t> </a:t>
            </a:r>
            <a:r>
              <a:rPr lang="es-CO" sz="2400" b="1" dirty="0" err="1" smtClean="0"/>
              <a:t>Moshe</a:t>
            </a:r>
            <a:r>
              <a:rPr lang="es-CO" sz="2400" b="1" dirty="0" smtClean="0"/>
              <a:t> le-</a:t>
            </a:r>
            <a:r>
              <a:rPr lang="es-CO" sz="2400" b="1" dirty="0" err="1" smtClean="0"/>
              <a:t>Aharon</a:t>
            </a:r>
            <a:r>
              <a:rPr lang="es-CO" sz="2400" b="1" dirty="0" smtClean="0"/>
              <a:t> et </a:t>
            </a:r>
            <a:r>
              <a:rPr lang="es-CO" sz="2400" b="1" dirty="0" err="1" smtClean="0"/>
              <a:t>kol-divrey</a:t>
            </a:r>
            <a:r>
              <a:rPr lang="es-CO" sz="2400" b="1" dirty="0" smtClean="0"/>
              <a:t> Adonay </a:t>
            </a:r>
            <a:r>
              <a:rPr lang="es-CO" sz="2400" b="1" dirty="0" err="1" smtClean="0"/>
              <a:t>asher</a:t>
            </a:r>
            <a:r>
              <a:rPr lang="es-CO" sz="2400" b="1" dirty="0" smtClean="0"/>
              <a:t> </a:t>
            </a:r>
            <a:r>
              <a:rPr lang="es-CO" sz="2400" b="1" dirty="0" err="1" smtClean="0"/>
              <a:t>shelajo</a:t>
            </a:r>
            <a:r>
              <a:rPr lang="es-CO" sz="2400" b="1" dirty="0" smtClean="0"/>
              <a:t> </a:t>
            </a:r>
            <a:r>
              <a:rPr lang="es-CO" sz="2400" b="1" dirty="0" err="1" smtClean="0"/>
              <a:t>ve'et-kol</a:t>
            </a:r>
            <a:r>
              <a:rPr lang="es-CO" sz="2400" b="1" dirty="0" smtClean="0"/>
              <a:t> </a:t>
            </a:r>
            <a:r>
              <a:rPr lang="es-CO" sz="2400" b="1" dirty="0" err="1" smtClean="0"/>
              <a:t>ha'otot</a:t>
            </a:r>
            <a:r>
              <a:rPr lang="es-CO" sz="2400" b="1" dirty="0" smtClean="0"/>
              <a:t> </a:t>
            </a:r>
            <a:r>
              <a:rPr lang="es-CO" sz="2400" b="1" dirty="0" err="1" smtClean="0"/>
              <a:t>asher</a:t>
            </a:r>
            <a:r>
              <a:rPr lang="es-CO" sz="2400" b="1" dirty="0" smtClean="0"/>
              <a:t> </a:t>
            </a:r>
            <a:r>
              <a:rPr lang="es-CO" sz="2400" b="1" dirty="0" err="1" smtClean="0"/>
              <a:t>tsivahu</a:t>
            </a:r>
            <a:r>
              <a:rPr lang="es-CO" sz="2400" b="1" dirty="0" smtClean="0"/>
              <a:t>.</a:t>
            </a:r>
            <a:endParaRPr lang="es-CO" sz="2400" dirty="0" smtClean="0"/>
          </a:p>
          <a:p>
            <a:r>
              <a:rPr lang="es-ES" sz="2400" dirty="0" smtClean="0"/>
              <a:t>Como interpretamos de lo leído, la Montaña de Dios, Har Sinaí, se encuentra entre Midián y Egipto, ya que Aharón había salido de Egipto para encontrarlo en el Monte Sinaí en su camino de vuelta a Egipto.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C00000"/>
                </a:solidFill>
                <a:effectLst>
                  <a:outerShdw blurRad="38100" dist="38100" dir="2700000" algn="tl">
                    <a:srgbClr val="000000">
                      <a:alpha val="43137"/>
                    </a:srgbClr>
                  </a:outerShdw>
                </a:effectLst>
              </a:rPr>
              <a:t>4:29   </a:t>
            </a:r>
            <a:r>
              <a:rPr lang="es-CO" sz="2400" i="1" dirty="0" smtClean="0">
                <a:solidFill>
                  <a:srgbClr val="C00000"/>
                </a:solidFill>
                <a:effectLst>
                  <a:outerShdw blurRad="38100" dist="38100" dir="2700000" algn="tl">
                    <a:srgbClr val="000000">
                      <a:alpha val="43137"/>
                    </a:srgbClr>
                  </a:outerShdw>
                </a:effectLst>
              </a:rPr>
              <a:t>Y fueron Moisés y Aarón y reunieron a todos los ancianos de los hijos de Israel; </a:t>
            </a:r>
          </a:p>
          <a:p>
            <a:r>
              <a:rPr lang="es-CO" sz="2400" b="1" dirty="0" smtClean="0"/>
              <a:t>          </a:t>
            </a:r>
            <a:r>
              <a:rPr lang="es-CO" sz="2400" b="1" dirty="0" err="1" smtClean="0"/>
              <a:t>Vayelej</a:t>
            </a:r>
            <a:r>
              <a:rPr lang="es-CO" sz="2400" b="1" dirty="0" smtClean="0"/>
              <a:t> </a:t>
            </a:r>
            <a:r>
              <a:rPr lang="es-CO" sz="2400" b="1" dirty="0" err="1" smtClean="0"/>
              <a:t>Moshe</a:t>
            </a:r>
            <a:r>
              <a:rPr lang="es-CO" sz="2400" b="1" dirty="0" smtClean="0"/>
              <a:t> </a:t>
            </a:r>
            <a:r>
              <a:rPr lang="es-CO" sz="2400" b="1" dirty="0" err="1" smtClean="0"/>
              <a:t>ve'Aharon</a:t>
            </a:r>
            <a:r>
              <a:rPr lang="es-CO" sz="2400" b="1" dirty="0" smtClean="0"/>
              <a:t> </a:t>
            </a:r>
            <a:r>
              <a:rPr lang="es-CO" sz="2400" b="1" dirty="0" err="1" smtClean="0"/>
              <a:t>vaya'asfu</a:t>
            </a:r>
            <a:r>
              <a:rPr lang="es-CO" sz="2400" b="1" dirty="0" smtClean="0"/>
              <a:t> et-</a:t>
            </a:r>
            <a:r>
              <a:rPr lang="es-CO" sz="2400" b="1" dirty="0" err="1" smtClean="0"/>
              <a:t>kol</a:t>
            </a:r>
            <a:r>
              <a:rPr lang="es-CO" sz="2400" b="1" dirty="0" smtClean="0"/>
              <a:t>-</a:t>
            </a:r>
            <a:r>
              <a:rPr lang="es-CO" sz="2400" b="1" dirty="0" err="1" smtClean="0"/>
              <a:t>zikney</a:t>
            </a:r>
            <a:r>
              <a:rPr lang="es-CO" sz="2400" b="1" dirty="0" smtClean="0"/>
              <a:t> </a:t>
            </a:r>
            <a:r>
              <a:rPr lang="es-CO" sz="2400" b="1" dirty="0" err="1" smtClean="0"/>
              <a:t>beney</a:t>
            </a:r>
            <a:r>
              <a:rPr lang="es-CO" sz="2400" b="1" dirty="0" smtClean="0"/>
              <a:t> </a:t>
            </a:r>
            <a:r>
              <a:rPr lang="es-CO" sz="2400" b="1" dirty="0" err="1" smtClean="0"/>
              <a:t>Yisra'el</a:t>
            </a:r>
            <a:r>
              <a:rPr lang="es-CO" sz="2400" b="1" dirty="0" smtClean="0"/>
              <a:t>.</a:t>
            </a:r>
            <a:endParaRPr lang="es-CO" sz="2400" dirty="0" smtClean="0"/>
          </a:p>
          <a:p>
            <a:r>
              <a:rPr lang="es-CO" sz="2400" b="1" dirty="0" smtClean="0"/>
              <a:t> </a:t>
            </a:r>
            <a:endParaRPr lang="es-CO" sz="2400" dirty="0" smtClean="0"/>
          </a:p>
          <a:p>
            <a:r>
              <a:rPr lang="es-CO" sz="2400" b="1" i="1" dirty="0" smtClean="0">
                <a:solidFill>
                  <a:srgbClr val="C00000"/>
                </a:solidFill>
                <a:effectLst>
                  <a:outerShdw blurRad="38100" dist="38100" dir="2700000" algn="tl">
                    <a:srgbClr val="000000">
                      <a:alpha val="43137"/>
                    </a:srgbClr>
                  </a:outerShdw>
                </a:effectLst>
              </a:rPr>
              <a:t>4:30   </a:t>
            </a:r>
            <a:r>
              <a:rPr lang="es-CO" sz="2400" i="1" dirty="0" smtClean="0">
                <a:solidFill>
                  <a:srgbClr val="C00000"/>
                </a:solidFill>
                <a:effectLst>
                  <a:outerShdw blurRad="38100" dist="38100" dir="2700000" algn="tl">
                    <a:srgbClr val="000000">
                      <a:alpha val="43137"/>
                    </a:srgbClr>
                  </a:outerShdw>
                </a:effectLst>
              </a:rPr>
              <a:t>Y habló Aarón todas las palabras que había dicho el Eterno a Moisés, quien hizo las señales a los ojos del pueblo.</a:t>
            </a:r>
            <a:r>
              <a:rPr lang="es-CO" sz="2400" b="1" i="1" dirty="0" smtClean="0">
                <a:solidFill>
                  <a:srgbClr val="C00000"/>
                </a:solidFill>
                <a:effectLst>
                  <a:outerShdw blurRad="38100" dist="38100" dir="2700000" algn="tl">
                    <a:srgbClr val="000000">
                      <a:alpha val="43137"/>
                    </a:srgbClr>
                  </a:outerShdw>
                </a:effectLst>
              </a:rPr>
              <a:t> </a:t>
            </a:r>
            <a:endParaRPr lang="es-CO" sz="2400" i="1" dirty="0" smtClean="0">
              <a:solidFill>
                <a:srgbClr val="C00000"/>
              </a:solidFill>
              <a:effectLst>
                <a:outerShdw blurRad="38100" dist="38100" dir="2700000" algn="tl">
                  <a:srgbClr val="000000">
                    <a:alpha val="43137"/>
                  </a:srgbClr>
                </a:outerShdw>
              </a:effectLst>
            </a:endParaRPr>
          </a:p>
          <a:p>
            <a:r>
              <a:rPr lang="es-CO" sz="2400" b="1" dirty="0" err="1" smtClean="0"/>
              <a:t>Vayedaber</a:t>
            </a:r>
            <a:r>
              <a:rPr lang="es-CO" sz="2400" b="1" dirty="0" smtClean="0"/>
              <a:t> </a:t>
            </a:r>
            <a:r>
              <a:rPr lang="es-CO" sz="2400" b="1" dirty="0" err="1" smtClean="0"/>
              <a:t>Aharon</a:t>
            </a:r>
            <a:r>
              <a:rPr lang="es-CO" sz="2400" b="1" dirty="0" smtClean="0"/>
              <a:t> et </a:t>
            </a:r>
            <a:r>
              <a:rPr lang="es-CO" sz="2400" b="1" dirty="0" err="1" smtClean="0"/>
              <a:t>kol-hadvarim</a:t>
            </a:r>
            <a:r>
              <a:rPr lang="es-CO" sz="2400" b="1" dirty="0" smtClean="0"/>
              <a:t> </a:t>
            </a:r>
            <a:r>
              <a:rPr lang="es-CO" sz="2400" b="1" dirty="0" err="1" smtClean="0"/>
              <a:t>asher-diber</a:t>
            </a:r>
            <a:r>
              <a:rPr lang="es-CO" sz="2400" b="1" dirty="0" smtClean="0"/>
              <a:t> Adonay el-</a:t>
            </a:r>
            <a:r>
              <a:rPr lang="es-CO" sz="2400" b="1" dirty="0" err="1" smtClean="0"/>
              <a:t>Moshe</a:t>
            </a:r>
            <a:r>
              <a:rPr lang="es-CO" sz="2400" b="1" dirty="0" smtClean="0"/>
              <a:t> </a:t>
            </a:r>
            <a:r>
              <a:rPr lang="es-CO" sz="2400" b="1" dirty="0" err="1" smtClean="0"/>
              <a:t>vaya'as</a:t>
            </a:r>
            <a:r>
              <a:rPr lang="es-CO" sz="2400" b="1" dirty="0" smtClean="0"/>
              <a:t> </a:t>
            </a:r>
            <a:r>
              <a:rPr lang="es-CO" sz="2400" b="1" dirty="0" err="1" smtClean="0"/>
              <a:t>ha'otot</a:t>
            </a:r>
            <a:r>
              <a:rPr lang="es-CO" sz="2400" b="1" dirty="0" smtClean="0"/>
              <a:t> </a:t>
            </a:r>
            <a:r>
              <a:rPr lang="es-CO" sz="2400" b="1" dirty="0" err="1" smtClean="0"/>
              <a:t>le'eyney</a:t>
            </a:r>
            <a:r>
              <a:rPr lang="es-CO" sz="2400" b="1" dirty="0" smtClean="0"/>
              <a:t> </a:t>
            </a:r>
            <a:r>
              <a:rPr lang="es-CO" sz="2400" b="1" dirty="0" err="1" smtClean="0"/>
              <a:t>ha'am</a:t>
            </a:r>
            <a:r>
              <a:rPr lang="es-CO" sz="2400" b="1" dirty="0" smtClean="0"/>
              <a:t>.</a:t>
            </a:r>
            <a:endParaRPr lang="es-CO" sz="2400" dirty="0" smtClean="0"/>
          </a:p>
          <a:p>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C00000"/>
                </a:solidFill>
                <a:effectLst>
                  <a:outerShdw blurRad="38100" dist="38100" dir="2700000" algn="tl">
                    <a:srgbClr val="000000">
                      <a:alpha val="43137"/>
                    </a:srgbClr>
                  </a:outerShdw>
                </a:effectLst>
              </a:rPr>
              <a:t>4:29   </a:t>
            </a:r>
            <a:r>
              <a:rPr lang="es-CO" sz="2400" i="1" dirty="0" smtClean="0">
                <a:solidFill>
                  <a:srgbClr val="C00000"/>
                </a:solidFill>
                <a:effectLst>
                  <a:outerShdw blurRad="38100" dist="38100" dir="2700000" algn="tl">
                    <a:srgbClr val="000000">
                      <a:alpha val="43137"/>
                    </a:srgbClr>
                  </a:outerShdw>
                </a:effectLst>
              </a:rPr>
              <a:t>Y fueron Moisés y Aarón y reunieron a todos los ancianos de los hijos de Israel; </a:t>
            </a:r>
          </a:p>
          <a:p>
            <a:r>
              <a:rPr lang="es-CO" sz="2400" b="1" dirty="0" smtClean="0"/>
              <a:t>          </a:t>
            </a:r>
            <a:r>
              <a:rPr lang="es-CO" sz="2400" b="1" dirty="0" err="1" smtClean="0"/>
              <a:t>Vayelej</a:t>
            </a:r>
            <a:r>
              <a:rPr lang="es-CO" sz="2400" b="1" dirty="0" smtClean="0"/>
              <a:t> </a:t>
            </a:r>
            <a:r>
              <a:rPr lang="es-CO" sz="2400" b="1" dirty="0" err="1" smtClean="0"/>
              <a:t>Moshe</a:t>
            </a:r>
            <a:r>
              <a:rPr lang="es-CO" sz="2400" b="1" dirty="0" smtClean="0"/>
              <a:t> </a:t>
            </a:r>
            <a:r>
              <a:rPr lang="es-CO" sz="2400" b="1" dirty="0" err="1" smtClean="0"/>
              <a:t>ve'Aharon</a:t>
            </a:r>
            <a:r>
              <a:rPr lang="es-CO" sz="2400" b="1" dirty="0" smtClean="0"/>
              <a:t> </a:t>
            </a:r>
            <a:r>
              <a:rPr lang="es-CO" sz="2400" b="1" dirty="0" err="1" smtClean="0"/>
              <a:t>vaya'asfu</a:t>
            </a:r>
            <a:r>
              <a:rPr lang="es-CO" sz="2400" b="1" dirty="0" smtClean="0"/>
              <a:t> et-</a:t>
            </a:r>
            <a:r>
              <a:rPr lang="es-CO" sz="2400" b="1" dirty="0" err="1" smtClean="0"/>
              <a:t>kol</a:t>
            </a:r>
            <a:r>
              <a:rPr lang="es-CO" sz="2400" b="1" dirty="0" smtClean="0"/>
              <a:t>-</a:t>
            </a:r>
            <a:r>
              <a:rPr lang="es-CO" sz="2400" b="1" dirty="0" err="1" smtClean="0"/>
              <a:t>zikney</a:t>
            </a:r>
            <a:r>
              <a:rPr lang="es-CO" sz="2400" b="1" dirty="0" smtClean="0"/>
              <a:t> </a:t>
            </a:r>
            <a:r>
              <a:rPr lang="es-CO" sz="2400" b="1" dirty="0" err="1" smtClean="0"/>
              <a:t>beney</a:t>
            </a:r>
            <a:r>
              <a:rPr lang="es-CO" sz="2400" b="1" dirty="0" smtClean="0"/>
              <a:t> </a:t>
            </a:r>
            <a:r>
              <a:rPr lang="es-CO" sz="2400" b="1" dirty="0" err="1" smtClean="0"/>
              <a:t>Yisra'el</a:t>
            </a:r>
            <a:r>
              <a:rPr lang="es-CO" sz="2400" b="1" dirty="0" smtClean="0"/>
              <a:t>.</a:t>
            </a:r>
            <a:endParaRPr lang="es-CO" sz="2400" dirty="0" smtClean="0"/>
          </a:p>
          <a:p>
            <a:r>
              <a:rPr lang="es-CO" sz="2400" b="1" dirty="0" smtClean="0"/>
              <a:t> </a:t>
            </a:r>
            <a:r>
              <a:rPr lang="es-CO" sz="2400" b="1" i="1" dirty="0" smtClean="0">
                <a:solidFill>
                  <a:srgbClr val="C00000"/>
                </a:solidFill>
                <a:effectLst>
                  <a:outerShdw blurRad="38100" dist="38100" dir="2700000" algn="tl">
                    <a:srgbClr val="000000">
                      <a:alpha val="43137"/>
                    </a:srgbClr>
                  </a:outerShdw>
                </a:effectLst>
              </a:rPr>
              <a:t>4:30   </a:t>
            </a:r>
            <a:r>
              <a:rPr lang="es-CO" sz="2400" i="1" dirty="0" smtClean="0">
                <a:solidFill>
                  <a:srgbClr val="C00000"/>
                </a:solidFill>
                <a:effectLst>
                  <a:outerShdw blurRad="38100" dist="38100" dir="2700000" algn="tl">
                    <a:srgbClr val="000000">
                      <a:alpha val="43137"/>
                    </a:srgbClr>
                  </a:outerShdw>
                </a:effectLst>
              </a:rPr>
              <a:t>Y habló Aarón todas las palabras que había dicho el Eterno a Moisés, quien hizo las señales a los ojos del pueblo.</a:t>
            </a:r>
            <a:r>
              <a:rPr lang="es-CO" sz="2400" b="1" i="1" dirty="0" smtClean="0">
                <a:solidFill>
                  <a:srgbClr val="C00000"/>
                </a:solidFill>
                <a:effectLst>
                  <a:outerShdw blurRad="38100" dist="38100" dir="2700000" algn="tl">
                    <a:srgbClr val="000000">
                      <a:alpha val="43137"/>
                    </a:srgbClr>
                  </a:outerShdw>
                </a:effectLst>
              </a:rPr>
              <a:t> </a:t>
            </a:r>
            <a:endParaRPr lang="es-CO" sz="2400" i="1" dirty="0" smtClean="0">
              <a:solidFill>
                <a:srgbClr val="C00000"/>
              </a:solidFill>
              <a:effectLst>
                <a:outerShdw blurRad="38100" dist="38100" dir="2700000" algn="tl">
                  <a:srgbClr val="000000">
                    <a:alpha val="43137"/>
                  </a:srgbClr>
                </a:outerShdw>
              </a:effectLst>
            </a:endParaRPr>
          </a:p>
          <a:p>
            <a:r>
              <a:rPr lang="es-CO" sz="2400" b="1" dirty="0" err="1" smtClean="0"/>
              <a:t>Vayedaber</a:t>
            </a:r>
            <a:r>
              <a:rPr lang="es-CO" sz="2400" b="1" dirty="0" smtClean="0"/>
              <a:t> </a:t>
            </a:r>
            <a:r>
              <a:rPr lang="es-CO" sz="2400" b="1" dirty="0" err="1" smtClean="0"/>
              <a:t>Aharon</a:t>
            </a:r>
            <a:r>
              <a:rPr lang="es-CO" sz="2400" b="1" dirty="0" smtClean="0"/>
              <a:t> et </a:t>
            </a:r>
            <a:r>
              <a:rPr lang="es-CO" sz="2400" b="1" dirty="0" err="1" smtClean="0"/>
              <a:t>kol-hadvarim</a:t>
            </a:r>
            <a:r>
              <a:rPr lang="es-CO" sz="2400" b="1" dirty="0" smtClean="0"/>
              <a:t> </a:t>
            </a:r>
            <a:r>
              <a:rPr lang="es-CO" sz="2400" b="1" dirty="0" err="1" smtClean="0"/>
              <a:t>asher-diber</a:t>
            </a:r>
            <a:r>
              <a:rPr lang="es-CO" sz="2400" b="1" dirty="0" smtClean="0"/>
              <a:t> Adonay el-</a:t>
            </a:r>
            <a:r>
              <a:rPr lang="es-CO" sz="2400" b="1" dirty="0" err="1" smtClean="0"/>
              <a:t>Moshe</a:t>
            </a:r>
            <a:r>
              <a:rPr lang="es-CO" sz="2400" b="1" dirty="0" smtClean="0"/>
              <a:t> </a:t>
            </a:r>
            <a:r>
              <a:rPr lang="es-CO" sz="2400" b="1" dirty="0" err="1" smtClean="0"/>
              <a:t>vaya'as</a:t>
            </a:r>
            <a:r>
              <a:rPr lang="es-CO" sz="2400" b="1" dirty="0" smtClean="0"/>
              <a:t> </a:t>
            </a:r>
            <a:r>
              <a:rPr lang="es-CO" sz="2400" b="1" dirty="0" err="1" smtClean="0"/>
              <a:t>ha'otot</a:t>
            </a:r>
            <a:r>
              <a:rPr lang="es-CO" sz="2400" b="1" dirty="0" smtClean="0"/>
              <a:t> </a:t>
            </a:r>
            <a:r>
              <a:rPr lang="es-CO" sz="2400" b="1" dirty="0" err="1" smtClean="0"/>
              <a:t>le'eyney</a:t>
            </a:r>
            <a:r>
              <a:rPr lang="es-CO" sz="2400" b="1" dirty="0" smtClean="0"/>
              <a:t> </a:t>
            </a:r>
            <a:r>
              <a:rPr lang="es-CO" sz="2400" b="1" dirty="0" err="1" smtClean="0"/>
              <a:t>ha'am</a:t>
            </a:r>
            <a:r>
              <a:rPr lang="es-CO" sz="2400" b="1" dirty="0" smtClean="0"/>
              <a:t>.</a:t>
            </a:r>
            <a:endParaRPr lang="es-CO" sz="2400" dirty="0" smtClean="0"/>
          </a:p>
          <a:p>
            <a:r>
              <a:rPr lang="es-ES" sz="2400" dirty="0" smtClean="0"/>
              <a:t>Cuáles fueron esas señales? Ya se lo había dicho antes…</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err="1" smtClean="0">
                <a:solidFill>
                  <a:srgbClr val="FF6600"/>
                </a:solidFill>
                <a:effectLst>
                  <a:outerShdw blurRad="38100" dist="38100" dir="2700000" algn="tl">
                    <a:srgbClr val="000000">
                      <a:alpha val="43137"/>
                    </a:srgbClr>
                  </a:outerShdw>
                </a:effectLst>
              </a:rPr>
              <a:t>Exodo</a:t>
            </a:r>
            <a:r>
              <a:rPr lang="es-ES" sz="2400" b="1" dirty="0" smtClean="0">
                <a:solidFill>
                  <a:srgbClr val="FF6600"/>
                </a:solidFill>
                <a:effectLst>
                  <a:outerShdw blurRad="38100" dist="38100" dir="2700000" algn="tl">
                    <a:srgbClr val="000000">
                      <a:alpha val="43137"/>
                    </a:srgbClr>
                  </a:outerShdw>
                </a:effectLst>
              </a:rPr>
              <a:t> 4:2 </a:t>
            </a:r>
            <a:r>
              <a:rPr lang="es-ES" sz="2400" dirty="0" smtClean="0">
                <a:solidFill>
                  <a:srgbClr val="FF6600"/>
                </a:solidFill>
                <a:effectLst>
                  <a:outerShdw blurRad="38100" dist="38100" dir="2700000" algn="tl">
                    <a:srgbClr val="000000">
                      <a:alpha val="43137"/>
                    </a:srgbClr>
                  </a:outerShdw>
                </a:effectLst>
              </a:rPr>
              <a:t>Y el Eterno le dijo: ¿Qué es eso que tienes en tu mano? Y él respondió: Una vara.</a:t>
            </a:r>
            <a:r>
              <a:rPr lang="es-ES" sz="2400" b="1" dirty="0" smtClean="0">
                <a:solidFill>
                  <a:srgbClr val="FF6600"/>
                </a:solidFill>
                <a:effectLst>
                  <a:outerShdw blurRad="38100" dist="38100" dir="2700000" algn="tl">
                    <a:srgbClr val="000000">
                      <a:alpha val="43137"/>
                    </a:srgbClr>
                  </a:outerShdw>
                </a:effectLst>
              </a:rPr>
              <a:t> </a:t>
            </a:r>
            <a:endParaRPr lang="es-ES" sz="2400" dirty="0" smtClean="0">
              <a:solidFill>
                <a:srgbClr val="FF6600"/>
              </a:solidFill>
              <a:effectLst>
                <a:outerShdw blurRad="38100" dist="38100" dir="2700000" algn="tl">
                  <a:srgbClr val="000000">
                    <a:alpha val="43137"/>
                  </a:srgbClr>
                </a:outerShdw>
              </a:effectLst>
            </a:endParaRPr>
          </a:p>
          <a:p>
            <a:r>
              <a:rPr lang="es-ES" sz="2400" b="1" dirty="0" err="1" smtClean="0"/>
              <a:t>Vayomer</a:t>
            </a:r>
            <a:r>
              <a:rPr lang="es-ES" sz="2400" b="1" dirty="0" smtClean="0"/>
              <a:t> </a:t>
            </a:r>
            <a:r>
              <a:rPr lang="es-ES" sz="2400" b="1" dirty="0" err="1" smtClean="0"/>
              <a:t>elav</a:t>
            </a:r>
            <a:r>
              <a:rPr lang="es-ES" sz="2400" b="1" dirty="0" smtClean="0"/>
              <a:t> Adonay </a:t>
            </a:r>
            <a:r>
              <a:rPr lang="es-ES" sz="2400" b="1" dirty="0" err="1" smtClean="0"/>
              <a:t>mah-zeh</a:t>
            </a:r>
            <a:r>
              <a:rPr lang="es-ES" sz="2400" b="1" dirty="0" smtClean="0"/>
              <a:t> </a:t>
            </a:r>
            <a:r>
              <a:rPr lang="es-ES" sz="2400" b="1" dirty="0" err="1" smtClean="0"/>
              <a:t>veyadeja</a:t>
            </a:r>
            <a:r>
              <a:rPr lang="es-ES" sz="2400" b="1" dirty="0" smtClean="0"/>
              <a:t> </a:t>
            </a:r>
            <a:r>
              <a:rPr lang="es-ES" sz="2400" b="1" dirty="0" err="1" smtClean="0"/>
              <a:t>vayomer</a:t>
            </a:r>
            <a:r>
              <a:rPr lang="es-ES" sz="2400" b="1" dirty="0" smtClean="0"/>
              <a:t> </a:t>
            </a:r>
            <a:r>
              <a:rPr lang="es-ES" sz="2400" b="1" dirty="0" err="1" smtClean="0"/>
              <a:t>mateh</a:t>
            </a:r>
            <a:r>
              <a:rPr lang="es-ES" sz="2400" b="1" dirty="0" smtClean="0"/>
              <a:t>.</a:t>
            </a:r>
            <a:endParaRPr lang="es-ES" sz="2400" dirty="0" smtClean="0"/>
          </a:p>
          <a:p>
            <a:r>
              <a:rPr lang="es-ES" sz="2400" b="1" dirty="0" err="1" smtClean="0">
                <a:solidFill>
                  <a:srgbClr val="FF6600"/>
                </a:solidFill>
                <a:effectLst>
                  <a:outerShdw blurRad="38100" dist="38100" dir="2700000" algn="tl">
                    <a:srgbClr val="000000">
                      <a:alpha val="43137"/>
                    </a:srgbClr>
                  </a:outerShdw>
                </a:effectLst>
              </a:rPr>
              <a:t>Exodo</a:t>
            </a:r>
            <a:r>
              <a:rPr lang="es-ES" sz="2400" b="1" dirty="0" smtClean="0">
                <a:solidFill>
                  <a:srgbClr val="FF6600"/>
                </a:solidFill>
                <a:effectLst>
                  <a:outerShdw blurRad="38100" dist="38100" dir="2700000" algn="tl">
                    <a:srgbClr val="000000">
                      <a:alpha val="43137"/>
                    </a:srgbClr>
                  </a:outerShdw>
                </a:effectLst>
              </a:rPr>
              <a:t> 4:2 </a:t>
            </a:r>
            <a:r>
              <a:rPr lang="es-ES" sz="2400" dirty="0" smtClean="0">
                <a:solidFill>
                  <a:srgbClr val="FF6600"/>
                </a:solidFill>
                <a:effectLst>
                  <a:outerShdw blurRad="38100" dist="38100" dir="2700000" algn="tl">
                    <a:srgbClr val="000000">
                      <a:alpha val="43137"/>
                    </a:srgbClr>
                  </a:outerShdw>
                </a:effectLst>
              </a:rPr>
              <a:t>Y el Eterno le dijo: ¿Qué es eso que tienes en tu mano? Y él respondió: Una vara.</a:t>
            </a:r>
            <a:r>
              <a:rPr lang="es-ES" sz="2400" b="1" dirty="0" smtClean="0">
                <a:solidFill>
                  <a:srgbClr val="FF6600"/>
                </a:solidFill>
                <a:effectLst>
                  <a:outerShdw blurRad="38100" dist="38100" dir="2700000" algn="tl">
                    <a:srgbClr val="000000">
                      <a:alpha val="43137"/>
                    </a:srgbClr>
                  </a:outerShdw>
                </a:effectLst>
              </a:rPr>
              <a:t> </a:t>
            </a:r>
            <a:endParaRPr lang="es-ES" sz="2400" dirty="0" smtClean="0">
              <a:solidFill>
                <a:srgbClr val="FF6600"/>
              </a:solidFill>
              <a:effectLst>
                <a:outerShdw blurRad="38100" dist="38100" dir="2700000" algn="tl">
                  <a:srgbClr val="000000">
                    <a:alpha val="43137"/>
                  </a:srgbClr>
                </a:outerShdw>
              </a:effectLst>
            </a:endParaRPr>
          </a:p>
          <a:p>
            <a:r>
              <a:rPr lang="es-ES" sz="2400" b="1" dirty="0" err="1" smtClean="0"/>
              <a:t>Vayomer</a:t>
            </a:r>
            <a:r>
              <a:rPr lang="es-ES" sz="2400" b="1" dirty="0" smtClean="0"/>
              <a:t> </a:t>
            </a:r>
            <a:r>
              <a:rPr lang="es-ES" sz="2400" b="1" dirty="0" err="1" smtClean="0"/>
              <a:t>elav</a:t>
            </a:r>
            <a:r>
              <a:rPr lang="es-ES" sz="2400" b="1" dirty="0" smtClean="0"/>
              <a:t> Adonay </a:t>
            </a:r>
            <a:r>
              <a:rPr lang="es-ES" sz="2400" b="1" dirty="0" err="1" smtClean="0"/>
              <a:t>mah-zeh</a:t>
            </a:r>
            <a:r>
              <a:rPr lang="es-ES" sz="2400" b="1" dirty="0" smtClean="0"/>
              <a:t> </a:t>
            </a:r>
            <a:r>
              <a:rPr lang="es-ES" sz="2400" b="1" dirty="0" err="1" smtClean="0"/>
              <a:t>veyadeja</a:t>
            </a:r>
            <a:r>
              <a:rPr lang="es-ES" sz="2400" b="1" dirty="0" smtClean="0"/>
              <a:t> </a:t>
            </a:r>
            <a:r>
              <a:rPr lang="es-ES" sz="2400" b="1" dirty="0" err="1" smtClean="0"/>
              <a:t>vayomer</a:t>
            </a:r>
            <a:r>
              <a:rPr lang="es-ES" sz="2400" b="1" dirty="0" smtClean="0"/>
              <a:t> </a:t>
            </a:r>
            <a:r>
              <a:rPr lang="es-ES" sz="2400" b="1" dirty="0" err="1" smtClean="0"/>
              <a:t>mateh</a:t>
            </a:r>
            <a:r>
              <a:rPr lang="es-ES" sz="2400" b="1" dirty="0" smtClean="0"/>
              <a:t>.</a:t>
            </a:r>
            <a:endParaRPr lang="es-ES" sz="2400" dirty="0" smtClean="0"/>
          </a:p>
          <a:p>
            <a:r>
              <a:rPr lang="es-ES" sz="2400" b="1" dirty="0" smtClean="0">
                <a:solidFill>
                  <a:srgbClr val="FF6600"/>
                </a:solidFill>
                <a:effectLst>
                  <a:outerShdw blurRad="38100" dist="38100" dir="2700000" algn="tl">
                    <a:srgbClr val="000000">
                      <a:alpha val="43137"/>
                    </a:srgbClr>
                  </a:outerShdw>
                </a:effectLst>
              </a:rPr>
              <a:t>4:4 </a:t>
            </a:r>
            <a:r>
              <a:rPr lang="es-ES" sz="2400" dirty="0" smtClean="0">
                <a:solidFill>
                  <a:srgbClr val="FF6600"/>
                </a:solidFill>
                <a:effectLst>
                  <a:outerShdw blurRad="38100" dist="38100" dir="2700000" algn="tl">
                    <a:srgbClr val="000000">
                      <a:alpha val="43137"/>
                    </a:srgbClr>
                  </a:outerShdw>
                </a:effectLst>
              </a:rPr>
              <a:t>Y dijo el Eterno a Moisés: Extiende tu mano y tómala por su cola; y él extendió su mano, la asió y se tornó vara en su palma.</a:t>
            </a:r>
            <a:r>
              <a:rPr lang="es-ES" sz="2400" b="1" dirty="0" smtClean="0">
                <a:solidFill>
                  <a:srgbClr val="FF6600"/>
                </a:solidFill>
                <a:effectLst>
                  <a:outerShdw blurRad="38100" dist="38100" dir="2700000" algn="tl">
                    <a:srgbClr val="000000">
                      <a:alpha val="43137"/>
                    </a:srgbClr>
                  </a:outerShdw>
                </a:effectLst>
              </a:rPr>
              <a:t> </a:t>
            </a:r>
            <a:endParaRPr lang="es-ES" sz="2400" dirty="0" smtClean="0">
              <a:solidFill>
                <a:srgbClr val="FF6600"/>
              </a:solidFill>
              <a:effectLst>
                <a:outerShdw blurRad="38100" dist="38100" dir="2700000" algn="tl">
                  <a:srgbClr val="000000">
                    <a:alpha val="43137"/>
                  </a:srgbClr>
                </a:outerShdw>
              </a:effectLst>
            </a:endParaRPr>
          </a:p>
          <a:p>
            <a:r>
              <a:rPr lang="es-ES" sz="2400" b="1" dirty="0" err="1" smtClean="0"/>
              <a:t>Vayomer</a:t>
            </a:r>
            <a:r>
              <a:rPr lang="es-ES" sz="2400" b="1" dirty="0" smtClean="0"/>
              <a:t> Adonay el-</a:t>
            </a:r>
            <a:r>
              <a:rPr lang="es-ES" sz="2400" b="1" dirty="0" err="1" smtClean="0"/>
              <a:t>Moshe</a:t>
            </a:r>
            <a:r>
              <a:rPr lang="es-ES" sz="2400" b="1" dirty="0" smtClean="0"/>
              <a:t> </a:t>
            </a:r>
            <a:r>
              <a:rPr lang="es-ES" sz="2400" b="1" dirty="0" err="1" smtClean="0"/>
              <a:t>shlaj</a:t>
            </a:r>
            <a:r>
              <a:rPr lang="es-ES" sz="2400" b="1" dirty="0" smtClean="0"/>
              <a:t> </a:t>
            </a:r>
            <a:r>
              <a:rPr lang="es-ES" sz="2400" b="1" dirty="0" err="1" smtClean="0"/>
              <a:t>yadeja</a:t>
            </a:r>
            <a:r>
              <a:rPr lang="es-ES" sz="2400" b="1" dirty="0" smtClean="0"/>
              <a:t> </a:t>
            </a:r>
            <a:r>
              <a:rPr lang="es-ES" sz="2400" b="1" dirty="0" err="1" smtClean="0"/>
              <a:t>ve'ejoz</a:t>
            </a:r>
            <a:r>
              <a:rPr lang="es-ES" sz="2400" b="1" dirty="0" smtClean="0"/>
              <a:t> </a:t>
            </a:r>
            <a:r>
              <a:rPr lang="es-ES" sz="2400" b="1" dirty="0" err="1" smtClean="0"/>
              <a:t>biznavo</a:t>
            </a:r>
            <a:r>
              <a:rPr lang="es-ES" sz="2400" b="1" dirty="0" smtClean="0"/>
              <a:t> </a:t>
            </a:r>
            <a:r>
              <a:rPr lang="es-ES" sz="2400" b="1" dirty="0" err="1" smtClean="0"/>
              <a:t>vayishlaj</a:t>
            </a:r>
            <a:r>
              <a:rPr lang="es-ES" sz="2400" b="1" dirty="0" smtClean="0"/>
              <a:t> </a:t>
            </a:r>
            <a:r>
              <a:rPr lang="es-ES" sz="2400" b="1" dirty="0" err="1" smtClean="0"/>
              <a:t>yado</a:t>
            </a:r>
            <a:r>
              <a:rPr lang="es-ES" sz="2400" b="1" dirty="0" smtClean="0"/>
              <a:t> </a:t>
            </a:r>
            <a:r>
              <a:rPr lang="es-ES" sz="2400" b="1" dirty="0" err="1" smtClean="0"/>
              <a:t>vayajazek</a:t>
            </a:r>
            <a:r>
              <a:rPr lang="es-ES" sz="2400" b="1" dirty="0" smtClean="0"/>
              <a:t> </a:t>
            </a:r>
            <a:r>
              <a:rPr lang="es-ES" sz="2400" b="1" dirty="0" err="1" smtClean="0"/>
              <a:t>bo</a:t>
            </a:r>
            <a:r>
              <a:rPr lang="es-ES" sz="2400" b="1" dirty="0" smtClean="0"/>
              <a:t> </a:t>
            </a:r>
            <a:r>
              <a:rPr lang="es-ES" sz="2400" b="1" dirty="0" err="1" smtClean="0"/>
              <a:t>vayehi</a:t>
            </a:r>
            <a:r>
              <a:rPr lang="es-ES" sz="2400" b="1" dirty="0" smtClean="0"/>
              <a:t> </a:t>
            </a:r>
            <a:r>
              <a:rPr lang="es-ES" sz="2400" b="1" dirty="0" err="1" smtClean="0"/>
              <a:t>lemateh</a:t>
            </a:r>
            <a:r>
              <a:rPr lang="es-ES" sz="2400" b="1" dirty="0" smtClean="0"/>
              <a:t> </a:t>
            </a:r>
            <a:r>
              <a:rPr lang="es-ES" sz="2400" b="1" dirty="0" err="1" smtClean="0"/>
              <a:t>bejapo</a:t>
            </a:r>
            <a:r>
              <a:rPr lang="es-ES" sz="2400" b="1" dirty="0" smtClean="0"/>
              <a:t>.</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err="1" smtClean="0">
                <a:solidFill>
                  <a:srgbClr val="FF6600"/>
                </a:solidFill>
                <a:effectLst>
                  <a:outerShdw blurRad="38100" dist="38100" dir="2700000" algn="tl">
                    <a:srgbClr val="000000">
                      <a:alpha val="43137"/>
                    </a:srgbClr>
                  </a:outerShdw>
                </a:effectLst>
              </a:rPr>
              <a:t>Exodo</a:t>
            </a:r>
            <a:r>
              <a:rPr lang="es-ES" sz="2400" b="1" dirty="0" smtClean="0">
                <a:solidFill>
                  <a:srgbClr val="FF6600"/>
                </a:solidFill>
                <a:effectLst>
                  <a:outerShdw blurRad="38100" dist="38100" dir="2700000" algn="tl">
                    <a:srgbClr val="000000">
                      <a:alpha val="43137"/>
                    </a:srgbClr>
                  </a:outerShdw>
                </a:effectLst>
              </a:rPr>
              <a:t> 4:6 </a:t>
            </a:r>
            <a:r>
              <a:rPr lang="es-ES" sz="2400" dirty="0" smtClean="0">
                <a:solidFill>
                  <a:srgbClr val="FF6600"/>
                </a:solidFill>
                <a:effectLst>
                  <a:outerShdw blurRad="38100" dist="38100" dir="2700000" algn="tl">
                    <a:srgbClr val="000000">
                      <a:alpha val="43137"/>
                    </a:srgbClr>
                  </a:outerShdw>
                </a:effectLst>
              </a:rPr>
              <a:t>Y el Eterno le dijo más: Pon tu mano en tu seno. Y puso el su mano en su seno, la sacó y he aquí que su mano estaba leprosa (y blanca) como la nieve. </a:t>
            </a:r>
          </a:p>
          <a:p>
            <a:r>
              <a:rPr lang="es-ES" sz="2400" b="1" dirty="0" err="1" smtClean="0"/>
              <a:t>Vayomer</a:t>
            </a:r>
            <a:r>
              <a:rPr lang="es-ES" sz="2400" b="1" dirty="0" smtClean="0"/>
              <a:t> Adonay lo </a:t>
            </a:r>
            <a:r>
              <a:rPr lang="es-ES" sz="2400" b="1" dirty="0" err="1" smtClean="0"/>
              <a:t>od</a:t>
            </a:r>
            <a:r>
              <a:rPr lang="es-ES" sz="2400" b="1" dirty="0" smtClean="0"/>
              <a:t> </a:t>
            </a:r>
            <a:r>
              <a:rPr lang="es-ES" sz="2400" b="1" dirty="0" err="1" smtClean="0"/>
              <a:t>have-na</a:t>
            </a:r>
            <a:r>
              <a:rPr lang="es-ES" sz="2400" b="1" dirty="0" smtClean="0"/>
              <a:t> </a:t>
            </a:r>
            <a:r>
              <a:rPr lang="es-ES" sz="2400" b="1" dirty="0" err="1" smtClean="0"/>
              <a:t>yadeja</a:t>
            </a:r>
            <a:r>
              <a:rPr lang="es-ES" sz="2400" b="1" dirty="0" smtClean="0"/>
              <a:t> </a:t>
            </a:r>
            <a:r>
              <a:rPr lang="es-ES" sz="2400" b="1" dirty="0" err="1" smtClean="0"/>
              <a:t>bejeykeja</a:t>
            </a:r>
            <a:r>
              <a:rPr lang="es-ES" sz="2400" b="1" dirty="0" smtClean="0"/>
              <a:t> </a:t>
            </a:r>
            <a:r>
              <a:rPr lang="es-ES" sz="2400" b="1" dirty="0" err="1" smtClean="0"/>
              <a:t>vayave</a:t>
            </a:r>
            <a:r>
              <a:rPr lang="es-ES" sz="2400" b="1" dirty="0" smtClean="0"/>
              <a:t> </a:t>
            </a:r>
            <a:r>
              <a:rPr lang="es-ES" sz="2400" b="1" dirty="0" err="1" smtClean="0"/>
              <a:t>yado</a:t>
            </a:r>
            <a:r>
              <a:rPr lang="es-ES" sz="2400" b="1" dirty="0" smtClean="0"/>
              <a:t> </a:t>
            </a:r>
            <a:r>
              <a:rPr lang="es-ES" sz="2400" b="1" dirty="0" err="1" smtClean="0"/>
              <a:t>bejeyko</a:t>
            </a:r>
            <a:r>
              <a:rPr lang="es-ES" sz="2400" b="1" dirty="0" smtClean="0"/>
              <a:t> </a:t>
            </a:r>
            <a:r>
              <a:rPr lang="es-ES" sz="2400" b="1" dirty="0" err="1" smtClean="0"/>
              <a:t>vayotsi'ah</a:t>
            </a:r>
            <a:r>
              <a:rPr lang="es-ES" sz="2400" b="1" dirty="0" smtClean="0"/>
              <a:t> </a:t>
            </a:r>
            <a:r>
              <a:rPr lang="es-ES" sz="2400" b="1" dirty="0" err="1" smtClean="0"/>
              <a:t>vehineh</a:t>
            </a:r>
            <a:r>
              <a:rPr lang="es-ES" sz="2400" b="1" dirty="0" smtClean="0"/>
              <a:t> </a:t>
            </a:r>
            <a:r>
              <a:rPr lang="es-ES" sz="2400" b="1" dirty="0" err="1" smtClean="0"/>
              <a:t>yado</a:t>
            </a:r>
            <a:r>
              <a:rPr lang="es-ES" sz="2400" b="1" dirty="0" smtClean="0"/>
              <a:t> </a:t>
            </a:r>
            <a:r>
              <a:rPr lang="es-ES" sz="2400" b="1" dirty="0" err="1" smtClean="0"/>
              <a:t>metsora'at</a:t>
            </a:r>
            <a:r>
              <a:rPr lang="es-ES" sz="2400" b="1" dirty="0" smtClean="0"/>
              <a:t> </a:t>
            </a:r>
            <a:r>
              <a:rPr lang="es-ES" sz="2400" b="1" dirty="0" err="1" smtClean="0"/>
              <a:t>kashaleg</a:t>
            </a:r>
            <a:r>
              <a:rPr lang="es-ES" sz="2400" b="1" dirty="0" smtClean="0"/>
              <a:t>.</a:t>
            </a:r>
            <a:endParaRPr lang="es-ES" sz="2400" dirty="0" smtClean="0"/>
          </a:p>
          <a:p>
            <a:r>
              <a:rPr lang="es-ES" sz="2400" b="1" dirty="0" smtClean="0">
                <a:solidFill>
                  <a:srgbClr val="FF6600"/>
                </a:solidFill>
                <a:effectLst>
                  <a:outerShdw blurRad="38100" dist="38100" dir="2700000" algn="tl">
                    <a:srgbClr val="000000">
                      <a:alpha val="43137"/>
                    </a:srgbClr>
                  </a:outerShdw>
                </a:effectLst>
              </a:rPr>
              <a:t>4:7 </a:t>
            </a:r>
            <a:r>
              <a:rPr lang="es-ES" sz="2400" dirty="0" smtClean="0">
                <a:solidFill>
                  <a:srgbClr val="FF6600"/>
                </a:solidFill>
                <a:effectLst>
                  <a:outerShdw blurRad="38100" dist="38100" dir="2700000" algn="tl">
                    <a:srgbClr val="000000">
                      <a:alpha val="43137"/>
                    </a:srgbClr>
                  </a:outerShdw>
                </a:effectLst>
              </a:rPr>
              <a:t>Y El dijo: Vuelve tu mano a tu seno. El volvió su mano a su seno y al sacarla de su seno he aquí que se tornó como toda su carne.</a:t>
            </a:r>
            <a:r>
              <a:rPr lang="es-ES" sz="2400" b="1" dirty="0" smtClean="0">
                <a:solidFill>
                  <a:srgbClr val="FF6600"/>
                </a:solidFill>
                <a:effectLst>
                  <a:outerShdw blurRad="38100" dist="38100" dir="2700000" algn="tl">
                    <a:srgbClr val="000000">
                      <a:alpha val="43137"/>
                    </a:srgbClr>
                  </a:outerShdw>
                </a:effectLst>
              </a:rPr>
              <a:t> </a:t>
            </a:r>
            <a:endParaRPr lang="es-ES" sz="2400" dirty="0" smtClean="0">
              <a:solidFill>
                <a:srgbClr val="FF6600"/>
              </a:solidFill>
              <a:effectLst>
                <a:outerShdw blurRad="38100" dist="38100" dir="2700000" algn="tl">
                  <a:srgbClr val="000000">
                    <a:alpha val="43137"/>
                  </a:srgbClr>
                </a:outerShdw>
              </a:effectLst>
            </a:endParaRPr>
          </a:p>
          <a:p>
            <a:r>
              <a:rPr lang="es-ES" sz="2400" b="1" dirty="0" err="1" smtClean="0"/>
              <a:t>Vayomer</a:t>
            </a:r>
            <a:r>
              <a:rPr lang="es-ES" sz="2400" b="1" dirty="0" smtClean="0"/>
              <a:t> </a:t>
            </a:r>
            <a:r>
              <a:rPr lang="es-ES" sz="2400" b="1" dirty="0" err="1" smtClean="0"/>
              <a:t>hashev</a:t>
            </a:r>
            <a:r>
              <a:rPr lang="es-ES" sz="2400" b="1" dirty="0" smtClean="0"/>
              <a:t> </a:t>
            </a:r>
            <a:r>
              <a:rPr lang="es-ES" sz="2400" b="1" dirty="0" err="1" smtClean="0"/>
              <a:t>yadeja</a:t>
            </a:r>
            <a:r>
              <a:rPr lang="es-ES" sz="2400" b="1" dirty="0" smtClean="0"/>
              <a:t> el-</a:t>
            </a:r>
            <a:r>
              <a:rPr lang="es-ES" sz="2400" b="1" dirty="0" err="1" smtClean="0"/>
              <a:t>jeykeja</a:t>
            </a:r>
            <a:r>
              <a:rPr lang="es-ES" sz="2400" b="1" dirty="0" smtClean="0"/>
              <a:t> </a:t>
            </a:r>
            <a:r>
              <a:rPr lang="es-ES" sz="2400" b="1" dirty="0" err="1" smtClean="0"/>
              <a:t>vayashev</a:t>
            </a:r>
            <a:r>
              <a:rPr lang="es-ES" sz="2400" b="1" dirty="0" smtClean="0"/>
              <a:t> </a:t>
            </a:r>
            <a:r>
              <a:rPr lang="es-ES" sz="2400" b="1" dirty="0" err="1" smtClean="0"/>
              <a:t>yado</a:t>
            </a:r>
            <a:r>
              <a:rPr lang="es-ES" sz="2400" b="1" dirty="0" smtClean="0"/>
              <a:t> el-</a:t>
            </a:r>
            <a:r>
              <a:rPr lang="es-ES" sz="2400" b="1" dirty="0" err="1" smtClean="0"/>
              <a:t>jeyko</a:t>
            </a:r>
            <a:r>
              <a:rPr lang="es-ES" sz="2400" b="1" dirty="0" smtClean="0"/>
              <a:t> </a:t>
            </a:r>
            <a:r>
              <a:rPr lang="es-ES" sz="2400" b="1" dirty="0" err="1" smtClean="0"/>
              <a:t>vayotsi'ah</a:t>
            </a:r>
            <a:r>
              <a:rPr lang="es-ES" sz="2400" b="1" dirty="0" smtClean="0"/>
              <a:t> </a:t>
            </a:r>
            <a:r>
              <a:rPr lang="es-ES" sz="2400" b="1" dirty="0" err="1" smtClean="0"/>
              <a:t>mejeyko</a:t>
            </a:r>
            <a:r>
              <a:rPr lang="es-ES" sz="2400" b="1" dirty="0" smtClean="0"/>
              <a:t> </a:t>
            </a:r>
            <a:r>
              <a:rPr lang="es-ES" sz="2400" b="1" dirty="0" err="1" smtClean="0"/>
              <a:t>vehineh-shavah</a:t>
            </a:r>
            <a:r>
              <a:rPr lang="es-ES" sz="2400" b="1" dirty="0" smtClean="0"/>
              <a:t> </a:t>
            </a:r>
            <a:r>
              <a:rPr lang="es-ES" sz="2400" b="1" dirty="0" err="1" smtClean="0"/>
              <a:t>kivesaro</a:t>
            </a:r>
            <a:r>
              <a:rPr lang="es-ES" sz="2400" b="1" dirty="0" smtClean="0"/>
              <a:t>.</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err="1" smtClean="0">
                <a:solidFill>
                  <a:srgbClr val="FF6600"/>
                </a:solidFill>
                <a:effectLst>
                  <a:outerShdw blurRad="38100" dist="38100" dir="2700000" algn="tl">
                    <a:srgbClr val="000000">
                      <a:alpha val="43137"/>
                    </a:srgbClr>
                  </a:outerShdw>
                </a:effectLst>
              </a:rPr>
              <a:t>Exodo</a:t>
            </a:r>
            <a:r>
              <a:rPr lang="es-CO" sz="2400" b="1" dirty="0" smtClean="0">
                <a:solidFill>
                  <a:srgbClr val="FF6600"/>
                </a:solidFill>
                <a:effectLst>
                  <a:outerShdw blurRad="38100" dist="38100" dir="2700000" algn="tl">
                    <a:srgbClr val="000000">
                      <a:alpha val="43137"/>
                    </a:srgbClr>
                  </a:outerShdw>
                </a:effectLst>
              </a:rPr>
              <a:t> 4:8</a:t>
            </a:r>
            <a:r>
              <a:rPr lang="es-CO" sz="2400" dirty="0" smtClean="0">
                <a:solidFill>
                  <a:srgbClr val="FF6600"/>
                </a:solidFill>
                <a:effectLst>
                  <a:outerShdw blurRad="38100" dist="38100" dir="2700000" algn="tl">
                    <a:srgbClr val="000000">
                      <a:alpha val="43137"/>
                    </a:srgbClr>
                  </a:outerShdw>
                </a:effectLst>
              </a:rPr>
              <a:t> Y si no te creyeren ni dieren oídos a la voz de la primera señal, creerán a la voz de la última señal; </a:t>
            </a:r>
          </a:p>
          <a:p>
            <a:r>
              <a:rPr lang="es-CO" sz="2400" b="1" dirty="0" err="1" smtClean="0"/>
              <a:t>Vehayah</a:t>
            </a:r>
            <a:r>
              <a:rPr lang="es-CO" sz="2400" b="1" dirty="0" smtClean="0"/>
              <a:t> </a:t>
            </a:r>
            <a:r>
              <a:rPr lang="es-CO" sz="2400" b="1" dirty="0" err="1" smtClean="0"/>
              <a:t>im</a:t>
            </a:r>
            <a:r>
              <a:rPr lang="es-CO" sz="2400" b="1" dirty="0" smtClean="0"/>
              <a:t>-lo </a:t>
            </a:r>
            <a:r>
              <a:rPr lang="es-CO" sz="2400" b="1" dirty="0" err="1" smtClean="0"/>
              <a:t>ya'aminu</a:t>
            </a:r>
            <a:r>
              <a:rPr lang="es-CO" sz="2400" b="1" dirty="0" smtClean="0"/>
              <a:t> </a:t>
            </a:r>
            <a:r>
              <a:rPr lang="es-CO" sz="2400" b="1" dirty="0" err="1" smtClean="0"/>
              <a:t>laj</a:t>
            </a:r>
            <a:r>
              <a:rPr lang="es-CO" sz="2400" b="1" dirty="0" smtClean="0"/>
              <a:t> velo </a:t>
            </a:r>
            <a:r>
              <a:rPr lang="es-CO" sz="2400" b="1" dirty="0" err="1" smtClean="0"/>
              <a:t>yishme'u</a:t>
            </a:r>
            <a:r>
              <a:rPr lang="es-CO" sz="2400" b="1" dirty="0" smtClean="0"/>
              <a:t> </a:t>
            </a:r>
            <a:r>
              <a:rPr lang="es-CO" sz="2400" b="1" dirty="0" err="1" smtClean="0"/>
              <a:t>lekol</a:t>
            </a:r>
            <a:r>
              <a:rPr lang="es-CO" sz="2400" b="1" dirty="0" smtClean="0"/>
              <a:t> </a:t>
            </a:r>
            <a:r>
              <a:rPr lang="es-CO" sz="2400" b="1" dirty="0" err="1" smtClean="0"/>
              <a:t>ha'ot</a:t>
            </a:r>
            <a:r>
              <a:rPr lang="es-CO" sz="2400" b="1" dirty="0" smtClean="0"/>
              <a:t> </a:t>
            </a:r>
            <a:r>
              <a:rPr lang="es-CO" sz="2400" b="1" dirty="0" err="1" smtClean="0"/>
              <a:t>harishon</a:t>
            </a:r>
            <a:r>
              <a:rPr lang="es-CO" sz="2400" b="1" dirty="0" smtClean="0"/>
              <a:t> </a:t>
            </a:r>
            <a:r>
              <a:rPr lang="es-CO" sz="2400" b="1" dirty="0" err="1" smtClean="0"/>
              <a:t>vehe'eminu</a:t>
            </a:r>
            <a:r>
              <a:rPr lang="es-CO" sz="2400" b="1" dirty="0" smtClean="0"/>
              <a:t> </a:t>
            </a:r>
            <a:r>
              <a:rPr lang="es-CO" sz="2400" b="1" dirty="0" err="1" smtClean="0"/>
              <a:t>lekol</a:t>
            </a:r>
            <a:r>
              <a:rPr lang="es-CO" sz="2400" b="1" dirty="0" smtClean="0"/>
              <a:t> </a:t>
            </a:r>
            <a:r>
              <a:rPr lang="es-CO" sz="2400" b="1" dirty="0" err="1" smtClean="0"/>
              <a:t>ha'ot</a:t>
            </a:r>
            <a:r>
              <a:rPr lang="es-CO" sz="2400" b="1" dirty="0" smtClean="0"/>
              <a:t> </a:t>
            </a:r>
            <a:r>
              <a:rPr lang="es-CO" sz="2400" b="1" dirty="0" err="1" smtClean="0"/>
              <a:t>ha'ajaron</a:t>
            </a:r>
            <a:r>
              <a:rPr lang="es-CO" sz="2400" b="1" dirty="0" smtClean="0"/>
              <a:t>.</a:t>
            </a:r>
            <a:endParaRPr lang="es-CO" sz="2400" dirty="0" smtClean="0"/>
          </a:p>
          <a:p>
            <a:r>
              <a:rPr lang="es-CO" sz="2400" b="1" dirty="0" smtClean="0">
                <a:solidFill>
                  <a:srgbClr val="FF6600"/>
                </a:solidFill>
                <a:effectLst>
                  <a:outerShdw blurRad="38100" dist="38100" dir="2700000" algn="tl">
                    <a:srgbClr val="000000">
                      <a:alpha val="43137"/>
                    </a:srgbClr>
                  </a:outerShdw>
                </a:effectLst>
              </a:rPr>
              <a:t>4:9 </a:t>
            </a:r>
            <a:r>
              <a:rPr lang="es-CO" sz="2400" dirty="0" smtClean="0">
                <a:solidFill>
                  <a:srgbClr val="FF6600"/>
                </a:solidFill>
                <a:effectLst>
                  <a:outerShdw blurRad="38100" dist="38100" dir="2700000" algn="tl">
                    <a:srgbClr val="000000">
                      <a:alpha val="43137"/>
                    </a:srgbClr>
                  </a:outerShdw>
                </a:effectLst>
              </a:rPr>
              <a:t>y si no creyeren tampoco a estas dos señales ni escucharen tu voz, tomarás de las aguas del río y las derramarás en tierra seca; y el agua, al tomarla del río, vendrá a ser sangre en tierra seca.</a:t>
            </a:r>
            <a:r>
              <a:rPr lang="es-CO" sz="2400" b="1" dirty="0" smtClean="0">
                <a:solidFill>
                  <a:srgbClr val="FF6600"/>
                </a:solidFill>
                <a:effectLst>
                  <a:outerShdw blurRad="38100" dist="38100" dir="2700000" algn="tl">
                    <a:srgbClr val="000000">
                      <a:alpha val="43137"/>
                    </a:srgbClr>
                  </a:outerShdw>
                </a:effectLst>
              </a:rPr>
              <a:t> </a:t>
            </a:r>
            <a:endParaRPr lang="es-CO" sz="2400" dirty="0" smtClean="0">
              <a:solidFill>
                <a:srgbClr val="FF6600"/>
              </a:solidFill>
              <a:effectLst>
                <a:outerShdw blurRad="38100" dist="38100" dir="2700000" algn="tl">
                  <a:srgbClr val="000000">
                    <a:alpha val="43137"/>
                  </a:srgbClr>
                </a:outerShdw>
              </a:effectLst>
            </a:endParaRPr>
          </a:p>
          <a:p>
            <a:r>
              <a:rPr lang="es-CO" sz="2400" b="1" dirty="0" err="1" smtClean="0"/>
              <a:t>Vehayah</a:t>
            </a:r>
            <a:r>
              <a:rPr lang="es-CO" sz="2400" b="1" dirty="0" smtClean="0"/>
              <a:t> </a:t>
            </a:r>
            <a:r>
              <a:rPr lang="es-CO" sz="2400" b="1" dirty="0" err="1" smtClean="0"/>
              <a:t>im</a:t>
            </a:r>
            <a:r>
              <a:rPr lang="es-CO" sz="2400" b="1" dirty="0" smtClean="0"/>
              <a:t>-lo </a:t>
            </a:r>
            <a:r>
              <a:rPr lang="es-CO" sz="2400" b="1" dirty="0" err="1" smtClean="0"/>
              <a:t>ya'aminu</a:t>
            </a:r>
            <a:r>
              <a:rPr lang="es-CO" sz="2400" b="1" dirty="0" smtClean="0"/>
              <a:t> </a:t>
            </a:r>
            <a:r>
              <a:rPr lang="es-CO" sz="2400" b="1" dirty="0" err="1" smtClean="0"/>
              <a:t>gam</a:t>
            </a:r>
            <a:r>
              <a:rPr lang="es-CO" sz="2400" b="1" dirty="0" smtClean="0"/>
              <a:t> </a:t>
            </a:r>
            <a:r>
              <a:rPr lang="es-CO" sz="2400" b="1" dirty="0" err="1" smtClean="0"/>
              <a:t>lishneh</a:t>
            </a:r>
            <a:r>
              <a:rPr lang="es-CO" sz="2400" b="1" dirty="0" smtClean="0"/>
              <a:t> </a:t>
            </a:r>
            <a:r>
              <a:rPr lang="es-CO" sz="2400" b="1" dirty="0" err="1" smtClean="0"/>
              <a:t>ha'otot</a:t>
            </a:r>
            <a:r>
              <a:rPr lang="es-CO" sz="2400" b="1" dirty="0" smtClean="0"/>
              <a:t> </a:t>
            </a:r>
            <a:r>
              <a:rPr lang="es-CO" sz="2400" b="1" dirty="0" err="1" smtClean="0"/>
              <a:t>ha'eleh</a:t>
            </a:r>
            <a:r>
              <a:rPr lang="es-CO" sz="2400" b="1" dirty="0" smtClean="0"/>
              <a:t> velo </a:t>
            </a:r>
            <a:r>
              <a:rPr lang="es-CO" sz="2400" b="1" dirty="0" err="1" smtClean="0"/>
              <a:t>yishme'un</a:t>
            </a:r>
            <a:r>
              <a:rPr lang="es-CO" sz="2400" b="1" dirty="0" smtClean="0"/>
              <a:t> </a:t>
            </a:r>
            <a:r>
              <a:rPr lang="es-CO" sz="2400" b="1" dirty="0" err="1" smtClean="0"/>
              <a:t>lekoleja</a:t>
            </a:r>
            <a:r>
              <a:rPr lang="es-CO" sz="2400" b="1" dirty="0" smtClean="0"/>
              <a:t> </a:t>
            </a:r>
            <a:r>
              <a:rPr lang="es-CO" sz="2400" b="1" dirty="0" err="1" smtClean="0"/>
              <a:t>velakajta</a:t>
            </a:r>
            <a:r>
              <a:rPr lang="es-CO" sz="2400" b="1" dirty="0" smtClean="0"/>
              <a:t> </a:t>
            </a:r>
            <a:r>
              <a:rPr lang="es-CO" sz="2400" b="1" dirty="0" err="1" smtClean="0"/>
              <a:t>mimeymey</a:t>
            </a:r>
            <a:r>
              <a:rPr lang="es-CO" sz="2400" b="1" dirty="0" smtClean="0"/>
              <a:t> </a:t>
            </a:r>
            <a:r>
              <a:rPr lang="es-CO" sz="2400" b="1" dirty="0" err="1" smtClean="0"/>
              <a:t>haYe'or</a:t>
            </a:r>
            <a:r>
              <a:rPr lang="es-CO" sz="2400" b="1" dirty="0" smtClean="0"/>
              <a:t> </a:t>
            </a:r>
            <a:r>
              <a:rPr lang="es-CO" sz="2400" b="1" dirty="0" err="1" smtClean="0"/>
              <a:t>veshafajta</a:t>
            </a:r>
            <a:r>
              <a:rPr lang="es-CO" sz="2400" b="1" dirty="0" smtClean="0"/>
              <a:t> </a:t>
            </a:r>
            <a:r>
              <a:rPr lang="es-CO" sz="2400" b="1" dirty="0" err="1" smtClean="0"/>
              <a:t>hayabashah</a:t>
            </a:r>
            <a:r>
              <a:rPr lang="es-CO" sz="2400" b="1" dirty="0" smtClean="0"/>
              <a:t> </a:t>
            </a:r>
            <a:r>
              <a:rPr lang="es-CO" sz="2400" b="1" dirty="0" err="1" smtClean="0"/>
              <a:t>vehayu</a:t>
            </a:r>
            <a:r>
              <a:rPr lang="es-CO" sz="2400" b="1" dirty="0" smtClean="0"/>
              <a:t> </a:t>
            </a:r>
            <a:r>
              <a:rPr lang="es-CO" sz="2400" b="1" dirty="0" err="1" smtClean="0"/>
              <a:t>hamayim</a:t>
            </a:r>
            <a:r>
              <a:rPr lang="es-CO" sz="2400" b="1" dirty="0" smtClean="0"/>
              <a:t> </a:t>
            </a:r>
            <a:r>
              <a:rPr lang="es-CO" sz="2400" b="1" dirty="0" err="1" smtClean="0"/>
              <a:t>asher</a:t>
            </a:r>
            <a:r>
              <a:rPr lang="es-CO" sz="2400" b="1" dirty="0" smtClean="0"/>
              <a:t> </a:t>
            </a:r>
            <a:r>
              <a:rPr lang="es-CO" sz="2400" b="1" dirty="0" err="1" smtClean="0"/>
              <a:t>tikaj</a:t>
            </a:r>
            <a:r>
              <a:rPr lang="es-CO" sz="2400" b="1" dirty="0" smtClean="0"/>
              <a:t> min-</a:t>
            </a:r>
            <a:r>
              <a:rPr lang="es-CO" sz="2400" b="1" dirty="0" err="1" smtClean="0"/>
              <a:t>haYe'or</a:t>
            </a:r>
            <a:r>
              <a:rPr lang="es-CO" sz="2400" b="1" dirty="0" smtClean="0"/>
              <a:t> </a:t>
            </a:r>
            <a:r>
              <a:rPr lang="es-CO" sz="2400" b="1" dirty="0" err="1" smtClean="0"/>
              <a:t>vehayu</a:t>
            </a:r>
            <a:r>
              <a:rPr lang="es-CO" sz="2400" b="1" dirty="0" smtClean="0"/>
              <a:t> </a:t>
            </a:r>
            <a:r>
              <a:rPr lang="es-CO" sz="2400" b="1" dirty="0" err="1" smtClean="0"/>
              <a:t>ledam</a:t>
            </a:r>
            <a:r>
              <a:rPr lang="es-CO" sz="2400" b="1" dirty="0" smtClean="0"/>
              <a:t> </a:t>
            </a:r>
            <a:r>
              <a:rPr lang="es-CO" sz="2400" b="1" dirty="0" err="1" smtClean="0"/>
              <a:t>bayabashet</a:t>
            </a:r>
            <a:r>
              <a:rPr lang="es-CO" sz="2400" b="1" dirty="0" smtClean="0"/>
              <a:t>.</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C00000"/>
                </a:solidFill>
                <a:effectLst>
                  <a:outerShdw blurRad="38100" dist="38100" dir="2700000" algn="tl">
                    <a:srgbClr val="000000">
                      <a:alpha val="43137"/>
                    </a:srgbClr>
                  </a:outerShdw>
                </a:effectLst>
              </a:rPr>
              <a:t>4:31   </a:t>
            </a:r>
            <a:r>
              <a:rPr lang="es-CO" sz="2400" i="1" dirty="0" smtClean="0">
                <a:solidFill>
                  <a:srgbClr val="C00000"/>
                </a:solidFill>
                <a:effectLst>
                  <a:outerShdw blurRad="38100" dist="38100" dir="2700000" algn="tl">
                    <a:srgbClr val="000000">
                      <a:alpha val="43137"/>
                    </a:srgbClr>
                  </a:outerShdw>
                </a:effectLst>
              </a:rPr>
              <a:t>Y creyó el pueblo; y cuando oyeron que el Eterno había visitado a los hijos de Israel, y que Él había visto su aflicción, se inclinaron y se postraron. </a:t>
            </a:r>
          </a:p>
          <a:p>
            <a:r>
              <a:rPr lang="es-CO" sz="2400" b="1" dirty="0" err="1" smtClean="0"/>
              <a:t>Vaya'amen</a:t>
            </a:r>
            <a:r>
              <a:rPr lang="es-CO" sz="2400" b="1" dirty="0" smtClean="0"/>
              <a:t> </a:t>
            </a:r>
            <a:r>
              <a:rPr lang="es-CO" sz="2400" b="1" dirty="0" err="1" smtClean="0"/>
              <a:t>ha'am</a:t>
            </a:r>
            <a:r>
              <a:rPr lang="es-CO" sz="2400" b="1" dirty="0" smtClean="0"/>
              <a:t> </a:t>
            </a:r>
            <a:r>
              <a:rPr lang="es-CO" sz="2400" b="1" dirty="0" err="1" smtClean="0"/>
              <a:t>vayishme'u</a:t>
            </a:r>
            <a:r>
              <a:rPr lang="es-CO" sz="2400" b="1" dirty="0" smtClean="0"/>
              <a:t> </a:t>
            </a:r>
            <a:r>
              <a:rPr lang="es-CO" sz="2400" b="1" dirty="0" err="1" smtClean="0"/>
              <a:t>ki-fakad</a:t>
            </a:r>
            <a:r>
              <a:rPr lang="es-CO" sz="2400" b="1" dirty="0" smtClean="0"/>
              <a:t> Adonay et-</a:t>
            </a:r>
            <a:r>
              <a:rPr lang="es-CO" sz="2400" b="1" dirty="0" err="1" smtClean="0"/>
              <a:t>beney</a:t>
            </a:r>
            <a:r>
              <a:rPr lang="es-CO" sz="2400" b="1" dirty="0" smtClean="0"/>
              <a:t> </a:t>
            </a:r>
            <a:r>
              <a:rPr lang="es-CO" sz="2400" b="1" dirty="0" err="1" smtClean="0"/>
              <a:t>Yisra'el</a:t>
            </a:r>
            <a:r>
              <a:rPr lang="es-CO" sz="2400" b="1" dirty="0" smtClean="0"/>
              <a:t> </a:t>
            </a:r>
            <a:r>
              <a:rPr lang="es-CO" sz="2400" b="1" dirty="0" err="1" smtClean="0"/>
              <a:t>veji</a:t>
            </a:r>
            <a:r>
              <a:rPr lang="es-CO" sz="2400" b="1" dirty="0" smtClean="0"/>
              <a:t> </a:t>
            </a:r>
            <a:r>
              <a:rPr lang="es-CO" sz="2400" b="1" dirty="0" err="1" smtClean="0"/>
              <a:t>ra'ah</a:t>
            </a:r>
            <a:r>
              <a:rPr lang="es-CO" sz="2400" b="1" dirty="0" smtClean="0"/>
              <a:t> et </a:t>
            </a:r>
            <a:r>
              <a:rPr lang="es-CO" sz="2400" b="1" dirty="0" err="1" smtClean="0"/>
              <a:t>onyam</a:t>
            </a:r>
            <a:r>
              <a:rPr lang="es-CO" sz="2400" b="1" dirty="0" smtClean="0"/>
              <a:t> </a:t>
            </a:r>
            <a:r>
              <a:rPr lang="es-CO" sz="2400" b="1" dirty="0" err="1" smtClean="0"/>
              <a:t>vayikdu</a:t>
            </a:r>
            <a:r>
              <a:rPr lang="es-CO" sz="2400" b="1" dirty="0" smtClean="0"/>
              <a:t> </a:t>
            </a:r>
            <a:r>
              <a:rPr lang="es-CO" sz="2400" b="1" dirty="0" err="1" smtClean="0"/>
              <a:t>vayishtajavu</a:t>
            </a:r>
            <a:r>
              <a:rPr lang="es-CO" sz="2400" b="1" dirty="0" smtClean="0"/>
              <a:t>.</a:t>
            </a:r>
            <a:endParaRPr lang="es-CO" sz="2400" dirty="0" smtClean="0"/>
          </a:p>
          <a:p>
            <a:r>
              <a:rPr lang="es-ES" sz="2400" b="1" i="1" dirty="0" smtClean="0">
                <a:solidFill>
                  <a:srgbClr val="C00000"/>
                </a:solidFill>
                <a:effectLst>
                  <a:outerShdw blurRad="38100" dist="38100" dir="2700000" algn="tl">
                    <a:srgbClr val="000000">
                      <a:alpha val="43137"/>
                    </a:srgbClr>
                  </a:outerShdw>
                </a:effectLst>
              </a:rPr>
              <a:t>5:1 </a:t>
            </a:r>
            <a:r>
              <a:rPr lang="es-ES" sz="2400" i="1" dirty="0" smtClean="0">
                <a:solidFill>
                  <a:srgbClr val="C00000"/>
                </a:solidFill>
                <a:effectLst>
                  <a:outerShdw blurRad="38100" dist="38100" dir="2700000" algn="tl">
                    <a:srgbClr val="000000">
                      <a:alpha val="43137"/>
                    </a:srgbClr>
                  </a:outerShdw>
                </a:effectLst>
              </a:rPr>
              <a:t>Y después vinieron Moisés y Aarón y dijeron al Faraón: Así ha dicho el Eterno, el Dios de Israel: "Deja ir a mi pueblo, para que me celebren fiesta en el desierto". </a:t>
            </a:r>
          </a:p>
          <a:p>
            <a:r>
              <a:rPr lang="es-ES" sz="2400" b="1" dirty="0" err="1" smtClean="0"/>
              <a:t>Ve'ajar</a:t>
            </a:r>
            <a:r>
              <a:rPr lang="es-ES" sz="2400" b="1" dirty="0" smtClean="0"/>
              <a:t> </a:t>
            </a:r>
            <a:r>
              <a:rPr lang="es-ES" sz="2400" b="1" dirty="0" err="1" smtClean="0"/>
              <a:t>ba'u</a:t>
            </a:r>
            <a:r>
              <a:rPr lang="es-ES" sz="2400" b="1" dirty="0" smtClean="0"/>
              <a:t> </a:t>
            </a:r>
            <a:r>
              <a:rPr lang="es-ES" sz="2400" b="1" dirty="0" err="1" smtClean="0"/>
              <a:t>Moshe</a:t>
            </a:r>
            <a:r>
              <a:rPr lang="es-ES" sz="2400" b="1" dirty="0" smtClean="0"/>
              <a:t> </a:t>
            </a:r>
            <a:r>
              <a:rPr lang="es-ES" sz="2400" b="1" dirty="0" err="1" smtClean="0"/>
              <a:t>ve'Aharon</a:t>
            </a:r>
            <a:r>
              <a:rPr lang="es-ES" sz="2400" b="1" dirty="0" smtClean="0"/>
              <a:t> </a:t>
            </a:r>
            <a:r>
              <a:rPr lang="es-ES" sz="2400" b="1" dirty="0" err="1" smtClean="0"/>
              <a:t>vayomeru</a:t>
            </a:r>
            <a:r>
              <a:rPr lang="es-ES" sz="2400" b="1" dirty="0" smtClean="0"/>
              <a:t> el-</a:t>
            </a:r>
            <a:r>
              <a:rPr lang="es-ES" sz="2400" b="1" dirty="0" err="1" smtClean="0"/>
              <a:t>Par'oh</a:t>
            </a:r>
            <a:r>
              <a:rPr lang="es-ES" sz="2400" b="1" dirty="0" smtClean="0"/>
              <a:t> </a:t>
            </a:r>
            <a:r>
              <a:rPr lang="es-ES" sz="2400" b="1" dirty="0" err="1" smtClean="0"/>
              <a:t>koh</a:t>
            </a:r>
            <a:r>
              <a:rPr lang="es-ES" sz="2400" b="1" dirty="0" smtClean="0"/>
              <a:t>-amar Adonay </a:t>
            </a:r>
            <a:r>
              <a:rPr lang="es-ES" sz="2400" b="1" dirty="0" err="1" smtClean="0"/>
              <a:t>Elohey</a:t>
            </a:r>
            <a:r>
              <a:rPr lang="es-ES" sz="2400" b="1" dirty="0" smtClean="0"/>
              <a:t> </a:t>
            </a:r>
            <a:r>
              <a:rPr lang="es-ES" sz="2400" b="1" dirty="0" err="1" smtClean="0"/>
              <a:t>Yisra'el</a:t>
            </a:r>
            <a:r>
              <a:rPr lang="es-ES" sz="2400" b="1" dirty="0" smtClean="0"/>
              <a:t> </a:t>
            </a:r>
            <a:r>
              <a:rPr lang="es-ES" sz="2400" b="1" dirty="0" err="1" smtClean="0"/>
              <a:t>shalaj</a:t>
            </a:r>
            <a:r>
              <a:rPr lang="es-ES" sz="2400" b="1" dirty="0" smtClean="0"/>
              <a:t> et </a:t>
            </a:r>
            <a:r>
              <a:rPr lang="es-ES" sz="2400" b="1" dirty="0" err="1" smtClean="0"/>
              <a:t>ami</a:t>
            </a:r>
            <a:r>
              <a:rPr lang="es-ES" sz="2400" b="1" dirty="0" smtClean="0"/>
              <a:t> </a:t>
            </a:r>
            <a:r>
              <a:rPr lang="es-ES" sz="2400" b="1" dirty="0" err="1" smtClean="0"/>
              <a:t>veyajogu</a:t>
            </a:r>
            <a:r>
              <a:rPr lang="es-ES" sz="2400" b="1" dirty="0" smtClean="0"/>
              <a:t> </a:t>
            </a:r>
            <a:r>
              <a:rPr lang="es-ES" sz="2400" b="1" dirty="0" err="1" smtClean="0"/>
              <a:t>li</a:t>
            </a:r>
            <a:r>
              <a:rPr lang="es-ES" sz="2400" b="1" dirty="0" smtClean="0"/>
              <a:t> </a:t>
            </a:r>
            <a:r>
              <a:rPr lang="es-ES" sz="2400" b="1" dirty="0" err="1" smtClean="0"/>
              <a:t>bamidbar</a:t>
            </a:r>
            <a:r>
              <a:rPr lang="es-ES" sz="2400" b="1" dirty="0" smtClean="0"/>
              <a:t>.</a:t>
            </a:r>
            <a:endParaRPr lang="es-ES" sz="2400" dirty="0" smtClean="0"/>
          </a:p>
          <a:p>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t>Dice Rashí que cuando Moisés y Aarón se presentaron delante del Faraón, los ancianos se fueron escabullendo escondiéndose porque tenían miedo de presentarse y en el Sinaí se les cobró su cobardía cuando Hashem le dijo a Moisés que “solo Moshé se acercará, pero ellos no se acercarán”, lo que implica que los hizo regresarse.</a:t>
            </a:r>
          </a:p>
          <a:p>
            <a:r>
              <a:rPr lang="es-ES" sz="2400" b="1" i="1" dirty="0" smtClean="0">
                <a:solidFill>
                  <a:srgbClr val="C00000"/>
                </a:solidFill>
                <a:effectLst>
                  <a:outerShdw blurRad="38100" dist="38100" dir="2700000" algn="tl">
                    <a:srgbClr val="000000">
                      <a:alpha val="43137"/>
                    </a:srgbClr>
                  </a:outerShdw>
                </a:effectLst>
              </a:rPr>
              <a:t>5:2 </a:t>
            </a:r>
            <a:r>
              <a:rPr lang="es-ES" sz="2400" i="1" dirty="0" smtClean="0">
                <a:solidFill>
                  <a:srgbClr val="C00000"/>
                </a:solidFill>
                <a:effectLst>
                  <a:outerShdw blurRad="38100" dist="38100" dir="2700000" algn="tl">
                    <a:srgbClr val="000000">
                      <a:alpha val="43137"/>
                    </a:srgbClr>
                  </a:outerShdw>
                </a:effectLst>
              </a:rPr>
              <a:t>Y dijo el Faraón: ¿Quién es el Eterno para que yo oiga su voz y deje ir a Israel? No conozco al Eterno, ni tampoco dejaré ir a Israel. </a:t>
            </a:r>
          </a:p>
          <a:p>
            <a:r>
              <a:rPr lang="es-ES" sz="2400" b="1" dirty="0" err="1" smtClean="0"/>
              <a:t>Vayomer</a:t>
            </a:r>
            <a:r>
              <a:rPr lang="es-ES" sz="2400" b="1" dirty="0" smtClean="0"/>
              <a:t> </a:t>
            </a:r>
            <a:r>
              <a:rPr lang="es-ES" sz="2400" b="1" dirty="0" err="1" smtClean="0"/>
              <a:t>Par'oh</a:t>
            </a:r>
            <a:r>
              <a:rPr lang="es-ES" sz="2400" b="1" dirty="0" smtClean="0"/>
              <a:t> mi Adonay </a:t>
            </a:r>
            <a:r>
              <a:rPr lang="es-ES" sz="2400" b="1" dirty="0" err="1" smtClean="0"/>
              <a:t>asher</a:t>
            </a:r>
            <a:r>
              <a:rPr lang="es-ES" sz="2400" b="1" dirty="0" smtClean="0"/>
              <a:t> </a:t>
            </a:r>
            <a:r>
              <a:rPr lang="es-ES" sz="2400" b="1" dirty="0" err="1" smtClean="0"/>
              <a:t>eshma</a:t>
            </a:r>
            <a:r>
              <a:rPr lang="es-ES" sz="2400" b="1" dirty="0" smtClean="0"/>
              <a:t> </a:t>
            </a:r>
            <a:r>
              <a:rPr lang="es-ES" sz="2400" b="1" dirty="0" err="1" smtClean="0"/>
              <a:t>bekolo</a:t>
            </a:r>
            <a:r>
              <a:rPr lang="es-ES" sz="2400" b="1" dirty="0" smtClean="0"/>
              <a:t> </a:t>
            </a:r>
            <a:r>
              <a:rPr lang="es-ES" sz="2400" b="1" dirty="0" err="1" smtClean="0"/>
              <a:t>leshalaj</a:t>
            </a:r>
            <a:r>
              <a:rPr lang="es-ES" sz="2400" b="1" dirty="0" smtClean="0"/>
              <a:t> et-</a:t>
            </a:r>
            <a:r>
              <a:rPr lang="es-ES" sz="2400" b="1" dirty="0" err="1" smtClean="0"/>
              <a:t>Yisra'el</a:t>
            </a:r>
            <a:r>
              <a:rPr lang="es-ES" sz="2400" b="1" dirty="0" smtClean="0"/>
              <a:t> lo </a:t>
            </a:r>
            <a:r>
              <a:rPr lang="es-ES" sz="2400" b="1" dirty="0" err="1" smtClean="0"/>
              <a:t>yadati</a:t>
            </a:r>
            <a:r>
              <a:rPr lang="es-ES" sz="2400" b="1" dirty="0" smtClean="0"/>
              <a:t> et-Adonay </a:t>
            </a:r>
            <a:r>
              <a:rPr lang="es-ES" sz="2400" b="1" dirty="0" err="1" smtClean="0"/>
              <a:t>vegam</a:t>
            </a:r>
            <a:r>
              <a:rPr lang="es-ES" sz="2400" b="1" dirty="0" smtClean="0"/>
              <a:t> et-</a:t>
            </a:r>
            <a:r>
              <a:rPr lang="es-ES" sz="2400" b="1" dirty="0" err="1" smtClean="0"/>
              <a:t>Yisra'el</a:t>
            </a:r>
            <a:r>
              <a:rPr lang="es-ES" sz="2400" b="1" dirty="0" smtClean="0"/>
              <a:t> lo </a:t>
            </a:r>
            <a:r>
              <a:rPr lang="es-ES" sz="2400" b="1" dirty="0" err="1" smtClean="0"/>
              <a:t>ashale'aj</a:t>
            </a:r>
            <a:r>
              <a:rPr lang="es-ES" sz="2400" b="1" dirty="0" smtClean="0"/>
              <a:t>.</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t>Se supone que el Faraón conociera quién era el Eterno porque se le habría transmitido la tradición de que en los tiempos de José Egipto había sido salvado de la hambruna por medio del Dios de José.</a:t>
            </a:r>
          </a:p>
          <a:p>
            <a:r>
              <a:rPr lang="es-ES" sz="2400" dirty="0" smtClean="0"/>
              <a:t>Pero habían transcurrido muchos años y el favor se había olvidado.</a:t>
            </a:r>
          </a:p>
          <a:p>
            <a:r>
              <a:rPr lang="es-ES" sz="2400" dirty="0" smtClean="0"/>
              <a:t>Eso ocurre cuando hemos sido socorridos en el algún momento y con el tiempo justificamos dichas acciones como algo obtenido por nuestros propios esfuerzos.</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t>Dicen nuestros comentaristas que la rebeldía del Faraón adoptó 3 formas:</a:t>
            </a:r>
          </a:p>
          <a:p>
            <a:r>
              <a:rPr lang="es-ES" sz="2400" dirty="0" smtClean="0"/>
              <a:t>A- Acaso piensan que este Hashem de ustedes es tan poderoso como para que yo tenga que obedecerle?</a:t>
            </a:r>
          </a:p>
          <a:p>
            <a:r>
              <a:rPr lang="es-ES" sz="2400" dirty="0" smtClean="0"/>
              <a:t>B- en toda mi vida no he oído hablar de un Dios que se llame Hashem</a:t>
            </a:r>
          </a:p>
          <a:p>
            <a:r>
              <a:rPr lang="es-ES" sz="2400" dirty="0" smtClean="0"/>
              <a:t>C- Y si así fuera que hubiera oído hablar de El, aunque El me lo pida, nunca voy a permitir dejar libres a una nación de esclavos. (</a:t>
            </a:r>
            <a:r>
              <a:rPr lang="es-ES" sz="2400" dirty="0" err="1" smtClean="0"/>
              <a:t>Or</a:t>
            </a:r>
            <a:r>
              <a:rPr lang="es-ES" sz="2400" dirty="0" smtClean="0"/>
              <a:t> </a:t>
            </a:r>
            <a:r>
              <a:rPr lang="es-ES" sz="2400" dirty="0" err="1" smtClean="0"/>
              <a:t>HaJaim</a:t>
            </a:r>
            <a:r>
              <a:rPr lang="es-ES" sz="2400" dirty="0" smtClean="0"/>
              <a:t>)</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rgbClr val="C00000"/>
                </a:solidFill>
                <a:effectLst>
                  <a:outerShdw blurRad="38100" dist="38100" dir="2700000" algn="tl">
                    <a:srgbClr val="000000">
                      <a:alpha val="43137"/>
                    </a:srgbClr>
                  </a:outerShdw>
                </a:effectLst>
              </a:rPr>
              <a:t>5:3 </a:t>
            </a:r>
            <a:r>
              <a:rPr lang="es-ES" sz="2400" i="1" dirty="0" smtClean="0">
                <a:solidFill>
                  <a:srgbClr val="C00000"/>
                </a:solidFill>
                <a:effectLst>
                  <a:outerShdw blurRad="38100" dist="38100" dir="2700000" algn="tl">
                    <a:srgbClr val="000000">
                      <a:alpha val="43137"/>
                    </a:srgbClr>
                  </a:outerShdw>
                </a:effectLst>
              </a:rPr>
              <a:t>Y ellos dijeron: El Dios de los hebreos nos ha aparecido. Permite, te rogamos, que vayamos camino de tres días en el desierto y ofrezcamos sacrificios al Eterno, nuestro Dios; no sea que nos hiera con peste o con espada.</a:t>
            </a:r>
            <a:r>
              <a:rPr lang="es-ES" sz="2400" b="1" i="1" dirty="0" smtClean="0">
                <a:solidFill>
                  <a:srgbClr val="C00000"/>
                </a:solidFill>
                <a:effectLst>
                  <a:outerShdw blurRad="38100" dist="38100" dir="2700000" algn="tl">
                    <a:srgbClr val="000000">
                      <a:alpha val="43137"/>
                    </a:srgbClr>
                  </a:outerShdw>
                </a:effectLst>
              </a:rPr>
              <a:t> </a:t>
            </a:r>
            <a:endParaRPr lang="es-ES" sz="2400" i="1" dirty="0" smtClean="0">
              <a:solidFill>
                <a:srgbClr val="C00000"/>
              </a:solidFill>
              <a:effectLst>
                <a:outerShdw blurRad="38100" dist="38100" dir="2700000" algn="tl">
                  <a:srgbClr val="000000">
                    <a:alpha val="43137"/>
                  </a:srgbClr>
                </a:outerShdw>
              </a:effectLst>
            </a:endParaRPr>
          </a:p>
          <a:p>
            <a:r>
              <a:rPr lang="es-ES" sz="2400" b="1" dirty="0" err="1" smtClean="0"/>
              <a:t>Vayomeru</a:t>
            </a:r>
            <a:r>
              <a:rPr lang="es-ES" sz="2400" b="1" dirty="0" smtClean="0"/>
              <a:t> </a:t>
            </a:r>
            <a:r>
              <a:rPr lang="es-ES" sz="2400" b="1" dirty="0" err="1" smtClean="0"/>
              <a:t>Elohey</a:t>
            </a:r>
            <a:r>
              <a:rPr lang="es-ES" sz="2400" b="1" dirty="0" smtClean="0"/>
              <a:t> </a:t>
            </a:r>
            <a:r>
              <a:rPr lang="es-ES" sz="2400" b="1" dirty="0" err="1" smtClean="0"/>
              <a:t>ha'Ivrim</a:t>
            </a:r>
            <a:r>
              <a:rPr lang="es-ES" sz="2400" b="1" dirty="0" smtClean="0"/>
              <a:t> </a:t>
            </a:r>
            <a:r>
              <a:rPr lang="es-ES" sz="2400" b="1" dirty="0" err="1" smtClean="0"/>
              <a:t>nikra</a:t>
            </a:r>
            <a:r>
              <a:rPr lang="es-ES" sz="2400" b="1" dirty="0" smtClean="0"/>
              <a:t> </a:t>
            </a:r>
            <a:r>
              <a:rPr lang="es-ES" sz="2400" b="1" dirty="0" err="1" smtClean="0"/>
              <a:t>aleynu</a:t>
            </a:r>
            <a:r>
              <a:rPr lang="es-ES" sz="2400" b="1" dirty="0" smtClean="0"/>
              <a:t> </a:t>
            </a:r>
            <a:r>
              <a:rPr lang="es-ES" sz="2400" b="1" dirty="0" err="1" smtClean="0"/>
              <a:t>nelejah-na</a:t>
            </a:r>
            <a:r>
              <a:rPr lang="es-ES" sz="2400" b="1" dirty="0" smtClean="0"/>
              <a:t> </a:t>
            </a:r>
            <a:r>
              <a:rPr lang="es-ES" sz="2400" b="1" dirty="0" err="1" smtClean="0"/>
              <a:t>derej</a:t>
            </a:r>
            <a:r>
              <a:rPr lang="es-ES" sz="2400" b="1" dirty="0" smtClean="0"/>
              <a:t> </a:t>
            </a:r>
            <a:r>
              <a:rPr lang="es-ES" sz="2400" b="1" dirty="0" err="1" smtClean="0"/>
              <a:t>shloshet</a:t>
            </a:r>
            <a:r>
              <a:rPr lang="es-ES" sz="2400" b="1" dirty="0" smtClean="0"/>
              <a:t> </a:t>
            </a:r>
            <a:r>
              <a:rPr lang="es-ES" sz="2400" b="1" dirty="0" err="1" smtClean="0"/>
              <a:t>yamim</a:t>
            </a:r>
            <a:r>
              <a:rPr lang="es-ES" sz="2400" b="1" dirty="0" smtClean="0"/>
              <a:t> </a:t>
            </a:r>
            <a:r>
              <a:rPr lang="es-ES" sz="2400" b="1" dirty="0" err="1" smtClean="0"/>
              <a:t>bamidbar</a:t>
            </a:r>
            <a:r>
              <a:rPr lang="es-ES" sz="2400" b="1" dirty="0" smtClean="0"/>
              <a:t> </a:t>
            </a:r>
            <a:r>
              <a:rPr lang="es-ES" sz="2400" b="1" dirty="0" err="1" smtClean="0"/>
              <a:t>venizbejah</a:t>
            </a:r>
            <a:r>
              <a:rPr lang="es-ES" sz="2400" b="1" dirty="0" smtClean="0"/>
              <a:t> </a:t>
            </a:r>
            <a:r>
              <a:rPr lang="es-ES" sz="2400" b="1" dirty="0" err="1" smtClean="0"/>
              <a:t>l'Adonay</a:t>
            </a:r>
            <a:r>
              <a:rPr lang="es-ES" sz="2400" b="1" dirty="0" smtClean="0"/>
              <a:t> </a:t>
            </a:r>
            <a:r>
              <a:rPr lang="es-ES" sz="2400" b="1" dirty="0" err="1" smtClean="0"/>
              <a:t>Eloheynu</a:t>
            </a:r>
            <a:r>
              <a:rPr lang="es-ES" sz="2400" b="1" dirty="0" smtClean="0"/>
              <a:t> </a:t>
            </a:r>
            <a:r>
              <a:rPr lang="es-ES" sz="2400" b="1" dirty="0" err="1" smtClean="0"/>
              <a:t>pen-yifga'enu</a:t>
            </a:r>
            <a:r>
              <a:rPr lang="es-ES" sz="2400" b="1" dirty="0" smtClean="0"/>
              <a:t> </a:t>
            </a:r>
            <a:r>
              <a:rPr lang="es-ES" sz="2400" b="1" dirty="0" err="1" smtClean="0"/>
              <a:t>badever</a:t>
            </a:r>
            <a:r>
              <a:rPr lang="es-ES" sz="2400" b="1" dirty="0" smtClean="0"/>
              <a:t> o </a:t>
            </a:r>
            <a:r>
              <a:rPr lang="es-ES" sz="2400" b="1" dirty="0" err="1" smtClean="0"/>
              <a:t>vejarev</a:t>
            </a:r>
            <a:r>
              <a:rPr lang="es-ES" sz="2400" b="1" dirty="0" smtClean="0"/>
              <a:t>.</a:t>
            </a:r>
            <a:endParaRPr lang="es-ES" sz="2400" dirty="0" smtClean="0"/>
          </a:p>
          <a:p>
            <a:r>
              <a:rPr lang="es-ES" sz="2400" dirty="0" smtClean="0"/>
              <a:t>Lo usual era que le hubieran dicho, ‘no sea que te hiera con peste o espada’, pero por respeto a la realeza lo dijeron de este modo</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C00000"/>
                </a:solidFill>
                <a:effectLst>
                  <a:outerShdw blurRad="38100" dist="38100" dir="2700000" algn="tl">
                    <a:srgbClr val="000000">
                      <a:alpha val="43137"/>
                    </a:srgbClr>
                  </a:outerShdw>
                </a:effectLst>
              </a:rPr>
              <a:t>5:4 </a:t>
            </a:r>
            <a:r>
              <a:rPr lang="es-CO" sz="2400" i="1" dirty="0" smtClean="0">
                <a:solidFill>
                  <a:srgbClr val="C00000"/>
                </a:solidFill>
                <a:effectLst>
                  <a:outerShdw blurRad="38100" dist="38100" dir="2700000" algn="tl">
                    <a:srgbClr val="000000">
                      <a:alpha val="43137"/>
                    </a:srgbClr>
                  </a:outerShdw>
                </a:effectLst>
              </a:rPr>
              <a:t>Y el rey de Egipto les dijo: ¿Por qué, Moisés y Aarón, molestáis al pueblo en sus obras? Id a vuestras tareas.</a:t>
            </a:r>
            <a:r>
              <a:rPr lang="es-CO" sz="2400" b="1" i="1" dirty="0" smtClean="0">
                <a:solidFill>
                  <a:srgbClr val="C00000"/>
                </a:solidFill>
                <a:effectLst>
                  <a:outerShdw blurRad="38100" dist="38100" dir="2700000" algn="tl">
                    <a:srgbClr val="000000">
                      <a:alpha val="43137"/>
                    </a:srgbClr>
                  </a:outerShdw>
                </a:effectLst>
              </a:rPr>
              <a:t> </a:t>
            </a:r>
            <a:endParaRPr lang="es-CO" sz="2400" i="1" dirty="0" smtClean="0">
              <a:solidFill>
                <a:srgbClr val="C00000"/>
              </a:solidFill>
              <a:effectLst>
                <a:outerShdw blurRad="38100" dist="38100" dir="2700000" algn="tl">
                  <a:srgbClr val="000000">
                    <a:alpha val="43137"/>
                  </a:srgbClr>
                </a:outerShdw>
              </a:effectLst>
            </a:endParaRPr>
          </a:p>
          <a:p>
            <a:r>
              <a:rPr lang="es-CO" sz="2400" b="1" dirty="0" err="1" smtClean="0"/>
              <a:t>Vayomer</a:t>
            </a:r>
            <a:r>
              <a:rPr lang="es-CO" sz="2400" b="1" dirty="0" smtClean="0"/>
              <a:t> </a:t>
            </a:r>
            <a:r>
              <a:rPr lang="es-CO" sz="2400" b="1" dirty="0" err="1" smtClean="0"/>
              <a:t>alehem</a:t>
            </a:r>
            <a:r>
              <a:rPr lang="es-CO" sz="2400" b="1" dirty="0" smtClean="0"/>
              <a:t> </a:t>
            </a:r>
            <a:r>
              <a:rPr lang="es-CO" sz="2400" b="1" dirty="0" err="1" smtClean="0"/>
              <a:t>melej</a:t>
            </a:r>
            <a:r>
              <a:rPr lang="es-CO" sz="2400" b="1" dirty="0" smtClean="0"/>
              <a:t> </a:t>
            </a:r>
            <a:r>
              <a:rPr lang="es-CO" sz="2400" b="1" dirty="0" err="1" smtClean="0"/>
              <a:t>Mitsrayim</a:t>
            </a:r>
            <a:r>
              <a:rPr lang="es-CO" sz="2400" b="1" dirty="0" smtClean="0"/>
              <a:t> </a:t>
            </a:r>
            <a:r>
              <a:rPr lang="es-CO" sz="2400" b="1" dirty="0" err="1" smtClean="0"/>
              <a:t>lamah</a:t>
            </a:r>
            <a:r>
              <a:rPr lang="es-CO" sz="2400" b="1" dirty="0" smtClean="0"/>
              <a:t> </a:t>
            </a:r>
            <a:r>
              <a:rPr lang="es-CO" sz="2400" b="1" dirty="0" err="1" smtClean="0"/>
              <a:t>Moshe</a:t>
            </a:r>
            <a:r>
              <a:rPr lang="es-CO" sz="2400" b="1" dirty="0" smtClean="0"/>
              <a:t> </a:t>
            </a:r>
            <a:r>
              <a:rPr lang="es-CO" sz="2400" b="1" dirty="0" err="1" smtClean="0"/>
              <a:t>ve'Aharon</a:t>
            </a:r>
            <a:r>
              <a:rPr lang="es-CO" sz="2400" b="1" dirty="0" smtClean="0"/>
              <a:t> </a:t>
            </a:r>
            <a:r>
              <a:rPr lang="es-CO" sz="2400" b="1" dirty="0" err="1" smtClean="0"/>
              <a:t>tafri'u</a:t>
            </a:r>
            <a:r>
              <a:rPr lang="es-CO" sz="2400" b="1" dirty="0" smtClean="0"/>
              <a:t> et-</a:t>
            </a:r>
            <a:r>
              <a:rPr lang="es-CO" sz="2400" b="1" dirty="0" err="1" smtClean="0"/>
              <a:t>ha'am</a:t>
            </a:r>
            <a:r>
              <a:rPr lang="es-CO" sz="2400" b="1" dirty="0" smtClean="0"/>
              <a:t> </a:t>
            </a:r>
            <a:r>
              <a:rPr lang="es-CO" sz="2400" b="1" dirty="0" err="1" smtClean="0"/>
              <a:t>mima'asav</a:t>
            </a:r>
            <a:r>
              <a:rPr lang="es-CO" sz="2400" b="1" dirty="0" smtClean="0"/>
              <a:t> </a:t>
            </a:r>
            <a:r>
              <a:rPr lang="es-CO" sz="2400" b="1" dirty="0" err="1" smtClean="0"/>
              <a:t>leju</a:t>
            </a:r>
            <a:r>
              <a:rPr lang="es-CO" sz="2400" b="1" dirty="0" smtClean="0"/>
              <a:t> </a:t>
            </a:r>
            <a:r>
              <a:rPr lang="es-CO" sz="2400" b="1" dirty="0" err="1" smtClean="0">
                <a:solidFill>
                  <a:srgbClr val="C00000"/>
                </a:solidFill>
                <a:effectLst>
                  <a:outerShdw blurRad="38100" dist="38100" dir="2700000" algn="tl">
                    <a:srgbClr val="000000">
                      <a:alpha val="43137"/>
                    </a:srgbClr>
                  </a:outerShdw>
                </a:effectLst>
              </a:rPr>
              <a:t>lesivloteyjem</a:t>
            </a:r>
            <a:r>
              <a:rPr lang="es-CO" sz="2400" b="1" dirty="0" smtClean="0"/>
              <a:t>.</a:t>
            </a:r>
            <a:endParaRPr lang="es-CO" sz="2400" dirty="0" smtClean="0"/>
          </a:p>
          <a:p>
            <a:r>
              <a:rPr lang="es-CO" sz="2400" dirty="0" smtClean="0"/>
              <a:t>Vuestras tareas se refiere a las labores de los Leviim ya que sobre ellos, dice Rashí, no se les aplicó el trabajo de servidumbre, puesto que Moshé y Aarón se movían sin tener que pedir permiso.</a:t>
            </a:r>
          </a:p>
          <a:p>
            <a:r>
              <a:rPr lang="es-CO" sz="2400" dirty="0" smtClean="0"/>
              <a:t>La palabra “faenas”-</a:t>
            </a:r>
            <a:r>
              <a:rPr lang="es-CO" sz="2400" dirty="0" err="1" smtClean="0">
                <a:solidFill>
                  <a:srgbClr val="C00000"/>
                </a:solidFill>
                <a:effectLst>
                  <a:outerShdw blurRad="38100" dist="38100" dir="2700000" algn="tl">
                    <a:srgbClr val="000000">
                      <a:alpha val="43137"/>
                    </a:srgbClr>
                  </a:outerShdw>
                </a:effectLst>
              </a:rPr>
              <a:t>sivilot</a:t>
            </a:r>
            <a:r>
              <a:rPr lang="es-CO" sz="2400" dirty="0" smtClean="0">
                <a:solidFill>
                  <a:srgbClr val="C00000"/>
                </a:solidFill>
                <a:effectLst>
                  <a:outerShdw blurRad="38100" dist="38100" dir="2700000" algn="tl">
                    <a:srgbClr val="000000">
                      <a:alpha val="43137"/>
                    </a:srgbClr>
                  </a:outerShdw>
                </a:effectLst>
              </a:rPr>
              <a:t>-</a:t>
            </a:r>
            <a:r>
              <a:rPr lang="es-CO" sz="2400" dirty="0" smtClean="0">
                <a:effectLst>
                  <a:outerShdw blurRad="38100" dist="38100" dir="2700000" algn="tl">
                    <a:srgbClr val="000000">
                      <a:alpha val="43137"/>
                    </a:srgbClr>
                  </a:outerShdw>
                </a:effectLst>
              </a:rPr>
              <a:t> </a:t>
            </a:r>
            <a:r>
              <a:rPr lang="es-CO" sz="2400" dirty="0" smtClean="0"/>
              <a:t>no se refiere a los trabajos duros que se les había impuesto, sino a asuntos personales.</a:t>
            </a:r>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t>De acuerdo a Shemot Rabá 5:17, la tribu de Leví no había sido incluida en la profecía que </a:t>
            </a:r>
            <a:r>
              <a:rPr lang="es-CO" sz="2400" dirty="0" smtClean="0"/>
              <a:t>Dios </a:t>
            </a:r>
            <a:r>
              <a:rPr lang="es-CO" sz="2400" dirty="0" smtClean="0"/>
              <a:t>entregó a Abraham: </a:t>
            </a:r>
            <a:r>
              <a:rPr lang="es-CO" sz="2400" i="1" dirty="0" smtClean="0">
                <a:effectLst>
                  <a:outerShdw blurRad="38100" dist="38100" dir="2700000" algn="tl">
                    <a:srgbClr val="000000">
                      <a:alpha val="43137"/>
                    </a:srgbClr>
                  </a:outerShdw>
                </a:effectLst>
              </a:rPr>
              <a:t>“Ciertamente sabrás que tu descendencia será extranjera en tierra ajena, y los esclavizarán y afligirán durante cuatrocientos años”-</a:t>
            </a:r>
            <a:r>
              <a:rPr lang="es-CO" sz="2400" dirty="0" smtClean="0"/>
              <a:t>Bereshit 15:13.</a:t>
            </a:r>
          </a:p>
          <a:p>
            <a:r>
              <a:rPr lang="es-CO" sz="2400" dirty="0" smtClean="0"/>
              <a:t>Esto se debe a que desde que nació Leví lo había dedicado su padre Yacob a las tareas espirituales y pedagógicas; aunque aquí parece muy raro que Faraón hubiera respetado esta condición especial de la Tribu.</a:t>
            </a:r>
          </a:p>
          <a:p>
            <a:r>
              <a:rPr lang="es-CO" sz="2400" dirty="0" smtClean="0"/>
              <a:t>Gur Aryéh señala que es posible que faraón tuviera miedo de las consecuencias de esa profecía </a:t>
            </a:r>
            <a:r>
              <a:rPr lang="es-CO" sz="2400" i="1" dirty="0" smtClean="0">
                <a:effectLst>
                  <a:outerShdw blurRad="38100" dist="38100" dir="2700000" algn="tl">
                    <a:srgbClr val="000000">
                      <a:alpha val="43137"/>
                    </a:srgbClr>
                  </a:outerShdw>
                </a:effectLst>
              </a:rPr>
              <a:t>“pero también al pueblo al que servirán yo juzgaré”. </a:t>
            </a:r>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C00000"/>
                </a:solidFill>
                <a:effectLst>
                  <a:outerShdw blurRad="38100" dist="38100" dir="2700000" algn="tl">
                    <a:srgbClr val="000000">
                      <a:alpha val="43137"/>
                    </a:srgbClr>
                  </a:outerShdw>
                </a:effectLst>
              </a:rPr>
              <a:t>5:5 </a:t>
            </a:r>
            <a:r>
              <a:rPr lang="es-CO" sz="2400" i="1" dirty="0" smtClean="0">
                <a:solidFill>
                  <a:srgbClr val="C00000"/>
                </a:solidFill>
                <a:effectLst>
                  <a:outerShdw blurRad="38100" dist="38100" dir="2700000" algn="tl">
                    <a:srgbClr val="000000">
                      <a:alpha val="43137"/>
                    </a:srgbClr>
                  </a:outerShdw>
                </a:effectLst>
              </a:rPr>
              <a:t>Y dijo el Faraón: He aquí que el pueblo del país es ahora mucho y lo hacéis cesar en sus trabajos. </a:t>
            </a:r>
            <a:r>
              <a:rPr lang="es-CO" sz="2400" b="1" i="1" dirty="0" smtClean="0">
                <a:solidFill>
                  <a:srgbClr val="C00000"/>
                </a:solidFill>
                <a:effectLst>
                  <a:outerShdw blurRad="38100" dist="38100" dir="2700000" algn="tl">
                    <a:srgbClr val="000000">
                      <a:alpha val="43137"/>
                    </a:srgbClr>
                  </a:outerShdw>
                </a:effectLst>
              </a:rPr>
              <a:t> </a:t>
            </a:r>
            <a:endParaRPr lang="es-CO" sz="2400" i="1" dirty="0" smtClean="0">
              <a:solidFill>
                <a:srgbClr val="C00000"/>
              </a:solidFill>
              <a:effectLst>
                <a:outerShdw blurRad="38100" dist="38100" dir="2700000" algn="tl">
                  <a:srgbClr val="000000">
                    <a:alpha val="43137"/>
                  </a:srgbClr>
                </a:outerShdw>
              </a:effectLst>
            </a:endParaRPr>
          </a:p>
          <a:p>
            <a:r>
              <a:rPr lang="es-CO" sz="2400" b="1" dirty="0" err="1" smtClean="0"/>
              <a:t>Vayomer</a:t>
            </a:r>
            <a:r>
              <a:rPr lang="es-CO" sz="2400" b="1" dirty="0" smtClean="0"/>
              <a:t> </a:t>
            </a:r>
            <a:r>
              <a:rPr lang="es-CO" sz="2400" b="1" dirty="0" err="1" smtClean="0"/>
              <a:t>Par'oh</a:t>
            </a:r>
            <a:r>
              <a:rPr lang="es-CO" sz="2400" b="1" dirty="0" smtClean="0"/>
              <a:t> </a:t>
            </a:r>
            <a:r>
              <a:rPr lang="es-CO" sz="2400" b="1" dirty="0" err="1" smtClean="0"/>
              <a:t>hen-rabim</a:t>
            </a:r>
            <a:r>
              <a:rPr lang="es-CO" sz="2400" b="1" dirty="0" smtClean="0"/>
              <a:t> </a:t>
            </a:r>
            <a:r>
              <a:rPr lang="es-CO" sz="2400" b="1" dirty="0" err="1" smtClean="0"/>
              <a:t>atah</a:t>
            </a:r>
            <a:r>
              <a:rPr lang="es-CO" sz="2400" b="1" dirty="0" smtClean="0"/>
              <a:t> am </a:t>
            </a:r>
            <a:r>
              <a:rPr lang="es-CO" sz="2400" b="1" dirty="0" err="1" smtClean="0"/>
              <a:t>ha'arets</a:t>
            </a:r>
            <a:r>
              <a:rPr lang="es-CO" sz="2400" b="1" dirty="0" smtClean="0"/>
              <a:t> </a:t>
            </a:r>
            <a:r>
              <a:rPr lang="es-CO" sz="2400" b="1" dirty="0" err="1" smtClean="0"/>
              <a:t>vehishbatem</a:t>
            </a:r>
            <a:r>
              <a:rPr lang="es-CO" sz="2400" b="1" dirty="0" smtClean="0"/>
              <a:t> </a:t>
            </a:r>
            <a:r>
              <a:rPr lang="es-CO" sz="2400" b="1" dirty="0" err="1" smtClean="0"/>
              <a:t>otam</a:t>
            </a:r>
            <a:r>
              <a:rPr lang="es-CO" sz="2400" b="1" dirty="0" smtClean="0"/>
              <a:t> </a:t>
            </a:r>
            <a:r>
              <a:rPr lang="es-CO" sz="2400" b="1" dirty="0" err="1" smtClean="0"/>
              <a:t>misivlotam</a:t>
            </a:r>
            <a:r>
              <a:rPr lang="es-CO" sz="2400" b="1" dirty="0" smtClean="0"/>
              <a:t>.</a:t>
            </a:r>
          </a:p>
          <a:p>
            <a:r>
              <a:rPr lang="es-CO" sz="2400" dirty="0" smtClean="0"/>
              <a:t>Aquí conocemos que el pueblo de Israel era numeroso y al hacerlo parar de sus labores se presentaría una perdida muy grande en la economía de Egipto.</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rgbClr val="C00000"/>
                </a:solidFill>
                <a:effectLst>
                  <a:outerShdw blurRad="38100" dist="38100" dir="2700000" algn="tl">
                    <a:srgbClr val="000000">
                      <a:alpha val="43137"/>
                    </a:srgbClr>
                  </a:outerShdw>
                </a:effectLst>
              </a:rPr>
              <a:t>5:6 </a:t>
            </a:r>
            <a:r>
              <a:rPr lang="es-ES" sz="2400" i="1" dirty="0" smtClean="0">
                <a:solidFill>
                  <a:srgbClr val="C00000"/>
                </a:solidFill>
                <a:effectLst>
                  <a:outerShdw blurRad="38100" dist="38100" dir="2700000" algn="tl">
                    <a:srgbClr val="000000">
                      <a:alpha val="43137"/>
                    </a:srgbClr>
                  </a:outerShdw>
                </a:effectLst>
              </a:rPr>
              <a:t>Y ordenó el Faraón en aquel día a los opresores (egipcios) del pueblo y a sus guardas (hebreos), diciendo:</a:t>
            </a:r>
            <a:r>
              <a:rPr lang="es-ES" sz="2400" b="1" i="1" dirty="0" smtClean="0">
                <a:solidFill>
                  <a:srgbClr val="C00000"/>
                </a:solidFill>
                <a:effectLst>
                  <a:outerShdw blurRad="38100" dist="38100" dir="2700000" algn="tl">
                    <a:srgbClr val="000000">
                      <a:alpha val="43137"/>
                    </a:srgbClr>
                  </a:outerShdw>
                </a:effectLst>
              </a:rPr>
              <a:t> </a:t>
            </a:r>
            <a:endParaRPr lang="es-ES" sz="2400" i="1" dirty="0" smtClean="0">
              <a:solidFill>
                <a:srgbClr val="C00000"/>
              </a:solidFill>
              <a:effectLst>
                <a:outerShdw blurRad="38100" dist="38100" dir="2700000" algn="tl">
                  <a:srgbClr val="000000">
                    <a:alpha val="43137"/>
                  </a:srgbClr>
                </a:outerShdw>
              </a:effectLst>
            </a:endParaRPr>
          </a:p>
          <a:p>
            <a:r>
              <a:rPr lang="es-ES" sz="2400" b="1" dirty="0" err="1" smtClean="0"/>
              <a:t>Vayetsav</a:t>
            </a:r>
            <a:r>
              <a:rPr lang="es-ES" sz="2400" b="1" dirty="0" smtClean="0"/>
              <a:t> </a:t>
            </a:r>
            <a:r>
              <a:rPr lang="es-ES" sz="2400" b="1" dirty="0" err="1" smtClean="0"/>
              <a:t>Par'oh</a:t>
            </a:r>
            <a:r>
              <a:rPr lang="es-ES" sz="2400" b="1" dirty="0" smtClean="0"/>
              <a:t> </a:t>
            </a:r>
            <a:r>
              <a:rPr lang="es-ES" sz="2400" b="1" dirty="0" err="1" smtClean="0"/>
              <a:t>bayom</a:t>
            </a:r>
            <a:r>
              <a:rPr lang="es-ES" sz="2400" b="1" dirty="0" smtClean="0"/>
              <a:t> </a:t>
            </a:r>
            <a:r>
              <a:rPr lang="es-ES" sz="2400" b="1" dirty="0" err="1" smtClean="0"/>
              <a:t>hahu</a:t>
            </a:r>
            <a:r>
              <a:rPr lang="es-ES" sz="2400" b="1" dirty="0" smtClean="0"/>
              <a:t> et-</a:t>
            </a:r>
            <a:r>
              <a:rPr lang="es-ES" sz="2400" b="1" dirty="0" err="1" smtClean="0"/>
              <a:t>hanogsim</a:t>
            </a:r>
            <a:r>
              <a:rPr lang="es-ES" sz="2400" b="1" dirty="0" smtClean="0"/>
              <a:t> </a:t>
            </a:r>
            <a:r>
              <a:rPr lang="es-ES" sz="2400" b="1" dirty="0" err="1" smtClean="0"/>
              <a:t>ba'am</a:t>
            </a:r>
            <a:r>
              <a:rPr lang="es-ES" sz="2400" b="1" dirty="0" smtClean="0"/>
              <a:t> </a:t>
            </a:r>
            <a:r>
              <a:rPr lang="es-ES" sz="2400" b="1" dirty="0" err="1" smtClean="0"/>
              <a:t>ve'et-shotrav</a:t>
            </a:r>
            <a:r>
              <a:rPr lang="es-ES" sz="2400" b="1" dirty="0" smtClean="0"/>
              <a:t> </a:t>
            </a:r>
            <a:r>
              <a:rPr lang="es-ES" sz="2400" b="1" dirty="0" err="1" smtClean="0"/>
              <a:t>lemor</a:t>
            </a:r>
            <a:r>
              <a:rPr lang="es-ES" sz="2400" b="1" dirty="0" smtClean="0"/>
              <a:t>.</a:t>
            </a:r>
            <a:endParaRPr lang="es-ES" sz="2400" dirty="0" smtClean="0"/>
          </a:p>
          <a:p>
            <a:r>
              <a:rPr lang="es-ES" sz="2400" dirty="0" smtClean="0"/>
              <a:t>Aquí encontramos que los opresores –</a:t>
            </a:r>
            <a:r>
              <a:rPr lang="es-ES" sz="2400" dirty="0" err="1" smtClean="0">
                <a:solidFill>
                  <a:srgbClr val="C00000"/>
                </a:solidFill>
                <a:effectLst>
                  <a:outerShdw blurRad="38100" dist="38100" dir="2700000" algn="tl">
                    <a:srgbClr val="000000">
                      <a:alpha val="43137"/>
                    </a:srgbClr>
                  </a:outerShdw>
                </a:effectLst>
              </a:rPr>
              <a:t>hanogsim</a:t>
            </a:r>
            <a:r>
              <a:rPr lang="es-ES" sz="2400" dirty="0" smtClean="0">
                <a:solidFill>
                  <a:srgbClr val="C00000"/>
                </a:solidFill>
                <a:effectLst>
                  <a:outerShdw blurRad="38100" dist="38100" dir="2700000" algn="tl">
                    <a:srgbClr val="000000">
                      <a:alpha val="43137"/>
                    </a:srgbClr>
                  </a:outerShdw>
                </a:effectLst>
              </a:rPr>
              <a:t>-</a:t>
            </a:r>
            <a:r>
              <a:rPr lang="es-ES" sz="2400" dirty="0" smtClean="0">
                <a:effectLst>
                  <a:outerShdw blurRad="38100" dist="38100" dir="2700000" algn="tl">
                    <a:srgbClr val="000000">
                      <a:alpha val="43137"/>
                    </a:srgbClr>
                  </a:outerShdw>
                </a:effectLst>
              </a:rPr>
              <a:t> </a:t>
            </a:r>
            <a:r>
              <a:rPr lang="es-ES" sz="2400" dirty="0" smtClean="0"/>
              <a:t>se refiere a los egipcios, mientras que los guardas –</a:t>
            </a:r>
            <a:r>
              <a:rPr lang="es-ES" sz="2400" dirty="0" err="1" smtClean="0">
                <a:solidFill>
                  <a:srgbClr val="C00000"/>
                </a:solidFill>
                <a:effectLst>
                  <a:outerShdw blurRad="38100" dist="38100" dir="2700000" algn="tl">
                    <a:srgbClr val="000000">
                      <a:alpha val="43137"/>
                    </a:srgbClr>
                  </a:outerShdw>
                </a:effectLst>
              </a:rPr>
              <a:t>shotrav</a:t>
            </a:r>
            <a:r>
              <a:rPr lang="es-ES" sz="2400" dirty="0" smtClean="0">
                <a:solidFill>
                  <a:srgbClr val="C00000"/>
                </a:solidFill>
                <a:effectLst>
                  <a:outerShdw blurRad="38100" dist="38100" dir="2700000" algn="tl">
                    <a:srgbClr val="000000">
                      <a:alpha val="43137"/>
                    </a:srgbClr>
                  </a:outerShdw>
                </a:effectLst>
              </a:rPr>
              <a:t>-</a:t>
            </a:r>
            <a:r>
              <a:rPr lang="es-ES" sz="2400" dirty="0" smtClean="0">
                <a:effectLst>
                  <a:outerShdw blurRad="38100" dist="38100" dir="2700000" algn="tl">
                    <a:srgbClr val="000000">
                      <a:alpha val="43137"/>
                    </a:srgbClr>
                  </a:outerShdw>
                </a:effectLst>
              </a:rPr>
              <a:t> </a:t>
            </a:r>
            <a:r>
              <a:rPr lang="es-ES" sz="2400" dirty="0" smtClean="0"/>
              <a:t>eran los mismos hebreos que habían sido elegidos para dirigir las labores de sus hermanos.</a:t>
            </a:r>
          </a:p>
          <a:p>
            <a:r>
              <a:rPr lang="es-ES" sz="2400" dirty="0" smtClean="0"/>
              <a:t>Se pueden interpretar como “policías”.</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C00000"/>
                </a:solidFill>
                <a:effectLst>
                  <a:outerShdw blurRad="38100" dist="38100" dir="2700000" algn="tl">
                    <a:srgbClr val="000000">
                      <a:alpha val="43137"/>
                    </a:srgbClr>
                  </a:outerShdw>
                </a:effectLst>
              </a:rPr>
              <a:t>5:7 </a:t>
            </a:r>
            <a:r>
              <a:rPr lang="es-CO" sz="2400" i="1" dirty="0" smtClean="0">
                <a:solidFill>
                  <a:srgbClr val="C00000"/>
                </a:solidFill>
                <a:effectLst>
                  <a:outerShdw blurRad="38100" dist="38100" dir="2700000" algn="tl">
                    <a:srgbClr val="000000">
                      <a:alpha val="43137"/>
                    </a:srgbClr>
                  </a:outerShdw>
                </a:effectLst>
              </a:rPr>
              <a:t>No volváis a dar paja al pueblo, como antes, para hacer ladrillos; que vayan ellos y recojan para sí la paja.</a:t>
            </a:r>
            <a:r>
              <a:rPr lang="es-CO" sz="2400" b="1" i="1" dirty="0" smtClean="0">
                <a:solidFill>
                  <a:srgbClr val="C00000"/>
                </a:solidFill>
                <a:effectLst>
                  <a:outerShdw blurRad="38100" dist="38100" dir="2700000" algn="tl">
                    <a:srgbClr val="000000">
                      <a:alpha val="43137"/>
                    </a:srgbClr>
                  </a:outerShdw>
                </a:effectLst>
              </a:rPr>
              <a:t> </a:t>
            </a:r>
            <a:endParaRPr lang="es-CO" sz="2400" i="1" dirty="0" smtClean="0">
              <a:solidFill>
                <a:srgbClr val="C00000"/>
              </a:solidFill>
              <a:effectLst>
                <a:outerShdw blurRad="38100" dist="38100" dir="2700000" algn="tl">
                  <a:srgbClr val="000000">
                    <a:alpha val="43137"/>
                  </a:srgbClr>
                </a:outerShdw>
              </a:effectLst>
            </a:endParaRPr>
          </a:p>
          <a:p>
            <a:r>
              <a:rPr lang="es-CO" sz="2400" b="1" dirty="0" smtClean="0"/>
              <a:t>Lo </a:t>
            </a:r>
            <a:r>
              <a:rPr lang="es-CO" sz="2400" b="1" dirty="0" err="1" smtClean="0"/>
              <a:t>tosifun</a:t>
            </a:r>
            <a:r>
              <a:rPr lang="es-CO" sz="2400" b="1" dirty="0" smtClean="0"/>
              <a:t> </a:t>
            </a:r>
            <a:r>
              <a:rPr lang="es-CO" sz="2400" b="1" dirty="0" err="1" smtClean="0"/>
              <a:t>latet</a:t>
            </a:r>
            <a:r>
              <a:rPr lang="es-CO" sz="2400" b="1" dirty="0" smtClean="0"/>
              <a:t> </a:t>
            </a:r>
            <a:r>
              <a:rPr lang="es-CO" sz="2400" b="1" dirty="0" err="1" smtClean="0"/>
              <a:t>teven</a:t>
            </a:r>
            <a:r>
              <a:rPr lang="es-CO" sz="2400" b="1" dirty="0" smtClean="0"/>
              <a:t> </a:t>
            </a:r>
            <a:r>
              <a:rPr lang="es-CO" sz="2400" b="1" dirty="0" err="1" smtClean="0"/>
              <a:t>la'am</a:t>
            </a:r>
            <a:r>
              <a:rPr lang="es-CO" sz="2400" b="1" dirty="0" smtClean="0"/>
              <a:t> </a:t>
            </a:r>
            <a:r>
              <a:rPr lang="es-CO" sz="2400" b="1" dirty="0" err="1" smtClean="0"/>
              <a:t>lilbon</a:t>
            </a:r>
            <a:r>
              <a:rPr lang="es-CO" sz="2400" b="1" dirty="0" smtClean="0"/>
              <a:t> </a:t>
            </a:r>
            <a:r>
              <a:rPr lang="es-CO" sz="2400" b="1" dirty="0" err="1" smtClean="0"/>
              <a:t>halevenim</a:t>
            </a:r>
            <a:r>
              <a:rPr lang="es-CO" sz="2400" b="1" dirty="0" smtClean="0"/>
              <a:t> </a:t>
            </a:r>
            <a:r>
              <a:rPr lang="es-CO" sz="2400" b="1" dirty="0" err="1" smtClean="0"/>
              <a:t>kitmol</a:t>
            </a:r>
            <a:r>
              <a:rPr lang="es-CO" sz="2400" b="1" dirty="0" smtClean="0"/>
              <a:t> </a:t>
            </a:r>
            <a:r>
              <a:rPr lang="es-CO" sz="2400" b="1" dirty="0" err="1" smtClean="0"/>
              <a:t>shilshom</a:t>
            </a:r>
            <a:r>
              <a:rPr lang="es-CO" sz="2400" b="1" dirty="0" smtClean="0"/>
              <a:t> </a:t>
            </a:r>
            <a:r>
              <a:rPr lang="es-CO" sz="2400" b="1" dirty="0" err="1" smtClean="0"/>
              <a:t>hem</a:t>
            </a:r>
            <a:r>
              <a:rPr lang="es-CO" sz="2400" b="1" dirty="0" smtClean="0"/>
              <a:t> </a:t>
            </a:r>
            <a:r>
              <a:rPr lang="es-CO" sz="2400" b="1" dirty="0" err="1" smtClean="0"/>
              <a:t>yelju</a:t>
            </a:r>
            <a:r>
              <a:rPr lang="es-CO" sz="2400" b="1" dirty="0" smtClean="0"/>
              <a:t> </a:t>
            </a:r>
            <a:r>
              <a:rPr lang="es-CO" sz="2400" b="1" dirty="0" err="1" smtClean="0"/>
              <a:t>vekosheshu</a:t>
            </a:r>
            <a:r>
              <a:rPr lang="es-CO" sz="2400" b="1" dirty="0" smtClean="0"/>
              <a:t> </a:t>
            </a:r>
            <a:r>
              <a:rPr lang="es-CO" sz="2400" b="1" dirty="0" err="1" smtClean="0"/>
              <a:t>lahem</a:t>
            </a:r>
            <a:r>
              <a:rPr lang="es-CO" sz="2400" b="1" dirty="0" smtClean="0"/>
              <a:t> </a:t>
            </a:r>
            <a:r>
              <a:rPr lang="es-CO" sz="2400" b="1" dirty="0" err="1" smtClean="0"/>
              <a:t>teven</a:t>
            </a:r>
            <a:r>
              <a:rPr lang="es-CO" sz="2400" b="1" dirty="0" smtClean="0"/>
              <a:t>.</a:t>
            </a:r>
            <a:endParaRPr lang="es-CO" sz="2400" dirty="0" smtClean="0"/>
          </a:p>
          <a:p>
            <a:r>
              <a:rPr lang="es-ES" sz="2400" dirty="0" smtClean="0"/>
              <a:t>La paja la combinaban con barro para hacer ladrillos o adobes. Los ponían a secar al sol o en un horno.</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C00000"/>
                </a:solidFill>
                <a:effectLst>
                  <a:outerShdw blurRad="38100" dist="38100" dir="2700000" algn="tl">
                    <a:srgbClr val="000000">
                      <a:alpha val="43137"/>
                    </a:srgbClr>
                  </a:outerShdw>
                </a:effectLst>
              </a:rPr>
              <a:t>5:8 </a:t>
            </a:r>
            <a:r>
              <a:rPr lang="es-CO" sz="2400" i="1" dirty="0" smtClean="0">
                <a:solidFill>
                  <a:srgbClr val="C00000"/>
                </a:solidFill>
                <a:effectLst>
                  <a:outerShdw blurRad="38100" dist="38100" dir="2700000" algn="tl">
                    <a:srgbClr val="000000">
                      <a:alpha val="43137"/>
                    </a:srgbClr>
                  </a:outerShdw>
                </a:effectLst>
              </a:rPr>
              <a:t>Pero el número de ladrillos que hacían ayer y anteayer (antes) impondréis sobre ellos; nada rebajaréis de él, porque están ociosos. Por eso claman diciendo: "Vayamos a ofrecer sacrificios a nuestro Dios".</a:t>
            </a:r>
            <a:r>
              <a:rPr lang="es-CO" sz="2400" b="1" i="1" dirty="0" smtClean="0">
                <a:solidFill>
                  <a:srgbClr val="C00000"/>
                </a:solidFill>
                <a:effectLst>
                  <a:outerShdw blurRad="38100" dist="38100" dir="2700000" algn="tl">
                    <a:srgbClr val="000000">
                      <a:alpha val="43137"/>
                    </a:srgbClr>
                  </a:outerShdw>
                </a:effectLst>
              </a:rPr>
              <a:t> </a:t>
            </a:r>
            <a:endParaRPr lang="es-CO" sz="2400" i="1" dirty="0" smtClean="0">
              <a:solidFill>
                <a:srgbClr val="C00000"/>
              </a:solidFill>
              <a:effectLst>
                <a:outerShdw blurRad="38100" dist="38100" dir="2700000" algn="tl">
                  <a:srgbClr val="000000">
                    <a:alpha val="43137"/>
                  </a:srgbClr>
                </a:outerShdw>
              </a:effectLst>
            </a:endParaRPr>
          </a:p>
          <a:p>
            <a:r>
              <a:rPr lang="es-CO" sz="2400" b="1" dirty="0" err="1" smtClean="0"/>
              <a:t>Ve'et-matkonet</a:t>
            </a:r>
            <a:r>
              <a:rPr lang="es-CO" sz="2400" b="1" dirty="0" smtClean="0"/>
              <a:t> </a:t>
            </a:r>
            <a:r>
              <a:rPr lang="es-CO" sz="2400" b="1" dirty="0" err="1" smtClean="0"/>
              <a:t>halevenim</a:t>
            </a:r>
            <a:r>
              <a:rPr lang="es-CO" sz="2400" b="1" dirty="0" smtClean="0"/>
              <a:t> </a:t>
            </a:r>
            <a:r>
              <a:rPr lang="es-CO" sz="2400" b="1" dirty="0" err="1" smtClean="0"/>
              <a:t>asher</a:t>
            </a:r>
            <a:r>
              <a:rPr lang="es-CO" sz="2400" b="1" dirty="0" smtClean="0"/>
              <a:t> </a:t>
            </a:r>
            <a:r>
              <a:rPr lang="es-CO" sz="2400" b="1" dirty="0" err="1" smtClean="0"/>
              <a:t>hem</a:t>
            </a:r>
            <a:r>
              <a:rPr lang="es-CO" sz="2400" b="1" dirty="0" smtClean="0"/>
              <a:t> </a:t>
            </a:r>
            <a:r>
              <a:rPr lang="es-CO" sz="2400" b="1" dirty="0" err="1" smtClean="0"/>
              <a:t>osim</a:t>
            </a:r>
            <a:r>
              <a:rPr lang="es-CO" sz="2400" b="1" dirty="0" smtClean="0"/>
              <a:t> </a:t>
            </a:r>
            <a:r>
              <a:rPr lang="es-CO" sz="2400" b="1" dirty="0" err="1" smtClean="0"/>
              <a:t>tmol</a:t>
            </a:r>
            <a:r>
              <a:rPr lang="es-CO" sz="2400" b="1" dirty="0" smtClean="0"/>
              <a:t> </a:t>
            </a:r>
            <a:r>
              <a:rPr lang="es-CO" sz="2400" b="1" dirty="0" err="1" smtClean="0"/>
              <a:t>shilshom</a:t>
            </a:r>
            <a:r>
              <a:rPr lang="es-CO" sz="2400" b="1" dirty="0" smtClean="0"/>
              <a:t> </a:t>
            </a:r>
            <a:r>
              <a:rPr lang="es-CO" sz="2400" b="1" dirty="0" err="1" smtClean="0"/>
              <a:t>tasimu</a:t>
            </a:r>
            <a:r>
              <a:rPr lang="es-CO" sz="2400" b="1" dirty="0" smtClean="0"/>
              <a:t> </a:t>
            </a:r>
            <a:r>
              <a:rPr lang="es-CO" sz="2400" b="1" dirty="0" err="1" smtClean="0"/>
              <a:t>aleyhem</a:t>
            </a:r>
            <a:r>
              <a:rPr lang="es-CO" sz="2400" b="1" dirty="0" smtClean="0"/>
              <a:t> lo </a:t>
            </a:r>
            <a:r>
              <a:rPr lang="es-CO" sz="2400" b="1" dirty="0" err="1" smtClean="0"/>
              <a:t>tigre'u</a:t>
            </a:r>
            <a:r>
              <a:rPr lang="es-CO" sz="2400" b="1" dirty="0" smtClean="0"/>
              <a:t> </a:t>
            </a:r>
            <a:r>
              <a:rPr lang="es-CO" sz="2400" b="1" dirty="0" err="1" smtClean="0"/>
              <a:t>mimenu</a:t>
            </a:r>
            <a:r>
              <a:rPr lang="es-CO" sz="2400" b="1" dirty="0" smtClean="0"/>
              <a:t> </a:t>
            </a:r>
            <a:r>
              <a:rPr lang="es-CO" sz="2400" b="1" dirty="0" err="1" smtClean="0"/>
              <a:t>ki-nirpim</a:t>
            </a:r>
            <a:r>
              <a:rPr lang="es-CO" sz="2400" b="1" dirty="0" smtClean="0"/>
              <a:t> </a:t>
            </a:r>
            <a:r>
              <a:rPr lang="es-CO" sz="2400" b="1" dirty="0" err="1" smtClean="0"/>
              <a:t>hem</a:t>
            </a:r>
            <a:r>
              <a:rPr lang="es-CO" sz="2400" b="1" dirty="0" smtClean="0"/>
              <a:t> al-ken </a:t>
            </a:r>
            <a:r>
              <a:rPr lang="es-CO" sz="2400" b="1" dirty="0" err="1" smtClean="0"/>
              <a:t>hem</a:t>
            </a:r>
            <a:r>
              <a:rPr lang="es-CO" sz="2400" b="1" dirty="0" smtClean="0"/>
              <a:t> </a:t>
            </a:r>
            <a:r>
              <a:rPr lang="es-CO" sz="2400" b="1" dirty="0" err="1" smtClean="0"/>
              <a:t>tsoakim</a:t>
            </a:r>
            <a:r>
              <a:rPr lang="es-CO" sz="2400" b="1" dirty="0" smtClean="0"/>
              <a:t> </a:t>
            </a:r>
            <a:r>
              <a:rPr lang="es-CO" sz="2400" b="1" dirty="0" err="1" smtClean="0"/>
              <a:t>lemor</a:t>
            </a:r>
            <a:r>
              <a:rPr lang="es-CO" sz="2400" b="1" dirty="0" smtClean="0"/>
              <a:t> </a:t>
            </a:r>
            <a:r>
              <a:rPr lang="es-CO" sz="2400" b="1" dirty="0" err="1" smtClean="0"/>
              <a:t>neljah</a:t>
            </a:r>
            <a:r>
              <a:rPr lang="es-CO" sz="2400" b="1" dirty="0" smtClean="0"/>
              <a:t> </a:t>
            </a:r>
            <a:r>
              <a:rPr lang="es-CO" sz="2400" b="1" dirty="0" err="1" smtClean="0"/>
              <a:t>nizbejah</a:t>
            </a:r>
            <a:r>
              <a:rPr lang="es-CO" sz="2400" b="1" dirty="0" smtClean="0"/>
              <a:t> </a:t>
            </a:r>
            <a:r>
              <a:rPr lang="es-CO" sz="2400" b="1" dirty="0" err="1" smtClean="0"/>
              <a:t>l'Eloheynu</a:t>
            </a:r>
            <a:r>
              <a:rPr lang="es-CO" sz="2400" b="1" dirty="0" smtClean="0"/>
              <a:t>.</a:t>
            </a:r>
            <a:endParaRPr lang="es-CO" sz="2400" dirty="0" smtClean="0"/>
          </a:p>
          <a:p>
            <a:r>
              <a:rPr lang="es-ES" sz="2400" dirty="0" smtClean="0"/>
              <a:t>No es que signifique ayer y el día anterior a ayer, sino que anteayer se refiere a un tiempo mucho mas antiguo.</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rgbClr val="C00000"/>
                </a:solidFill>
                <a:effectLst>
                  <a:outerShdw blurRad="38100" dist="38100" dir="2700000" algn="tl">
                    <a:srgbClr val="000000">
                      <a:alpha val="43137"/>
                    </a:srgbClr>
                  </a:outerShdw>
                </a:effectLst>
              </a:rPr>
              <a:t>5:9 </a:t>
            </a:r>
            <a:r>
              <a:rPr lang="es-ES" sz="2400" i="1" dirty="0" smtClean="0">
                <a:solidFill>
                  <a:srgbClr val="C00000"/>
                </a:solidFill>
                <a:effectLst>
                  <a:outerShdw blurRad="38100" dist="38100" dir="2700000" algn="tl">
                    <a:srgbClr val="000000">
                      <a:alpha val="43137"/>
                    </a:srgbClr>
                  </a:outerShdw>
                </a:effectLst>
              </a:rPr>
              <a:t>Hágase el trabajo más pesado sobre los hombres, para que se ocupen en él y no hagan caso de palabras mentirosas.</a:t>
            </a:r>
            <a:r>
              <a:rPr lang="es-ES" sz="2400" b="1" i="1" dirty="0" smtClean="0">
                <a:solidFill>
                  <a:srgbClr val="C00000"/>
                </a:solidFill>
                <a:effectLst>
                  <a:outerShdw blurRad="38100" dist="38100" dir="2700000" algn="tl">
                    <a:srgbClr val="000000">
                      <a:alpha val="43137"/>
                    </a:srgbClr>
                  </a:outerShdw>
                </a:effectLst>
              </a:rPr>
              <a:t> </a:t>
            </a:r>
            <a:endParaRPr lang="es-ES" sz="2400" i="1" dirty="0" smtClean="0">
              <a:solidFill>
                <a:srgbClr val="C00000"/>
              </a:solidFill>
              <a:effectLst>
                <a:outerShdw blurRad="38100" dist="38100" dir="2700000" algn="tl">
                  <a:srgbClr val="000000">
                    <a:alpha val="43137"/>
                  </a:srgbClr>
                </a:outerShdw>
              </a:effectLst>
            </a:endParaRPr>
          </a:p>
          <a:p>
            <a:r>
              <a:rPr lang="es-ES" sz="2400" b="1" dirty="0" err="1" smtClean="0"/>
              <a:t>Tijbad</a:t>
            </a:r>
            <a:r>
              <a:rPr lang="es-ES" sz="2400" b="1" dirty="0" smtClean="0"/>
              <a:t> </a:t>
            </a:r>
            <a:r>
              <a:rPr lang="es-ES" sz="2400" b="1" dirty="0" err="1" smtClean="0"/>
              <a:t>ha'avodah</a:t>
            </a:r>
            <a:r>
              <a:rPr lang="es-ES" sz="2400" b="1" dirty="0" smtClean="0"/>
              <a:t> al-</a:t>
            </a:r>
            <a:r>
              <a:rPr lang="es-ES" sz="2400" b="1" dirty="0" err="1" smtClean="0"/>
              <a:t>ha'anashim</a:t>
            </a:r>
            <a:r>
              <a:rPr lang="es-ES" sz="2400" b="1" dirty="0" smtClean="0"/>
              <a:t> </a:t>
            </a:r>
            <a:r>
              <a:rPr lang="es-ES" sz="2400" b="1" dirty="0" err="1" smtClean="0"/>
              <a:t>veya'asu-vah</a:t>
            </a:r>
            <a:r>
              <a:rPr lang="es-ES" sz="2400" b="1" dirty="0" smtClean="0"/>
              <a:t> </a:t>
            </a:r>
            <a:r>
              <a:rPr lang="es-ES" sz="2400" b="1" dirty="0" err="1" smtClean="0"/>
              <a:t>ve'al-yish'u</a:t>
            </a:r>
            <a:r>
              <a:rPr lang="es-ES" sz="2400" b="1" dirty="0" smtClean="0"/>
              <a:t> </a:t>
            </a:r>
            <a:r>
              <a:rPr lang="es-ES" sz="2400" b="1" dirty="0" err="1" smtClean="0"/>
              <a:t>bedivrey-shaker</a:t>
            </a:r>
            <a:r>
              <a:rPr lang="es-ES" sz="2400" b="1" dirty="0" smtClean="0"/>
              <a:t>.</a:t>
            </a:r>
            <a:endParaRPr lang="es-ES" sz="2400" dirty="0" smtClean="0"/>
          </a:p>
          <a:p>
            <a:r>
              <a:rPr lang="es-ES" sz="2400" dirty="0" smtClean="0"/>
              <a:t>La servidumbre se hace mas pesada sobre los hombres, no directamente sobre las mujeres.</a:t>
            </a:r>
          </a:p>
          <a:p>
            <a:r>
              <a:rPr lang="es-ES" sz="2400" dirty="0" smtClean="0"/>
              <a:t>Al no hacer de palabras “mentirosas” se estaba refiriendo a lo que Moisés había pedido de ir a adorar y sacrificar a su Dios.</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rgbClr val="C00000"/>
                </a:solidFill>
                <a:effectLst>
                  <a:outerShdw blurRad="38100" dist="38100" dir="2700000" algn="tl">
                    <a:srgbClr val="000000">
                      <a:alpha val="43137"/>
                    </a:srgbClr>
                  </a:outerShdw>
                </a:effectLst>
              </a:rPr>
              <a:t>5:10      </a:t>
            </a:r>
            <a:r>
              <a:rPr lang="es-ES" sz="2400" i="1" dirty="0" smtClean="0">
                <a:solidFill>
                  <a:srgbClr val="C00000"/>
                </a:solidFill>
                <a:effectLst>
                  <a:outerShdw blurRad="38100" dist="38100" dir="2700000" algn="tl">
                    <a:srgbClr val="000000">
                      <a:alpha val="43137"/>
                    </a:srgbClr>
                  </a:outerShdw>
                </a:effectLst>
              </a:rPr>
              <a:t>Y salieron los opresores del pueblo y sus guardas, y hablaron al pueblo diciendo: Así ha dicho el Faraón: "No os doy paja;</a:t>
            </a:r>
            <a:r>
              <a:rPr lang="es-ES" sz="2400" b="1" i="1" dirty="0" smtClean="0">
                <a:solidFill>
                  <a:srgbClr val="C00000"/>
                </a:solidFill>
                <a:effectLst>
                  <a:outerShdw blurRad="38100" dist="38100" dir="2700000" algn="tl">
                    <a:srgbClr val="000000">
                      <a:alpha val="43137"/>
                    </a:srgbClr>
                  </a:outerShdw>
                </a:effectLst>
              </a:rPr>
              <a:t> </a:t>
            </a:r>
            <a:endParaRPr lang="es-ES" sz="2400" i="1" dirty="0" smtClean="0">
              <a:solidFill>
                <a:srgbClr val="C00000"/>
              </a:solidFill>
              <a:effectLst>
                <a:outerShdw blurRad="38100" dist="38100" dir="2700000" algn="tl">
                  <a:srgbClr val="000000">
                    <a:alpha val="43137"/>
                  </a:srgbClr>
                </a:outerShdw>
              </a:effectLst>
            </a:endParaRPr>
          </a:p>
          <a:p>
            <a:r>
              <a:rPr lang="es-ES" sz="2400" b="1" dirty="0" err="1" smtClean="0"/>
              <a:t>Vayetse'u</a:t>
            </a:r>
            <a:r>
              <a:rPr lang="es-ES" sz="2400" b="1" dirty="0" smtClean="0"/>
              <a:t> </a:t>
            </a:r>
            <a:r>
              <a:rPr lang="es-ES" sz="2400" b="1" dirty="0" err="1" smtClean="0"/>
              <a:t>nogsey</a:t>
            </a:r>
            <a:r>
              <a:rPr lang="es-ES" sz="2400" b="1" dirty="0" smtClean="0"/>
              <a:t> </a:t>
            </a:r>
            <a:r>
              <a:rPr lang="es-ES" sz="2400" b="1" dirty="0" err="1" smtClean="0"/>
              <a:t>ha'am</a:t>
            </a:r>
            <a:r>
              <a:rPr lang="es-ES" sz="2400" b="1" dirty="0" smtClean="0"/>
              <a:t> </a:t>
            </a:r>
            <a:r>
              <a:rPr lang="es-ES" sz="2400" b="1" dirty="0" err="1" smtClean="0"/>
              <a:t>veshoterav</a:t>
            </a:r>
            <a:r>
              <a:rPr lang="es-ES" sz="2400" b="1" dirty="0" smtClean="0"/>
              <a:t> </a:t>
            </a:r>
            <a:r>
              <a:rPr lang="es-ES" sz="2400" b="1" dirty="0" err="1" smtClean="0"/>
              <a:t>vayomru</a:t>
            </a:r>
            <a:r>
              <a:rPr lang="es-ES" sz="2400" b="1" dirty="0" smtClean="0"/>
              <a:t> el-</a:t>
            </a:r>
            <a:r>
              <a:rPr lang="es-ES" sz="2400" b="1" dirty="0" err="1" smtClean="0"/>
              <a:t>ha'am</a:t>
            </a:r>
            <a:r>
              <a:rPr lang="es-ES" sz="2400" b="1" dirty="0" smtClean="0"/>
              <a:t> </a:t>
            </a:r>
            <a:r>
              <a:rPr lang="es-ES" sz="2400" b="1" dirty="0" err="1" smtClean="0"/>
              <a:t>lemor</a:t>
            </a:r>
            <a:r>
              <a:rPr lang="es-ES" sz="2400" b="1" dirty="0" smtClean="0"/>
              <a:t> </a:t>
            </a:r>
            <a:r>
              <a:rPr lang="es-ES" sz="2400" b="1" dirty="0" err="1" smtClean="0"/>
              <a:t>koh</a:t>
            </a:r>
            <a:r>
              <a:rPr lang="es-ES" sz="2400" b="1" dirty="0" smtClean="0"/>
              <a:t> amar </a:t>
            </a:r>
            <a:r>
              <a:rPr lang="es-ES" sz="2400" b="1" dirty="0" err="1" smtClean="0"/>
              <a:t>Par'oh</a:t>
            </a:r>
            <a:r>
              <a:rPr lang="es-ES" sz="2400" b="1" dirty="0" smtClean="0"/>
              <a:t> </a:t>
            </a:r>
            <a:r>
              <a:rPr lang="es-ES" sz="2400" b="1" dirty="0" err="1" smtClean="0"/>
              <a:t>eyneni</a:t>
            </a:r>
            <a:r>
              <a:rPr lang="es-ES" sz="2400" b="1" dirty="0" smtClean="0"/>
              <a:t> noten </a:t>
            </a:r>
            <a:r>
              <a:rPr lang="es-ES" sz="2400" b="1" dirty="0" err="1" smtClean="0"/>
              <a:t>lajem</a:t>
            </a:r>
            <a:r>
              <a:rPr lang="es-ES" sz="2400" b="1" dirty="0" smtClean="0"/>
              <a:t> </a:t>
            </a:r>
            <a:r>
              <a:rPr lang="es-ES" sz="2400" b="1" dirty="0" err="1" smtClean="0"/>
              <a:t>teven</a:t>
            </a:r>
            <a:r>
              <a:rPr lang="es-ES" sz="2400" b="1" dirty="0" smtClean="0"/>
              <a:t>.</a:t>
            </a:r>
            <a:endParaRPr lang="es-ES" sz="2400" dirty="0" smtClean="0"/>
          </a:p>
          <a:p>
            <a:r>
              <a:rPr lang="es-ES" sz="2400" dirty="0" smtClean="0"/>
              <a:t>Los opresores se refiere a los capataces egipcios.</a:t>
            </a:r>
          </a:p>
          <a:p>
            <a:r>
              <a:rPr lang="es-CO" sz="2400" b="1" i="1" dirty="0" smtClean="0">
                <a:solidFill>
                  <a:srgbClr val="C00000"/>
                </a:solidFill>
                <a:effectLst>
                  <a:outerShdw blurRad="38100" dist="38100" dir="2700000" algn="tl">
                    <a:srgbClr val="000000">
                      <a:alpha val="43137"/>
                    </a:srgbClr>
                  </a:outerShdw>
                </a:effectLst>
              </a:rPr>
              <a:t>5:11    </a:t>
            </a:r>
            <a:r>
              <a:rPr lang="es-CO" sz="2400" i="1" dirty="0" smtClean="0">
                <a:solidFill>
                  <a:srgbClr val="C00000"/>
                </a:solidFill>
                <a:effectLst>
                  <a:outerShdw blurRad="38100" dist="38100" dir="2700000" algn="tl">
                    <a:srgbClr val="000000">
                      <a:alpha val="43137"/>
                    </a:srgbClr>
                  </a:outerShdw>
                </a:effectLst>
              </a:rPr>
              <a:t>id vosotros mismos a recorrer para vosotros paja en dondequiera que la halléis, y no se disminuirá nada de vuestro trabajo".</a:t>
            </a:r>
          </a:p>
          <a:p>
            <a:r>
              <a:rPr lang="es-CO" sz="2400" b="1" dirty="0" err="1" smtClean="0"/>
              <a:t>Atem</a:t>
            </a:r>
            <a:r>
              <a:rPr lang="es-CO" sz="2400" b="1" dirty="0" smtClean="0"/>
              <a:t> </a:t>
            </a:r>
            <a:r>
              <a:rPr lang="es-CO" sz="2400" b="1" dirty="0" err="1" smtClean="0"/>
              <a:t>leju</a:t>
            </a:r>
            <a:r>
              <a:rPr lang="es-CO" sz="2400" b="1" dirty="0" smtClean="0"/>
              <a:t> </a:t>
            </a:r>
            <a:r>
              <a:rPr lang="es-CO" sz="2400" b="1" dirty="0" err="1" smtClean="0"/>
              <a:t>kju</a:t>
            </a:r>
            <a:r>
              <a:rPr lang="es-CO" sz="2400" b="1" dirty="0" smtClean="0"/>
              <a:t> </a:t>
            </a:r>
            <a:r>
              <a:rPr lang="es-CO" sz="2400" b="1" dirty="0" err="1" smtClean="0"/>
              <a:t>lajem</a:t>
            </a:r>
            <a:r>
              <a:rPr lang="es-CO" sz="2400" b="1" dirty="0" smtClean="0"/>
              <a:t> </a:t>
            </a:r>
            <a:r>
              <a:rPr lang="es-CO" sz="2400" b="1" dirty="0" err="1" smtClean="0"/>
              <a:t>teven</a:t>
            </a:r>
            <a:r>
              <a:rPr lang="es-CO" sz="2400" b="1" dirty="0" smtClean="0"/>
              <a:t> </a:t>
            </a:r>
            <a:r>
              <a:rPr lang="es-CO" sz="2400" b="1" dirty="0" err="1" smtClean="0"/>
              <a:t>me'asher</a:t>
            </a:r>
            <a:r>
              <a:rPr lang="es-CO" sz="2400" b="1" dirty="0" smtClean="0"/>
              <a:t> </a:t>
            </a:r>
            <a:r>
              <a:rPr lang="es-CO" sz="2400" b="1" dirty="0" err="1" smtClean="0"/>
              <a:t>timtsa'u</a:t>
            </a:r>
            <a:r>
              <a:rPr lang="es-CO" sz="2400" b="1" dirty="0" smtClean="0"/>
              <a:t> </a:t>
            </a:r>
            <a:r>
              <a:rPr lang="es-CO" sz="2400" b="1" dirty="0" err="1" smtClean="0"/>
              <a:t>ki</a:t>
            </a:r>
            <a:r>
              <a:rPr lang="es-CO" sz="2400" b="1" dirty="0" smtClean="0"/>
              <a:t> </a:t>
            </a:r>
            <a:r>
              <a:rPr lang="es-CO" sz="2400" b="1" dirty="0" err="1" smtClean="0"/>
              <a:t>eyn</a:t>
            </a:r>
            <a:r>
              <a:rPr lang="es-CO" sz="2400" b="1" dirty="0" smtClean="0"/>
              <a:t> </a:t>
            </a:r>
            <a:r>
              <a:rPr lang="es-CO" sz="2400" b="1" dirty="0" err="1" smtClean="0"/>
              <a:t>nigra</a:t>
            </a:r>
            <a:r>
              <a:rPr lang="es-CO" sz="2400" b="1" dirty="0" smtClean="0"/>
              <a:t> </a:t>
            </a:r>
            <a:r>
              <a:rPr lang="es-CO" sz="2400" b="1" dirty="0" err="1" smtClean="0"/>
              <a:t>me'avodatjem</a:t>
            </a:r>
            <a:r>
              <a:rPr lang="es-CO" sz="2400" b="1" dirty="0" smtClean="0"/>
              <a:t> </a:t>
            </a:r>
            <a:r>
              <a:rPr lang="es-CO" sz="2400" b="1" dirty="0" err="1" smtClean="0"/>
              <a:t>davar</a:t>
            </a:r>
            <a:r>
              <a:rPr lang="es-CO" sz="2400" b="1" dirty="0" smtClean="0"/>
              <a:t>.</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200" dirty="0" smtClean="0">
                <a:solidFill>
                  <a:schemeClr val="tx1"/>
                </a:solidFill>
              </a:rPr>
              <a:t>La carga iba a ser doble porque ya no tendrían la paja que recogían de la casa del rey y ahora tendrían que ir a buscarla al monte y producir la misma cantidad de ladrillos que estaban produciendo.</a:t>
            </a:r>
          </a:p>
          <a:p>
            <a:r>
              <a:rPr lang="es-ES" sz="2200" b="1" i="1" dirty="0" smtClean="0">
                <a:solidFill>
                  <a:srgbClr val="C00000"/>
                </a:solidFill>
                <a:effectLst>
                  <a:outerShdw blurRad="38100" dist="38100" dir="2700000" algn="tl">
                    <a:srgbClr val="000000">
                      <a:alpha val="43137"/>
                    </a:srgbClr>
                  </a:outerShdw>
                </a:effectLst>
              </a:rPr>
              <a:t>5:12   </a:t>
            </a:r>
            <a:r>
              <a:rPr lang="es-ES" sz="2200" i="1" dirty="0" smtClean="0">
                <a:solidFill>
                  <a:srgbClr val="C00000"/>
                </a:solidFill>
                <a:effectLst>
                  <a:outerShdw blurRad="38100" dist="38100" dir="2700000" algn="tl">
                    <a:srgbClr val="000000">
                      <a:alpha val="43137"/>
                    </a:srgbClr>
                  </a:outerShdw>
                </a:effectLst>
              </a:rPr>
              <a:t>Y se esparció el pueblo por toda la tierra de Egipto para juntar rastrojo por paja. </a:t>
            </a:r>
          </a:p>
          <a:p>
            <a:r>
              <a:rPr lang="es-ES" sz="2200" b="1" dirty="0" err="1" smtClean="0"/>
              <a:t>Vayafets</a:t>
            </a:r>
            <a:r>
              <a:rPr lang="es-ES" sz="2200" b="1" dirty="0" smtClean="0"/>
              <a:t> </a:t>
            </a:r>
            <a:r>
              <a:rPr lang="es-ES" sz="2200" b="1" dirty="0" err="1" smtClean="0"/>
              <a:t>ha'am</a:t>
            </a:r>
            <a:r>
              <a:rPr lang="es-ES" sz="2200" b="1" dirty="0" smtClean="0"/>
              <a:t> </a:t>
            </a:r>
            <a:r>
              <a:rPr lang="es-ES" sz="2200" b="1" dirty="0" err="1" smtClean="0"/>
              <a:t>bejol-erets</a:t>
            </a:r>
            <a:r>
              <a:rPr lang="es-ES" sz="2200" b="1" dirty="0" smtClean="0"/>
              <a:t> </a:t>
            </a:r>
            <a:r>
              <a:rPr lang="es-ES" sz="2200" b="1" dirty="0" err="1" smtClean="0"/>
              <a:t>Mitsrayim</a:t>
            </a:r>
            <a:r>
              <a:rPr lang="es-ES" sz="2200" b="1" dirty="0" smtClean="0"/>
              <a:t> </a:t>
            </a:r>
            <a:r>
              <a:rPr lang="es-ES" sz="2200" b="1" dirty="0" err="1" smtClean="0"/>
              <a:t>lekoshesh</a:t>
            </a:r>
            <a:r>
              <a:rPr lang="es-ES" sz="2200" b="1" dirty="0" smtClean="0"/>
              <a:t> </a:t>
            </a:r>
            <a:r>
              <a:rPr lang="es-ES" sz="2200" b="1" dirty="0" err="1" smtClean="0"/>
              <a:t>kash</a:t>
            </a:r>
            <a:r>
              <a:rPr lang="es-ES" sz="2200" b="1" dirty="0" smtClean="0"/>
              <a:t> </a:t>
            </a:r>
            <a:r>
              <a:rPr lang="es-ES" sz="2200" b="1" dirty="0" err="1" smtClean="0"/>
              <a:t>lateven</a:t>
            </a:r>
            <a:r>
              <a:rPr lang="es-ES" sz="2200" b="1" dirty="0" smtClean="0"/>
              <a:t>.</a:t>
            </a:r>
            <a:endParaRPr lang="es-ES" sz="2200" dirty="0" smtClean="0"/>
          </a:p>
          <a:p>
            <a:r>
              <a:rPr lang="es-CO" sz="2200" b="1" i="1" dirty="0" smtClean="0">
                <a:solidFill>
                  <a:srgbClr val="C00000"/>
                </a:solidFill>
                <a:effectLst>
                  <a:outerShdw blurRad="38100" dist="38100" dir="2700000" algn="tl">
                    <a:srgbClr val="000000">
                      <a:alpha val="43137"/>
                    </a:srgbClr>
                  </a:outerShdw>
                </a:effectLst>
              </a:rPr>
              <a:t>5:13   </a:t>
            </a:r>
            <a:r>
              <a:rPr lang="es-CO" sz="2200" i="1" dirty="0" smtClean="0">
                <a:solidFill>
                  <a:srgbClr val="C00000"/>
                </a:solidFill>
                <a:effectLst>
                  <a:outerShdw blurRad="38100" dist="38100" dir="2700000" algn="tl">
                    <a:srgbClr val="000000">
                      <a:alpha val="43137"/>
                    </a:srgbClr>
                  </a:outerShdw>
                </a:effectLst>
              </a:rPr>
              <a:t>Y los opresores instaban diciendo: Acabad vuestra obra, la tarea de cada día en su día, como cuando había paja.</a:t>
            </a:r>
            <a:r>
              <a:rPr lang="es-CO" sz="2200" b="1" i="1" dirty="0" smtClean="0">
                <a:solidFill>
                  <a:srgbClr val="C00000"/>
                </a:solidFill>
                <a:effectLst>
                  <a:outerShdw blurRad="38100" dist="38100" dir="2700000" algn="tl">
                    <a:srgbClr val="000000">
                      <a:alpha val="43137"/>
                    </a:srgbClr>
                  </a:outerShdw>
                </a:effectLst>
              </a:rPr>
              <a:t> </a:t>
            </a:r>
            <a:endParaRPr lang="es-CO" sz="2200" i="1" dirty="0" smtClean="0">
              <a:solidFill>
                <a:srgbClr val="C00000"/>
              </a:solidFill>
              <a:effectLst>
                <a:outerShdw blurRad="38100" dist="38100" dir="2700000" algn="tl">
                  <a:srgbClr val="000000">
                    <a:alpha val="43137"/>
                  </a:srgbClr>
                </a:outerShdw>
              </a:effectLst>
            </a:endParaRPr>
          </a:p>
          <a:p>
            <a:r>
              <a:rPr lang="es-CO" sz="2200" b="1" dirty="0" err="1" smtClean="0"/>
              <a:t>Vehanogsim</a:t>
            </a:r>
            <a:r>
              <a:rPr lang="es-CO" sz="2200" b="1" dirty="0" smtClean="0"/>
              <a:t> </a:t>
            </a:r>
            <a:r>
              <a:rPr lang="es-CO" sz="2200" b="1" dirty="0" err="1" smtClean="0"/>
              <a:t>atsim</a:t>
            </a:r>
            <a:r>
              <a:rPr lang="es-CO" sz="2200" b="1" dirty="0" smtClean="0"/>
              <a:t> </a:t>
            </a:r>
            <a:r>
              <a:rPr lang="es-CO" sz="2200" b="1" dirty="0" err="1" smtClean="0"/>
              <a:t>lemor</a:t>
            </a:r>
            <a:r>
              <a:rPr lang="es-CO" sz="2200" b="1" dirty="0" smtClean="0"/>
              <a:t> </a:t>
            </a:r>
            <a:r>
              <a:rPr lang="es-CO" sz="2200" b="1" dirty="0" err="1" smtClean="0"/>
              <a:t>kalu</a:t>
            </a:r>
            <a:r>
              <a:rPr lang="es-CO" sz="2200" b="1" dirty="0" smtClean="0"/>
              <a:t> </a:t>
            </a:r>
            <a:r>
              <a:rPr lang="es-CO" sz="2200" b="1" dirty="0" err="1" smtClean="0"/>
              <a:t>ma'aseyjem</a:t>
            </a:r>
            <a:r>
              <a:rPr lang="es-CO" sz="2200" b="1" dirty="0" smtClean="0"/>
              <a:t> </a:t>
            </a:r>
            <a:r>
              <a:rPr lang="es-CO" sz="2200" b="1" dirty="0" err="1" smtClean="0"/>
              <a:t>dvar-yom</a:t>
            </a:r>
            <a:r>
              <a:rPr lang="es-CO" sz="2200" b="1" dirty="0" smtClean="0"/>
              <a:t> </a:t>
            </a:r>
            <a:r>
              <a:rPr lang="es-CO" sz="2200" b="1" dirty="0" err="1" smtClean="0"/>
              <a:t>beyomo</a:t>
            </a:r>
            <a:r>
              <a:rPr lang="es-CO" sz="2200" b="1" dirty="0" smtClean="0"/>
              <a:t> </a:t>
            </a:r>
            <a:r>
              <a:rPr lang="es-CO" sz="2200" b="1" dirty="0" err="1" smtClean="0"/>
              <a:t>ka'asher</a:t>
            </a:r>
            <a:r>
              <a:rPr lang="es-CO" sz="2200" b="1" dirty="0" smtClean="0"/>
              <a:t> </a:t>
            </a:r>
            <a:r>
              <a:rPr lang="es-CO" sz="2200" b="1" dirty="0" err="1" smtClean="0"/>
              <a:t>bihyot</a:t>
            </a:r>
            <a:r>
              <a:rPr lang="es-CO" sz="2200" b="1" dirty="0" smtClean="0"/>
              <a:t> </a:t>
            </a:r>
            <a:r>
              <a:rPr lang="es-CO" sz="2200" b="1" dirty="0" err="1" smtClean="0"/>
              <a:t>hateven</a:t>
            </a:r>
            <a:r>
              <a:rPr lang="es-CO" sz="2200" b="1" dirty="0" smtClean="0"/>
              <a:t>.</a:t>
            </a:r>
            <a:r>
              <a:rPr lang="es-ES" sz="2400" dirty="0" smtClean="0">
                <a:solidFill>
                  <a:srgbClr val="C00000"/>
                </a:solidFill>
              </a:rPr>
              <a:t/>
            </a:r>
            <a:br>
              <a:rPr lang="es-ES" sz="2400" dirty="0" smtClean="0">
                <a:solidFill>
                  <a:srgbClr val="C00000"/>
                </a:solidFill>
              </a:rPr>
            </a:br>
            <a:endParaRPr lang="es-ES" sz="2400" dirty="0" smtClean="0">
              <a:solidFill>
                <a:srgbClr val="C00000"/>
              </a:solidFill>
            </a:endParaRPr>
          </a:p>
        </p:txBody>
      </p:sp>
    </p:spTree>
  </p:cSld>
  <p:clrMapOvr>
    <a:masterClrMapping/>
  </p:clrMapOvr>
  <p:transition advTm="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C00000"/>
                </a:solidFill>
                <a:effectLst>
                  <a:outerShdw blurRad="38100" dist="38100" dir="2700000" algn="tl">
                    <a:srgbClr val="000000">
                      <a:alpha val="43137"/>
                    </a:srgbClr>
                  </a:outerShdw>
                </a:effectLst>
              </a:rPr>
              <a:t>5:14        </a:t>
            </a:r>
            <a:r>
              <a:rPr lang="es-CO" sz="2400" i="1" dirty="0" smtClean="0">
                <a:solidFill>
                  <a:srgbClr val="C00000"/>
                </a:solidFill>
                <a:effectLst>
                  <a:outerShdw blurRad="38100" dist="38100" dir="2700000" algn="tl">
                    <a:srgbClr val="000000">
                      <a:alpha val="43137"/>
                    </a:srgbClr>
                  </a:outerShdw>
                </a:effectLst>
              </a:rPr>
              <a:t>Y fueron golpeados los guardas de los hijos de Israel, a quienes los opresores del Faraón habían puesto sobre ellos, diciéndoles: ¿Por qué no habéis acabado vuestra tarea de hacer ladrillos como antes, ni ayer ni hoy? </a:t>
            </a:r>
          </a:p>
          <a:p>
            <a:r>
              <a:rPr lang="es-CO" sz="2400" b="1" dirty="0" err="1" smtClean="0"/>
              <a:t>Vayuku</a:t>
            </a:r>
            <a:r>
              <a:rPr lang="es-CO" sz="2400" b="1" dirty="0" smtClean="0"/>
              <a:t> </a:t>
            </a:r>
            <a:r>
              <a:rPr lang="es-CO" sz="2400" b="1" dirty="0" err="1" smtClean="0"/>
              <a:t>shotrey</a:t>
            </a:r>
            <a:r>
              <a:rPr lang="es-CO" sz="2400" b="1" dirty="0" smtClean="0"/>
              <a:t> </a:t>
            </a:r>
            <a:r>
              <a:rPr lang="es-CO" sz="2400" b="1" dirty="0" err="1" smtClean="0"/>
              <a:t>beney</a:t>
            </a:r>
            <a:r>
              <a:rPr lang="es-CO" sz="2400" b="1" dirty="0" smtClean="0"/>
              <a:t> </a:t>
            </a:r>
            <a:r>
              <a:rPr lang="es-CO" sz="2400" b="1" dirty="0" err="1" smtClean="0"/>
              <a:t>Yisra'el</a:t>
            </a:r>
            <a:r>
              <a:rPr lang="es-CO" sz="2400" b="1" dirty="0" smtClean="0"/>
              <a:t> </a:t>
            </a:r>
            <a:r>
              <a:rPr lang="es-CO" sz="2400" b="1" dirty="0" err="1" smtClean="0"/>
              <a:t>asher-samu</a:t>
            </a:r>
            <a:r>
              <a:rPr lang="es-CO" sz="2400" b="1" dirty="0" smtClean="0"/>
              <a:t> </a:t>
            </a:r>
            <a:r>
              <a:rPr lang="es-CO" sz="2400" b="1" dirty="0" err="1" smtClean="0"/>
              <a:t>alehem</a:t>
            </a:r>
            <a:r>
              <a:rPr lang="es-CO" sz="2400" b="1" dirty="0" smtClean="0"/>
              <a:t> </a:t>
            </a:r>
            <a:r>
              <a:rPr lang="es-CO" sz="2400" b="1" dirty="0" err="1" smtClean="0"/>
              <a:t>nogsey</a:t>
            </a:r>
            <a:r>
              <a:rPr lang="es-CO" sz="2400" b="1" dirty="0" smtClean="0"/>
              <a:t> </a:t>
            </a:r>
            <a:r>
              <a:rPr lang="es-CO" sz="2400" b="1" dirty="0" err="1" smtClean="0"/>
              <a:t>Far'oh</a:t>
            </a:r>
            <a:r>
              <a:rPr lang="es-CO" sz="2400" b="1" dirty="0" smtClean="0"/>
              <a:t> </a:t>
            </a:r>
            <a:r>
              <a:rPr lang="es-CO" sz="2400" b="1" dirty="0" err="1" smtClean="0"/>
              <a:t>lemor</a:t>
            </a:r>
            <a:r>
              <a:rPr lang="es-CO" sz="2400" b="1" dirty="0" smtClean="0"/>
              <a:t> </a:t>
            </a:r>
            <a:r>
              <a:rPr lang="es-CO" sz="2400" b="1" dirty="0" err="1" smtClean="0"/>
              <a:t>madua</a:t>
            </a:r>
            <a:r>
              <a:rPr lang="es-CO" sz="2400" b="1" dirty="0" smtClean="0"/>
              <a:t> lo </a:t>
            </a:r>
            <a:r>
              <a:rPr lang="es-CO" sz="2400" b="1" dirty="0" err="1" smtClean="0"/>
              <a:t>jilitem</a:t>
            </a:r>
            <a:r>
              <a:rPr lang="es-CO" sz="2400" b="1" dirty="0" smtClean="0"/>
              <a:t> </a:t>
            </a:r>
            <a:r>
              <a:rPr lang="es-CO" sz="2400" b="1" dirty="0" err="1" smtClean="0"/>
              <a:t>jokjem</a:t>
            </a:r>
            <a:r>
              <a:rPr lang="es-CO" sz="2400" b="1" dirty="0" smtClean="0"/>
              <a:t> </a:t>
            </a:r>
            <a:r>
              <a:rPr lang="es-CO" sz="2400" b="1" dirty="0" err="1" smtClean="0"/>
              <a:t>lilbon</a:t>
            </a:r>
            <a:r>
              <a:rPr lang="es-CO" sz="2400" b="1" dirty="0" smtClean="0"/>
              <a:t> </a:t>
            </a:r>
            <a:r>
              <a:rPr lang="es-CO" sz="2400" b="1" dirty="0" err="1" smtClean="0"/>
              <a:t>kitmol</a:t>
            </a:r>
            <a:r>
              <a:rPr lang="es-CO" sz="2400" b="1" dirty="0" smtClean="0"/>
              <a:t> </a:t>
            </a:r>
            <a:r>
              <a:rPr lang="es-CO" sz="2400" b="1" dirty="0" err="1" smtClean="0"/>
              <a:t>shilshom</a:t>
            </a:r>
            <a:r>
              <a:rPr lang="es-CO" sz="2400" b="1" dirty="0" smtClean="0"/>
              <a:t> </a:t>
            </a:r>
            <a:r>
              <a:rPr lang="es-CO" sz="2400" b="1" dirty="0" err="1" smtClean="0"/>
              <a:t>gam-temol</a:t>
            </a:r>
            <a:r>
              <a:rPr lang="es-CO" sz="2400" b="1" dirty="0" smtClean="0"/>
              <a:t> </a:t>
            </a:r>
            <a:r>
              <a:rPr lang="es-CO" sz="2400" b="1" dirty="0" err="1" smtClean="0"/>
              <a:t>gam-hayom</a:t>
            </a:r>
            <a:r>
              <a:rPr lang="es-CO" sz="2400" b="1" dirty="0" smtClean="0"/>
              <a:t>.</a:t>
            </a:r>
            <a:endParaRPr lang="es-CO" sz="2400" dirty="0" smtClean="0"/>
          </a:p>
          <a:p>
            <a:r>
              <a:rPr lang="es-ES" sz="2400" dirty="0" smtClean="0">
                <a:solidFill>
                  <a:schemeClr val="tx1"/>
                </a:solidFill>
              </a:rPr>
              <a:t>Los guardas que eran hebreos sufrieron un trato malvado por parte de los capataces porque los </a:t>
            </a:r>
            <a:r>
              <a:rPr lang="es-ES" sz="2400" dirty="0" smtClean="0">
                <a:solidFill>
                  <a:schemeClr val="tx1"/>
                </a:solidFill>
              </a:rPr>
              <a:t>hermanos </a:t>
            </a:r>
            <a:r>
              <a:rPr lang="es-ES" sz="2400" dirty="0" smtClean="0">
                <a:solidFill>
                  <a:schemeClr val="tx1"/>
                </a:solidFill>
              </a:rPr>
              <a:t>que tenían a cargo no podían cumplir con la cuota.</a:t>
            </a:r>
            <a:r>
              <a:rPr lang="es-ES" sz="2400" dirty="0" smtClean="0">
                <a:solidFill>
                  <a:srgbClr val="C00000"/>
                </a:solidFill>
              </a:rPr>
              <a:t/>
            </a:r>
            <a:br>
              <a:rPr lang="es-ES" sz="2400" dirty="0" smtClean="0">
                <a:solidFill>
                  <a:srgbClr val="C00000"/>
                </a:solidFill>
              </a:rPr>
            </a:br>
            <a:endParaRPr lang="es-ES" sz="2400" dirty="0" smtClean="0">
              <a:solidFill>
                <a:srgbClr val="C00000"/>
              </a:solidFill>
            </a:endParaRPr>
          </a:p>
        </p:txBody>
      </p:sp>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solidFill>
                  <a:schemeClr val="tx1"/>
                </a:solidFill>
              </a:rPr>
              <a:t>Rashí sostiene que todos estos guardas que eran cabezas de sus hermanos tuvieron el mérito de ser elegidos mas adelante como miembros del Sanhedrín por haberse comportado benévolamente con sus hermanos judíos, y se tomó una parte del espíritu profético que Moisés poseía y se les proporcionó a ellos, como se declara cuando </a:t>
            </a:r>
            <a:r>
              <a:rPr lang="es-ES" sz="2400" dirty="0" smtClean="0">
                <a:solidFill>
                  <a:schemeClr val="tx1"/>
                </a:solidFill>
              </a:rPr>
              <a:t>Dios </a:t>
            </a:r>
            <a:r>
              <a:rPr lang="es-ES" sz="2400" dirty="0" smtClean="0">
                <a:solidFill>
                  <a:schemeClr val="tx1"/>
                </a:solidFill>
              </a:rPr>
              <a:t>le dijo a Moisés: </a:t>
            </a:r>
            <a:r>
              <a:rPr lang="es-ES" sz="2400" i="1" dirty="0" smtClean="0">
                <a:solidFill>
                  <a:schemeClr val="tx1"/>
                </a:solidFill>
                <a:effectLst>
                  <a:outerShdw blurRad="38100" dist="38100" dir="2700000" algn="tl">
                    <a:srgbClr val="000000">
                      <a:alpha val="43137"/>
                    </a:srgbClr>
                  </a:outerShdw>
                </a:effectLst>
              </a:rPr>
              <a:t>“reúne ante a Mi a setenta varones de los ancianos de Israel, de aquellos cuya bondad que hicieron en Mitzráyim tu ya conoces, ya que ellos son los legítimos ancianos del pueblo y sus oficiales” </a:t>
            </a:r>
            <a:r>
              <a:rPr lang="es-ES" sz="2400" dirty="0" smtClean="0">
                <a:solidFill>
                  <a:schemeClr val="tx1"/>
                </a:solidFill>
              </a:rPr>
              <a:t>Shemot Rabá 5:20 </a:t>
            </a:r>
            <a:endParaRPr lang="es-ES" sz="2400" dirty="0" smtClean="0">
              <a:solidFill>
                <a:srgbClr val="C00000"/>
              </a:solidFill>
            </a:endParaRPr>
          </a:p>
        </p:txBody>
      </p:sp>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rgbClr val="C00000"/>
                </a:solidFill>
                <a:effectLst>
                  <a:outerShdw blurRad="38100" dist="38100" dir="2700000" algn="tl">
                    <a:srgbClr val="000000">
                      <a:alpha val="43137"/>
                    </a:srgbClr>
                  </a:outerShdw>
                </a:effectLst>
              </a:rPr>
              <a:t>5:15   </a:t>
            </a:r>
            <a:r>
              <a:rPr lang="es-ES" sz="2400" i="1" dirty="0" smtClean="0">
                <a:solidFill>
                  <a:srgbClr val="C00000"/>
                </a:solidFill>
                <a:effectLst>
                  <a:outerShdw blurRad="38100" dist="38100" dir="2700000" algn="tl">
                    <a:srgbClr val="000000">
                      <a:alpha val="43137"/>
                    </a:srgbClr>
                  </a:outerShdw>
                </a:effectLst>
              </a:rPr>
              <a:t>Y vinieron los guardas de los hijos de Israel y clamaron al Faraón, diciendo: ¿Por qué haces así a tus siervos? </a:t>
            </a:r>
          </a:p>
          <a:p>
            <a:r>
              <a:rPr lang="es-ES" sz="2400" b="1" dirty="0" err="1" smtClean="0"/>
              <a:t>Vayavo'u</a:t>
            </a:r>
            <a:r>
              <a:rPr lang="es-ES" sz="2400" b="1" dirty="0" smtClean="0"/>
              <a:t> </a:t>
            </a:r>
            <a:r>
              <a:rPr lang="es-ES" sz="2400" b="1" dirty="0" err="1" smtClean="0"/>
              <a:t>shotrey</a:t>
            </a:r>
            <a:r>
              <a:rPr lang="es-ES" sz="2400" b="1" dirty="0" smtClean="0"/>
              <a:t> </a:t>
            </a:r>
            <a:r>
              <a:rPr lang="es-ES" sz="2400" b="1" dirty="0" err="1" smtClean="0"/>
              <a:t>beney</a:t>
            </a:r>
            <a:r>
              <a:rPr lang="es-ES" sz="2400" b="1" dirty="0" smtClean="0"/>
              <a:t> </a:t>
            </a:r>
            <a:r>
              <a:rPr lang="es-ES" sz="2400" b="1" dirty="0" err="1" smtClean="0"/>
              <a:t>Yisra'el</a:t>
            </a:r>
            <a:r>
              <a:rPr lang="es-ES" sz="2400" b="1" dirty="0" smtClean="0"/>
              <a:t> </a:t>
            </a:r>
            <a:r>
              <a:rPr lang="es-ES" sz="2400" b="1" dirty="0" err="1" smtClean="0"/>
              <a:t>vayits'aku</a:t>
            </a:r>
            <a:r>
              <a:rPr lang="es-ES" sz="2400" b="1" dirty="0" smtClean="0"/>
              <a:t> el-</a:t>
            </a:r>
            <a:r>
              <a:rPr lang="es-ES" sz="2400" b="1" dirty="0" err="1" smtClean="0"/>
              <a:t>Par'oh</a:t>
            </a:r>
            <a:r>
              <a:rPr lang="es-ES" sz="2400" b="1" dirty="0" smtClean="0"/>
              <a:t> </a:t>
            </a:r>
            <a:r>
              <a:rPr lang="es-ES" sz="2400" b="1" dirty="0" err="1" smtClean="0"/>
              <a:t>lemor</a:t>
            </a:r>
            <a:r>
              <a:rPr lang="es-ES" sz="2400" b="1" dirty="0" smtClean="0"/>
              <a:t> </a:t>
            </a:r>
            <a:r>
              <a:rPr lang="es-ES" sz="2400" b="1" dirty="0" err="1" smtClean="0"/>
              <a:t>lamah</a:t>
            </a:r>
            <a:r>
              <a:rPr lang="es-ES" sz="2400" b="1" dirty="0" smtClean="0"/>
              <a:t> </a:t>
            </a:r>
            <a:r>
              <a:rPr lang="es-ES" sz="2400" b="1" dirty="0" err="1" smtClean="0"/>
              <a:t>ta'aseh</a:t>
            </a:r>
            <a:r>
              <a:rPr lang="es-ES" sz="2400" b="1" dirty="0" smtClean="0"/>
              <a:t> </a:t>
            </a:r>
            <a:r>
              <a:rPr lang="es-ES" sz="2400" b="1" dirty="0" err="1" smtClean="0"/>
              <a:t>joh</a:t>
            </a:r>
            <a:r>
              <a:rPr lang="es-ES" sz="2400" b="1" dirty="0" smtClean="0"/>
              <a:t> </a:t>
            </a:r>
            <a:r>
              <a:rPr lang="es-ES" sz="2400" b="1" dirty="0" err="1" smtClean="0"/>
              <a:t>la'avadeyja</a:t>
            </a:r>
            <a:r>
              <a:rPr lang="es-ES" sz="2400" b="1" dirty="0" smtClean="0"/>
              <a:t>.</a:t>
            </a:r>
          </a:p>
          <a:p>
            <a:r>
              <a:rPr lang="es-CO" sz="2400" b="1" i="1" dirty="0" smtClean="0">
                <a:solidFill>
                  <a:srgbClr val="C00000"/>
                </a:solidFill>
                <a:effectLst>
                  <a:outerShdw blurRad="38100" dist="38100" dir="2700000" algn="tl">
                    <a:srgbClr val="000000">
                      <a:alpha val="43137"/>
                    </a:srgbClr>
                  </a:outerShdw>
                </a:effectLst>
              </a:rPr>
              <a:t>5:16   </a:t>
            </a:r>
            <a:r>
              <a:rPr lang="es-CO" sz="2400" i="1" dirty="0" smtClean="0">
                <a:solidFill>
                  <a:srgbClr val="C00000"/>
                </a:solidFill>
                <a:effectLst>
                  <a:outerShdw blurRad="38100" dist="38100" dir="2700000" algn="tl">
                    <a:srgbClr val="000000">
                      <a:alpha val="43137"/>
                    </a:srgbClr>
                  </a:outerShdw>
                </a:effectLst>
              </a:rPr>
              <a:t>No se da a tus siervos paja, pero nos dicen: ¡Haced ladrillos! Y he aquí que tus siervos son golpeados; mas la culpa la tiene tu propia gente. </a:t>
            </a:r>
          </a:p>
          <a:p>
            <a:r>
              <a:rPr lang="es-CO" sz="2400" b="1" dirty="0" err="1" smtClean="0"/>
              <a:t>Teven</a:t>
            </a:r>
            <a:r>
              <a:rPr lang="es-CO" sz="2400" b="1" dirty="0" smtClean="0"/>
              <a:t> </a:t>
            </a:r>
            <a:r>
              <a:rPr lang="es-CO" sz="2400" b="1" dirty="0" err="1" smtClean="0"/>
              <a:t>eyn</a:t>
            </a:r>
            <a:r>
              <a:rPr lang="es-CO" sz="2400" b="1" dirty="0" smtClean="0"/>
              <a:t> </a:t>
            </a:r>
            <a:r>
              <a:rPr lang="es-CO" sz="2400" b="1" dirty="0" err="1" smtClean="0"/>
              <a:t>nitan</a:t>
            </a:r>
            <a:r>
              <a:rPr lang="es-CO" sz="2400" b="1" dirty="0" smtClean="0"/>
              <a:t> </a:t>
            </a:r>
            <a:r>
              <a:rPr lang="es-CO" sz="2400" b="1" dirty="0" err="1" smtClean="0"/>
              <a:t>la'avadeyja</a:t>
            </a:r>
            <a:r>
              <a:rPr lang="es-CO" sz="2400" b="1" dirty="0" smtClean="0"/>
              <a:t> </a:t>
            </a:r>
            <a:r>
              <a:rPr lang="es-CO" sz="2400" b="1" dirty="0" err="1" smtClean="0"/>
              <a:t>ulevenim</a:t>
            </a:r>
            <a:r>
              <a:rPr lang="es-CO" sz="2400" b="1" dirty="0" smtClean="0"/>
              <a:t> </a:t>
            </a:r>
            <a:r>
              <a:rPr lang="es-CO" sz="2400" b="1" dirty="0" err="1" smtClean="0"/>
              <a:t>omrim</a:t>
            </a:r>
            <a:r>
              <a:rPr lang="es-CO" sz="2400" b="1" dirty="0" smtClean="0"/>
              <a:t> </a:t>
            </a:r>
            <a:r>
              <a:rPr lang="es-CO" sz="2400" b="1" dirty="0" err="1" smtClean="0"/>
              <a:t>lanu</a:t>
            </a:r>
            <a:r>
              <a:rPr lang="es-CO" sz="2400" b="1" dirty="0" smtClean="0"/>
              <a:t> </a:t>
            </a:r>
            <a:r>
              <a:rPr lang="es-CO" sz="2400" b="1" dirty="0" err="1" smtClean="0"/>
              <a:t>asu</a:t>
            </a:r>
            <a:r>
              <a:rPr lang="es-CO" sz="2400" b="1" dirty="0" smtClean="0"/>
              <a:t> </a:t>
            </a:r>
            <a:r>
              <a:rPr lang="es-CO" sz="2400" b="1" dirty="0" err="1" smtClean="0"/>
              <a:t>vehineh</a:t>
            </a:r>
            <a:r>
              <a:rPr lang="es-CO" sz="2400" b="1" dirty="0" smtClean="0"/>
              <a:t> </a:t>
            </a:r>
            <a:r>
              <a:rPr lang="es-CO" sz="2400" b="1" dirty="0" err="1" smtClean="0"/>
              <a:t>avadeyja</a:t>
            </a:r>
            <a:r>
              <a:rPr lang="es-CO" sz="2400" b="1" dirty="0" smtClean="0"/>
              <a:t> </a:t>
            </a:r>
            <a:r>
              <a:rPr lang="es-CO" sz="2400" b="1" dirty="0" err="1" smtClean="0"/>
              <a:t>mukim</a:t>
            </a:r>
            <a:r>
              <a:rPr lang="es-CO" sz="2400" b="1" dirty="0" smtClean="0"/>
              <a:t> </a:t>
            </a:r>
            <a:r>
              <a:rPr lang="es-CO" sz="2400" b="1" dirty="0" err="1" smtClean="0"/>
              <a:t>vejatat</a:t>
            </a:r>
            <a:r>
              <a:rPr lang="es-CO" sz="2400" b="1" dirty="0" smtClean="0"/>
              <a:t> </a:t>
            </a:r>
            <a:r>
              <a:rPr lang="es-CO" sz="2400" b="1" dirty="0" err="1" smtClean="0"/>
              <a:t>ameja</a:t>
            </a:r>
            <a:r>
              <a:rPr lang="es-CO" sz="2400" b="1" dirty="0" smtClean="0"/>
              <a:t>.</a:t>
            </a:r>
            <a:endParaRPr lang="es-CO" sz="2400" dirty="0" smtClean="0"/>
          </a:p>
          <a:p>
            <a:endParaRPr lang="es-ES" sz="2400" dirty="0"/>
          </a:p>
        </p:txBody>
      </p:sp>
    </p:spTree>
  </p:cSld>
  <p:clrMapOvr>
    <a:masterClrMapping/>
  </p:clrMapOvr>
  <p:transition advTm="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t>La esclavitud en Egipto fue la realización de la visión de Abraham (Gen. 15, 13). Pero esto no justificaba la conducta de los egipcios y los sufrimientos que causaron a los hijos de Israel. </a:t>
            </a:r>
          </a:p>
          <a:p>
            <a:r>
              <a:rPr lang="es-ES" sz="2400" dirty="0" smtClean="0"/>
              <a:t>De cualquier manera que actúe el hombre, la voluntad de Dios se cumplirá, pero no por eso deja el hombre de ser libre. </a:t>
            </a:r>
          </a:p>
          <a:p>
            <a:r>
              <a:rPr lang="es-ES" sz="2400" dirty="0" smtClean="0"/>
              <a:t>Existe un destino en general, y al mismo tiempo la libertad moral total. </a:t>
            </a:r>
          </a:p>
          <a:p>
            <a:r>
              <a:rPr lang="es-ES" sz="2400" dirty="0" smtClean="0"/>
              <a:t>José debía ir a Egipto, pero sus hermanos eran libres de venderlo o no a los ismaelitas, pues Dios no quita al hombre su libertad de acción. </a:t>
            </a:r>
          </a:p>
        </p:txBody>
      </p:sp>
    </p:spTree>
  </p:cSld>
  <p:clrMapOvr>
    <a:masterClrMapping/>
  </p:clrMapOvr>
  <p:transition advTm="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t>El libre albedrío existe, y con él la Providencia. </a:t>
            </a:r>
          </a:p>
          <a:p>
            <a:r>
              <a:rPr lang="es-ES" sz="2400" dirty="0" smtClean="0"/>
              <a:t>Esta idea está bien expresa en el Tratado de Moral Judaica: Todo está previsto, pero a las personas se les da la libertad de escoger entre el bien y el mal (Avot 3, 15). </a:t>
            </a:r>
          </a:p>
          <a:p>
            <a:r>
              <a:rPr lang="es-ES" sz="2400" dirty="0" smtClean="0"/>
              <a:t>La Sagrada Escritura dice a este propósito: "Llamo hoy a los cielos y a la tierra por testigo de que he puesto ante ti la vida y la muerte, la bendición y la maldición. Escogerás pues la vida, para que vivas tú y tu descendencia, amando al Eterno, tu Dios, obedeciendo a su voz y apegándote a El, pues esto es tu vida" etc. (</a:t>
            </a:r>
            <a:r>
              <a:rPr lang="es-ES" sz="2400" dirty="0" err="1" smtClean="0"/>
              <a:t>Deut</a:t>
            </a:r>
            <a:r>
              <a:rPr lang="es-ES" sz="2400" dirty="0" smtClean="0"/>
              <a:t>. 30: 19-20).</a:t>
            </a:r>
          </a:p>
          <a:p>
            <a:endParaRPr lang="es-ES" sz="2400" dirty="0"/>
          </a:p>
        </p:txBody>
      </p:sp>
    </p:spTree>
  </p:cSld>
  <p:clrMapOvr>
    <a:masterClrMapping/>
  </p:clrMapOvr>
  <p:transition advTm="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C00000"/>
                </a:solidFill>
                <a:effectLst>
                  <a:outerShdw blurRad="38100" dist="38100" dir="2700000" algn="tl">
                    <a:srgbClr val="000000">
                      <a:alpha val="43137"/>
                    </a:srgbClr>
                  </a:outerShdw>
                </a:effectLst>
              </a:rPr>
              <a:t>5:17   </a:t>
            </a:r>
            <a:r>
              <a:rPr lang="es-CO" sz="2400" i="1" dirty="0" smtClean="0">
                <a:solidFill>
                  <a:srgbClr val="C00000"/>
                </a:solidFill>
                <a:effectLst>
                  <a:outerShdw blurRad="38100" dist="38100" dir="2700000" algn="tl">
                    <a:srgbClr val="000000">
                      <a:alpha val="43137"/>
                    </a:srgbClr>
                  </a:outerShdw>
                </a:effectLst>
              </a:rPr>
              <a:t>    Y él dijo: Ociosos estáis, ociosos, por eso decís: "¡Vayamos a ofrecer sacrificios al Eterno!"</a:t>
            </a:r>
            <a:r>
              <a:rPr lang="es-CO" sz="2400" b="1" i="1" dirty="0" smtClean="0">
                <a:solidFill>
                  <a:srgbClr val="C00000"/>
                </a:solidFill>
                <a:effectLst>
                  <a:outerShdw blurRad="38100" dist="38100" dir="2700000" algn="tl">
                    <a:srgbClr val="000000">
                      <a:alpha val="43137"/>
                    </a:srgbClr>
                  </a:outerShdw>
                </a:effectLst>
              </a:rPr>
              <a:t> </a:t>
            </a:r>
            <a:endParaRPr lang="es-CO" sz="2400" i="1" dirty="0" smtClean="0">
              <a:solidFill>
                <a:srgbClr val="C00000"/>
              </a:solidFill>
              <a:effectLst>
                <a:outerShdw blurRad="38100" dist="38100" dir="2700000" algn="tl">
                  <a:srgbClr val="000000">
                    <a:alpha val="43137"/>
                  </a:srgbClr>
                </a:outerShdw>
              </a:effectLst>
            </a:endParaRPr>
          </a:p>
          <a:p>
            <a:r>
              <a:rPr lang="es-CO" sz="2400" b="1" dirty="0" err="1" smtClean="0"/>
              <a:t>Vayomer</a:t>
            </a:r>
            <a:r>
              <a:rPr lang="es-CO" sz="2400" b="1" dirty="0" smtClean="0"/>
              <a:t> </a:t>
            </a:r>
            <a:r>
              <a:rPr lang="es-CO" sz="2400" b="1" dirty="0" err="1" smtClean="0"/>
              <a:t>nirpim</a:t>
            </a:r>
            <a:r>
              <a:rPr lang="es-CO" sz="2400" b="1" dirty="0" smtClean="0"/>
              <a:t> </a:t>
            </a:r>
            <a:r>
              <a:rPr lang="es-CO" sz="2400" b="1" dirty="0" err="1" smtClean="0"/>
              <a:t>atem</a:t>
            </a:r>
            <a:r>
              <a:rPr lang="es-CO" sz="2400" b="1" dirty="0" smtClean="0"/>
              <a:t> </a:t>
            </a:r>
            <a:r>
              <a:rPr lang="es-CO" sz="2400" b="1" dirty="0" err="1" smtClean="0"/>
              <a:t>nirpim</a:t>
            </a:r>
            <a:r>
              <a:rPr lang="es-CO" sz="2400" b="1" dirty="0" smtClean="0"/>
              <a:t> al-ken </a:t>
            </a:r>
            <a:r>
              <a:rPr lang="es-CO" sz="2400" b="1" dirty="0" err="1" smtClean="0"/>
              <a:t>atem</a:t>
            </a:r>
            <a:r>
              <a:rPr lang="es-CO" sz="2400" b="1" dirty="0" smtClean="0"/>
              <a:t> </a:t>
            </a:r>
            <a:r>
              <a:rPr lang="es-CO" sz="2400" b="1" dirty="0" err="1" smtClean="0"/>
              <a:t>omrim</a:t>
            </a:r>
            <a:r>
              <a:rPr lang="es-CO" sz="2400" b="1" dirty="0" smtClean="0"/>
              <a:t> </a:t>
            </a:r>
            <a:r>
              <a:rPr lang="es-CO" sz="2400" b="1" dirty="0" err="1" smtClean="0"/>
              <a:t>neljah</a:t>
            </a:r>
            <a:r>
              <a:rPr lang="es-CO" sz="2400" b="1" dirty="0" smtClean="0"/>
              <a:t> </a:t>
            </a:r>
            <a:r>
              <a:rPr lang="es-CO" sz="2400" b="1" dirty="0" err="1" smtClean="0"/>
              <a:t>nizbejah</a:t>
            </a:r>
            <a:r>
              <a:rPr lang="es-CO" sz="2400" b="1" dirty="0" smtClean="0"/>
              <a:t> </a:t>
            </a:r>
            <a:r>
              <a:rPr lang="es-CO" sz="2400" b="1" dirty="0" err="1" smtClean="0"/>
              <a:t>l'Adonay</a:t>
            </a:r>
            <a:r>
              <a:rPr lang="es-CO" sz="2400" b="1" dirty="0" smtClean="0"/>
              <a:t>.</a:t>
            </a:r>
            <a:endParaRPr lang="es-CO" sz="2400" dirty="0" smtClean="0"/>
          </a:p>
          <a:p>
            <a:r>
              <a:rPr lang="es-CO" sz="2400" b="1" dirty="0" smtClean="0"/>
              <a:t> </a:t>
            </a:r>
            <a:endParaRPr lang="es-CO" sz="2400" dirty="0" smtClean="0"/>
          </a:p>
          <a:p>
            <a:r>
              <a:rPr lang="es-CO" sz="2400" b="1" i="1" dirty="0" smtClean="0">
                <a:solidFill>
                  <a:srgbClr val="C00000"/>
                </a:solidFill>
                <a:effectLst>
                  <a:outerShdw blurRad="38100" dist="38100" dir="2700000" algn="tl">
                    <a:srgbClr val="000000">
                      <a:alpha val="43137"/>
                    </a:srgbClr>
                  </a:outerShdw>
                </a:effectLst>
              </a:rPr>
              <a:t>5:18   </a:t>
            </a:r>
            <a:r>
              <a:rPr lang="es-CO" sz="2400" i="1" dirty="0" smtClean="0">
                <a:solidFill>
                  <a:srgbClr val="C00000"/>
                </a:solidFill>
                <a:effectLst>
                  <a:outerShdw blurRad="38100" dist="38100" dir="2700000" algn="tl">
                    <a:srgbClr val="000000">
                      <a:alpha val="43137"/>
                    </a:srgbClr>
                  </a:outerShdw>
                </a:effectLst>
              </a:rPr>
              <a:t>Y ahora id, trabajad, y no se os dará paja, mas habéis de entregar la cuenta fijada de los ladrillos.</a:t>
            </a:r>
            <a:r>
              <a:rPr lang="es-CO" sz="2400" b="1" i="1" dirty="0" smtClean="0">
                <a:solidFill>
                  <a:srgbClr val="C00000"/>
                </a:solidFill>
                <a:effectLst>
                  <a:outerShdw blurRad="38100" dist="38100" dir="2700000" algn="tl">
                    <a:srgbClr val="000000">
                      <a:alpha val="43137"/>
                    </a:srgbClr>
                  </a:outerShdw>
                </a:effectLst>
              </a:rPr>
              <a:t> </a:t>
            </a:r>
            <a:endParaRPr lang="es-CO" sz="2400" i="1" dirty="0" smtClean="0">
              <a:solidFill>
                <a:srgbClr val="C00000"/>
              </a:solidFill>
              <a:effectLst>
                <a:outerShdw blurRad="38100" dist="38100" dir="2700000" algn="tl">
                  <a:srgbClr val="000000">
                    <a:alpha val="43137"/>
                  </a:srgbClr>
                </a:outerShdw>
              </a:effectLst>
            </a:endParaRPr>
          </a:p>
          <a:p>
            <a:r>
              <a:rPr lang="es-CO" sz="2400" b="1" dirty="0" err="1" smtClean="0"/>
              <a:t>Ve'atah</a:t>
            </a:r>
            <a:r>
              <a:rPr lang="es-CO" sz="2400" b="1" dirty="0" smtClean="0"/>
              <a:t> </a:t>
            </a:r>
            <a:r>
              <a:rPr lang="es-CO" sz="2400" b="1" dirty="0" err="1" smtClean="0"/>
              <a:t>leju</a:t>
            </a:r>
            <a:r>
              <a:rPr lang="es-CO" sz="2400" b="1" dirty="0" smtClean="0"/>
              <a:t> </a:t>
            </a:r>
            <a:r>
              <a:rPr lang="es-CO" sz="2400" b="1" dirty="0" err="1" smtClean="0"/>
              <a:t>ivdu</a:t>
            </a:r>
            <a:r>
              <a:rPr lang="es-CO" sz="2400" b="1" dirty="0" smtClean="0"/>
              <a:t> </a:t>
            </a:r>
            <a:r>
              <a:rPr lang="es-CO" sz="2400" b="1" dirty="0" err="1" smtClean="0"/>
              <a:t>veteven</a:t>
            </a:r>
            <a:r>
              <a:rPr lang="es-CO" sz="2400" b="1" dirty="0" smtClean="0"/>
              <a:t> lo-</a:t>
            </a:r>
            <a:r>
              <a:rPr lang="es-CO" sz="2400" b="1" dirty="0" err="1" smtClean="0"/>
              <a:t>yinaten</a:t>
            </a:r>
            <a:r>
              <a:rPr lang="es-CO" sz="2400" b="1" dirty="0" smtClean="0"/>
              <a:t> </a:t>
            </a:r>
            <a:r>
              <a:rPr lang="es-CO" sz="2400" b="1" dirty="0" err="1" smtClean="0"/>
              <a:t>lajem</a:t>
            </a:r>
            <a:r>
              <a:rPr lang="es-CO" sz="2400" b="1" dirty="0" smtClean="0"/>
              <a:t> </a:t>
            </a:r>
            <a:r>
              <a:rPr lang="es-CO" sz="2400" b="1" dirty="0" err="1" smtClean="0"/>
              <a:t>vetojen</a:t>
            </a:r>
            <a:r>
              <a:rPr lang="es-CO" sz="2400" b="1" dirty="0" smtClean="0"/>
              <a:t> </a:t>
            </a:r>
            <a:r>
              <a:rPr lang="es-CO" sz="2400" b="1" dirty="0" err="1" smtClean="0"/>
              <a:t>levenim</a:t>
            </a:r>
            <a:r>
              <a:rPr lang="es-CO" sz="2400" b="1" dirty="0" smtClean="0"/>
              <a:t> </a:t>
            </a:r>
            <a:r>
              <a:rPr lang="es-CO" sz="2400" b="1" dirty="0" err="1" smtClean="0"/>
              <a:t>titenu</a:t>
            </a:r>
            <a:r>
              <a:rPr lang="es-CO" sz="2400" b="1" dirty="0" smtClean="0"/>
              <a:t>.</a:t>
            </a:r>
            <a:endParaRPr lang="es-CO" sz="2400" dirty="0" smtClean="0"/>
          </a:p>
          <a:p>
            <a:endParaRPr lang="es-ES" sz="2400" dirty="0"/>
          </a:p>
        </p:txBody>
      </p:sp>
    </p:spTree>
  </p:cSld>
  <p:clrMapOvr>
    <a:masterClrMapping/>
  </p:clrMapOvr>
  <p:transition advTm="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200" b="1" i="1" dirty="0" smtClean="0">
                <a:solidFill>
                  <a:srgbClr val="C00000"/>
                </a:solidFill>
                <a:effectLst>
                  <a:outerShdw blurRad="38100" dist="38100" dir="2700000" algn="tl">
                    <a:srgbClr val="000000">
                      <a:alpha val="43137"/>
                    </a:srgbClr>
                  </a:outerShdw>
                </a:effectLst>
              </a:rPr>
              <a:t>5:19   </a:t>
            </a:r>
            <a:r>
              <a:rPr lang="es-ES" sz="2200" i="1" dirty="0" smtClean="0">
                <a:solidFill>
                  <a:srgbClr val="C00000"/>
                </a:solidFill>
                <a:effectLst>
                  <a:outerShdw blurRad="38100" dist="38100" dir="2700000" algn="tl">
                    <a:srgbClr val="000000">
                      <a:alpha val="43137"/>
                    </a:srgbClr>
                  </a:outerShdw>
                </a:effectLst>
              </a:rPr>
              <a:t>Y vieron los guardas de los hijos de Israel el mal que éstos pasaban cuando se les decía: "No disminuiréis nada de vuestros ladrillos en la tarea de cada día". </a:t>
            </a:r>
          </a:p>
          <a:p>
            <a:r>
              <a:rPr lang="es-ES" sz="2200" b="1" dirty="0" err="1" smtClean="0"/>
              <a:t>Vayir'u</a:t>
            </a:r>
            <a:r>
              <a:rPr lang="es-ES" sz="2200" b="1" dirty="0" smtClean="0"/>
              <a:t> </a:t>
            </a:r>
            <a:r>
              <a:rPr lang="es-ES" sz="2200" b="1" dirty="0" err="1" smtClean="0"/>
              <a:t>shotrey</a:t>
            </a:r>
            <a:r>
              <a:rPr lang="es-ES" sz="2200" b="1" dirty="0" smtClean="0"/>
              <a:t> </a:t>
            </a:r>
            <a:r>
              <a:rPr lang="es-ES" sz="2200" b="1" dirty="0" err="1" smtClean="0"/>
              <a:t>veney-Yisra'el</a:t>
            </a:r>
            <a:r>
              <a:rPr lang="es-ES" sz="2200" b="1" dirty="0" smtClean="0"/>
              <a:t> </a:t>
            </a:r>
            <a:r>
              <a:rPr lang="es-ES" sz="2200" b="1" dirty="0" err="1" smtClean="0"/>
              <a:t>otam</a:t>
            </a:r>
            <a:r>
              <a:rPr lang="es-ES" sz="2200" b="1" dirty="0" smtClean="0"/>
              <a:t> </a:t>
            </a:r>
            <a:r>
              <a:rPr lang="es-ES" sz="2200" b="1" dirty="0" err="1" smtClean="0"/>
              <a:t>bera</a:t>
            </a:r>
            <a:r>
              <a:rPr lang="es-ES" sz="2200" b="1" dirty="0" smtClean="0"/>
              <a:t> </a:t>
            </a:r>
            <a:r>
              <a:rPr lang="es-ES" sz="2200" b="1" dirty="0" err="1" smtClean="0"/>
              <a:t>lemor</a:t>
            </a:r>
            <a:r>
              <a:rPr lang="es-ES" sz="2200" b="1" dirty="0" smtClean="0"/>
              <a:t> lo-</a:t>
            </a:r>
            <a:r>
              <a:rPr lang="es-ES" sz="2200" b="1" dirty="0" err="1" smtClean="0"/>
              <a:t>tigre'u</a:t>
            </a:r>
            <a:r>
              <a:rPr lang="es-ES" sz="2200" b="1" dirty="0" smtClean="0"/>
              <a:t> </a:t>
            </a:r>
            <a:r>
              <a:rPr lang="es-ES" sz="2200" b="1" dirty="0" err="1" smtClean="0"/>
              <a:t>milivneyjem</a:t>
            </a:r>
            <a:r>
              <a:rPr lang="es-ES" sz="2200" b="1" dirty="0" smtClean="0"/>
              <a:t> </a:t>
            </a:r>
            <a:r>
              <a:rPr lang="es-ES" sz="2200" b="1" dirty="0" err="1" smtClean="0"/>
              <a:t>dvar-yom</a:t>
            </a:r>
            <a:r>
              <a:rPr lang="es-ES" sz="2200" b="1" dirty="0" smtClean="0"/>
              <a:t> </a:t>
            </a:r>
            <a:r>
              <a:rPr lang="es-ES" sz="2200" b="1" dirty="0" err="1" smtClean="0"/>
              <a:t>beyomo</a:t>
            </a:r>
            <a:r>
              <a:rPr lang="es-ES" sz="2200" b="1" dirty="0" smtClean="0"/>
              <a:t>.</a:t>
            </a:r>
            <a:endParaRPr lang="es-ES" sz="2200" dirty="0" smtClean="0"/>
          </a:p>
          <a:p>
            <a:r>
              <a:rPr lang="es-ES" sz="2200" b="1" dirty="0" smtClean="0"/>
              <a:t> </a:t>
            </a:r>
            <a:r>
              <a:rPr lang="es-ES" sz="2200" dirty="0" smtClean="0"/>
              <a:t>Los guardas sufrían de ver a sus hermanos que se les había agravado el trabajo</a:t>
            </a:r>
          </a:p>
          <a:p>
            <a:r>
              <a:rPr lang="es-ES" sz="2200" b="1" i="1" dirty="0" smtClean="0">
                <a:solidFill>
                  <a:srgbClr val="C00000"/>
                </a:solidFill>
                <a:effectLst>
                  <a:outerShdw blurRad="38100" dist="38100" dir="2700000" algn="tl">
                    <a:srgbClr val="000000">
                      <a:alpha val="43137"/>
                    </a:srgbClr>
                  </a:outerShdw>
                </a:effectLst>
              </a:rPr>
              <a:t>5:20   </a:t>
            </a:r>
            <a:r>
              <a:rPr lang="es-ES" sz="2200" i="1" dirty="0" smtClean="0">
                <a:solidFill>
                  <a:srgbClr val="C00000"/>
                </a:solidFill>
                <a:effectLst>
                  <a:outerShdw blurRad="38100" dist="38100" dir="2700000" algn="tl">
                    <a:srgbClr val="000000">
                      <a:alpha val="43137"/>
                    </a:srgbClr>
                  </a:outerShdw>
                </a:effectLst>
              </a:rPr>
              <a:t>Y encontraron a Moisés y a Aarón, que estaban de pie frente a ellos, cuando salieron de la presencia del Faraón. </a:t>
            </a:r>
          </a:p>
          <a:p>
            <a:r>
              <a:rPr lang="es-ES" sz="2200" b="1" dirty="0" err="1" smtClean="0"/>
              <a:t>Vayifge'u</a:t>
            </a:r>
            <a:r>
              <a:rPr lang="es-ES" sz="2200" b="1" dirty="0" smtClean="0"/>
              <a:t> et-</a:t>
            </a:r>
            <a:r>
              <a:rPr lang="es-ES" sz="2200" b="1" dirty="0" err="1" smtClean="0"/>
              <a:t>Moshe</a:t>
            </a:r>
            <a:r>
              <a:rPr lang="es-ES" sz="2200" b="1" dirty="0" smtClean="0"/>
              <a:t> </a:t>
            </a:r>
            <a:r>
              <a:rPr lang="es-ES" sz="2200" b="1" dirty="0" err="1" smtClean="0"/>
              <a:t>ve'et-Aharon</a:t>
            </a:r>
            <a:r>
              <a:rPr lang="es-ES" sz="2200" b="1" dirty="0" smtClean="0"/>
              <a:t> </a:t>
            </a:r>
            <a:r>
              <a:rPr lang="es-ES" sz="2200" b="1" dirty="0" err="1" smtClean="0"/>
              <a:t>nitsavim</a:t>
            </a:r>
            <a:r>
              <a:rPr lang="es-ES" sz="2200" b="1" dirty="0" smtClean="0"/>
              <a:t> </a:t>
            </a:r>
            <a:r>
              <a:rPr lang="es-ES" sz="2200" b="1" dirty="0" err="1" smtClean="0"/>
              <a:t>likratam</a:t>
            </a:r>
            <a:r>
              <a:rPr lang="es-ES" sz="2200" b="1" dirty="0" smtClean="0"/>
              <a:t> </a:t>
            </a:r>
            <a:r>
              <a:rPr lang="es-ES" sz="2200" b="1" dirty="0" err="1" smtClean="0"/>
              <a:t>betsetam</a:t>
            </a:r>
            <a:r>
              <a:rPr lang="es-ES" sz="2200" b="1" dirty="0" smtClean="0"/>
              <a:t> </a:t>
            </a:r>
            <a:r>
              <a:rPr lang="es-ES" sz="2200" b="1" dirty="0" err="1" smtClean="0"/>
              <a:t>me'et</a:t>
            </a:r>
            <a:r>
              <a:rPr lang="es-ES" sz="2200" b="1" dirty="0" smtClean="0"/>
              <a:t> </a:t>
            </a:r>
            <a:r>
              <a:rPr lang="es-ES" sz="2200" b="1" dirty="0" err="1" smtClean="0"/>
              <a:t>Par'oh</a:t>
            </a:r>
            <a:r>
              <a:rPr lang="es-ES" sz="2200" b="1" dirty="0" smtClean="0"/>
              <a:t>.</a:t>
            </a:r>
          </a:p>
          <a:p>
            <a:r>
              <a:rPr lang="es-ES" sz="2200" dirty="0" smtClean="0"/>
              <a:t>Rashí sostiene que se tratan de Datán y Avirám con la misma actitud desafiante de estar de pie. (Núm. 16:27)</a:t>
            </a:r>
          </a:p>
        </p:txBody>
      </p:sp>
    </p:spTree>
  </p:cSld>
  <p:clrMapOvr>
    <a:masterClrMapping/>
  </p:clrMapOvr>
  <p:transition advTm="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C00000"/>
                </a:solidFill>
                <a:effectLst>
                  <a:outerShdw blurRad="38100" dist="38100" dir="2700000" algn="tl">
                    <a:srgbClr val="000000">
                      <a:alpha val="43137"/>
                    </a:srgbClr>
                  </a:outerShdw>
                </a:effectLst>
              </a:rPr>
              <a:t>5:21   </a:t>
            </a:r>
            <a:r>
              <a:rPr lang="es-CO" sz="2400" i="1" dirty="0" smtClean="0">
                <a:solidFill>
                  <a:srgbClr val="C00000"/>
                </a:solidFill>
                <a:effectLst>
                  <a:outerShdw blurRad="38100" dist="38100" dir="2700000" algn="tl">
                    <a:srgbClr val="000000">
                      <a:alpha val="43137"/>
                    </a:srgbClr>
                  </a:outerShdw>
                </a:effectLst>
              </a:rPr>
              <a:t>Y les dijeron: ¡El Eterno os mire y juzgue, porque nos habéis hecho odiosos a los ojos del Faraón y a los ojos de sus siervos, dándoles la espada en su mano para matarnos!</a:t>
            </a:r>
            <a:r>
              <a:rPr lang="es-CO" sz="2400" b="1" i="1" dirty="0" smtClean="0">
                <a:solidFill>
                  <a:srgbClr val="C00000"/>
                </a:solidFill>
                <a:effectLst>
                  <a:outerShdw blurRad="38100" dist="38100" dir="2700000" algn="tl">
                    <a:srgbClr val="000000">
                      <a:alpha val="43137"/>
                    </a:srgbClr>
                  </a:outerShdw>
                </a:effectLst>
              </a:rPr>
              <a:t> </a:t>
            </a:r>
            <a:endParaRPr lang="es-CO" sz="2400" i="1" dirty="0" smtClean="0">
              <a:solidFill>
                <a:srgbClr val="C00000"/>
              </a:solidFill>
              <a:effectLst>
                <a:outerShdw blurRad="38100" dist="38100" dir="2700000" algn="tl">
                  <a:srgbClr val="000000">
                    <a:alpha val="43137"/>
                  </a:srgbClr>
                </a:outerShdw>
              </a:effectLst>
            </a:endParaRPr>
          </a:p>
          <a:p>
            <a:r>
              <a:rPr lang="es-CO" sz="2400" b="1" dirty="0" err="1" smtClean="0"/>
              <a:t>Vayomru</a:t>
            </a:r>
            <a:r>
              <a:rPr lang="es-CO" sz="2400" b="1" dirty="0" smtClean="0"/>
              <a:t> </a:t>
            </a:r>
            <a:r>
              <a:rPr lang="es-CO" sz="2400" b="1" dirty="0" err="1" smtClean="0"/>
              <a:t>alehem</a:t>
            </a:r>
            <a:r>
              <a:rPr lang="es-CO" sz="2400" b="1" dirty="0" smtClean="0"/>
              <a:t> </a:t>
            </a:r>
            <a:r>
              <a:rPr lang="es-CO" sz="2400" b="1" dirty="0" err="1" smtClean="0"/>
              <a:t>yere</a:t>
            </a:r>
            <a:r>
              <a:rPr lang="es-CO" sz="2400" b="1" dirty="0" smtClean="0"/>
              <a:t> Adonay </a:t>
            </a:r>
            <a:r>
              <a:rPr lang="es-CO" sz="2400" b="1" dirty="0" err="1" smtClean="0"/>
              <a:t>aleyjem</a:t>
            </a:r>
            <a:r>
              <a:rPr lang="es-CO" sz="2400" b="1" dirty="0" smtClean="0"/>
              <a:t> </a:t>
            </a:r>
            <a:r>
              <a:rPr lang="es-CO" sz="2400" b="1" dirty="0" err="1" smtClean="0"/>
              <a:t>veyishpot</a:t>
            </a:r>
            <a:r>
              <a:rPr lang="es-CO" sz="2400" b="1" dirty="0" smtClean="0"/>
              <a:t> </a:t>
            </a:r>
            <a:r>
              <a:rPr lang="es-CO" sz="2400" b="1" dirty="0" err="1" smtClean="0"/>
              <a:t>asher</a:t>
            </a:r>
            <a:r>
              <a:rPr lang="es-CO" sz="2400" b="1" dirty="0" smtClean="0"/>
              <a:t> </a:t>
            </a:r>
            <a:r>
              <a:rPr lang="es-CO" sz="2400" b="1" dirty="0" err="1" smtClean="0"/>
              <a:t>hiv'ashtem</a:t>
            </a:r>
            <a:r>
              <a:rPr lang="es-CO" sz="2400" b="1" dirty="0" smtClean="0"/>
              <a:t> et-</a:t>
            </a:r>
            <a:r>
              <a:rPr lang="es-CO" sz="2400" b="1" dirty="0" err="1" smtClean="0"/>
              <a:t>reyjenu</a:t>
            </a:r>
            <a:r>
              <a:rPr lang="es-CO" sz="2400" b="1" dirty="0" smtClean="0"/>
              <a:t> </a:t>
            </a:r>
            <a:r>
              <a:rPr lang="es-CO" sz="2400" b="1" dirty="0" err="1" smtClean="0"/>
              <a:t>be'eyney</a:t>
            </a:r>
            <a:r>
              <a:rPr lang="es-CO" sz="2400" b="1" dirty="0" smtClean="0"/>
              <a:t> </a:t>
            </a:r>
            <a:r>
              <a:rPr lang="es-CO" sz="2400" b="1" dirty="0" err="1" smtClean="0"/>
              <a:t>Far'oh</a:t>
            </a:r>
            <a:r>
              <a:rPr lang="es-CO" sz="2400" b="1" dirty="0" smtClean="0"/>
              <a:t> </a:t>
            </a:r>
            <a:r>
              <a:rPr lang="es-CO" sz="2400" b="1" dirty="0" err="1" smtClean="0"/>
              <a:t>uve'eyney</a:t>
            </a:r>
            <a:r>
              <a:rPr lang="es-CO" sz="2400" b="1" dirty="0" smtClean="0"/>
              <a:t> </a:t>
            </a:r>
            <a:r>
              <a:rPr lang="es-CO" sz="2400" b="1" dirty="0" err="1" smtClean="0"/>
              <a:t>avadav</a:t>
            </a:r>
            <a:r>
              <a:rPr lang="es-CO" sz="2400" b="1" dirty="0" smtClean="0"/>
              <a:t> </a:t>
            </a:r>
            <a:r>
              <a:rPr lang="es-CO" sz="2400" b="1" dirty="0" err="1" smtClean="0"/>
              <a:t>latet-jerev</a:t>
            </a:r>
            <a:r>
              <a:rPr lang="es-CO" sz="2400" b="1" dirty="0" smtClean="0"/>
              <a:t> </a:t>
            </a:r>
            <a:r>
              <a:rPr lang="es-CO" sz="2400" b="1" dirty="0" err="1" smtClean="0"/>
              <a:t>beyadam</a:t>
            </a:r>
            <a:r>
              <a:rPr lang="es-CO" sz="2400" b="1" dirty="0" smtClean="0"/>
              <a:t> </a:t>
            </a:r>
            <a:r>
              <a:rPr lang="es-CO" sz="2400" b="1" dirty="0" err="1" smtClean="0"/>
              <a:t>lehorgenu</a:t>
            </a:r>
            <a:r>
              <a:rPr lang="es-CO" sz="2400" b="1" dirty="0" smtClean="0"/>
              <a:t>.</a:t>
            </a:r>
          </a:p>
          <a:p>
            <a:r>
              <a:rPr lang="es-CO" sz="2400" dirty="0" smtClean="0"/>
              <a:t>Aquí se veían a Moisés y Aarón como los directos responsables de todos los acontecimientos porque en vez de que las cosas mejoraran, por el contrario empeoraron sintiéndose en el filo de la espada.</a:t>
            </a:r>
            <a:endParaRPr lang="es-CO" sz="2400" dirty="0"/>
          </a:p>
        </p:txBody>
      </p:sp>
    </p:spTree>
  </p:cSld>
  <p:clrMapOvr>
    <a:masterClrMapping/>
  </p:clrMapOvr>
  <p:transition advTm="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C00000"/>
                </a:solidFill>
                <a:effectLst>
                  <a:outerShdw blurRad="38100" dist="38100" dir="2700000" algn="tl">
                    <a:srgbClr val="000000">
                      <a:alpha val="43137"/>
                    </a:srgbClr>
                  </a:outerShdw>
                </a:effectLst>
              </a:rPr>
              <a:t>5:22   </a:t>
            </a:r>
            <a:r>
              <a:rPr lang="es-CO" sz="2400" i="1" dirty="0" smtClean="0">
                <a:solidFill>
                  <a:srgbClr val="C00000"/>
                </a:solidFill>
                <a:effectLst>
                  <a:outerShdw blurRad="38100" dist="38100" dir="2700000" algn="tl">
                    <a:srgbClr val="000000">
                      <a:alpha val="43137"/>
                    </a:srgbClr>
                  </a:outerShdw>
                </a:effectLst>
              </a:rPr>
              <a:t>Y Moisés se volvió al Eterno y dijo: Eterno, ¿por qué has hecho mal a este pueblo'' ¿Por qué me has enviado?</a:t>
            </a:r>
            <a:r>
              <a:rPr lang="es-CO" sz="2400" b="1" i="1" dirty="0" smtClean="0">
                <a:solidFill>
                  <a:srgbClr val="C00000"/>
                </a:solidFill>
                <a:effectLst>
                  <a:outerShdw blurRad="38100" dist="38100" dir="2700000" algn="tl">
                    <a:srgbClr val="000000">
                      <a:alpha val="43137"/>
                    </a:srgbClr>
                  </a:outerShdw>
                </a:effectLst>
              </a:rPr>
              <a:t> </a:t>
            </a:r>
            <a:endParaRPr lang="es-CO" sz="2400" i="1" dirty="0" smtClean="0">
              <a:solidFill>
                <a:srgbClr val="C00000"/>
              </a:solidFill>
              <a:effectLst>
                <a:outerShdw blurRad="38100" dist="38100" dir="2700000" algn="tl">
                  <a:srgbClr val="000000">
                    <a:alpha val="43137"/>
                  </a:srgbClr>
                </a:outerShdw>
              </a:effectLst>
            </a:endParaRPr>
          </a:p>
          <a:p>
            <a:r>
              <a:rPr lang="es-CO" sz="2400" b="1" dirty="0" err="1" smtClean="0"/>
              <a:t>Vayashav</a:t>
            </a:r>
            <a:r>
              <a:rPr lang="es-CO" sz="2400" b="1" dirty="0" smtClean="0"/>
              <a:t> </a:t>
            </a:r>
            <a:r>
              <a:rPr lang="es-CO" sz="2400" b="1" dirty="0" err="1" smtClean="0"/>
              <a:t>Moshe</a:t>
            </a:r>
            <a:r>
              <a:rPr lang="es-CO" sz="2400" b="1" dirty="0" smtClean="0"/>
              <a:t> el-Adonay </a:t>
            </a:r>
            <a:r>
              <a:rPr lang="es-CO" sz="2400" b="1" dirty="0" err="1" smtClean="0"/>
              <a:t>vayomar</a:t>
            </a:r>
            <a:r>
              <a:rPr lang="es-CO" sz="2400" b="1" dirty="0" smtClean="0"/>
              <a:t> </a:t>
            </a:r>
            <a:r>
              <a:rPr lang="es-CO" sz="2400" b="1" dirty="0" smtClean="0">
                <a:solidFill>
                  <a:srgbClr val="FF0000"/>
                </a:solidFill>
              </a:rPr>
              <a:t>Adonay</a:t>
            </a:r>
            <a:r>
              <a:rPr lang="es-CO" sz="2400" b="1" dirty="0" smtClean="0"/>
              <a:t> </a:t>
            </a:r>
            <a:r>
              <a:rPr lang="es-CO" sz="2400" b="1" dirty="0" err="1" smtClean="0"/>
              <a:t>lamah</a:t>
            </a:r>
            <a:r>
              <a:rPr lang="es-CO" sz="2400" b="1" dirty="0" smtClean="0"/>
              <a:t> </a:t>
            </a:r>
            <a:r>
              <a:rPr lang="es-CO" sz="2400" b="1" dirty="0" err="1" smtClean="0"/>
              <a:t>hare'otah</a:t>
            </a:r>
            <a:r>
              <a:rPr lang="es-CO" sz="2400" b="1" dirty="0" smtClean="0"/>
              <a:t> </a:t>
            </a:r>
            <a:r>
              <a:rPr lang="es-CO" sz="2400" b="1" dirty="0" err="1" smtClean="0"/>
              <a:t>la'am</a:t>
            </a:r>
            <a:r>
              <a:rPr lang="es-CO" sz="2400" b="1" dirty="0" smtClean="0"/>
              <a:t> </a:t>
            </a:r>
            <a:r>
              <a:rPr lang="es-CO" sz="2400" b="1" dirty="0" err="1" smtClean="0"/>
              <a:t>hazeh</a:t>
            </a:r>
            <a:r>
              <a:rPr lang="es-CO" sz="2400" b="1" dirty="0" smtClean="0"/>
              <a:t> </a:t>
            </a:r>
            <a:r>
              <a:rPr lang="es-CO" sz="2400" b="1" dirty="0" err="1" smtClean="0"/>
              <a:t>lamah</a:t>
            </a:r>
            <a:r>
              <a:rPr lang="es-CO" sz="2400" b="1" dirty="0" smtClean="0"/>
              <a:t> </a:t>
            </a:r>
            <a:r>
              <a:rPr lang="es-CO" sz="2400" b="1" dirty="0" err="1" smtClean="0"/>
              <a:t>zeh</a:t>
            </a:r>
            <a:r>
              <a:rPr lang="es-CO" sz="2400" b="1" dirty="0" smtClean="0"/>
              <a:t> </a:t>
            </a:r>
            <a:r>
              <a:rPr lang="es-CO" sz="2400" b="1" dirty="0" err="1" smtClean="0"/>
              <a:t>shlajtani</a:t>
            </a:r>
            <a:r>
              <a:rPr lang="es-CO" sz="2400" b="1" dirty="0" smtClean="0"/>
              <a:t>.</a:t>
            </a:r>
            <a:endParaRPr lang="es-CO" sz="2400" dirty="0" smtClean="0"/>
          </a:p>
          <a:p>
            <a:pPr algn="r"/>
            <a:r>
              <a:rPr lang="es-CO" sz="2400" b="1" dirty="0" smtClean="0"/>
              <a:t> </a:t>
            </a:r>
            <a:r>
              <a:rPr lang="he-IL" sz="2400" dirty="0" smtClean="0"/>
              <a:t>וַיָּ֧שָׁב מֹשֶׁ֛ה אֶל־יְהוָ֖ה וַיֹּאמַ֑ר </a:t>
            </a:r>
            <a:r>
              <a:rPr lang="he-IL" sz="2400" dirty="0" smtClean="0">
                <a:solidFill>
                  <a:srgbClr val="FF0000"/>
                </a:solidFill>
                <a:effectLst>
                  <a:outerShdw blurRad="38100" dist="38100" dir="2700000" algn="tl">
                    <a:srgbClr val="000000">
                      <a:alpha val="43137"/>
                    </a:srgbClr>
                  </a:outerShdw>
                </a:effectLst>
              </a:rPr>
              <a:t>אֲדֹנָ֗י</a:t>
            </a:r>
            <a:r>
              <a:rPr lang="he-IL" sz="2400" dirty="0" smtClean="0"/>
              <a:t> לָמָ֤ה הֲרֵעֹ֙תָה֙ לָעָ֣ם הַזֶּ֔ה לָ֥מָּה זֶּ֖ה שְׁלַחְתָּֽנִי׃</a:t>
            </a:r>
            <a:endParaRPr lang="es-CO" sz="2400" dirty="0" smtClean="0"/>
          </a:p>
          <a:p>
            <a:r>
              <a:rPr lang="es-CO" sz="2400" b="1" i="1" dirty="0" smtClean="0">
                <a:solidFill>
                  <a:srgbClr val="C00000"/>
                </a:solidFill>
                <a:effectLst>
                  <a:outerShdw blurRad="38100" dist="38100" dir="2700000" algn="tl">
                    <a:srgbClr val="000000">
                      <a:alpha val="43137"/>
                    </a:srgbClr>
                  </a:outerShdw>
                </a:effectLst>
              </a:rPr>
              <a:t>5:23   </a:t>
            </a:r>
            <a:r>
              <a:rPr lang="es-CO" sz="2400" i="1" dirty="0" smtClean="0">
                <a:solidFill>
                  <a:srgbClr val="C00000"/>
                </a:solidFill>
                <a:effectLst>
                  <a:outerShdw blurRad="38100" dist="38100" dir="2700000" algn="tl">
                    <a:srgbClr val="000000">
                      <a:alpha val="43137"/>
                    </a:srgbClr>
                  </a:outerShdw>
                </a:effectLst>
              </a:rPr>
              <a:t>Pues desde que vine al Faraón para hablarle en tu nombre le fue mal a este pueblo, y Tú, librar no has librado a tu pueblo.</a:t>
            </a:r>
            <a:r>
              <a:rPr lang="es-CO" sz="2400" b="1" i="1" dirty="0" smtClean="0">
                <a:solidFill>
                  <a:srgbClr val="C00000"/>
                </a:solidFill>
                <a:effectLst>
                  <a:outerShdw blurRad="38100" dist="38100" dir="2700000" algn="tl">
                    <a:srgbClr val="000000">
                      <a:alpha val="43137"/>
                    </a:srgbClr>
                  </a:outerShdw>
                </a:effectLst>
              </a:rPr>
              <a:t> </a:t>
            </a:r>
            <a:endParaRPr lang="es-CO" sz="2400" i="1" dirty="0" smtClean="0">
              <a:solidFill>
                <a:srgbClr val="C00000"/>
              </a:solidFill>
              <a:effectLst>
                <a:outerShdw blurRad="38100" dist="38100" dir="2700000" algn="tl">
                  <a:srgbClr val="000000">
                    <a:alpha val="43137"/>
                  </a:srgbClr>
                </a:outerShdw>
              </a:effectLst>
            </a:endParaRPr>
          </a:p>
          <a:p>
            <a:r>
              <a:rPr lang="es-CO" sz="2400" b="1" dirty="0" err="1" smtClean="0"/>
              <a:t>Ume'az</a:t>
            </a:r>
            <a:r>
              <a:rPr lang="es-CO" sz="2400" b="1" dirty="0" smtClean="0"/>
              <a:t> </a:t>
            </a:r>
            <a:r>
              <a:rPr lang="es-CO" sz="2400" b="1" dirty="0" err="1" smtClean="0"/>
              <a:t>bati</a:t>
            </a:r>
            <a:r>
              <a:rPr lang="es-CO" sz="2400" b="1" dirty="0" smtClean="0"/>
              <a:t> el-</a:t>
            </a:r>
            <a:r>
              <a:rPr lang="es-CO" sz="2400" b="1" dirty="0" err="1" smtClean="0"/>
              <a:t>Par'oh</a:t>
            </a:r>
            <a:r>
              <a:rPr lang="es-CO" sz="2400" b="1" dirty="0" smtClean="0"/>
              <a:t> </a:t>
            </a:r>
            <a:r>
              <a:rPr lang="es-CO" sz="2400" b="1" dirty="0" err="1" smtClean="0"/>
              <a:t>ledaber</a:t>
            </a:r>
            <a:r>
              <a:rPr lang="es-CO" sz="2400" b="1" dirty="0" smtClean="0"/>
              <a:t> </a:t>
            </a:r>
            <a:r>
              <a:rPr lang="es-CO" sz="2400" b="1" dirty="0" err="1" smtClean="0"/>
              <a:t>bishmeja</a:t>
            </a:r>
            <a:r>
              <a:rPr lang="es-CO" sz="2400" b="1" dirty="0" smtClean="0"/>
              <a:t> </a:t>
            </a:r>
            <a:r>
              <a:rPr lang="es-CO" sz="2400" b="1" dirty="0" err="1" smtClean="0"/>
              <a:t>hera</a:t>
            </a:r>
            <a:r>
              <a:rPr lang="es-CO" sz="2400" b="1" dirty="0" smtClean="0"/>
              <a:t> </a:t>
            </a:r>
            <a:r>
              <a:rPr lang="es-CO" sz="2400" b="1" dirty="0" err="1" smtClean="0"/>
              <a:t>la'am</a:t>
            </a:r>
            <a:r>
              <a:rPr lang="es-CO" sz="2400" b="1" dirty="0" smtClean="0"/>
              <a:t> </a:t>
            </a:r>
            <a:r>
              <a:rPr lang="es-CO" sz="2400" b="1" dirty="0" err="1" smtClean="0"/>
              <a:t>hazeh</a:t>
            </a:r>
            <a:r>
              <a:rPr lang="es-CO" sz="2400" b="1" dirty="0" smtClean="0"/>
              <a:t> </a:t>
            </a:r>
            <a:r>
              <a:rPr lang="es-CO" sz="2400" b="1" dirty="0" err="1" smtClean="0"/>
              <a:t>vehatsel</a:t>
            </a:r>
            <a:r>
              <a:rPr lang="es-CO" sz="2400" b="1" dirty="0" smtClean="0"/>
              <a:t> lo-</a:t>
            </a:r>
            <a:r>
              <a:rPr lang="es-CO" sz="2400" b="1" dirty="0" err="1" smtClean="0"/>
              <a:t>hitsalta</a:t>
            </a:r>
            <a:r>
              <a:rPr lang="es-CO" sz="2400" b="1" dirty="0" smtClean="0"/>
              <a:t> et-</a:t>
            </a:r>
            <a:r>
              <a:rPr lang="es-CO" sz="2400" b="1" dirty="0" err="1" smtClean="0"/>
              <a:t>ameja</a:t>
            </a:r>
            <a:r>
              <a:rPr lang="es-CO" sz="2400" b="1" dirty="0" smtClean="0"/>
              <a:t>.</a:t>
            </a:r>
            <a:endParaRPr lang="es-CO" sz="2400" dirty="0"/>
          </a:p>
        </p:txBody>
      </p:sp>
    </p:spTree>
  </p:cSld>
  <p:clrMapOvr>
    <a:masterClrMapping/>
  </p:clrMapOvr>
  <p:transition advTm="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t>Moisés al ver lo que está ocurriendo corre a quejarse delante de Hashem como tratando de decirle, ‘si Tu planeabas empeorar su situación, entonces qué razón tiene que me hayas enviado a mí’?</a:t>
            </a:r>
          </a:p>
          <a:p>
            <a:r>
              <a:rPr lang="es-CO" sz="2400" dirty="0" smtClean="0"/>
              <a:t>El Rabí </a:t>
            </a:r>
            <a:r>
              <a:rPr lang="es-CO" sz="2400" dirty="0" err="1" smtClean="0"/>
              <a:t>Jananel</a:t>
            </a:r>
            <a:r>
              <a:rPr lang="es-CO" sz="2400" dirty="0" smtClean="0"/>
              <a:t> opina que no era que Moisés considerara a </a:t>
            </a:r>
            <a:r>
              <a:rPr lang="es-CO" sz="2400" dirty="0" smtClean="0"/>
              <a:t>Dios </a:t>
            </a:r>
            <a:r>
              <a:rPr lang="es-CO" sz="2400" dirty="0" smtClean="0"/>
              <a:t>responsable por el mal que ocurría, sino, por qué permitiste que se le hiciera este mal a Tu Pueblo?.</a:t>
            </a:r>
          </a:p>
          <a:p>
            <a:r>
              <a:rPr lang="es-CO" sz="2400" dirty="0" smtClean="0"/>
              <a:t>Moisés entendía que el malvado era el Faraón, pero el interrogante era por qué Hashem lo estaba permitiendo?</a:t>
            </a:r>
          </a:p>
          <a:p>
            <a:r>
              <a:rPr lang="es-CO" sz="2400" dirty="0" smtClean="0"/>
              <a:t>He aquí el eterno dilema, por qué los malvados prosperan mientras que los justos sufren.</a:t>
            </a:r>
            <a:endParaRPr lang="es-CO" sz="2400" dirty="0"/>
          </a:p>
        </p:txBody>
      </p:sp>
    </p:spTree>
  </p:cSld>
  <p:clrMapOvr>
    <a:masterClrMapping/>
  </p:clrMapOvr>
  <p:transition advTm="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t>De todas maneras Moisés ya sabía por anticipado, de acuerdo a lo que había conversado con Dios que el Faraón se negaría, pero Moisés pensaba que el proceso de redención sería mucho mas rápido de lo que se imaginaba.</a:t>
            </a:r>
          </a:p>
          <a:p>
            <a:r>
              <a:rPr lang="es-CO" sz="2400" dirty="0" smtClean="0"/>
              <a:t>El no esperaba que las cosas se pusieran tan duras, quedando claro que todavía no había llegado el momento de redención y por eso se pregunta” Para qué Dios lo había enviado de manera tan prematura?</a:t>
            </a:r>
          </a:p>
          <a:p>
            <a:r>
              <a:rPr lang="es-CO" sz="2400" dirty="0" smtClean="0"/>
              <a:t>Pero Moisés no usa el Nombre Inefable cuando le solicita Su favor.</a:t>
            </a:r>
            <a:endParaRPr lang="es-CO" sz="2400" dirty="0"/>
          </a:p>
        </p:txBody>
      </p:sp>
    </p:spTree>
  </p:cSld>
  <p:clrMapOvr>
    <a:masterClrMapping/>
  </p:clrMapOvr>
  <p:transition advTm="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t>El Nombre Inefable – </a:t>
            </a:r>
            <a:r>
              <a:rPr lang="he-IL" sz="2400" dirty="0" smtClean="0">
                <a:solidFill>
                  <a:srgbClr val="C00000"/>
                </a:solidFill>
                <a:effectLst>
                  <a:outerShdw blurRad="38100" dist="38100" dir="2700000" algn="tl">
                    <a:srgbClr val="000000">
                      <a:alpha val="43137"/>
                    </a:srgbClr>
                  </a:outerShdw>
                </a:effectLst>
              </a:rPr>
              <a:t>יהוה</a:t>
            </a:r>
            <a:r>
              <a:rPr lang="es-CO" sz="2400" dirty="0" smtClean="0"/>
              <a:t>- representa la compasión porque es incapaz de percibir compasión en el trato que se le dispensó a Israel desde el momento en que llegó él a implorar la redención de su pueblo, como dice Rambán.</a:t>
            </a:r>
          </a:p>
          <a:p>
            <a:r>
              <a:rPr lang="es-CO" sz="2400" dirty="0" smtClean="0"/>
              <a:t>Moisés utiliza aquí el término Adonai – </a:t>
            </a:r>
            <a:r>
              <a:rPr lang="he-IL" sz="2400" dirty="0" smtClean="0">
                <a:solidFill>
                  <a:srgbClr val="C00000"/>
                </a:solidFill>
                <a:effectLst>
                  <a:outerShdw blurRad="38100" dist="38100" dir="2700000" algn="tl">
                    <a:srgbClr val="000000">
                      <a:alpha val="43137"/>
                    </a:srgbClr>
                  </a:outerShdw>
                </a:effectLst>
              </a:rPr>
              <a:t>אֲדֹנָי</a:t>
            </a:r>
            <a:r>
              <a:rPr lang="es-CO" sz="2400" dirty="0" smtClean="0"/>
              <a:t>-Mi Señor</a:t>
            </a:r>
            <a:r>
              <a:rPr lang="es-CO" sz="2400" dirty="0" smtClean="0"/>
              <a:t>.</a:t>
            </a:r>
          </a:p>
          <a:p>
            <a:pPr algn="r"/>
            <a:r>
              <a:rPr lang="he-IL" sz="2400" dirty="0" smtClean="0"/>
              <a:t>וַיָּ֧שָׁב מֹשֶׁ֛ה אֶל־יְהוָ֖ה וַיֹּאמַ֑ר </a:t>
            </a:r>
            <a:r>
              <a:rPr lang="he-IL" sz="2400" dirty="0" smtClean="0">
                <a:solidFill>
                  <a:srgbClr val="FF0000"/>
                </a:solidFill>
                <a:effectLst>
                  <a:outerShdw blurRad="38100" dist="38100" dir="2700000" algn="tl">
                    <a:srgbClr val="000000">
                      <a:alpha val="43137"/>
                    </a:srgbClr>
                  </a:outerShdw>
                </a:effectLst>
              </a:rPr>
              <a:t>אֲדֹנָ֗י</a:t>
            </a:r>
            <a:r>
              <a:rPr lang="he-IL" sz="2400" dirty="0" smtClean="0">
                <a:effectLst>
                  <a:outerShdw blurRad="38100" dist="38100" dir="2700000" algn="tl">
                    <a:srgbClr val="000000">
                      <a:alpha val="43137"/>
                    </a:srgbClr>
                  </a:outerShdw>
                </a:effectLst>
              </a:rPr>
              <a:t> </a:t>
            </a:r>
            <a:r>
              <a:rPr lang="he-IL" sz="2400" dirty="0" smtClean="0"/>
              <a:t>לָמָ֤ה הֲרֵעֹ֙תָה֙ לָעָ֣ם הַזֶּ֔ה לָ֥מָּה זֶּ֖ה שְׁלַחְתָּֽנִי׃</a:t>
            </a:r>
            <a:endParaRPr lang="es-CO" sz="2400" dirty="0" smtClean="0"/>
          </a:p>
          <a:p>
            <a:r>
              <a:rPr lang="es-CO" sz="2400" b="1" i="1" dirty="0" smtClean="0">
                <a:solidFill>
                  <a:srgbClr val="C00000"/>
                </a:solidFill>
                <a:effectLst>
                  <a:outerShdw blurRad="38100" dist="38100" dir="2700000" algn="tl">
                    <a:srgbClr val="000000">
                      <a:alpha val="43137"/>
                    </a:srgbClr>
                  </a:outerShdw>
                </a:effectLst>
              </a:rPr>
              <a:t>5:22   </a:t>
            </a:r>
            <a:r>
              <a:rPr lang="es-CO" sz="2400" i="1" dirty="0" smtClean="0">
                <a:solidFill>
                  <a:srgbClr val="C00000"/>
                </a:solidFill>
                <a:effectLst>
                  <a:outerShdw blurRad="38100" dist="38100" dir="2700000" algn="tl">
                    <a:srgbClr val="000000">
                      <a:alpha val="43137"/>
                    </a:srgbClr>
                  </a:outerShdw>
                </a:effectLst>
              </a:rPr>
              <a:t>Y Moisés se volvió al Eterno y dijo: </a:t>
            </a:r>
            <a:r>
              <a:rPr lang="es-CO" sz="2400" i="1" dirty="0" smtClean="0">
                <a:solidFill>
                  <a:srgbClr val="FF0000"/>
                </a:solidFill>
                <a:effectLst>
                  <a:outerShdw blurRad="38100" dist="38100" dir="2700000" algn="tl">
                    <a:srgbClr val="000000">
                      <a:alpha val="43137"/>
                    </a:srgbClr>
                  </a:outerShdw>
                </a:effectLst>
              </a:rPr>
              <a:t>Eterno</a:t>
            </a:r>
            <a:r>
              <a:rPr lang="es-CO" sz="2400" i="1" dirty="0" smtClean="0">
                <a:solidFill>
                  <a:srgbClr val="C00000"/>
                </a:solidFill>
                <a:effectLst>
                  <a:outerShdw blurRad="38100" dist="38100" dir="2700000" algn="tl">
                    <a:srgbClr val="000000">
                      <a:alpha val="43137"/>
                    </a:srgbClr>
                  </a:outerShdw>
                </a:effectLst>
              </a:rPr>
              <a:t>, ¿por qué has hecho mal a este pueblo'' ¿Por qué me has enviado?</a:t>
            </a:r>
            <a:r>
              <a:rPr lang="es-CO" sz="2400" b="1" i="1" dirty="0" smtClean="0">
                <a:solidFill>
                  <a:srgbClr val="C00000"/>
                </a:solidFill>
                <a:effectLst>
                  <a:outerShdw blurRad="38100" dist="38100" dir="2700000" algn="tl">
                    <a:srgbClr val="000000">
                      <a:alpha val="43137"/>
                    </a:srgbClr>
                  </a:outerShdw>
                </a:effectLst>
              </a:rPr>
              <a:t> </a:t>
            </a:r>
            <a:endParaRPr lang="es-CO" sz="2400" i="1" dirty="0" smtClean="0">
              <a:solidFill>
                <a:srgbClr val="C00000"/>
              </a:solidFill>
              <a:effectLst>
                <a:outerShdw blurRad="38100" dist="38100" dir="2700000" algn="tl">
                  <a:srgbClr val="000000">
                    <a:alpha val="43137"/>
                  </a:srgbClr>
                </a:outerShdw>
              </a:effectLst>
            </a:endParaRPr>
          </a:p>
          <a:p>
            <a:endParaRPr lang="es-CO" sz="2400" dirty="0"/>
          </a:p>
        </p:txBody>
      </p:sp>
    </p:spTree>
  </p:cSld>
  <p:clrMapOvr>
    <a:masterClrMapping/>
  </p:clrMapOvr>
  <p:transition advTm="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2531"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2532"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2533"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a:t>
            </a:r>
            <a:r>
              <a:rPr lang="es-CO" dirty="0" err="1" smtClean="0">
                <a:latin typeface="Calibri" pitchFamily="34" charset="0"/>
              </a:rPr>
              <a:t>Shalom</a:t>
            </a:r>
            <a:r>
              <a:rPr lang="es-CO" dirty="0" smtClean="0">
                <a:latin typeface="Calibri" pitchFamily="34" charset="0"/>
              </a:rPr>
              <a:t> </a:t>
            </a:r>
            <a:r>
              <a:rPr lang="es-CO" dirty="0" err="1" smtClean="0">
                <a:latin typeface="Calibri" pitchFamily="34" charset="0"/>
              </a:rPr>
              <a:t>Haverim</a:t>
            </a:r>
            <a:r>
              <a:rPr lang="es-CO" dirty="0" smtClean="0">
                <a:latin typeface="Calibri" pitchFamily="34" charset="0"/>
              </a:rPr>
              <a:t> </a:t>
            </a:r>
            <a:r>
              <a:rPr lang="es-CO" dirty="0" err="1" smtClean="0">
                <a:latin typeface="Calibri" pitchFamily="34" charset="0"/>
              </a:rPr>
              <a:t>Org</a:t>
            </a:r>
            <a:endParaRPr lang="es-CO" dirty="0" smtClean="0">
              <a:latin typeface="Calibri" pitchFamily="34" charset="0"/>
            </a:endParaRP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11 de </a:t>
            </a:r>
            <a:r>
              <a:rPr lang="es-CO" sz="1800" dirty="0" err="1" smtClean="0">
                <a:latin typeface="Calibri" pitchFamily="34" charset="0"/>
              </a:rPr>
              <a:t>Tammuz</a:t>
            </a:r>
            <a:r>
              <a:rPr lang="es-CO" sz="1800" dirty="0" smtClean="0">
                <a:latin typeface="Calibri" pitchFamily="34" charset="0"/>
              </a:rPr>
              <a:t> 5776</a:t>
            </a:r>
            <a:r>
              <a:rPr lang="es-CO" sz="1800" smtClean="0">
                <a:latin typeface="Calibri" pitchFamily="34" charset="0"/>
              </a:rPr>
              <a:t>– 17 </a:t>
            </a:r>
            <a:r>
              <a:rPr lang="es-CO" sz="1800" dirty="0" smtClean="0">
                <a:latin typeface="Calibri" pitchFamily="34" charset="0"/>
              </a:rPr>
              <a:t>de Julio, 2016- </a:t>
            </a:r>
            <a:r>
              <a:rPr lang="es-CO" sz="1800" dirty="0" err="1" smtClean="0">
                <a:latin typeface="Calibri" pitchFamily="34" charset="0"/>
              </a:rPr>
              <a:t>Monsey</a:t>
            </a:r>
            <a:r>
              <a:rPr lang="es-CO" sz="1800" dirty="0" smtClean="0">
                <a:latin typeface="Calibri" pitchFamily="34" charset="0"/>
              </a:rPr>
              <a:t>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81186</TotalTime>
  <Words>2229</Words>
  <Application>Microsoft Office PowerPoint</Application>
  <PresentationFormat>On-screen Show (4:3)</PresentationFormat>
  <Paragraphs>210</Paragraphs>
  <Slides>35</Slides>
  <Notes>33</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 </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3071</cp:revision>
  <dcterms:created xsi:type="dcterms:W3CDTF">2013-10-13T19:31:46Z</dcterms:created>
  <dcterms:modified xsi:type="dcterms:W3CDTF">2016-07-18T02:35:59Z</dcterms:modified>
</cp:coreProperties>
</file>