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1234" r:id="rId3"/>
    <p:sldId id="1235" r:id="rId4"/>
    <p:sldId id="1236" r:id="rId5"/>
    <p:sldId id="1237" r:id="rId6"/>
    <p:sldId id="1238" r:id="rId7"/>
    <p:sldId id="1239" r:id="rId8"/>
    <p:sldId id="1240" r:id="rId9"/>
    <p:sldId id="1241" r:id="rId10"/>
    <p:sldId id="1242" r:id="rId11"/>
    <p:sldId id="1243" r:id="rId12"/>
    <p:sldId id="1245" r:id="rId13"/>
    <p:sldId id="1247" r:id="rId14"/>
    <p:sldId id="1248" r:id="rId15"/>
    <p:sldId id="1249" r:id="rId16"/>
    <p:sldId id="1267" r:id="rId17"/>
    <p:sldId id="1268" r:id="rId18"/>
    <p:sldId id="1269" r:id="rId19"/>
    <p:sldId id="1270" r:id="rId20"/>
    <p:sldId id="1271" r:id="rId21"/>
    <p:sldId id="1272" r:id="rId22"/>
    <p:sldId id="1250" r:id="rId23"/>
    <p:sldId id="1265" r:id="rId24"/>
    <p:sldId id="1266" r:id="rId25"/>
    <p:sldId id="1251" r:id="rId26"/>
    <p:sldId id="1252" r:id="rId27"/>
    <p:sldId id="1263" r:id="rId28"/>
    <p:sldId id="1264" r:id="rId29"/>
    <p:sldId id="1253" r:id="rId30"/>
    <p:sldId id="1254" r:id="rId31"/>
    <p:sldId id="1256" r:id="rId32"/>
    <p:sldId id="1258" r:id="rId33"/>
    <p:sldId id="1259" r:id="rId34"/>
    <p:sldId id="1260" r:id="rId35"/>
    <p:sldId id="1261" r:id="rId36"/>
    <p:sldId id="1262" r:id="rId37"/>
    <p:sldId id="1273" r:id="rId38"/>
    <p:sldId id="292"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70" autoAdjust="0"/>
    <p:restoredTop sz="94660"/>
  </p:normalViewPr>
  <p:slideViewPr>
    <p:cSldViewPr>
      <p:cViewPr>
        <p:scale>
          <a:sx n="75" d="100"/>
          <a:sy n="75" d="100"/>
        </p:scale>
        <p:origin x="-1248" y="3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smtClean="0">
                <a:solidFill>
                  <a:srgbClr val="000000"/>
                </a:solidFill>
                <a:latin typeface="Calibri" pitchFamily="34" charset="0"/>
              </a:rPr>
              <a:t>CLASES DE TORAH</a:t>
            </a:r>
          </a:p>
          <a:p>
            <a:pPr algn="ctr">
              <a:lnSpc>
                <a:spcPct val="90000"/>
              </a:lnSpc>
            </a:pPr>
            <a:r>
              <a:rPr lang="es-CO" sz="3200" dirty="0" smtClean="0">
                <a:solidFill>
                  <a:srgbClr val="000000"/>
                </a:solidFill>
                <a:latin typeface="Calibri" pitchFamily="34" charset="0"/>
              </a:rPr>
              <a:t>LIBRO DE SHEMOT – EXODO #9</a:t>
            </a:r>
          </a:p>
          <a:p>
            <a:pPr algn="ctr">
              <a:lnSpc>
                <a:spcPct val="90000"/>
              </a:lnSpc>
            </a:pPr>
            <a:r>
              <a:rPr lang="es-CO" sz="3200" dirty="0" smtClean="0">
                <a:solidFill>
                  <a:srgbClr val="000000"/>
                </a:solidFill>
                <a:latin typeface="Calibri" pitchFamily="34" charset="0"/>
              </a:rPr>
              <a:t>Plaga de Ranas y Piojos</a:t>
            </a: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a:t>
            </a:r>
            <a:r>
              <a:rPr lang="es-CO" sz="3200" dirty="0" err="1">
                <a:solidFill>
                  <a:srgbClr val="000000"/>
                </a:solidFill>
                <a:latin typeface="Calibri" pitchFamily="34" charset="0"/>
              </a:rPr>
              <a:t>Eliyahu</a:t>
            </a:r>
            <a:r>
              <a:rPr lang="es-CO" sz="3200" dirty="0">
                <a:solidFill>
                  <a:srgbClr val="000000"/>
                </a:solidFill>
                <a:latin typeface="Calibri" pitchFamily="34" charset="0"/>
              </a:rPr>
              <a:t> </a:t>
            </a:r>
            <a:r>
              <a:rPr lang="es-CO" sz="3200" dirty="0" err="1">
                <a:solidFill>
                  <a:srgbClr val="000000"/>
                </a:solidFill>
                <a:latin typeface="Calibri" pitchFamily="34" charset="0"/>
              </a:rPr>
              <a:t>BaYonah</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Director Shalom </a:t>
            </a:r>
            <a:r>
              <a:rPr lang="es-CO" sz="3200" dirty="0" err="1">
                <a:solidFill>
                  <a:srgbClr val="000000"/>
                </a:solidFill>
                <a:latin typeface="Calibri" pitchFamily="34" charset="0"/>
              </a:rPr>
              <a:t>Haverim</a:t>
            </a:r>
            <a:r>
              <a:rPr lang="es-CO" sz="3200" dirty="0">
                <a:solidFill>
                  <a:srgbClr val="000000"/>
                </a:solidFill>
                <a:latin typeface="Calibri" pitchFamily="34" charset="0"/>
              </a:rPr>
              <a:t> </a:t>
            </a:r>
            <a:r>
              <a:rPr lang="es-CO" sz="3200" dirty="0" err="1">
                <a:solidFill>
                  <a:srgbClr val="000000"/>
                </a:solidFill>
                <a:latin typeface="Calibri" pitchFamily="34" charset="0"/>
              </a:rPr>
              <a:t>Org</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7:24   </a:t>
            </a:r>
            <a:r>
              <a:rPr lang="es-CO" sz="2400" i="1" dirty="0" smtClean="0">
                <a:solidFill>
                  <a:schemeClr val="accent3">
                    <a:lumMod val="50000"/>
                  </a:schemeClr>
                </a:solidFill>
                <a:effectLst>
                  <a:outerShdw blurRad="38100" dist="38100" dir="2700000" algn="tl">
                    <a:srgbClr val="000000">
                      <a:alpha val="43137"/>
                    </a:srgbClr>
                  </a:outerShdw>
                </a:effectLst>
              </a:rPr>
              <a:t>Y cavaron todos los egipcios alrededor del Nilo por agua de beber, porque no podían beber de las aguas del río. </a:t>
            </a:r>
          </a:p>
          <a:p>
            <a:r>
              <a:rPr lang="es-CO" sz="2400" b="1" i="1" dirty="0" err="1" smtClean="0"/>
              <a:t>Vayajperu</a:t>
            </a:r>
            <a:r>
              <a:rPr lang="es-CO" sz="2400" b="1" i="1" dirty="0" smtClean="0"/>
              <a:t> </a:t>
            </a:r>
            <a:r>
              <a:rPr lang="es-CO" sz="2400" b="1" i="1" dirty="0" err="1" smtClean="0"/>
              <a:t>jol-Mitsrayim</a:t>
            </a:r>
            <a:r>
              <a:rPr lang="es-CO" sz="2400" b="1" i="1" dirty="0" smtClean="0"/>
              <a:t> </a:t>
            </a:r>
            <a:r>
              <a:rPr lang="es-CO" sz="2400" b="1" i="1" dirty="0" err="1" smtClean="0"/>
              <a:t>svivot</a:t>
            </a:r>
            <a:r>
              <a:rPr lang="es-CO" sz="2400" b="1" i="1" dirty="0" smtClean="0"/>
              <a:t> </a:t>
            </a:r>
            <a:r>
              <a:rPr lang="es-CO" sz="2400" b="1" i="1" dirty="0" err="1" smtClean="0"/>
              <a:t>haYe'or</a:t>
            </a:r>
            <a:r>
              <a:rPr lang="es-CO" sz="2400" b="1" i="1" dirty="0" smtClean="0"/>
              <a:t> </a:t>
            </a:r>
            <a:r>
              <a:rPr lang="es-CO" sz="2400" b="1" i="1" dirty="0" err="1" smtClean="0"/>
              <a:t>mayim</a:t>
            </a:r>
            <a:r>
              <a:rPr lang="es-CO" sz="2400" b="1" i="1" dirty="0" smtClean="0"/>
              <a:t> </a:t>
            </a:r>
            <a:r>
              <a:rPr lang="es-CO" sz="2400" b="1" i="1" dirty="0" err="1" smtClean="0"/>
              <a:t>lishtot</a:t>
            </a:r>
            <a:r>
              <a:rPr lang="es-CO" sz="2400" b="1" i="1" dirty="0" smtClean="0"/>
              <a:t> </a:t>
            </a:r>
            <a:r>
              <a:rPr lang="es-CO" sz="2400" b="1" i="1" dirty="0" err="1" smtClean="0"/>
              <a:t>ki</a:t>
            </a:r>
            <a:r>
              <a:rPr lang="es-CO" sz="2400" b="1" i="1" dirty="0" smtClean="0"/>
              <a:t> lo </a:t>
            </a:r>
            <a:r>
              <a:rPr lang="es-CO" sz="2400" b="1" i="1" dirty="0" err="1" smtClean="0"/>
              <a:t>yajlu</a:t>
            </a:r>
            <a:r>
              <a:rPr lang="es-CO" sz="2400" b="1" i="1" dirty="0" smtClean="0"/>
              <a:t> </a:t>
            </a:r>
            <a:r>
              <a:rPr lang="es-CO" sz="2400" b="1" i="1" dirty="0" err="1" smtClean="0"/>
              <a:t>lishtot</a:t>
            </a:r>
            <a:r>
              <a:rPr lang="es-CO" sz="2400" b="1" i="1" dirty="0" smtClean="0"/>
              <a:t> </a:t>
            </a:r>
            <a:r>
              <a:rPr lang="es-CO" sz="2400" b="1" i="1" dirty="0" err="1" smtClean="0"/>
              <a:t>mimeymey</a:t>
            </a:r>
            <a:r>
              <a:rPr lang="es-CO" sz="2400" b="1" i="1" dirty="0" smtClean="0"/>
              <a:t> </a:t>
            </a:r>
            <a:r>
              <a:rPr lang="es-CO" sz="2400" b="1" i="1" dirty="0" err="1" smtClean="0"/>
              <a:t>haYe'or</a:t>
            </a:r>
            <a:r>
              <a:rPr lang="es-CO" sz="2400" b="1" i="1" dirty="0" smtClean="0"/>
              <a:t>.</a:t>
            </a:r>
            <a:endParaRPr lang="es-CO" sz="2400" i="1" dirty="0" smtClean="0"/>
          </a:p>
          <a:p>
            <a:r>
              <a:rPr lang="es-CO" sz="2400" b="1" i="1" dirty="0" smtClean="0">
                <a:solidFill>
                  <a:schemeClr val="accent3">
                    <a:lumMod val="50000"/>
                  </a:schemeClr>
                </a:solidFill>
                <a:effectLst>
                  <a:outerShdw blurRad="38100" dist="38100" dir="2700000" algn="tl">
                    <a:srgbClr val="000000">
                      <a:alpha val="43137"/>
                    </a:srgbClr>
                  </a:outerShdw>
                </a:effectLst>
              </a:rPr>
              <a:t> 7:25   </a:t>
            </a:r>
            <a:r>
              <a:rPr lang="es-CO" sz="2400" i="1" dirty="0" smtClean="0">
                <a:solidFill>
                  <a:schemeClr val="accent3">
                    <a:lumMod val="50000"/>
                  </a:schemeClr>
                </a:solidFill>
                <a:effectLst>
                  <a:outerShdw blurRad="38100" dist="38100" dir="2700000" algn="tl">
                    <a:srgbClr val="000000">
                      <a:alpha val="43137"/>
                    </a:srgbClr>
                  </a:outerShdw>
                </a:effectLst>
              </a:rPr>
              <a:t>Y se cumplieron siete días después de que hirió el Eterno al Nilo. </a:t>
            </a:r>
          </a:p>
          <a:p>
            <a:r>
              <a:rPr lang="es-CO" sz="2400" b="1" i="1" dirty="0" err="1" smtClean="0"/>
              <a:t>Vayimale</a:t>
            </a:r>
            <a:r>
              <a:rPr lang="es-CO" sz="2400" b="1" i="1" dirty="0" smtClean="0"/>
              <a:t> </a:t>
            </a:r>
            <a:r>
              <a:rPr lang="es-CO" sz="2400" b="1" i="1" dirty="0" err="1" smtClean="0"/>
              <a:t>shiv'at</a:t>
            </a:r>
            <a:r>
              <a:rPr lang="es-CO" sz="2400" b="1" i="1" dirty="0" smtClean="0"/>
              <a:t> </a:t>
            </a:r>
            <a:r>
              <a:rPr lang="es-CO" sz="2400" b="1" i="1" dirty="0" err="1" smtClean="0"/>
              <a:t>yamim</a:t>
            </a:r>
            <a:r>
              <a:rPr lang="es-CO" sz="2400" b="1" i="1" dirty="0" smtClean="0"/>
              <a:t> </a:t>
            </a:r>
            <a:r>
              <a:rPr lang="es-CO" sz="2400" b="1" i="1" dirty="0" err="1" smtClean="0"/>
              <a:t>ajarey</a:t>
            </a:r>
            <a:r>
              <a:rPr lang="es-CO" sz="2400" b="1" i="1" dirty="0" smtClean="0"/>
              <a:t> </a:t>
            </a:r>
            <a:r>
              <a:rPr lang="es-CO" sz="2400" b="1" i="1" dirty="0" err="1" smtClean="0"/>
              <a:t>hakot</a:t>
            </a:r>
            <a:r>
              <a:rPr lang="es-CO" sz="2400" b="1" i="1" dirty="0" smtClean="0"/>
              <a:t>-Adonay et-</a:t>
            </a:r>
            <a:r>
              <a:rPr lang="es-CO" sz="2400" b="1" i="1" dirty="0" err="1" smtClean="0"/>
              <a:t>haYe'or</a:t>
            </a:r>
            <a:r>
              <a:rPr lang="es-CO" sz="2400" b="1" i="1" dirty="0" smtClean="0"/>
              <a:t>.</a:t>
            </a:r>
          </a:p>
          <a:p>
            <a:r>
              <a:rPr lang="es-CO" sz="2400" i="1" dirty="0" smtClean="0"/>
              <a:t>Después de siete días las aguas volvieron a la normalidad.</a:t>
            </a:r>
          </a:p>
          <a:p>
            <a:r>
              <a:rPr lang="es-CO" sz="2400" i="1" dirty="0" smtClean="0"/>
              <a:t>El desarrollo de cada plaga duró 1 mes entero</a:t>
            </a:r>
            <a:endParaRPr lang="es-CO" sz="2400" i="1" dirty="0"/>
          </a:p>
        </p:txBody>
      </p: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7:26   </a:t>
            </a:r>
            <a:r>
              <a:rPr lang="es-CO" sz="2400" i="1" dirty="0" smtClean="0">
                <a:solidFill>
                  <a:schemeClr val="accent3">
                    <a:lumMod val="50000"/>
                  </a:schemeClr>
                </a:solidFill>
                <a:effectLst>
                  <a:outerShdw blurRad="38100" dist="38100" dir="2700000" algn="tl">
                    <a:srgbClr val="000000">
                      <a:alpha val="43137"/>
                    </a:srgbClr>
                  </a:outerShdw>
                </a:effectLst>
              </a:rPr>
              <a:t>Y dijo el Eterno a Moisés: Ve al Faraón y dile: "Así ha dicho el Eterno: Deja ir a mi pueblo, para que ellos me sirvan.</a:t>
            </a:r>
            <a:r>
              <a:rPr lang="es-CO" sz="2400" b="1" i="1" dirty="0" smtClean="0">
                <a:solidFill>
                  <a:schemeClr val="accent3">
                    <a:lumMod val="50000"/>
                  </a:schemeClr>
                </a:solidFill>
                <a:effectLst>
                  <a:outerShdw blurRad="38100" dist="38100" dir="2700000" algn="tl">
                    <a:srgbClr val="000000">
                      <a:alpha val="43137"/>
                    </a:srgbClr>
                  </a:outerShdw>
                </a:effectLst>
              </a:rPr>
              <a:t> </a:t>
            </a:r>
          </a:p>
          <a:p>
            <a:r>
              <a:rPr lang="es-CO" sz="2400" b="1" i="1" dirty="0" err="1" smtClean="0"/>
              <a:t>Vayomer</a:t>
            </a:r>
            <a:r>
              <a:rPr lang="es-CO" sz="2400" b="1" i="1" dirty="0" smtClean="0"/>
              <a:t> Adonay el-</a:t>
            </a:r>
            <a:r>
              <a:rPr lang="es-CO" sz="2400" b="1" i="1" dirty="0" err="1" smtClean="0"/>
              <a:t>Moshe</a:t>
            </a:r>
            <a:r>
              <a:rPr lang="es-CO" sz="2400" b="1" i="1" dirty="0" smtClean="0"/>
              <a:t> </a:t>
            </a:r>
            <a:r>
              <a:rPr lang="es-CO" sz="2400" b="1" i="1" dirty="0" err="1" smtClean="0"/>
              <a:t>bo</a:t>
            </a:r>
            <a:r>
              <a:rPr lang="es-CO" sz="2400" b="1" i="1" dirty="0" smtClean="0"/>
              <a:t> el-</a:t>
            </a:r>
            <a:r>
              <a:rPr lang="es-CO" sz="2400" b="1" i="1" dirty="0" err="1" smtClean="0"/>
              <a:t>Par'oh</a:t>
            </a:r>
            <a:r>
              <a:rPr lang="es-CO" sz="2400" b="1" i="1" dirty="0" smtClean="0"/>
              <a:t> </a:t>
            </a:r>
            <a:r>
              <a:rPr lang="es-CO" sz="2400" b="1" i="1" dirty="0" err="1" smtClean="0"/>
              <a:t>ve'amarta</a:t>
            </a:r>
            <a:r>
              <a:rPr lang="es-CO" sz="2400" b="1" i="1" dirty="0" smtClean="0"/>
              <a:t> </a:t>
            </a:r>
            <a:r>
              <a:rPr lang="es-CO" sz="2400" b="1" i="1" dirty="0" err="1" smtClean="0"/>
              <a:t>elav</a:t>
            </a:r>
            <a:r>
              <a:rPr lang="es-CO" sz="2400" b="1" i="1" dirty="0" smtClean="0"/>
              <a:t> </a:t>
            </a:r>
            <a:r>
              <a:rPr lang="es-CO" sz="2400" b="1" i="1" dirty="0" err="1" smtClean="0"/>
              <a:t>koh</a:t>
            </a:r>
            <a:r>
              <a:rPr lang="es-CO" sz="2400" b="1" i="1" dirty="0" smtClean="0"/>
              <a:t> amar Adonay </a:t>
            </a:r>
            <a:r>
              <a:rPr lang="es-CO" sz="2400" b="1" i="1" dirty="0" err="1" smtClean="0"/>
              <a:t>shalaj</a:t>
            </a:r>
            <a:r>
              <a:rPr lang="es-CO" sz="2400" b="1" i="1" dirty="0" smtClean="0"/>
              <a:t> et-</a:t>
            </a:r>
            <a:r>
              <a:rPr lang="es-CO" sz="2400" b="1" i="1" dirty="0" err="1" smtClean="0"/>
              <a:t>ami</a:t>
            </a:r>
            <a:r>
              <a:rPr lang="es-CO" sz="2400" b="1" i="1" dirty="0" smtClean="0"/>
              <a:t> </a:t>
            </a:r>
            <a:r>
              <a:rPr lang="es-CO" sz="2400" b="1" i="1" dirty="0" err="1" smtClean="0"/>
              <a:t>veya'avduni</a:t>
            </a:r>
            <a:r>
              <a:rPr lang="es-CO" sz="2400" b="1" i="1" dirty="0" smtClean="0"/>
              <a:t>.</a:t>
            </a:r>
            <a:endParaRPr lang="es-CO" sz="2400" i="1" dirty="0" smtClean="0"/>
          </a:p>
          <a:p>
            <a:r>
              <a:rPr lang="es-CO" sz="2400" b="1" i="1" dirty="0" smtClean="0"/>
              <a:t> </a:t>
            </a:r>
            <a:endParaRPr lang="es-CO" sz="2400" i="1" dirty="0" smtClean="0"/>
          </a:p>
          <a:p>
            <a:r>
              <a:rPr lang="es-CO" sz="2400" b="1" i="1" dirty="0" smtClean="0">
                <a:solidFill>
                  <a:schemeClr val="accent3">
                    <a:lumMod val="50000"/>
                  </a:schemeClr>
                </a:solidFill>
                <a:effectLst>
                  <a:outerShdw blurRad="38100" dist="38100" dir="2700000" algn="tl">
                    <a:srgbClr val="000000">
                      <a:alpha val="43137"/>
                    </a:srgbClr>
                  </a:outerShdw>
                </a:effectLst>
              </a:rPr>
              <a:t>7:27   </a:t>
            </a:r>
            <a:r>
              <a:rPr lang="es-CO" sz="2400" i="1" dirty="0" smtClean="0">
                <a:solidFill>
                  <a:schemeClr val="accent3">
                    <a:lumMod val="50000"/>
                  </a:schemeClr>
                </a:solidFill>
                <a:effectLst>
                  <a:outerShdw blurRad="38100" dist="38100" dir="2700000" algn="tl">
                    <a:srgbClr val="000000">
                      <a:alpha val="43137"/>
                    </a:srgbClr>
                  </a:outerShdw>
                </a:effectLst>
              </a:rPr>
              <a:t>Y si tú rehúsas dejarle ir, he aquí que voy a herir a todos tus confines con ranas.</a:t>
            </a:r>
            <a:r>
              <a:rPr lang="es-CO" sz="2400" b="1" i="1" dirty="0" smtClean="0">
                <a:solidFill>
                  <a:schemeClr val="accent3">
                    <a:lumMod val="50000"/>
                  </a:schemeClr>
                </a:solidFill>
                <a:effectLst>
                  <a:outerShdw blurRad="38100" dist="38100" dir="2700000" algn="tl">
                    <a:srgbClr val="000000">
                      <a:alpha val="43137"/>
                    </a:srgbClr>
                  </a:outerShdw>
                </a:effectLst>
              </a:rPr>
              <a:t> </a:t>
            </a:r>
          </a:p>
          <a:p>
            <a:r>
              <a:rPr lang="es-CO" sz="2400" b="1" i="1" dirty="0" err="1" smtClean="0"/>
              <a:t>Ve'im-ma'en</a:t>
            </a:r>
            <a:r>
              <a:rPr lang="es-CO" sz="2400" b="1" i="1" dirty="0" smtClean="0"/>
              <a:t> </a:t>
            </a:r>
            <a:r>
              <a:rPr lang="es-CO" sz="2400" b="1" i="1" dirty="0" err="1" smtClean="0"/>
              <a:t>atah</a:t>
            </a:r>
            <a:r>
              <a:rPr lang="es-CO" sz="2400" b="1" i="1" dirty="0" smtClean="0"/>
              <a:t> </a:t>
            </a:r>
            <a:r>
              <a:rPr lang="es-CO" sz="2400" b="1" i="1" dirty="0" err="1" smtClean="0"/>
              <a:t>leshale'aj</a:t>
            </a:r>
            <a:r>
              <a:rPr lang="es-CO" sz="2400" b="1" i="1" dirty="0" smtClean="0"/>
              <a:t> </a:t>
            </a:r>
            <a:r>
              <a:rPr lang="es-CO" sz="2400" b="1" i="1" dirty="0" err="1" smtClean="0"/>
              <a:t>hineh</a:t>
            </a:r>
            <a:r>
              <a:rPr lang="es-CO" sz="2400" b="1" i="1" dirty="0" smtClean="0"/>
              <a:t> </a:t>
            </a:r>
            <a:r>
              <a:rPr lang="es-CO" sz="2400" b="1" i="1" dirty="0" err="1" smtClean="0"/>
              <a:t>anoji</a:t>
            </a:r>
            <a:r>
              <a:rPr lang="es-CO" sz="2400" b="1" i="1" dirty="0" smtClean="0"/>
              <a:t> </a:t>
            </a:r>
            <a:r>
              <a:rPr lang="es-CO" sz="2400" b="1" i="1" dirty="0" err="1" smtClean="0"/>
              <a:t>nogef</a:t>
            </a:r>
            <a:r>
              <a:rPr lang="es-CO" sz="2400" b="1" i="1" dirty="0" smtClean="0"/>
              <a:t> et-</a:t>
            </a:r>
            <a:r>
              <a:rPr lang="es-CO" sz="2400" b="1" i="1" dirty="0" err="1" smtClean="0"/>
              <a:t>kol</a:t>
            </a:r>
            <a:r>
              <a:rPr lang="es-CO" sz="2400" b="1" i="1" dirty="0" smtClean="0"/>
              <a:t>-</a:t>
            </a:r>
            <a:r>
              <a:rPr lang="es-CO" sz="2400" b="1" i="1" dirty="0" err="1" smtClean="0"/>
              <a:t>gevuleja</a:t>
            </a:r>
            <a:r>
              <a:rPr lang="es-CO" sz="2400" b="1" i="1" dirty="0" smtClean="0"/>
              <a:t> </a:t>
            </a:r>
            <a:r>
              <a:rPr lang="es-CO" sz="2400" b="1" i="1" dirty="0" err="1" smtClean="0"/>
              <a:t>batsfarde'im</a:t>
            </a:r>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7:28   </a:t>
            </a:r>
            <a:r>
              <a:rPr lang="es-CO" sz="2400" i="1" dirty="0" smtClean="0">
                <a:solidFill>
                  <a:schemeClr val="accent3">
                    <a:lumMod val="50000"/>
                  </a:schemeClr>
                </a:solidFill>
                <a:effectLst>
                  <a:outerShdw blurRad="38100" dist="38100" dir="2700000" algn="tl">
                    <a:srgbClr val="000000">
                      <a:alpha val="43137"/>
                    </a:srgbClr>
                  </a:outerShdw>
                </a:effectLst>
              </a:rPr>
              <a:t>Y el río criará ranas que subirán y entrarán en tu casa y en tu cámara de dormir y sobre tu cama, y en la casa de tus siervos y entre tu pueblo, y en tus hornos y en tus restos de provisiones.</a:t>
            </a:r>
            <a:r>
              <a:rPr lang="es-CO" sz="2400" b="1" i="1" dirty="0" smtClean="0">
                <a:solidFill>
                  <a:schemeClr val="accent3">
                    <a:lumMod val="50000"/>
                  </a:schemeClr>
                </a:solidFill>
                <a:effectLst>
                  <a:outerShdw blurRad="38100" dist="38100" dir="2700000" algn="tl">
                    <a:srgbClr val="000000">
                      <a:alpha val="43137"/>
                    </a:srgbClr>
                  </a:outerShdw>
                </a:effectLst>
              </a:rPr>
              <a:t> </a:t>
            </a:r>
          </a:p>
          <a:p>
            <a:r>
              <a:rPr lang="es-CO" sz="2400" b="1" i="1" dirty="0" err="1" smtClean="0"/>
              <a:t>Vesharats</a:t>
            </a:r>
            <a:r>
              <a:rPr lang="es-CO" sz="2400" b="1" i="1" dirty="0" smtClean="0"/>
              <a:t> </a:t>
            </a:r>
            <a:r>
              <a:rPr lang="es-CO" sz="2400" b="1" i="1" dirty="0" err="1" smtClean="0"/>
              <a:t>haYe'or</a:t>
            </a:r>
            <a:r>
              <a:rPr lang="es-CO" sz="2400" b="1" i="1" dirty="0" smtClean="0"/>
              <a:t> </a:t>
            </a:r>
            <a:r>
              <a:rPr lang="es-CO" sz="2400" b="1" i="1" dirty="0" err="1" smtClean="0"/>
              <a:t>tsfarde'im</a:t>
            </a:r>
            <a:r>
              <a:rPr lang="es-CO" sz="2400" b="1" i="1" dirty="0" smtClean="0"/>
              <a:t> </a:t>
            </a:r>
            <a:r>
              <a:rPr lang="es-CO" sz="2400" b="1" i="1" dirty="0" err="1" smtClean="0"/>
              <a:t>ve'alu</a:t>
            </a:r>
            <a:r>
              <a:rPr lang="es-CO" sz="2400" b="1" i="1" dirty="0" smtClean="0"/>
              <a:t> </a:t>
            </a:r>
            <a:r>
              <a:rPr lang="es-CO" sz="2400" b="1" i="1" dirty="0" err="1" smtClean="0"/>
              <a:t>uva'u</a:t>
            </a:r>
            <a:r>
              <a:rPr lang="es-CO" sz="2400" b="1" i="1" dirty="0" smtClean="0"/>
              <a:t> </a:t>
            </a:r>
            <a:r>
              <a:rPr lang="es-CO" sz="2400" b="1" i="1" dirty="0" err="1" smtClean="0"/>
              <a:t>beveyteja</a:t>
            </a:r>
            <a:r>
              <a:rPr lang="es-CO" sz="2400" b="1" i="1" dirty="0" smtClean="0"/>
              <a:t> </a:t>
            </a:r>
            <a:r>
              <a:rPr lang="es-CO" sz="2400" b="1" i="1" dirty="0" err="1" smtClean="0"/>
              <a:t>uvajadar</a:t>
            </a:r>
            <a:r>
              <a:rPr lang="es-CO" sz="2400" b="1" i="1" dirty="0" smtClean="0"/>
              <a:t> </a:t>
            </a:r>
            <a:r>
              <a:rPr lang="es-CO" sz="2400" b="1" i="1" dirty="0" err="1" smtClean="0"/>
              <a:t>mishkavja</a:t>
            </a:r>
            <a:r>
              <a:rPr lang="es-CO" sz="2400" b="1" i="1" dirty="0" smtClean="0"/>
              <a:t> </a:t>
            </a:r>
            <a:r>
              <a:rPr lang="es-CO" sz="2400" b="1" i="1" dirty="0" err="1" smtClean="0"/>
              <a:t>ve'al-mitateja</a:t>
            </a:r>
            <a:r>
              <a:rPr lang="es-CO" sz="2400" b="1" i="1" dirty="0" smtClean="0"/>
              <a:t> </a:t>
            </a:r>
            <a:r>
              <a:rPr lang="es-CO" sz="2400" b="1" i="1" dirty="0" err="1" smtClean="0"/>
              <a:t>uveveyt</a:t>
            </a:r>
            <a:r>
              <a:rPr lang="es-CO" sz="2400" b="1" i="1" dirty="0" smtClean="0"/>
              <a:t> </a:t>
            </a:r>
            <a:r>
              <a:rPr lang="es-CO" sz="2400" b="1" i="1" dirty="0" err="1" smtClean="0"/>
              <a:t>avadeyja</a:t>
            </a:r>
            <a:r>
              <a:rPr lang="es-CO" sz="2400" b="1" i="1" dirty="0" smtClean="0"/>
              <a:t> </a:t>
            </a:r>
            <a:r>
              <a:rPr lang="es-CO" sz="2400" b="1" i="1" dirty="0" err="1" smtClean="0"/>
              <a:t>uve'ameja</a:t>
            </a:r>
            <a:r>
              <a:rPr lang="es-CO" sz="2400" b="1" i="1" dirty="0" smtClean="0"/>
              <a:t> </a:t>
            </a:r>
            <a:r>
              <a:rPr lang="es-CO" sz="2400" b="1" i="1" dirty="0" err="1" smtClean="0"/>
              <a:t>uvetanureyja</a:t>
            </a:r>
            <a:r>
              <a:rPr lang="es-CO" sz="2400" b="1" i="1" dirty="0" smtClean="0"/>
              <a:t> </a:t>
            </a:r>
            <a:r>
              <a:rPr lang="es-CO" sz="2400" b="1" i="1" dirty="0" err="1" smtClean="0"/>
              <a:t>uvemish'aroteyja</a:t>
            </a:r>
            <a:r>
              <a:rPr lang="es-CO" sz="2400" b="1" i="1" dirty="0" smtClean="0"/>
              <a:t>.</a:t>
            </a:r>
            <a:endParaRPr lang="es-CO" sz="2400" i="1" dirty="0" smtClean="0"/>
          </a:p>
          <a:p>
            <a:r>
              <a:rPr lang="es-CO" sz="2400" b="1" i="1" dirty="0" smtClean="0"/>
              <a:t> </a:t>
            </a:r>
            <a:endParaRPr lang="es-CO" sz="2400" i="1" dirty="0" smtClean="0"/>
          </a:p>
          <a:p>
            <a:r>
              <a:rPr lang="es-CO" sz="2400" b="1" i="1" dirty="0" smtClean="0">
                <a:solidFill>
                  <a:schemeClr val="accent3">
                    <a:lumMod val="50000"/>
                  </a:schemeClr>
                </a:solidFill>
                <a:effectLst>
                  <a:outerShdw blurRad="38100" dist="38100" dir="2700000" algn="tl">
                    <a:srgbClr val="000000">
                      <a:alpha val="43137"/>
                    </a:srgbClr>
                  </a:outerShdw>
                </a:effectLst>
              </a:rPr>
              <a:t>7:29</a:t>
            </a:r>
            <a:r>
              <a:rPr lang="es-CO" sz="2400" i="1" dirty="0" smtClean="0">
                <a:solidFill>
                  <a:schemeClr val="accent3">
                    <a:lumMod val="50000"/>
                  </a:schemeClr>
                </a:solidFill>
                <a:effectLst>
                  <a:outerShdw blurRad="38100" dist="38100" dir="2700000" algn="tl">
                    <a:srgbClr val="000000">
                      <a:alpha val="43137"/>
                    </a:srgbClr>
                  </a:outerShdw>
                </a:effectLst>
              </a:rPr>
              <a:t>   Y sobre ti y sobre tu pueblo y sobre tus siervos subirán las ranas. </a:t>
            </a:r>
          </a:p>
          <a:p>
            <a:r>
              <a:rPr lang="es-CO" sz="2400" b="1" i="1" dirty="0" err="1" smtClean="0"/>
              <a:t>Uveja</a:t>
            </a:r>
            <a:r>
              <a:rPr lang="es-CO" sz="2400" b="1" i="1" dirty="0" smtClean="0"/>
              <a:t> </a:t>
            </a:r>
            <a:r>
              <a:rPr lang="es-CO" sz="2400" b="1" i="1" dirty="0" err="1" smtClean="0"/>
              <a:t>uve'ameja</a:t>
            </a:r>
            <a:r>
              <a:rPr lang="es-CO" sz="2400" b="1" i="1" dirty="0" smtClean="0"/>
              <a:t> </a:t>
            </a:r>
            <a:r>
              <a:rPr lang="es-CO" sz="2400" b="1" i="1" dirty="0" err="1" smtClean="0"/>
              <a:t>uvejol-avadeyja</a:t>
            </a:r>
            <a:r>
              <a:rPr lang="es-CO" sz="2400" b="1" i="1" dirty="0" smtClean="0"/>
              <a:t> </a:t>
            </a:r>
            <a:r>
              <a:rPr lang="es-CO" sz="2400" b="1" i="1" dirty="0" err="1" smtClean="0"/>
              <a:t>ya'alu</a:t>
            </a:r>
            <a:r>
              <a:rPr lang="es-CO" sz="2400" b="1" i="1" dirty="0" smtClean="0"/>
              <a:t> </a:t>
            </a:r>
            <a:r>
              <a:rPr lang="es-CO" sz="2400" b="1" i="1" dirty="0" err="1" smtClean="0"/>
              <a:t>hatsfarde'im</a:t>
            </a:r>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8:1     </a:t>
            </a:r>
            <a:r>
              <a:rPr lang="es-CO" sz="2400" i="1" dirty="0" smtClean="0">
                <a:solidFill>
                  <a:schemeClr val="accent3">
                    <a:lumMod val="50000"/>
                  </a:schemeClr>
                </a:solidFill>
                <a:effectLst>
                  <a:outerShdw blurRad="38100" dist="38100" dir="2700000" algn="tl">
                    <a:srgbClr val="000000">
                      <a:alpha val="43137"/>
                    </a:srgbClr>
                  </a:outerShdw>
                </a:effectLst>
              </a:rPr>
              <a:t>Y dijo el Eterno a Moisés: Di a Aarón; extiende tu mano con tu vara sobre los ríos, sobre los canales y sobre las lagunas, y haz subir las ranas sobre la tierra de Egipto.</a:t>
            </a:r>
          </a:p>
          <a:p>
            <a:r>
              <a:rPr lang="es-CO" sz="2400" i="1" dirty="0" smtClean="0"/>
              <a:t> </a:t>
            </a:r>
            <a:r>
              <a:rPr lang="es-CO" sz="2400" b="1" i="1" dirty="0" err="1" smtClean="0"/>
              <a:t>Vayomer</a:t>
            </a:r>
            <a:r>
              <a:rPr lang="es-CO" sz="2400" b="1" i="1" dirty="0" smtClean="0"/>
              <a:t> Adonay el-</a:t>
            </a:r>
            <a:r>
              <a:rPr lang="es-CO" sz="2400" b="1" i="1" dirty="0" err="1" smtClean="0"/>
              <a:t>Moshe</a:t>
            </a:r>
            <a:r>
              <a:rPr lang="es-CO" sz="2400" b="1" i="1" dirty="0" smtClean="0"/>
              <a:t> </a:t>
            </a:r>
            <a:r>
              <a:rPr lang="es-CO" sz="2400" b="1" i="1" dirty="0" err="1" smtClean="0"/>
              <a:t>emor</a:t>
            </a:r>
            <a:r>
              <a:rPr lang="es-CO" sz="2400" b="1" i="1" dirty="0" smtClean="0"/>
              <a:t> el-Aharon </a:t>
            </a:r>
            <a:r>
              <a:rPr lang="es-CO" sz="2400" b="1" i="1" dirty="0" err="1" smtClean="0"/>
              <a:t>neteh</a:t>
            </a:r>
            <a:r>
              <a:rPr lang="es-CO" sz="2400" b="1" i="1" dirty="0" smtClean="0"/>
              <a:t> et-</a:t>
            </a:r>
            <a:r>
              <a:rPr lang="es-CO" sz="2400" b="1" i="1" dirty="0" err="1" smtClean="0"/>
              <a:t>yadja</a:t>
            </a:r>
            <a:r>
              <a:rPr lang="es-CO" sz="2400" b="1" i="1" dirty="0" smtClean="0"/>
              <a:t> </a:t>
            </a:r>
            <a:r>
              <a:rPr lang="es-CO" sz="2400" b="1" i="1" dirty="0" err="1" smtClean="0"/>
              <a:t>bemateja</a:t>
            </a:r>
            <a:r>
              <a:rPr lang="es-CO" sz="2400" b="1" i="1" dirty="0" smtClean="0"/>
              <a:t> al-</a:t>
            </a:r>
            <a:r>
              <a:rPr lang="es-CO" sz="2400" b="1" i="1" dirty="0" err="1" smtClean="0"/>
              <a:t>haneharot</a:t>
            </a:r>
            <a:r>
              <a:rPr lang="es-CO" sz="2400" b="1" i="1" dirty="0" smtClean="0"/>
              <a:t> al-</a:t>
            </a:r>
            <a:r>
              <a:rPr lang="es-CO" sz="2400" b="1" i="1" dirty="0" err="1" smtClean="0"/>
              <a:t>haye'orim</a:t>
            </a:r>
            <a:r>
              <a:rPr lang="es-CO" sz="2400" b="1" i="1" dirty="0" smtClean="0"/>
              <a:t> </a:t>
            </a:r>
            <a:r>
              <a:rPr lang="es-CO" sz="2400" b="1" i="1" dirty="0" err="1" smtClean="0"/>
              <a:t>ve'al-ha'agamim</a:t>
            </a:r>
            <a:r>
              <a:rPr lang="es-CO" sz="2400" b="1" i="1" dirty="0" smtClean="0"/>
              <a:t> </a:t>
            </a:r>
            <a:r>
              <a:rPr lang="es-CO" sz="2400" b="1" i="1" dirty="0" err="1" smtClean="0"/>
              <a:t>veha'al</a:t>
            </a:r>
            <a:r>
              <a:rPr lang="es-CO" sz="2400" b="1" i="1" dirty="0" smtClean="0"/>
              <a:t> et-</a:t>
            </a:r>
            <a:r>
              <a:rPr lang="es-CO" sz="2400" b="1" i="1" dirty="0" err="1" smtClean="0"/>
              <a:t>hatsfarde'im</a:t>
            </a:r>
            <a:r>
              <a:rPr lang="es-CO" sz="2400" b="1" i="1" dirty="0" smtClean="0"/>
              <a:t> al-</a:t>
            </a:r>
            <a:r>
              <a:rPr lang="es-CO" sz="2400" b="1" i="1" dirty="0" err="1" smtClean="0"/>
              <a:t>erets</a:t>
            </a:r>
            <a:r>
              <a:rPr lang="es-CO" sz="2400" b="1" i="1" dirty="0" smtClean="0"/>
              <a:t> </a:t>
            </a:r>
            <a:r>
              <a:rPr lang="es-CO" sz="2400" b="1" i="1" dirty="0" err="1" smtClean="0"/>
              <a:t>Mitsrayim</a:t>
            </a:r>
            <a:r>
              <a:rPr lang="es-CO" sz="2400" b="1" i="1" dirty="0" smtClean="0"/>
              <a:t>.</a:t>
            </a:r>
          </a:p>
          <a:p>
            <a:r>
              <a:rPr lang="es-CO" sz="2400" b="1" i="1" dirty="0" smtClean="0"/>
              <a:t>Los traductores cristianos no ajustan el orden de los versos a la manera judía. </a:t>
            </a:r>
          </a:p>
          <a:p>
            <a:r>
              <a:rPr lang="es-CO" sz="2400" b="1" i="1" dirty="0" smtClean="0"/>
              <a:t>Este verso corresponde al 7:26, es decir, 5 versos atrasados.</a:t>
            </a:r>
          </a:p>
          <a:p>
            <a:r>
              <a:rPr lang="es-CO" sz="2400" i="1" dirty="0" smtClean="0"/>
              <a:t>Aquí de nuevo es Aarón quien extiende su vara sobre el Nilo.</a:t>
            </a:r>
            <a:endParaRPr lang="es-CO" sz="2400" i="1"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8:2     </a:t>
            </a:r>
            <a:r>
              <a:rPr lang="es-ES" sz="2400" i="1" dirty="0" smtClean="0">
                <a:solidFill>
                  <a:schemeClr val="accent3">
                    <a:lumMod val="50000"/>
                  </a:schemeClr>
                </a:solidFill>
                <a:effectLst>
                  <a:outerShdw blurRad="38100" dist="38100" dir="2700000" algn="tl">
                    <a:srgbClr val="000000">
                      <a:alpha val="43137"/>
                    </a:srgbClr>
                  </a:outerShdw>
                </a:effectLst>
              </a:rPr>
              <a:t>Y extendió Aarón su mano sobre las aguas de Egipto y subieron las ranas y cubrieron la tierra de Egipto.</a:t>
            </a:r>
            <a:r>
              <a:rPr lang="es-ES" sz="2400" b="1" i="1" dirty="0" smtClean="0">
                <a:solidFill>
                  <a:schemeClr val="accent3">
                    <a:lumMod val="50000"/>
                  </a:schemeClr>
                </a:solidFill>
                <a:effectLst>
                  <a:outerShdw blurRad="38100" dist="38100" dir="2700000" algn="tl">
                    <a:srgbClr val="000000">
                      <a:alpha val="43137"/>
                    </a:srgbClr>
                  </a:outerShdw>
                </a:effectLst>
              </a:rPr>
              <a:t> </a:t>
            </a:r>
          </a:p>
          <a:p>
            <a:r>
              <a:rPr lang="es-ES" sz="2400" b="1" i="1" dirty="0" err="1" smtClean="0">
                <a:solidFill>
                  <a:schemeClr val="accent3">
                    <a:lumMod val="50000"/>
                  </a:schemeClr>
                </a:solidFill>
              </a:rPr>
              <a:t>Vayet</a:t>
            </a:r>
            <a:r>
              <a:rPr lang="es-ES" sz="2400" b="1" i="1" dirty="0" smtClean="0">
                <a:solidFill>
                  <a:schemeClr val="accent3">
                    <a:lumMod val="50000"/>
                  </a:schemeClr>
                </a:solidFill>
              </a:rPr>
              <a:t> </a:t>
            </a:r>
            <a:r>
              <a:rPr lang="es-ES" sz="2400" b="1" i="1" dirty="0" smtClean="0"/>
              <a:t>Aharon et-</a:t>
            </a:r>
            <a:r>
              <a:rPr lang="es-ES" sz="2400" b="1" i="1" dirty="0" err="1" smtClean="0"/>
              <a:t>yado</a:t>
            </a:r>
            <a:r>
              <a:rPr lang="es-ES" sz="2400" b="1" i="1" dirty="0" smtClean="0"/>
              <a:t> al </a:t>
            </a:r>
            <a:r>
              <a:rPr lang="es-ES" sz="2400" b="1" i="1" dirty="0" err="1" smtClean="0"/>
              <a:t>meymey</a:t>
            </a:r>
            <a:r>
              <a:rPr lang="es-ES" sz="2400" b="1" i="1" dirty="0" smtClean="0"/>
              <a:t> </a:t>
            </a:r>
            <a:r>
              <a:rPr lang="es-ES" sz="2400" b="1" i="1" dirty="0" err="1" smtClean="0"/>
              <a:t>Mitsrayim</a:t>
            </a:r>
            <a:r>
              <a:rPr lang="es-ES" sz="2400" b="1" i="1" dirty="0" smtClean="0"/>
              <a:t> </a:t>
            </a:r>
            <a:r>
              <a:rPr lang="es-ES" sz="2400" b="1" i="1" dirty="0" err="1" smtClean="0"/>
              <a:t>vata'al</a:t>
            </a:r>
            <a:r>
              <a:rPr lang="es-ES" sz="2400" b="1" i="1" dirty="0" smtClean="0"/>
              <a:t> </a:t>
            </a:r>
            <a:r>
              <a:rPr lang="es-ES" sz="2400" b="1" i="1" dirty="0" err="1" smtClean="0"/>
              <a:t>hatsfardea</a:t>
            </a:r>
            <a:r>
              <a:rPr lang="es-ES" sz="2400" b="1" i="1" dirty="0" smtClean="0"/>
              <a:t> </a:t>
            </a:r>
            <a:r>
              <a:rPr lang="es-ES" sz="2400" b="1" i="1" dirty="0" err="1" smtClean="0"/>
              <a:t>vatejas</a:t>
            </a:r>
            <a:r>
              <a:rPr lang="es-ES" sz="2400" b="1" i="1" dirty="0" smtClean="0"/>
              <a:t> et-</a:t>
            </a:r>
            <a:r>
              <a:rPr lang="es-ES" sz="2400" b="1" i="1" dirty="0" err="1" smtClean="0"/>
              <a:t>erets</a:t>
            </a:r>
            <a:r>
              <a:rPr lang="es-ES" sz="2400" b="1" i="1" dirty="0" smtClean="0"/>
              <a:t> </a:t>
            </a:r>
            <a:r>
              <a:rPr lang="es-ES" sz="2400" b="1" i="1" dirty="0" err="1" smtClean="0"/>
              <a:t>Mitsrayim</a:t>
            </a:r>
            <a:r>
              <a:rPr lang="es-ES" sz="2400" b="1" i="1" dirty="0" smtClean="0"/>
              <a:t>.</a:t>
            </a:r>
          </a:p>
          <a:p>
            <a:r>
              <a:rPr lang="es-ES" sz="2400" i="1" dirty="0" smtClean="0"/>
              <a:t>Rashí afirma basándose en un Midrash que del Nilo solo salió una rana y que al golpearla los egipcios se multiplicó en miles que acabaron inundando la tierra.</a:t>
            </a:r>
          </a:p>
          <a:p>
            <a:endParaRPr lang="es-CO" sz="2400" i="1"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8:3</a:t>
            </a:r>
            <a:r>
              <a:rPr lang="es-ES" sz="2400" i="1" dirty="0" smtClean="0">
                <a:solidFill>
                  <a:schemeClr val="accent3">
                    <a:lumMod val="50000"/>
                  </a:schemeClr>
                </a:solidFill>
                <a:effectLst>
                  <a:outerShdw blurRad="38100" dist="38100" dir="2700000" algn="tl">
                    <a:srgbClr val="000000">
                      <a:alpha val="43137"/>
                    </a:srgbClr>
                  </a:outerShdw>
                </a:effectLst>
              </a:rPr>
              <a:t>     Y los magos hicieron lo mismo con sus magias, e hicieron subir las ranas sobre la tierra de Egipto. </a:t>
            </a:r>
          </a:p>
          <a:p>
            <a:r>
              <a:rPr lang="es-ES" sz="2400" b="1" i="1" dirty="0" err="1" smtClean="0"/>
              <a:t>Vaya'asu-jen</a:t>
            </a:r>
            <a:r>
              <a:rPr lang="es-ES" sz="2400" b="1" i="1" dirty="0" smtClean="0"/>
              <a:t> </a:t>
            </a:r>
            <a:r>
              <a:rPr lang="es-ES" sz="2400" b="1" i="1" dirty="0" err="1" smtClean="0"/>
              <a:t>hajartumim</a:t>
            </a:r>
            <a:r>
              <a:rPr lang="es-ES" sz="2400" b="1" i="1" dirty="0" smtClean="0"/>
              <a:t> </a:t>
            </a:r>
            <a:r>
              <a:rPr lang="es-ES" sz="2400" b="1" i="1" dirty="0" err="1" smtClean="0"/>
              <a:t>belateyhem</a:t>
            </a:r>
            <a:r>
              <a:rPr lang="es-ES" sz="2400" b="1" i="1" dirty="0" smtClean="0"/>
              <a:t> </a:t>
            </a:r>
            <a:r>
              <a:rPr lang="es-ES" sz="2400" b="1" i="1" dirty="0" err="1" smtClean="0"/>
              <a:t>vaya'alu</a:t>
            </a:r>
            <a:r>
              <a:rPr lang="es-ES" sz="2400" b="1" i="1" dirty="0" smtClean="0"/>
              <a:t> et-</a:t>
            </a:r>
            <a:r>
              <a:rPr lang="es-ES" sz="2400" b="1" i="1" dirty="0" err="1" smtClean="0"/>
              <a:t>hatsfarde'im</a:t>
            </a:r>
            <a:r>
              <a:rPr lang="es-ES" sz="2400" b="1" i="1" dirty="0" smtClean="0"/>
              <a:t> al-</a:t>
            </a:r>
            <a:r>
              <a:rPr lang="es-ES" sz="2400" b="1" i="1" dirty="0" err="1" smtClean="0"/>
              <a:t>erets</a:t>
            </a:r>
            <a:r>
              <a:rPr lang="es-ES" sz="2400" b="1" i="1" dirty="0" smtClean="0"/>
              <a:t> </a:t>
            </a:r>
            <a:r>
              <a:rPr lang="es-ES" sz="2400" b="1" i="1" dirty="0" err="1" smtClean="0"/>
              <a:t>Mitsrayim</a:t>
            </a:r>
            <a:r>
              <a:rPr lang="es-ES" sz="2400" b="1" i="1" dirty="0" smtClean="0"/>
              <a:t>.</a:t>
            </a:r>
          </a:p>
          <a:p>
            <a:r>
              <a:rPr lang="es-ES" sz="2400" i="1" dirty="0" smtClean="0"/>
              <a:t>No era mas fácil que los magos hicieran desaparecer las ranas en vez de multiplicarlas?</a:t>
            </a:r>
          </a:p>
          <a:p>
            <a:r>
              <a:rPr lang="es-ES" sz="2400" i="1" dirty="0" smtClean="0"/>
              <a:t>Idólatra: Yo no dejo mi fe porque creo que es verdadera porque también hago que sucedan milagros en mi vida.</a:t>
            </a:r>
          </a:p>
          <a:p>
            <a:endParaRPr lang="es-ES"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8:4     </a:t>
            </a:r>
            <a:r>
              <a:rPr lang="es-CO" sz="2400" i="1" dirty="0" smtClean="0">
                <a:solidFill>
                  <a:schemeClr val="accent3">
                    <a:lumMod val="50000"/>
                  </a:schemeClr>
                </a:solidFill>
                <a:effectLst>
                  <a:outerShdw blurRad="38100" dist="38100" dir="2700000" algn="tl">
                    <a:srgbClr val="000000">
                      <a:alpha val="43137"/>
                    </a:srgbClr>
                  </a:outerShdw>
                </a:effectLst>
              </a:rPr>
              <a:t>Y llamó el Faraón a Moisés y a Aarón, y dijo: Rogad al Eterno que aparte las ranas de mí y de mi pueblo, y yo enviaré al pueblo para que ofrezca sacrificios al Eterno.</a:t>
            </a:r>
          </a:p>
          <a:p>
            <a:r>
              <a:rPr lang="es-CO" sz="2400" i="1" dirty="0" smtClean="0"/>
              <a:t> </a:t>
            </a:r>
            <a:r>
              <a:rPr lang="es-CO" sz="2400" b="1" i="1" dirty="0" err="1" smtClean="0"/>
              <a:t>Vayikra</a:t>
            </a:r>
            <a:r>
              <a:rPr lang="es-CO" sz="2400" b="1" i="1" dirty="0" smtClean="0"/>
              <a:t> </a:t>
            </a:r>
            <a:r>
              <a:rPr lang="es-CO" sz="2400" b="1" i="1" dirty="0" err="1" smtClean="0"/>
              <a:t>Far'oh</a:t>
            </a:r>
            <a:r>
              <a:rPr lang="es-CO" sz="2400" b="1" i="1" dirty="0" smtClean="0"/>
              <a:t> le-</a:t>
            </a:r>
            <a:r>
              <a:rPr lang="es-CO" sz="2400" b="1" i="1" dirty="0" err="1" smtClean="0"/>
              <a:t>Moshe</a:t>
            </a:r>
            <a:r>
              <a:rPr lang="es-CO" sz="2400" b="1" i="1" dirty="0" smtClean="0"/>
              <a:t> </a:t>
            </a:r>
            <a:r>
              <a:rPr lang="es-CO" sz="2400" b="1" i="1" dirty="0" err="1" smtClean="0"/>
              <a:t>ule</a:t>
            </a:r>
            <a:r>
              <a:rPr lang="es-CO" sz="2400" b="1" i="1" dirty="0" smtClean="0"/>
              <a:t>-Aharon </a:t>
            </a:r>
            <a:r>
              <a:rPr lang="es-CO" sz="2400" b="1" i="1" dirty="0" err="1" smtClean="0"/>
              <a:t>vayomer</a:t>
            </a:r>
            <a:r>
              <a:rPr lang="es-CO" sz="2400" b="1" i="1" dirty="0" smtClean="0"/>
              <a:t> </a:t>
            </a:r>
            <a:r>
              <a:rPr lang="es-CO" sz="2400" b="1" i="1" dirty="0" err="1" smtClean="0"/>
              <a:t>hatiru</a:t>
            </a:r>
            <a:r>
              <a:rPr lang="es-CO" sz="2400" b="1" i="1" dirty="0" smtClean="0"/>
              <a:t> el-Adonay </a:t>
            </a:r>
            <a:r>
              <a:rPr lang="es-CO" sz="2400" b="1" i="1" dirty="0" err="1" smtClean="0"/>
              <a:t>veyaser</a:t>
            </a:r>
            <a:r>
              <a:rPr lang="es-CO" sz="2400" b="1" i="1" dirty="0" smtClean="0"/>
              <a:t> </a:t>
            </a:r>
            <a:r>
              <a:rPr lang="es-CO" sz="2400" b="1" i="1" dirty="0" err="1" smtClean="0"/>
              <a:t>hatsfarde'im</a:t>
            </a:r>
            <a:r>
              <a:rPr lang="es-CO" sz="2400" b="1" i="1" dirty="0" smtClean="0"/>
              <a:t> </a:t>
            </a:r>
            <a:r>
              <a:rPr lang="es-CO" sz="2400" b="1" i="1" dirty="0" err="1" smtClean="0"/>
              <a:t>mimeni</a:t>
            </a:r>
            <a:r>
              <a:rPr lang="es-CO" sz="2400" b="1" i="1" dirty="0" smtClean="0"/>
              <a:t> </a:t>
            </a:r>
            <a:r>
              <a:rPr lang="es-CO" sz="2400" b="1" i="1" dirty="0" err="1" smtClean="0"/>
              <a:t>ume'ami</a:t>
            </a:r>
            <a:r>
              <a:rPr lang="es-CO" sz="2400" b="1" i="1" dirty="0" smtClean="0"/>
              <a:t> </a:t>
            </a:r>
            <a:r>
              <a:rPr lang="es-CO" sz="2400" b="1" i="1" dirty="0" err="1" smtClean="0"/>
              <a:t>va'ashalejah</a:t>
            </a:r>
            <a:r>
              <a:rPr lang="es-CO" sz="2400" b="1" i="1" dirty="0" smtClean="0"/>
              <a:t> et-</a:t>
            </a:r>
            <a:r>
              <a:rPr lang="es-CO" sz="2400" b="1" i="1" dirty="0" err="1" smtClean="0"/>
              <a:t>ha'am</a:t>
            </a:r>
            <a:r>
              <a:rPr lang="es-CO" sz="2400" b="1" i="1" dirty="0" smtClean="0"/>
              <a:t> </a:t>
            </a:r>
            <a:r>
              <a:rPr lang="es-CO" sz="2400" b="1" i="1" dirty="0" err="1" smtClean="0"/>
              <a:t>veyizbeju</a:t>
            </a:r>
            <a:r>
              <a:rPr lang="es-CO" sz="2400" b="1" i="1" dirty="0" smtClean="0"/>
              <a:t> </a:t>
            </a:r>
            <a:r>
              <a:rPr lang="es-CO" sz="2400" b="1" i="1" dirty="0" err="1" smtClean="0"/>
              <a:t>la'Adonay</a:t>
            </a:r>
            <a:r>
              <a:rPr lang="es-CO" sz="2400" b="1" i="1" dirty="0" smtClean="0"/>
              <a:t>.</a:t>
            </a:r>
          </a:p>
          <a:p>
            <a:r>
              <a:rPr lang="es-CO" sz="2400" i="1" dirty="0" smtClean="0"/>
              <a:t>Rogad al Eterno…No podía él mismo rogarle a El?</a:t>
            </a:r>
          </a:p>
          <a:p>
            <a:endParaRPr lang="es-CO" sz="2400" i="1"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8:5</a:t>
            </a:r>
            <a:r>
              <a:rPr lang="es-CO" sz="2400" i="1" dirty="0" smtClean="0">
                <a:solidFill>
                  <a:schemeClr val="accent3">
                    <a:lumMod val="50000"/>
                  </a:schemeClr>
                </a:solidFill>
                <a:effectLst>
                  <a:outerShdw blurRad="38100" dist="38100" dir="2700000" algn="tl">
                    <a:srgbClr val="000000">
                      <a:alpha val="43137"/>
                    </a:srgbClr>
                  </a:outerShdw>
                </a:effectLst>
              </a:rPr>
              <a:t>     Y dijo Moisés al Faraón: Glorifícate sobre mi, para cuándo he de hacer oración por ti y por tus siervos y por tu pueblo, a fin de aniquilar las ranas de ti y de tus casas, y que queden solamente en el Nilo.</a:t>
            </a:r>
            <a:r>
              <a:rPr lang="es-CO" sz="2400" b="1" i="1" dirty="0" smtClean="0">
                <a:solidFill>
                  <a:schemeClr val="accent3">
                    <a:lumMod val="50000"/>
                  </a:schemeClr>
                </a:solidFill>
                <a:effectLst>
                  <a:outerShdw blurRad="38100" dist="38100" dir="2700000" algn="tl">
                    <a:srgbClr val="000000">
                      <a:alpha val="43137"/>
                    </a:srgbClr>
                  </a:outerShdw>
                </a:effectLst>
              </a:rPr>
              <a:t> </a:t>
            </a:r>
          </a:p>
          <a:p>
            <a:r>
              <a:rPr lang="es-CO" sz="2400" b="1" i="1" dirty="0" err="1" smtClean="0"/>
              <a:t>Vayomer</a:t>
            </a:r>
            <a:r>
              <a:rPr lang="es-CO" sz="2400" b="1" i="1" dirty="0" smtClean="0"/>
              <a:t> </a:t>
            </a:r>
            <a:r>
              <a:rPr lang="es-CO" sz="2400" b="1" i="1" dirty="0" err="1" smtClean="0"/>
              <a:t>Moshe</a:t>
            </a:r>
            <a:r>
              <a:rPr lang="es-CO" sz="2400" b="1" i="1" dirty="0" smtClean="0"/>
              <a:t> le-</a:t>
            </a:r>
            <a:r>
              <a:rPr lang="es-CO" sz="2400" b="1" i="1" dirty="0" err="1" smtClean="0"/>
              <a:t>Far'oh</a:t>
            </a:r>
            <a:r>
              <a:rPr lang="es-CO" sz="2400" b="1" i="1" dirty="0" smtClean="0"/>
              <a:t> </a:t>
            </a:r>
            <a:r>
              <a:rPr lang="es-CO" sz="2400" b="1" i="1" dirty="0" err="1" smtClean="0"/>
              <a:t>hitpa'er</a:t>
            </a:r>
            <a:r>
              <a:rPr lang="es-CO" sz="2400" b="1" i="1" dirty="0" smtClean="0"/>
              <a:t> </a:t>
            </a:r>
            <a:r>
              <a:rPr lang="es-CO" sz="2400" b="1" i="1" dirty="0" err="1" smtClean="0"/>
              <a:t>alay</a:t>
            </a:r>
            <a:r>
              <a:rPr lang="es-CO" sz="2400" b="1" i="1" dirty="0" smtClean="0"/>
              <a:t> </a:t>
            </a:r>
            <a:r>
              <a:rPr lang="es-CO" sz="2400" b="1" i="1" dirty="0" err="1" smtClean="0"/>
              <a:t>lematay</a:t>
            </a:r>
            <a:r>
              <a:rPr lang="es-CO" sz="2400" b="1" i="1" dirty="0" smtClean="0"/>
              <a:t> </a:t>
            </a:r>
            <a:r>
              <a:rPr lang="es-CO" sz="2400" b="1" i="1" dirty="0" err="1" smtClean="0"/>
              <a:t>atir</a:t>
            </a:r>
            <a:r>
              <a:rPr lang="es-CO" sz="2400" b="1" i="1" dirty="0" smtClean="0"/>
              <a:t> leja </a:t>
            </a:r>
            <a:r>
              <a:rPr lang="es-CO" sz="2400" b="1" i="1" dirty="0" err="1" smtClean="0"/>
              <a:t>vela'avadeyja</a:t>
            </a:r>
            <a:r>
              <a:rPr lang="es-CO" sz="2400" b="1" i="1" dirty="0" smtClean="0"/>
              <a:t> </a:t>
            </a:r>
            <a:r>
              <a:rPr lang="es-CO" sz="2400" b="1" i="1" dirty="0" err="1" smtClean="0"/>
              <a:t>ule'ameja</a:t>
            </a:r>
            <a:r>
              <a:rPr lang="es-CO" sz="2400" b="1" i="1" dirty="0" smtClean="0"/>
              <a:t> </a:t>
            </a:r>
            <a:r>
              <a:rPr lang="es-CO" sz="2400" b="1" i="1" dirty="0" err="1" smtClean="0"/>
              <a:t>lehajrit</a:t>
            </a:r>
            <a:r>
              <a:rPr lang="es-CO" sz="2400" b="1" i="1" dirty="0" smtClean="0"/>
              <a:t> </a:t>
            </a:r>
            <a:r>
              <a:rPr lang="es-CO" sz="2400" b="1" i="1" dirty="0" err="1" smtClean="0"/>
              <a:t>hatsfarde'im</a:t>
            </a:r>
            <a:r>
              <a:rPr lang="es-CO" sz="2400" b="1" i="1" dirty="0" smtClean="0"/>
              <a:t> </a:t>
            </a:r>
            <a:r>
              <a:rPr lang="es-CO" sz="2400" b="1" i="1" dirty="0" err="1" smtClean="0"/>
              <a:t>mimeja</a:t>
            </a:r>
            <a:r>
              <a:rPr lang="es-CO" sz="2400" b="1" i="1" dirty="0" smtClean="0"/>
              <a:t> </a:t>
            </a:r>
            <a:r>
              <a:rPr lang="es-CO" sz="2400" b="1" i="1" dirty="0" err="1" smtClean="0"/>
              <a:t>umibateyja</a:t>
            </a:r>
            <a:r>
              <a:rPr lang="es-CO" sz="2400" b="1" i="1" dirty="0" smtClean="0"/>
              <a:t> </a:t>
            </a:r>
            <a:r>
              <a:rPr lang="es-CO" sz="2400" b="1" i="1" dirty="0" err="1" smtClean="0"/>
              <a:t>rak</a:t>
            </a:r>
            <a:r>
              <a:rPr lang="es-CO" sz="2400" b="1" i="1" dirty="0" smtClean="0"/>
              <a:t> </a:t>
            </a:r>
            <a:r>
              <a:rPr lang="es-CO" sz="2400" b="1" i="1" dirty="0" err="1" smtClean="0"/>
              <a:t>baYe'or</a:t>
            </a:r>
            <a:r>
              <a:rPr lang="es-CO" sz="2400" b="1" i="1" dirty="0" smtClean="0"/>
              <a:t> </a:t>
            </a:r>
            <a:r>
              <a:rPr lang="es-CO" sz="2400" b="1" i="1" dirty="0" err="1" smtClean="0"/>
              <a:t>tisha'arnah</a:t>
            </a:r>
            <a:r>
              <a:rPr lang="es-CO" sz="2400" b="1" i="1" dirty="0" smtClean="0"/>
              <a:t>.</a:t>
            </a:r>
          </a:p>
          <a:p>
            <a:r>
              <a:rPr lang="es-CO" sz="2400" i="1" dirty="0" smtClean="0"/>
              <a:t>Dime el momento exacto que quieres que la prueba termine.</a:t>
            </a:r>
          </a:p>
          <a:p>
            <a:endParaRPr lang="es-CO" sz="2400" i="1"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8:6     </a:t>
            </a:r>
            <a:r>
              <a:rPr lang="es-ES" sz="2400" i="1" dirty="0" smtClean="0">
                <a:solidFill>
                  <a:schemeClr val="accent3">
                    <a:lumMod val="50000"/>
                  </a:schemeClr>
                </a:solidFill>
                <a:effectLst>
                  <a:outerShdw blurRad="38100" dist="38100" dir="2700000" algn="tl">
                    <a:srgbClr val="000000">
                      <a:alpha val="43137"/>
                    </a:srgbClr>
                  </a:outerShdw>
                </a:effectLst>
              </a:rPr>
              <a:t>Y él dijo: "para mañana", a lo cual dijo Moisés: Sea conforme a tu palabra, para que sepas que no hay otro como el Eterno, nuestro Dios.</a:t>
            </a:r>
            <a:r>
              <a:rPr lang="es-ES" sz="2400" b="1" i="1" dirty="0" smtClean="0">
                <a:solidFill>
                  <a:schemeClr val="accent3">
                    <a:lumMod val="50000"/>
                  </a:schemeClr>
                </a:solidFill>
                <a:effectLst>
                  <a:outerShdw blurRad="38100" dist="38100" dir="2700000" algn="tl">
                    <a:srgbClr val="000000">
                      <a:alpha val="43137"/>
                    </a:srgbClr>
                  </a:outerShdw>
                </a:effectLst>
              </a:rPr>
              <a:t> </a:t>
            </a:r>
          </a:p>
          <a:p>
            <a:r>
              <a:rPr lang="es-ES" sz="2400" b="1" i="1" dirty="0" err="1" smtClean="0"/>
              <a:t>Vayomer</a:t>
            </a:r>
            <a:r>
              <a:rPr lang="es-ES" sz="2400" b="1" i="1" dirty="0" smtClean="0"/>
              <a:t> </a:t>
            </a:r>
            <a:r>
              <a:rPr lang="es-ES" sz="2400" b="1" i="1" dirty="0" err="1" smtClean="0"/>
              <a:t>lemajar</a:t>
            </a:r>
            <a:r>
              <a:rPr lang="es-ES" sz="2400" b="1" i="1" dirty="0" smtClean="0"/>
              <a:t> </a:t>
            </a:r>
            <a:r>
              <a:rPr lang="es-ES" sz="2400" b="1" i="1" dirty="0" err="1" smtClean="0"/>
              <a:t>vayomer</a:t>
            </a:r>
            <a:r>
              <a:rPr lang="es-ES" sz="2400" b="1" i="1" dirty="0" smtClean="0"/>
              <a:t> </a:t>
            </a:r>
            <a:r>
              <a:rPr lang="es-ES" sz="2400" b="1" i="1" dirty="0" err="1" smtClean="0"/>
              <a:t>kidvareyja</a:t>
            </a:r>
            <a:r>
              <a:rPr lang="es-ES" sz="2400" b="1" i="1" dirty="0" smtClean="0"/>
              <a:t> </a:t>
            </a:r>
            <a:r>
              <a:rPr lang="es-ES" sz="2400" b="1" i="1" dirty="0" err="1" smtClean="0"/>
              <a:t>lema'an</a:t>
            </a:r>
            <a:r>
              <a:rPr lang="es-ES" sz="2400" b="1" i="1" dirty="0" smtClean="0"/>
              <a:t> teda </a:t>
            </a:r>
            <a:r>
              <a:rPr lang="es-ES" sz="2400" b="1" i="1" dirty="0" err="1" smtClean="0"/>
              <a:t>ki-eyn</a:t>
            </a:r>
            <a:r>
              <a:rPr lang="es-ES" sz="2400" b="1" i="1" dirty="0" smtClean="0"/>
              <a:t> </a:t>
            </a:r>
            <a:r>
              <a:rPr lang="es-ES" sz="2400" b="1" i="1" dirty="0" err="1" smtClean="0"/>
              <a:t>k'Adonay</a:t>
            </a:r>
            <a:r>
              <a:rPr lang="es-ES" sz="2400" b="1" i="1" dirty="0" smtClean="0"/>
              <a:t> </a:t>
            </a:r>
            <a:r>
              <a:rPr lang="es-ES" sz="2400" b="1" i="1" dirty="0" err="1" smtClean="0"/>
              <a:t>Eloheynu</a:t>
            </a:r>
            <a:r>
              <a:rPr lang="es-ES" sz="2400" b="1" i="1" dirty="0" smtClean="0"/>
              <a:t>.</a:t>
            </a:r>
          </a:p>
          <a:p>
            <a:r>
              <a:rPr lang="es-CO" sz="2400" i="1" dirty="0" smtClean="0"/>
              <a:t>Faraón trató de ser astuto y le pidió que rezara de inmediato para que la plaga terminara al día siguiente. Por qué no ahora mismo y no esperar hasta mañana?</a:t>
            </a:r>
          </a:p>
          <a:p>
            <a:endParaRPr lang="es-ES"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8:7     </a:t>
            </a:r>
            <a:r>
              <a:rPr lang="es-CO" sz="2400" i="1" dirty="0" smtClean="0">
                <a:solidFill>
                  <a:schemeClr val="accent3">
                    <a:lumMod val="50000"/>
                  </a:schemeClr>
                </a:solidFill>
                <a:effectLst>
                  <a:outerShdw blurRad="38100" dist="38100" dir="2700000" algn="tl">
                    <a:srgbClr val="000000">
                      <a:alpha val="43137"/>
                    </a:srgbClr>
                  </a:outerShdw>
                </a:effectLst>
              </a:rPr>
              <a:t>Y las ranas se apartarán de ti y de tus casas y de tus siervos y de tu pueblo, y solamente en el Nilo quedarán.</a:t>
            </a:r>
          </a:p>
          <a:p>
            <a:r>
              <a:rPr lang="es-CO" sz="2400" i="1" dirty="0" smtClean="0"/>
              <a:t> </a:t>
            </a:r>
            <a:r>
              <a:rPr lang="es-CO" sz="2400" b="1" i="1" dirty="0" err="1" smtClean="0"/>
              <a:t>Vesaru</a:t>
            </a:r>
            <a:r>
              <a:rPr lang="es-CO" sz="2400" b="1" i="1" dirty="0" smtClean="0"/>
              <a:t> </a:t>
            </a:r>
            <a:r>
              <a:rPr lang="es-CO" sz="2400" b="1" i="1" dirty="0" err="1" smtClean="0"/>
              <a:t>hatsfarde'im</a:t>
            </a:r>
            <a:r>
              <a:rPr lang="es-CO" sz="2400" b="1" i="1" dirty="0" smtClean="0"/>
              <a:t> </a:t>
            </a:r>
            <a:r>
              <a:rPr lang="es-CO" sz="2400" b="1" i="1" dirty="0" err="1" smtClean="0"/>
              <a:t>mimeja</a:t>
            </a:r>
            <a:r>
              <a:rPr lang="es-CO" sz="2400" b="1" i="1" dirty="0" smtClean="0"/>
              <a:t> </a:t>
            </a:r>
            <a:r>
              <a:rPr lang="es-CO" sz="2400" b="1" i="1" dirty="0" err="1" smtClean="0"/>
              <a:t>umibateyja</a:t>
            </a:r>
            <a:r>
              <a:rPr lang="es-CO" sz="2400" b="1" i="1" dirty="0" smtClean="0"/>
              <a:t> </a:t>
            </a:r>
            <a:r>
              <a:rPr lang="es-CO" sz="2400" b="1" i="1" dirty="0" err="1" smtClean="0"/>
              <a:t>ume'avadeyja</a:t>
            </a:r>
            <a:r>
              <a:rPr lang="es-CO" sz="2400" b="1" i="1" dirty="0" smtClean="0"/>
              <a:t> </a:t>
            </a:r>
            <a:r>
              <a:rPr lang="es-CO" sz="2400" b="1" i="1" dirty="0" err="1" smtClean="0"/>
              <a:t>ume'ameja</a:t>
            </a:r>
            <a:r>
              <a:rPr lang="es-CO" sz="2400" b="1" i="1" dirty="0" smtClean="0"/>
              <a:t> </a:t>
            </a:r>
            <a:r>
              <a:rPr lang="es-CO" sz="2400" b="1" i="1" dirty="0" err="1" smtClean="0"/>
              <a:t>rak</a:t>
            </a:r>
            <a:r>
              <a:rPr lang="es-CO" sz="2400" b="1" i="1" dirty="0" smtClean="0"/>
              <a:t> </a:t>
            </a:r>
            <a:r>
              <a:rPr lang="es-CO" sz="2400" b="1" i="1" dirty="0" err="1" smtClean="0"/>
              <a:t>baYe'or</a:t>
            </a:r>
            <a:r>
              <a:rPr lang="es-CO" sz="2400" b="1" i="1" dirty="0" smtClean="0"/>
              <a:t> </a:t>
            </a:r>
            <a:r>
              <a:rPr lang="es-CO" sz="2400" b="1" i="1" dirty="0" err="1" smtClean="0"/>
              <a:t>tisha'arnah</a:t>
            </a:r>
            <a:r>
              <a:rPr lang="es-CO" sz="2400" b="1" i="1" dirty="0" smtClean="0"/>
              <a:t>.</a:t>
            </a:r>
            <a:endParaRPr lang="es-CO" sz="2400" i="1" dirty="0" smtClean="0"/>
          </a:p>
          <a:p>
            <a:r>
              <a:rPr lang="es-CO" sz="2400" b="1" i="1" dirty="0" smtClean="0">
                <a:solidFill>
                  <a:schemeClr val="accent3">
                    <a:lumMod val="50000"/>
                  </a:schemeClr>
                </a:solidFill>
                <a:effectLst>
                  <a:outerShdw blurRad="38100" dist="38100" dir="2700000" algn="tl">
                    <a:srgbClr val="000000">
                      <a:alpha val="43137"/>
                    </a:srgbClr>
                  </a:outerShdw>
                </a:effectLst>
              </a:rPr>
              <a:t>8:8     </a:t>
            </a:r>
            <a:r>
              <a:rPr lang="es-CO" sz="2400" i="1" dirty="0" smtClean="0">
                <a:solidFill>
                  <a:schemeClr val="accent3">
                    <a:lumMod val="50000"/>
                  </a:schemeClr>
                </a:solidFill>
                <a:effectLst>
                  <a:outerShdw blurRad="38100" dist="38100" dir="2700000" algn="tl">
                    <a:srgbClr val="000000">
                      <a:alpha val="43137"/>
                    </a:srgbClr>
                  </a:outerShdw>
                </a:effectLst>
              </a:rPr>
              <a:t>Y Moisés y Aarón salieron de junto al Faraón; y clamó Moisés al Eterno en relación a las ranas que había traído sobre el Faraón. </a:t>
            </a:r>
          </a:p>
          <a:p>
            <a:r>
              <a:rPr lang="es-CO" sz="2400" b="1" i="1" dirty="0" err="1" smtClean="0"/>
              <a:t>Vayetse</a:t>
            </a:r>
            <a:r>
              <a:rPr lang="es-CO" sz="2400" b="1" i="1" dirty="0" smtClean="0"/>
              <a:t> </a:t>
            </a:r>
            <a:r>
              <a:rPr lang="es-CO" sz="2400" b="1" i="1" dirty="0" err="1" smtClean="0"/>
              <a:t>Moshe</a:t>
            </a:r>
            <a:r>
              <a:rPr lang="es-CO" sz="2400" b="1" i="1" dirty="0" smtClean="0"/>
              <a:t> </a:t>
            </a:r>
            <a:r>
              <a:rPr lang="es-CO" sz="2400" b="1" i="1" dirty="0" err="1" smtClean="0"/>
              <a:t>ve'Aharon</a:t>
            </a:r>
            <a:r>
              <a:rPr lang="es-CO" sz="2400" b="1" i="1" dirty="0" smtClean="0"/>
              <a:t> </a:t>
            </a:r>
            <a:r>
              <a:rPr lang="es-CO" sz="2400" b="1" i="1" dirty="0" err="1" smtClean="0"/>
              <a:t>me'im</a:t>
            </a:r>
            <a:r>
              <a:rPr lang="es-CO" sz="2400" b="1" i="1" dirty="0" smtClean="0"/>
              <a:t> </a:t>
            </a:r>
            <a:r>
              <a:rPr lang="es-CO" sz="2400" b="1" i="1" dirty="0" err="1" smtClean="0"/>
              <a:t>Par'oh</a:t>
            </a:r>
            <a:r>
              <a:rPr lang="es-CO" sz="2400" b="1" i="1" dirty="0" smtClean="0"/>
              <a:t> </a:t>
            </a:r>
            <a:r>
              <a:rPr lang="es-CO" sz="2400" b="1" i="1" dirty="0" err="1" smtClean="0"/>
              <a:t>vayits'ak</a:t>
            </a:r>
            <a:r>
              <a:rPr lang="es-CO" sz="2400" b="1" i="1" dirty="0" smtClean="0"/>
              <a:t> </a:t>
            </a:r>
            <a:r>
              <a:rPr lang="es-CO" sz="2400" b="1" i="1" dirty="0" err="1" smtClean="0"/>
              <a:t>Moshe</a:t>
            </a:r>
            <a:r>
              <a:rPr lang="es-CO" sz="2400" b="1" i="1" dirty="0" smtClean="0"/>
              <a:t> el-Adonay al-</a:t>
            </a:r>
            <a:r>
              <a:rPr lang="es-CO" sz="2400" b="1" i="1" dirty="0" err="1" smtClean="0"/>
              <a:t>devar</a:t>
            </a:r>
            <a:r>
              <a:rPr lang="es-CO" sz="2400" b="1" i="1" dirty="0" smtClean="0"/>
              <a:t> </a:t>
            </a:r>
            <a:r>
              <a:rPr lang="es-CO" sz="2400" b="1" i="1" dirty="0" err="1" smtClean="0"/>
              <a:t>hatsfarde'im</a:t>
            </a:r>
            <a:r>
              <a:rPr lang="es-CO" sz="2400" b="1" i="1" dirty="0" smtClean="0"/>
              <a:t> </a:t>
            </a:r>
            <a:r>
              <a:rPr lang="es-CO" sz="2400" b="1" i="1" dirty="0" err="1" smtClean="0"/>
              <a:t>asher-sam</a:t>
            </a:r>
            <a:r>
              <a:rPr lang="es-CO" sz="2400" b="1" i="1" dirty="0" smtClean="0"/>
              <a:t> le-</a:t>
            </a:r>
            <a:r>
              <a:rPr lang="es-CO" sz="2400" b="1" i="1" dirty="0" err="1" smtClean="0"/>
              <a:t>Far'oh</a:t>
            </a:r>
            <a:r>
              <a:rPr lang="es-CO" sz="2400" b="1" i="1" dirty="0" smtClean="0"/>
              <a:t>.</a:t>
            </a:r>
            <a:endParaRPr lang="es-CO"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8:9</a:t>
            </a:r>
            <a:r>
              <a:rPr lang="es-ES" sz="2400" i="1" dirty="0" smtClean="0">
                <a:solidFill>
                  <a:schemeClr val="accent3">
                    <a:lumMod val="50000"/>
                  </a:schemeClr>
                </a:solidFill>
                <a:effectLst>
                  <a:outerShdw blurRad="38100" dist="38100" dir="2700000" algn="tl">
                    <a:srgbClr val="000000">
                      <a:alpha val="43137"/>
                    </a:srgbClr>
                  </a:outerShdw>
                </a:effectLst>
              </a:rPr>
              <a:t>     E hizo el Eterno conforme a la palabra de Moisés, de manera que murieron las ranas de las casas y de los patios y de los campos. </a:t>
            </a:r>
          </a:p>
          <a:p>
            <a:r>
              <a:rPr lang="es-ES" sz="2400" b="1" i="1" dirty="0" err="1" smtClean="0"/>
              <a:t>Vaya'as</a:t>
            </a:r>
            <a:r>
              <a:rPr lang="es-ES" sz="2400" b="1" i="1" dirty="0" smtClean="0"/>
              <a:t> Adonay </a:t>
            </a:r>
            <a:r>
              <a:rPr lang="es-ES" sz="2400" b="1" i="1" dirty="0" err="1" smtClean="0"/>
              <a:t>kidevar</a:t>
            </a:r>
            <a:r>
              <a:rPr lang="es-ES" sz="2400" b="1" i="1" dirty="0" smtClean="0"/>
              <a:t> </a:t>
            </a:r>
            <a:r>
              <a:rPr lang="es-ES" sz="2400" b="1" i="1" dirty="0" err="1" smtClean="0"/>
              <a:t>Moshe</a:t>
            </a:r>
            <a:r>
              <a:rPr lang="es-ES" sz="2400" b="1" i="1" dirty="0" smtClean="0"/>
              <a:t> </a:t>
            </a:r>
            <a:r>
              <a:rPr lang="es-ES" sz="2400" b="1" i="1" dirty="0" err="1" smtClean="0"/>
              <a:t>vayamutu</a:t>
            </a:r>
            <a:r>
              <a:rPr lang="es-ES" sz="2400" b="1" i="1" dirty="0" smtClean="0"/>
              <a:t> </a:t>
            </a:r>
            <a:r>
              <a:rPr lang="es-ES" sz="2400" b="1" i="1" dirty="0" err="1" smtClean="0"/>
              <a:t>hatsfarde'im</a:t>
            </a:r>
            <a:r>
              <a:rPr lang="es-ES" sz="2400" b="1" i="1" dirty="0" smtClean="0"/>
              <a:t> min-</a:t>
            </a:r>
            <a:r>
              <a:rPr lang="es-ES" sz="2400" b="1" i="1" dirty="0" err="1" smtClean="0"/>
              <a:t>habatim</a:t>
            </a:r>
            <a:r>
              <a:rPr lang="es-ES" sz="2400" b="1" i="1" dirty="0" smtClean="0"/>
              <a:t> min-</a:t>
            </a:r>
            <a:r>
              <a:rPr lang="es-ES" sz="2400" b="1" i="1" dirty="0" err="1" smtClean="0"/>
              <a:t>hajatserot</a:t>
            </a:r>
            <a:r>
              <a:rPr lang="es-ES" sz="2400" b="1" i="1" dirty="0" smtClean="0"/>
              <a:t> </a:t>
            </a:r>
            <a:r>
              <a:rPr lang="es-ES" sz="2400" b="1" i="1" dirty="0" err="1" smtClean="0"/>
              <a:t>umin-hasadot</a:t>
            </a:r>
            <a:r>
              <a:rPr lang="es-ES" sz="2400" b="1" i="1" dirty="0" smtClean="0"/>
              <a:t>.</a:t>
            </a:r>
            <a:endParaRPr lang="es-ES" sz="2400" i="1" dirty="0" smtClean="0"/>
          </a:p>
          <a:p>
            <a:r>
              <a:rPr lang="es-ES" sz="2400" b="1" i="1" dirty="0" smtClean="0">
                <a:solidFill>
                  <a:schemeClr val="accent3">
                    <a:lumMod val="50000"/>
                  </a:schemeClr>
                </a:solidFill>
                <a:effectLst>
                  <a:outerShdw blurRad="38100" dist="38100" dir="2700000" algn="tl">
                    <a:srgbClr val="000000">
                      <a:alpha val="43137"/>
                    </a:srgbClr>
                  </a:outerShdw>
                </a:effectLst>
              </a:rPr>
              <a:t>8:10   </a:t>
            </a:r>
            <a:r>
              <a:rPr lang="es-ES" sz="2400" i="1" dirty="0" smtClean="0">
                <a:solidFill>
                  <a:schemeClr val="accent3">
                    <a:lumMod val="50000"/>
                  </a:schemeClr>
                </a:solidFill>
                <a:effectLst>
                  <a:outerShdw blurRad="38100" dist="38100" dir="2700000" algn="tl">
                    <a:srgbClr val="000000">
                      <a:alpha val="43137"/>
                    </a:srgbClr>
                  </a:outerShdw>
                </a:effectLst>
              </a:rPr>
              <a:t>Y las juntaron en montones y montones, y apestó la tierra. </a:t>
            </a:r>
          </a:p>
          <a:p>
            <a:r>
              <a:rPr lang="es-ES" sz="2400" b="1" i="1" dirty="0" err="1" smtClean="0"/>
              <a:t>Vayitsberu</a:t>
            </a:r>
            <a:r>
              <a:rPr lang="es-ES" sz="2400" b="1" i="1" dirty="0" smtClean="0"/>
              <a:t> </a:t>
            </a:r>
            <a:r>
              <a:rPr lang="es-ES" sz="2400" b="1" i="1" dirty="0" err="1" smtClean="0"/>
              <a:t>otam</a:t>
            </a:r>
            <a:r>
              <a:rPr lang="es-ES" sz="2400" b="1" i="1" dirty="0" smtClean="0"/>
              <a:t> </a:t>
            </a:r>
            <a:r>
              <a:rPr lang="es-ES" sz="2400" b="1" i="1" dirty="0" err="1" smtClean="0"/>
              <a:t>jamarim</a:t>
            </a:r>
            <a:r>
              <a:rPr lang="es-ES" sz="2400" b="1" i="1" dirty="0" smtClean="0"/>
              <a:t> </a:t>
            </a:r>
            <a:r>
              <a:rPr lang="es-ES" sz="2400" b="1" i="1" dirty="0" err="1" smtClean="0"/>
              <a:t>jamarim</a:t>
            </a:r>
            <a:r>
              <a:rPr lang="es-ES" sz="2400" b="1" i="1" dirty="0" smtClean="0"/>
              <a:t> </a:t>
            </a:r>
            <a:r>
              <a:rPr lang="es-ES" sz="2400" b="1" i="1" dirty="0" err="1" smtClean="0"/>
              <a:t>vativ'ash</a:t>
            </a:r>
            <a:r>
              <a:rPr lang="es-ES" sz="2400" b="1" i="1" dirty="0" smtClean="0"/>
              <a:t> </a:t>
            </a:r>
            <a:r>
              <a:rPr lang="es-ES" sz="2400" b="1" i="1" dirty="0" err="1" smtClean="0"/>
              <a:t>ha'arets</a:t>
            </a:r>
            <a:r>
              <a:rPr lang="es-ES" sz="2400" b="1" i="1" dirty="0" smtClean="0"/>
              <a:t>.</a:t>
            </a:r>
            <a:endParaRPr lang="es-ES" sz="2400" i="1" dirty="0" smtClean="0"/>
          </a:p>
          <a:p>
            <a:endParaRPr lang="es-CO" sz="2400" i="1"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8:11   </a:t>
            </a:r>
            <a:r>
              <a:rPr lang="es-ES" sz="2400" i="1" dirty="0" smtClean="0">
                <a:solidFill>
                  <a:schemeClr val="accent3">
                    <a:lumMod val="50000"/>
                  </a:schemeClr>
                </a:solidFill>
                <a:effectLst>
                  <a:outerShdw blurRad="38100" dist="38100" dir="2700000" algn="tl">
                    <a:srgbClr val="000000">
                      <a:alpha val="43137"/>
                    </a:srgbClr>
                  </a:outerShdw>
                </a:effectLst>
              </a:rPr>
              <a:t>Y vio el Faraón que hubo un alivio, y endureció su corazón y no les escuchó, como lo había dicho el Eterno.</a:t>
            </a:r>
          </a:p>
          <a:p>
            <a:r>
              <a:rPr lang="es-ES" sz="2400" b="1" i="1" dirty="0" smtClean="0"/>
              <a:t> </a:t>
            </a:r>
            <a:r>
              <a:rPr lang="es-ES" sz="2400" b="1" i="1" dirty="0" err="1" smtClean="0"/>
              <a:t>Vayar</a:t>
            </a:r>
            <a:r>
              <a:rPr lang="es-ES" sz="2400" b="1" i="1" dirty="0" smtClean="0"/>
              <a:t> </a:t>
            </a:r>
            <a:r>
              <a:rPr lang="es-ES" sz="2400" b="1" i="1" dirty="0" err="1" smtClean="0"/>
              <a:t>Par'oh</a:t>
            </a:r>
            <a:r>
              <a:rPr lang="es-ES" sz="2400" b="1" i="1" dirty="0" smtClean="0"/>
              <a:t> </a:t>
            </a:r>
            <a:r>
              <a:rPr lang="es-ES" sz="2400" b="1" i="1" dirty="0" err="1" smtClean="0"/>
              <a:t>ki</a:t>
            </a:r>
            <a:r>
              <a:rPr lang="es-ES" sz="2400" b="1" i="1" dirty="0" smtClean="0"/>
              <a:t> </a:t>
            </a:r>
            <a:r>
              <a:rPr lang="es-ES" sz="2400" b="1" i="1" dirty="0" err="1" smtClean="0"/>
              <a:t>hayetah</a:t>
            </a:r>
            <a:r>
              <a:rPr lang="es-ES" sz="2400" b="1" i="1" dirty="0" smtClean="0"/>
              <a:t> </a:t>
            </a:r>
            <a:r>
              <a:rPr lang="es-ES" sz="2400" b="1" i="1" dirty="0" err="1" smtClean="0"/>
              <a:t>harevajah</a:t>
            </a:r>
            <a:r>
              <a:rPr lang="es-ES" sz="2400" b="1" i="1" dirty="0" smtClean="0"/>
              <a:t> </a:t>
            </a:r>
            <a:r>
              <a:rPr lang="es-ES" sz="2400" b="1" i="1" dirty="0" err="1" smtClean="0"/>
              <a:t>vehajbed</a:t>
            </a:r>
            <a:r>
              <a:rPr lang="es-ES" sz="2400" b="1" i="1" dirty="0" smtClean="0"/>
              <a:t> et-libo velo </a:t>
            </a:r>
            <a:r>
              <a:rPr lang="es-ES" sz="2400" b="1" i="1" dirty="0" err="1" smtClean="0"/>
              <a:t>shama</a:t>
            </a:r>
            <a:r>
              <a:rPr lang="es-ES" sz="2400" b="1" i="1" dirty="0" smtClean="0"/>
              <a:t> </a:t>
            </a:r>
            <a:r>
              <a:rPr lang="es-ES" sz="2400" b="1" i="1" dirty="0" err="1" smtClean="0"/>
              <a:t>alehem</a:t>
            </a:r>
            <a:r>
              <a:rPr lang="es-ES" sz="2400" b="1" i="1" dirty="0" smtClean="0"/>
              <a:t> </a:t>
            </a:r>
            <a:r>
              <a:rPr lang="es-ES" sz="2400" b="1" i="1" dirty="0" err="1" smtClean="0"/>
              <a:t>ka'asher</a:t>
            </a:r>
            <a:r>
              <a:rPr lang="es-ES" sz="2400" b="1" i="1" dirty="0" smtClean="0"/>
              <a:t> </a:t>
            </a:r>
            <a:r>
              <a:rPr lang="es-ES" sz="2400" b="1" i="1" dirty="0" err="1" smtClean="0"/>
              <a:t>diber</a:t>
            </a:r>
            <a:r>
              <a:rPr lang="es-ES" sz="2400" b="1" i="1" dirty="0" smtClean="0"/>
              <a:t> Adonay.</a:t>
            </a:r>
            <a:endParaRPr lang="es-ES" sz="2400" i="1" dirty="0" smtClean="0"/>
          </a:p>
          <a:p>
            <a:r>
              <a:rPr lang="es-CO" sz="2400" i="1" dirty="0" smtClean="0"/>
              <a:t>Endureció su corazón. El mismo, no Dios.</a:t>
            </a:r>
            <a:endParaRPr lang="es-CO" sz="2400" i="1"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8:12   </a:t>
            </a:r>
            <a:r>
              <a:rPr lang="es-CO" sz="2400" i="1" dirty="0" smtClean="0">
                <a:solidFill>
                  <a:schemeClr val="accent3">
                    <a:lumMod val="50000"/>
                  </a:schemeClr>
                </a:solidFill>
                <a:effectLst>
                  <a:outerShdw blurRad="38100" dist="38100" dir="2700000" algn="tl">
                    <a:srgbClr val="000000">
                      <a:alpha val="43137"/>
                    </a:srgbClr>
                  </a:outerShdw>
                </a:effectLst>
              </a:rPr>
              <a:t>Y dijo el Eterno a Moisés: Di a Aarón: "Extiende tu vara y hiere el polvo de la tierra, para que se vuelva piojos por toda la tierra de Egipto". </a:t>
            </a:r>
          </a:p>
          <a:p>
            <a:r>
              <a:rPr lang="es-CO" sz="2400" b="1" i="1" dirty="0" err="1" smtClean="0"/>
              <a:t>Vayomer</a:t>
            </a:r>
            <a:r>
              <a:rPr lang="es-CO" sz="2400" b="1" i="1" dirty="0" smtClean="0"/>
              <a:t> Adonay el-</a:t>
            </a:r>
            <a:r>
              <a:rPr lang="es-CO" sz="2400" b="1" i="1" dirty="0" err="1" smtClean="0"/>
              <a:t>Moshe</a:t>
            </a:r>
            <a:r>
              <a:rPr lang="es-CO" sz="2400" b="1" i="1" dirty="0" smtClean="0"/>
              <a:t> </a:t>
            </a:r>
            <a:r>
              <a:rPr lang="es-CO" sz="2400" b="1" i="1" dirty="0" err="1" smtClean="0"/>
              <a:t>emor</a:t>
            </a:r>
            <a:r>
              <a:rPr lang="es-CO" sz="2400" b="1" i="1" dirty="0" smtClean="0"/>
              <a:t> el-Aharon </a:t>
            </a:r>
            <a:r>
              <a:rPr lang="es-CO" sz="2400" b="1" i="1" dirty="0" err="1" smtClean="0"/>
              <a:t>neteh</a:t>
            </a:r>
            <a:r>
              <a:rPr lang="es-CO" sz="2400" b="1" i="1" dirty="0" smtClean="0"/>
              <a:t> et-</a:t>
            </a:r>
            <a:r>
              <a:rPr lang="es-CO" sz="2400" b="1" i="1" dirty="0" err="1" smtClean="0"/>
              <a:t>matja</a:t>
            </a:r>
            <a:r>
              <a:rPr lang="es-CO" sz="2400" b="1" i="1" dirty="0" smtClean="0"/>
              <a:t> </a:t>
            </a:r>
            <a:r>
              <a:rPr lang="es-CO" sz="2400" b="1" i="1" dirty="0" err="1" smtClean="0"/>
              <a:t>vehaj</a:t>
            </a:r>
            <a:r>
              <a:rPr lang="es-CO" sz="2400" b="1" i="1" dirty="0" smtClean="0"/>
              <a:t> et-</a:t>
            </a:r>
            <a:r>
              <a:rPr lang="es-CO" sz="2400" b="1" i="1" dirty="0" err="1" smtClean="0"/>
              <a:t>afar</a:t>
            </a:r>
            <a:r>
              <a:rPr lang="es-CO" sz="2400" b="1" i="1" dirty="0" smtClean="0"/>
              <a:t> </a:t>
            </a:r>
            <a:r>
              <a:rPr lang="es-CO" sz="2400" b="1" i="1" dirty="0" err="1" smtClean="0"/>
              <a:t>ha'arets</a:t>
            </a:r>
            <a:r>
              <a:rPr lang="es-CO" sz="2400" b="1" i="1" dirty="0" smtClean="0"/>
              <a:t> </a:t>
            </a:r>
            <a:r>
              <a:rPr lang="es-CO" sz="2400" b="1" i="1" dirty="0" err="1" smtClean="0"/>
              <a:t>vehayah</a:t>
            </a:r>
            <a:r>
              <a:rPr lang="es-CO" sz="2400" b="1" i="1" dirty="0" smtClean="0"/>
              <a:t> </a:t>
            </a:r>
            <a:r>
              <a:rPr lang="es-CO" sz="2400" b="1" i="1" dirty="0" err="1" smtClean="0"/>
              <a:t>lejinim</a:t>
            </a:r>
            <a:r>
              <a:rPr lang="es-CO" sz="2400" b="1" i="1" dirty="0" smtClean="0"/>
              <a:t> </a:t>
            </a:r>
            <a:r>
              <a:rPr lang="es-CO" sz="2400" b="1" i="1" dirty="0" err="1" smtClean="0"/>
              <a:t>bejol</a:t>
            </a:r>
            <a:r>
              <a:rPr lang="es-CO" sz="2400" b="1" i="1" dirty="0" smtClean="0"/>
              <a:t> </a:t>
            </a:r>
            <a:r>
              <a:rPr lang="es-CO" sz="2400" b="1" i="1" dirty="0" err="1" smtClean="0"/>
              <a:t>erets</a:t>
            </a:r>
            <a:r>
              <a:rPr lang="es-CO" sz="2400" b="1" i="1" dirty="0" smtClean="0"/>
              <a:t> </a:t>
            </a:r>
            <a:r>
              <a:rPr lang="es-CO" sz="2400" b="1" i="1" dirty="0" err="1" smtClean="0"/>
              <a:t>Mitsrayim</a:t>
            </a:r>
            <a:r>
              <a:rPr lang="es-CO" sz="2400" b="1" i="1" dirty="0" smtClean="0"/>
              <a:t>.</a:t>
            </a:r>
          </a:p>
          <a:p>
            <a:r>
              <a:rPr lang="es-CO" sz="2400" i="1" dirty="0" smtClean="0"/>
              <a:t>De nuevo Aarón golpea la tierra y no Moisés.</a:t>
            </a:r>
          </a:p>
          <a:p>
            <a:r>
              <a:rPr lang="es-CO" sz="2400" i="1" dirty="0" smtClean="0"/>
              <a:t>El polvo de la tierra lo había protegido cuando ocultó al egipcio que había matado. Moisés habría demostrado ingratitud si golpeaba la tierra.</a:t>
            </a:r>
            <a:endParaRPr lang="es-CO" sz="2400" i="1" dirty="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8:13</a:t>
            </a:r>
            <a:r>
              <a:rPr lang="es-CO" sz="2400" i="1" dirty="0" smtClean="0">
                <a:solidFill>
                  <a:schemeClr val="accent3">
                    <a:lumMod val="50000"/>
                  </a:schemeClr>
                </a:solidFill>
                <a:effectLst>
                  <a:outerShdw blurRad="38100" dist="38100" dir="2700000" algn="tl">
                    <a:srgbClr val="000000">
                      <a:alpha val="43137"/>
                    </a:srgbClr>
                  </a:outerShdw>
                </a:effectLst>
              </a:rPr>
              <a:t>   E hicieron así ; y extendió Aarón su mano con su vara e hirió el polvo de la tierra, el cual se volvió piojos en hombres y en bestias; todo el polvo de la tierra se convirtió en piojos en todo el país de Egipto. </a:t>
            </a:r>
          </a:p>
          <a:p>
            <a:r>
              <a:rPr lang="es-CO" sz="2400" b="1" i="1" dirty="0" err="1" smtClean="0"/>
              <a:t>Vaya'asu-jen</a:t>
            </a:r>
            <a:r>
              <a:rPr lang="es-CO" sz="2400" b="1" i="1" dirty="0" smtClean="0"/>
              <a:t> </a:t>
            </a:r>
            <a:r>
              <a:rPr lang="es-CO" sz="2400" b="1" i="1" dirty="0" err="1" smtClean="0"/>
              <a:t>vayet</a:t>
            </a:r>
            <a:r>
              <a:rPr lang="es-CO" sz="2400" b="1" i="1" dirty="0" smtClean="0"/>
              <a:t> Aharon et-</a:t>
            </a:r>
            <a:r>
              <a:rPr lang="es-CO" sz="2400" b="1" i="1" dirty="0" err="1" smtClean="0"/>
              <a:t>yado</a:t>
            </a:r>
            <a:r>
              <a:rPr lang="es-CO" sz="2400" b="1" i="1" dirty="0" smtClean="0"/>
              <a:t> </a:t>
            </a:r>
            <a:r>
              <a:rPr lang="es-CO" sz="2400" b="1" i="1" dirty="0" err="1" smtClean="0"/>
              <a:t>vematehu</a:t>
            </a:r>
            <a:r>
              <a:rPr lang="es-CO" sz="2400" b="1" i="1" dirty="0" smtClean="0"/>
              <a:t> </a:t>
            </a:r>
            <a:r>
              <a:rPr lang="es-CO" sz="2400" b="1" i="1" dirty="0" err="1" smtClean="0"/>
              <a:t>vayaj</a:t>
            </a:r>
            <a:r>
              <a:rPr lang="es-CO" sz="2400" b="1" i="1" dirty="0" smtClean="0"/>
              <a:t> et-</a:t>
            </a:r>
            <a:r>
              <a:rPr lang="es-CO" sz="2400" b="1" i="1" dirty="0" err="1" smtClean="0"/>
              <a:t>afar</a:t>
            </a:r>
            <a:r>
              <a:rPr lang="es-CO" sz="2400" b="1" i="1" dirty="0" smtClean="0"/>
              <a:t> </a:t>
            </a:r>
            <a:r>
              <a:rPr lang="es-CO" sz="2400" b="1" i="1" dirty="0" err="1" smtClean="0"/>
              <a:t>ha'arets</a:t>
            </a:r>
            <a:r>
              <a:rPr lang="es-CO" sz="2400" b="1" i="1" dirty="0" smtClean="0"/>
              <a:t> </a:t>
            </a:r>
            <a:r>
              <a:rPr lang="es-CO" sz="2400" b="1" i="1" dirty="0" err="1" smtClean="0"/>
              <a:t>vatehi</a:t>
            </a:r>
            <a:r>
              <a:rPr lang="es-CO" sz="2400" b="1" i="1" dirty="0" smtClean="0"/>
              <a:t> </a:t>
            </a:r>
            <a:r>
              <a:rPr lang="es-CO" sz="2400" b="1" i="1" dirty="0" err="1" smtClean="0"/>
              <a:t>hakinam</a:t>
            </a:r>
            <a:r>
              <a:rPr lang="es-CO" sz="2400" b="1" i="1" dirty="0" smtClean="0"/>
              <a:t> </a:t>
            </a:r>
            <a:r>
              <a:rPr lang="es-CO" sz="2400" b="1" i="1" dirty="0" err="1" smtClean="0"/>
              <a:t>ba'adam</a:t>
            </a:r>
            <a:r>
              <a:rPr lang="es-CO" sz="2400" b="1" i="1" dirty="0" smtClean="0"/>
              <a:t> </a:t>
            </a:r>
            <a:r>
              <a:rPr lang="es-CO" sz="2400" b="1" i="1" dirty="0" err="1" smtClean="0"/>
              <a:t>uvabehemah</a:t>
            </a:r>
            <a:r>
              <a:rPr lang="es-CO" sz="2400" b="1" i="1" dirty="0" smtClean="0"/>
              <a:t> </a:t>
            </a:r>
            <a:r>
              <a:rPr lang="es-CO" sz="2400" b="1" i="1" dirty="0" err="1" smtClean="0"/>
              <a:t>kol-afar</a:t>
            </a:r>
            <a:r>
              <a:rPr lang="es-CO" sz="2400" b="1" i="1" dirty="0" smtClean="0"/>
              <a:t> </a:t>
            </a:r>
            <a:r>
              <a:rPr lang="es-CO" sz="2400" b="1" i="1" dirty="0" err="1" smtClean="0"/>
              <a:t>ha'arets</a:t>
            </a:r>
            <a:r>
              <a:rPr lang="es-CO" sz="2400" b="1" i="1" dirty="0" smtClean="0"/>
              <a:t> </a:t>
            </a:r>
            <a:r>
              <a:rPr lang="es-CO" sz="2400" b="1" i="1" dirty="0" err="1" smtClean="0"/>
              <a:t>hayah</a:t>
            </a:r>
            <a:r>
              <a:rPr lang="es-CO" sz="2400" b="1" i="1" dirty="0" smtClean="0"/>
              <a:t> </a:t>
            </a:r>
            <a:r>
              <a:rPr lang="es-CO" sz="2400" b="1" i="1" dirty="0" err="1" smtClean="0"/>
              <a:t>jinim</a:t>
            </a:r>
            <a:r>
              <a:rPr lang="es-CO" sz="2400" b="1" i="1" dirty="0" smtClean="0"/>
              <a:t> </a:t>
            </a:r>
            <a:r>
              <a:rPr lang="es-CO" sz="2400" b="1" i="1" dirty="0" err="1" smtClean="0"/>
              <a:t>bejol-erets</a:t>
            </a:r>
            <a:r>
              <a:rPr lang="es-CO" sz="2400" b="1" i="1" dirty="0" smtClean="0"/>
              <a:t> </a:t>
            </a:r>
            <a:r>
              <a:rPr lang="es-CO" sz="2400" b="1" i="1" dirty="0" err="1" smtClean="0"/>
              <a:t>Mitsrayim</a:t>
            </a:r>
            <a:r>
              <a:rPr lang="es-CO" sz="2400" b="1" i="1" dirty="0" smtClean="0"/>
              <a:t>.</a:t>
            </a:r>
          </a:p>
          <a:p>
            <a:r>
              <a:rPr lang="es-CO" sz="2400" i="1" dirty="0" smtClean="0"/>
              <a:t>En la segunda plaga hubo ranas que se multiplicaban en el Nilo e invadían las casas. Esto fue porque los egipcios obligaban a los hebreos a pescar para ellos.</a:t>
            </a:r>
            <a:endParaRPr lang="es-CO" sz="2400" i="1"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8:14   </a:t>
            </a:r>
            <a:r>
              <a:rPr lang="es-CO" sz="2400" i="1" dirty="0" smtClean="0">
                <a:solidFill>
                  <a:schemeClr val="accent3">
                    <a:lumMod val="50000"/>
                  </a:schemeClr>
                </a:solidFill>
                <a:effectLst>
                  <a:outerShdw blurRad="38100" dist="38100" dir="2700000" algn="tl">
                    <a:srgbClr val="000000">
                      <a:alpha val="43137"/>
                    </a:srgbClr>
                  </a:outerShdw>
                </a:effectLst>
              </a:rPr>
              <a:t>E hicieron de la misma manera los magos con sus magias, para producir piojos, mas no pudieron. Había pues piojos en los hombres y en las bestias.</a:t>
            </a:r>
            <a:r>
              <a:rPr lang="es-CO" sz="2400" b="1" i="1" dirty="0" smtClean="0">
                <a:solidFill>
                  <a:schemeClr val="accent3">
                    <a:lumMod val="50000"/>
                  </a:schemeClr>
                </a:solidFill>
                <a:effectLst>
                  <a:outerShdw blurRad="38100" dist="38100" dir="2700000" algn="tl">
                    <a:srgbClr val="000000">
                      <a:alpha val="43137"/>
                    </a:srgbClr>
                  </a:outerShdw>
                </a:effectLst>
              </a:rPr>
              <a:t> </a:t>
            </a:r>
          </a:p>
          <a:p>
            <a:r>
              <a:rPr lang="es-CO" sz="2400" b="1" i="1" dirty="0" err="1" smtClean="0"/>
              <a:t>Vaya'asu-jen</a:t>
            </a:r>
            <a:r>
              <a:rPr lang="es-CO" sz="2400" b="1" i="1" dirty="0" smtClean="0"/>
              <a:t> </a:t>
            </a:r>
            <a:r>
              <a:rPr lang="es-CO" sz="2400" b="1" i="1" dirty="0" err="1" smtClean="0"/>
              <a:t>hajartumim</a:t>
            </a:r>
            <a:r>
              <a:rPr lang="es-CO" sz="2400" b="1" i="1" dirty="0" smtClean="0"/>
              <a:t> </a:t>
            </a:r>
            <a:r>
              <a:rPr lang="es-CO" sz="2400" b="1" i="1" dirty="0" err="1" smtClean="0"/>
              <a:t>belateyhem</a:t>
            </a:r>
            <a:r>
              <a:rPr lang="es-CO" sz="2400" b="1" i="1" dirty="0" smtClean="0"/>
              <a:t> </a:t>
            </a:r>
            <a:r>
              <a:rPr lang="es-CO" sz="2400" b="1" i="1" dirty="0" err="1" smtClean="0"/>
              <a:t>lehotsi</a:t>
            </a:r>
            <a:r>
              <a:rPr lang="es-CO" sz="2400" b="1" i="1" dirty="0" smtClean="0"/>
              <a:t> et-</a:t>
            </a:r>
            <a:r>
              <a:rPr lang="es-CO" sz="2400" b="1" i="1" dirty="0" err="1" smtClean="0"/>
              <a:t>hakinim</a:t>
            </a:r>
            <a:r>
              <a:rPr lang="es-CO" sz="2400" b="1" i="1" dirty="0" smtClean="0"/>
              <a:t> velo </a:t>
            </a:r>
            <a:r>
              <a:rPr lang="es-CO" sz="2400" b="1" i="1" dirty="0" err="1" smtClean="0"/>
              <a:t>yajolu</a:t>
            </a:r>
            <a:r>
              <a:rPr lang="es-CO" sz="2400" b="1" i="1" dirty="0" smtClean="0"/>
              <a:t> </a:t>
            </a:r>
            <a:r>
              <a:rPr lang="es-CO" sz="2400" b="1" i="1" dirty="0" err="1" smtClean="0"/>
              <a:t>vatehi</a:t>
            </a:r>
            <a:r>
              <a:rPr lang="es-CO" sz="2400" b="1" i="1" dirty="0" smtClean="0"/>
              <a:t> </a:t>
            </a:r>
            <a:r>
              <a:rPr lang="es-CO" sz="2400" b="1" i="1" dirty="0" err="1" smtClean="0"/>
              <a:t>hakinam</a:t>
            </a:r>
            <a:r>
              <a:rPr lang="es-CO" sz="2400" b="1" i="1" dirty="0" smtClean="0"/>
              <a:t> </a:t>
            </a:r>
            <a:r>
              <a:rPr lang="es-CO" sz="2400" b="1" i="1" dirty="0" err="1" smtClean="0"/>
              <a:t>ba'adam</a:t>
            </a:r>
            <a:r>
              <a:rPr lang="es-CO" sz="2400" b="1" i="1" dirty="0" smtClean="0"/>
              <a:t> </a:t>
            </a:r>
            <a:r>
              <a:rPr lang="es-CO" sz="2400" b="1" i="1" dirty="0" err="1" smtClean="0"/>
              <a:t>uvabehemah</a:t>
            </a:r>
            <a:r>
              <a:rPr lang="es-CO" sz="2400" b="1" i="1" dirty="0" smtClean="0"/>
              <a:t>.</a:t>
            </a:r>
          </a:p>
          <a:p>
            <a:r>
              <a:rPr lang="es-CO" sz="2400" i="1" dirty="0" smtClean="0"/>
              <a:t>Ellos golpearon la tierra, pronunciaron todos sus conjuros mágicos, llamaron a sus demonios e hicieron toda la magia negra posible para duplicar el fenómeno como lo habían hecho las otras veces, pero no les funcionó esta vez.</a:t>
            </a:r>
          </a:p>
          <a:p>
            <a:r>
              <a:rPr lang="es-CO" sz="2400" i="1" dirty="0" smtClean="0"/>
              <a:t>Veamos dos interpretaciones de </a:t>
            </a:r>
            <a:r>
              <a:rPr lang="es-CO" sz="2400" i="1" dirty="0" err="1" smtClean="0"/>
              <a:t>Ramban</a:t>
            </a:r>
            <a:r>
              <a:rPr lang="es-CO" sz="2400" i="1" dirty="0" smtClean="0"/>
              <a:t>:</a:t>
            </a:r>
            <a:endParaRPr lang="es-CO" sz="2400" i="1"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smtClean="0">
                <a:solidFill>
                  <a:schemeClr val="accent3">
                    <a:lumMod val="50000"/>
                  </a:schemeClr>
                </a:solidFill>
              </a:rPr>
              <a:t>“Rabí Abraham Ibn Ezra dice que ya que los nigromantes habían hecho como Aarón hizo con las </a:t>
            </a:r>
            <a:r>
              <a:rPr lang="es-CO" sz="2400" i="1" dirty="0" err="1" smtClean="0">
                <a:solidFill>
                  <a:schemeClr val="accent3">
                    <a:lumMod val="50000"/>
                  </a:schemeClr>
                </a:solidFill>
              </a:rPr>
              <a:t>tanin</a:t>
            </a:r>
            <a:r>
              <a:rPr lang="es-CO" sz="2400" i="1" dirty="0" smtClean="0">
                <a:solidFill>
                  <a:schemeClr val="accent3">
                    <a:lumMod val="50000"/>
                  </a:schemeClr>
                </a:solidFill>
              </a:rPr>
              <a:t> –serpientes-  con </a:t>
            </a:r>
            <a:r>
              <a:rPr lang="es-CO" sz="2400" i="1" dirty="0" err="1" smtClean="0">
                <a:solidFill>
                  <a:schemeClr val="accent3">
                    <a:lumMod val="50000"/>
                  </a:schemeClr>
                </a:solidFill>
              </a:rPr>
              <a:t>dam</a:t>
            </a:r>
            <a:r>
              <a:rPr lang="es-CO" sz="2400" i="1" dirty="0" smtClean="0">
                <a:solidFill>
                  <a:schemeClr val="accent3">
                    <a:lumMod val="50000"/>
                  </a:schemeClr>
                </a:solidFill>
              </a:rPr>
              <a:t> –sangre- y con </a:t>
            </a:r>
            <a:r>
              <a:rPr lang="es-CO" sz="2400" i="1" dirty="0" err="1" smtClean="0">
                <a:solidFill>
                  <a:schemeClr val="accent3">
                    <a:lumMod val="50000"/>
                  </a:schemeClr>
                </a:solidFill>
              </a:rPr>
              <a:t>tzefardim</a:t>
            </a:r>
            <a:r>
              <a:rPr lang="es-CO" sz="2400" i="1" dirty="0" smtClean="0">
                <a:solidFill>
                  <a:schemeClr val="accent3">
                    <a:lumMod val="50000"/>
                  </a:schemeClr>
                </a:solidFill>
              </a:rPr>
              <a:t> –ranas- y ahora no podían duplicarlo, le dijeron ellos al Faraón: Esta plaga no ha venido a nombre de Israel, sino que es plaga de Dios de acuerdo a las constelaciones de las estrellas que tienen influencia sobre la tierra de Egipto. </a:t>
            </a:r>
          </a:p>
          <a:p>
            <a:r>
              <a:rPr lang="es-CO" sz="2400" i="1" dirty="0" smtClean="0">
                <a:solidFill>
                  <a:schemeClr val="accent3">
                    <a:lumMod val="50000"/>
                  </a:schemeClr>
                </a:solidFill>
              </a:rPr>
              <a:t>Porque Faraón no niega la existencia del Creador, sino solo el Nombre que Moisés le mencionó”</a:t>
            </a:r>
          </a:p>
          <a:p>
            <a:r>
              <a:rPr lang="es-CO" sz="2400" i="1" dirty="0" smtClean="0">
                <a:solidFill>
                  <a:schemeClr val="accent3">
                    <a:lumMod val="50000"/>
                  </a:schemeClr>
                </a:solidFill>
              </a:rPr>
              <a:t>Pero Rambán no esta de acuerdo.</a:t>
            </a:r>
            <a:endParaRPr lang="es-CO" sz="2400" i="1"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smtClean="0">
                <a:solidFill>
                  <a:schemeClr val="accent3">
                    <a:lumMod val="50000"/>
                  </a:schemeClr>
                </a:solidFill>
              </a:rPr>
              <a:t>El asunto es que cuando los nigromantes vieron que no podían traer piojos ellos reconocieron que las acciones de Aarón eran milagros de Dios a nombre de Israel. Y es así porque Faraón no los volvió a citar en adelante.</a:t>
            </a:r>
          </a:p>
          <a:p>
            <a:r>
              <a:rPr lang="es-CO" sz="2400" i="1" dirty="0" smtClean="0">
                <a:solidFill>
                  <a:schemeClr val="accent3">
                    <a:lumMod val="50000"/>
                  </a:schemeClr>
                </a:solidFill>
              </a:rPr>
              <a:t>Y fue para minimizar el asunto que dijeron ellos “esto es el dedo de Dios”, pero ellos no dijeron, “esto es la mano de Dios”, es como decir, “esto es una pequeña plaga de Dios”; y ellos no dijeron, “esto es el dedo de Hashem </a:t>
            </a:r>
            <a:r>
              <a:rPr lang="he-IL" sz="2400" i="1" dirty="0" smtClean="0">
                <a:solidFill>
                  <a:schemeClr val="accent3">
                    <a:lumMod val="50000"/>
                  </a:schemeClr>
                </a:solidFill>
              </a:rPr>
              <a:t>יהוה </a:t>
            </a:r>
            <a:r>
              <a:rPr lang="es-CO" sz="2400" i="1" dirty="0" smtClean="0">
                <a:solidFill>
                  <a:schemeClr val="accent3">
                    <a:lumMod val="50000"/>
                  </a:schemeClr>
                </a:solidFill>
              </a:rPr>
              <a:t> –” porque Faraón y sus siervos no mencionaron el Único Nombre de Dios excepto cuando ellos hablaban con Moisés ya que Moisés se los mencionó a ellos.</a:t>
            </a:r>
            <a:endParaRPr lang="es-CO" sz="2400" i="1"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rPr>
              <a:t>Por qué no duplicaron los piojos?</a:t>
            </a:r>
          </a:p>
          <a:p>
            <a:r>
              <a:rPr lang="es-CO" sz="2400" i="1" dirty="0" smtClean="0">
                <a:solidFill>
                  <a:schemeClr val="accent3">
                    <a:lumMod val="50000"/>
                  </a:schemeClr>
                </a:solidFill>
              </a:rPr>
              <a:t>“Fue por designio de Dios hacia ellos, “El confundió su consejo” (2 </a:t>
            </a:r>
            <a:r>
              <a:rPr lang="es-CO" sz="2400" i="1" dirty="0" err="1" smtClean="0">
                <a:solidFill>
                  <a:schemeClr val="accent3">
                    <a:lumMod val="50000"/>
                  </a:schemeClr>
                </a:solidFill>
              </a:rPr>
              <a:t>Shemuel</a:t>
            </a:r>
            <a:r>
              <a:rPr lang="es-CO" sz="2400" i="1" dirty="0" smtClean="0">
                <a:solidFill>
                  <a:schemeClr val="accent3">
                    <a:lumMod val="50000"/>
                  </a:schemeClr>
                </a:solidFill>
              </a:rPr>
              <a:t> 15:31) a Su voluntad porque todo es de El y todas las cosas están bajo Su mano”.</a:t>
            </a:r>
          </a:p>
          <a:p>
            <a:r>
              <a:rPr lang="es-CO" sz="2400" i="1" dirty="0" smtClean="0">
                <a:solidFill>
                  <a:schemeClr val="accent3">
                    <a:lumMod val="50000"/>
                  </a:schemeClr>
                </a:solidFill>
              </a:rPr>
              <a:t>Me parece, además, que la plaga de Sangre </a:t>
            </a:r>
            <a:r>
              <a:rPr lang="es-CO" sz="2400" i="1" dirty="0" smtClean="0">
                <a:solidFill>
                  <a:schemeClr val="accent3">
                    <a:lumMod val="50000"/>
                  </a:schemeClr>
                </a:solidFill>
              </a:rPr>
              <a:t>que era </a:t>
            </a:r>
            <a:r>
              <a:rPr lang="es-CO" sz="2400" i="1" dirty="0" smtClean="0">
                <a:solidFill>
                  <a:schemeClr val="accent3">
                    <a:lumMod val="50000"/>
                  </a:schemeClr>
                </a:solidFill>
              </a:rPr>
              <a:t>solamente cambiar la naturaleza del agua y la plaga de Ranas que consistió en traerlas del río, los brujos pudieron hacer ese tipo de cosas, debido a que esto no envolvió “creación” o “formación” de la nada.</a:t>
            </a:r>
          </a:p>
          <a:p>
            <a:r>
              <a:rPr lang="es-CO" sz="2400" i="1" dirty="0" smtClean="0">
                <a:solidFill>
                  <a:schemeClr val="accent3">
                    <a:lumMod val="50000"/>
                  </a:schemeClr>
                </a:solidFill>
              </a:rPr>
              <a:t>Porque la Escritura no dice, “las Ranas vinieron a ser”, sino dijo ‘la infestación de Ranas ascendió’ significando que ellas se reunieron y subieron.</a:t>
            </a:r>
            <a:endParaRPr lang="es-CO" sz="2400" i="1"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rPr>
              <a:t>Sin embargo, la plaga de Piojos, envolvió “crear algo nuevo”, porque no es la naturaleza del polvo convertirse en Piojos.</a:t>
            </a:r>
          </a:p>
          <a:p>
            <a:r>
              <a:rPr lang="es-CO" sz="2400" b="1" i="1" dirty="0" smtClean="0">
                <a:solidFill>
                  <a:schemeClr val="accent3">
                    <a:lumMod val="50000"/>
                  </a:schemeClr>
                </a:solidFill>
              </a:rPr>
              <a:t>Y esto es porque dice Dios, </a:t>
            </a:r>
            <a:r>
              <a:rPr lang="es-CO" sz="2400" b="1" i="1" dirty="0" smtClean="0">
                <a:solidFill>
                  <a:srgbClr val="C00000"/>
                </a:solidFill>
                <a:effectLst>
                  <a:outerShdw blurRad="38100" dist="38100" dir="2700000" algn="tl">
                    <a:srgbClr val="000000">
                      <a:alpha val="43137"/>
                    </a:srgbClr>
                  </a:outerShdw>
                </a:effectLst>
              </a:rPr>
              <a:t>“y vinieron a ser Piojos” </a:t>
            </a:r>
            <a:r>
              <a:rPr lang="es-CO" sz="2400" b="1" i="1" dirty="0" smtClean="0">
                <a:solidFill>
                  <a:schemeClr val="accent3">
                    <a:lumMod val="50000"/>
                  </a:schemeClr>
                </a:solidFill>
              </a:rPr>
              <a:t>–</a:t>
            </a:r>
            <a:r>
              <a:rPr lang="es-CO" sz="2400" b="1" i="1" dirty="0" err="1" smtClean="0">
                <a:solidFill>
                  <a:srgbClr val="C00000"/>
                </a:solidFill>
                <a:effectLst>
                  <a:outerShdw blurRad="38100" dist="38100" dir="2700000" algn="tl">
                    <a:srgbClr val="000000">
                      <a:alpha val="43137"/>
                    </a:srgbClr>
                  </a:outerShdw>
                </a:effectLst>
              </a:rPr>
              <a:t>vehayá</a:t>
            </a:r>
            <a:r>
              <a:rPr lang="es-CO" sz="2400" b="1" i="1" dirty="0" smtClean="0">
                <a:solidFill>
                  <a:srgbClr val="C00000"/>
                </a:solidFill>
                <a:effectLst>
                  <a:outerShdw blurRad="38100" dist="38100" dir="2700000" algn="tl">
                    <a:srgbClr val="000000">
                      <a:alpha val="43137"/>
                    </a:srgbClr>
                  </a:outerShdw>
                </a:effectLst>
              </a:rPr>
              <a:t> </a:t>
            </a:r>
            <a:r>
              <a:rPr lang="es-CO" sz="2400" b="1" i="1" dirty="0" err="1" smtClean="0">
                <a:solidFill>
                  <a:srgbClr val="C00000"/>
                </a:solidFill>
                <a:effectLst>
                  <a:outerShdw blurRad="38100" dist="38100" dir="2700000" algn="tl">
                    <a:srgbClr val="000000">
                      <a:alpha val="43137"/>
                    </a:srgbClr>
                  </a:outerShdw>
                </a:effectLst>
              </a:rPr>
              <a:t>lekinim</a:t>
            </a:r>
            <a:r>
              <a:rPr lang="es-CO" sz="2400" b="1" i="1" dirty="0" smtClean="0">
                <a:solidFill>
                  <a:srgbClr val="C00000"/>
                </a:solidFill>
                <a:effectLst>
                  <a:outerShdw blurRad="38100" dist="38100" dir="2700000" algn="tl">
                    <a:srgbClr val="000000">
                      <a:alpha val="43137"/>
                    </a:srgbClr>
                  </a:outerShdw>
                </a:effectLst>
              </a:rPr>
              <a:t>- </a:t>
            </a:r>
            <a:r>
              <a:rPr lang="es-CO" sz="2400" b="1" i="1" dirty="0" smtClean="0">
                <a:solidFill>
                  <a:schemeClr val="accent3">
                    <a:lumMod val="50000"/>
                  </a:schemeClr>
                </a:solidFill>
              </a:rPr>
              <a:t>verso 12, y lo mismo se dice en el verso 14, que es la misma idea que encontramos en Bereshit en el verso 1:24</a:t>
            </a:r>
          </a:p>
          <a:p>
            <a:r>
              <a:rPr lang="en-US" sz="2400" dirty="0" smtClean="0"/>
              <a:t>Y </a:t>
            </a:r>
            <a:r>
              <a:rPr lang="en-US" sz="2400" dirty="0" err="1" smtClean="0"/>
              <a:t>dijo</a:t>
            </a:r>
            <a:r>
              <a:rPr lang="en-US" sz="2400" dirty="0" smtClean="0"/>
              <a:t> Dios: </a:t>
            </a:r>
            <a:r>
              <a:rPr lang="en-US" sz="2400" dirty="0" err="1" smtClean="0"/>
              <a:t>Produzca</a:t>
            </a:r>
            <a:r>
              <a:rPr lang="en-US" sz="2400" dirty="0" smtClean="0"/>
              <a:t> la </a:t>
            </a:r>
            <a:r>
              <a:rPr lang="en-US" sz="2400" dirty="0" err="1" smtClean="0"/>
              <a:t>tierra</a:t>
            </a:r>
            <a:r>
              <a:rPr lang="en-US" sz="2400" dirty="0" smtClean="0"/>
              <a:t> ser </a:t>
            </a:r>
            <a:r>
              <a:rPr lang="en-US" sz="2400" dirty="0" err="1" smtClean="0"/>
              <a:t>viviente</a:t>
            </a:r>
            <a:r>
              <a:rPr lang="en-US" sz="2400" dirty="0" smtClean="0"/>
              <a:t>, </a:t>
            </a:r>
            <a:r>
              <a:rPr lang="en-US" sz="2400" dirty="0" err="1" smtClean="0"/>
              <a:t>según</a:t>
            </a:r>
            <a:r>
              <a:rPr lang="en-US" sz="2400" dirty="0" smtClean="0"/>
              <a:t> </a:t>
            </a:r>
            <a:r>
              <a:rPr lang="en-US" sz="2400" dirty="0" err="1" smtClean="0"/>
              <a:t>su</a:t>
            </a:r>
            <a:r>
              <a:rPr lang="en-US" sz="2400" dirty="0" smtClean="0"/>
              <a:t> </a:t>
            </a:r>
            <a:r>
              <a:rPr lang="en-US" sz="2400" dirty="0" err="1" smtClean="0"/>
              <a:t>especie</a:t>
            </a:r>
            <a:r>
              <a:rPr lang="en-US" sz="2400" dirty="0" smtClean="0"/>
              <a:t>, </a:t>
            </a:r>
            <a:r>
              <a:rPr lang="en-US" sz="2400" dirty="0" err="1" smtClean="0"/>
              <a:t>cuadrúpedo</a:t>
            </a:r>
            <a:r>
              <a:rPr lang="en-US" sz="2400" dirty="0" smtClean="0"/>
              <a:t> y </a:t>
            </a:r>
            <a:r>
              <a:rPr lang="en-US" sz="2400" dirty="0" err="1" smtClean="0"/>
              <a:t>reptil</a:t>
            </a:r>
            <a:r>
              <a:rPr lang="en-US" sz="2400" dirty="0" smtClean="0"/>
              <a:t> y animal de la </a:t>
            </a:r>
            <a:r>
              <a:rPr lang="en-US" sz="2400" dirty="0" err="1" smtClean="0"/>
              <a:t>tierra</a:t>
            </a:r>
            <a:r>
              <a:rPr lang="en-US" sz="2400" dirty="0" smtClean="0"/>
              <a:t> </a:t>
            </a:r>
            <a:r>
              <a:rPr lang="en-US" sz="2400" dirty="0" err="1" smtClean="0"/>
              <a:t>según</a:t>
            </a:r>
            <a:r>
              <a:rPr lang="en-US" sz="2400" dirty="0" smtClean="0"/>
              <a:t> </a:t>
            </a:r>
            <a:r>
              <a:rPr lang="en-US" sz="2400" dirty="0" err="1" smtClean="0"/>
              <a:t>su</a:t>
            </a:r>
            <a:r>
              <a:rPr lang="en-US" sz="2400" dirty="0" smtClean="0"/>
              <a:t> </a:t>
            </a:r>
            <a:r>
              <a:rPr lang="en-US" sz="2400" dirty="0" err="1" smtClean="0"/>
              <a:t>especie</a:t>
            </a:r>
            <a:r>
              <a:rPr lang="en-US" sz="2400" dirty="0" smtClean="0"/>
              <a:t>; y </a:t>
            </a:r>
            <a:r>
              <a:rPr lang="en-US" sz="2400" dirty="0" err="1" smtClean="0">
                <a:solidFill>
                  <a:srgbClr val="C00000"/>
                </a:solidFill>
                <a:effectLst>
                  <a:outerShdw blurRad="38100" dist="38100" dir="2700000" algn="tl">
                    <a:srgbClr val="000000">
                      <a:alpha val="43137"/>
                    </a:srgbClr>
                  </a:outerShdw>
                </a:effectLst>
              </a:rPr>
              <a:t>vinieron</a:t>
            </a:r>
            <a:r>
              <a:rPr lang="en-US" sz="2400" dirty="0" smtClean="0">
                <a:solidFill>
                  <a:srgbClr val="C00000"/>
                </a:solidFill>
                <a:effectLst>
                  <a:outerShdw blurRad="38100" dist="38100" dir="2700000" algn="tl">
                    <a:srgbClr val="000000">
                      <a:alpha val="43137"/>
                    </a:srgbClr>
                  </a:outerShdw>
                </a:effectLst>
              </a:rPr>
              <a:t> a ser </a:t>
            </a:r>
            <a:r>
              <a:rPr lang="en-US" sz="2400" dirty="0" err="1" smtClean="0"/>
              <a:t>así</a:t>
            </a:r>
            <a:r>
              <a:rPr lang="en-US" sz="2400" dirty="0" smtClean="0"/>
              <a:t>. </a:t>
            </a:r>
            <a:r>
              <a:rPr lang="en-US" sz="2400" b="1" i="1" dirty="0" err="1" smtClean="0"/>
              <a:t>Vayomer</a:t>
            </a:r>
            <a:r>
              <a:rPr lang="en-US" sz="2400" b="1" i="1" dirty="0" smtClean="0"/>
              <a:t> </a:t>
            </a:r>
            <a:r>
              <a:rPr lang="en-US" sz="2400" b="1" i="1" dirty="0" err="1" smtClean="0"/>
              <a:t>Elohim</a:t>
            </a:r>
            <a:r>
              <a:rPr lang="en-US" sz="2400" b="1" i="1" dirty="0" smtClean="0"/>
              <a:t> </a:t>
            </a:r>
            <a:r>
              <a:rPr lang="en-US" sz="2400" b="1" i="1" dirty="0" err="1" smtClean="0"/>
              <a:t>totsé</a:t>
            </a:r>
            <a:r>
              <a:rPr lang="en-US" sz="2400" b="1" i="1" dirty="0" smtClean="0"/>
              <a:t> </a:t>
            </a:r>
            <a:r>
              <a:rPr lang="en-US" sz="2400" b="1" i="1" dirty="0" err="1" smtClean="0"/>
              <a:t>ha'árets</a:t>
            </a:r>
            <a:r>
              <a:rPr lang="en-US" sz="2400" b="1" i="1" dirty="0" smtClean="0"/>
              <a:t> </a:t>
            </a:r>
            <a:r>
              <a:rPr lang="en-US" sz="2400" b="1" i="1" dirty="0" err="1" smtClean="0"/>
              <a:t>néfesh</a:t>
            </a:r>
            <a:r>
              <a:rPr lang="en-US" sz="2400" b="1" i="1" dirty="0" smtClean="0"/>
              <a:t> </a:t>
            </a:r>
            <a:r>
              <a:rPr lang="en-US" sz="2400" b="1" i="1" dirty="0" err="1" smtClean="0"/>
              <a:t>jayáh</a:t>
            </a:r>
            <a:r>
              <a:rPr lang="en-US" sz="2400" b="1" i="1" dirty="0" smtClean="0"/>
              <a:t>, </a:t>
            </a:r>
            <a:r>
              <a:rPr lang="en-US" sz="2400" b="1" i="1" dirty="0" err="1" smtClean="0"/>
              <a:t>lemináh</a:t>
            </a:r>
            <a:r>
              <a:rPr lang="en-US" sz="2400" b="1" i="1" dirty="0" smtClean="0"/>
              <a:t> </a:t>
            </a:r>
            <a:r>
              <a:rPr lang="en-US" sz="2400" b="1" i="1" dirty="0" err="1" smtClean="0"/>
              <a:t>behemáh</a:t>
            </a:r>
            <a:r>
              <a:rPr lang="en-US" sz="2400" b="1" i="1" dirty="0" smtClean="0"/>
              <a:t> </a:t>
            </a:r>
            <a:r>
              <a:rPr lang="en-US" sz="2400" b="1" i="1" dirty="0" err="1" smtClean="0"/>
              <a:t>varemes</a:t>
            </a:r>
            <a:r>
              <a:rPr lang="en-US" sz="2400" b="1" i="1" dirty="0" smtClean="0"/>
              <a:t> </a:t>
            </a:r>
            <a:r>
              <a:rPr lang="en-US" sz="2400" b="1" i="1" dirty="0" err="1" smtClean="0"/>
              <a:t>vejayetó-érets</a:t>
            </a:r>
            <a:r>
              <a:rPr lang="en-US" sz="2400" b="1" i="1" dirty="0" smtClean="0"/>
              <a:t> </a:t>
            </a:r>
            <a:r>
              <a:rPr lang="en-US" sz="2400" b="1" i="1" dirty="0" err="1" smtClean="0"/>
              <a:t>lemináh</a:t>
            </a:r>
            <a:r>
              <a:rPr lang="en-US" sz="2400" b="1" i="1" dirty="0" smtClean="0"/>
              <a:t>; </a:t>
            </a:r>
            <a:r>
              <a:rPr lang="en-US" sz="2400" b="1" i="1" dirty="0" err="1" smtClean="0">
                <a:solidFill>
                  <a:srgbClr val="C00000"/>
                </a:solidFill>
                <a:effectLst>
                  <a:outerShdw blurRad="38100" dist="38100" dir="2700000" algn="tl">
                    <a:srgbClr val="000000">
                      <a:alpha val="43137"/>
                    </a:srgbClr>
                  </a:outerShdw>
                </a:effectLst>
              </a:rPr>
              <a:t>vayehí</a:t>
            </a:r>
            <a:r>
              <a:rPr lang="en-US" sz="2400" b="1" i="1" dirty="0" err="1" smtClean="0"/>
              <a:t>-jén</a:t>
            </a:r>
            <a:r>
              <a:rPr lang="en-US"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smtClean="0">
                <a:solidFill>
                  <a:schemeClr val="accent3">
                    <a:lumMod val="50000"/>
                  </a:schemeClr>
                </a:solidFill>
              </a:rPr>
              <a:t>Y nadie puede lograr esto, sino solo Dios el Creador.</a:t>
            </a:r>
          </a:p>
          <a:p>
            <a:r>
              <a:rPr lang="es-CO" sz="2400" i="1" dirty="0" smtClean="0">
                <a:solidFill>
                  <a:schemeClr val="accent3">
                    <a:lumMod val="50000"/>
                  </a:schemeClr>
                </a:solidFill>
              </a:rPr>
              <a:t>Y para darle fuerza a mis palabras, lo que los Sabios dijeron en el Midrash: Rabí Akiva dijo, originalmente fue una Rana y dio lugar a cubrir toda la tierra de Egipto. Rabí Azaría le dijo: Akiva, que haces tu exponiendo interpretaciones homiléticas. Suspende tus exposiciones y ve donde Negaim y Oholos.</a:t>
            </a:r>
          </a:p>
          <a:p>
            <a:r>
              <a:rPr lang="es-CO" sz="2400" b="1" i="1" dirty="0" smtClean="0">
                <a:solidFill>
                  <a:schemeClr val="accent3">
                    <a:lumMod val="50000"/>
                  </a:schemeClr>
                </a:solidFill>
              </a:rPr>
              <a:t>Negaim y Oholos </a:t>
            </a:r>
            <a:r>
              <a:rPr lang="es-CO" sz="2400" i="1" dirty="0" smtClean="0">
                <a:solidFill>
                  <a:schemeClr val="accent3">
                    <a:lumMod val="50000"/>
                  </a:schemeClr>
                </a:solidFill>
              </a:rPr>
              <a:t>son los nombres de dos Tratados Halájicos difíciles que tratan sobre la pureza ritual, lo que querían decir era que fuera a aprender Halajá y no </a:t>
            </a:r>
            <a:r>
              <a:rPr lang="es-CO" sz="2400" i="1" dirty="0" err="1" smtClean="0">
                <a:solidFill>
                  <a:schemeClr val="accent3">
                    <a:lumMod val="50000"/>
                  </a:schemeClr>
                </a:solidFill>
              </a:rPr>
              <a:t>Agadá</a:t>
            </a:r>
            <a:r>
              <a:rPr lang="es-CO" sz="2400" i="1" dirty="0" smtClean="0">
                <a:solidFill>
                  <a:schemeClr val="accent3">
                    <a:lumMod val="50000"/>
                  </a:schemeClr>
                </a:solidFill>
              </a:rPr>
              <a:t> (folclore, cuentos, anécdotas, etc.)</a:t>
            </a:r>
            <a:endParaRPr lang="es-CO" sz="2400" i="1"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8:15   </a:t>
            </a:r>
            <a:r>
              <a:rPr lang="es-ES" sz="2400" i="1" dirty="0" smtClean="0">
                <a:solidFill>
                  <a:schemeClr val="accent3">
                    <a:lumMod val="50000"/>
                  </a:schemeClr>
                </a:solidFill>
                <a:effectLst>
                  <a:outerShdw blurRad="38100" dist="38100" dir="2700000" algn="tl">
                    <a:srgbClr val="000000">
                      <a:alpha val="43137"/>
                    </a:srgbClr>
                  </a:outerShdw>
                </a:effectLst>
              </a:rPr>
              <a:t>Y dijeron los magos al Faraón: "Dedo de Dios es este". Mas se endureció el corazón del Faraón y no los escucho, como lo había dicho el Eterno. </a:t>
            </a:r>
          </a:p>
          <a:p>
            <a:r>
              <a:rPr lang="es-ES" sz="2400" b="1" i="1" dirty="0" err="1" smtClean="0"/>
              <a:t>Vayomeru</a:t>
            </a:r>
            <a:r>
              <a:rPr lang="es-ES" sz="2400" b="1" i="1" dirty="0" smtClean="0"/>
              <a:t> </a:t>
            </a:r>
            <a:r>
              <a:rPr lang="es-ES" sz="2400" b="1" i="1" dirty="0" err="1" smtClean="0"/>
              <a:t>hajartumim</a:t>
            </a:r>
            <a:r>
              <a:rPr lang="es-ES" sz="2400" b="1" i="1" dirty="0" smtClean="0"/>
              <a:t> el-</a:t>
            </a:r>
            <a:r>
              <a:rPr lang="es-ES" sz="2400" b="1" i="1" dirty="0" err="1" smtClean="0"/>
              <a:t>Par'oh</a:t>
            </a:r>
            <a:r>
              <a:rPr lang="es-ES" sz="2400" b="1" i="1" dirty="0" smtClean="0"/>
              <a:t> </a:t>
            </a:r>
            <a:r>
              <a:rPr lang="es-ES" sz="2400" b="1" i="1" dirty="0" err="1" smtClean="0"/>
              <a:t>etsba</a:t>
            </a:r>
            <a:r>
              <a:rPr lang="es-ES" sz="2400" b="1" i="1" dirty="0" smtClean="0"/>
              <a:t> </a:t>
            </a:r>
            <a:r>
              <a:rPr lang="es-ES" sz="2400" b="1" i="1" dirty="0" err="1" smtClean="0"/>
              <a:t>Elohim</a:t>
            </a:r>
            <a:r>
              <a:rPr lang="es-ES" sz="2400" b="1" i="1" dirty="0" smtClean="0"/>
              <a:t> </a:t>
            </a:r>
            <a:r>
              <a:rPr lang="es-ES" sz="2400" b="1" i="1" dirty="0" err="1" smtClean="0"/>
              <a:t>hi</a:t>
            </a:r>
            <a:r>
              <a:rPr lang="es-ES" sz="2400" b="1" i="1" dirty="0" smtClean="0"/>
              <a:t> </a:t>
            </a:r>
            <a:r>
              <a:rPr lang="es-ES" sz="2400" b="1" i="1" dirty="0" err="1" smtClean="0"/>
              <a:t>vayejezak</a:t>
            </a:r>
            <a:r>
              <a:rPr lang="es-ES" sz="2400" b="1" i="1" dirty="0" smtClean="0"/>
              <a:t> </a:t>
            </a:r>
            <a:r>
              <a:rPr lang="es-ES" sz="2400" b="1" i="1" dirty="0" err="1" smtClean="0"/>
              <a:t>lev-Par'oh</a:t>
            </a:r>
            <a:r>
              <a:rPr lang="es-ES" sz="2400" b="1" i="1" dirty="0" smtClean="0"/>
              <a:t> velo-</a:t>
            </a:r>
            <a:r>
              <a:rPr lang="es-ES" sz="2400" b="1" i="1" dirty="0" err="1" smtClean="0"/>
              <a:t>shama</a:t>
            </a:r>
            <a:r>
              <a:rPr lang="es-ES" sz="2400" b="1" i="1" dirty="0" smtClean="0"/>
              <a:t> </a:t>
            </a:r>
            <a:r>
              <a:rPr lang="es-ES" sz="2400" b="1" i="1" dirty="0" err="1" smtClean="0"/>
              <a:t>alehem</a:t>
            </a:r>
            <a:r>
              <a:rPr lang="es-ES" sz="2400" b="1" i="1" dirty="0" smtClean="0"/>
              <a:t> </a:t>
            </a:r>
            <a:r>
              <a:rPr lang="es-ES" sz="2400" b="1" i="1" dirty="0" err="1" smtClean="0"/>
              <a:t>ka'asher</a:t>
            </a:r>
            <a:r>
              <a:rPr lang="es-ES" sz="2400" b="1" i="1" dirty="0" smtClean="0"/>
              <a:t> </a:t>
            </a:r>
            <a:r>
              <a:rPr lang="es-ES" sz="2400" b="1" i="1" dirty="0" err="1" smtClean="0"/>
              <a:t>diber</a:t>
            </a:r>
            <a:r>
              <a:rPr lang="es-ES" sz="2400" b="1" i="1" dirty="0" smtClean="0"/>
              <a:t> Adonay.</a:t>
            </a:r>
          </a:p>
          <a:p>
            <a:r>
              <a:rPr lang="es-ES" sz="2400" i="1" dirty="0" smtClean="0"/>
              <a:t>Faraón endureció de nuevo su corazón.</a:t>
            </a:r>
          </a:p>
          <a:p>
            <a:r>
              <a:rPr lang="es-ES" sz="2400" i="1" dirty="0" smtClean="0"/>
              <a:t>Los Magos reconocen no poder duplicar la prueba y ven que es obra de Dios.</a:t>
            </a:r>
          </a:p>
          <a:p>
            <a:r>
              <a:rPr lang="es-ES" sz="2400" i="1" dirty="0" smtClean="0"/>
              <a:t>Rashí comenta lo siguiente:</a:t>
            </a:r>
            <a:endParaRPr lang="es-ES" sz="2400" i="1" dirty="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rPr>
              <a:t>No pudieron porque un demonio no tiene poder sobre los seres menores al tamaño de un grano de cebada [y los piojos son mas pequeños].</a:t>
            </a:r>
          </a:p>
          <a:p>
            <a:r>
              <a:rPr lang="es-ES" sz="2200" i="1" dirty="0" smtClean="0">
                <a:solidFill>
                  <a:schemeClr val="accent3">
                    <a:lumMod val="50000"/>
                  </a:schemeClr>
                </a:solidFill>
              </a:rPr>
              <a:t>Rashí se basa aquí en el Talmud Tratado Sanhedrín 67b que dice que los demonios o shedim son fuerzas de impureza y como tales no tienen poder sobre objetos menores. Entonces los magos dijeron a Faraón: Este es el dedo de Dios: 21 R. Eleazar dijo: Esto demuestra que un mago no puede producir una criatura de menos de un grano de cebada en tamaño. R. Papa dijo: Por Dios! él no puede producir incluso algo tan grande como un camello; pero </a:t>
            </a:r>
            <a:r>
              <a:rPr lang="es-ES" sz="2200" i="1" dirty="0" err="1" smtClean="0">
                <a:solidFill>
                  <a:schemeClr val="accent3">
                    <a:lumMod val="50000"/>
                  </a:schemeClr>
                </a:solidFill>
              </a:rPr>
              <a:t>ésto</a:t>
            </a:r>
            <a:r>
              <a:rPr lang="es-ES" sz="2200" i="1" dirty="0" smtClean="0">
                <a:solidFill>
                  <a:schemeClr val="accent3">
                    <a:lumMod val="50000"/>
                  </a:schemeClr>
                </a:solidFill>
              </a:rPr>
              <a:t> mayor que el grano de cebada puede mágicamente </a:t>
            </a:r>
            <a:r>
              <a:rPr lang="es-ES" sz="2200" i="1" dirty="0" smtClean="0">
                <a:solidFill>
                  <a:schemeClr val="accent3">
                    <a:lumMod val="50000"/>
                  </a:schemeClr>
                </a:solidFill>
              </a:rPr>
              <a:t>recopilarse </a:t>
            </a:r>
            <a:r>
              <a:rPr lang="es-ES" sz="2200" i="1" dirty="0" smtClean="0">
                <a:solidFill>
                  <a:schemeClr val="accent3">
                    <a:lumMod val="50000"/>
                  </a:schemeClr>
                </a:solidFill>
              </a:rPr>
              <a:t>y así producir la ilusión de que él los ha creado mágicamente, los demás no puede.</a:t>
            </a:r>
            <a:endParaRPr lang="es-ES" sz="2200" i="1" dirty="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smtClean="0">
                <a:solidFill>
                  <a:schemeClr val="accent3">
                    <a:lumMod val="50000"/>
                  </a:schemeClr>
                </a:solidFill>
              </a:rPr>
              <a:t>Rambán comenta: Ellos (Ibn Ezra) explicaron en el nombre del Gaón Rav </a:t>
            </a:r>
            <a:r>
              <a:rPr lang="es-ES" sz="2400" i="1" dirty="0" err="1" smtClean="0">
                <a:solidFill>
                  <a:schemeClr val="accent3">
                    <a:lumMod val="50000"/>
                  </a:schemeClr>
                </a:solidFill>
              </a:rPr>
              <a:t>Shemuel</a:t>
            </a:r>
            <a:r>
              <a:rPr lang="es-ES" sz="2400" i="1" dirty="0" smtClean="0">
                <a:solidFill>
                  <a:schemeClr val="accent3">
                    <a:lumMod val="50000"/>
                  </a:schemeClr>
                </a:solidFill>
              </a:rPr>
              <a:t> ben </a:t>
            </a:r>
            <a:r>
              <a:rPr lang="es-ES" sz="2400" i="1" dirty="0" err="1" smtClean="0">
                <a:solidFill>
                  <a:schemeClr val="accent3">
                    <a:lumMod val="50000"/>
                  </a:schemeClr>
                </a:solidFill>
              </a:rPr>
              <a:t>Jofni</a:t>
            </a:r>
            <a:r>
              <a:rPr lang="es-ES" sz="2400" i="1" dirty="0" smtClean="0">
                <a:solidFill>
                  <a:schemeClr val="accent3">
                    <a:lumMod val="50000"/>
                  </a:schemeClr>
                </a:solidFill>
              </a:rPr>
              <a:t> (Gaón de Sura 997-1013) que el Faraón pensó, “quizás las Constelaciones han traído a las ranas sobre Egipto y Moisés lo sabía y por eso es que Moisés me está diciendo ‘Glorifícate sobre mi’ pensando que yo le voy a decir que las acabe inmediatamente”</a:t>
            </a:r>
          </a:p>
          <a:p>
            <a:r>
              <a:rPr lang="es-ES" sz="2400" i="1" dirty="0" smtClean="0">
                <a:solidFill>
                  <a:schemeClr val="accent3">
                    <a:lumMod val="50000"/>
                  </a:schemeClr>
                </a:solidFill>
              </a:rPr>
              <a:t>Entonces para no agrandar mas a Moisés debido a sus poderes el Faraón demoró el tiempo de que las ranas fueran erradicadas. </a:t>
            </a:r>
            <a:endParaRPr lang="es-ES" sz="2200" i="1" dirty="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8:16   </a:t>
            </a:r>
            <a:r>
              <a:rPr lang="es-CO" sz="2400" i="1" dirty="0" smtClean="0">
                <a:solidFill>
                  <a:schemeClr val="accent3">
                    <a:lumMod val="50000"/>
                  </a:schemeClr>
                </a:solidFill>
                <a:effectLst>
                  <a:outerShdw blurRad="38100" dist="38100" dir="2700000" algn="tl">
                    <a:srgbClr val="000000">
                      <a:alpha val="43137"/>
                    </a:srgbClr>
                  </a:outerShdw>
                </a:effectLst>
              </a:rPr>
              <a:t>Y dijo el Eterno a Moisés: Levántate temprano en la mañana y ponte delante del Faraón; he aquí que el saldrá a las aguas y tu le dirás: Así ha dicho el Eterno: "Deja ir a mi pueblo para que ellos me sirvan. </a:t>
            </a:r>
          </a:p>
          <a:p>
            <a:r>
              <a:rPr lang="es-CO" sz="2400" b="1" i="1" dirty="0" err="1" smtClean="0"/>
              <a:t>Vayomer</a:t>
            </a:r>
            <a:r>
              <a:rPr lang="es-CO" sz="2400" b="1" i="1" dirty="0" smtClean="0"/>
              <a:t> Adonay el-</a:t>
            </a:r>
            <a:r>
              <a:rPr lang="es-CO" sz="2400" b="1" i="1" dirty="0" err="1" smtClean="0"/>
              <a:t>Moshe</a:t>
            </a:r>
            <a:r>
              <a:rPr lang="es-CO" sz="2400" b="1" i="1" dirty="0" smtClean="0"/>
              <a:t> </a:t>
            </a:r>
            <a:r>
              <a:rPr lang="es-CO" sz="2400" b="1" i="1" dirty="0" err="1" smtClean="0"/>
              <a:t>hashkem</a:t>
            </a:r>
            <a:r>
              <a:rPr lang="es-CO" sz="2400" b="1" i="1" dirty="0" smtClean="0"/>
              <a:t> </a:t>
            </a:r>
            <a:r>
              <a:rPr lang="es-CO" sz="2400" b="1" i="1" dirty="0" err="1" smtClean="0"/>
              <a:t>baboker</a:t>
            </a:r>
            <a:r>
              <a:rPr lang="es-CO" sz="2400" b="1" i="1" dirty="0" smtClean="0"/>
              <a:t> </a:t>
            </a:r>
            <a:r>
              <a:rPr lang="es-CO" sz="2400" b="1" i="1" dirty="0" err="1" smtClean="0"/>
              <a:t>vehityatsev</a:t>
            </a:r>
            <a:r>
              <a:rPr lang="es-CO" sz="2400" b="1" i="1" dirty="0" smtClean="0"/>
              <a:t> </a:t>
            </a:r>
            <a:r>
              <a:rPr lang="es-CO" sz="2400" b="1" i="1" dirty="0" err="1" smtClean="0"/>
              <a:t>lifney</a:t>
            </a:r>
            <a:r>
              <a:rPr lang="es-CO" sz="2400" b="1" i="1" dirty="0" smtClean="0"/>
              <a:t> </a:t>
            </a:r>
            <a:r>
              <a:rPr lang="es-CO" sz="2400" b="1" i="1" dirty="0" err="1" smtClean="0"/>
              <a:t>Far'oh</a:t>
            </a:r>
            <a:r>
              <a:rPr lang="es-CO" sz="2400" b="1" i="1" dirty="0" smtClean="0"/>
              <a:t> </a:t>
            </a:r>
            <a:r>
              <a:rPr lang="es-CO" sz="2400" b="1" i="1" dirty="0" err="1" smtClean="0"/>
              <a:t>hineh</a:t>
            </a:r>
            <a:r>
              <a:rPr lang="es-CO" sz="2400" b="1" i="1" dirty="0" smtClean="0"/>
              <a:t> </a:t>
            </a:r>
            <a:r>
              <a:rPr lang="es-CO" sz="2400" b="1" i="1" dirty="0" err="1" smtClean="0"/>
              <a:t>yotse</a:t>
            </a:r>
            <a:r>
              <a:rPr lang="es-CO" sz="2400" b="1" i="1" dirty="0" smtClean="0"/>
              <a:t> </a:t>
            </a:r>
            <a:r>
              <a:rPr lang="es-CO" sz="2400" b="1" i="1" dirty="0" err="1" smtClean="0"/>
              <a:t>hamaymah</a:t>
            </a:r>
            <a:r>
              <a:rPr lang="es-CO" sz="2400" b="1" i="1" dirty="0" smtClean="0"/>
              <a:t> </a:t>
            </a:r>
            <a:r>
              <a:rPr lang="es-CO" sz="2400" b="1" i="1" dirty="0" err="1" smtClean="0"/>
              <a:t>ve'amarta</a:t>
            </a:r>
            <a:r>
              <a:rPr lang="es-CO" sz="2400" b="1" i="1" dirty="0" smtClean="0"/>
              <a:t> </a:t>
            </a:r>
            <a:r>
              <a:rPr lang="es-CO" sz="2400" b="1" i="1" dirty="0" err="1" smtClean="0"/>
              <a:t>elav</a:t>
            </a:r>
            <a:r>
              <a:rPr lang="es-CO" sz="2400" b="1" i="1" dirty="0" smtClean="0"/>
              <a:t> </a:t>
            </a:r>
            <a:r>
              <a:rPr lang="es-CO" sz="2400" b="1" i="1" dirty="0" err="1" smtClean="0"/>
              <a:t>koh</a:t>
            </a:r>
            <a:r>
              <a:rPr lang="es-CO" sz="2400" b="1" i="1" dirty="0" smtClean="0"/>
              <a:t> amar Adonay </a:t>
            </a:r>
            <a:r>
              <a:rPr lang="es-CO" sz="2400" b="1" i="1" dirty="0" err="1" smtClean="0"/>
              <a:t>shalaj</a:t>
            </a:r>
            <a:r>
              <a:rPr lang="es-CO" sz="2400" b="1" i="1" dirty="0" smtClean="0"/>
              <a:t> </a:t>
            </a:r>
            <a:r>
              <a:rPr lang="es-CO" sz="2400" b="1" i="1" dirty="0" err="1" smtClean="0"/>
              <a:t>ami</a:t>
            </a:r>
            <a:r>
              <a:rPr lang="es-CO" sz="2400" b="1" i="1" dirty="0" smtClean="0"/>
              <a:t> </a:t>
            </a:r>
            <a:r>
              <a:rPr lang="es-CO" sz="2400" b="1" i="1" dirty="0" err="1" smtClean="0"/>
              <a:t>veya'avduni</a:t>
            </a:r>
            <a:r>
              <a:rPr lang="es-CO" sz="2400" b="1" i="1" dirty="0" smtClean="0"/>
              <a:t>.</a:t>
            </a:r>
          </a:p>
          <a:p>
            <a:r>
              <a:rPr lang="es-CO" sz="2400" i="1" dirty="0" smtClean="0"/>
              <a:t>Era la costumbre del Rey acudir todas las mañanas al Rio para sus necesidades y para adorar. </a:t>
            </a:r>
            <a:endParaRPr lang="es-CO" sz="2400" i="1" dirty="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8:17   </a:t>
            </a:r>
            <a:r>
              <a:rPr lang="es-CO" sz="2400" i="1" dirty="0" smtClean="0">
                <a:solidFill>
                  <a:schemeClr val="accent3">
                    <a:lumMod val="50000"/>
                  </a:schemeClr>
                </a:solidFill>
                <a:effectLst>
                  <a:outerShdw blurRad="38100" dist="38100" dir="2700000" algn="tl">
                    <a:srgbClr val="000000">
                      <a:alpha val="43137"/>
                    </a:srgbClr>
                  </a:outerShdw>
                </a:effectLst>
              </a:rPr>
              <a:t>Porque si tu no dejas ir a mi pueblo, he aquí que voy a enviar sobre ti y sobre tus siervos y sobre tu pueblo y sobre tus casas, mezcla de animales dañinos, y se llenarán las casas de los egipcios de mezcla de animales dañinos, y también el suelo donde se encuentran. </a:t>
            </a:r>
          </a:p>
          <a:p>
            <a:r>
              <a:rPr lang="es-CO" sz="2400" b="1" i="1" dirty="0" err="1" smtClean="0"/>
              <a:t>Ki</a:t>
            </a:r>
            <a:r>
              <a:rPr lang="es-CO" sz="2400" b="1" i="1" dirty="0" smtClean="0"/>
              <a:t> </a:t>
            </a:r>
            <a:r>
              <a:rPr lang="es-CO" sz="2400" b="1" i="1" dirty="0" err="1" smtClean="0"/>
              <a:t>im-eyneja</a:t>
            </a:r>
            <a:r>
              <a:rPr lang="es-CO" sz="2400" b="1" i="1" dirty="0" smtClean="0"/>
              <a:t> </a:t>
            </a:r>
            <a:r>
              <a:rPr lang="es-CO" sz="2400" b="1" i="1" dirty="0" err="1" smtClean="0"/>
              <a:t>meshale'aj</a:t>
            </a:r>
            <a:r>
              <a:rPr lang="es-CO" sz="2400" b="1" i="1" dirty="0" smtClean="0"/>
              <a:t> et-</a:t>
            </a:r>
            <a:r>
              <a:rPr lang="es-CO" sz="2400" b="1" i="1" dirty="0" err="1" smtClean="0"/>
              <a:t>ami</a:t>
            </a:r>
            <a:r>
              <a:rPr lang="es-CO" sz="2400" b="1" i="1" dirty="0" smtClean="0"/>
              <a:t> </a:t>
            </a:r>
            <a:r>
              <a:rPr lang="es-CO" sz="2400" b="1" i="1" dirty="0" err="1" smtClean="0"/>
              <a:t>hineni</a:t>
            </a:r>
            <a:r>
              <a:rPr lang="es-CO" sz="2400" b="1" i="1" dirty="0" smtClean="0"/>
              <a:t> </a:t>
            </a:r>
            <a:r>
              <a:rPr lang="es-CO" sz="2400" b="1" i="1" dirty="0" err="1" smtClean="0"/>
              <a:t>mashli'aj</a:t>
            </a:r>
            <a:r>
              <a:rPr lang="es-CO" sz="2400" b="1" i="1" dirty="0" smtClean="0"/>
              <a:t> </a:t>
            </a:r>
            <a:r>
              <a:rPr lang="es-CO" sz="2400" b="1" i="1" dirty="0" err="1" smtClean="0"/>
              <a:t>beja</a:t>
            </a:r>
            <a:r>
              <a:rPr lang="es-CO" sz="2400" b="1" i="1" dirty="0" smtClean="0"/>
              <a:t> </a:t>
            </a:r>
            <a:r>
              <a:rPr lang="es-CO" sz="2400" b="1" i="1" dirty="0" err="1" smtClean="0"/>
              <a:t>uva'avadeyja</a:t>
            </a:r>
            <a:r>
              <a:rPr lang="es-CO" sz="2400" b="1" i="1" dirty="0" smtClean="0"/>
              <a:t> </a:t>
            </a:r>
            <a:r>
              <a:rPr lang="es-CO" sz="2400" b="1" i="1" dirty="0" err="1" smtClean="0"/>
              <a:t>uve'amja</a:t>
            </a:r>
            <a:r>
              <a:rPr lang="es-CO" sz="2400" b="1" i="1" dirty="0" smtClean="0"/>
              <a:t> </a:t>
            </a:r>
            <a:r>
              <a:rPr lang="es-CO" sz="2400" b="1" i="1" dirty="0" err="1" smtClean="0"/>
              <a:t>uvevateyja</a:t>
            </a:r>
            <a:r>
              <a:rPr lang="es-CO" sz="2400" b="1" i="1" dirty="0" smtClean="0"/>
              <a:t> et-</a:t>
            </a:r>
            <a:r>
              <a:rPr lang="es-CO" sz="2400" b="1" i="1" dirty="0" err="1" smtClean="0"/>
              <a:t>he'arov</a:t>
            </a:r>
            <a:r>
              <a:rPr lang="es-CO" sz="2400" b="1" i="1" dirty="0" smtClean="0"/>
              <a:t> </a:t>
            </a:r>
            <a:r>
              <a:rPr lang="es-CO" sz="2400" b="1" i="1" dirty="0" err="1" smtClean="0"/>
              <a:t>umale'u</a:t>
            </a:r>
            <a:r>
              <a:rPr lang="es-CO" sz="2400" b="1" i="1" dirty="0" smtClean="0"/>
              <a:t> batey </a:t>
            </a:r>
            <a:r>
              <a:rPr lang="es-CO" sz="2400" b="1" i="1" dirty="0" err="1" smtClean="0"/>
              <a:t>Mitsrayim</a:t>
            </a:r>
            <a:r>
              <a:rPr lang="es-CO" sz="2400" b="1" i="1" dirty="0" smtClean="0"/>
              <a:t> et-</a:t>
            </a:r>
            <a:r>
              <a:rPr lang="es-CO" sz="2400" b="1" i="1" dirty="0" err="1" smtClean="0"/>
              <a:t>he'arov</a:t>
            </a:r>
            <a:r>
              <a:rPr lang="es-CO" sz="2400" b="1" i="1" dirty="0" smtClean="0"/>
              <a:t> </a:t>
            </a:r>
            <a:r>
              <a:rPr lang="es-CO" sz="2400" b="1" i="1" dirty="0" err="1" smtClean="0"/>
              <a:t>vegam</a:t>
            </a:r>
            <a:r>
              <a:rPr lang="es-CO" sz="2400" b="1" i="1" dirty="0" smtClean="0"/>
              <a:t> </a:t>
            </a:r>
            <a:r>
              <a:rPr lang="es-CO" sz="2400" b="1" i="1" dirty="0" err="1" smtClean="0"/>
              <a:t>ha'adamah</a:t>
            </a:r>
            <a:r>
              <a:rPr lang="es-CO" sz="2400" b="1" i="1" dirty="0" smtClean="0"/>
              <a:t> </a:t>
            </a:r>
            <a:r>
              <a:rPr lang="es-CO" sz="2400" b="1" i="1" dirty="0" err="1" smtClean="0"/>
              <a:t>asher-hem</a:t>
            </a:r>
            <a:r>
              <a:rPr lang="es-CO" sz="2400" b="1" i="1" dirty="0" smtClean="0"/>
              <a:t> </a:t>
            </a:r>
            <a:r>
              <a:rPr lang="es-CO" sz="2400" b="1" i="1" dirty="0" err="1" smtClean="0"/>
              <a:t>aleyha</a:t>
            </a:r>
            <a:r>
              <a:rPr lang="es-CO" sz="2400" b="1" i="1" dirty="0" smtClean="0"/>
              <a:t>.</a:t>
            </a:r>
          </a:p>
          <a:p>
            <a:r>
              <a:rPr lang="es-CO" sz="2400" i="1" dirty="0" smtClean="0"/>
              <a:t>La tercera plaga fue la del polvo que se convertía en piojos y en pequeños insectos que picaban a los egipcios, lastimando sus cuerpos. </a:t>
            </a:r>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smtClean="0"/>
              <a:t>Estos ordenaban a los hebreos que sacaran todo el polvo de las casas, patios y calles. </a:t>
            </a:r>
          </a:p>
          <a:p>
            <a:r>
              <a:rPr lang="es-CO" sz="2400" i="1" dirty="0" smtClean="0"/>
              <a:t>El Baal </a:t>
            </a:r>
            <a:r>
              <a:rPr lang="es-CO" sz="2400" i="1" dirty="0" err="1" smtClean="0"/>
              <a:t>Haturim</a:t>
            </a:r>
            <a:r>
              <a:rPr lang="es-CO" sz="2400" i="1" dirty="0" smtClean="0"/>
              <a:t> dice que la causa de que hubiese piojos fue porque los egipcios prohibían a los hebreos que se lavaran y bañaran (vers. 12).</a:t>
            </a:r>
          </a:p>
          <a:p>
            <a:r>
              <a:rPr lang="es-CO" sz="2400" i="1" dirty="0" smtClean="0"/>
              <a:t>Después Dios envío </a:t>
            </a:r>
            <a:r>
              <a:rPr lang="es-CO" sz="2400" b="1" i="1" dirty="0" err="1" smtClean="0"/>
              <a:t>arov</a:t>
            </a:r>
            <a:r>
              <a:rPr lang="es-CO" sz="2400" i="1" dirty="0" smtClean="0"/>
              <a:t>, que significa mezcla de animales dañinos, que entraban en las ciudades y mordían a los habitantes, porque los egipcios mandaron a los hebreos a cazar animales exponiéndoles al peligro de ser comidos o mordidos por estos.</a:t>
            </a:r>
          </a:p>
          <a:p>
            <a:endParaRPr lang="es-CO" sz="2400" i="1" dirty="0" err="1" smtClean="0"/>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i="1" dirty="0" err="1" smtClean="0"/>
              <a:t>Rashi</a:t>
            </a:r>
            <a:r>
              <a:rPr lang="es-CO" sz="2400" i="1" dirty="0" smtClean="0"/>
              <a:t> explica la palabra </a:t>
            </a:r>
            <a:r>
              <a:rPr lang="es-CO" sz="2400" b="1" i="1" dirty="0" err="1" smtClean="0"/>
              <a:t>arov</a:t>
            </a:r>
            <a:r>
              <a:rPr lang="es-CO" sz="2400" i="1" dirty="0" smtClean="0"/>
              <a:t> como animales dañinos, serpientes y escorpiones conjuntamente. </a:t>
            </a:r>
          </a:p>
          <a:p>
            <a:r>
              <a:rPr lang="es-CO" sz="2400" i="1" dirty="0" smtClean="0"/>
              <a:t>Y el </a:t>
            </a:r>
            <a:r>
              <a:rPr lang="es-CO" sz="2400" i="1" dirty="0" err="1" smtClean="0"/>
              <a:t>Rishbam</a:t>
            </a:r>
            <a:r>
              <a:rPr lang="es-CO" sz="2400" i="1" dirty="0" smtClean="0"/>
              <a:t> traduce esta palabra como una especie de lobos</a:t>
            </a:r>
          </a:p>
          <a:p>
            <a:r>
              <a:rPr lang="es-CO" sz="2400" i="1" dirty="0" smtClean="0"/>
              <a:t>Literalmente significa “mezcla”, así como en </a:t>
            </a:r>
            <a:r>
              <a:rPr lang="es-CO" sz="2400" b="1" i="1" dirty="0" smtClean="0"/>
              <a:t>“</a:t>
            </a:r>
            <a:r>
              <a:rPr lang="es-CO" sz="2400" b="1" i="1" dirty="0" err="1" smtClean="0"/>
              <a:t>erev</a:t>
            </a:r>
            <a:r>
              <a:rPr lang="es-CO" sz="2400" b="1" i="1" dirty="0" smtClean="0"/>
              <a:t> </a:t>
            </a:r>
            <a:r>
              <a:rPr lang="es-CO" sz="2400" b="1" i="1" dirty="0" err="1" smtClean="0"/>
              <a:t>rav</a:t>
            </a:r>
            <a:r>
              <a:rPr lang="es-CO" sz="2400" b="1" i="1" dirty="0" smtClean="0"/>
              <a:t>” </a:t>
            </a:r>
            <a:r>
              <a:rPr lang="es-CO" sz="2400" i="1" dirty="0" smtClean="0"/>
              <a:t>la multitud que acompañó a los israelitas.</a:t>
            </a:r>
          </a:p>
          <a:p>
            <a:r>
              <a:rPr lang="es-CO" sz="2400" i="1" dirty="0" smtClean="0"/>
              <a:t>Aquí la plaga consistía en toda clase de animales salvajes, serpientes, escorpiones, que atacaban a la gente.</a:t>
            </a:r>
            <a:endParaRPr lang="es-CO" sz="2400" i="1" dirty="0"/>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Atacaron estas bestias a los judíos que estaban en Egipto?</a:t>
            </a:r>
          </a:p>
          <a:p>
            <a:r>
              <a:rPr lang="es-CO" sz="2300" i="1" dirty="0" smtClean="0">
                <a:solidFill>
                  <a:schemeClr val="accent3">
                    <a:lumMod val="50000"/>
                  </a:schemeClr>
                </a:solidFill>
              </a:rPr>
              <a:t>La respuesta la da el verso siguiente.</a:t>
            </a:r>
          </a:p>
          <a:p>
            <a:r>
              <a:rPr lang="es-CO" sz="2300" b="1" i="1" dirty="0" smtClean="0">
                <a:solidFill>
                  <a:schemeClr val="accent3">
                    <a:lumMod val="50000"/>
                  </a:schemeClr>
                </a:solidFill>
                <a:effectLst>
                  <a:outerShdw blurRad="38100" dist="38100" dir="2700000" algn="tl">
                    <a:srgbClr val="000000">
                      <a:alpha val="43137"/>
                    </a:srgbClr>
                  </a:outerShdw>
                </a:effectLst>
              </a:rPr>
              <a:t>8:18   </a:t>
            </a:r>
            <a:r>
              <a:rPr lang="es-CO" sz="2300" i="1" dirty="0" smtClean="0">
                <a:solidFill>
                  <a:schemeClr val="accent3">
                    <a:lumMod val="50000"/>
                  </a:schemeClr>
                </a:solidFill>
                <a:effectLst>
                  <a:outerShdw blurRad="38100" dist="38100" dir="2700000" algn="tl">
                    <a:srgbClr val="000000">
                      <a:alpha val="43137"/>
                    </a:srgbClr>
                  </a:outerShdw>
                </a:effectLst>
              </a:rPr>
              <a:t>Y haré distinción en aquel día de la tierra de </a:t>
            </a:r>
            <a:r>
              <a:rPr lang="es-CO" sz="2300" i="1" dirty="0" err="1" smtClean="0">
                <a:solidFill>
                  <a:schemeClr val="accent3">
                    <a:lumMod val="50000"/>
                  </a:schemeClr>
                </a:solidFill>
                <a:effectLst>
                  <a:outerShdw blurRad="38100" dist="38100" dir="2700000" algn="tl">
                    <a:srgbClr val="000000">
                      <a:alpha val="43137"/>
                    </a:srgbClr>
                  </a:outerShdw>
                </a:effectLst>
              </a:rPr>
              <a:t>Goshen</a:t>
            </a:r>
            <a:r>
              <a:rPr lang="es-CO" sz="2300" i="1" dirty="0" smtClean="0">
                <a:solidFill>
                  <a:schemeClr val="accent3">
                    <a:lumMod val="50000"/>
                  </a:schemeClr>
                </a:solidFill>
                <a:effectLst>
                  <a:outerShdw blurRad="38100" dist="38100" dir="2700000" algn="tl">
                    <a:srgbClr val="000000">
                      <a:alpha val="43137"/>
                    </a:srgbClr>
                  </a:outerShdw>
                </a:effectLst>
              </a:rPr>
              <a:t>, en donde mi pueblo está, para que no haya allí mezcla de animales dañinos, a fin de que sepas que Yo soy el Eterno en medio de la tierra. </a:t>
            </a:r>
          </a:p>
          <a:p>
            <a:r>
              <a:rPr lang="es-CO" sz="2300" b="1" i="1" dirty="0" err="1" smtClean="0"/>
              <a:t>Vehifleyti</a:t>
            </a:r>
            <a:r>
              <a:rPr lang="es-CO" sz="2300" b="1" i="1" dirty="0" smtClean="0"/>
              <a:t> </a:t>
            </a:r>
            <a:r>
              <a:rPr lang="es-CO" sz="2300" b="1" i="1" dirty="0" err="1" smtClean="0"/>
              <a:t>vayom</a:t>
            </a:r>
            <a:r>
              <a:rPr lang="es-CO" sz="2300" b="1" i="1" dirty="0" smtClean="0"/>
              <a:t> </a:t>
            </a:r>
            <a:r>
              <a:rPr lang="es-CO" sz="2300" b="1" i="1" dirty="0" err="1" smtClean="0"/>
              <a:t>hahu</a:t>
            </a:r>
            <a:r>
              <a:rPr lang="es-CO" sz="2300" b="1" i="1" dirty="0" smtClean="0"/>
              <a:t> et-</a:t>
            </a:r>
            <a:r>
              <a:rPr lang="es-CO" sz="2300" b="1" i="1" dirty="0" err="1" smtClean="0"/>
              <a:t>erets</a:t>
            </a:r>
            <a:r>
              <a:rPr lang="es-CO" sz="2300" b="1" i="1" dirty="0" smtClean="0"/>
              <a:t> </a:t>
            </a:r>
            <a:r>
              <a:rPr lang="es-CO" sz="2300" b="1" i="1" dirty="0" err="1" smtClean="0"/>
              <a:t>Goshen</a:t>
            </a:r>
            <a:r>
              <a:rPr lang="es-CO" sz="2300" b="1" i="1" dirty="0" smtClean="0"/>
              <a:t> </a:t>
            </a:r>
            <a:r>
              <a:rPr lang="es-CO" sz="2300" b="1" i="1" dirty="0" err="1" smtClean="0"/>
              <a:t>asher</a:t>
            </a:r>
            <a:r>
              <a:rPr lang="es-CO" sz="2300" b="1" i="1" dirty="0" smtClean="0"/>
              <a:t> </a:t>
            </a:r>
            <a:r>
              <a:rPr lang="es-CO" sz="2300" b="1" i="1" dirty="0" err="1" smtClean="0"/>
              <a:t>ami</a:t>
            </a:r>
            <a:r>
              <a:rPr lang="es-CO" sz="2300" b="1" i="1" dirty="0" smtClean="0"/>
              <a:t> </a:t>
            </a:r>
            <a:r>
              <a:rPr lang="es-CO" sz="2300" b="1" i="1" dirty="0" err="1" smtClean="0"/>
              <a:t>omed</a:t>
            </a:r>
            <a:r>
              <a:rPr lang="es-CO" sz="2300" b="1" i="1" dirty="0" smtClean="0"/>
              <a:t> </a:t>
            </a:r>
            <a:r>
              <a:rPr lang="es-CO" sz="2300" b="1" i="1" dirty="0" err="1" smtClean="0"/>
              <a:t>aleyha</a:t>
            </a:r>
            <a:r>
              <a:rPr lang="es-CO" sz="2300" b="1" i="1" dirty="0" smtClean="0"/>
              <a:t> </a:t>
            </a:r>
            <a:r>
              <a:rPr lang="es-CO" sz="2300" b="1" i="1" dirty="0" err="1" smtClean="0"/>
              <a:t>levilti</a:t>
            </a:r>
            <a:r>
              <a:rPr lang="es-CO" sz="2300" b="1" i="1" dirty="0" smtClean="0"/>
              <a:t> </a:t>
            </a:r>
            <a:r>
              <a:rPr lang="es-CO" sz="2300" b="1" i="1" dirty="0" err="1" smtClean="0"/>
              <a:t>heyot-sham</a:t>
            </a:r>
            <a:r>
              <a:rPr lang="es-CO" sz="2300" b="1" i="1" dirty="0" smtClean="0"/>
              <a:t> </a:t>
            </a:r>
            <a:r>
              <a:rPr lang="es-CO" sz="2300" b="1" i="1" dirty="0" err="1" smtClean="0"/>
              <a:t>arov</a:t>
            </a:r>
            <a:r>
              <a:rPr lang="es-CO" sz="2300" b="1" i="1" dirty="0" smtClean="0"/>
              <a:t> </a:t>
            </a:r>
            <a:r>
              <a:rPr lang="es-CO" sz="2300" b="1" i="1" dirty="0" err="1" smtClean="0"/>
              <a:t>lema'an</a:t>
            </a:r>
            <a:r>
              <a:rPr lang="es-CO" sz="2300" b="1" i="1" dirty="0" smtClean="0"/>
              <a:t> teda </a:t>
            </a:r>
            <a:r>
              <a:rPr lang="es-CO" sz="2300" b="1" i="1" dirty="0" err="1" smtClean="0"/>
              <a:t>ki</a:t>
            </a:r>
            <a:r>
              <a:rPr lang="es-CO" sz="2300" b="1" i="1" dirty="0" smtClean="0"/>
              <a:t> </a:t>
            </a:r>
            <a:r>
              <a:rPr lang="es-CO" sz="2300" b="1" i="1" dirty="0" err="1" smtClean="0"/>
              <a:t>ani</a:t>
            </a:r>
            <a:r>
              <a:rPr lang="es-CO" sz="2300" b="1" i="1" dirty="0" smtClean="0"/>
              <a:t> Adonay </a:t>
            </a:r>
            <a:r>
              <a:rPr lang="es-CO" sz="2300" b="1" i="1" dirty="0" err="1" smtClean="0"/>
              <a:t>bekerev</a:t>
            </a:r>
            <a:r>
              <a:rPr lang="es-CO" sz="2300" b="1" i="1" dirty="0" smtClean="0"/>
              <a:t> </a:t>
            </a:r>
            <a:r>
              <a:rPr lang="es-CO" sz="2300" b="1" i="1" dirty="0" err="1" smtClean="0"/>
              <a:t>ha'arets</a:t>
            </a:r>
            <a:r>
              <a:rPr lang="es-CO" sz="2300" b="1" i="1" dirty="0" smtClean="0"/>
              <a:t>.</a:t>
            </a:r>
          </a:p>
          <a:p>
            <a:r>
              <a:rPr lang="es-CO" sz="2300" i="1" dirty="0" smtClean="0"/>
              <a:t>Las bestias no entrarían a la tierra de </a:t>
            </a:r>
            <a:r>
              <a:rPr lang="es-CO" sz="2300" i="1" dirty="0" err="1" smtClean="0"/>
              <a:t>Goshen</a:t>
            </a:r>
            <a:r>
              <a:rPr lang="es-CO" sz="2300" i="1" dirty="0" smtClean="0"/>
              <a:t> y no atacarían a los judíos donde quiera que estuvieran. Así ha sucedido a lo largo de la historia donde los judíos han permanecido.</a:t>
            </a:r>
            <a:endParaRPr lang="es-CO" sz="2300" i="1" dirty="0"/>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8:19   </a:t>
            </a:r>
            <a:r>
              <a:rPr lang="es-ES" sz="2400" i="1" dirty="0" smtClean="0">
                <a:solidFill>
                  <a:schemeClr val="accent3">
                    <a:lumMod val="50000"/>
                  </a:schemeClr>
                </a:solidFill>
                <a:effectLst>
                  <a:outerShdw blurRad="38100" dist="38100" dir="2700000" algn="tl">
                    <a:srgbClr val="000000">
                      <a:alpha val="43137"/>
                    </a:srgbClr>
                  </a:outerShdw>
                </a:effectLst>
              </a:rPr>
              <a:t>Y pondré una separación entre mi pueblo y tu pueblo; mañana será esta señal".</a:t>
            </a:r>
            <a:r>
              <a:rPr lang="es-ES" sz="2400" b="1" i="1" dirty="0" smtClean="0">
                <a:solidFill>
                  <a:schemeClr val="accent3">
                    <a:lumMod val="50000"/>
                  </a:schemeClr>
                </a:solidFill>
                <a:effectLst>
                  <a:outerShdw blurRad="38100" dist="38100" dir="2700000" algn="tl">
                    <a:srgbClr val="000000">
                      <a:alpha val="43137"/>
                    </a:srgbClr>
                  </a:outerShdw>
                </a:effectLst>
              </a:rPr>
              <a:t> </a:t>
            </a:r>
          </a:p>
          <a:p>
            <a:r>
              <a:rPr lang="es-ES" sz="2400" b="1" i="1" dirty="0" err="1" smtClean="0"/>
              <a:t>Vesamti</a:t>
            </a:r>
            <a:r>
              <a:rPr lang="es-ES" sz="2400" b="1" i="1" dirty="0" smtClean="0"/>
              <a:t> </a:t>
            </a:r>
            <a:r>
              <a:rPr lang="es-ES" sz="2400" b="1" i="1" dirty="0" err="1" smtClean="0"/>
              <a:t>fedut</a:t>
            </a:r>
            <a:r>
              <a:rPr lang="es-ES" sz="2400" b="1" i="1" dirty="0" smtClean="0"/>
              <a:t> </a:t>
            </a:r>
            <a:r>
              <a:rPr lang="es-ES" sz="2400" b="1" i="1" dirty="0" err="1" smtClean="0"/>
              <a:t>beyn</a:t>
            </a:r>
            <a:r>
              <a:rPr lang="es-ES" sz="2400" b="1" i="1" dirty="0" smtClean="0"/>
              <a:t> </a:t>
            </a:r>
            <a:r>
              <a:rPr lang="es-ES" sz="2400" b="1" i="1" dirty="0" err="1" smtClean="0"/>
              <a:t>ami</a:t>
            </a:r>
            <a:r>
              <a:rPr lang="es-ES" sz="2400" b="1" i="1" dirty="0" smtClean="0"/>
              <a:t> </a:t>
            </a:r>
            <a:r>
              <a:rPr lang="es-ES" sz="2400" b="1" i="1" dirty="0" err="1" smtClean="0"/>
              <a:t>uveyn</a:t>
            </a:r>
            <a:r>
              <a:rPr lang="es-ES" sz="2400" b="1" i="1" dirty="0" smtClean="0"/>
              <a:t> </a:t>
            </a:r>
            <a:r>
              <a:rPr lang="es-ES" sz="2400" b="1" i="1" dirty="0" err="1" smtClean="0"/>
              <a:t>ameja</a:t>
            </a:r>
            <a:r>
              <a:rPr lang="es-ES" sz="2400" b="1" i="1" dirty="0" smtClean="0"/>
              <a:t> </a:t>
            </a:r>
            <a:r>
              <a:rPr lang="es-ES" sz="2400" b="1" i="1" dirty="0" err="1" smtClean="0"/>
              <a:t>lemajar</a:t>
            </a:r>
            <a:r>
              <a:rPr lang="es-ES" sz="2400" b="1" i="1" dirty="0" smtClean="0"/>
              <a:t> </a:t>
            </a:r>
            <a:r>
              <a:rPr lang="es-ES" sz="2400" b="1" i="1" dirty="0" err="1" smtClean="0"/>
              <a:t>yihyeh</a:t>
            </a:r>
            <a:r>
              <a:rPr lang="es-ES" sz="2400" b="1" i="1" dirty="0" smtClean="0"/>
              <a:t> </a:t>
            </a:r>
            <a:r>
              <a:rPr lang="es-ES" sz="2400" b="1" i="1" dirty="0" err="1" smtClean="0"/>
              <a:t>ha'ot</a:t>
            </a:r>
            <a:r>
              <a:rPr lang="es-ES" sz="2400" b="1" i="1" dirty="0" smtClean="0"/>
              <a:t> </a:t>
            </a:r>
            <a:r>
              <a:rPr lang="es-ES" sz="2400" b="1" i="1" dirty="0" err="1" smtClean="0"/>
              <a:t>hazeh</a:t>
            </a:r>
            <a:r>
              <a:rPr lang="es-ES" sz="2400" b="1" i="1" dirty="0" smtClean="0"/>
              <a:t>.</a:t>
            </a:r>
          </a:p>
          <a:p>
            <a:r>
              <a:rPr lang="es-ES" sz="2400" b="1" i="1" dirty="0" smtClean="0"/>
              <a:t>Le anunció que ocurriría al día siguiente.</a:t>
            </a:r>
          </a:p>
          <a:p>
            <a:r>
              <a:rPr lang="es-ES" sz="2400" b="1" i="1" dirty="0" smtClean="0">
                <a:solidFill>
                  <a:schemeClr val="accent3">
                    <a:lumMod val="50000"/>
                  </a:schemeClr>
                </a:solidFill>
                <a:effectLst>
                  <a:outerShdw blurRad="38100" dist="38100" dir="2700000" algn="tl">
                    <a:srgbClr val="000000">
                      <a:alpha val="43137"/>
                    </a:srgbClr>
                  </a:outerShdw>
                </a:effectLst>
              </a:rPr>
              <a:t>8:20   </a:t>
            </a:r>
            <a:r>
              <a:rPr lang="es-ES" sz="2400" i="1" dirty="0" smtClean="0">
                <a:solidFill>
                  <a:schemeClr val="accent3">
                    <a:lumMod val="50000"/>
                  </a:schemeClr>
                </a:solidFill>
                <a:effectLst>
                  <a:outerShdw blurRad="38100" dist="38100" dir="2700000" algn="tl">
                    <a:srgbClr val="000000">
                      <a:alpha val="43137"/>
                    </a:srgbClr>
                  </a:outerShdw>
                </a:effectLst>
              </a:rPr>
              <a:t>Y el Eterno lo hizo así, y entraron enjambres de animales dañinos en la casa del Faraón y en las casas de sus siervos y en todo el país de Egipto, y se corrompió la tierra por la mezcla de animales dañinos. </a:t>
            </a:r>
          </a:p>
          <a:p>
            <a:r>
              <a:rPr lang="es-ES" sz="2400" b="1" i="1" dirty="0" err="1" smtClean="0"/>
              <a:t>Vaya'as</a:t>
            </a:r>
            <a:r>
              <a:rPr lang="es-ES" sz="2400" b="1" i="1" dirty="0" smtClean="0"/>
              <a:t> Adonay ken </a:t>
            </a:r>
            <a:r>
              <a:rPr lang="es-ES" sz="2400" b="1" i="1" dirty="0" err="1" smtClean="0"/>
              <a:t>vayavo</a:t>
            </a:r>
            <a:r>
              <a:rPr lang="es-ES" sz="2400" b="1" i="1" dirty="0" smtClean="0"/>
              <a:t> </a:t>
            </a:r>
            <a:r>
              <a:rPr lang="es-ES" sz="2400" b="1" i="1" dirty="0" err="1" smtClean="0"/>
              <a:t>arov</a:t>
            </a:r>
            <a:r>
              <a:rPr lang="es-ES" sz="2400" b="1" i="1" dirty="0" smtClean="0"/>
              <a:t> </a:t>
            </a:r>
            <a:r>
              <a:rPr lang="es-ES" sz="2400" b="1" i="1" dirty="0" err="1" smtClean="0"/>
              <a:t>kaved</a:t>
            </a:r>
            <a:r>
              <a:rPr lang="es-ES" sz="2400" b="1" i="1" dirty="0" smtClean="0"/>
              <a:t> </a:t>
            </a:r>
            <a:r>
              <a:rPr lang="es-ES" sz="2400" b="1" i="1" dirty="0" err="1" smtClean="0"/>
              <a:t>beytah</a:t>
            </a:r>
            <a:r>
              <a:rPr lang="es-ES" sz="2400" b="1" i="1" dirty="0" smtClean="0"/>
              <a:t> </a:t>
            </a:r>
            <a:r>
              <a:rPr lang="es-ES" sz="2400" b="1" i="1" dirty="0" err="1" smtClean="0"/>
              <a:t>Far'oh</a:t>
            </a:r>
            <a:r>
              <a:rPr lang="es-ES" sz="2400" b="1" i="1" dirty="0" smtClean="0"/>
              <a:t> </a:t>
            </a:r>
            <a:r>
              <a:rPr lang="es-ES" sz="2400" b="1" i="1" dirty="0" err="1" smtClean="0"/>
              <a:t>uveyt</a:t>
            </a:r>
            <a:r>
              <a:rPr lang="es-ES" sz="2400" b="1" i="1" dirty="0" smtClean="0"/>
              <a:t> </a:t>
            </a:r>
            <a:r>
              <a:rPr lang="es-ES" sz="2400" b="1" i="1" dirty="0" err="1" smtClean="0"/>
              <a:t>avadav</a:t>
            </a:r>
            <a:r>
              <a:rPr lang="es-ES" sz="2400" b="1" i="1" dirty="0" smtClean="0"/>
              <a:t> </a:t>
            </a:r>
            <a:r>
              <a:rPr lang="es-ES" sz="2400" b="1" i="1" dirty="0" err="1" smtClean="0"/>
              <a:t>uvejol-erets</a:t>
            </a:r>
            <a:r>
              <a:rPr lang="es-ES" sz="2400" b="1" i="1" dirty="0" smtClean="0"/>
              <a:t> </a:t>
            </a:r>
            <a:r>
              <a:rPr lang="es-ES" sz="2400" b="1" i="1" dirty="0" err="1" smtClean="0"/>
              <a:t>Mitsrayim</a:t>
            </a:r>
            <a:r>
              <a:rPr lang="es-ES" sz="2400" b="1" i="1" dirty="0" smtClean="0"/>
              <a:t> </a:t>
            </a:r>
            <a:r>
              <a:rPr lang="es-ES" sz="2400" b="1" i="1" dirty="0" err="1" smtClean="0"/>
              <a:t>tishajet</a:t>
            </a:r>
            <a:r>
              <a:rPr lang="es-ES" sz="2400" b="1" i="1" dirty="0" smtClean="0"/>
              <a:t> </a:t>
            </a:r>
            <a:r>
              <a:rPr lang="es-ES" sz="2400" b="1" i="1" dirty="0" err="1" smtClean="0"/>
              <a:t>ha'arets</a:t>
            </a:r>
            <a:r>
              <a:rPr lang="es-ES" sz="2400" b="1" i="1" dirty="0" smtClean="0"/>
              <a:t> </a:t>
            </a:r>
            <a:r>
              <a:rPr lang="es-ES" sz="2400" b="1" i="1" dirty="0" err="1" smtClean="0"/>
              <a:t>mipeney</a:t>
            </a:r>
            <a:r>
              <a:rPr lang="es-ES" sz="2400" b="1" i="1" dirty="0" smtClean="0"/>
              <a:t> </a:t>
            </a:r>
            <a:r>
              <a:rPr lang="es-ES" sz="2400" b="1" i="1" dirty="0" err="1" smtClean="0"/>
              <a:t>he'arov</a:t>
            </a:r>
            <a:r>
              <a:rPr lang="es-ES" sz="2400" b="1"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8:21   </a:t>
            </a:r>
            <a:r>
              <a:rPr lang="es-ES" sz="2400" i="1" dirty="0" smtClean="0">
                <a:solidFill>
                  <a:schemeClr val="accent3">
                    <a:lumMod val="50000"/>
                  </a:schemeClr>
                </a:solidFill>
                <a:effectLst>
                  <a:outerShdw blurRad="38100" dist="38100" dir="2700000" algn="tl">
                    <a:srgbClr val="000000">
                      <a:alpha val="43137"/>
                    </a:srgbClr>
                  </a:outerShdw>
                </a:effectLst>
              </a:rPr>
              <a:t>Y llamo el Faraón a Moisés y a Aarón y les dijo: Id, ofreced sacrificios a vuestro Dios en el país.</a:t>
            </a:r>
            <a:r>
              <a:rPr lang="es-ES" sz="2400" b="1" i="1" dirty="0" smtClean="0">
                <a:solidFill>
                  <a:schemeClr val="accent3">
                    <a:lumMod val="50000"/>
                  </a:schemeClr>
                </a:solidFill>
                <a:effectLst>
                  <a:outerShdw blurRad="38100" dist="38100" dir="2700000" algn="tl">
                    <a:srgbClr val="000000">
                      <a:alpha val="43137"/>
                    </a:srgbClr>
                  </a:outerShdw>
                </a:effectLst>
              </a:rPr>
              <a:t> </a:t>
            </a:r>
          </a:p>
          <a:p>
            <a:r>
              <a:rPr lang="es-ES" sz="2400" b="1" i="1" dirty="0" err="1" smtClean="0"/>
              <a:t>Vayikra</a:t>
            </a:r>
            <a:r>
              <a:rPr lang="es-ES" sz="2400" b="1" i="1" dirty="0" smtClean="0"/>
              <a:t> </a:t>
            </a:r>
            <a:r>
              <a:rPr lang="es-ES" sz="2400" b="1" i="1" dirty="0" err="1" smtClean="0"/>
              <a:t>Far'oh</a:t>
            </a:r>
            <a:r>
              <a:rPr lang="es-ES" sz="2400" b="1" i="1" dirty="0" smtClean="0"/>
              <a:t> el-</a:t>
            </a:r>
            <a:r>
              <a:rPr lang="es-ES" sz="2400" b="1" i="1" dirty="0" err="1" smtClean="0"/>
              <a:t>Moshe</a:t>
            </a:r>
            <a:r>
              <a:rPr lang="es-ES" sz="2400" b="1" i="1" dirty="0" smtClean="0"/>
              <a:t> </a:t>
            </a:r>
            <a:r>
              <a:rPr lang="es-ES" sz="2400" b="1" i="1" dirty="0" err="1" smtClean="0"/>
              <a:t>ule</a:t>
            </a:r>
            <a:r>
              <a:rPr lang="es-ES" sz="2400" b="1" i="1" dirty="0" smtClean="0"/>
              <a:t>-Aharon </a:t>
            </a:r>
            <a:r>
              <a:rPr lang="es-ES" sz="2400" b="1" i="1" dirty="0" err="1" smtClean="0"/>
              <a:t>vayomer</a:t>
            </a:r>
            <a:r>
              <a:rPr lang="es-ES" sz="2400" b="1" i="1" dirty="0" smtClean="0"/>
              <a:t> </a:t>
            </a:r>
            <a:r>
              <a:rPr lang="es-ES" sz="2400" b="1" i="1" dirty="0" err="1" smtClean="0"/>
              <a:t>leju</a:t>
            </a:r>
            <a:r>
              <a:rPr lang="es-ES" sz="2400" b="1" i="1" dirty="0" smtClean="0"/>
              <a:t> </a:t>
            </a:r>
            <a:r>
              <a:rPr lang="es-ES" sz="2400" b="1" i="1" dirty="0" err="1" smtClean="0"/>
              <a:t>ziveju</a:t>
            </a:r>
            <a:r>
              <a:rPr lang="es-ES" sz="2400" b="1" i="1" dirty="0" smtClean="0"/>
              <a:t> le </a:t>
            </a:r>
            <a:r>
              <a:rPr lang="es-ES" sz="2400" b="1" i="1" dirty="0" err="1" smtClean="0"/>
              <a:t>Eloheyjem</a:t>
            </a:r>
            <a:r>
              <a:rPr lang="es-ES" sz="2400" b="1" i="1" dirty="0" smtClean="0"/>
              <a:t> </a:t>
            </a:r>
            <a:r>
              <a:rPr lang="es-ES" sz="2400" b="1" i="1" dirty="0" err="1" smtClean="0"/>
              <a:t>ba'arets</a:t>
            </a:r>
            <a:r>
              <a:rPr lang="es-ES" sz="2400" b="1" i="1" dirty="0" smtClean="0"/>
              <a:t>.</a:t>
            </a:r>
          </a:p>
          <a:p>
            <a:r>
              <a:rPr lang="es-ES" sz="2400" b="1" i="1" dirty="0" smtClean="0">
                <a:solidFill>
                  <a:schemeClr val="accent3">
                    <a:lumMod val="50000"/>
                  </a:schemeClr>
                </a:solidFill>
                <a:effectLst>
                  <a:outerShdw blurRad="38100" dist="38100" dir="2700000" algn="tl">
                    <a:srgbClr val="000000">
                      <a:alpha val="43137"/>
                    </a:srgbClr>
                  </a:outerShdw>
                </a:effectLst>
              </a:rPr>
              <a:t>8:22   </a:t>
            </a:r>
            <a:r>
              <a:rPr lang="es-ES" sz="2400" i="1" dirty="0" smtClean="0">
                <a:solidFill>
                  <a:schemeClr val="accent3">
                    <a:lumMod val="50000"/>
                  </a:schemeClr>
                </a:solidFill>
                <a:effectLst>
                  <a:outerShdw blurRad="38100" dist="38100" dir="2700000" algn="tl">
                    <a:srgbClr val="000000">
                      <a:alpha val="43137"/>
                    </a:srgbClr>
                  </a:outerShdw>
                </a:effectLst>
              </a:rPr>
              <a:t>y Moisés dijo: No es justo que lo hagamos así, porque lo que abominan (adoran) los egipcios es lo que hemos de sacrificar al Eterno, nuestro Dios. He aquí que si santificáramos </a:t>
            </a:r>
            <a:r>
              <a:rPr lang="es-ES" sz="2400" i="1" dirty="0" smtClean="0">
                <a:solidFill>
                  <a:srgbClr val="C00000"/>
                </a:solidFill>
                <a:effectLst>
                  <a:outerShdw blurRad="38100" dist="38100" dir="2700000" algn="tl">
                    <a:srgbClr val="000000">
                      <a:alpha val="43137"/>
                    </a:srgbClr>
                  </a:outerShdw>
                </a:effectLst>
              </a:rPr>
              <a:t>lo que abominan (ídolo) los egipcios </a:t>
            </a:r>
            <a:r>
              <a:rPr lang="es-ES" sz="2400" i="1" dirty="0" smtClean="0">
                <a:solidFill>
                  <a:schemeClr val="accent3">
                    <a:lumMod val="50000"/>
                  </a:schemeClr>
                </a:solidFill>
                <a:effectLst>
                  <a:outerShdw blurRad="38100" dist="38100" dir="2700000" algn="tl">
                    <a:srgbClr val="000000">
                      <a:alpha val="43137"/>
                    </a:srgbClr>
                  </a:outerShdw>
                </a:effectLst>
              </a:rPr>
              <a:t>ante sus mismos ojos, ellos no dejarían. </a:t>
            </a:r>
          </a:p>
          <a:p>
            <a:r>
              <a:rPr lang="es-ES" sz="2400" b="1" i="1" dirty="0" err="1" smtClean="0"/>
              <a:t>Vayomer</a:t>
            </a:r>
            <a:r>
              <a:rPr lang="es-ES" sz="2400" b="1" i="1" dirty="0" smtClean="0"/>
              <a:t> </a:t>
            </a:r>
            <a:r>
              <a:rPr lang="es-ES" sz="2400" b="1" i="1" dirty="0" err="1" smtClean="0"/>
              <a:t>Moshe</a:t>
            </a:r>
            <a:r>
              <a:rPr lang="es-ES" sz="2400" b="1" i="1" dirty="0" smtClean="0"/>
              <a:t> lo </a:t>
            </a:r>
            <a:r>
              <a:rPr lang="es-ES" sz="2400" b="1" i="1" dirty="0" err="1" smtClean="0"/>
              <a:t>najon</a:t>
            </a:r>
            <a:r>
              <a:rPr lang="es-ES" sz="2400" b="1" i="1" dirty="0" smtClean="0"/>
              <a:t> </a:t>
            </a:r>
            <a:r>
              <a:rPr lang="es-ES" sz="2400" b="1" i="1" dirty="0" err="1" smtClean="0"/>
              <a:t>la'asot</a:t>
            </a:r>
            <a:r>
              <a:rPr lang="es-ES" sz="2400" b="1" i="1" dirty="0" smtClean="0"/>
              <a:t> ken </a:t>
            </a:r>
            <a:r>
              <a:rPr lang="es-ES" sz="2400" b="1" i="1" dirty="0" err="1" smtClean="0"/>
              <a:t>ki</a:t>
            </a:r>
            <a:r>
              <a:rPr lang="es-ES" sz="2400" b="1" i="1" dirty="0" smtClean="0"/>
              <a:t> </a:t>
            </a:r>
            <a:r>
              <a:rPr lang="es-ES" sz="2400" b="1" i="1" dirty="0" err="1" smtClean="0"/>
              <a:t>to'avat</a:t>
            </a:r>
            <a:r>
              <a:rPr lang="es-ES" sz="2400" b="1" i="1" dirty="0" smtClean="0"/>
              <a:t> </a:t>
            </a:r>
            <a:r>
              <a:rPr lang="es-ES" sz="2400" b="1" i="1" dirty="0" err="1" smtClean="0"/>
              <a:t>Mitsrayim</a:t>
            </a:r>
            <a:r>
              <a:rPr lang="es-ES" sz="2400" b="1" i="1" dirty="0" smtClean="0"/>
              <a:t> </a:t>
            </a:r>
            <a:r>
              <a:rPr lang="es-ES" sz="2400" b="1" i="1" dirty="0" err="1" smtClean="0"/>
              <a:t>nizbaj</a:t>
            </a:r>
            <a:r>
              <a:rPr lang="es-ES" sz="2400" b="1" i="1" dirty="0" smtClean="0"/>
              <a:t> </a:t>
            </a:r>
            <a:r>
              <a:rPr lang="es-ES" sz="2400" b="1" i="1" dirty="0" err="1" smtClean="0"/>
              <a:t>l'Adonay</a:t>
            </a:r>
            <a:r>
              <a:rPr lang="es-ES" sz="2400" b="1" i="1" dirty="0" smtClean="0"/>
              <a:t> </a:t>
            </a:r>
            <a:r>
              <a:rPr lang="es-ES" sz="2400" b="1" i="1" dirty="0" err="1" smtClean="0"/>
              <a:t>Eloheynu</a:t>
            </a:r>
            <a:r>
              <a:rPr lang="es-ES" sz="2400" b="1" i="1" dirty="0" smtClean="0"/>
              <a:t> </a:t>
            </a:r>
            <a:r>
              <a:rPr lang="es-ES" sz="2400" b="1" i="1" dirty="0" err="1" smtClean="0"/>
              <a:t>hen</a:t>
            </a:r>
            <a:r>
              <a:rPr lang="es-ES" sz="2400" b="1" i="1" dirty="0" smtClean="0"/>
              <a:t> </a:t>
            </a:r>
            <a:r>
              <a:rPr lang="es-ES" sz="2400" b="1" i="1" dirty="0" err="1" smtClean="0"/>
              <a:t>nizbaj</a:t>
            </a:r>
            <a:r>
              <a:rPr lang="es-ES" sz="2400" b="1" i="1" dirty="0" smtClean="0"/>
              <a:t> </a:t>
            </a:r>
            <a:r>
              <a:rPr lang="es-ES" sz="2400" b="1" i="1" dirty="0" smtClean="0">
                <a:solidFill>
                  <a:srgbClr val="C00000"/>
                </a:solidFill>
              </a:rPr>
              <a:t>et-</a:t>
            </a:r>
            <a:r>
              <a:rPr lang="es-ES" sz="2400" b="1" i="1" dirty="0" err="1" smtClean="0">
                <a:solidFill>
                  <a:srgbClr val="C00000"/>
                </a:solidFill>
              </a:rPr>
              <a:t>to'avat</a:t>
            </a:r>
            <a:r>
              <a:rPr lang="es-ES" sz="2400" b="1" i="1" dirty="0" smtClean="0">
                <a:solidFill>
                  <a:srgbClr val="C00000"/>
                </a:solidFill>
              </a:rPr>
              <a:t> </a:t>
            </a:r>
            <a:r>
              <a:rPr lang="es-ES" sz="2400" b="1" i="1" dirty="0" err="1" smtClean="0">
                <a:solidFill>
                  <a:srgbClr val="C00000"/>
                </a:solidFill>
              </a:rPr>
              <a:t>Mitsrayim</a:t>
            </a:r>
            <a:r>
              <a:rPr lang="es-ES" sz="2400" b="1" i="1" dirty="0" smtClean="0">
                <a:solidFill>
                  <a:srgbClr val="C00000"/>
                </a:solidFill>
              </a:rPr>
              <a:t> </a:t>
            </a:r>
            <a:r>
              <a:rPr lang="es-ES" sz="2400" b="1" i="1" dirty="0" err="1" smtClean="0"/>
              <a:t>le'eyneyhem</a:t>
            </a:r>
            <a:r>
              <a:rPr lang="es-ES" sz="2400" b="1" i="1" dirty="0" smtClean="0"/>
              <a:t> velo </a:t>
            </a:r>
            <a:r>
              <a:rPr lang="es-ES" sz="2400" b="1" i="1" dirty="0" err="1" smtClean="0"/>
              <a:t>yiskelunu</a:t>
            </a:r>
            <a:r>
              <a:rPr lang="es-ES" sz="2400" b="1" i="1" dirty="0" smtClean="0"/>
              <a:t>.</a:t>
            </a:r>
            <a:endParaRPr lang="es-ES" sz="2400" i="1" dirty="0" smtClean="0"/>
          </a:p>
          <a:p>
            <a:pPr>
              <a:buNone/>
            </a:pPr>
            <a:endParaRPr lang="es-ES" sz="2400" i="1" dirty="0"/>
          </a:p>
        </p:txBody>
      </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8:23</a:t>
            </a:r>
            <a:r>
              <a:rPr lang="es-ES" sz="2400" i="1" dirty="0" smtClean="0">
                <a:solidFill>
                  <a:schemeClr val="accent3">
                    <a:lumMod val="50000"/>
                  </a:schemeClr>
                </a:solidFill>
                <a:effectLst>
                  <a:outerShdw blurRad="38100" dist="38100" dir="2700000" algn="tl">
                    <a:srgbClr val="000000">
                      <a:alpha val="43137"/>
                    </a:srgbClr>
                  </a:outerShdw>
                </a:effectLst>
              </a:rPr>
              <a:t>   Iremos camino de tres idas en el desierto, y ofreceremos sacrificios al Eterno, nuestro Dios, según El nos diga. </a:t>
            </a:r>
          </a:p>
          <a:p>
            <a:r>
              <a:rPr lang="es-ES" sz="2400" b="1" i="1" dirty="0" err="1" smtClean="0"/>
              <a:t>Derej</a:t>
            </a:r>
            <a:r>
              <a:rPr lang="es-ES" sz="2400" b="1" i="1" dirty="0" smtClean="0"/>
              <a:t> </a:t>
            </a:r>
            <a:r>
              <a:rPr lang="es-ES" sz="2400" b="1" i="1" dirty="0" err="1" smtClean="0"/>
              <a:t>shloshet</a:t>
            </a:r>
            <a:r>
              <a:rPr lang="es-ES" sz="2400" b="1" i="1" dirty="0" smtClean="0"/>
              <a:t> </a:t>
            </a:r>
            <a:r>
              <a:rPr lang="es-ES" sz="2400" b="1" i="1" dirty="0" err="1" smtClean="0"/>
              <a:t>yamim</a:t>
            </a:r>
            <a:r>
              <a:rPr lang="es-ES" sz="2400" b="1" i="1" dirty="0" smtClean="0"/>
              <a:t> </a:t>
            </a:r>
            <a:r>
              <a:rPr lang="es-ES" sz="2400" b="1" i="1" dirty="0" err="1" smtClean="0"/>
              <a:t>nelej</a:t>
            </a:r>
            <a:r>
              <a:rPr lang="es-ES" sz="2400" b="1" i="1" dirty="0" smtClean="0"/>
              <a:t> </a:t>
            </a:r>
            <a:r>
              <a:rPr lang="es-ES" sz="2400" b="1" i="1" dirty="0" err="1" smtClean="0"/>
              <a:t>bamidbar</a:t>
            </a:r>
            <a:r>
              <a:rPr lang="es-ES" sz="2400" b="1" i="1" dirty="0" smtClean="0"/>
              <a:t> </a:t>
            </a:r>
            <a:r>
              <a:rPr lang="es-ES" sz="2400" b="1" i="1" dirty="0" err="1" smtClean="0"/>
              <a:t>vezavajnu</a:t>
            </a:r>
            <a:r>
              <a:rPr lang="es-ES" sz="2400" b="1" i="1" dirty="0" smtClean="0"/>
              <a:t> </a:t>
            </a:r>
            <a:r>
              <a:rPr lang="es-ES" sz="2400" b="1" i="1" dirty="0" err="1" smtClean="0"/>
              <a:t>l'Adonay</a:t>
            </a:r>
            <a:r>
              <a:rPr lang="es-ES" sz="2400" b="1" i="1" dirty="0" smtClean="0"/>
              <a:t> </a:t>
            </a:r>
            <a:r>
              <a:rPr lang="es-ES" sz="2400" b="1" i="1" dirty="0" err="1" smtClean="0"/>
              <a:t>Eloheynu</a:t>
            </a:r>
            <a:r>
              <a:rPr lang="es-ES" sz="2400" b="1" i="1" dirty="0" smtClean="0"/>
              <a:t> </a:t>
            </a:r>
            <a:r>
              <a:rPr lang="es-ES" sz="2400" b="1" i="1" dirty="0" err="1" smtClean="0"/>
              <a:t>ka'asher</a:t>
            </a:r>
            <a:r>
              <a:rPr lang="es-ES" sz="2400" b="1" i="1" dirty="0" smtClean="0"/>
              <a:t> </a:t>
            </a:r>
            <a:r>
              <a:rPr lang="es-ES" sz="2400" b="1" i="1" dirty="0" err="1" smtClean="0"/>
              <a:t>yomar</a:t>
            </a:r>
            <a:r>
              <a:rPr lang="es-ES" sz="2400" b="1" i="1" dirty="0" smtClean="0"/>
              <a:t> </a:t>
            </a:r>
            <a:r>
              <a:rPr lang="es-ES" sz="2400" b="1" i="1" dirty="0" err="1" smtClean="0"/>
              <a:t>eleynu</a:t>
            </a:r>
            <a:r>
              <a:rPr lang="es-ES" sz="2400" b="1" i="1" dirty="0" smtClean="0"/>
              <a:t>.</a:t>
            </a:r>
          </a:p>
          <a:p>
            <a:r>
              <a:rPr lang="es-ES" sz="2400" b="1" i="1" dirty="0" smtClean="0"/>
              <a:t>Por qué no sacrificar en territorio egipcio?</a:t>
            </a:r>
          </a:p>
          <a:p>
            <a:r>
              <a:rPr lang="es-ES" sz="2400" i="1" dirty="0" smtClean="0"/>
              <a:t>Ellos iban a ofrendar el animal que abominaban y adoraban los egipcios y por lo tanto, la gente no los iba a dejar hacerlo en su propia tierra, cosa que vino a ocurrir después de un tiempo y de pasar todas las calamidades.</a:t>
            </a:r>
            <a:endParaRPr lang="es-ES" sz="2400" i="1" dirty="0"/>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8:24   </a:t>
            </a:r>
            <a:r>
              <a:rPr lang="es-CO" sz="2400" i="1" dirty="0" smtClean="0">
                <a:solidFill>
                  <a:schemeClr val="accent3">
                    <a:lumMod val="50000"/>
                  </a:schemeClr>
                </a:solidFill>
                <a:effectLst>
                  <a:outerShdw blurRad="38100" dist="38100" dir="2700000" algn="tl">
                    <a:srgbClr val="000000">
                      <a:alpha val="43137"/>
                    </a:srgbClr>
                  </a:outerShdw>
                </a:effectLst>
              </a:rPr>
              <a:t>Y dijo el Faraón: Yo os enviare y ofreceréis sacrificios al Eterno, vuestro Dios, en el desierto; solamente no vayáis muy lejos; rogad por mí.</a:t>
            </a:r>
            <a:r>
              <a:rPr lang="es-CO" sz="2400" b="1" i="1" dirty="0" smtClean="0">
                <a:solidFill>
                  <a:schemeClr val="accent3">
                    <a:lumMod val="50000"/>
                  </a:schemeClr>
                </a:solidFill>
                <a:effectLst>
                  <a:outerShdw blurRad="38100" dist="38100" dir="2700000" algn="tl">
                    <a:srgbClr val="000000">
                      <a:alpha val="43137"/>
                    </a:srgbClr>
                  </a:outerShdw>
                </a:effectLst>
              </a:rPr>
              <a:t> </a:t>
            </a:r>
          </a:p>
          <a:p>
            <a:r>
              <a:rPr lang="es-CO" sz="2400" b="1" i="1" dirty="0" err="1" smtClean="0"/>
              <a:t>Vayomer</a:t>
            </a:r>
            <a:r>
              <a:rPr lang="es-CO" sz="2400" b="1" i="1" dirty="0" smtClean="0"/>
              <a:t> </a:t>
            </a:r>
            <a:r>
              <a:rPr lang="es-CO" sz="2400" b="1" i="1" dirty="0" err="1" smtClean="0"/>
              <a:t>Par'oh</a:t>
            </a:r>
            <a:r>
              <a:rPr lang="es-CO" sz="2400" b="1" i="1" dirty="0" smtClean="0"/>
              <a:t> </a:t>
            </a:r>
            <a:r>
              <a:rPr lang="es-CO" sz="2400" b="1" i="1" dirty="0" err="1" smtClean="0"/>
              <a:t>anoji</a:t>
            </a:r>
            <a:r>
              <a:rPr lang="es-CO" sz="2400" b="1" i="1" dirty="0" smtClean="0"/>
              <a:t> </a:t>
            </a:r>
            <a:r>
              <a:rPr lang="es-CO" sz="2400" b="1" i="1" dirty="0" err="1" smtClean="0"/>
              <a:t>ashalaj</a:t>
            </a:r>
            <a:r>
              <a:rPr lang="es-CO" sz="2400" b="1" i="1" dirty="0" smtClean="0"/>
              <a:t> </a:t>
            </a:r>
            <a:r>
              <a:rPr lang="es-CO" sz="2400" b="1" i="1" dirty="0" err="1" smtClean="0"/>
              <a:t>etjem</a:t>
            </a:r>
            <a:r>
              <a:rPr lang="es-CO" sz="2400" b="1" i="1" dirty="0" smtClean="0"/>
              <a:t> </a:t>
            </a:r>
            <a:r>
              <a:rPr lang="es-CO" sz="2400" b="1" i="1" dirty="0" err="1" smtClean="0"/>
              <a:t>uzevajtem</a:t>
            </a:r>
            <a:r>
              <a:rPr lang="es-CO" sz="2400" b="1" i="1" dirty="0" smtClean="0"/>
              <a:t> </a:t>
            </a:r>
            <a:r>
              <a:rPr lang="es-CO" sz="2400" b="1" i="1" dirty="0" err="1" smtClean="0"/>
              <a:t>l'Adonay</a:t>
            </a:r>
            <a:r>
              <a:rPr lang="es-CO" sz="2400" b="1" i="1" dirty="0" smtClean="0"/>
              <a:t> </a:t>
            </a:r>
            <a:r>
              <a:rPr lang="es-CO" sz="2400" b="1" i="1" dirty="0" err="1" smtClean="0"/>
              <a:t>Eloheyjem</a:t>
            </a:r>
            <a:r>
              <a:rPr lang="es-CO" sz="2400" b="1" i="1" dirty="0" smtClean="0"/>
              <a:t> </a:t>
            </a:r>
            <a:r>
              <a:rPr lang="es-CO" sz="2400" b="1" i="1" dirty="0" err="1" smtClean="0"/>
              <a:t>bamidbar</a:t>
            </a:r>
            <a:r>
              <a:rPr lang="es-CO" sz="2400" b="1" i="1" dirty="0" smtClean="0"/>
              <a:t> </a:t>
            </a:r>
            <a:r>
              <a:rPr lang="es-CO" sz="2400" b="1" i="1" dirty="0" err="1" smtClean="0"/>
              <a:t>rak</a:t>
            </a:r>
            <a:r>
              <a:rPr lang="es-CO" sz="2400" b="1" i="1" dirty="0" smtClean="0"/>
              <a:t> </a:t>
            </a:r>
            <a:r>
              <a:rPr lang="es-CO" sz="2400" b="1" i="1" dirty="0" err="1" smtClean="0"/>
              <a:t>harjek</a:t>
            </a:r>
            <a:r>
              <a:rPr lang="es-CO" sz="2400" b="1" i="1" dirty="0" smtClean="0"/>
              <a:t> lo-</a:t>
            </a:r>
            <a:r>
              <a:rPr lang="es-CO" sz="2400" b="1" i="1" dirty="0" err="1" smtClean="0"/>
              <a:t>tarjiku</a:t>
            </a:r>
            <a:r>
              <a:rPr lang="es-CO" sz="2400" b="1" i="1" dirty="0" smtClean="0"/>
              <a:t> </a:t>
            </a:r>
            <a:r>
              <a:rPr lang="es-CO" sz="2400" b="1" i="1" dirty="0" err="1" smtClean="0"/>
              <a:t>lalejet</a:t>
            </a:r>
            <a:r>
              <a:rPr lang="es-CO" sz="2400" b="1" i="1" dirty="0" smtClean="0"/>
              <a:t> </a:t>
            </a:r>
            <a:r>
              <a:rPr lang="es-CO" sz="2400" b="1" i="1" dirty="0" err="1" smtClean="0"/>
              <a:t>hatiru</a:t>
            </a:r>
            <a:r>
              <a:rPr lang="es-CO" sz="2400" b="1" i="1" dirty="0" smtClean="0"/>
              <a:t> </a:t>
            </a:r>
            <a:r>
              <a:rPr lang="es-CO" sz="2400" b="1" i="1" dirty="0" err="1" smtClean="0"/>
              <a:t>ba'adi</a:t>
            </a:r>
            <a:r>
              <a:rPr lang="es-CO" sz="2400" b="1" i="1" dirty="0" smtClean="0"/>
              <a:t>.</a:t>
            </a:r>
          </a:p>
          <a:p>
            <a:r>
              <a:rPr lang="es-CO" sz="2400" i="1" dirty="0" smtClean="0"/>
              <a:t>Faraón reconoce que sería incorrecto sacrificar ovejas en Egipto y accede a que salgan pero no pueden ir muy lejos.</a:t>
            </a:r>
          </a:p>
          <a:p>
            <a:endParaRPr lang="es-CO" sz="2400" i="1" dirty="0"/>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chemeClr val="accent3">
                    <a:lumMod val="50000"/>
                  </a:schemeClr>
                </a:solidFill>
                <a:effectLst>
                  <a:outerShdw blurRad="38100" dist="38100" dir="2700000" algn="tl">
                    <a:srgbClr val="000000">
                      <a:alpha val="43137"/>
                    </a:srgbClr>
                  </a:outerShdw>
                </a:effectLst>
              </a:rPr>
              <a:t>8:25   </a:t>
            </a:r>
            <a:r>
              <a:rPr lang="es-CO" sz="2400" i="1" dirty="0" smtClean="0">
                <a:solidFill>
                  <a:schemeClr val="accent3">
                    <a:lumMod val="50000"/>
                  </a:schemeClr>
                </a:solidFill>
                <a:effectLst>
                  <a:outerShdw blurRad="38100" dist="38100" dir="2700000" algn="tl">
                    <a:srgbClr val="000000">
                      <a:alpha val="43137"/>
                    </a:srgbClr>
                  </a:outerShdw>
                </a:effectLst>
              </a:rPr>
              <a:t>Dijo Moisés: He aquí que voy a salir de tu presencia, y rogare al Eterno, y la mezcla de animales dañinos se alejara mañana del Faraón y de sus siervos y de su pueblo; mas no vuelva el Faraón a burlarse no dejando ir al pueblo para que ofrezca sacrificios. </a:t>
            </a:r>
          </a:p>
          <a:p>
            <a:r>
              <a:rPr lang="es-CO" sz="2400" b="1" i="1" dirty="0" err="1" smtClean="0"/>
              <a:t>Vayomer</a:t>
            </a:r>
            <a:r>
              <a:rPr lang="es-CO" sz="2400" b="1" i="1" dirty="0" smtClean="0"/>
              <a:t> </a:t>
            </a:r>
            <a:r>
              <a:rPr lang="es-CO" sz="2400" b="1" i="1" dirty="0" err="1" smtClean="0"/>
              <a:t>Moshe</a:t>
            </a:r>
            <a:r>
              <a:rPr lang="es-CO" sz="2400" b="1" i="1" dirty="0" smtClean="0"/>
              <a:t> </a:t>
            </a:r>
            <a:r>
              <a:rPr lang="es-CO" sz="2400" b="1" i="1" dirty="0" err="1" smtClean="0"/>
              <a:t>hineh</a:t>
            </a:r>
            <a:r>
              <a:rPr lang="es-CO" sz="2400" b="1" i="1" dirty="0" smtClean="0"/>
              <a:t> </a:t>
            </a:r>
            <a:r>
              <a:rPr lang="es-CO" sz="2400" b="1" i="1" dirty="0" err="1" smtClean="0"/>
              <a:t>anoji</a:t>
            </a:r>
            <a:r>
              <a:rPr lang="es-CO" sz="2400" b="1" i="1" dirty="0" smtClean="0"/>
              <a:t> </a:t>
            </a:r>
            <a:r>
              <a:rPr lang="es-CO" sz="2400" b="1" i="1" dirty="0" err="1" smtClean="0"/>
              <a:t>yotse</a:t>
            </a:r>
            <a:r>
              <a:rPr lang="es-CO" sz="2400" b="1" i="1" dirty="0" smtClean="0"/>
              <a:t> </a:t>
            </a:r>
            <a:r>
              <a:rPr lang="es-CO" sz="2400" b="1" i="1" dirty="0" err="1" smtClean="0"/>
              <a:t>me'imaj</a:t>
            </a:r>
            <a:r>
              <a:rPr lang="es-CO" sz="2400" b="1" i="1" dirty="0" smtClean="0"/>
              <a:t> </a:t>
            </a:r>
            <a:r>
              <a:rPr lang="es-CO" sz="2400" b="1" i="1" dirty="0" err="1" smtClean="0"/>
              <a:t>vehatarti</a:t>
            </a:r>
            <a:r>
              <a:rPr lang="es-CO" sz="2400" b="1" i="1" dirty="0" smtClean="0"/>
              <a:t> el-Adonay </a:t>
            </a:r>
            <a:r>
              <a:rPr lang="es-CO" sz="2400" b="1" i="1" dirty="0" err="1" smtClean="0"/>
              <a:t>vesar</a:t>
            </a:r>
            <a:r>
              <a:rPr lang="es-CO" sz="2400" b="1" i="1" dirty="0" smtClean="0"/>
              <a:t> </a:t>
            </a:r>
            <a:r>
              <a:rPr lang="es-CO" sz="2400" b="1" i="1" dirty="0" err="1" smtClean="0"/>
              <a:t>he'arov</a:t>
            </a:r>
            <a:r>
              <a:rPr lang="es-CO" sz="2400" b="1" i="1" dirty="0" smtClean="0"/>
              <a:t> </a:t>
            </a:r>
            <a:r>
              <a:rPr lang="es-CO" sz="2400" b="1" i="1" dirty="0" err="1" smtClean="0"/>
              <a:t>miPar'oh</a:t>
            </a:r>
            <a:r>
              <a:rPr lang="es-CO" sz="2400" b="1" i="1" dirty="0" smtClean="0"/>
              <a:t> </a:t>
            </a:r>
            <a:r>
              <a:rPr lang="es-CO" sz="2400" b="1" i="1" dirty="0" err="1" smtClean="0"/>
              <a:t>me'avadav</a:t>
            </a:r>
            <a:r>
              <a:rPr lang="es-CO" sz="2400" b="1" i="1" dirty="0" smtClean="0"/>
              <a:t> </a:t>
            </a:r>
            <a:r>
              <a:rPr lang="es-CO" sz="2400" b="1" i="1" dirty="0" err="1" smtClean="0"/>
              <a:t>ume'amo</a:t>
            </a:r>
            <a:r>
              <a:rPr lang="es-CO" sz="2400" b="1" i="1" dirty="0" smtClean="0"/>
              <a:t> majar </a:t>
            </a:r>
            <a:r>
              <a:rPr lang="es-CO" sz="2400" b="1" i="1" dirty="0" err="1" smtClean="0"/>
              <a:t>rak</a:t>
            </a:r>
            <a:r>
              <a:rPr lang="es-CO" sz="2400" b="1" i="1" dirty="0" smtClean="0"/>
              <a:t> al-</a:t>
            </a:r>
            <a:r>
              <a:rPr lang="es-CO" sz="2400" b="1" i="1" dirty="0" err="1" smtClean="0"/>
              <a:t>yosef</a:t>
            </a:r>
            <a:r>
              <a:rPr lang="es-CO" sz="2400" b="1" i="1" dirty="0" smtClean="0"/>
              <a:t> </a:t>
            </a:r>
            <a:r>
              <a:rPr lang="es-CO" sz="2400" b="1" i="1" dirty="0" err="1" smtClean="0"/>
              <a:t>Par'oh</a:t>
            </a:r>
            <a:r>
              <a:rPr lang="es-CO" sz="2400" b="1" i="1" dirty="0" smtClean="0"/>
              <a:t> </a:t>
            </a:r>
            <a:r>
              <a:rPr lang="es-CO" sz="2400" b="1" i="1" dirty="0" err="1" smtClean="0"/>
              <a:t>hatel</a:t>
            </a:r>
            <a:r>
              <a:rPr lang="es-CO" sz="2400" b="1" i="1" dirty="0" smtClean="0"/>
              <a:t> </a:t>
            </a:r>
            <a:r>
              <a:rPr lang="es-CO" sz="2400" b="1" i="1" dirty="0" err="1" smtClean="0"/>
              <a:t>levilti</a:t>
            </a:r>
            <a:r>
              <a:rPr lang="es-CO" sz="2400" b="1" i="1" dirty="0" smtClean="0"/>
              <a:t> </a:t>
            </a:r>
            <a:r>
              <a:rPr lang="es-CO" sz="2400" b="1" i="1" dirty="0" err="1" smtClean="0"/>
              <a:t>shalajet-ha'am</a:t>
            </a:r>
            <a:r>
              <a:rPr lang="es-CO" sz="2400" b="1" i="1" dirty="0" smtClean="0"/>
              <a:t> </a:t>
            </a:r>
            <a:r>
              <a:rPr lang="es-CO" sz="2400" b="1" i="1" dirty="0" err="1" smtClean="0"/>
              <a:t>lizboaj</a:t>
            </a:r>
            <a:r>
              <a:rPr lang="es-CO" sz="2400" b="1" i="1" dirty="0" smtClean="0"/>
              <a:t> </a:t>
            </a:r>
            <a:r>
              <a:rPr lang="es-CO" sz="2400" b="1" i="1" dirty="0" err="1" smtClean="0"/>
              <a:t>l'Adonay</a:t>
            </a:r>
            <a:r>
              <a:rPr lang="es-CO" sz="2400" b="1" i="1" dirty="0" smtClean="0"/>
              <a:t>.</a:t>
            </a:r>
          </a:p>
          <a:p>
            <a:r>
              <a:rPr lang="es-CO" sz="2400" i="1" dirty="0" smtClean="0"/>
              <a:t>Moisés le advierte al Faraón que no se burle del pueblo ni se vaya a retractar de su palabra.</a:t>
            </a:r>
            <a:endParaRPr lang="es-CO" sz="2400" i="1" dirty="0"/>
          </a:p>
        </p:txBody>
      </p:sp>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8:26   </a:t>
            </a:r>
            <a:r>
              <a:rPr lang="es-ES" sz="2400" i="1" dirty="0" smtClean="0">
                <a:solidFill>
                  <a:schemeClr val="accent3">
                    <a:lumMod val="50000"/>
                  </a:schemeClr>
                </a:solidFill>
                <a:effectLst>
                  <a:outerShdw blurRad="38100" dist="38100" dir="2700000" algn="tl">
                    <a:srgbClr val="000000">
                      <a:alpha val="43137"/>
                    </a:srgbClr>
                  </a:outerShdw>
                </a:effectLst>
              </a:rPr>
              <a:t>Y Moisés salió de la presencia del Faraón y rogó al Eterno.</a:t>
            </a:r>
            <a:r>
              <a:rPr lang="es-ES" sz="2400" b="1" i="1" dirty="0" smtClean="0">
                <a:solidFill>
                  <a:schemeClr val="accent3">
                    <a:lumMod val="50000"/>
                  </a:schemeClr>
                </a:solidFill>
                <a:effectLst>
                  <a:outerShdw blurRad="38100" dist="38100" dir="2700000" algn="tl">
                    <a:srgbClr val="000000">
                      <a:alpha val="43137"/>
                    </a:srgbClr>
                  </a:outerShdw>
                </a:effectLst>
              </a:rPr>
              <a:t> </a:t>
            </a:r>
          </a:p>
          <a:p>
            <a:r>
              <a:rPr lang="es-ES" sz="2400" b="1" i="1" dirty="0" err="1" smtClean="0"/>
              <a:t>Vayetse</a:t>
            </a:r>
            <a:r>
              <a:rPr lang="es-ES" sz="2400" b="1" i="1" dirty="0" smtClean="0"/>
              <a:t> </a:t>
            </a:r>
            <a:r>
              <a:rPr lang="es-ES" sz="2400" b="1" i="1" dirty="0" err="1" smtClean="0"/>
              <a:t>Moshe</a:t>
            </a:r>
            <a:r>
              <a:rPr lang="es-ES" sz="2400" b="1" i="1" dirty="0" smtClean="0"/>
              <a:t> </a:t>
            </a:r>
            <a:r>
              <a:rPr lang="es-ES" sz="2400" b="1" i="1" dirty="0" err="1" smtClean="0"/>
              <a:t>me'im</a:t>
            </a:r>
            <a:r>
              <a:rPr lang="es-ES" sz="2400" b="1" i="1" dirty="0" smtClean="0"/>
              <a:t> </a:t>
            </a:r>
            <a:r>
              <a:rPr lang="es-ES" sz="2400" b="1" i="1" dirty="0" err="1" smtClean="0"/>
              <a:t>Par'oh</a:t>
            </a:r>
            <a:r>
              <a:rPr lang="es-ES" sz="2400" b="1" i="1" dirty="0" smtClean="0"/>
              <a:t> </a:t>
            </a:r>
            <a:r>
              <a:rPr lang="es-ES" sz="2400" b="1" i="1" dirty="0" err="1" smtClean="0"/>
              <a:t>vayetar</a:t>
            </a:r>
            <a:r>
              <a:rPr lang="es-ES" sz="2400" b="1" i="1" dirty="0" smtClean="0"/>
              <a:t> el-Adonay.</a:t>
            </a:r>
          </a:p>
          <a:p>
            <a:r>
              <a:rPr lang="es-ES" sz="2400" b="1" i="1" dirty="0" smtClean="0">
                <a:solidFill>
                  <a:schemeClr val="accent3">
                    <a:lumMod val="50000"/>
                  </a:schemeClr>
                </a:solidFill>
                <a:effectLst>
                  <a:outerShdw blurRad="38100" dist="38100" dir="2700000" algn="tl">
                    <a:srgbClr val="000000">
                      <a:alpha val="43137"/>
                    </a:srgbClr>
                  </a:outerShdw>
                </a:effectLst>
              </a:rPr>
              <a:t>8:27   </a:t>
            </a:r>
            <a:r>
              <a:rPr lang="es-ES" sz="2400" i="1" dirty="0" smtClean="0">
                <a:solidFill>
                  <a:schemeClr val="accent3">
                    <a:lumMod val="50000"/>
                  </a:schemeClr>
                </a:solidFill>
                <a:effectLst>
                  <a:outerShdw blurRad="38100" dist="38100" dir="2700000" algn="tl">
                    <a:srgbClr val="000000">
                      <a:alpha val="43137"/>
                    </a:srgbClr>
                  </a:outerShdw>
                </a:effectLst>
              </a:rPr>
              <a:t>E hizo el Eterno conforme a la palabra de Moisés, y quitó los enjambres de animales dañinos del Faraón y de sus siervos y de su pueblo; no quedó ni uno.</a:t>
            </a:r>
            <a:r>
              <a:rPr lang="es-ES" sz="2400" b="1" i="1" dirty="0" smtClean="0">
                <a:solidFill>
                  <a:schemeClr val="accent3">
                    <a:lumMod val="50000"/>
                  </a:schemeClr>
                </a:solidFill>
                <a:effectLst>
                  <a:outerShdw blurRad="38100" dist="38100" dir="2700000" algn="tl">
                    <a:srgbClr val="000000">
                      <a:alpha val="43137"/>
                    </a:srgbClr>
                  </a:outerShdw>
                </a:effectLst>
              </a:rPr>
              <a:t> </a:t>
            </a:r>
          </a:p>
          <a:p>
            <a:r>
              <a:rPr lang="es-ES" sz="2400" b="1" i="1" dirty="0" err="1" smtClean="0"/>
              <a:t>Vaya'as</a:t>
            </a:r>
            <a:r>
              <a:rPr lang="es-ES" sz="2400" b="1" i="1" dirty="0" smtClean="0"/>
              <a:t> Adonay </a:t>
            </a:r>
            <a:r>
              <a:rPr lang="es-ES" sz="2400" b="1" i="1" dirty="0" err="1" smtClean="0"/>
              <a:t>kidvar</a:t>
            </a:r>
            <a:r>
              <a:rPr lang="es-ES" sz="2400" b="1" i="1" dirty="0" smtClean="0"/>
              <a:t> </a:t>
            </a:r>
            <a:r>
              <a:rPr lang="es-ES" sz="2400" b="1" i="1" dirty="0" err="1" smtClean="0"/>
              <a:t>Moshe</a:t>
            </a:r>
            <a:r>
              <a:rPr lang="es-ES" sz="2400" b="1" i="1" dirty="0" smtClean="0"/>
              <a:t> </a:t>
            </a:r>
            <a:r>
              <a:rPr lang="es-ES" sz="2400" b="1" i="1" dirty="0" err="1" smtClean="0"/>
              <a:t>vayasar</a:t>
            </a:r>
            <a:r>
              <a:rPr lang="es-ES" sz="2400" b="1" i="1" dirty="0" smtClean="0"/>
              <a:t> </a:t>
            </a:r>
            <a:r>
              <a:rPr lang="es-ES" sz="2400" b="1" i="1" dirty="0" err="1" smtClean="0"/>
              <a:t>he'arov</a:t>
            </a:r>
            <a:r>
              <a:rPr lang="es-ES" sz="2400" b="1" i="1" dirty="0" smtClean="0"/>
              <a:t> </a:t>
            </a:r>
            <a:r>
              <a:rPr lang="es-ES" sz="2400" b="1" i="1" dirty="0" err="1" smtClean="0"/>
              <a:t>miPar'oh</a:t>
            </a:r>
            <a:r>
              <a:rPr lang="es-ES" sz="2400" b="1" i="1" dirty="0" smtClean="0"/>
              <a:t> </a:t>
            </a:r>
            <a:r>
              <a:rPr lang="es-ES" sz="2400" b="1" i="1" dirty="0" err="1" smtClean="0"/>
              <a:t>me'avadav</a:t>
            </a:r>
            <a:r>
              <a:rPr lang="es-ES" sz="2400" b="1" i="1" dirty="0" smtClean="0"/>
              <a:t> </a:t>
            </a:r>
            <a:r>
              <a:rPr lang="es-ES" sz="2400" b="1" i="1" dirty="0" err="1" smtClean="0"/>
              <a:t>ume'amo</a:t>
            </a:r>
            <a:r>
              <a:rPr lang="es-ES" sz="2400" b="1" i="1" dirty="0" smtClean="0"/>
              <a:t> lo </a:t>
            </a:r>
            <a:r>
              <a:rPr lang="es-ES" sz="2400" b="1" i="1" dirty="0" err="1" smtClean="0"/>
              <a:t>nish'ar</a:t>
            </a:r>
            <a:r>
              <a:rPr lang="es-ES" sz="2400" b="1" i="1" dirty="0" smtClean="0"/>
              <a:t> </a:t>
            </a:r>
            <a:r>
              <a:rPr lang="es-ES" sz="2400" b="1" i="1" dirty="0" err="1" smtClean="0"/>
              <a:t>ejad</a:t>
            </a:r>
            <a:r>
              <a:rPr lang="es-ES" sz="2400" b="1"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i="1" dirty="0" smtClean="0">
                <a:solidFill>
                  <a:schemeClr val="accent3">
                    <a:lumMod val="50000"/>
                  </a:schemeClr>
                </a:solidFill>
                <a:effectLst>
                  <a:outerShdw blurRad="38100" dist="38100" dir="2700000" algn="tl">
                    <a:srgbClr val="000000">
                      <a:alpha val="43137"/>
                    </a:srgbClr>
                  </a:outerShdw>
                </a:effectLst>
              </a:rPr>
              <a:t>8:28   </a:t>
            </a:r>
            <a:r>
              <a:rPr lang="es-ES" sz="2400" i="1" dirty="0" smtClean="0">
                <a:solidFill>
                  <a:schemeClr val="accent3">
                    <a:lumMod val="50000"/>
                  </a:schemeClr>
                </a:solidFill>
                <a:effectLst>
                  <a:outerShdw blurRad="38100" dist="38100" dir="2700000" algn="tl">
                    <a:srgbClr val="000000">
                      <a:alpha val="43137"/>
                    </a:srgbClr>
                  </a:outerShdw>
                </a:effectLst>
              </a:rPr>
              <a:t>Y el Faraón endureció su corazón esta vez también, y no dejó ir al pueblo.</a:t>
            </a:r>
            <a:r>
              <a:rPr lang="es-ES" sz="2400" b="1" i="1" dirty="0" smtClean="0">
                <a:solidFill>
                  <a:schemeClr val="accent3">
                    <a:lumMod val="50000"/>
                  </a:schemeClr>
                </a:solidFill>
                <a:effectLst>
                  <a:outerShdw blurRad="38100" dist="38100" dir="2700000" algn="tl">
                    <a:srgbClr val="000000">
                      <a:alpha val="43137"/>
                    </a:srgbClr>
                  </a:outerShdw>
                </a:effectLst>
              </a:rPr>
              <a:t> </a:t>
            </a:r>
          </a:p>
          <a:p>
            <a:r>
              <a:rPr lang="es-ES" sz="2400" b="1" i="1" dirty="0" err="1" smtClean="0"/>
              <a:t>Vayajbed</a:t>
            </a:r>
            <a:r>
              <a:rPr lang="es-ES" sz="2400" b="1" i="1" dirty="0" smtClean="0"/>
              <a:t> </a:t>
            </a:r>
            <a:r>
              <a:rPr lang="es-ES" sz="2400" b="1" i="1" dirty="0" err="1" smtClean="0"/>
              <a:t>Par'oh</a:t>
            </a:r>
            <a:r>
              <a:rPr lang="es-ES" sz="2400" b="1" i="1" dirty="0" smtClean="0"/>
              <a:t> et-libo </a:t>
            </a:r>
            <a:r>
              <a:rPr lang="es-ES" sz="2400" b="1" i="1" dirty="0" err="1" smtClean="0"/>
              <a:t>gam</a:t>
            </a:r>
            <a:r>
              <a:rPr lang="es-ES" sz="2400" b="1" i="1" dirty="0" smtClean="0"/>
              <a:t> </a:t>
            </a:r>
            <a:r>
              <a:rPr lang="es-ES" sz="2400" b="1" i="1" dirty="0" err="1" smtClean="0"/>
              <a:t>bapa'am</a:t>
            </a:r>
            <a:r>
              <a:rPr lang="es-ES" sz="2400" b="1" i="1" dirty="0" smtClean="0"/>
              <a:t> </a:t>
            </a:r>
            <a:r>
              <a:rPr lang="es-ES" sz="2400" b="1" i="1" dirty="0" err="1" smtClean="0"/>
              <a:t>hazot</a:t>
            </a:r>
            <a:r>
              <a:rPr lang="es-ES" sz="2400" b="1" i="1" dirty="0" smtClean="0"/>
              <a:t> velo </a:t>
            </a:r>
            <a:r>
              <a:rPr lang="es-ES" sz="2400" b="1" i="1" dirty="0" err="1" smtClean="0"/>
              <a:t>shilaj</a:t>
            </a:r>
            <a:r>
              <a:rPr lang="es-ES" sz="2400" b="1" i="1" dirty="0" smtClean="0"/>
              <a:t> et-</a:t>
            </a:r>
            <a:r>
              <a:rPr lang="es-ES" sz="2400" b="1" i="1" dirty="0" err="1" smtClean="0"/>
              <a:t>ha'am</a:t>
            </a:r>
            <a:r>
              <a:rPr lang="es-ES" sz="2400" b="1" i="1" dirty="0" smtClean="0"/>
              <a:t>.</a:t>
            </a:r>
          </a:p>
          <a:p>
            <a:r>
              <a:rPr lang="es-ES" sz="2400" i="1" dirty="0" smtClean="0"/>
              <a:t>Vemos que el Faraón parecía dispuesto a enmendarse cada vez que se encontraba en aprietos; pero pasada la plaga, volvía a su actitud inicial. </a:t>
            </a:r>
          </a:p>
          <a:p>
            <a:r>
              <a:rPr lang="es-ES" sz="2400" i="1" dirty="0" smtClean="0"/>
              <a:t>El Midrash (Shemot Rabá 10, 6) dice que ésta es la costumbre de los impíos. </a:t>
            </a:r>
          </a:p>
          <a:p>
            <a:r>
              <a:rPr lang="es-ES" sz="2400" i="1" dirty="0" smtClean="0"/>
              <a:t>Siempre que el rey Nabucodonosor se hallaba en angustia, loaba al Dios de los cielos, y en cuanto estaba bien, olvidaba y atribuía el poder a sí mismo (Daniel,4).</a:t>
            </a:r>
          </a:p>
          <a:p>
            <a:pPr>
              <a:buNone/>
            </a:pPr>
            <a:endParaRPr lang="es-ES" sz="2400" i="1" dirty="0"/>
          </a:p>
        </p:txBody>
      </p:sp>
    </p:spTree>
  </p:cSld>
  <p:clrMapOvr>
    <a:masterClrMapping/>
  </p:clrMapOvr>
  <p:transition advTm="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i="1" dirty="0" smtClean="0"/>
              <a:t>Generalmente es así el ser humano. </a:t>
            </a:r>
          </a:p>
          <a:p>
            <a:r>
              <a:rPr lang="es-ES" sz="2400" i="1" dirty="0" smtClean="0"/>
              <a:t>Cuando llega el castigo de Dios, confiesa haber pecado, se arrepiente y se muestra dispuesto a reparar su falta; pero una vez pasada la tormenta olvida sus promesas. </a:t>
            </a:r>
          </a:p>
          <a:p>
            <a:r>
              <a:rPr lang="es-ES" sz="2400" i="1" dirty="0" smtClean="0"/>
              <a:t>Si no se arrepiente de verdad y no repara siempre que le sea posible el mal cometido, el castigo de Dios se presenta tarde o temprano en el curso de la vida.</a:t>
            </a:r>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dirty="0"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3 de </a:t>
            </a:r>
            <a:r>
              <a:rPr lang="es-CO" sz="1800" dirty="0" err="1" smtClean="0">
                <a:latin typeface="Calibri" pitchFamily="34" charset="0"/>
              </a:rPr>
              <a:t>Av</a:t>
            </a:r>
            <a:r>
              <a:rPr lang="es-CO" sz="1800" dirty="0" smtClean="0">
                <a:latin typeface="Calibri" pitchFamily="34" charset="0"/>
              </a:rPr>
              <a:t> 5776– 7 Agosto,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84955</TotalTime>
  <Words>1402</Words>
  <Application>Microsoft Office PowerPoint</Application>
  <PresentationFormat>On-screen Show (4:3)</PresentationFormat>
  <Paragraphs>218</Paragraphs>
  <Slides>38</Slides>
  <Notes>36</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3090</cp:revision>
  <dcterms:created xsi:type="dcterms:W3CDTF">2013-10-13T19:31:46Z</dcterms:created>
  <dcterms:modified xsi:type="dcterms:W3CDTF">2016-08-08T03:11:22Z</dcterms:modified>
</cp:coreProperties>
</file>