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24"/>
  </p:notesMasterIdLst>
  <p:handoutMasterIdLst>
    <p:handoutMasterId r:id="rId25"/>
  </p:handoutMasterIdLst>
  <p:sldIdLst>
    <p:sldId id="256" r:id="rId2"/>
    <p:sldId id="548" r:id="rId3"/>
    <p:sldId id="797" r:id="rId4"/>
    <p:sldId id="798" r:id="rId5"/>
    <p:sldId id="799" r:id="rId6"/>
    <p:sldId id="796" r:id="rId7"/>
    <p:sldId id="800" r:id="rId8"/>
    <p:sldId id="801" r:id="rId9"/>
    <p:sldId id="802" r:id="rId10"/>
    <p:sldId id="803" r:id="rId11"/>
    <p:sldId id="804" r:id="rId12"/>
    <p:sldId id="805" r:id="rId13"/>
    <p:sldId id="806" r:id="rId14"/>
    <p:sldId id="807" r:id="rId15"/>
    <p:sldId id="808" r:id="rId16"/>
    <p:sldId id="809" r:id="rId17"/>
    <p:sldId id="810" r:id="rId18"/>
    <p:sldId id="812" r:id="rId19"/>
    <p:sldId id="813" r:id="rId20"/>
    <p:sldId id="814" r:id="rId21"/>
    <p:sldId id="811" r:id="rId22"/>
    <p:sldId id="626" r:id="rId23"/>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10/27/2016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22</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shalomhaverim.org/Parasha/aliyot_bereshit.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bible.ort.org/webmedia/t5/3101.ra"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C2"/><Relationship Id="rId5" Type="http://schemas.openxmlformats.org/officeDocument/2006/relationships/hyperlink" Target="#C1"/><Relationship Id="rId4" Type="http://schemas.openxmlformats.org/officeDocument/2006/relationships/hyperlink" Target="http://bible.ort.org/webmedia/t1/0101.r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bible.ort.org/webmedia/t5/3101.ra"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C2"/><Relationship Id="rId5" Type="http://schemas.openxmlformats.org/officeDocument/2006/relationships/hyperlink" Target="#C1"/><Relationship Id="rId4" Type="http://schemas.openxmlformats.org/officeDocument/2006/relationships/hyperlink" Target="http://bible.ort.org/webmedia/t1/0101.r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bible.ort.org/webmedia/t5/3101.r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C2"/><Relationship Id="rId5" Type="http://schemas.openxmlformats.org/officeDocument/2006/relationships/hyperlink" Target="#C1"/><Relationship Id="rId4" Type="http://schemas.openxmlformats.org/officeDocument/2006/relationships/hyperlink" Target="http://bible.ort.org/webmedia/t1/0101.r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bible.ort.org/webmedia/t5/3101.ra"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C2"/><Relationship Id="rId5" Type="http://schemas.openxmlformats.org/officeDocument/2006/relationships/hyperlink" Target="#C1"/><Relationship Id="rId4" Type="http://schemas.openxmlformats.org/officeDocument/2006/relationships/hyperlink" Target="http://bible.ort.org/webmedia/t1/0101.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h1/01164220.r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bible.ort.org/webmedia/h1/01164220.r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bible.ort.org/webmedia/t5/3101.ra" TargetMode="External"/><Relationship Id="rId4" Type="http://schemas.openxmlformats.org/officeDocument/2006/relationships/hyperlink" Target="http://bible.ort.org/webmedia/h1/01164220.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bible.ort.org/webmedia/t5/3101.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charset="0"/>
              </a:rPr>
              <a:t>Parashat</a:t>
            </a:r>
            <a:r>
              <a:rPr lang="en-US" sz="3200" dirty="0" smtClean="0">
                <a:solidFill>
                  <a:srgbClr val="000000"/>
                </a:solidFill>
                <a:latin typeface="Calibri" charset="0"/>
              </a:rPr>
              <a:t> </a:t>
            </a:r>
            <a:r>
              <a:rPr lang="en-US" sz="3200" dirty="0" smtClean="0">
                <a:solidFill>
                  <a:srgbClr val="000000"/>
                </a:solidFill>
                <a:latin typeface="Calibri" charset="0"/>
              </a:rPr>
              <a:t>Bereshit</a:t>
            </a:r>
            <a:endParaRPr lang="en-US" sz="32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rPr>
              <a:t>El Comienzo</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u="sng" dirty="0" smtClean="0">
                <a:effectLst>
                  <a:outerShdw blurRad="38100" dist="38100" dir="2700000" algn="tl">
                    <a:srgbClr val="000000">
                      <a:alpha val="43137"/>
                    </a:srgbClr>
                  </a:outerShdw>
                </a:effectLst>
                <a:hlinkClick r:id="rId4"/>
              </a:rPr>
              <a:t>BERESHIT -Genesis- Cap. 1:1 al </a:t>
            </a:r>
            <a:r>
              <a:rPr lang="en-US" sz="2400" b="1" u="sng" dirty="0" smtClean="0">
                <a:solidFill>
                  <a:srgbClr val="FF9933"/>
                </a:solidFill>
                <a:effectLst>
                  <a:outerShdw blurRad="38100" dist="38100" dir="2700000" algn="tl">
                    <a:srgbClr val="000000">
                      <a:alpha val="43137"/>
                    </a:srgbClr>
                  </a:outerShdw>
                </a:effectLst>
                <a:hlinkClick r:id="rId4"/>
              </a:rPr>
              <a:t>6:8 </a:t>
            </a:r>
            <a:r>
              <a:rPr lang="en-US" sz="2400" b="1" u="sng" dirty="0" smtClean="0">
                <a:solidFill>
                  <a:srgbClr val="FF9933"/>
                </a:solidFill>
                <a:effectLst>
                  <a:outerShdw blurRad="38100" dist="38100" dir="2700000" algn="tl">
                    <a:srgbClr val="000000">
                      <a:alpha val="43137"/>
                    </a:srgbClr>
                  </a:outerShdw>
                </a:effectLst>
              </a:rPr>
              <a:t>e </a:t>
            </a:r>
            <a:r>
              <a:rPr lang="en-US" sz="2400" b="1" dirty="0" err="1" smtClean="0">
                <a:solidFill>
                  <a:srgbClr val="FF9933"/>
                </a:solidFill>
                <a:effectLst>
                  <a:outerShdw blurRad="38100" dist="38100" dir="2700000" algn="tl">
                    <a:srgbClr val="000000">
                      <a:alpha val="43137"/>
                    </a:srgbClr>
                  </a:outerShdw>
                </a:effectLst>
              </a:rPr>
              <a:t>Isaias</a:t>
            </a:r>
            <a:r>
              <a:rPr lang="en-US" sz="2400" b="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42:6 al </a:t>
            </a:r>
            <a:r>
              <a:rPr lang="en-US" sz="2400" b="1" dirty="0" smtClean="0">
                <a:solidFill>
                  <a:srgbClr val="FF9933"/>
                </a:solidFill>
                <a:effectLst>
                  <a:outerShdw blurRad="38100" dist="38100" dir="2700000" algn="tl">
                    <a:srgbClr val="000000">
                      <a:alpha val="43137"/>
                    </a:srgbClr>
                  </a:outerShdw>
                </a:effectLst>
              </a:rPr>
              <a:t>43:10</a:t>
            </a:r>
            <a:r>
              <a:rPr lang="en-US" sz="2400" b="1" u="sng" dirty="0" smtClean="0">
                <a:solidFill>
                  <a:srgbClr val="FF9933"/>
                </a:solidFill>
                <a:effectLst>
                  <a:outerShdw blurRad="38100" dist="38100" dir="2700000" algn="tl">
                    <a:srgbClr val="000000">
                      <a:alpha val="43137"/>
                    </a:srgbClr>
                  </a:outerShdw>
                </a:effectLst>
                <a:hlinkClick r:id="rId4"/>
              </a:rPr>
              <a:t> </a:t>
            </a:r>
            <a:endParaRPr lang="en-US" sz="2400" b="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n-US" sz="2400" dirty="0" smtClean="0">
                <a:solidFill>
                  <a:srgbClr val="080808"/>
                </a:solidFill>
              </a:rPr>
              <a:t>Al principio, Dios </a:t>
            </a:r>
            <a:r>
              <a:rPr lang="en-US" sz="2400" dirty="0" err="1" smtClean="0">
                <a:solidFill>
                  <a:srgbClr val="080808"/>
                </a:solidFill>
              </a:rPr>
              <a:t>creó</a:t>
            </a:r>
            <a:r>
              <a:rPr lang="en-US" sz="2400" dirty="0" smtClean="0">
                <a:solidFill>
                  <a:srgbClr val="080808"/>
                </a:solidFill>
              </a:rPr>
              <a:t> el </a:t>
            </a:r>
            <a:r>
              <a:rPr lang="en-US" sz="2400" dirty="0" err="1" smtClean="0">
                <a:solidFill>
                  <a:srgbClr val="080808"/>
                </a:solidFill>
              </a:rPr>
              <a:t>universo</a:t>
            </a:r>
            <a:r>
              <a:rPr lang="en-US" sz="2400" dirty="0" smtClean="0">
                <a:solidFill>
                  <a:srgbClr val="080808"/>
                </a:solidFill>
              </a:rPr>
              <a:t> en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totalidad</a:t>
            </a:r>
            <a:r>
              <a:rPr lang="en-US" sz="2400" dirty="0" smtClean="0">
                <a:solidFill>
                  <a:srgbClr val="080808"/>
                </a:solidFill>
              </a:rPr>
              <a:t>, </a:t>
            </a:r>
            <a:r>
              <a:rPr lang="en-US" sz="2400" dirty="0" err="1" smtClean="0">
                <a:solidFill>
                  <a:srgbClr val="080808"/>
                </a:solidFill>
              </a:rPr>
              <a:t>incluyendo</a:t>
            </a:r>
            <a:r>
              <a:rPr lang="en-US" sz="2400" dirty="0" smtClean="0">
                <a:solidFill>
                  <a:srgbClr val="080808"/>
                </a:solidFill>
              </a:rPr>
              <a:t> el </a:t>
            </a:r>
            <a:r>
              <a:rPr lang="en-US" sz="2400" dirty="0" err="1" smtClean="0">
                <a:solidFill>
                  <a:srgbClr val="080808"/>
                </a:solidFill>
              </a:rPr>
              <a:t>concepto</a:t>
            </a:r>
            <a:r>
              <a:rPr lang="en-US" sz="2400" dirty="0" smtClean="0">
                <a:solidFill>
                  <a:srgbClr val="080808"/>
                </a:solidFill>
              </a:rPr>
              <a:t> de </a:t>
            </a:r>
            <a:r>
              <a:rPr lang="en-US" sz="2400" dirty="0" err="1" smtClean="0">
                <a:solidFill>
                  <a:srgbClr val="080808"/>
                </a:solidFill>
              </a:rPr>
              <a:t>tiempo</a:t>
            </a:r>
            <a:r>
              <a:rPr lang="en-US" sz="2400" dirty="0" smtClean="0">
                <a:solidFill>
                  <a:srgbClr val="080808"/>
                </a:solidFill>
              </a:rPr>
              <a:t>, de la nada. </a:t>
            </a:r>
            <a:endParaRPr lang="en-US" sz="2400" dirty="0" smtClean="0">
              <a:solidFill>
                <a:srgbClr val="080808"/>
              </a:solidFill>
            </a:endParaRPr>
          </a:p>
          <a:p>
            <a:pPr lvl="1">
              <a:buFont typeface="Arial" pitchFamily="34" charset="0"/>
              <a:buChar char="•"/>
            </a:pPr>
            <a:r>
              <a:rPr lang="en-US" sz="2400" dirty="0" smtClean="0">
                <a:solidFill>
                  <a:srgbClr val="080808"/>
                </a:solidFill>
              </a:rPr>
              <a:t>La </a:t>
            </a:r>
            <a:r>
              <a:rPr lang="en-US" sz="2400" dirty="0" err="1" smtClean="0">
                <a:solidFill>
                  <a:srgbClr val="080808"/>
                </a:solidFill>
              </a:rPr>
              <a:t>Creación</a:t>
            </a:r>
            <a:r>
              <a:rPr lang="en-US" sz="2400" dirty="0" smtClean="0">
                <a:solidFill>
                  <a:srgbClr val="080808"/>
                </a:solidFill>
              </a:rPr>
              <a:t> se </a:t>
            </a:r>
            <a:r>
              <a:rPr lang="en-US" sz="2400" dirty="0" err="1" smtClean="0">
                <a:solidFill>
                  <a:srgbClr val="080808"/>
                </a:solidFill>
              </a:rPr>
              <a:t>completó</a:t>
            </a:r>
            <a:r>
              <a:rPr lang="en-US" sz="2400" dirty="0" smtClean="0">
                <a:solidFill>
                  <a:srgbClr val="080808"/>
                </a:solidFill>
              </a:rPr>
              <a:t> en </a:t>
            </a:r>
            <a:r>
              <a:rPr lang="en-US" sz="2400" dirty="0" err="1" smtClean="0">
                <a:solidFill>
                  <a:srgbClr val="080808"/>
                </a:solidFill>
              </a:rPr>
              <a:t>seis</a:t>
            </a:r>
            <a:r>
              <a:rPr lang="en-US" sz="2400" dirty="0" smtClean="0">
                <a:solidFill>
                  <a:srgbClr val="080808"/>
                </a:solidFill>
              </a:rPr>
              <a:t> </a:t>
            </a:r>
            <a:r>
              <a:rPr lang="en-US" sz="2400" dirty="0" err="1" smtClean="0">
                <a:solidFill>
                  <a:srgbClr val="080808"/>
                </a:solidFill>
              </a:rPr>
              <a:t>días</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r>
              <a:rPr lang="en-US" sz="2400" dirty="0" smtClean="0">
                <a:solidFill>
                  <a:srgbClr val="080808"/>
                </a:solidFill>
              </a:rPr>
              <a:t>En </a:t>
            </a:r>
            <a:r>
              <a:rPr lang="en-US" sz="2400" dirty="0" smtClean="0">
                <a:solidFill>
                  <a:srgbClr val="080808"/>
                </a:solidFill>
              </a:rPr>
              <a:t>el </a:t>
            </a:r>
            <a:r>
              <a:rPr lang="en-US" sz="2400" dirty="0" err="1" smtClean="0">
                <a:solidFill>
                  <a:srgbClr val="080808"/>
                </a:solidFill>
              </a:rPr>
              <a:t>séptimo</a:t>
            </a:r>
            <a:r>
              <a:rPr lang="en-US" sz="2400" dirty="0" smtClean="0">
                <a:solidFill>
                  <a:srgbClr val="080808"/>
                </a:solidFill>
              </a:rPr>
              <a:t> </a:t>
            </a:r>
            <a:r>
              <a:rPr lang="en-US" sz="2400" dirty="0" err="1" smtClean="0">
                <a:solidFill>
                  <a:srgbClr val="080808"/>
                </a:solidFill>
              </a:rPr>
              <a:t>día</a:t>
            </a:r>
            <a:r>
              <a:rPr lang="en-US" sz="2400" dirty="0" smtClean="0">
                <a:solidFill>
                  <a:srgbClr val="080808"/>
                </a:solidFill>
              </a:rPr>
              <a:t> Dios </a:t>
            </a:r>
            <a:r>
              <a:rPr lang="en-US" sz="2400" dirty="0" err="1" smtClean="0">
                <a:solidFill>
                  <a:srgbClr val="080808"/>
                </a:solidFill>
              </a:rPr>
              <a:t>descansó</a:t>
            </a:r>
            <a:r>
              <a:rPr lang="en-US" sz="2400" dirty="0" smtClean="0">
                <a:solidFill>
                  <a:srgbClr val="080808"/>
                </a:solidFill>
              </a:rPr>
              <a:t>; </a:t>
            </a:r>
            <a:r>
              <a:rPr lang="en-US" sz="2400" dirty="0" err="1" smtClean="0">
                <a:solidFill>
                  <a:srgbClr val="080808"/>
                </a:solidFill>
              </a:rPr>
              <a:t>ese</a:t>
            </a:r>
            <a:r>
              <a:rPr lang="en-US" sz="2400" dirty="0" smtClean="0">
                <a:solidFill>
                  <a:srgbClr val="080808"/>
                </a:solidFill>
              </a:rPr>
              <a:t> </a:t>
            </a:r>
            <a:r>
              <a:rPr lang="en-US" sz="2400" dirty="0" err="1" smtClean="0">
                <a:solidFill>
                  <a:srgbClr val="080808"/>
                </a:solidFill>
              </a:rPr>
              <a:t>descanso</a:t>
            </a:r>
            <a:r>
              <a:rPr lang="en-US" sz="2400" dirty="0" smtClean="0">
                <a:solidFill>
                  <a:srgbClr val="080808"/>
                </a:solidFill>
              </a:rPr>
              <a:t> </a:t>
            </a:r>
            <a:r>
              <a:rPr lang="en-US" sz="2400" dirty="0" err="1" smtClean="0">
                <a:solidFill>
                  <a:srgbClr val="080808"/>
                </a:solidFill>
              </a:rPr>
              <a:t>nos</a:t>
            </a:r>
            <a:r>
              <a:rPr lang="en-US" sz="2400" dirty="0" smtClean="0">
                <a:solidFill>
                  <a:srgbClr val="080808"/>
                </a:solidFill>
              </a:rPr>
              <a:t> </a:t>
            </a:r>
            <a:r>
              <a:rPr lang="en-US" sz="2400" dirty="0" err="1" smtClean="0">
                <a:solidFill>
                  <a:srgbClr val="080808"/>
                </a:solidFill>
              </a:rPr>
              <a:t>trajo</a:t>
            </a:r>
            <a:r>
              <a:rPr lang="en-US" sz="2400" dirty="0" smtClean="0">
                <a:solidFill>
                  <a:srgbClr val="080808"/>
                </a:solidFill>
              </a:rPr>
              <a:t> el Shabbat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experimentamos</a:t>
            </a:r>
            <a:r>
              <a:rPr lang="en-US" sz="2400" dirty="0" smtClean="0">
                <a:solidFill>
                  <a:srgbClr val="080808"/>
                </a:solidFill>
              </a:rPr>
              <a:t> </a:t>
            </a:r>
            <a:r>
              <a:rPr lang="en-US" sz="2400" dirty="0" err="1" smtClean="0">
                <a:solidFill>
                  <a:srgbClr val="080808"/>
                </a:solidFill>
              </a:rPr>
              <a:t>cada</a:t>
            </a:r>
            <a:r>
              <a:rPr lang="en-US" sz="2400" dirty="0" smtClean="0">
                <a:solidFill>
                  <a:srgbClr val="080808"/>
                </a:solidFill>
              </a:rPr>
              <a:t> </a:t>
            </a:r>
            <a:r>
              <a:rPr lang="en-US" sz="2400" dirty="0" err="1" smtClean="0">
                <a:solidFill>
                  <a:srgbClr val="080808"/>
                </a:solidFill>
              </a:rPr>
              <a:t>semana</a:t>
            </a:r>
            <a:r>
              <a:rPr lang="en-US" sz="2400" dirty="0" smtClean="0">
                <a:solidFill>
                  <a:srgbClr val="080808"/>
                </a:solidFill>
              </a:rPr>
              <a:t>, con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universo</a:t>
            </a:r>
            <a:r>
              <a:rPr lang="en-US" sz="2400" dirty="0" smtClean="0">
                <a:solidFill>
                  <a:srgbClr val="080808"/>
                </a:solidFill>
              </a:rPr>
              <a:t> </a:t>
            </a:r>
            <a:r>
              <a:rPr lang="en-US" sz="2400" dirty="0" err="1" smtClean="0">
                <a:solidFill>
                  <a:srgbClr val="080808"/>
                </a:solidFill>
              </a:rPr>
              <a:t>espiritual</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r>
              <a:rPr lang="en-US" sz="2400" dirty="0" err="1" smtClean="0">
                <a:solidFill>
                  <a:srgbClr val="080808"/>
                </a:solidFill>
              </a:rPr>
              <a:t>Adán</a:t>
            </a:r>
            <a:r>
              <a:rPr lang="en-US" sz="2400" dirty="0" smtClean="0">
                <a:solidFill>
                  <a:srgbClr val="080808"/>
                </a:solidFill>
              </a:rPr>
              <a:t> y Eva, la </a:t>
            </a:r>
            <a:r>
              <a:rPr lang="en-US" sz="2400" dirty="0" err="1" smtClean="0">
                <a:solidFill>
                  <a:srgbClr val="080808"/>
                </a:solidFill>
              </a:rPr>
              <a:t>pareja</a:t>
            </a:r>
            <a:r>
              <a:rPr lang="en-US" sz="2400" dirty="0" smtClean="0">
                <a:solidFill>
                  <a:srgbClr val="080808"/>
                </a:solidFill>
              </a:rPr>
              <a:t> </a:t>
            </a:r>
            <a:r>
              <a:rPr lang="en-US" sz="2400" dirty="0" err="1" smtClean="0">
                <a:solidFill>
                  <a:srgbClr val="080808"/>
                </a:solidFill>
              </a:rPr>
              <a:t>humana</a:t>
            </a:r>
            <a:r>
              <a:rPr lang="en-US" sz="2400" dirty="0" smtClean="0">
                <a:solidFill>
                  <a:srgbClr val="080808"/>
                </a:solidFill>
              </a:rPr>
              <a:t>, </a:t>
            </a:r>
            <a:r>
              <a:rPr lang="en-US" sz="2400" dirty="0" err="1" smtClean="0">
                <a:solidFill>
                  <a:srgbClr val="080808"/>
                </a:solidFill>
              </a:rPr>
              <a:t>aparecen</a:t>
            </a:r>
            <a:r>
              <a:rPr lang="en-US" sz="2400" dirty="0" smtClean="0">
                <a:solidFill>
                  <a:srgbClr val="080808"/>
                </a:solidFill>
              </a:rPr>
              <a:t> en el </a:t>
            </a:r>
            <a:r>
              <a:rPr lang="en-US" sz="2400" dirty="0" err="1" smtClean="0">
                <a:solidFill>
                  <a:srgbClr val="080808"/>
                </a:solidFill>
              </a:rPr>
              <a:t>Edén</a:t>
            </a:r>
            <a:r>
              <a:rPr lang="en-US" sz="2400" dirty="0" smtClean="0">
                <a:solidFill>
                  <a:srgbClr val="080808"/>
                </a:solidFill>
              </a:rPr>
              <a:t> o </a:t>
            </a:r>
            <a:r>
              <a:rPr lang="en-US" sz="2400" dirty="0" err="1" smtClean="0">
                <a:solidFill>
                  <a:srgbClr val="080808"/>
                </a:solidFill>
              </a:rPr>
              <a:t>Paraiso</a:t>
            </a:r>
            <a:r>
              <a:rPr lang="en-US" sz="2400" dirty="0" smtClean="0">
                <a:solidFill>
                  <a:srgbClr val="080808"/>
                </a:solidFill>
              </a:rPr>
              <a:t>. La </a:t>
            </a:r>
            <a:r>
              <a:rPr lang="en-US" sz="2400" dirty="0" err="1" smtClean="0">
                <a:solidFill>
                  <a:srgbClr val="080808"/>
                </a:solidFill>
              </a:rPr>
              <a:t>serpiente</a:t>
            </a:r>
            <a:r>
              <a:rPr lang="en-US" sz="2400" dirty="0" smtClean="0">
                <a:solidFill>
                  <a:srgbClr val="080808"/>
                </a:solidFill>
              </a:rPr>
              <a:t> </a:t>
            </a:r>
            <a:r>
              <a:rPr lang="en-US" sz="2400" dirty="0" err="1" smtClean="0">
                <a:solidFill>
                  <a:srgbClr val="080808"/>
                </a:solidFill>
              </a:rPr>
              <a:t>tienta</a:t>
            </a:r>
            <a:r>
              <a:rPr lang="en-US" sz="2400" dirty="0" smtClean="0">
                <a:solidFill>
                  <a:srgbClr val="080808"/>
                </a:solidFill>
              </a:rPr>
              <a:t> a Eva y </a:t>
            </a:r>
            <a:r>
              <a:rPr lang="en-US" sz="2400" dirty="0" err="1" smtClean="0">
                <a:solidFill>
                  <a:srgbClr val="080808"/>
                </a:solidFill>
              </a:rPr>
              <a:t>ella</a:t>
            </a:r>
            <a:r>
              <a:rPr lang="en-US" sz="2400" dirty="0" smtClean="0">
                <a:solidFill>
                  <a:srgbClr val="080808"/>
                </a:solidFill>
              </a:rPr>
              <a:t> come de la </a:t>
            </a:r>
            <a:r>
              <a:rPr lang="en-US" sz="2400" dirty="0" err="1" smtClean="0">
                <a:solidFill>
                  <a:srgbClr val="080808"/>
                </a:solidFill>
              </a:rPr>
              <a:t>fruta</a:t>
            </a:r>
            <a:r>
              <a:rPr lang="en-US" sz="2400" dirty="0" smtClean="0">
                <a:solidFill>
                  <a:srgbClr val="080808"/>
                </a:solidFill>
              </a:rPr>
              <a:t> </a:t>
            </a:r>
            <a:r>
              <a:rPr lang="en-US" sz="2400" dirty="0" err="1" smtClean="0">
                <a:solidFill>
                  <a:srgbClr val="080808"/>
                </a:solidFill>
              </a:rPr>
              <a:t>prohibida</a:t>
            </a:r>
            <a:r>
              <a:rPr lang="en-US" sz="2400" dirty="0" smtClean="0">
                <a:solidFill>
                  <a:srgbClr val="080808"/>
                </a:solidFill>
              </a:rPr>
              <a:t> </a:t>
            </a:r>
            <a:r>
              <a:rPr lang="en-US" sz="2400" dirty="0" err="1" smtClean="0">
                <a:solidFill>
                  <a:srgbClr val="080808"/>
                </a:solidFill>
              </a:rPr>
              <a:t>dándosela</a:t>
            </a:r>
            <a:r>
              <a:rPr lang="en-US" sz="2400" dirty="0" smtClean="0">
                <a:solidFill>
                  <a:srgbClr val="080808"/>
                </a:solidFill>
              </a:rPr>
              <a:t> a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vez</a:t>
            </a:r>
            <a:r>
              <a:rPr lang="en-US" sz="2400" dirty="0" smtClean="0">
                <a:solidFill>
                  <a:srgbClr val="080808"/>
                </a:solidFill>
              </a:rPr>
              <a:t> a comer a </a:t>
            </a:r>
            <a:r>
              <a:rPr lang="en-US" sz="2400" dirty="0" err="1" smtClean="0">
                <a:solidFill>
                  <a:srgbClr val="080808"/>
                </a:solidFill>
              </a:rPr>
              <a:t>Adán</a:t>
            </a:r>
            <a:r>
              <a:rPr lang="en-US" sz="2400" dirty="0" smtClean="0">
                <a:solidFill>
                  <a:srgbClr val="080808"/>
                </a:solidFill>
              </a:rPr>
              <a:t>.</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u="sng" dirty="0" smtClean="0">
                <a:effectLst>
                  <a:outerShdw blurRad="38100" dist="38100" dir="2700000" algn="tl">
                    <a:srgbClr val="000000">
                      <a:alpha val="43137"/>
                    </a:srgbClr>
                  </a:outerShdw>
                </a:effectLst>
                <a:hlinkClick r:id="rId4"/>
              </a:rPr>
              <a:t>BERESHIT -Genesis- Cap. 1:1 al </a:t>
            </a:r>
            <a:r>
              <a:rPr lang="en-US" sz="2400" b="1" u="sng" dirty="0" smtClean="0">
                <a:solidFill>
                  <a:srgbClr val="FF9933"/>
                </a:solidFill>
                <a:effectLst>
                  <a:outerShdw blurRad="38100" dist="38100" dir="2700000" algn="tl">
                    <a:srgbClr val="000000">
                      <a:alpha val="43137"/>
                    </a:srgbClr>
                  </a:outerShdw>
                </a:effectLst>
                <a:hlinkClick r:id="rId4"/>
              </a:rPr>
              <a:t>6:8 </a:t>
            </a:r>
            <a:r>
              <a:rPr lang="en-US" sz="2400" b="1" u="sng" dirty="0" smtClean="0">
                <a:solidFill>
                  <a:srgbClr val="FF9933"/>
                </a:solidFill>
                <a:effectLst>
                  <a:outerShdw blurRad="38100" dist="38100" dir="2700000" algn="tl">
                    <a:srgbClr val="000000">
                      <a:alpha val="43137"/>
                    </a:srgbClr>
                  </a:outerShdw>
                </a:effectLst>
              </a:rPr>
              <a:t>e </a:t>
            </a:r>
            <a:r>
              <a:rPr lang="en-US" sz="2400" b="1" dirty="0" err="1" smtClean="0">
                <a:solidFill>
                  <a:srgbClr val="FF9933"/>
                </a:solidFill>
                <a:effectLst>
                  <a:outerShdw blurRad="38100" dist="38100" dir="2700000" algn="tl">
                    <a:srgbClr val="000000">
                      <a:alpha val="43137"/>
                    </a:srgbClr>
                  </a:outerShdw>
                </a:effectLst>
              </a:rPr>
              <a:t>Isaias</a:t>
            </a:r>
            <a:r>
              <a:rPr lang="en-US" sz="2400" b="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42:6 al </a:t>
            </a:r>
            <a:r>
              <a:rPr lang="en-US" sz="2400" b="1" dirty="0" smtClean="0">
                <a:solidFill>
                  <a:srgbClr val="FF9933"/>
                </a:solidFill>
                <a:effectLst>
                  <a:outerShdw blurRad="38100" dist="38100" dir="2700000" algn="tl">
                    <a:srgbClr val="000000">
                      <a:alpha val="43137"/>
                    </a:srgbClr>
                  </a:outerShdw>
                </a:effectLst>
              </a:rPr>
              <a:t>43:10</a:t>
            </a:r>
            <a:r>
              <a:rPr lang="en-US" sz="2400" b="1" u="sng" dirty="0" smtClean="0">
                <a:solidFill>
                  <a:srgbClr val="FF9933"/>
                </a:solidFill>
                <a:effectLst>
                  <a:outerShdw blurRad="38100" dist="38100" dir="2700000" algn="tl">
                    <a:srgbClr val="000000">
                      <a:alpha val="43137"/>
                    </a:srgbClr>
                  </a:outerShdw>
                </a:effectLst>
                <a:hlinkClick r:id="rId4"/>
              </a:rPr>
              <a:t> </a:t>
            </a:r>
            <a:endParaRPr lang="en-US" sz="2400" b="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n-US" sz="2400" dirty="0" smtClean="0">
                <a:solidFill>
                  <a:srgbClr val="080808"/>
                </a:solidFill>
              </a:rPr>
              <a:t>Al absorber el </a:t>
            </a:r>
            <a:r>
              <a:rPr lang="en-US" sz="2400" dirty="0" err="1" smtClean="0">
                <a:solidFill>
                  <a:srgbClr val="080808"/>
                </a:solidFill>
              </a:rPr>
              <a:t>pecado</a:t>
            </a:r>
            <a:r>
              <a:rPr lang="en-US" sz="2400" dirty="0" smtClean="0">
                <a:solidFill>
                  <a:srgbClr val="080808"/>
                </a:solidFill>
              </a:rPr>
              <a:t> en </a:t>
            </a:r>
            <a:r>
              <a:rPr lang="en-US" sz="2400" dirty="0" err="1" smtClean="0">
                <a:solidFill>
                  <a:srgbClr val="080808"/>
                </a:solidFill>
              </a:rPr>
              <a:t>su</a:t>
            </a:r>
            <a:r>
              <a:rPr lang="en-US" sz="2400" dirty="0" smtClean="0">
                <a:solidFill>
                  <a:srgbClr val="080808"/>
                </a:solidFill>
              </a:rPr>
              <a:t> ser se </a:t>
            </a:r>
            <a:r>
              <a:rPr lang="en-US" sz="2400" dirty="0" err="1" smtClean="0">
                <a:solidFill>
                  <a:srgbClr val="080808"/>
                </a:solidFill>
              </a:rPr>
              <a:t>vuelven</a:t>
            </a:r>
            <a:r>
              <a:rPr lang="en-US" sz="2400" dirty="0" smtClean="0">
                <a:solidFill>
                  <a:srgbClr val="080808"/>
                </a:solidFill>
              </a:rPr>
              <a:t> </a:t>
            </a:r>
            <a:r>
              <a:rPr lang="en-US" sz="2400" dirty="0" err="1" smtClean="0">
                <a:solidFill>
                  <a:srgbClr val="080808"/>
                </a:solidFill>
              </a:rPr>
              <a:t>incapaces</a:t>
            </a:r>
            <a:r>
              <a:rPr lang="en-US" sz="2400" dirty="0" smtClean="0">
                <a:solidFill>
                  <a:srgbClr val="080808"/>
                </a:solidFill>
              </a:rPr>
              <a:t> de </a:t>
            </a:r>
            <a:r>
              <a:rPr lang="en-US" sz="2400" dirty="0" err="1" smtClean="0">
                <a:solidFill>
                  <a:srgbClr val="080808"/>
                </a:solidFill>
              </a:rPr>
              <a:t>permanecer</a:t>
            </a:r>
            <a:r>
              <a:rPr lang="en-US" sz="2400" dirty="0" smtClean="0">
                <a:solidFill>
                  <a:srgbClr val="080808"/>
                </a:solidFill>
              </a:rPr>
              <a:t> en el </a:t>
            </a:r>
            <a:r>
              <a:rPr lang="en-US" sz="2400" dirty="0" err="1" smtClean="0">
                <a:solidFill>
                  <a:srgbClr val="080808"/>
                </a:solidFill>
              </a:rPr>
              <a:t>Paraiso</a:t>
            </a:r>
            <a:r>
              <a:rPr lang="en-US" sz="2400" dirty="0" smtClean="0">
                <a:solidFill>
                  <a:srgbClr val="080808"/>
                </a:solidFill>
              </a:rPr>
              <a:t> </a:t>
            </a:r>
            <a:r>
              <a:rPr lang="en-US" sz="2400" dirty="0" err="1" smtClean="0">
                <a:solidFill>
                  <a:srgbClr val="080808"/>
                </a:solidFill>
              </a:rPr>
              <a:t>espiritual</a:t>
            </a:r>
            <a:r>
              <a:rPr lang="en-US" sz="2400" dirty="0" smtClean="0">
                <a:solidFill>
                  <a:srgbClr val="080808"/>
                </a:solidFill>
              </a:rPr>
              <a:t> del </a:t>
            </a:r>
            <a:r>
              <a:rPr lang="en-US" sz="2400" dirty="0" err="1" smtClean="0">
                <a:solidFill>
                  <a:srgbClr val="080808"/>
                </a:solidFill>
              </a:rPr>
              <a:t>Edén</a:t>
            </a:r>
            <a:r>
              <a:rPr lang="en-US" sz="2400" dirty="0" smtClean="0">
                <a:solidFill>
                  <a:srgbClr val="080808"/>
                </a:solidFill>
              </a:rPr>
              <a:t> y son </a:t>
            </a:r>
            <a:r>
              <a:rPr lang="en-US" sz="2400" dirty="0" err="1" smtClean="0">
                <a:solidFill>
                  <a:srgbClr val="080808"/>
                </a:solidFill>
              </a:rPr>
              <a:t>desterrados</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r>
              <a:rPr lang="en-US" sz="2400" dirty="0" err="1" smtClean="0">
                <a:solidFill>
                  <a:srgbClr val="080808"/>
                </a:solidFill>
              </a:rPr>
              <a:t>Mortalidad</a:t>
            </a:r>
            <a:r>
              <a:rPr lang="en-US" sz="2400" dirty="0" smtClean="0">
                <a:solidFill>
                  <a:srgbClr val="080808"/>
                </a:solidFill>
              </a:rPr>
              <a:t>, </a:t>
            </a:r>
            <a:r>
              <a:rPr lang="en-US" sz="2400" dirty="0" err="1" smtClean="0">
                <a:solidFill>
                  <a:srgbClr val="080808"/>
                </a:solidFill>
              </a:rPr>
              <a:t>Trabajo</a:t>
            </a:r>
            <a:r>
              <a:rPr lang="en-US" sz="2400" dirty="0" smtClean="0">
                <a:solidFill>
                  <a:srgbClr val="080808"/>
                </a:solidFill>
              </a:rPr>
              <a:t> </a:t>
            </a:r>
            <a:r>
              <a:rPr lang="en-US" sz="2400" dirty="0" err="1" smtClean="0">
                <a:solidFill>
                  <a:srgbClr val="080808"/>
                </a:solidFill>
              </a:rPr>
              <a:t>duro</a:t>
            </a:r>
            <a:r>
              <a:rPr lang="en-US" sz="2400" dirty="0" smtClean="0">
                <a:solidFill>
                  <a:srgbClr val="080808"/>
                </a:solidFill>
              </a:rPr>
              <a:t> (</a:t>
            </a:r>
            <a:r>
              <a:rPr lang="en-US" sz="2400" dirty="0" err="1" smtClean="0">
                <a:solidFill>
                  <a:srgbClr val="080808"/>
                </a:solidFill>
              </a:rPr>
              <a:t>físico</a:t>
            </a:r>
            <a:r>
              <a:rPr lang="en-US" sz="2400" dirty="0" smtClean="0">
                <a:solidFill>
                  <a:srgbClr val="080808"/>
                </a:solidFill>
              </a:rPr>
              <a:t> y </a:t>
            </a:r>
            <a:r>
              <a:rPr lang="en-US" sz="2400" dirty="0" err="1" smtClean="0">
                <a:solidFill>
                  <a:srgbClr val="080808"/>
                </a:solidFill>
              </a:rPr>
              <a:t>espiritual</a:t>
            </a:r>
            <a:r>
              <a:rPr lang="en-US" sz="2400" dirty="0" smtClean="0">
                <a:solidFill>
                  <a:srgbClr val="080808"/>
                </a:solidFill>
              </a:rPr>
              <a:t>) </a:t>
            </a:r>
            <a:r>
              <a:rPr lang="en-US" sz="2400" dirty="0" err="1" smtClean="0">
                <a:solidFill>
                  <a:srgbClr val="080808"/>
                </a:solidFill>
              </a:rPr>
              <a:t>aparecen</a:t>
            </a:r>
            <a:r>
              <a:rPr lang="en-US" sz="2400" dirty="0" smtClean="0">
                <a:solidFill>
                  <a:srgbClr val="080808"/>
                </a:solidFill>
              </a:rPr>
              <a:t> en la </a:t>
            </a:r>
            <a:r>
              <a:rPr lang="en-US" sz="2400" dirty="0" err="1" smtClean="0">
                <a:solidFill>
                  <a:srgbClr val="080808"/>
                </a:solidFill>
              </a:rPr>
              <a:t>tierra</a:t>
            </a:r>
            <a:r>
              <a:rPr lang="en-US" sz="2400" dirty="0" smtClean="0">
                <a:solidFill>
                  <a:srgbClr val="080808"/>
                </a:solidFill>
              </a:rPr>
              <a:t>, </a:t>
            </a:r>
            <a:r>
              <a:rPr lang="en-US" sz="2400" dirty="0" err="1" smtClean="0">
                <a:solidFill>
                  <a:srgbClr val="080808"/>
                </a:solidFill>
              </a:rPr>
              <a:t>así</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el </a:t>
            </a:r>
            <a:r>
              <a:rPr lang="en-US" sz="2400" dirty="0" err="1" smtClean="0">
                <a:solidFill>
                  <a:srgbClr val="080808"/>
                </a:solidFill>
              </a:rPr>
              <a:t>parto</a:t>
            </a:r>
            <a:r>
              <a:rPr lang="en-US" sz="2400" dirty="0" smtClean="0">
                <a:solidFill>
                  <a:srgbClr val="080808"/>
                </a:solidFill>
              </a:rPr>
              <a:t> </a:t>
            </a:r>
            <a:r>
              <a:rPr lang="en-US" sz="2400" dirty="0" err="1" smtClean="0">
                <a:solidFill>
                  <a:srgbClr val="080808"/>
                </a:solidFill>
              </a:rPr>
              <a:t>angustioso</a:t>
            </a:r>
            <a:r>
              <a:rPr lang="en-US" sz="2400" dirty="0" smtClean="0">
                <a:solidFill>
                  <a:srgbClr val="080808"/>
                </a:solidFill>
              </a:rPr>
              <a:t> y la </a:t>
            </a:r>
            <a:r>
              <a:rPr lang="en-US" sz="2400" dirty="0" err="1" smtClean="0">
                <a:solidFill>
                  <a:srgbClr val="080808"/>
                </a:solidFill>
              </a:rPr>
              <a:t>lucha</a:t>
            </a:r>
            <a:r>
              <a:rPr lang="en-US" sz="2400" dirty="0" smtClean="0">
                <a:solidFill>
                  <a:srgbClr val="080808"/>
                </a:solidFill>
              </a:rPr>
              <a:t> </a:t>
            </a:r>
            <a:r>
              <a:rPr lang="en-US" sz="2400" dirty="0" err="1" smtClean="0">
                <a:solidFill>
                  <a:srgbClr val="080808"/>
                </a:solidFill>
              </a:rPr>
              <a:t>interna</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corregir</a:t>
            </a:r>
            <a:r>
              <a:rPr lang="en-US" sz="2400" dirty="0" smtClean="0">
                <a:solidFill>
                  <a:srgbClr val="080808"/>
                </a:solidFill>
              </a:rPr>
              <a:t> la </a:t>
            </a:r>
            <a:r>
              <a:rPr lang="en-US" sz="2400" dirty="0" err="1" smtClean="0">
                <a:solidFill>
                  <a:srgbClr val="080808"/>
                </a:solidFill>
              </a:rPr>
              <a:t>equivocación</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cometieron</a:t>
            </a:r>
            <a:r>
              <a:rPr lang="en-US" sz="2400" dirty="0" smtClean="0">
                <a:solidFill>
                  <a:srgbClr val="080808"/>
                </a:solidFill>
              </a:rPr>
              <a:t> </a:t>
            </a:r>
            <a:r>
              <a:rPr lang="en-US" sz="2400" dirty="0" err="1" smtClean="0">
                <a:solidFill>
                  <a:srgbClr val="080808"/>
                </a:solidFill>
              </a:rPr>
              <a:t>Adán</a:t>
            </a:r>
            <a:r>
              <a:rPr lang="en-US" sz="2400" dirty="0" smtClean="0">
                <a:solidFill>
                  <a:srgbClr val="080808"/>
                </a:solidFill>
              </a:rPr>
              <a:t> y Eva. </a:t>
            </a:r>
            <a:endParaRPr lang="en-US" sz="2400" dirty="0" smtClean="0">
              <a:solidFill>
                <a:srgbClr val="080808"/>
              </a:solidFill>
            </a:endParaRPr>
          </a:p>
          <a:p>
            <a:pPr lvl="1">
              <a:buFont typeface="Arial" pitchFamily="34" charset="0"/>
              <a:buChar char="•"/>
            </a:pPr>
            <a:r>
              <a:rPr lang="en-US" sz="2400" dirty="0" err="1" smtClean="0">
                <a:solidFill>
                  <a:srgbClr val="080808"/>
                </a:solidFill>
              </a:rPr>
              <a:t>Esta</a:t>
            </a:r>
            <a:r>
              <a:rPr lang="en-US" sz="2400" dirty="0" smtClean="0">
                <a:solidFill>
                  <a:srgbClr val="080808"/>
                </a:solidFill>
              </a:rPr>
              <a:t> </a:t>
            </a:r>
            <a:r>
              <a:rPr lang="en-US" sz="2400" dirty="0" err="1" smtClean="0">
                <a:solidFill>
                  <a:srgbClr val="080808"/>
                </a:solidFill>
              </a:rPr>
              <a:t>lucha</a:t>
            </a:r>
            <a:r>
              <a:rPr lang="en-US" sz="2400" dirty="0" smtClean="0">
                <a:solidFill>
                  <a:srgbClr val="080808"/>
                </a:solidFill>
              </a:rPr>
              <a:t> </a:t>
            </a:r>
            <a:r>
              <a:rPr lang="en-US" sz="2400" dirty="0" err="1" smtClean="0">
                <a:solidFill>
                  <a:srgbClr val="080808"/>
                </a:solidFill>
              </a:rPr>
              <a:t>será</a:t>
            </a:r>
            <a:r>
              <a:rPr lang="en-US" sz="2400" dirty="0" smtClean="0">
                <a:solidFill>
                  <a:srgbClr val="080808"/>
                </a:solidFill>
              </a:rPr>
              <a:t> el </a:t>
            </a:r>
            <a:r>
              <a:rPr lang="en-US" sz="2400" dirty="0" err="1" smtClean="0">
                <a:solidFill>
                  <a:srgbClr val="080808"/>
                </a:solidFill>
              </a:rPr>
              <a:t>tema</a:t>
            </a:r>
            <a:r>
              <a:rPr lang="en-US" sz="2400" dirty="0" smtClean="0">
                <a:solidFill>
                  <a:srgbClr val="080808"/>
                </a:solidFill>
              </a:rPr>
              <a:t> central de la </a:t>
            </a:r>
            <a:r>
              <a:rPr lang="en-US" sz="2400" dirty="0" err="1" smtClean="0">
                <a:solidFill>
                  <a:srgbClr val="080808"/>
                </a:solidFill>
              </a:rPr>
              <a:t>Historia</a:t>
            </a:r>
            <a:r>
              <a:rPr lang="en-US" sz="2400" dirty="0" smtClean="0">
                <a:solidFill>
                  <a:srgbClr val="080808"/>
                </a:solidFill>
              </a:rPr>
              <a:t> Universal.</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u="sng" dirty="0" smtClean="0">
                <a:effectLst>
                  <a:outerShdw blurRad="38100" dist="38100" dir="2700000" algn="tl">
                    <a:srgbClr val="000000">
                      <a:alpha val="43137"/>
                    </a:srgbClr>
                  </a:outerShdw>
                </a:effectLst>
                <a:hlinkClick r:id="rId4"/>
              </a:rPr>
              <a:t>BERESHIT -Genesis- Cap. 1:1 al </a:t>
            </a:r>
            <a:r>
              <a:rPr lang="en-US" sz="2400" b="1" u="sng" dirty="0" smtClean="0">
                <a:solidFill>
                  <a:srgbClr val="FF9933"/>
                </a:solidFill>
                <a:effectLst>
                  <a:outerShdw blurRad="38100" dist="38100" dir="2700000" algn="tl">
                    <a:srgbClr val="000000">
                      <a:alpha val="43137"/>
                    </a:srgbClr>
                  </a:outerShdw>
                </a:effectLst>
                <a:hlinkClick r:id="rId4"/>
              </a:rPr>
              <a:t>6:8 </a:t>
            </a:r>
            <a:r>
              <a:rPr lang="en-US" sz="2400" b="1" u="sng" dirty="0" smtClean="0">
                <a:solidFill>
                  <a:srgbClr val="FF9933"/>
                </a:solidFill>
                <a:effectLst>
                  <a:outerShdw blurRad="38100" dist="38100" dir="2700000" algn="tl">
                    <a:srgbClr val="000000">
                      <a:alpha val="43137"/>
                    </a:srgbClr>
                  </a:outerShdw>
                </a:effectLst>
              </a:rPr>
              <a:t>e </a:t>
            </a:r>
            <a:r>
              <a:rPr lang="en-US" sz="2400" b="1" dirty="0" err="1" smtClean="0">
                <a:solidFill>
                  <a:srgbClr val="FF9933"/>
                </a:solidFill>
                <a:effectLst>
                  <a:outerShdw blurRad="38100" dist="38100" dir="2700000" algn="tl">
                    <a:srgbClr val="000000">
                      <a:alpha val="43137"/>
                    </a:srgbClr>
                  </a:outerShdw>
                </a:effectLst>
              </a:rPr>
              <a:t>Isaias</a:t>
            </a:r>
            <a:r>
              <a:rPr lang="en-US" sz="2400" b="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42:6 al </a:t>
            </a:r>
            <a:r>
              <a:rPr lang="en-US" sz="2400" b="1" dirty="0" smtClean="0">
                <a:solidFill>
                  <a:srgbClr val="FF9933"/>
                </a:solidFill>
                <a:effectLst>
                  <a:outerShdw blurRad="38100" dist="38100" dir="2700000" algn="tl">
                    <a:srgbClr val="000000">
                      <a:alpha val="43137"/>
                    </a:srgbClr>
                  </a:outerShdw>
                </a:effectLst>
              </a:rPr>
              <a:t>43:10</a:t>
            </a:r>
            <a:r>
              <a:rPr lang="en-US" sz="2400" b="1" u="sng" dirty="0" smtClean="0">
                <a:solidFill>
                  <a:srgbClr val="FF9933"/>
                </a:solidFill>
                <a:effectLst>
                  <a:outerShdw blurRad="38100" dist="38100" dir="2700000" algn="tl">
                    <a:srgbClr val="000000">
                      <a:alpha val="43137"/>
                    </a:srgbClr>
                  </a:outerShdw>
                </a:effectLst>
                <a:hlinkClick r:id="rId4"/>
              </a:rPr>
              <a:t> </a:t>
            </a:r>
            <a:endParaRPr lang="en-US" sz="2400" b="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n-US" sz="2400" dirty="0" err="1" smtClean="0">
                <a:solidFill>
                  <a:srgbClr val="080808"/>
                </a:solidFill>
              </a:rPr>
              <a:t>Caín</a:t>
            </a:r>
            <a:r>
              <a:rPr lang="en-US" sz="2400" dirty="0" smtClean="0">
                <a:solidFill>
                  <a:srgbClr val="080808"/>
                </a:solidFill>
              </a:rPr>
              <a:t> y Abel los </a:t>
            </a:r>
            <a:r>
              <a:rPr lang="en-US" sz="2400" dirty="0" err="1" smtClean="0">
                <a:solidFill>
                  <a:srgbClr val="080808"/>
                </a:solidFill>
              </a:rPr>
              <a:t>hijos</a:t>
            </a:r>
            <a:r>
              <a:rPr lang="en-US" sz="2400" dirty="0" smtClean="0">
                <a:solidFill>
                  <a:srgbClr val="080808"/>
                </a:solidFill>
              </a:rPr>
              <a:t> </a:t>
            </a:r>
            <a:r>
              <a:rPr lang="en-US" sz="2400" dirty="0" err="1" smtClean="0">
                <a:solidFill>
                  <a:srgbClr val="080808"/>
                </a:solidFill>
              </a:rPr>
              <a:t>primogénitos</a:t>
            </a:r>
            <a:r>
              <a:rPr lang="en-US" sz="2400" dirty="0" smtClean="0">
                <a:solidFill>
                  <a:srgbClr val="080808"/>
                </a:solidFill>
              </a:rPr>
              <a:t> de </a:t>
            </a:r>
            <a:r>
              <a:rPr lang="en-US" sz="2400" dirty="0" err="1" smtClean="0">
                <a:solidFill>
                  <a:srgbClr val="080808"/>
                </a:solidFill>
              </a:rPr>
              <a:t>Adán</a:t>
            </a:r>
            <a:r>
              <a:rPr lang="en-US" sz="2400" dirty="0" smtClean="0">
                <a:solidFill>
                  <a:srgbClr val="080808"/>
                </a:solidFill>
              </a:rPr>
              <a:t> y Eva </a:t>
            </a:r>
            <a:r>
              <a:rPr lang="en-US" sz="2400" dirty="0" err="1" smtClean="0">
                <a:solidFill>
                  <a:srgbClr val="080808"/>
                </a:solidFill>
              </a:rPr>
              <a:t>ofrecen</a:t>
            </a:r>
            <a:r>
              <a:rPr lang="en-US" sz="2400" dirty="0" smtClean="0">
                <a:solidFill>
                  <a:srgbClr val="080808"/>
                </a:solidFill>
              </a:rPr>
              <a:t> </a:t>
            </a:r>
            <a:r>
              <a:rPr lang="en-US" sz="2400" dirty="0" err="1" smtClean="0">
                <a:solidFill>
                  <a:srgbClr val="080808"/>
                </a:solidFill>
              </a:rPr>
              <a:t>sacrificios</a:t>
            </a:r>
            <a:r>
              <a:rPr lang="en-US" sz="2400" dirty="0" smtClean="0">
                <a:solidFill>
                  <a:srgbClr val="080808"/>
                </a:solidFill>
              </a:rPr>
              <a:t> a Dios. </a:t>
            </a:r>
            <a:endParaRPr lang="en-US" sz="2400" dirty="0" smtClean="0">
              <a:solidFill>
                <a:srgbClr val="080808"/>
              </a:solidFill>
            </a:endParaRPr>
          </a:p>
          <a:p>
            <a:pPr lvl="1">
              <a:buFont typeface="Arial" pitchFamily="34" charset="0"/>
              <a:buChar char="•"/>
            </a:pPr>
            <a:r>
              <a:rPr lang="en-US" sz="2400" dirty="0" smtClean="0">
                <a:solidFill>
                  <a:srgbClr val="080808"/>
                </a:solidFill>
              </a:rPr>
              <a:t>Abel </a:t>
            </a:r>
            <a:r>
              <a:rPr lang="en-US" sz="2400" dirty="0" err="1" smtClean="0">
                <a:solidFill>
                  <a:srgbClr val="080808"/>
                </a:solidFill>
              </a:rPr>
              <a:t>ofrece</a:t>
            </a:r>
            <a:r>
              <a:rPr lang="en-US" sz="2400" dirty="0" smtClean="0">
                <a:solidFill>
                  <a:srgbClr val="080808"/>
                </a:solidFill>
              </a:rPr>
              <a:t> lo </a:t>
            </a:r>
            <a:r>
              <a:rPr lang="en-US" sz="2400" dirty="0" err="1" smtClean="0">
                <a:solidFill>
                  <a:srgbClr val="080808"/>
                </a:solidFill>
              </a:rPr>
              <a:t>mejor</a:t>
            </a:r>
            <a:r>
              <a:rPr lang="en-US" sz="2400" dirty="0" smtClean="0">
                <a:solidFill>
                  <a:srgbClr val="080808"/>
                </a:solidFill>
              </a:rPr>
              <a:t> de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ganado</a:t>
            </a:r>
            <a:r>
              <a:rPr lang="en-US" sz="2400" dirty="0" smtClean="0">
                <a:solidFill>
                  <a:srgbClr val="080808"/>
                </a:solidFill>
              </a:rPr>
              <a:t> y Dios </a:t>
            </a:r>
            <a:r>
              <a:rPr lang="en-US" sz="2400" dirty="0" err="1" smtClean="0">
                <a:solidFill>
                  <a:srgbClr val="080808"/>
                </a:solidFill>
              </a:rPr>
              <a:t>acepta</a:t>
            </a:r>
            <a:r>
              <a:rPr lang="en-US" sz="2400" dirty="0" smtClean="0">
                <a:solidFill>
                  <a:srgbClr val="080808"/>
                </a:solidFill>
              </a:rPr>
              <a:t> la </a:t>
            </a:r>
            <a:r>
              <a:rPr lang="en-US" sz="2400" dirty="0" err="1" smtClean="0">
                <a:solidFill>
                  <a:srgbClr val="080808"/>
                </a:solidFill>
              </a:rPr>
              <a:t>oferta</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r>
              <a:rPr lang="en-US" sz="2400" dirty="0" err="1" smtClean="0">
                <a:solidFill>
                  <a:srgbClr val="080808"/>
                </a:solidFill>
              </a:rPr>
              <a:t>Caín</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el </a:t>
            </a:r>
            <a:r>
              <a:rPr lang="en-US" sz="2400" dirty="0" err="1" smtClean="0">
                <a:solidFill>
                  <a:srgbClr val="080808"/>
                </a:solidFill>
              </a:rPr>
              <a:t>contrario</a:t>
            </a:r>
            <a:r>
              <a:rPr lang="en-US" sz="2400" dirty="0" smtClean="0">
                <a:solidFill>
                  <a:srgbClr val="080808"/>
                </a:solidFill>
              </a:rPr>
              <a:t> </a:t>
            </a:r>
            <a:r>
              <a:rPr lang="en-US" sz="2400" dirty="0" err="1" smtClean="0">
                <a:solidFill>
                  <a:srgbClr val="080808"/>
                </a:solidFill>
              </a:rPr>
              <a:t>ofrece</a:t>
            </a:r>
            <a:r>
              <a:rPr lang="en-US" sz="2400" dirty="0" smtClean="0">
                <a:solidFill>
                  <a:srgbClr val="080808"/>
                </a:solidFill>
              </a:rPr>
              <a:t> lo </a:t>
            </a:r>
            <a:r>
              <a:rPr lang="en-US" sz="2400" dirty="0" err="1" smtClean="0">
                <a:solidFill>
                  <a:srgbClr val="080808"/>
                </a:solidFill>
              </a:rPr>
              <a:t>más</a:t>
            </a:r>
            <a:r>
              <a:rPr lang="en-US" sz="2400" dirty="0" smtClean="0">
                <a:solidFill>
                  <a:srgbClr val="080808"/>
                </a:solidFill>
              </a:rPr>
              <a:t> inferior de </a:t>
            </a:r>
            <a:r>
              <a:rPr lang="en-US" sz="2400" dirty="0" err="1" smtClean="0">
                <a:solidFill>
                  <a:srgbClr val="080808"/>
                </a:solidFill>
              </a:rPr>
              <a:t>sus</a:t>
            </a:r>
            <a:r>
              <a:rPr lang="en-US" sz="2400" dirty="0" smtClean="0">
                <a:solidFill>
                  <a:srgbClr val="080808"/>
                </a:solidFill>
              </a:rPr>
              <a:t> </a:t>
            </a:r>
            <a:r>
              <a:rPr lang="en-US" sz="2400" dirty="0" err="1" smtClean="0">
                <a:solidFill>
                  <a:srgbClr val="080808"/>
                </a:solidFill>
              </a:rPr>
              <a:t>cosechas</a:t>
            </a:r>
            <a:r>
              <a:rPr lang="en-US" sz="2400" dirty="0" smtClean="0">
                <a:solidFill>
                  <a:srgbClr val="080808"/>
                </a:solidFill>
              </a:rPr>
              <a:t> y Dios lo </a:t>
            </a:r>
            <a:r>
              <a:rPr lang="en-US" sz="2400" dirty="0" err="1" smtClean="0">
                <a:solidFill>
                  <a:srgbClr val="080808"/>
                </a:solidFill>
              </a:rPr>
              <a:t>rechaza</a:t>
            </a:r>
            <a:r>
              <a:rPr lang="en-US" sz="2400" dirty="0" smtClean="0">
                <a:solidFill>
                  <a:srgbClr val="080808"/>
                </a:solidFill>
              </a:rPr>
              <a:t>, los </a:t>
            </a:r>
            <a:r>
              <a:rPr lang="en-US" sz="2400" dirty="0" err="1" smtClean="0">
                <a:solidFill>
                  <a:srgbClr val="080808"/>
                </a:solidFill>
              </a:rPr>
              <a:t>hermanos</a:t>
            </a:r>
            <a:r>
              <a:rPr lang="en-US" sz="2400" dirty="0" smtClean="0">
                <a:solidFill>
                  <a:srgbClr val="080808"/>
                </a:solidFill>
              </a:rPr>
              <a:t> </a:t>
            </a:r>
            <a:r>
              <a:rPr lang="en-US" sz="2400" dirty="0" err="1" smtClean="0">
                <a:solidFill>
                  <a:srgbClr val="080808"/>
                </a:solidFill>
              </a:rPr>
              <a:t>luchan</a:t>
            </a:r>
            <a:r>
              <a:rPr lang="en-US" sz="2400" dirty="0" smtClean="0">
                <a:solidFill>
                  <a:srgbClr val="080808"/>
                </a:solidFill>
              </a:rPr>
              <a:t> y </a:t>
            </a:r>
            <a:r>
              <a:rPr lang="en-US" sz="2400" dirty="0" err="1" smtClean="0">
                <a:solidFill>
                  <a:srgbClr val="080808"/>
                </a:solidFill>
              </a:rPr>
              <a:t>Caín</a:t>
            </a:r>
            <a:r>
              <a:rPr lang="en-US" sz="2400" dirty="0" smtClean="0">
                <a:solidFill>
                  <a:srgbClr val="080808"/>
                </a:solidFill>
              </a:rPr>
              <a:t> </a:t>
            </a:r>
            <a:r>
              <a:rPr lang="en-US" sz="2400" dirty="0" err="1" smtClean="0">
                <a:solidFill>
                  <a:srgbClr val="080808"/>
                </a:solidFill>
              </a:rPr>
              <a:t>mata</a:t>
            </a:r>
            <a:r>
              <a:rPr lang="en-US" sz="2400" dirty="0" smtClean="0">
                <a:solidFill>
                  <a:srgbClr val="080808"/>
                </a:solidFill>
              </a:rPr>
              <a:t> a Abel. </a:t>
            </a:r>
            <a:endParaRPr lang="en-US" sz="2400" dirty="0" smtClean="0">
              <a:solidFill>
                <a:srgbClr val="080808"/>
              </a:solidFill>
            </a:endParaRPr>
          </a:p>
          <a:p>
            <a:pPr lvl="1">
              <a:buFont typeface="Arial" pitchFamily="34" charset="0"/>
              <a:buChar char="•"/>
            </a:pPr>
            <a:r>
              <a:rPr lang="en-US" sz="2400" dirty="0" err="1" smtClean="0">
                <a:solidFill>
                  <a:srgbClr val="080808"/>
                </a:solidFill>
              </a:rPr>
              <a:t>Por</a:t>
            </a:r>
            <a:r>
              <a:rPr lang="en-US" sz="2400" dirty="0" smtClean="0">
                <a:solidFill>
                  <a:srgbClr val="080808"/>
                </a:solidFill>
              </a:rPr>
              <a:t> </a:t>
            </a:r>
            <a:r>
              <a:rPr lang="en-US" sz="2400" dirty="0" err="1" smtClean="0">
                <a:solidFill>
                  <a:srgbClr val="080808"/>
                </a:solidFill>
              </a:rPr>
              <a:t>ese</a:t>
            </a:r>
            <a:r>
              <a:rPr lang="en-US" sz="2400" dirty="0" smtClean="0">
                <a:solidFill>
                  <a:srgbClr val="080808"/>
                </a:solidFill>
              </a:rPr>
              <a:t> </a:t>
            </a:r>
            <a:r>
              <a:rPr lang="en-US" sz="2400" dirty="0" err="1" smtClean="0">
                <a:solidFill>
                  <a:srgbClr val="080808"/>
                </a:solidFill>
              </a:rPr>
              <a:t>pecado</a:t>
            </a:r>
            <a:r>
              <a:rPr lang="en-US" sz="2400" dirty="0" smtClean="0">
                <a:solidFill>
                  <a:srgbClr val="080808"/>
                </a:solidFill>
              </a:rPr>
              <a:t> Dios le </a:t>
            </a:r>
            <a:r>
              <a:rPr lang="en-US" sz="2400" dirty="0" err="1" smtClean="0">
                <a:solidFill>
                  <a:srgbClr val="080808"/>
                </a:solidFill>
              </a:rPr>
              <a:t>condena</a:t>
            </a:r>
            <a:r>
              <a:rPr lang="en-US" sz="2400" dirty="0" smtClean="0">
                <a:solidFill>
                  <a:srgbClr val="080808"/>
                </a:solidFill>
              </a:rPr>
              <a:t> a </a:t>
            </a:r>
            <a:r>
              <a:rPr lang="en-US" sz="2400" dirty="0" err="1" smtClean="0">
                <a:solidFill>
                  <a:srgbClr val="080808"/>
                </a:solidFill>
              </a:rPr>
              <a:t>errar</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la </a:t>
            </a:r>
            <a:r>
              <a:rPr lang="en-US" sz="2400" dirty="0" err="1" smtClean="0">
                <a:solidFill>
                  <a:srgbClr val="080808"/>
                </a:solidFill>
              </a:rPr>
              <a:t>tierra</a:t>
            </a:r>
            <a:r>
              <a:rPr lang="en-US" sz="2400" dirty="0" smtClean="0">
                <a:solidFill>
                  <a:srgbClr val="080808"/>
                </a:solidFill>
              </a:rPr>
              <a:t>. </a:t>
            </a:r>
            <a:br>
              <a:rPr lang="en-US" sz="2400" dirty="0" smtClean="0">
                <a:solidFill>
                  <a:srgbClr val="080808"/>
                </a:solidFill>
              </a:rPr>
            </a:br>
            <a:r>
              <a:rPr lang="en-US" sz="2400" dirty="0" smtClean="0">
                <a:solidFill>
                  <a:srgbClr val="080808"/>
                </a:solidFill>
              </a:rPr>
              <a:t> </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u="sng" dirty="0" smtClean="0">
                <a:effectLst>
                  <a:outerShdw blurRad="38100" dist="38100" dir="2700000" algn="tl">
                    <a:srgbClr val="000000">
                      <a:alpha val="43137"/>
                    </a:srgbClr>
                  </a:outerShdw>
                </a:effectLst>
                <a:hlinkClick r:id="rId4"/>
              </a:rPr>
              <a:t>BERESHIT -Genesis- Cap. 1:1 al </a:t>
            </a:r>
            <a:r>
              <a:rPr lang="en-US" sz="2400" b="1" u="sng" dirty="0" smtClean="0">
                <a:solidFill>
                  <a:srgbClr val="FF9933"/>
                </a:solidFill>
                <a:effectLst>
                  <a:outerShdw blurRad="38100" dist="38100" dir="2700000" algn="tl">
                    <a:srgbClr val="000000">
                      <a:alpha val="43137"/>
                    </a:srgbClr>
                  </a:outerShdw>
                </a:effectLst>
                <a:hlinkClick r:id="rId4"/>
              </a:rPr>
              <a:t>6:8 </a:t>
            </a:r>
            <a:r>
              <a:rPr lang="en-US" sz="2400" b="1" u="sng" dirty="0" smtClean="0">
                <a:solidFill>
                  <a:srgbClr val="FF9933"/>
                </a:solidFill>
                <a:effectLst>
                  <a:outerShdw blurRad="38100" dist="38100" dir="2700000" algn="tl">
                    <a:srgbClr val="000000">
                      <a:alpha val="43137"/>
                    </a:srgbClr>
                  </a:outerShdw>
                </a:effectLst>
              </a:rPr>
              <a:t>e </a:t>
            </a:r>
            <a:r>
              <a:rPr lang="en-US" sz="2400" b="1" dirty="0" err="1" smtClean="0">
                <a:solidFill>
                  <a:srgbClr val="FF9933"/>
                </a:solidFill>
                <a:effectLst>
                  <a:outerShdw blurRad="38100" dist="38100" dir="2700000" algn="tl">
                    <a:srgbClr val="000000">
                      <a:alpha val="43137"/>
                    </a:srgbClr>
                  </a:outerShdw>
                </a:effectLst>
              </a:rPr>
              <a:t>Isaias</a:t>
            </a:r>
            <a:r>
              <a:rPr lang="en-US" sz="2400" b="1" dirty="0" smtClean="0">
                <a:solidFill>
                  <a:srgbClr val="FF9933"/>
                </a:solidFill>
                <a:effectLst>
                  <a:outerShdw blurRad="38100" dist="38100" dir="2700000" algn="tl">
                    <a:srgbClr val="000000">
                      <a:alpha val="43137"/>
                    </a:srgbClr>
                  </a:outerShdw>
                </a:effectLst>
              </a:rPr>
              <a:t> </a:t>
            </a:r>
            <a:r>
              <a:rPr lang="en-US" sz="2400" b="1" dirty="0" smtClean="0">
                <a:solidFill>
                  <a:srgbClr val="FF9933"/>
                </a:solidFill>
                <a:effectLst>
                  <a:outerShdw blurRad="38100" dist="38100" dir="2700000" algn="tl">
                    <a:srgbClr val="000000">
                      <a:alpha val="43137"/>
                    </a:srgbClr>
                  </a:outerShdw>
                </a:effectLst>
              </a:rPr>
              <a:t>42:6 al </a:t>
            </a:r>
            <a:r>
              <a:rPr lang="en-US" sz="2400" b="1" dirty="0" smtClean="0">
                <a:solidFill>
                  <a:srgbClr val="FF9933"/>
                </a:solidFill>
                <a:effectLst>
                  <a:outerShdw blurRad="38100" dist="38100" dir="2700000" algn="tl">
                    <a:srgbClr val="000000">
                      <a:alpha val="43137"/>
                    </a:srgbClr>
                  </a:outerShdw>
                </a:effectLst>
              </a:rPr>
              <a:t>43:10</a:t>
            </a:r>
            <a:r>
              <a:rPr lang="en-US" sz="2400" b="1" u="sng" dirty="0" smtClean="0">
                <a:solidFill>
                  <a:srgbClr val="FF9933"/>
                </a:solidFill>
                <a:effectLst>
                  <a:outerShdw blurRad="38100" dist="38100" dir="2700000" algn="tl">
                    <a:srgbClr val="000000">
                      <a:alpha val="43137"/>
                    </a:srgbClr>
                  </a:outerShdw>
                </a:effectLst>
                <a:hlinkClick r:id="rId4"/>
              </a:rPr>
              <a:t> </a:t>
            </a:r>
            <a:endParaRPr lang="en-US" sz="2400" b="1" u="sng"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endParaRPr lang="es-CO" sz="2400" b="1" dirty="0" smtClean="0">
              <a:solidFill>
                <a:srgbClr val="080808"/>
              </a:solidFill>
              <a:effectLst>
                <a:outerShdw blurRad="38100" dist="38100" dir="2700000" algn="tl">
                  <a:srgbClr val="000000">
                    <a:alpha val="43137"/>
                  </a:srgbClr>
                </a:outerShdw>
              </a:effectLst>
              <a:latin typeface="Calibri" charset="0"/>
            </a:endParaRPr>
          </a:p>
          <a:p>
            <a:pPr lvl="1">
              <a:buFont typeface="Arial" pitchFamily="34" charset="0"/>
              <a:buChar char="•"/>
            </a:pPr>
            <a:r>
              <a:rPr lang="en-US" sz="2400" dirty="0" smtClean="0">
                <a:solidFill>
                  <a:srgbClr val="080808"/>
                </a:solidFill>
              </a:rPr>
              <a:t> La Torah, </a:t>
            </a:r>
            <a:r>
              <a:rPr lang="en-US" sz="2400" dirty="0" err="1" smtClean="0">
                <a:solidFill>
                  <a:srgbClr val="080808"/>
                </a:solidFill>
              </a:rPr>
              <a:t>seguidamente</a:t>
            </a:r>
            <a:r>
              <a:rPr lang="en-US" sz="2400" dirty="0" smtClean="0">
                <a:solidFill>
                  <a:srgbClr val="080808"/>
                </a:solidFill>
              </a:rPr>
              <a:t>, </a:t>
            </a:r>
            <a:r>
              <a:rPr lang="en-US" sz="2400" dirty="0" err="1" smtClean="0">
                <a:solidFill>
                  <a:srgbClr val="080808"/>
                </a:solidFill>
              </a:rPr>
              <a:t>traza</a:t>
            </a:r>
            <a:r>
              <a:rPr lang="en-US" sz="2400" dirty="0" smtClean="0">
                <a:solidFill>
                  <a:srgbClr val="080808"/>
                </a:solidFill>
              </a:rPr>
              <a:t> la </a:t>
            </a:r>
            <a:r>
              <a:rPr lang="en-US" sz="2400" dirty="0" err="1" smtClean="0">
                <a:solidFill>
                  <a:srgbClr val="080808"/>
                </a:solidFill>
              </a:rPr>
              <a:t>genealogía</a:t>
            </a:r>
            <a:r>
              <a:rPr lang="en-US" sz="2400" dirty="0" smtClean="0">
                <a:solidFill>
                  <a:srgbClr val="080808"/>
                </a:solidFill>
              </a:rPr>
              <a:t> de los </a:t>
            </a:r>
            <a:r>
              <a:rPr lang="en-US" sz="2400" dirty="0" err="1" smtClean="0">
                <a:solidFill>
                  <a:srgbClr val="080808"/>
                </a:solidFill>
              </a:rPr>
              <a:t>otros</a:t>
            </a:r>
            <a:r>
              <a:rPr lang="en-US" sz="2400" dirty="0" smtClean="0">
                <a:solidFill>
                  <a:srgbClr val="080808"/>
                </a:solidFill>
              </a:rPr>
              <a:t> </a:t>
            </a:r>
            <a:r>
              <a:rPr lang="en-US" sz="2400" dirty="0" err="1" smtClean="0">
                <a:solidFill>
                  <a:srgbClr val="080808"/>
                </a:solidFill>
              </a:rPr>
              <a:t>hijos</a:t>
            </a:r>
            <a:r>
              <a:rPr lang="en-US" sz="2400" dirty="0" smtClean="0">
                <a:solidFill>
                  <a:srgbClr val="080808"/>
                </a:solidFill>
              </a:rPr>
              <a:t> de </a:t>
            </a:r>
            <a:r>
              <a:rPr lang="en-US" sz="2400" dirty="0" err="1" smtClean="0">
                <a:solidFill>
                  <a:srgbClr val="080808"/>
                </a:solidFill>
              </a:rPr>
              <a:t>Adán</a:t>
            </a:r>
            <a:r>
              <a:rPr lang="en-US" sz="2400" dirty="0" smtClean="0">
                <a:solidFill>
                  <a:srgbClr val="080808"/>
                </a:solidFill>
              </a:rPr>
              <a:t> y Eva </a:t>
            </a:r>
            <a:r>
              <a:rPr lang="en-US" sz="2400" dirty="0" err="1" smtClean="0">
                <a:solidFill>
                  <a:srgbClr val="080808"/>
                </a:solidFill>
              </a:rPr>
              <a:t>así</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de los </a:t>
            </a:r>
            <a:r>
              <a:rPr lang="en-US" sz="2400" dirty="0" err="1" smtClean="0">
                <a:solidFill>
                  <a:srgbClr val="080808"/>
                </a:solidFill>
              </a:rPr>
              <a:t>descendientes</a:t>
            </a:r>
            <a:r>
              <a:rPr lang="en-US" sz="2400" dirty="0" smtClean="0">
                <a:solidFill>
                  <a:srgbClr val="080808"/>
                </a:solidFill>
              </a:rPr>
              <a:t> de </a:t>
            </a:r>
            <a:r>
              <a:rPr lang="en-US" sz="2400" dirty="0" err="1" smtClean="0">
                <a:solidFill>
                  <a:srgbClr val="080808"/>
                </a:solidFill>
              </a:rPr>
              <a:t>Caín</a:t>
            </a:r>
            <a:r>
              <a:rPr lang="en-US" sz="2400" dirty="0" smtClean="0">
                <a:solidFill>
                  <a:srgbClr val="080808"/>
                </a:solidFill>
              </a:rPr>
              <a:t> </a:t>
            </a:r>
            <a:r>
              <a:rPr lang="en-US" sz="2400" dirty="0" err="1" smtClean="0">
                <a:solidFill>
                  <a:srgbClr val="080808"/>
                </a:solidFill>
              </a:rPr>
              <a:t>hasta</a:t>
            </a:r>
            <a:r>
              <a:rPr lang="en-US" sz="2400" dirty="0" smtClean="0">
                <a:solidFill>
                  <a:srgbClr val="080808"/>
                </a:solidFill>
              </a:rPr>
              <a:t> el </a:t>
            </a:r>
            <a:r>
              <a:rPr lang="en-US" sz="2400" dirty="0" err="1" smtClean="0">
                <a:solidFill>
                  <a:srgbClr val="080808"/>
                </a:solidFill>
              </a:rPr>
              <a:t>nacimiento</a:t>
            </a:r>
            <a:r>
              <a:rPr lang="en-US" sz="2400" dirty="0" smtClean="0">
                <a:solidFill>
                  <a:srgbClr val="080808"/>
                </a:solidFill>
              </a:rPr>
              <a:t> de </a:t>
            </a:r>
            <a:r>
              <a:rPr lang="en-US" sz="2400" dirty="0" err="1" smtClean="0">
                <a:solidFill>
                  <a:srgbClr val="080808"/>
                </a:solidFill>
              </a:rPr>
              <a:t>Noé</a:t>
            </a:r>
            <a:r>
              <a:rPr lang="en-US" sz="2400" dirty="0" smtClean="0">
                <a:solidFill>
                  <a:srgbClr val="080808"/>
                </a:solidFill>
              </a:rPr>
              <a:t>.</a:t>
            </a:r>
          </a:p>
          <a:p>
            <a:pPr lvl="1">
              <a:buFont typeface="Arial" pitchFamily="34" charset="0"/>
              <a:buChar char="•"/>
            </a:pPr>
            <a:r>
              <a:rPr lang="en-US" sz="2400" dirty="0" smtClean="0">
                <a:solidFill>
                  <a:srgbClr val="080808"/>
                </a:solidFill>
              </a:rPr>
              <a:t> </a:t>
            </a:r>
            <a:r>
              <a:rPr lang="en-US" sz="2400" dirty="0" err="1" smtClean="0">
                <a:solidFill>
                  <a:srgbClr val="080808"/>
                </a:solidFill>
              </a:rPr>
              <a:t>Después</a:t>
            </a:r>
            <a:r>
              <a:rPr lang="en-US" sz="2400" dirty="0" smtClean="0">
                <a:solidFill>
                  <a:srgbClr val="080808"/>
                </a:solidFill>
              </a:rPr>
              <a:t> de la </a:t>
            </a:r>
            <a:r>
              <a:rPr lang="en-US" sz="2400" dirty="0" err="1" smtClean="0">
                <a:solidFill>
                  <a:srgbClr val="080808"/>
                </a:solidFill>
              </a:rPr>
              <a:t>muerte</a:t>
            </a:r>
            <a:r>
              <a:rPr lang="en-US" sz="2400" dirty="0" smtClean="0">
                <a:solidFill>
                  <a:srgbClr val="080808"/>
                </a:solidFill>
              </a:rPr>
              <a:t> de Seth la </a:t>
            </a:r>
            <a:r>
              <a:rPr lang="en-US" sz="2400" dirty="0" err="1" smtClean="0">
                <a:solidFill>
                  <a:srgbClr val="080808"/>
                </a:solidFill>
              </a:rPr>
              <a:t>humanidad</a:t>
            </a:r>
            <a:r>
              <a:rPr lang="en-US" sz="2400" dirty="0" smtClean="0">
                <a:solidFill>
                  <a:srgbClr val="080808"/>
                </a:solidFill>
              </a:rPr>
              <a:t> </a:t>
            </a:r>
            <a:r>
              <a:rPr lang="en-US" sz="2400" dirty="0" err="1" smtClean="0">
                <a:solidFill>
                  <a:srgbClr val="080808"/>
                </a:solidFill>
              </a:rPr>
              <a:t>peca</a:t>
            </a:r>
            <a:r>
              <a:rPr lang="en-US" sz="2400" dirty="0" smtClean="0">
                <a:solidFill>
                  <a:srgbClr val="080808"/>
                </a:solidFill>
              </a:rPr>
              <a:t> y </a:t>
            </a:r>
            <a:r>
              <a:rPr lang="en-US" sz="2400" dirty="0" err="1" smtClean="0">
                <a:solidFill>
                  <a:srgbClr val="080808"/>
                </a:solidFill>
              </a:rPr>
              <a:t>desciende</a:t>
            </a:r>
            <a:r>
              <a:rPr lang="en-US" sz="2400" dirty="0" smtClean="0">
                <a:solidFill>
                  <a:srgbClr val="080808"/>
                </a:solidFill>
              </a:rPr>
              <a:t> a un </a:t>
            </a:r>
            <a:r>
              <a:rPr lang="en-US" sz="2400" dirty="0" err="1" smtClean="0">
                <a:solidFill>
                  <a:srgbClr val="080808"/>
                </a:solidFill>
              </a:rPr>
              <a:t>nivel</a:t>
            </a:r>
            <a:r>
              <a:rPr lang="en-US" sz="2400" dirty="0" smtClean="0">
                <a:solidFill>
                  <a:srgbClr val="080808"/>
                </a:solidFill>
              </a:rPr>
              <a:t> </a:t>
            </a:r>
            <a:r>
              <a:rPr lang="en-US" sz="2400" dirty="0" err="1" smtClean="0">
                <a:solidFill>
                  <a:srgbClr val="080808"/>
                </a:solidFill>
              </a:rPr>
              <a:t>tal</a:t>
            </a:r>
            <a:r>
              <a:rPr lang="en-US" sz="2400" dirty="0" smtClean="0">
                <a:solidFill>
                  <a:srgbClr val="080808"/>
                </a:solidFill>
              </a:rPr>
              <a:t> de </a:t>
            </a:r>
            <a:r>
              <a:rPr lang="en-US" sz="2400" dirty="0" err="1" smtClean="0">
                <a:solidFill>
                  <a:srgbClr val="080808"/>
                </a:solidFill>
              </a:rPr>
              <a:t>bajeza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Hashem decide </a:t>
            </a:r>
            <a:r>
              <a:rPr lang="en-US" sz="2400" dirty="0" err="1" smtClean="0">
                <a:solidFill>
                  <a:srgbClr val="080808"/>
                </a:solidFill>
              </a:rPr>
              <a:t>acabar</a:t>
            </a:r>
            <a:r>
              <a:rPr lang="en-US" sz="2400" dirty="0" smtClean="0">
                <a:solidFill>
                  <a:srgbClr val="080808"/>
                </a:solidFill>
              </a:rPr>
              <a:t> con el </a:t>
            </a:r>
            <a:r>
              <a:rPr lang="en-US" sz="2400" dirty="0" err="1" smtClean="0">
                <a:solidFill>
                  <a:srgbClr val="080808"/>
                </a:solidFill>
              </a:rPr>
              <a:t>mundo</a:t>
            </a:r>
            <a:r>
              <a:rPr lang="en-US" sz="2400" dirty="0" smtClean="0">
                <a:solidFill>
                  <a:srgbClr val="080808"/>
                </a:solidFill>
              </a:rPr>
              <a:t> y </a:t>
            </a:r>
            <a:r>
              <a:rPr lang="en-US" sz="2400" dirty="0" err="1" smtClean="0">
                <a:solidFill>
                  <a:srgbClr val="080808"/>
                </a:solidFill>
              </a:rPr>
              <a:t>manda</a:t>
            </a:r>
            <a:r>
              <a:rPr lang="en-US" sz="2400" dirty="0" smtClean="0">
                <a:solidFill>
                  <a:srgbClr val="080808"/>
                </a:solidFill>
              </a:rPr>
              <a:t> el </a:t>
            </a:r>
            <a:r>
              <a:rPr lang="en-US" sz="2400" dirty="0" err="1" smtClean="0">
                <a:solidFill>
                  <a:srgbClr val="080808"/>
                </a:solidFill>
              </a:rPr>
              <a:t>Diluvio</a:t>
            </a:r>
            <a:r>
              <a:rPr lang="en-US" sz="2400" dirty="0" smtClean="0">
                <a:solidFill>
                  <a:srgbClr val="080808"/>
                </a:solidFill>
              </a:rPr>
              <a:t>.</a:t>
            </a:r>
          </a:p>
          <a:p>
            <a:pPr lvl="1">
              <a:buFont typeface="Arial" pitchFamily="34" charset="0"/>
              <a:buChar char="•"/>
            </a:pPr>
            <a:r>
              <a:rPr lang="en-US" sz="2400" dirty="0" err="1" smtClean="0">
                <a:solidFill>
                  <a:srgbClr val="080808"/>
                </a:solidFill>
              </a:rPr>
              <a:t>Noé</a:t>
            </a:r>
            <a:r>
              <a:rPr lang="en-US" sz="2400" dirty="0" smtClean="0">
                <a:solidFill>
                  <a:srgbClr val="080808"/>
                </a:solidFill>
              </a:rPr>
              <a:t> </a:t>
            </a:r>
            <a:r>
              <a:rPr lang="en-US" sz="2400" dirty="0" smtClean="0">
                <a:solidFill>
                  <a:srgbClr val="080808"/>
                </a:solidFill>
              </a:rPr>
              <a:t>y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familia</a:t>
            </a:r>
            <a:r>
              <a:rPr lang="en-US" sz="2400" dirty="0" smtClean="0">
                <a:solidFill>
                  <a:srgbClr val="080808"/>
                </a:solidFill>
              </a:rPr>
              <a:t> son los </a:t>
            </a:r>
            <a:r>
              <a:rPr lang="en-US" sz="2400" dirty="0" err="1" smtClean="0">
                <a:solidFill>
                  <a:srgbClr val="080808"/>
                </a:solidFill>
              </a:rPr>
              <a:t>únicos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se </a:t>
            </a:r>
            <a:r>
              <a:rPr lang="en-US" sz="2400" dirty="0" err="1" smtClean="0">
                <a:solidFill>
                  <a:srgbClr val="080808"/>
                </a:solidFill>
              </a:rPr>
              <a:t>salvan</a:t>
            </a:r>
            <a:r>
              <a:rPr lang="en-US" sz="2400" dirty="0" smtClean="0">
                <a:solidFill>
                  <a:srgbClr val="080808"/>
                </a:solidFill>
              </a:rPr>
              <a:t>.</a:t>
            </a:r>
          </a:p>
          <a:p>
            <a:pPr lvl="1">
              <a:buFont typeface="Arial" pitchFamily="34" charset="0"/>
              <a:buChar char="•"/>
            </a:pPr>
            <a:r>
              <a:rPr lang="es-ES" sz="2400" dirty="0" err="1" smtClean="0">
                <a:solidFill>
                  <a:srgbClr val="080808"/>
                </a:solidFill>
              </a:rPr>
              <a:t>Mabul</a:t>
            </a:r>
            <a:r>
              <a:rPr lang="es-ES" sz="2400" dirty="0" smtClean="0">
                <a:solidFill>
                  <a:srgbClr val="080808"/>
                </a:solidFill>
              </a:rPr>
              <a:t>: 1656 – Hace 4121 años</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dirty="0" smtClean="0">
                <a:solidFill>
                  <a:srgbClr val="FF9933"/>
                </a:solidFill>
                <a:effectLst>
                  <a:outerShdw blurRad="38100" dist="38100" dir="2700000" algn="tl">
                    <a:srgbClr val="000000">
                      <a:alpha val="43137"/>
                    </a:srgbClr>
                  </a:outerShdw>
                </a:effectLst>
                <a:hlinkClick r:id="rId4"/>
              </a:rPr>
              <a:t>1:1</a:t>
            </a:r>
            <a:r>
              <a:rPr lang="es-ES" sz="2400" dirty="0" smtClean="0">
                <a:solidFill>
                  <a:srgbClr val="FF9933"/>
                </a:solidFill>
                <a:effectLst>
                  <a:outerShdw blurRad="38100" dist="38100" dir="2700000" algn="tl">
                    <a:srgbClr val="000000">
                      <a:alpha val="43137"/>
                    </a:srgbClr>
                  </a:outerShdw>
                </a:effectLst>
              </a:rPr>
              <a:t>  </a:t>
            </a:r>
            <a:r>
              <a:rPr lang="es-ES" sz="2400" dirty="0" smtClean="0">
                <a:solidFill>
                  <a:srgbClr val="FF9933"/>
                </a:solidFill>
                <a:effectLst>
                  <a:outerShdw blurRad="38100" dist="38100" dir="2700000" algn="tl">
                    <a:srgbClr val="000000">
                      <a:alpha val="43137"/>
                    </a:srgbClr>
                  </a:outerShdw>
                </a:effectLst>
              </a:rPr>
              <a:t>Bereshit </a:t>
            </a:r>
            <a:r>
              <a:rPr lang="es-ES" sz="2400" dirty="0" err="1" smtClean="0">
                <a:solidFill>
                  <a:srgbClr val="FF9933"/>
                </a:solidFill>
                <a:effectLst>
                  <a:outerShdw blurRad="38100" dist="38100" dir="2700000" algn="tl">
                    <a:srgbClr val="000000">
                      <a:alpha val="43137"/>
                    </a:srgbClr>
                  </a:outerShdw>
                </a:effectLst>
              </a:rPr>
              <a:t>bara</a:t>
            </a:r>
            <a:r>
              <a:rPr lang="es-ES" sz="2400" dirty="0" smtClean="0">
                <a:solidFill>
                  <a:srgbClr val="FF9933"/>
                </a:solidFill>
                <a:effectLst>
                  <a:outerShdw blurRad="38100" dist="38100" dir="2700000" algn="tl">
                    <a:srgbClr val="000000">
                      <a:alpha val="43137"/>
                    </a:srgbClr>
                  </a:outerShdw>
                </a:effectLst>
              </a:rPr>
              <a:t> Elohim et </a:t>
            </a:r>
            <a:r>
              <a:rPr lang="es-ES" sz="2400" dirty="0" err="1" smtClean="0">
                <a:solidFill>
                  <a:srgbClr val="FF9933"/>
                </a:solidFill>
                <a:effectLst>
                  <a:outerShdw blurRad="38100" dist="38100" dir="2700000" algn="tl">
                    <a:srgbClr val="000000">
                      <a:alpha val="43137"/>
                    </a:srgbClr>
                  </a:outerShdw>
                </a:effectLst>
              </a:rPr>
              <a:t>hashamayim</a:t>
            </a:r>
            <a:r>
              <a:rPr lang="es-ES" sz="2400" dirty="0" smtClean="0">
                <a:solidFill>
                  <a:srgbClr val="FF9933"/>
                </a:solidFill>
                <a:effectLst>
                  <a:outerShdw blurRad="38100" dist="38100" dir="2700000" algn="tl">
                    <a:srgbClr val="000000">
                      <a:alpha val="43137"/>
                    </a:srgbClr>
                  </a:outerShdw>
                </a:effectLst>
              </a:rPr>
              <a:t> </a:t>
            </a:r>
            <a:r>
              <a:rPr lang="es-ES" sz="2400" dirty="0" err="1" smtClean="0">
                <a:solidFill>
                  <a:srgbClr val="FF9933"/>
                </a:solidFill>
                <a:effectLst>
                  <a:outerShdw blurRad="38100" dist="38100" dir="2700000" algn="tl">
                    <a:srgbClr val="000000">
                      <a:alpha val="43137"/>
                    </a:srgbClr>
                  </a:outerShdw>
                </a:effectLst>
              </a:rPr>
              <a:t>ve'et</a:t>
            </a:r>
            <a:r>
              <a:rPr lang="es-ES" sz="2400" dirty="0" smtClean="0">
                <a:solidFill>
                  <a:srgbClr val="FF9933"/>
                </a:solidFill>
                <a:effectLst>
                  <a:outerShdw blurRad="38100" dist="38100" dir="2700000" algn="tl">
                    <a:srgbClr val="000000">
                      <a:alpha val="43137"/>
                    </a:srgbClr>
                  </a:outerShdw>
                </a:effectLst>
              </a:rPr>
              <a:t> </a:t>
            </a:r>
            <a:r>
              <a:rPr lang="es-ES" sz="2400" dirty="0" err="1" smtClean="0">
                <a:solidFill>
                  <a:srgbClr val="FF9933"/>
                </a:solidFill>
                <a:effectLst>
                  <a:outerShdw blurRad="38100" dist="38100" dir="2700000" algn="tl">
                    <a:srgbClr val="000000">
                      <a:alpha val="43137"/>
                    </a:srgbClr>
                  </a:outerShdw>
                </a:effectLst>
              </a:rPr>
              <a:t>ha'arets</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FF9933"/>
                </a:solidFill>
                <a:effectLst>
                  <a:outerShdw blurRad="38100" dist="38100" dir="2700000" algn="tl">
                    <a:srgbClr val="000000">
                      <a:alpha val="43137"/>
                    </a:srgbClr>
                  </a:outerShdw>
                </a:effectLst>
              </a:rPr>
              <a:t>En </a:t>
            </a:r>
            <a:r>
              <a:rPr lang="es-ES" sz="2400" dirty="0" smtClean="0">
                <a:solidFill>
                  <a:srgbClr val="FF9933"/>
                </a:solidFill>
                <a:effectLst>
                  <a:outerShdw blurRad="38100" dist="38100" dir="2700000" algn="tl">
                    <a:srgbClr val="000000">
                      <a:alpha val="43137"/>
                    </a:srgbClr>
                  </a:outerShdw>
                </a:effectLst>
              </a:rPr>
              <a:t>el principio </a:t>
            </a:r>
            <a:r>
              <a:rPr lang="es-ES" sz="2400" dirty="0" smtClean="0">
                <a:solidFill>
                  <a:srgbClr val="FF9933"/>
                </a:solidFill>
                <a:effectLst>
                  <a:outerShdw blurRad="38100" dist="38100" dir="2700000" algn="tl">
                    <a:srgbClr val="000000">
                      <a:alpha val="43137"/>
                    </a:srgbClr>
                  </a:outerShdw>
                </a:effectLst>
                <a:hlinkClick r:id="rId5" action="ppaction://hlinkfile"/>
              </a:rPr>
              <a:t>creó Dios </a:t>
            </a:r>
            <a:r>
              <a:rPr lang="es-ES" sz="2400" dirty="0" smtClean="0">
                <a:solidFill>
                  <a:srgbClr val="FF9933"/>
                </a:solidFill>
                <a:effectLst>
                  <a:outerShdw blurRad="38100" dist="38100" dir="2700000" algn="tl">
                    <a:srgbClr val="000000">
                      <a:alpha val="43137"/>
                    </a:srgbClr>
                  </a:outerShdw>
                </a:effectLst>
              </a:rPr>
              <a:t> los cielos y </a:t>
            </a:r>
            <a:r>
              <a:rPr lang="es-ES" sz="2400" dirty="0" smtClean="0">
                <a:solidFill>
                  <a:srgbClr val="FF9933"/>
                </a:solidFill>
                <a:effectLst>
                  <a:outerShdw blurRad="38100" dist="38100" dir="2700000" algn="tl">
                    <a:srgbClr val="000000">
                      <a:alpha val="43137"/>
                    </a:srgbClr>
                  </a:outerShdw>
                </a:effectLst>
                <a:hlinkClick r:id="rId6" action="ppaction://hlinkfile"/>
              </a:rPr>
              <a:t>la tierra</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 </a:t>
            </a:r>
            <a:r>
              <a:rPr lang="en-US" sz="2400" dirty="0" smtClean="0">
                <a:solidFill>
                  <a:srgbClr val="080808"/>
                </a:solidFill>
              </a:rPr>
              <a:t>El </a:t>
            </a:r>
            <a:r>
              <a:rPr lang="en-US" sz="2400" dirty="0" err="1" smtClean="0">
                <a:solidFill>
                  <a:srgbClr val="080808"/>
                </a:solidFill>
              </a:rPr>
              <a:t>comienzo</a:t>
            </a:r>
            <a:r>
              <a:rPr lang="en-US" sz="2400" dirty="0" smtClean="0">
                <a:solidFill>
                  <a:srgbClr val="080808"/>
                </a:solidFill>
              </a:rPr>
              <a:t> </a:t>
            </a:r>
            <a:r>
              <a:rPr lang="en-US" sz="2400" dirty="0" err="1" smtClean="0">
                <a:solidFill>
                  <a:srgbClr val="080808"/>
                </a:solidFill>
              </a:rPr>
              <a:t>posee</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característica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el final no </a:t>
            </a:r>
            <a:r>
              <a:rPr lang="en-US" sz="2400" dirty="0" err="1" smtClean="0">
                <a:solidFill>
                  <a:srgbClr val="080808"/>
                </a:solidFill>
              </a:rPr>
              <a:t>posee</a:t>
            </a:r>
            <a:r>
              <a:rPr lang="en-US" sz="2400" dirty="0" smtClean="0">
                <a:solidFill>
                  <a:srgbClr val="080808"/>
                </a:solidFill>
              </a:rPr>
              <a:t>, y el final </a:t>
            </a:r>
            <a:r>
              <a:rPr lang="en-US" sz="2400" dirty="0" err="1" smtClean="0">
                <a:solidFill>
                  <a:srgbClr val="080808"/>
                </a:solidFill>
              </a:rPr>
              <a:t>tiene</a:t>
            </a:r>
            <a:r>
              <a:rPr lang="en-US" sz="2400" dirty="0" smtClean="0">
                <a:solidFill>
                  <a:srgbClr val="080808"/>
                </a:solidFill>
              </a:rPr>
              <a:t> </a:t>
            </a:r>
            <a:r>
              <a:rPr lang="en-US" sz="2400" dirty="0" err="1" smtClean="0">
                <a:solidFill>
                  <a:srgbClr val="080808"/>
                </a:solidFill>
              </a:rPr>
              <a:t>algo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le </a:t>
            </a:r>
            <a:r>
              <a:rPr lang="en-US" sz="2400" dirty="0" err="1" smtClean="0">
                <a:solidFill>
                  <a:srgbClr val="080808"/>
                </a:solidFill>
              </a:rPr>
              <a:t>falta</a:t>
            </a:r>
            <a:r>
              <a:rPr lang="en-US" sz="2400" dirty="0" smtClean="0">
                <a:solidFill>
                  <a:srgbClr val="080808"/>
                </a:solidFill>
              </a:rPr>
              <a:t> al </a:t>
            </a:r>
            <a:r>
              <a:rPr lang="en-US" sz="2400" dirty="0" err="1" smtClean="0">
                <a:solidFill>
                  <a:srgbClr val="080808"/>
                </a:solidFill>
              </a:rPr>
              <a:t>comienzo</a:t>
            </a:r>
            <a:r>
              <a:rPr lang="en-US" sz="2400" dirty="0" smtClean="0">
                <a:solidFill>
                  <a:srgbClr val="080808"/>
                </a:solidFill>
              </a:rPr>
              <a:t>. </a:t>
            </a:r>
            <a:br>
              <a:rPr lang="en-US" sz="2400" dirty="0" smtClean="0">
                <a:solidFill>
                  <a:srgbClr val="080808"/>
                </a:solidFill>
              </a:rPr>
            </a:br>
            <a:r>
              <a:rPr lang="en-US" sz="2400" dirty="0" smtClean="0">
                <a:solidFill>
                  <a:srgbClr val="080808"/>
                </a:solidFill>
              </a:rPr>
              <a:t> El </a:t>
            </a:r>
            <a:r>
              <a:rPr lang="en-US" sz="2400" dirty="0" err="1" smtClean="0">
                <a:solidFill>
                  <a:srgbClr val="080808"/>
                </a:solidFill>
              </a:rPr>
              <a:t>comienzo</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fuerte</a:t>
            </a:r>
            <a:r>
              <a:rPr lang="en-US" sz="2400" dirty="0" smtClean="0">
                <a:solidFill>
                  <a:srgbClr val="080808"/>
                </a:solidFill>
              </a:rPr>
              <a:t> en </a:t>
            </a:r>
            <a:r>
              <a:rPr lang="en-US" sz="2400" dirty="0" err="1" smtClean="0">
                <a:solidFill>
                  <a:srgbClr val="080808"/>
                </a:solidFill>
              </a:rPr>
              <a:t>calidad</a:t>
            </a:r>
            <a:r>
              <a:rPr lang="en-US" sz="2400" dirty="0" smtClean="0">
                <a:solidFill>
                  <a:srgbClr val="080808"/>
                </a:solidFill>
              </a:rPr>
              <a:t>, </a:t>
            </a:r>
            <a:r>
              <a:rPr lang="en-US" sz="2400" dirty="0" err="1" smtClean="0">
                <a:solidFill>
                  <a:srgbClr val="080808"/>
                </a:solidFill>
              </a:rPr>
              <a:t>mas</a:t>
            </a:r>
            <a:r>
              <a:rPr lang="en-US" sz="2400" dirty="0" smtClean="0">
                <a:solidFill>
                  <a:srgbClr val="080808"/>
                </a:solidFill>
              </a:rPr>
              <a:t> </a:t>
            </a:r>
            <a:r>
              <a:rPr lang="en-US" sz="2400" dirty="0" err="1" smtClean="0">
                <a:solidFill>
                  <a:srgbClr val="080808"/>
                </a:solidFill>
              </a:rPr>
              <a:t>débil</a:t>
            </a:r>
            <a:r>
              <a:rPr lang="en-US" sz="2400" dirty="0" smtClean="0">
                <a:solidFill>
                  <a:srgbClr val="080808"/>
                </a:solidFill>
              </a:rPr>
              <a:t> en </a:t>
            </a:r>
            <a:r>
              <a:rPr lang="en-US" sz="2400" dirty="0" err="1" smtClean="0">
                <a:solidFill>
                  <a:srgbClr val="080808"/>
                </a:solidFill>
              </a:rPr>
              <a:t>cantidad</a:t>
            </a:r>
            <a:r>
              <a:rPr lang="en-US" sz="2400" dirty="0" smtClean="0">
                <a:solidFill>
                  <a:srgbClr val="080808"/>
                </a:solidFill>
              </a:rPr>
              <a:t>. El </a:t>
            </a:r>
            <a:r>
              <a:rPr lang="en-US" sz="2400" dirty="0" err="1" smtClean="0">
                <a:solidFill>
                  <a:srgbClr val="080808"/>
                </a:solidFill>
              </a:rPr>
              <a:t>comienzo</a:t>
            </a:r>
            <a:r>
              <a:rPr lang="en-US" sz="2400" dirty="0" smtClean="0">
                <a:solidFill>
                  <a:srgbClr val="080808"/>
                </a:solidFill>
              </a:rPr>
              <a:t> de </a:t>
            </a:r>
            <a:r>
              <a:rPr lang="en-US" sz="2400" dirty="0" err="1" smtClean="0">
                <a:solidFill>
                  <a:srgbClr val="080808"/>
                </a:solidFill>
              </a:rPr>
              <a:t>algo</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fuente</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raíz</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punto</a:t>
            </a:r>
            <a:r>
              <a:rPr lang="en-US" sz="2400" dirty="0" smtClean="0">
                <a:solidFill>
                  <a:srgbClr val="080808"/>
                </a:solidFill>
              </a:rPr>
              <a:t> central. Es la central de </a:t>
            </a:r>
            <a:r>
              <a:rPr lang="en-US" sz="2400" dirty="0" err="1" smtClean="0">
                <a:solidFill>
                  <a:srgbClr val="080808"/>
                </a:solidFill>
              </a:rPr>
              <a:t>fuerza</a:t>
            </a:r>
            <a:r>
              <a:rPr lang="en-US" sz="2400" dirty="0" smtClean="0">
                <a:solidFill>
                  <a:srgbClr val="080808"/>
                </a:solidFill>
              </a:rPr>
              <a:t> de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poder</a:t>
            </a:r>
            <a:r>
              <a:rPr lang="en-US" sz="2400" dirty="0" smtClean="0">
                <a:solidFill>
                  <a:srgbClr val="080808"/>
                </a:solidFill>
              </a:rPr>
              <a:t>, la </a:t>
            </a:r>
            <a:r>
              <a:rPr lang="en-US" sz="2400" dirty="0" err="1" smtClean="0">
                <a:solidFill>
                  <a:srgbClr val="080808"/>
                </a:solidFill>
              </a:rPr>
              <a:t>fuente</a:t>
            </a:r>
            <a:r>
              <a:rPr lang="en-US" sz="2400" dirty="0" smtClean="0">
                <a:solidFill>
                  <a:srgbClr val="080808"/>
                </a:solidFill>
              </a:rPr>
              <a:t> de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fuerza</a:t>
            </a:r>
            <a:r>
              <a:rPr lang="en-US" sz="2400" dirty="0" smtClean="0">
                <a:solidFill>
                  <a:srgbClr val="080808"/>
                </a:solidFill>
              </a:rPr>
              <a:t> vital. </a:t>
            </a:r>
            <a:endParaRPr lang="en-US" sz="2400" dirty="0" smtClean="0">
              <a:solidFill>
                <a:srgbClr val="080808"/>
              </a:solidFill>
            </a:endParaRPr>
          </a:p>
          <a:p>
            <a:pPr lvl="1">
              <a:buFont typeface="Arial" pitchFamily="34" charset="0"/>
              <a:buChar char="•"/>
            </a:pPr>
            <a:r>
              <a:rPr lang="en-US" sz="2400" dirty="0" err="1" smtClean="0">
                <a:solidFill>
                  <a:srgbClr val="080808"/>
                </a:solidFill>
              </a:rPr>
              <a:t>Por</a:t>
            </a:r>
            <a:r>
              <a:rPr lang="en-US" sz="2400" dirty="0" smtClean="0">
                <a:solidFill>
                  <a:srgbClr val="080808"/>
                </a:solidFill>
              </a:rPr>
              <a:t> el </a:t>
            </a:r>
            <a:r>
              <a:rPr lang="en-US" sz="2400" dirty="0" err="1" smtClean="0">
                <a:solidFill>
                  <a:srgbClr val="080808"/>
                </a:solidFill>
              </a:rPr>
              <a:t>otro</a:t>
            </a:r>
            <a:r>
              <a:rPr lang="en-US" sz="2400" dirty="0" smtClean="0">
                <a:solidFill>
                  <a:srgbClr val="080808"/>
                </a:solidFill>
              </a:rPr>
              <a:t> </a:t>
            </a:r>
            <a:r>
              <a:rPr lang="en-US" sz="2400" dirty="0" err="1" smtClean="0">
                <a:solidFill>
                  <a:srgbClr val="080808"/>
                </a:solidFill>
              </a:rPr>
              <a:t>lado</a:t>
            </a:r>
            <a:r>
              <a:rPr lang="en-US" sz="2400" dirty="0" smtClean="0">
                <a:solidFill>
                  <a:srgbClr val="080808"/>
                </a:solidFill>
              </a:rPr>
              <a:t>, el final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fuerte</a:t>
            </a:r>
            <a:r>
              <a:rPr lang="en-US" sz="2400" dirty="0" smtClean="0">
                <a:solidFill>
                  <a:srgbClr val="080808"/>
                </a:solidFill>
              </a:rPr>
              <a:t> en </a:t>
            </a:r>
            <a:r>
              <a:rPr lang="en-US" sz="2400" dirty="0" err="1" smtClean="0">
                <a:solidFill>
                  <a:srgbClr val="080808"/>
                </a:solidFill>
              </a:rPr>
              <a:t>cantidad</a:t>
            </a:r>
            <a:r>
              <a:rPr lang="en-US" sz="2400" dirty="0" smtClean="0">
                <a:solidFill>
                  <a:srgbClr val="080808"/>
                </a:solidFill>
              </a:rPr>
              <a:t>, en </a:t>
            </a:r>
            <a:r>
              <a:rPr lang="en-US" sz="2400" dirty="0" err="1" smtClean="0">
                <a:solidFill>
                  <a:srgbClr val="080808"/>
                </a:solidFill>
              </a:rPr>
              <a:t>tamaño</a:t>
            </a:r>
            <a:r>
              <a:rPr lang="en-US" sz="2400" dirty="0" smtClean="0">
                <a:solidFill>
                  <a:srgbClr val="080808"/>
                </a:solidFill>
              </a:rPr>
              <a:t>, en </a:t>
            </a:r>
            <a:r>
              <a:rPr lang="en-US" sz="2400" dirty="0" err="1" smtClean="0">
                <a:solidFill>
                  <a:srgbClr val="080808"/>
                </a:solidFill>
              </a:rPr>
              <a:t>alcance</a:t>
            </a:r>
            <a:r>
              <a:rPr lang="en-US" sz="2400" dirty="0" smtClean="0">
                <a:solidFill>
                  <a:srgbClr val="080808"/>
                </a:solidFill>
              </a:rPr>
              <a:t>, </a:t>
            </a:r>
            <a:r>
              <a:rPr lang="en-US" sz="2400" dirty="0" err="1" smtClean="0">
                <a:solidFill>
                  <a:srgbClr val="080808"/>
                </a:solidFill>
              </a:rPr>
              <a:t>mas</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débil</a:t>
            </a:r>
            <a:r>
              <a:rPr lang="en-US" sz="2400" dirty="0" smtClean="0">
                <a:solidFill>
                  <a:srgbClr val="080808"/>
                </a:solidFill>
              </a:rPr>
              <a:t> en </a:t>
            </a:r>
            <a:r>
              <a:rPr lang="en-US" sz="2400" dirty="0" err="1" smtClean="0">
                <a:solidFill>
                  <a:srgbClr val="080808"/>
                </a:solidFill>
              </a:rPr>
              <a:t>calidad</a:t>
            </a:r>
            <a:r>
              <a:rPr lang="en-US" sz="2400" dirty="0" smtClean="0">
                <a:solidFill>
                  <a:srgbClr val="080808"/>
                </a:solidFill>
              </a:rPr>
              <a:t>: el final de </a:t>
            </a:r>
            <a:r>
              <a:rPr lang="en-US" sz="2400" dirty="0" err="1" smtClean="0">
                <a:solidFill>
                  <a:srgbClr val="080808"/>
                </a:solidFill>
              </a:rPr>
              <a:t>algo</a:t>
            </a:r>
            <a:r>
              <a:rPr lang="en-US" sz="2400" dirty="0" smtClean="0">
                <a:solidFill>
                  <a:srgbClr val="080808"/>
                </a:solidFill>
              </a:rPr>
              <a:t> </a:t>
            </a:r>
            <a:r>
              <a:rPr lang="en-US" sz="2400" dirty="0" err="1" smtClean="0">
                <a:solidFill>
                  <a:srgbClr val="080808"/>
                </a:solidFill>
              </a:rPr>
              <a:t>representa</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máximo</a:t>
            </a:r>
            <a:r>
              <a:rPr lang="en-US" sz="2400" dirty="0" smtClean="0">
                <a:solidFill>
                  <a:srgbClr val="080808"/>
                </a:solidFill>
              </a:rPr>
              <a:t> </a:t>
            </a:r>
            <a:r>
              <a:rPr lang="en-US" sz="2400" dirty="0" err="1" smtClean="0">
                <a:solidFill>
                  <a:srgbClr val="080808"/>
                </a:solidFill>
              </a:rPr>
              <a:t>alcance</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máxima</a:t>
            </a:r>
            <a:r>
              <a:rPr lang="en-US" sz="2400" dirty="0" smtClean="0">
                <a:solidFill>
                  <a:srgbClr val="080808"/>
                </a:solidFill>
              </a:rPr>
              <a:t> </a:t>
            </a:r>
            <a:r>
              <a:rPr lang="en-US" sz="2400" dirty="0" err="1" smtClean="0">
                <a:solidFill>
                  <a:srgbClr val="080808"/>
                </a:solidFill>
              </a:rPr>
              <a:t>efusión</a:t>
            </a:r>
            <a:r>
              <a:rPr lang="en-US" sz="2400" dirty="0" smtClean="0">
                <a:solidFill>
                  <a:srgbClr val="080808"/>
                </a:solidFill>
              </a:rPr>
              <a:t> en el </a:t>
            </a:r>
            <a:r>
              <a:rPr lang="en-US" sz="2400" dirty="0" err="1" smtClean="0">
                <a:solidFill>
                  <a:srgbClr val="080808"/>
                </a:solidFill>
              </a:rPr>
              <a:t>mundo</a:t>
            </a:r>
            <a:r>
              <a:rPr lang="en-US" sz="2400" dirty="0" smtClean="0">
                <a:solidFill>
                  <a:srgbClr val="080808"/>
                </a:solidFill>
              </a:rPr>
              <a:t> </a:t>
            </a:r>
            <a:r>
              <a:rPr lang="en-US" sz="2400" dirty="0" err="1" smtClean="0">
                <a:solidFill>
                  <a:srgbClr val="080808"/>
                </a:solidFill>
              </a:rPr>
              <a:t>físico</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máxima</a:t>
            </a:r>
            <a:r>
              <a:rPr lang="en-US" sz="2400" dirty="0" smtClean="0">
                <a:solidFill>
                  <a:srgbClr val="080808"/>
                </a:solidFill>
              </a:rPr>
              <a:t> </a:t>
            </a:r>
            <a:r>
              <a:rPr lang="en-US" sz="2400" dirty="0" err="1" smtClean="0">
                <a:solidFill>
                  <a:srgbClr val="080808"/>
                </a:solidFill>
              </a:rPr>
              <a:t>presencia</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encarnación</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desarrollada</a:t>
            </a:r>
            <a:r>
              <a:rPr lang="en-US" sz="2400" dirty="0" smtClean="0">
                <a:solidFill>
                  <a:srgbClr val="080808"/>
                </a:solidFill>
              </a:rPr>
              <a:t>.</a:t>
            </a:r>
            <a:endParaRPr lang="es-ES" sz="2400" i="1" u="sng" dirty="0">
              <a:solidFill>
                <a:srgbClr val="080808"/>
              </a:solidFill>
              <a:hlinkClick r:id="rId7"/>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dirty="0" smtClean="0">
                <a:solidFill>
                  <a:srgbClr val="FF9933"/>
                </a:solidFill>
                <a:effectLst>
                  <a:outerShdw blurRad="38100" dist="38100" dir="2700000" algn="tl">
                    <a:srgbClr val="000000">
                      <a:alpha val="43137"/>
                    </a:srgbClr>
                  </a:outerShdw>
                </a:effectLst>
                <a:hlinkClick r:id="rId4"/>
              </a:rPr>
              <a:t>1:1</a:t>
            </a:r>
            <a:r>
              <a:rPr lang="es-ES" sz="2400" dirty="0" smtClean="0">
                <a:solidFill>
                  <a:srgbClr val="FF9933"/>
                </a:solidFill>
                <a:effectLst>
                  <a:outerShdw blurRad="38100" dist="38100" dir="2700000" algn="tl">
                    <a:srgbClr val="000000">
                      <a:alpha val="43137"/>
                    </a:srgbClr>
                  </a:outerShdw>
                </a:effectLst>
              </a:rPr>
              <a:t>  </a:t>
            </a:r>
            <a:r>
              <a:rPr lang="es-ES" sz="2400" dirty="0" smtClean="0">
                <a:solidFill>
                  <a:srgbClr val="FF9933"/>
                </a:solidFill>
                <a:effectLst>
                  <a:outerShdw blurRad="38100" dist="38100" dir="2700000" algn="tl">
                    <a:srgbClr val="000000">
                      <a:alpha val="43137"/>
                    </a:srgbClr>
                  </a:outerShdw>
                </a:effectLst>
              </a:rPr>
              <a:t>Bereshit </a:t>
            </a:r>
            <a:r>
              <a:rPr lang="es-ES" sz="2400" dirty="0" err="1" smtClean="0">
                <a:solidFill>
                  <a:srgbClr val="FF9933"/>
                </a:solidFill>
                <a:effectLst>
                  <a:outerShdw blurRad="38100" dist="38100" dir="2700000" algn="tl">
                    <a:srgbClr val="000000">
                      <a:alpha val="43137"/>
                    </a:srgbClr>
                  </a:outerShdw>
                </a:effectLst>
              </a:rPr>
              <a:t>bara</a:t>
            </a:r>
            <a:r>
              <a:rPr lang="es-ES" sz="2400" dirty="0" smtClean="0">
                <a:solidFill>
                  <a:srgbClr val="FF9933"/>
                </a:solidFill>
                <a:effectLst>
                  <a:outerShdw blurRad="38100" dist="38100" dir="2700000" algn="tl">
                    <a:srgbClr val="000000">
                      <a:alpha val="43137"/>
                    </a:srgbClr>
                  </a:outerShdw>
                </a:effectLst>
              </a:rPr>
              <a:t> Elohim et </a:t>
            </a:r>
            <a:r>
              <a:rPr lang="es-ES" sz="2400" dirty="0" err="1" smtClean="0">
                <a:solidFill>
                  <a:srgbClr val="FF9933"/>
                </a:solidFill>
                <a:effectLst>
                  <a:outerShdw blurRad="38100" dist="38100" dir="2700000" algn="tl">
                    <a:srgbClr val="000000">
                      <a:alpha val="43137"/>
                    </a:srgbClr>
                  </a:outerShdw>
                </a:effectLst>
              </a:rPr>
              <a:t>hashamayim</a:t>
            </a:r>
            <a:r>
              <a:rPr lang="es-ES" sz="2400" dirty="0" smtClean="0">
                <a:solidFill>
                  <a:srgbClr val="FF9933"/>
                </a:solidFill>
                <a:effectLst>
                  <a:outerShdw blurRad="38100" dist="38100" dir="2700000" algn="tl">
                    <a:srgbClr val="000000">
                      <a:alpha val="43137"/>
                    </a:srgbClr>
                  </a:outerShdw>
                </a:effectLst>
              </a:rPr>
              <a:t> </a:t>
            </a:r>
            <a:r>
              <a:rPr lang="es-ES" sz="2400" dirty="0" err="1" smtClean="0">
                <a:solidFill>
                  <a:srgbClr val="FF9933"/>
                </a:solidFill>
                <a:effectLst>
                  <a:outerShdw blurRad="38100" dist="38100" dir="2700000" algn="tl">
                    <a:srgbClr val="000000">
                      <a:alpha val="43137"/>
                    </a:srgbClr>
                  </a:outerShdw>
                </a:effectLst>
              </a:rPr>
              <a:t>ve'et</a:t>
            </a:r>
            <a:r>
              <a:rPr lang="es-ES" sz="2400" dirty="0" smtClean="0">
                <a:solidFill>
                  <a:srgbClr val="FF9933"/>
                </a:solidFill>
                <a:effectLst>
                  <a:outerShdw blurRad="38100" dist="38100" dir="2700000" algn="tl">
                    <a:srgbClr val="000000">
                      <a:alpha val="43137"/>
                    </a:srgbClr>
                  </a:outerShdw>
                </a:effectLst>
              </a:rPr>
              <a:t> </a:t>
            </a:r>
            <a:r>
              <a:rPr lang="es-ES" sz="2400" dirty="0" err="1" smtClean="0">
                <a:solidFill>
                  <a:srgbClr val="FF9933"/>
                </a:solidFill>
                <a:effectLst>
                  <a:outerShdw blurRad="38100" dist="38100" dir="2700000" algn="tl">
                    <a:srgbClr val="000000">
                      <a:alpha val="43137"/>
                    </a:srgbClr>
                  </a:outerShdw>
                </a:effectLst>
              </a:rPr>
              <a:t>ha'arets</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FF9933"/>
                </a:solidFill>
                <a:effectLst>
                  <a:outerShdw blurRad="38100" dist="38100" dir="2700000" algn="tl">
                    <a:srgbClr val="000000">
                      <a:alpha val="43137"/>
                    </a:srgbClr>
                  </a:outerShdw>
                </a:effectLst>
              </a:rPr>
              <a:t>En </a:t>
            </a:r>
            <a:r>
              <a:rPr lang="es-ES" sz="2400" dirty="0" smtClean="0">
                <a:solidFill>
                  <a:srgbClr val="FF9933"/>
                </a:solidFill>
                <a:effectLst>
                  <a:outerShdw blurRad="38100" dist="38100" dir="2700000" algn="tl">
                    <a:srgbClr val="000000">
                      <a:alpha val="43137"/>
                    </a:srgbClr>
                  </a:outerShdw>
                </a:effectLst>
              </a:rPr>
              <a:t>el principio </a:t>
            </a:r>
            <a:r>
              <a:rPr lang="es-ES" sz="2400" dirty="0" smtClean="0">
                <a:solidFill>
                  <a:srgbClr val="FF9933"/>
                </a:solidFill>
                <a:effectLst>
                  <a:outerShdw blurRad="38100" dist="38100" dir="2700000" algn="tl">
                    <a:srgbClr val="000000">
                      <a:alpha val="43137"/>
                    </a:srgbClr>
                  </a:outerShdw>
                </a:effectLst>
                <a:hlinkClick r:id="rId5" action="ppaction://hlinkfile"/>
              </a:rPr>
              <a:t>creó Dios </a:t>
            </a:r>
            <a:r>
              <a:rPr lang="es-ES" sz="2400" dirty="0" smtClean="0">
                <a:solidFill>
                  <a:srgbClr val="FF9933"/>
                </a:solidFill>
                <a:effectLst>
                  <a:outerShdw blurRad="38100" dist="38100" dir="2700000" algn="tl">
                    <a:srgbClr val="000000">
                      <a:alpha val="43137"/>
                    </a:srgbClr>
                  </a:outerShdw>
                </a:effectLst>
              </a:rPr>
              <a:t> los cielos y </a:t>
            </a:r>
            <a:r>
              <a:rPr lang="es-ES" sz="2400" dirty="0" smtClean="0">
                <a:solidFill>
                  <a:srgbClr val="FF9933"/>
                </a:solidFill>
                <a:effectLst>
                  <a:outerShdw blurRad="38100" dist="38100" dir="2700000" algn="tl">
                    <a:srgbClr val="000000">
                      <a:alpha val="43137"/>
                    </a:srgbClr>
                  </a:outerShdw>
                </a:effectLst>
                <a:hlinkClick r:id="rId6" action="ppaction://hlinkfile"/>
              </a:rPr>
              <a:t>la tierra</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smtClean="0">
                <a:solidFill>
                  <a:srgbClr val="080808"/>
                </a:solidFill>
              </a:rPr>
              <a:t>Sin embargo,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alcance</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grande</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también</a:t>
            </a:r>
            <a:r>
              <a:rPr lang="en-US" sz="2400" dirty="0" smtClean="0">
                <a:solidFill>
                  <a:srgbClr val="080808"/>
                </a:solidFill>
              </a:rPr>
              <a:t> la </a:t>
            </a:r>
            <a:r>
              <a:rPr lang="en-US" sz="2400" dirty="0" err="1" smtClean="0">
                <a:solidFill>
                  <a:srgbClr val="080808"/>
                </a:solidFill>
              </a:rPr>
              <a:t>expresión</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débil</a:t>
            </a:r>
            <a:r>
              <a:rPr lang="en-US" sz="2400" dirty="0" smtClean="0">
                <a:solidFill>
                  <a:srgbClr val="080808"/>
                </a:solidFill>
              </a:rPr>
              <a:t> de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esencia</a:t>
            </a:r>
            <a:r>
              <a:rPr lang="en-US" sz="2400" dirty="0" smtClean="0">
                <a:solidFill>
                  <a:srgbClr val="080808"/>
                </a:solidFill>
              </a:rPr>
              <a:t>: </a:t>
            </a:r>
            <a:r>
              <a:rPr lang="en-US" sz="2400" dirty="0" err="1" smtClean="0">
                <a:solidFill>
                  <a:srgbClr val="080808"/>
                </a:solidFill>
              </a:rPr>
              <a:t>las</a:t>
            </a:r>
            <a:r>
              <a:rPr lang="en-US" sz="2400" dirty="0" smtClean="0">
                <a:solidFill>
                  <a:srgbClr val="080808"/>
                </a:solidFill>
              </a:rPr>
              <a:t> </a:t>
            </a:r>
            <a:r>
              <a:rPr lang="en-US" sz="2400" dirty="0" err="1" smtClean="0">
                <a:solidFill>
                  <a:srgbClr val="080808"/>
                </a:solidFill>
              </a:rPr>
              <a:t>hojas</a:t>
            </a:r>
            <a:r>
              <a:rPr lang="en-US" sz="2400" dirty="0" smtClean="0">
                <a:solidFill>
                  <a:srgbClr val="080808"/>
                </a:solidFill>
              </a:rPr>
              <a:t> del </a:t>
            </a:r>
            <a:r>
              <a:rPr lang="en-US" sz="2400" dirty="0" err="1" smtClean="0">
                <a:solidFill>
                  <a:srgbClr val="080808"/>
                </a:solidFill>
              </a:rPr>
              <a:t>árbol</a:t>
            </a:r>
            <a:r>
              <a:rPr lang="en-US" sz="2400" dirty="0" smtClean="0">
                <a:solidFill>
                  <a:srgbClr val="080808"/>
                </a:solidFill>
              </a:rPr>
              <a:t> </a:t>
            </a:r>
            <a:r>
              <a:rPr lang="en-US" sz="2400" dirty="0" err="1" smtClean="0">
                <a:solidFill>
                  <a:srgbClr val="080808"/>
                </a:solidFill>
              </a:rPr>
              <a:t>tal</a:t>
            </a:r>
            <a:r>
              <a:rPr lang="en-US" sz="2400" dirty="0" smtClean="0">
                <a:solidFill>
                  <a:srgbClr val="080808"/>
                </a:solidFill>
              </a:rPr>
              <a:t> </a:t>
            </a:r>
            <a:r>
              <a:rPr lang="en-US" sz="2400" dirty="0" err="1" smtClean="0">
                <a:solidFill>
                  <a:srgbClr val="080808"/>
                </a:solidFill>
              </a:rPr>
              <a:t>vez</a:t>
            </a:r>
            <a:r>
              <a:rPr lang="en-US" sz="2400" dirty="0" smtClean="0">
                <a:solidFill>
                  <a:srgbClr val="080808"/>
                </a:solidFill>
              </a:rPr>
              <a:t> </a:t>
            </a:r>
            <a:r>
              <a:rPr lang="en-US" sz="2400" dirty="0" err="1" smtClean="0">
                <a:solidFill>
                  <a:srgbClr val="080808"/>
                </a:solidFill>
              </a:rPr>
              <a:t>definan</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alcance</a:t>
            </a:r>
            <a:r>
              <a:rPr lang="en-US" sz="2400" dirty="0" smtClean="0">
                <a:solidFill>
                  <a:srgbClr val="080808"/>
                </a:solidFill>
              </a:rPr>
              <a:t> </a:t>
            </a:r>
            <a:r>
              <a:rPr lang="en-US" sz="2400" dirty="0" err="1" smtClean="0">
                <a:solidFill>
                  <a:srgbClr val="080808"/>
                </a:solidFill>
              </a:rPr>
              <a:t>último</a:t>
            </a:r>
            <a:r>
              <a:rPr lang="en-US" sz="2400" dirty="0" smtClean="0">
                <a:solidFill>
                  <a:srgbClr val="080808"/>
                </a:solidFill>
              </a:rPr>
              <a:t>, </a:t>
            </a:r>
            <a:r>
              <a:rPr lang="en-US" sz="2400" dirty="0" err="1" smtClean="0">
                <a:solidFill>
                  <a:srgbClr val="080808"/>
                </a:solidFill>
              </a:rPr>
              <a:t>pero</a:t>
            </a:r>
            <a:r>
              <a:rPr lang="en-US" sz="2400" dirty="0" smtClean="0">
                <a:solidFill>
                  <a:srgbClr val="080808"/>
                </a:solidFill>
              </a:rPr>
              <a:t> al </a:t>
            </a:r>
            <a:r>
              <a:rPr lang="en-US" sz="2400" dirty="0" err="1" smtClean="0">
                <a:solidFill>
                  <a:srgbClr val="080808"/>
                </a:solidFill>
              </a:rPr>
              <a:t>mismo</a:t>
            </a:r>
            <a:r>
              <a:rPr lang="en-US" sz="2400" dirty="0" smtClean="0">
                <a:solidFill>
                  <a:srgbClr val="080808"/>
                </a:solidFill>
              </a:rPr>
              <a:t> </a:t>
            </a:r>
            <a:r>
              <a:rPr lang="en-US" sz="2400" dirty="0" err="1" smtClean="0">
                <a:solidFill>
                  <a:srgbClr val="080808"/>
                </a:solidFill>
              </a:rPr>
              <a:t>tiempo</a:t>
            </a:r>
            <a:r>
              <a:rPr lang="en-US" sz="2400" dirty="0" smtClean="0">
                <a:solidFill>
                  <a:srgbClr val="080808"/>
                </a:solidFill>
              </a:rPr>
              <a:t> son el </a:t>
            </a:r>
            <a:r>
              <a:rPr lang="en-US" sz="2400" dirty="0" err="1" smtClean="0">
                <a:solidFill>
                  <a:srgbClr val="080808"/>
                </a:solidFill>
              </a:rPr>
              <a:t>punto</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débil</a:t>
            </a:r>
            <a:r>
              <a:rPr lang="en-US" sz="2400" dirty="0" smtClean="0">
                <a:solidFill>
                  <a:srgbClr val="080808"/>
                </a:solidFill>
              </a:rPr>
              <a:t> de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fuerza</a:t>
            </a:r>
            <a:r>
              <a:rPr lang="en-US" sz="2400" dirty="0" smtClean="0">
                <a:solidFill>
                  <a:srgbClr val="080808"/>
                </a:solidFill>
              </a:rPr>
              <a:t> vital. </a:t>
            </a:r>
            <a:endParaRPr lang="en-US" sz="2400" dirty="0" smtClean="0">
              <a:solidFill>
                <a:srgbClr val="080808"/>
              </a:solidFill>
            </a:endParaRPr>
          </a:p>
          <a:p>
            <a:pPr lvl="1">
              <a:buFont typeface="Arial" pitchFamily="34" charset="0"/>
              <a:buChar char="•"/>
            </a:pPr>
            <a:r>
              <a:rPr lang="en-US" sz="2400" dirty="0" err="1" smtClean="0">
                <a:solidFill>
                  <a:srgbClr val="080808"/>
                </a:solidFill>
              </a:rPr>
              <a:t>Por</a:t>
            </a:r>
            <a:r>
              <a:rPr lang="en-US" sz="2400" dirty="0" smtClean="0">
                <a:solidFill>
                  <a:srgbClr val="080808"/>
                </a:solidFill>
              </a:rPr>
              <a:t> </a:t>
            </a:r>
            <a:r>
              <a:rPr lang="en-US" sz="2400" dirty="0" smtClean="0">
                <a:solidFill>
                  <a:srgbClr val="080808"/>
                </a:solidFill>
              </a:rPr>
              <a:t>el </a:t>
            </a:r>
            <a:r>
              <a:rPr lang="en-US" sz="2400" dirty="0" err="1" smtClean="0">
                <a:solidFill>
                  <a:srgbClr val="080808"/>
                </a:solidFill>
              </a:rPr>
              <a:t>contrario</a:t>
            </a:r>
            <a:r>
              <a:rPr lang="en-US" sz="2400" dirty="0" smtClean="0">
                <a:solidFill>
                  <a:srgbClr val="080808"/>
                </a:solidFill>
              </a:rPr>
              <a:t>, </a:t>
            </a:r>
            <a:r>
              <a:rPr lang="en-US" sz="2400" dirty="0" err="1" smtClean="0">
                <a:solidFill>
                  <a:srgbClr val="080808"/>
                </a:solidFill>
              </a:rPr>
              <a:t>las</a:t>
            </a:r>
            <a:r>
              <a:rPr lang="en-US" sz="2400" dirty="0" smtClean="0">
                <a:solidFill>
                  <a:srgbClr val="080808"/>
                </a:solidFill>
              </a:rPr>
              <a:t> </a:t>
            </a:r>
            <a:r>
              <a:rPr lang="en-US" sz="2400" dirty="0" err="1" smtClean="0">
                <a:solidFill>
                  <a:srgbClr val="080808"/>
                </a:solidFill>
              </a:rPr>
              <a:t>raíces</a:t>
            </a:r>
            <a:r>
              <a:rPr lang="en-US" sz="2400" dirty="0" smtClean="0">
                <a:solidFill>
                  <a:srgbClr val="080808"/>
                </a:solidFill>
              </a:rPr>
              <a:t>, </a:t>
            </a:r>
            <a:r>
              <a:rPr lang="en-US" sz="2400" dirty="0" err="1" smtClean="0">
                <a:solidFill>
                  <a:srgbClr val="080808"/>
                </a:solidFill>
              </a:rPr>
              <a:t>si</a:t>
            </a:r>
            <a:r>
              <a:rPr lang="en-US" sz="2400" dirty="0" smtClean="0">
                <a:solidFill>
                  <a:srgbClr val="080808"/>
                </a:solidFill>
              </a:rPr>
              <a:t> </a:t>
            </a:r>
            <a:r>
              <a:rPr lang="en-US" sz="2400" dirty="0" err="1" smtClean="0">
                <a:solidFill>
                  <a:srgbClr val="080808"/>
                </a:solidFill>
              </a:rPr>
              <a:t>bien</a:t>
            </a:r>
            <a:r>
              <a:rPr lang="en-US" sz="2400" dirty="0" smtClean="0">
                <a:solidFill>
                  <a:srgbClr val="080808"/>
                </a:solidFill>
              </a:rPr>
              <a:t> </a:t>
            </a:r>
            <a:r>
              <a:rPr lang="en-US" sz="2400" dirty="0" err="1" smtClean="0">
                <a:solidFill>
                  <a:srgbClr val="080808"/>
                </a:solidFill>
              </a:rPr>
              <a:t>están</a:t>
            </a:r>
            <a:r>
              <a:rPr lang="en-US" sz="2400" dirty="0" smtClean="0">
                <a:solidFill>
                  <a:srgbClr val="080808"/>
                </a:solidFill>
              </a:rPr>
              <a:t> </a:t>
            </a:r>
            <a:r>
              <a:rPr lang="en-US" sz="2400" dirty="0" err="1" smtClean="0">
                <a:solidFill>
                  <a:srgbClr val="080808"/>
                </a:solidFill>
              </a:rPr>
              <a:t>ocultas</a:t>
            </a:r>
            <a:r>
              <a:rPr lang="en-US" sz="2400" dirty="0" smtClean="0">
                <a:solidFill>
                  <a:srgbClr val="080808"/>
                </a:solidFill>
              </a:rPr>
              <a:t>, son </a:t>
            </a:r>
            <a:r>
              <a:rPr lang="en-US" sz="2400" dirty="0" err="1" smtClean="0">
                <a:solidFill>
                  <a:srgbClr val="080808"/>
                </a:solidFill>
              </a:rPr>
              <a:t>las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contienen</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esencia</a:t>
            </a:r>
            <a:r>
              <a:rPr lang="en-US" sz="2400" dirty="0" smtClean="0">
                <a:solidFill>
                  <a:srgbClr val="080808"/>
                </a:solidFill>
              </a:rPr>
              <a:t> </a:t>
            </a:r>
            <a:r>
              <a:rPr lang="en-US" sz="2400" dirty="0" err="1" smtClean="0">
                <a:solidFill>
                  <a:srgbClr val="080808"/>
                </a:solidFill>
              </a:rPr>
              <a:t>misma</a:t>
            </a:r>
            <a:r>
              <a:rPr lang="en-US" sz="2400" dirty="0" smtClean="0">
                <a:solidFill>
                  <a:srgbClr val="080808"/>
                </a:solidFill>
              </a:rPr>
              <a:t>. </a:t>
            </a:r>
            <a:br>
              <a:rPr lang="en-US" sz="2400" dirty="0" smtClean="0">
                <a:solidFill>
                  <a:srgbClr val="080808"/>
                </a:solidFill>
              </a:rPr>
            </a:br>
            <a:r>
              <a:rPr lang="en-US" sz="2400" dirty="0" smtClean="0">
                <a:solidFill>
                  <a:srgbClr val="080808"/>
                </a:solidFill>
              </a:rPr>
              <a:t> La </a:t>
            </a:r>
            <a:r>
              <a:rPr lang="en-US" sz="2400" dirty="0" err="1" smtClean="0">
                <a:solidFill>
                  <a:srgbClr val="080808"/>
                </a:solidFill>
              </a:rPr>
              <a:t>grandeza</a:t>
            </a:r>
            <a:r>
              <a:rPr lang="en-US" sz="2400" dirty="0" smtClean="0">
                <a:solidFill>
                  <a:srgbClr val="080808"/>
                </a:solidFill>
              </a:rPr>
              <a:t> de un </a:t>
            </a:r>
            <a:r>
              <a:rPr lang="en-US" sz="2400" dirty="0" err="1" smtClean="0">
                <a:solidFill>
                  <a:srgbClr val="080808"/>
                </a:solidFill>
              </a:rPr>
              <a:t>imperio</a:t>
            </a:r>
            <a:r>
              <a:rPr lang="en-US" sz="2400" dirty="0" smtClean="0">
                <a:solidFill>
                  <a:srgbClr val="080808"/>
                </a:solidFill>
              </a:rPr>
              <a:t> se </a:t>
            </a:r>
            <a:r>
              <a:rPr lang="en-US" sz="2400" dirty="0" err="1" smtClean="0">
                <a:solidFill>
                  <a:srgbClr val="080808"/>
                </a:solidFill>
              </a:rPr>
              <a:t>mide</a:t>
            </a:r>
            <a:r>
              <a:rPr lang="en-US" sz="2400" dirty="0" smtClean="0">
                <a:solidFill>
                  <a:srgbClr val="080808"/>
                </a:solidFill>
              </a:rPr>
              <a:t> </a:t>
            </a:r>
            <a:r>
              <a:rPr lang="en-US" sz="2400" dirty="0" err="1" smtClean="0">
                <a:solidFill>
                  <a:srgbClr val="080808"/>
                </a:solidFill>
              </a:rPr>
              <a:t>según</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puesto</a:t>
            </a:r>
            <a:r>
              <a:rPr lang="en-US" sz="2400" dirty="0" smtClean="0">
                <a:solidFill>
                  <a:srgbClr val="080808"/>
                </a:solidFill>
              </a:rPr>
              <a:t> de </a:t>
            </a:r>
            <a:r>
              <a:rPr lang="en-US" sz="2400" dirty="0" err="1" smtClean="0">
                <a:solidFill>
                  <a:srgbClr val="080808"/>
                </a:solidFill>
              </a:rPr>
              <a:t>avanzada</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lejano</a:t>
            </a:r>
            <a:r>
              <a:rPr lang="en-US" sz="2400" dirty="0" smtClean="0">
                <a:solidFill>
                  <a:srgbClr val="080808"/>
                </a:solidFill>
              </a:rPr>
              <a:t>, </a:t>
            </a:r>
            <a:r>
              <a:rPr lang="en-US" sz="2400" dirty="0" err="1" smtClean="0">
                <a:solidFill>
                  <a:srgbClr val="080808"/>
                </a:solidFill>
              </a:rPr>
              <a:t>pero</a:t>
            </a:r>
            <a:r>
              <a:rPr lang="en-US" sz="2400" dirty="0" smtClean="0">
                <a:solidFill>
                  <a:srgbClr val="080808"/>
                </a:solidFill>
              </a:rPr>
              <a:t> </a:t>
            </a:r>
            <a:r>
              <a:rPr lang="en-US" sz="2400" dirty="0" err="1" smtClean="0">
                <a:solidFill>
                  <a:srgbClr val="080808"/>
                </a:solidFill>
              </a:rPr>
              <a:t>allí</a:t>
            </a:r>
            <a:r>
              <a:rPr lang="en-US" sz="2400" dirty="0" smtClean="0">
                <a:solidFill>
                  <a:srgbClr val="080808"/>
                </a:solidFill>
              </a:rPr>
              <a:t> se </a:t>
            </a:r>
            <a:r>
              <a:rPr lang="en-US" sz="2400" dirty="0" err="1" smtClean="0">
                <a:solidFill>
                  <a:srgbClr val="080808"/>
                </a:solidFill>
              </a:rPr>
              <a:t>encuentra</a:t>
            </a:r>
            <a:r>
              <a:rPr lang="en-US" sz="2400" dirty="0" smtClean="0">
                <a:solidFill>
                  <a:srgbClr val="080808"/>
                </a:solidFill>
              </a:rPr>
              <a:t> en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nivel</a:t>
            </a:r>
            <a:r>
              <a:rPr lang="en-US" sz="2400" dirty="0" smtClean="0">
                <a:solidFill>
                  <a:srgbClr val="080808"/>
                </a:solidFill>
              </a:rPr>
              <a:t> </a:t>
            </a:r>
            <a:r>
              <a:rPr lang="en-US" sz="2400" dirty="0" err="1" smtClean="0">
                <a:solidFill>
                  <a:srgbClr val="080808"/>
                </a:solidFill>
              </a:rPr>
              <a:t>más</a:t>
            </a:r>
            <a:r>
              <a:rPr lang="en-US" sz="2400" dirty="0" smtClean="0">
                <a:solidFill>
                  <a:srgbClr val="080808"/>
                </a:solidFill>
              </a:rPr>
              <a:t> </a:t>
            </a:r>
            <a:r>
              <a:rPr lang="en-US" sz="2400" dirty="0" err="1" smtClean="0">
                <a:solidFill>
                  <a:srgbClr val="080808"/>
                </a:solidFill>
              </a:rPr>
              <a:t>bajo</a:t>
            </a:r>
            <a:r>
              <a:rPr lang="en-US" sz="2400" dirty="0" smtClean="0">
                <a:solidFill>
                  <a:srgbClr val="080808"/>
                </a:solidFill>
              </a:rPr>
              <a:t>, </a:t>
            </a:r>
            <a:r>
              <a:rPr lang="en-US" sz="2400" dirty="0" err="1" smtClean="0">
                <a:solidFill>
                  <a:srgbClr val="080808"/>
                </a:solidFill>
              </a:rPr>
              <a:t>pues</a:t>
            </a:r>
            <a:r>
              <a:rPr lang="en-US" sz="2400" dirty="0" smtClean="0">
                <a:solidFill>
                  <a:srgbClr val="080808"/>
                </a:solidFill>
              </a:rPr>
              <a:t> </a:t>
            </a:r>
            <a:r>
              <a:rPr lang="en-US" sz="2400" dirty="0" err="1" smtClean="0">
                <a:solidFill>
                  <a:srgbClr val="080808"/>
                </a:solidFill>
              </a:rPr>
              <a:t>sus</a:t>
            </a:r>
            <a:r>
              <a:rPr lang="en-US" sz="2400" dirty="0" smtClean="0">
                <a:solidFill>
                  <a:srgbClr val="080808"/>
                </a:solidFill>
              </a:rPr>
              <a:t> </a:t>
            </a:r>
            <a:r>
              <a:rPr lang="en-US" sz="2400" dirty="0" err="1" smtClean="0">
                <a:solidFill>
                  <a:srgbClr val="080808"/>
                </a:solidFill>
              </a:rPr>
              <a:t>líneas</a:t>
            </a:r>
            <a:r>
              <a:rPr lang="en-US" sz="2400" dirty="0" smtClean="0">
                <a:solidFill>
                  <a:srgbClr val="080808"/>
                </a:solidFill>
              </a:rPr>
              <a:t> de </a:t>
            </a:r>
            <a:r>
              <a:rPr lang="en-US" sz="2400" dirty="0" err="1" smtClean="0">
                <a:solidFill>
                  <a:srgbClr val="080808"/>
                </a:solidFill>
              </a:rPr>
              <a:t>provisión</a:t>
            </a:r>
            <a:r>
              <a:rPr lang="en-US" sz="2400" dirty="0" smtClean="0">
                <a:solidFill>
                  <a:srgbClr val="080808"/>
                </a:solidFill>
              </a:rPr>
              <a:t> y de </a:t>
            </a:r>
            <a:r>
              <a:rPr lang="en-US" sz="2400" dirty="0" err="1" smtClean="0">
                <a:solidFill>
                  <a:srgbClr val="080808"/>
                </a:solidFill>
              </a:rPr>
              <a:t>comunicación</a:t>
            </a:r>
            <a:r>
              <a:rPr lang="en-US" sz="2400" dirty="0" smtClean="0">
                <a:solidFill>
                  <a:srgbClr val="080808"/>
                </a:solidFill>
              </a:rPr>
              <a:t> se </a:t>
            </a:r>
            <a:r>
              <a:rPr lang="en-US" sz="2400" dirty="0" err="1" smtClean="0">
                <a:solidFill>
                  <a:srgbClr val="080808"/>
                </a:solidFill>
              </a:rPr>
              <a:t>han</a:t>
            </a:r>
            <a:r>
              <a:rPr lang="en-US" sz="2400" dirty="0" smtClean="0">
                <a:solidFill>
                  <a:srgbClr val="080808"/>
                </a:solidFill>
              </a:rPr>
              <a:t> </a:t>
            </a:r>
            <a:r>
              <a:rPr lang="en-US" sz="2400" dirty="0" err="1" smtClean="0">
                <a:solidFill>
                  <a:srgbClr val="080808"/>
                </a:solidFill>
              </a:rPr>
              <a:t>estirado</a:t>
            </a:r>
            <a:r>
              <a:rPr lang="en-US" sz="2400" dirty="0" smtClean="0">
                <a:solidFill>
                  <a:srgbClr val="080808"/>
                </a:solidFill>
              </a:rPr>
              <a:t> a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punto</a:t>
            </a:r>
            <a:r>
              <a:rPr lang="en-US" sz="2400" dirty="0" smtClean="0">
                <a:solidFill>
                  <a:srgbClr val="080808"/>
                </a:solidFill>
              </a:rPr>
              <a:t> </a:t>
            </a:r>
            <a:r>
              <a:rPr lang="en-US" sz="2400" dirty="0" err="1" smtClean="0">
                <a:solidFill>
                  <a:srgbClr val="080808"/>
                </a:solidFill>
              </a:rPr>
              <a:t>máximo</a:t>
            </a:r>
            <a:r>
              <a:rPr lang="en-US" sz="2400" dirty="0" smtClean="0">
                <a:solidFill>
                  <a:srgbClr val="080808"/>
                </a:solidFill>
              </a:rPr>
              <a:t>.</a:t>
            </a:r>
            <a:endParaRPr lang="es-ES" sz="2400" i="1" u="sng" dirty="0">
              <a:solidFill>
                <a:srgbClr val="080808"/>
              </a:solidFill>
              <a:hlinkClick r:id="rId7"/>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dirty="0" smtClean="0">
                <a:solidFill>
                  <a:srgbClr val="FF9933"/>
                </a:solidFill>
                <a:effectLst>
                  <a:outerShdw blurRad="38100" dist="38100" dir="2700000" algn="tl">
                    <a:srgbClr val="000000">
                      <a:alpha val="43137"/>
                    </a:srgbClr>
                  </a:outerShdw>
                </a:effectLst>
                <a:hlinkClick r:id="rId4"/>
              </a:rPr>
              <a:t>1:1</a:t>
            </a:r>
            <a:r>
              <a:rPr lang="es-ES" sz="2400" dirty="0" smtClean="0">
                <a:solidFill>
                  <a:srgbClr val="FF9933"/>
                </a:solidFill>
                <a:effectLst>
                  <a:outerShdw blurRad="38100" dist="38100" dir="2700000" algn="tl">
                    <a:srgbClr val="000000">
                      <a:alpha val="43137"/>
                    </a:srgbClr>
                  </a:outerShdw>
                </a:effectLst>
              </a:rPr>
              <a:t>  </a:t>
            </a:r>
            <a:r>
              <a:rPr lang="es-ES" sz="2400" dirty="0" smtClean="0">
                <a:solidFill>
                  <a:srgbClr val="FF9933"/>
                </a:solidFill>
                <a:effectLst>
                  <a:outerShdw blurRad="38100" dist="38100" dir="2700000" algn="tl">
                    <a:srgbClr val="000000">
                      <a:alpha val="43137"/>
                    </a:srgbClr>
                  </a:outerShdw>
                </a:effectLst>
              </a:rPr>
              <a:t>Bereshit </a:t>
            </a:r>
            <a:r>
              <a:rPr lang="es-ES" sz="2400" dirty="0" err="1" smtClean="0">
                <a:solidFill>
                  <a:srgbClr val="FF9933"/>
                </a:solidFill>
                <a:effectLst>
                  <a:outerShdw blurRad="38100" dist="38100" dir="2700000" algn="tl">
                    <a:srgbClr val="000000">
                      <a:alpha val="43137"/>
                    </a:srgbClr>
                  </a:outerShdw>
                </a:effectLst>
              </a:rPr>
              <a:t>bara</a:t>
            </a:r>
            <a:r>
              <a:rPr lang="es-ES" sz="2400" dirty="0" smtClean="0">
                <a:solidFill>
                  <a:srgbClr val="FF9933"/>
                </a:solidFill>
                <a:effectLst>
                  <a:outerShdw blurRad="38100" dist="38100" dir="2700000" algn="tl">
                    <a:srgbClr val="000000">
                      <a:alpha val="43137"/>
                    </a:srgbClr>
                  </a:outerShdw>
                </a:effectLst>
              </a:rPr>
              <a:t> Elohim et </a:t>
            </a:r>
            <a:r>
              <a:rPr lang="es-ES" sz="2400" dirty="0" err="1" smtClean="0">
                <a:solidFill>
                  <a:srgbClr val="FF9933"/>
                </a:solidFill>
                <a:effectLst>
                  <a:outerShdw blurRad="38100" dist="38100" dir="2700000" algn="tl">
                    <a:srgbClr val="000000">
                      <a:alpha val="43137"/>
                    </a:srgbClr>
                  </a:outerShdw>
                </a:effectLst>
              </a:rPr>
              <a:t>hashamayim</a:t>
            </a:r>
            <a:r>
              <a:rPr lang="es-ES" sz="2400" dirty="0" smtClean="0">
                <a:solidFill>
                  <a:srgbClr val="FF9933"/>
                </a:solidFill>
                <a:effectLst>
                  <a:outerShdw blurRad="38100" dist="38100" dir="2700000" algn="tl">
                    <a:srgbClr val="000000">
                      <a:alpha val="43137"/>
                    </a:srgbClr>
                  </a:outerShdw>
                </a:effectLst>
              </a:rPr>
              <a:t> </a:t>
            </a:r>
            <a:r>
              <a:rPr lang="es-ES" sz="2400" dirty="0" err="1" smtClean="0">
                <a:solidFill>
                  <a:srgbClr val="FF9933"/>
                </a:solidFill>
                <a:effectLst>
                  <a:outerShdw blurRad="38100" dist="38100" dir="2700000" algn="tl">
                    <a:srgbClr val="000000">
                      <a:alpha val="43137"/>
                    </a:srgbClr>
                  </a:outerShdw>
                </a:effectLst>
              </a:rPr>
              <a:t>ve'et</a:t>
            </a:r>
            <a:r>
              <a:rPr lang="es-ES" sz="2400" dirty="0" smtClean="0">
                <a:solidFill>
                  <a:srgbClr val="FF9933"/>
                </a:solidFill>
                <a:effectLst>
                  <a:outerShdw blurRad="38100" dist="38100" dir="2700000" algn="tl">
                    <a:srgbClr val="000000">
                      <a:alpha val="43137"/>
                    </a:srgbClr>
                  </a:outerShdw>
                </a:effectLst>
              </a:rPr>
              <a:t> </a:t>
            </a:r>
            <a:r>
              <a:rPr lang="es-ES" sz="2400" dirty="0" err="1" smtClean="0">
                <a:solidFill>
                  <a:srgbClr val="FF9933"/>
                </a:solidFill>
                <a:effectLst>
                  <a:outerShdw blurRad="38100" dist="38100" dir="2700000" algn="tl">
                    <a:srgbClr val="000000">
                      <a:alpha val="43137"/>
                    </a:srgbClr>
                  </a:outerShdw>
                </a:effectLst>
              </a:rPr>
              <a:t>ha'arets</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FF9933"/>
                </a:solidFill>
                <a:effectLst>
                  <a:outerShdw blurRad="38100" dist="38100" dir="2700000" algn="tl">
                    <a:srgbClr val="000000">
                      <a:alpha val="43137"/>
                    </a:srgbClr>
                  </a:outerShdw>
                </a:effectLst>
              </a:rPr>
              <a:t>En </a:t>
            </a:r>
            <a:r>
              <a:rPr lang="es-ES" sz="2400" dirty="0" smtClean="0">
                <a:solidFill>
                  <a:srgbClr val="FF9933"/>
                </a:solidFill>
                <a:effectLst>
                  <a:outerShdw blurRad="38100" dist="38100" dir="2700000" algn="tl">
                    <a:srgbClr val="000000">
                      <a:alpha val="43137"/>
                    </a:srgbClr>
                  </a:outerShdw>
                </a:effectLst>
              </a:rPr>
              <a:t>el principio </a:t>
            </a:r>
            <a:r>
              <a:rPr lang="es-ES" sz="2400" dirty="0" smtClean="0">
                <a:solidFill>
                  <a:srgbClr val="FF9933"/>
                </a:solidFill>
                <a:effectLst>
                  <a:outerShdw blurRad="38100" dist="38100" dir="2700000" algn="tl">
                    <a:srgbClr val="000000">
                      <a:alpha val="43137"/>
                    </a:srgbClr>
                  </a:outerShdw>
                </a:effectLst>
                <a:hlinkClick r:id="rId5" action="ppaction://hlinkfile"/>
              </a:rPr>
              <a:t>creó Dios </a:t>
            </a:r>
            <a:r>
              <a:rPr lang="es-ES" sz="2400" dirty="0" smtClean="0">
                <a:solidFill>
                  <a:srgbClr val="FF9933"/>
                </a:solidFill>
                <a:effectLst>
                  <a:outerShdw blurRad="38100" dist="38100" dir="2700000" algn="tl">
                    <a:srgbClr val="000000">
                      <a:alpha val="43137"/>
                    </a:srgbClr>
                  </a:outerShdw>
                </a:effectLst>
              </a:rPr>
              <a:t> los cielos y </a:t>
            </a:r>
            <a:r>
              <a:rPr lang="es-ES" sz="2400" dirty="0" smtClean="0">
                <a:solidFill>
                  <a:srgbClr val="FF9933"/>
                </a:solidFill>
                <a:effectLst>
                  <a:outerShdw blurRad="38100" dist="38100" dir="2700000" algn="tl">
                    <a:srgbClr val="000000">
                      <a:alpha val="43137"/>
                    </a:srgbClr>
                  </a:outerShdw>
                </a:effectLst>
                <a:hlinkClick r:id="rId6" action="ppaction://hlinkfile"/>
              </a:rPr>
              <a:t>la tierra</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200" dirty="0" err="1" smtClean="0">
                <a:solidFill>
                  <a:srgbClr val="080808"/>
                </a:solidFill>
              </a:rPr>
              <a:t>Todo</a:t>
            </a:r>
            <a:r>
              <a:rPr lang="en-US" sz="2200" dirty="0" smtClean="0">
                <a:solidFill>
                  <a:srgbClr val="080808"/>
                </a:solidFill>
              </a:rPr>
              <a:t> </a:t>
            </a:r>
            <a:r>
              <a:rPr lang="en-US" sz="2200" dirty="0" err="1" smtClean="0">
                <a:solidFill>
                  <a:srgbClr val="080808"/>
                </a:solidFill>
              </a:rPr>
              <a:t>esto</a:t>
            </a:r>
            <a:r>
              <a:rPr lang="en-US" sz="2200" dirty="0" smtClean="0">
                <a:solidFill>
                  <a:srgbClr val="080808"/>
                </a:solidFill>
              </a:rPr>
              <a:t> se </a:t>
            </a:r>
            <a:r>
              <a:rPr lang="en-US" sz="2200" dirty="0" err="1" smtClean="0">
                <a:solidFill>
                  <a:srgbClr val="080808"/>
                </a:solidFill>
              </a:rPr>
              <a:t>aplica</a:t>
            </a:r>
            <a:r>
              <a:rPr lang="en-US" sz="2200" dirty="0" smtClean="0">
                <a:solidFill>
                  <a:srgbClr val="080808"/>
                </a:solidFill>
              </a:rPr>
              <a:t> al </a:t>
            </a:r>
            <a:r>
              <a:rPr lang="en-US" sz="2200" dirty="0" err="1" smtClean="0">
                <a:solidFill>
                  <a:srgbClr val="080808"/>
                </a:solidFill>
              </a:rPr>
              <a:t>mundo</a:t>
            </a:r>
            <a:r>
              <a:rPr lang="en-US" sz="2200" dirty="0" smtClean="0">
                <a:solidFill>
                  <a:srgbClr val="080808"/>
                </a:solidFill>
              </a:rPr>
              <a:t> </a:t>
            </a:r>
            <a:r>
              <a:rPr lang="en-US" sz="2200" dirty="0" err="1" smtClean="0">
                <a:solidFill>
                  <a:srgbClr val="080808"/>
                </a:solidFill>
              </a:rPr>
              <a:t>físico</a:t>
            </a:r>
            <a:r>
              <a:rPr lang="en-US" sz="2200" dirty="0" smtClean="0">
                <a:solidFill>
                  <a:srgbClr val="080808"/>
                </a:solidFill>
              </a:rPr>
              <a:t>, </a:t>
            </a:r>
            <a:r>
              <a:rPr lang="en-US" sz="2200" dirty="0" err="1" smtClean="0">
                <a:solidFill>
                  <a:srgbClr val="080808"/>
                </a:solidFill>
              </a:rPr>
              <a:t>mas</a:t>
            </a:r>
            <a:r>
              <a:rPr lang="en-US" sz="2200" dirty="0" smtClean="0">
                <a:solidFill>
                  <a:srgbClr val="080808"/>
                </a:solidFill>
              </a:rPr>
              <a:t> en el </a:t>
            </a:r>
            <a:r>
              <a:rPr lang="en-US" sz="2200" dirty="0" err="1" smtClean="0">
                <a:solidFill>
                  <a:srgbClr val="080808"/>
                </a:solidFill>
              </a:rPr>
              <a:t>plano</a:t>
            </a:r>
            <a:r>
              <a:rPr lang="en-US" sz="2200" dirty="0" smtClean="0">
                <a:solidFill>
                  <a:srgbClr val="080808"/>
                </a:solidFill>
              </a:rPr>
              <a:t> </a:t>
            </a:r>
            <a:r>
              <a:rPr lang="en-US" sz="2200" dirty="0" err="1" smtClean="0">
                <a:solidFill>
                  <a:srgbClr val="080808"/>
                </a:solidFill>
              </a:rPr>
              <a:t>espiritual</a:t>
            </a:r>
            <a:r>
              <a:rPr lang="en-US" sz="2200" dirty="0" smtClean="0">
                <a:solidFill>
                  <a:srgbClr val="080808"/>
                </a:solidFill>
              </a:rPr>
              <a:t>, la </a:t>
            </a:r>
            <a:r>
              <a:rPr lang="en-US" sz="2200" dirty="0" err="1" smtClean="0">
                <a:solidFill>
                  <a:srgbClr val="080808"/>
                </a:solidFill>
              </a:rPr>
              <a:t>cualidad</a:t>
            </a:r>
            <a:r>
              <a:rPr lang="en-US" sz="2200" dirty="0" smtClean="0">
                <a:solidFill>
                  <a:srgbClr val="080808"/>
                </a:solidFill>
              </a:rPr>
              <a:t> y la </a:t>
            </a:r>
            <a:r>
              <a:rPr lang="en-US" sz="2200" dirty="0" err="1" smtClean="0">
                <a:solidFill>
                  <a:srgbClr val="080808"/>
                </a:solidFill>
              </a:rPr>
              <a:t>cantidad</a:t>
            </a:r>
            <a:r>
              <a:rPr lang="en-US" sz="2200" dirty="0" smtClean="0">
                <a:solidFill>
                  <a:srgbClr val="080808"/>
                </a:solidFill>
              </a:rPr>
              <a:t> son </a:t>
            </a:r>
            <a:r>
              <a:rPr lang="en-US" sz="2200" dirty="0" err="1" smtClean="0">
                <a:solidFill>
                  <a:srgbClr val="080808"/>
                </a:solidFill>
              </a:rPr>
              <a:t>idénticas</a:t>
            </a:r>
            <a:r>
              <a:rPr lang="en-US" sz="2200" dirty="0" smtClean="0">
                <a:solidFill>
                  <a:srgbClr val="080808"/>
                </a:solidFill>
              </a:rPr>
              <a:t>: en el </a:t>
            </a:r>
            <a:r>
              <a:rPr lang="en-US" sz="2200" dirty="0" err="1" smtClean="0">
                <a:solidFill>
                  <a:srgbClr val="080808"/>
                </a:solidFill>
              </a:rPr>
              <a:t>comienzo</a:t>
            </a:r>
            <a:r>
              <a:rPr lang="en-US" sz="2200" dirty="0" smtClean="0">
                <a:solidFill>
                  <a:srgbClr val="080808"/>
                </a:solidFill>
              </a:rPr>
              <a:t> y en el final. </a:t>
            </a:r>
            <a:endParaRPr lang="en-US" sz="2200" dirty="0" smtClean="0">
              <a:solidFill>
                <a:srgbClr val="080808"/>
              </a:solidFill>
            </a:endParaRPr>
          </a:p>
          <a:p>
            <a:pPr lvl="1">
              <a:buFont typeface="Arial" pitchFamily="34" charset="0"/>
              <a:buChar char="•"/>
            </a:pPr>
            <a:r>
              <a:rPr lang="en-US" sz="2200" dirty="0" err="1" smtClean="0">
                <a:solidFill>
                  <a:srgbClr val="080808"/>
                </a:solidFill>
              </a:rPr>
              <a:t>Ese</a:t>
            </a:r>
            <a:r>
              <a:rPr lang="en-US" sz="2200" dirty="0" smtClean="0">
                <a:solidFill>
                  <a:srgbClr val="080808"/>
                </a:solidFill>
              </a:rPr>
              <a:t> </a:t>
            </a:r>
            <a:r>
              <a:rPr lang="en-US" sz="2200" dirty="0" err="1" smtClean="0">
                <a:solidFill>
                  <a:srgbClr val="080808"/>
                </a:solidFill>
              </a:rPr>
              <a:t>es</a:t>
            </a:r>
            <a:r>
              <a:rPr lang="en-US" sz="2200" dirty="0" smtClean="0">
                <a:solidFill>
                  <a:srgbClr val="080808"/>
                </a:solidFill>
              </a:rPr>
              <a:t> el </a:t>
            </a:r>
            <a:r>
              <a:rPr lang="en-US" sz="2200" dirty="0" err="1" smtClean="0">
                <a:solidFill>
                  <a:srgbClr val="080808"/>
                </a:solidFill>
              </a:rPr>
              <a:t>sello</a:t>
            </a:r>
            <a:r>
              <a:rPr lang="en-US" sz="2200" dirty="0" smtClean="0">
                <a:solidFill>
                  <a:srgbClr val="080808"/>
                </a:solidFill>
              </a:rPr>
              <a:t> del Shabat. </a:t>
            </a:r>
            <a:endParaRPr lang="en-US" sz="2200" dirty="0" smtClean="0">
              <a:solidFill>
                <a:srgbClr val="080808"/>
              </a:solidFill>
            </a:endParaRPr>
          </a:p>
          <a:p>
            <a:pPr lvl="1">
              <a:buFont typeface="Arial" pitchFamily="34" charset="0"/>
              <a:buChar char="•"/>
            </a:pPr>
            <a:r>
              <a:rPr lang="en-US" sz="2200" dirty="0" smtClean="0">
                <a:solidFill>
                  <a:srgbClr val="080808"/>
                </a:solidFill>
              </a:rPr>
              <a:t>El </a:t>
            </a:r>
            <a:r>
              <a:rPr lang="en-US" sz="2200" dirty="0" smtClean="0">
                <a:solidFill>
                  <a:srgbClr val="080808"/>
                </a:solidFill>
              </a:rPr>
              <a:t>Shabat </a:t>
            </a:r>
            <a:r>
              <a:rPr lang="en-US" sz="2200" dirty="0" err="1" smtClean="0">
                <a:solidFill>
                  <a:srgbClr val="080808"/>
                </a:solidFill>
              </a:rPr>
              <a:t>es</a:t>
            </a:r>
            <a:r>
              <a:rPr lang="en-US" sz="2200" dirty="0" smtClean="0">
                <a:solidFill>
                  <a:srgbClr val="080808"/>
                </a:solidFill>
              </a:rPr>
              <a:t> el fin de la </a:t>
            </a:r>
            <a:r>
              <a:rPr lang="en-US" sz="2200" dirty="0" err="1" smtClean="0">
                <a:solidFill>
                  <a:srgbClr val="080808"/>
                </a:solidFill>
              </a:rPr>
              <a:t>creación</a:t>
            </a:r>
            <a:r>
              <a:rPr lang="en-US" sz="2200" dirty="0" smtClean="0">
                <a:solidFill>
                  <a:srgbClr val="080808"/>
                </a:solidFill>
              </a:rPr>
              <a:t>, </a:t>
            </a:r>
            <a:r>
              <a:rPr lang="en-US" sz="2200" dirty="0" err="1" smtClean="0">
                <a:solidFill>
                  <a:srgbClr val="080808"/>
                </a:solidFill>
              </a:rPr>
              <a:t>pero</a:t>
            </a:r>
            <a:r>
              <a:rPr lang="en-US" sz="2200" dirty="0" smtClean="0">
                <a:solidFill>
                  <a:srgbClr val="080808"/>
                </a:solidFill>
              </a:rPr>
              <a:t> al </a:t>
            </a:r>
            <a:r>
              <a:rPr lang="en-US" sz="2200" dirty="0" err="1" smtClean="0">
                <a:solidFill>
                  <a:srgbClr val="080808"/>
                </a:solidFill>
              </a:rPr>
              <a:t>mismo</a:t>
            </a:r>
            <a:r>
              <a:rPr lang="en-US" sz="2200" dirty="0" smtClean="0">
                <a:solidFill>
                  <a:srgbClr val="080808"/>
                </a:solidFill>
              </a:rPr>
              <a:t> </a:t>
            </a:r>
            <a:r>
              <a:rPr lang="en-US" sz="2200" dirty="0" err="1" smtClean="0">
                <a:solidFill>
                  <a:srgbClr val="080808"/>
                </a:solidFill>
              </a:rPr>
              <a:t>tiempo</a:t>
            </a:r>
            <a:r>
              <a:rPr lang="en-US" sz="2200" dirty="0" smtClean="0">
                <a:solidFill>
                  <a:srgbClr val="080808"/>
                </a:solidFill>
              </a:rPr>
              <a:t> </a:t>
            </a:r>
            <a:r>
              <a:rPr lang="en-US" sz="2200" dirty="0" err="1" smtClean="0">
                <a:solidFill>
                  <a:srgbClr val="080808"/>
                </a:solidFill>
              </a:rPr>
              <a:t>es</a:t>
            </a:r>
            <a:r>
              <a:rPr lang="en-US" sz="2200" dirty="0" smtClean="0">
                <a:solidFill>
                  <a:srgbClr val="080808"/>
                </a:solidFill>
              </a:rPr>
              <a:t> </a:t>
            </a:r>
            <a:r>
              <a:rPr lang="en-US" sz="2200" dirty="0" err="1" smtClean="0">
                <a:solidFill>
                  <a:srgbClr val="080808"/>
                </a:solidFill>
              </a:rPr>
              <a:t>su</a:t>
            </a:r>
            <a:r>
              <a:rPr lang="en-US" sz="2200" dirty="0" smtClean="0">
                <a:solidFill>
                  <a:srgbClr val="080808"/>
                </a:solidFill>
              </a:rPr>
              <a:t> primer </a:t>
            </a:r>
            <a:r>
              <a:rPr lang="en-US" sz="2200" dirty="0" err="1" smtClean="0">
                <a:solidFill>
                  <a:srgbClr val="080808"/>
                </a:solidFill>
              </a:rPr>
              <a:t>propósito</a:t>
            </a:r>
            <a:r>
              <a:rPr lang="en-US" sz="2200" dirty="0" smtClean="0">
                <a:solidFill>
                  <a:srgbClr val="080808"/>
                </a:solidFill>
              </a:rPr>
              <a:t> y </a:t>
            </a:r>
            <a:r>
              <a:rPr lang="en-US" sz="2200" dirty="0" err="1" smtClean="0">
                <a:solidFill>
                  <a:srgbClr val="080808"/>
                </a:solidFill>
              </a:rPr>
              <a:t>objetivo</a:t>
            </a:r>
            <a:r>
              <a:rPr lang="en-US" sz="2200" dirty="0" smtClean="0">
                <a:solidFill>
                  <a:srgbClr val="080808"/>
                </a:solidFill>
              </a:rPr>
              <a:t>. '</a:t>
            </a:r>
            <a:r>
              <a:rPr lang="en-US" sz="2200" dirty="0" err="1" smtClean="0">
                <a:solidFill>
                  <a:srgbClr val="080808"/>
                </a:solidFill>
              </a:rPr>
              <a:t>Último</a:t>
            </a:r>
            <a:r>
              <a:rPr lang="en-US" sz="2200" dirty="0" smtClean="0">
                <a:solidFill>
                  <a:srgbClr val="080808"/>
                </a:solidFill>
              </a:rPr>
              <a:t> en </a:t>
            </a:r>
            <a:r>
              <a:rPr lang="en-US" sz="2200" dirty="0" err="1" smtClean="0">
                <a:solidFill>
                  <a:srgbClr val="080808"/>
                </a:solidFill>
              </a:rPr>
              <a:t>acción</a:t>
            </a:r>
            <a:r>
              <a:rPr lang="en-US" sz="2200" dirty="0" smtClean="0">
                <a:solidFill>
                  <a:srgbClr val="080808"/>
                </a:solidFill>
              </a:rPr>
              <a:t>; en </a:t>
            </a:r>
            <a:r>
              <a:rPr lang="en-US" sz="2200" dirty="0" err="1" smtClean="0">
                <a:solidFill>
                  <a:srgbClr val="080808"/>
                </a:solidFill>
              </a:rPr>
              <a:t>pensamiento</a:t>
            </a:r>
            <a:r>
              <a:rPr lang="en-US" sz="2200" dirty="0" smtClean="0">
                <a:solidFill>
                  <a:srgbClr val="080808"/>
                </a:solidFill>
              </a:rPr>
              <a:t>, </a:t>
            </a:r>
            <a:r>
              <a:rPr lang="en-US" sz="2200" dirty="0" err="1" smtClean="0">
                <a:solidFill>
                  <a:srgbClr val="080808"/>
                </a:solidFill>
              </a:rPr>
              <a:t>primero</a:t>
            </a:r>
            <a:r>
              <a:rPr lang="en-US" sz="2200" dirty="0" smtClean="0">
                <a:solidFill>
                  <a:srgbClr val="080808"/>
                </a:solidFill>
              </a:rPr>
              <a:t>'.</a:t>
            </a:r>
          </a:p>
          <a:p>
            <a:pPr lvl="1">
              <a:buFont typeface="Arial" pitchFamily="34" charset="0"/>
              <a:buChar char="•"/>
            </a:pPr>
            <a:r>
              <a:rPr lang="en-US" sz="2200" dirty="0" smtClean="0">
                <a:solidFill>
                  <a:srgbClr val="080808"/>
                </a:solidFill>
              </a:rPr>
              <a:t>El </a:t>
            </a:r>
            <a:r>
              <a:rPr lang="en-US" sz="2200" dirty="0" smtClean="0">
                <a:solidFill>
                  <a:srgbClr val="080808"/>
                </a:solidFill>
              </a:rPr>
              <a:t>Shabat </a:t>
            </a:r>
            <a:r>
              <a:rPr lang="en-US" sz="2200" dirty="0" err="1" smtClean="0">
                <a:solidFill>
                  <a:srgbClr val="080808"/>
                </a:solidFill>
              </a:rPr>
              <a:t>llega</a:t>
            </a:r>
            <a:r>
              <a:rPr lang="en-US" sz="2200" dirty="0" smtClean="0">
                <a:solidFill>
                  <a:srgbClr val="080808"/>
                </a:solidFill>
              </a:rPr>
              <a:t> </a:t>
            </a:r>
            <a:r>
              <a:rPr lang="en-US" sz="2200" dirty="0" err="1" smtClean="0">
                <a:solidFill>
                  <a:srgbClr val="080808"/>
                </a:solidFill>
              </a:rPr>
              <a:t>recién</a:t>
            </a:r>
            <a:r>
              <a:rPr lang="en-US" sz="2200" dirty="0" smtClean="0">
                <a:solidFill>
                  <a:srgbClr val="080808"/>
                </a:solidFill>
              </a:rPr>
              <a:t> </a:t>
            </a:r>
            <a:r>
              <a:rPr lang="en-US" sz="2200" dirty="0" err="1" smtClean="0">
                <a:solidFill>
                  <a:srgbClr val="080808"/>
                </a:solidFill>
              </a:rPr>
              <a:t>después</a:t>
            </a:r>
            <a:r>
              <a:rPr lang="en-US" sz="2200" dirty="0" smtClean="0">
                <a:solidFill>
                  <a:srgbClr val="080808"/>
                </a:solidFill>
              </a:rPr>
              <a:t> de </a:t>
            </a:r>
            <a:r>
              <a:rPr lang="en-US" sz="2200" dirty="0" err="1" smtClean="0">
                <a:solidFill>
                  <a:srgbClr val="080808"/>
                </a:solidFill>
              </a:rPr>
              <a:t>seis</a:t>
            </a:r>
            <a:r>
              <a:rPr lang="en-US" sz="2200" dirty="0" smtClean="0">
                <a:solidFill>
                  <a:srgbClr val="080808"/>
                </a:solidFill>
              </a:rPr>
              <a:t> das </a:t>
            </a:r>
            <a:r>
              <a:rPr lang="en-US" sz="2200" dirty="0" err="1" smtClean="0">
                <a:solidFill>
                  <a:srgbClr val="080808"/>
                </a:solidFill>
              </a:rPr>
              <a:t>laborales</a:t>
            </a:r>
            <a:r>
              <a:rPr lang="en-US" sz="2200" dirty="0" smtClean="0">
                <a:solidFill>
                  <a:srgbClr val="080808"/>
                </a:solidFill>
              </a:rPr>
              <a:t>. Y </a:t>
            </a:r>
            <a:r>
              <a:rPr lang="en-US" sz="2200" dirty="0" err="1" smtClean="0">
                <a:solidFill>
                  <a:srgbClr val="080808"/>
                </a:solidFill>
              </a:rPr>
              <a:t>aunque</a:t>
            </a:r>
            <a:r>
              <a:rPr lang="en-US" sz="2200" dirty="0" smtClean="0">
                <a:solidFill>
                  <a:srgbClr val="080808"/>
                </a:solidFill>
              </a:rPr>
              <a:t> </a:t>
            </a:r>
            <a:r>
              <a:rPr lang="en-US" sz="2200" dirty="0" err="1" smtClean="0">
                <a:solidFill>
                  <a:srgbClr val="080808"/>
                </a:solidFill>
              </a:rPr>
              <a:t>nos</a:t>
            </a:r>
            <a:r>
              <a:rPr lang="en-US" sz="2200" dirty="0" smtClean="0">
                <a:solidFill>
                  <a:srgbClr val="080808"/>
                </a:solidFill>
              </a:rPr>
              <a:t> </a:t>
            </a:r>
            <a:r>
              <a:rPr lang="en-US" sz="2200" dirty="0" err="1" smtClean="0">
                <a:solidFill>
                  <a:srgbClr val="080808"/>
                </a:solidFill>
              </a:rPr>
              <a:t>perdamos</a:t>
            </a:r>
            <a:r>
              <a:rPr lang="en-US" sz="2200" dirty="0" smtClean="0">
                <a:solidFill>
                  <a:srgbClr val="080808"/>
                </a:solidFill>
              </a:rPr>
              <a:t> en el </a:t>
            </a:r>
            <a:r>
              <a:rPr lang="en-US" sz="2200" dirty="0" err="1" smtClean="0">
                <a:solidFill>
                  <a:srgbClr val="080808"/>
                </a:solidFill>
              </a:rPr>
              <a:t>desierto</a:t>
            </a:r>
            <a:r>
              <a:rPr lang="en-US" sz="2200" dirty="0" smtClean="0">
                <a:solidFill>
                  <a:srgbClr val="080808"/>
                </a:solidFill>
              </a:rPr>
              <a:t> y </a:t>
            </a:r>
            <a:r>
              <a:rPr lang="en-US" sz="2200" dirty="0" err="1" smtClean="0">
                <a:solidFill>
                  <a:srgbClr val="080808"/>
                </a:solidFill>
              </a:rPr>
              <a:t>nos</a:t>
            </a:r>
            <a:r>
              <a:rPr lang="en-US" sz="2200" dirty="0" smtClean="0">
                <a:solidFill>
                  <a:srgbClr val="080808"/>
                </a:solidFill>
              </a:rPr>
              <a:t> </a:t>
            </a:r>
            <a:r>
              <a:rPr lang="en-US" sz="2200" dirty="0" err="1" smtClean="0">
                <a:solidFill>
                  <a:srgbClr val="080808"/>
                </a:solidFill>
              </a:rPr>
              <a:t>olvidemos</a:t>
            </a:r>
            <a:r>
              <a:rPr lang="en-US" sz="2200" dirty="0" smtClean="0">
                <a:solidFill>
                  <a:srgbClr val="080808"/>
                </a:solidFill>
              </a:rPr>
              <a:t> </a:t>
            </a:r>
            <a:r>
              <a:rPr lang="en-US" sz="2200" dirty="0" err="1" smtClean="0">
                <a:solidFill>
                  <a:srgbClr val="080808"/>
                </a:solidFill>
              </a:rPr>
              <a:t>qué</a:t>
            </a:r>
            <a:r>
              <a:rPr lang="en-US" sz="2200" dirty="0" smtClean="0">
                <a:solidFill>
                  <a:srgbClr val="080808"/>
                </a:solidFill>
              </a:rPr>
              <a:t> </a:t>
            </a:r>
            <a:r>
              <a:rPr lang="en-US" sz="2200" dirty="0" err="1" smtClean="0">
                <a:solidFill>
                  <a:srgbClr val="080808"/>
                </a:solidFill>
              </a:rPr>
              <a:t>día</a:t>
            </a:r>
            <a:r>
              <a:rPr lang="en-US" sz="2200" dirty="0" smtClean="0">
                <a:solidFill>
                  <a:srgbClr val="080808"/>
                </a:solidFill>
              </a:rPr>
              <a:t> </a:t>
            </a:r>
            <a:r>
              <a:rPr lang="en-US" sz="2200" dirty="0" err="1" smtClean="0">
                <a:solidFill>
                  <a:srgbClr val="080808"/>
                </a:solidFill>
              </a:rPr>
              <a:t>es</a:t>
            </a:r>
            <a:r>
              <a:rPr lang="en-US" sz="2200" dirty="0" smtClean="0">
                <a:solidFill>
                  <a:srgbClr val="080808"/>
                </a:solidFill>
              </a:rPr>
              <a:t>, </a:t>
            </a:r>
            <a:r>
              <a:rPr lang="en-US" sz="2200" dirty="0" err="1" smtClean="0">
                <a:solidFill>
                  <a:srgbClr val="080808"/>
                </a:solidFill>
              </a:rPr>
              <a:t>primero</a:t>
            </a:r>
            <a:r>
              <a:rPr lang="en-US" sz="2200" dirty="0" smtClean="0">
                <a:solidFill>
                  <a:srgbClr val="080808"/>
                </a:solidFill>
              </a:rPr>
              <a:t> </a:t>
            </a:r>
            <a:r>
              <a:rPr lang="en-US" sz="2200" dirty="0" err="1" smtClean="0">
                <a:solidFill>
                  <a:srgbClr val="080808"/>
                </a:solidFill>
              </a:rPr>
              <a:t>contaremos</a:t>
            </a:r>
            <a:r>
              <a:rPr lang="en-US" sz="2200" dirty="0" smtClean="0">
                <a:solidFill>
                  <a:srgbClr val="080808"/>
                </a:solidFill>
              </a:rPr>
              <a:t> </a:t>
            </a:r>
            <a:r>
              <a:rPr lang="en-US" sz="2200" dirty="0" err="1" smtClean="0">
                <a:solidFill>
                  <a:srgbClr val="080808"/>
                </a:solidFill>
              </a:rPr>
              <a:t>seis</a:t>
            </a:r>
            <a:r>
              <a:rPr lang="en-US" sz="2200" dirty="0" smtClean="0">
                <a:solidFill>
                  <a:srgbClr val="080808"/>
                </a:solidFill>
              </a:rPr>
              <a:t> </a:t>
            </a:r>
            <a:r>
              <a:rPr lang="en-US" sz="2200" dirty="0" err="1" smtClean="0">
                <a:solidFill>
                  <a:srgbClr val="080808"/>
                </a:solidFill>
              </a:rPr>
              <a:t>días</a:t>
            </a:r>
            <a:r>
              <a:rPr lang="en-US" sz="2200" dirty="0" smtClean="0">
                <a:solidFill>
                  <a:srgbClr val="080808"/>
                </a:solidFill>
              </a:rPr>
              <a:t>, y </a:t>
            </a:r>
            <a:r>
              <a:rPr lang="en-US" sz="2200" dirty="0" err="1" smtClean="0">
                <a:solidFill>
                  <a:srgbClr val="080808"/>
                </a:solidFill>
              </a:rPr>
              <a:t>recién</a:t>
            </a:r>
            <a:r>
              <a:rPr lang="en-US" sz="2200" dirty="0" smtClean="0">
                <a:solidFill>
                  <a:srgbClr val="080808"/>
                </a:solidFill>
              </a:rPr>
              <a:t> </a:t>
            </a:r>
            <a:r>
              <a:rPr lang="en-US" sz="2200" dirty="0" err="1" smtClean="0">
                <a:solidFill>
                  <a:srgbClr val="080808"/>
                </a:solidFill>
              </a:rPr>
              <a:t>entonces</a:t>
            </a:r>
            <a:r>
              <a:rPr lang="en-US" sz="2200" dirty="0" smtClean="0">
                <a:solidFill>
                  <a:srgbClr val="080808"/>
                </a:solidFill>
              </a:rPr>
              <a:t> </a:t>
            </a:r>
            <a:r>
              <a:rPr lang="en-US" sz="2200" dirty="0" err="1" smtClean="0">
                <a:solidFill>
                  <a:srgbClr val="080808"/>
                </a:solidFill>
              </a:rPr>
              <a:t>cumplimos</a:t>
            </a:r>
            <a:r>
              <a:rPr lang="en-US" sz="2200" dirty="0" smtClean="0">
                <a:solidFill>
                  <a:srgbClr val="080808"/>
                </a:solidFill>
              </a:rPr>
              <a:t> con el </a:t>
            </a:r>
            <a:r>
              <a:rPr lang="en-US" sz="2200" dirty="0" err="1" smtClean="0">
                <a:solidFill>
                  <a:srgbClr val="080808"/>
                </a:solidFill>
              </a:rPr>
              <a:t>día</a:t>
            </a:r>
            <a:r>
              <a:rPr lang="en-US" sz="2200" dirty="0" smtClean="0">
                <a:solidFill>
                  <a:srgbClr val="080808"/>
                </a:solidFill>
              </a:rPr>
              <a:t> de Shabat. No al </a:t>
            </a:r>
            <a:r>
              <a:rPr lang="en-US" sz="2200" dirty="0" err="1" smtClean="0">
                <a:solidFill>
                  <a:srgbClr val="080808"/>
                </a:solidFill>
              </a:rPr>
              <a:t>revés</a:t>
            </a:r>
            <a:r>
              <a:rPr lang="en-US" sz="2200" dirty="0" smtClean="0">
                <a:solidFill>
                  <a:srgbClr val="080808"/>
                </a:solidFill>
              </a:rPr>
              <a:t>. </a:t>
            </a:r>
            <a:r>
              <a:rPr lang="en-US" sz="2400" dirty="0" smtClean="0">
                <a:solidFill>
                  <a:srgbClr val="080808"/>
                </a:solidFill>
              </a:rPr>
              <a:t/>
            </a:r>
            <a:br>
              <a:rPr lang="en-US" sz="2400" dirty="0" smtClean="0">
                <a:solidFill>
                  <a:srgbClr val="080808"/>
                </a:solidFill>
              </a:rPr>
            </a:br>
            <a:endParaRPr lang="es-ES" sz="2400" i="1" u="sng" dirty="0">
              <a:solidFill>
                <a:srgbClr val="080808"/>
              </a:solidFill>
              <a:hlinkClick r:id="rId7"/>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dirty="0" smtClean="0">
                <a:solidFill>
                  <a:srgbClr val="FF9933"/>
                </a:solidFill>
                <a:effectLst>
                  <a:outerShdw blurRad="38100" dist="38100" dir="2700000" algn="tl">
                    <a:srgbClr val="000000">
                      <a:alpha val="43137"/>
                    </a:srgbClr>
                  </a:outerShdw>
                </a:effectLst>
                <a:hlinkClick r:id="rId4"/>
              </a:rPr>
              <a:t>1:1</a:t>
            </a:r>
            <a:r>
              <a:rPr lang="es-ES" sz="2400" dirty="0" smtClean="0">
                <a:solidFill>
                  <a:srgbClr val="FF9933"/>
                </a:solidFill>
                <a:effectLst>
                  <a:outerShdw blurRad="38100" dist="38100" dir="2700000" algn="tl">
                    <a:srgbClr val="000000">
                      <a:alpha val="43137"/>
                    </a:srgbClr>
                  </a:outerShdw>
                </a:effectLst>
              </a:rPr>
              <a:t>  </a:t>
            </a:r>
            <a:r>
              <a:rPr lang="es-ES" sz="2400" dirty="0" smtClean="0">
                <a:solidFill>
                  <a:srgbClr val="FF9933"/>
                </a:solidFill>
                <a:effectLst>
                  <a:outerShdw blurRad="38100" dist="38100" dir="2700000" algn="tl">
                    <a:srgbClr val="000000">
                      <a:alpha val="43137"/>
                    </a:srgbClr>
                  </a:outerShdw>
                </a:effectLst>
              </a:rPr>
              <a:t>Bereshit </a:t>
            </a:r>
            <a:r>
              <a:rPr lang="es-ES" sz="2400" dirty="0" err="1" smtClean="0">
                <a:solidFill>
                  <a:srgbClr val="FF9933"/>
                </a:solidFill>
                <a:effectLst>
                  <a:outerShdw blurRad="38100" dist="38100" dir="2700000" algn="tl">
                    <a:srgbClr val="000000">
                      <a:alpha val="43137"/>
                    </a:srgbClr>
                  </a:outerShdw>
                </a:effectLst>
              </a:rPr>
              <a:t>bara</a:t>
            </a:r>
            <a:r>
              <a:rPr lang="es-ES" sz="2400" dirty="0" smtClean="0">
                <a:solidFill>
                  <a:srgbClr val="FF9933"/>
                </a:solidFill>
                <a:effectLst>
                  <a:outerShdw blurRad="38100" dist="38100" dir="2700000" algn="tl">
                    <a:srgbClr val="000000">
                      <a:alpha val="43137"/>
                    </a:srgbClr>
                  </a:outerShdw>
                </a:effectLst>
              </a:rPr>
              <a:t> Elohim et </a:t>
            </a:r>
            <a:r>
              <a:rPr lang="es-ES" sz="2400" dirty="0" err="1" smtClean="0">
                <a:solidFill>
                  <a:srgbClr val="FF9933"/>
                </a:solidFill>
                <a:effectLst>
                  <a:outerShdw blurRad="38100" dist="38100" dir="2700000" algn="tl">
                    <a:srgbClr val="000000">
                      <a:alpha val="43137"/>
                    </a:srgbClr>
                  </a:outerShdw>
                </a:effectLst>
              </a:rPr>
              <a:t>hashamayim</a:t>
            </a:r>
            <a:r>
              <a:rPr lang="es-ES" sz="2400" dirty="0" smtClean="0">
                <a:solidFill>
                  <a:srgbClr val="FF9933"/>
                </a:solidFill>
                <a:effectLst>
                  <a:outerShdw blurRad="38100" dist="38100" dir="2700000" algn="tl">
                    <a:srgbClr val="000000">
                      <a:alpha val="43137"/>
                    </a:srgbClr>
                  </a:outerShdw>
                </a:effectLst>
              </a:rPr>
              <a:t> </a:t>
            </a:r>
            <a:r>
              <a:rPr lang="es-ES" sz="2400" dirty="0" err="1" smtClean="0">
                <a:solidFill>
                  <a:srgbClr val="FF9933"/>
                </a:solidFill>
                <a:effectLst>
                  <a:outerShdw blurRad="38100" dist="38100" dir="2700000" algn="tl">
                    <a:srgbClr val="000000">
                      <a:alpha val="43137"/>
                    </a:srgbClr>
                  </a:outerShdw>
                </a:effectLst>
              </a:rPr>
              <a:t>ve'et</a:t>
            </a:r>
            <a:r>
              <a:rPr lang="es-ES" sz="2400" dirty="0" smtClean="0">
                <a:solidFill>
                  <a:srgbClr val="FF9933"/>
                </a:solidFill>
                <a:effectLst>
                  <a:outerShdw blurRad="38100" dist="38100" dir="2700000" algn="tl">
                    <a:srgbClr val="000000">
                      <a:alpha val="43137"/>
                    </a:srgbClr>
                  </a:outerShdw>
                </a:effectLst>
              </a:rPr>
              <a:t> </a:t>
            </a:r>
            <a:r>
              <a:rPr lang="es-ES" sz="2400" dirty="0" err="1" smtClean="0">
                <a:solidFill>
                  <a:srgbClr val="FF9933"/>
                </a:solidFill>
                <a:effectLst>
                  <a:outerShdw blurRad="38100" dist="38100" dir="2700000" algn="tl">
                    <a:srgbClr val="000000">
                      <a:alpha val="43137"/>
                    </a:srgbClr>
                  </a:outerShdw>
                </a:effectLst>
              </a:rPr>
              <a:t>ha'arets</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FF9933"/>
                </a:solidFill>
                <a:effectLst>
                  <a:outerShdw blurRad="38100" dist="38100" dir="2700000" algn="tl">
                    <a:srgbClr val="000000">
                      <a:alpha val="43137"/>
                    </a:srgbClr>
                  </a:outerShdw>
                </a:effectLst>
              </a:rPr>
              <a:t>En </a:t>
            </a:r>
            <a:r>
              <a:rPr lang="es-ES" sz="2400" dirty="0" smtClean="0">
                <a:solidFill>
                  <a:srgbClr val="FF9933"/>
                </a:solidFill>
                <a:effectLst>
                  <a:outerShdw blurRad="38100" dist="38100" dir="2700000" algn="tl">
                    <a:srgbClr val="000000">
                      <a:alpha val="43137"/>
                    </a:srgbClr>
                  </a:outerShdw>
                </a:effectLst>
              </a:rPr>
              <a:t>el principio </a:t>
            </a:r>
            <a:r>
              <a:rPr lang="es-ES" sz="2400" dirty="0" smtClean="0">
                <a:solidFill>
                  <a:srgbClr val="FF9933"/>
                </a:solidFill>
                <a:effectLst>
                  <a:outerShdw blurRad="38100" dist="38100" dir="2700000" algn="tl">
                    <a:srgbClr val="000000">
                      <a:alpha val="43137"/>
                    </a:srgbClr>
                  </a:outerShdw>
                </a:effectLst>
                <a:hlinkClick r:id="rId5" action="ppaction://hlinkfile"/>
              </a:rPr>
              <a:t>creó Dios </a:t>
            </a:r>
            <a:r>
              <a:rPr lang="es-ES" sz="2400" dirty="0" smtClean="0">
                <a:solidFill>
                  <a:srgbClr val="FF9933"/>
                </a:solidFill>
                <a:effectLst>
                  <a:outerShdw blurRad="38100" dist="38100" dir="2700000" algn="tl">
                    <a:srgbClr val="000000">
                      <a:alpha val="43137"/>
                    </a:srgbClr>
                  </a:outerShdw>
                </a:effectLst>
              </a:rPr>
              <a:t> los cielos y </a:t>
            </a:r>
            <a:r>
              <a:rPr lang="es-ES" sz="2400" dirty="0" smtClean="0">
                <a:solidFill>
                  <a:srgbClr val="FF9933"/>
                </a:solidFill>
                <a:effectLst>
                  <a:outerShdw blurRad="38100" dist="38100" dir="2700000" algn="tl">
                    <a:srgbClr val="000000">
                      <a:alpha val="43137"/>
                    </a:srgbClr>
                  </a:outerShdw>
                </a:effectLst>
                <a:hlinkClick r:id="rId6" action="ppaction://hlinkfile"/>
              </a:rPr>
              <a:t>la tierra</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dirty="0" err="1" smtClean="0">
                <a:solidFill>
                  <a:srgbClr val="080808"/>
                </a:solidFill>
              </a:rPr>
              <a:t>Pero</a:t>
            </a:r>
            <a:r>
              <a:rPr lang="en-US" sz="2400" dirty="0" smtClean="0">
                <a:solidFill>
                  <a:srgbClr val="080808"/>
                </a:solidFill>
              </a:rPr>
              <a:t> </a:t>
            </a:r>
            <a:r>
              <a:rPr lang="en-US" sz="2400" dirty="0" smtClean="0">
                <a:solidFill>
                  <a:srgbClr val="080808"/>
                </a:solidFill>
              </a:rPr>
              <a:t>el Shabat no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solamente</a:t>
            </a:r>
            <a:r>
              <a:rPr lang="en-US" sz="2400" dirty="0" smtClean="0">
                <a:solidFill>
                  <a:srgbClr val="080808"/>
                </a:solidFill>
              </a:rPr>
              <a:t> el final. </a:t>
            </a:r>
            <a:endParaRPr lang="en-US" sz="2400" dirty="0" smtClean="0">
              <a:solidFill>
                <a:srgbClr val="080808"/>
              </a:solidFill>
            </a:endParaRPr>
          </a:p>
          <a:p>
            <a:pPr lvl="1">
              <a:buFont typeface="Arial" pitchFamily="34" charset="0"/>
              <a:buChar char="•"/>
            </a:pPr>
            <a:r>
              <a:rPr lang="en-US" sz="2400" dirty="0" err="1" smtClean="0">
                <a:solidFill>
                  <a:srgbClr val="080808"/>
                </a:solidFill>
              </a:rPr>
              <a:t>Porque</a:t>
            </a:r>
            <a:r>
              <a:rPr lang="en-US" sz="2400" dirty="0" smtClean="0">
                <a:solidFill>
                  <a:srgbClr val="080808"/>
                </a:solidFill>
              </a:rPr>
              <a:t> </a:t>
            </a:r>
            <a:r>
              <a:rPr lang="en-US" sz="2400" dirty="0" err="1" smtClean="0">
                <a:solidFill>
                  <a:srgbClr val="080808"/>
                </a:solidFill>
              </a:rPr>
              <a:t>cada</a:t>
            </a:r>
            <a:r>
              <a:rPr lang="en-US" sz="2400" dirty="0" smtClean="0">
                <a:solidFill>
                  <a:srgbClr val="080808"/>
                </a:solidFill>
              </a:rPr>
              <a:t> Shabat, a lo largo de </a:t>
            </a:r>
            <a:r>
              <a:rPr lang="en-US" sz="2400" dirty="0" err="1" smtClean="0">
                <a:solidFill>
                  <a:srgbClr val="080808"/>
                </a:solidFill>
              </a:rPr>
              <a:t>todas</a:t>
            </a:r>
            <a:r>
              <a:rPr lang="en-US" sz="2400" dirty="0" smtClean="0">
                <a:solidFill>
                  <a:srgbClr val="080808"/>
                </a:solidFill>
              </a:rPr>
              <a:t> </a:t>
            </a:r>
            <a:r>
              <a:rPr lang="en-US" sz="2400" dirty="0" err="1" smtClean="0">
                <a:solidFill>
                  <a:srgbClr val="080808"/>
                </a:solidFill>
              </a:rPr>
              <a:t>las</a:t>
            </a:r>
            <a:r>
              <a:rPr lang="en-US" sz="2400" dirty="0" smtClean="0">
                <a:solidFill>
                  <a:srgbClr val="080808"/>
                </a:solidFill>
              </a:rPr>
              <a:t> </a:t>
            </a:r>
            <a:r>
              <a:rPr lang="en-US" sz="2400" dirty="0" err="1" smtClean="0">
                <a:solidFill>
                  <a:srgbClr val="080808"/>
                </a:solidFill>
              </a:rPr>
              <a:t>generaciones</a:t>
            </a:r>
            <a:r>
              <a:rPr lang="en-US" sz="2400" dirty="0" smtClean="0">
                <a:solidFill>
                  <a:srgbClr val="080808"/>
                </a:solidFill>
              </a:rPr>
              <a:t>, se </a:t>
            </a:r>
            <a:r>
              <a:rPr lang="en-US" sz="2400" dirty="0" err="1" smtClean="0">
                <a:solidFill>
                  <a:srgbClr val="080808"/>
                </a:solidFill>
              </a:rPr>
              <a:t>sigue</a:t>
            </a:r>
            <a:r>
              <a:rPr lang="en-US" sz="2400" dirty="0" smtClean="0">
                <a:solidFill>
                  <a:srgbClr val="080808"/>
                </a:solidFill>
              </a:rPr>
              <a:t> </a:t>
            </a:r>
            <a:r>
              <a:rPr lang="en-US" sz="2400" dirty="0" err="1" smtClean="0">
                <a:solidFill>
                  <a:srgbClr val="080808"/>
                </a:solidFill>
              </a:rPr>
              <a:t>llamando</a:t>
            </a:r>
            <a:r>
              <a:rPr lang="en-US" sz="2400" dirty="0" smtClean="0">
                <a:solidFill>
                  <a:srgbClr val="080808"/>
                </a:solidFill>
              </a:rPr>
              <a:t> 'Shabat Bereshit': el primer Shabat, </a:t>
            </a:r>
            <a:r>
              <a:rPr lang="en-US" sz="2400" dirty="0" err="1" smtClean="0">
                <a:solidFill>
                  <a:srgbClr val="080808"/>
                </a:solidFill>
              </a:rPr>
              <a:t>ya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cada</a:t>
            </a:r>
            <a:r>
              <a:rPr lang="en-US" sz="2400" dirty="0" smtClean="0">
                <a:solidFill>
                  <a:srgbClr val="080808"/>
                </a:solidFill>
              </a:rPr>
              <a:t> Shabat </a:t>
            </a:r>
            <a:r>
              <a:rPr lang="en-US" sz="2400" dirty="0" err="1" smtClean="0">
                <a:solidFill>
                  <a:srgbClr val="080808"/>
                </a:solidFill>
              </a:rPr>
              <a:t>contiene</a:t>
            </a:r>
            <a:r>
              <a:rPr lang="en-US" sz="2400" dirty="0" smtClean="0">
                <a:solidFill>
                  <a:srgbClr val="080808"/>
                </a:solidFill>
              </a:rPr>
              <a:t> el </a:t>
            </a:r>
            <a:r>
              <a:rPr lang="en-US" sz="2400" dirty="0" err="1" smtClean="0">
                <a:solidFill>
                  <a:srgbClr val="080808"/>
                </a:solidFill>
              </a:rPr>
              <a:t>poder</a:t>
            </a:r>
            <a:r>
              <a:rPr lang="en-US" sz="2400" dirty="0" smtClean="0">
                <a:solidFill>
                  <a:srgbClr val="080808"/>
                </a:solidFill>
              </a:rPr>
              <a:t> </a:t>
            </a:r>
            <a:r>
              <a:rPr lang="en-US" sz="2400" dirty="0" err="1" smtClean="0">
                <a:solidFill>
                  <a:srgbClr val="080808"/>
                </a:solidFill>
              </a:rPr>
              <a:t>primigenio</a:t>
            </a:r>
            <a:r>
              <a:rPr lang="en-US" sz="2400" dirty="0" smtClean="0">
                <a:solidFill>
                  <a:srgbClr val="080808"/>
                </a:solidFill>
              </a:rPr>
              <a:t> de lo </a:t>
            </a:r>
            <a:r>
              <a:rPr lang="en-US" sz="2400" dirty="0" err="1" smtClean="0">
                <a:solidFill>
                  <a:srgbClr val="080808"/>
                </a:solidFill>
              </a:rPr>
              <a:t>primero</a:t>
            </a:r>
            <a:r>
              <a:rPr lang="en-US" sz="2400" dirty="0" smtClean="0">
                <a:solidFill>
                  <a:srgbClr val="080808"/>
                </a:solidFill>
              </a:rPr>
              <a:t>, de la </a:t>
            </a:r>
            <a:r>
              <a:rPr lang="en-US" sz="2400" dirty="0" err="1" smtClean="0">
                <a:solidFill>
                  <a:srgbClr val="080808"/>
                </a:solidFill>
              </a:rPr>
              <a:t>raíz</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r>
              <a:rPr lang="en-US" sz="2400" dirty="0" smtClean="0">
                <a:solidFill>
                  <a:srgbClr val="080808"/>
                </a:solidFill>
              </a:rPr>
              <a:t>La </a:t>
            </a:r>
            <a:r>
              <a:rPr lang="en-US" sz="2400" dirty="0" err="1" smtClean="0">
                <a:solidFill>
                  <a:srgbClr val="080808"/>
                </a:solidFill>
              </a:rPr>
              <a:t>fuente</a:t>
            </a:r>
            <a:r>
              <a:rPr lang="en-US" sz="2400" dirty="0" smtClean="0">
                <a:solidFill>
                  <a:srgbClr val="080808"/>
                </a:solidFill>
              </a:rPr>
              <a:t> de la </a:t>
            </a:r>
            <a:r>
              <a:rPr lang="en-US" sz="2400" dirty="0" err="1" smtClean="0">
                <a:solidFill>
                  <a:srgbClr val="080808"/>
                </a:solidFill>
              </a:rPr>
              <a:t>bendición</a:t>
            </a:r>
            <a:r>
              <a:rPr lang="en-US" sz="2400" dirty="0" smtClean="0">
                <a:solidFill>
                  <a:srgbClr val="080808"/>
                </a:solidFill>
              </a:rPr>
              <a:t> y la </a:t>
            </a:r>
            <a:r>
              <a:rPr lang="en-US" sz="2400" dirty="0" err="1" smtClean="0">
                <a:solidFill>
                  <a:srgbClr val="080808"/>
                </a:solidFill>
              </a:rPr>
              <a:t>raíz</a:t>
            </a:r>
            <a:r>
              <a:rPr lang="en-US" sz="2400" dirty="0" smtClean="0">
                <a:solidFill>
                  <a:srgbClr val="080808"/>
                </a:solidFill>
              </a:rPr>
              <a:t> de la </a:t>
            </a:r>
            <a:r>
              <a:rPr lang="en-US" sz="2400" dirty="0" err="1" smtClean="0">
                <a:solidFill>
                  <a:srgbClr val="080808"/>
                </a:solidFill>
              </a:rPr>
              <a:t>santidad</a:t>
            </a:r>
            <a:r>
              <a:rPr lang="en-US" sz="2400" dirty="0" smtClean="0">
                <a:solidFill>
                  <a:srgbClr val="080808"/>
                </a:solidFill>
              </a:rPr>
              <a:t>.</a:t>
            </a:r>
          </a:p>
          <a:p>
            <a:pPr lvl="1">
              <a:buFont typeface="Arial" pitchFamily="34" charset="0"/>
              <a:buChar char="•"/>
            </a:pPr>
            <a:endParaRPr lang="en-US" sz="2400" dirty="0" smtClean="0">
              <a:solidFill>
                <a:srgbClr val="080808"/>
              </a:solidFill>
            </a:endParaRPr>
          </a:p>
          <a:p>
            <a:pPr lvl="1">
              <a:buFont typeface="Arial" pitchFamily="34" charset="0"/>
              <a:buChar char="•"/>
            </a:pPr>
            <a:r>
              <a:rPr lang="en-US" dirty="0" err="1" smtClean="0">
                <a:solidFill>
                  <a:srgbClr val="080808"/>
                </a:solidFill>
              </a:rPr>
              <a:t>Adaptado</a:t>
            </a:r>
            <a:r>
              <a:rPr lang="en-US" dirty="0" smtClean="0">
                <a:solidFill>
                  <a:srgbClr val="080808"/>
                </a:solidFill>
              </a:rPr>
              <a:t> de </a:t>
            </a:r>
            <a:r>
              <a:rPr lang="en-US" dirty="0" err="1" smtClean="0">
                <a:solidFill>
                  <a:srgbClr val="080808"/>
                </a:solidFill>
              </a:rPr>
              <a:t>Rab</a:t>
            </a:r>
            <a:r>
              <a:rPr lang="en-US" dirty="0" smtClean="0">
                <a:solidFill>
                  <a:srgbClr val="080808"/>
                </a:solidFill>
              </a:rPr>
              <a:t> Shlomo </a:t>
            </a:r>
            <a:r>
              <a:rPr lang="en-US" dirty="0" err="1" smtClean="0">
                <a:solidFill>
                  <a:srgbClr val="080808"/>
                </a:solidFill>
              </a:rPr>
              <a:t>Iosef</a:t>
            </a:r>
            <a:r>
              <a:rPr lang="en-US" dirty="0" smtClean="0">
                <a:solidFill>
                  <a:srgbClr val="080808"/>
                </a:solidFill>
              </a:rPr>
              <a:t> </a:t>
            </a:r>
            <a:r>
              <a:rPr lang="en-US" dirty="0" err="1" smtClean="0">
                <a:solidFill>
                  <a:srgbClr val="080808"/>
                </a:solidFill>
              </a:rPr>
              <a:t>Zevin</a:t>
            </a:r>
            <a:r>
              <a:rPr lang="en-US" dirty="0" smtClean="0">
                <a:solidFill>
                  <a:srgbClr val="080808"/>
                </a:solidFill>
              </a:rPr>
              <a:t> en Le Torá u Le </a:t>
            </a:r>
            <a:r>
              <a:rPr lang="en-US" dirty="0" err="1" smtClean="0">
                <a:solidFill>
                  <a:srgbClr val="080808"/>
                </a:solidFill>
              </a:rPr>
              <a:t>Moadim</a:t>
            </a:r>
            <a:endParaRPr lang="es-ES" i="1" u="sng" dirty="0">
              <a:solidFill>
                <a:srgbClr val="080808"/>
              </a:solidFill>
              <a:hlinkClick r:id="rId7"/>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'En el </a:t>
            </a:r>
            <a:r>
              <a:rPr lang="en-US" sz="2400" b="1" dirty="0" err="1" smtClean="0">
                <a:solidFill>
                  <a:srgbClr val="FF9933"/>
                </a:solidFill>
                <a:effectLst>
                  <a:outerShdw blurRad="38100" dist="38100" dir="2700000" algn="tl">
                    <a:srgbClr val="000000">
                      <a:alpha val="43137"/>
                    </a:srgbClr>
                  </a:outerShdw>
                </a:effectLst>
              </a:rPr>
              <a:t>comienzo</a:t>
            </a:r>
            <a:r>
              <a:rPr lang="en-US" sz="2400" b="1" dirty="0" smtClean="0">
                <a:solidFill>
                  <a:srgbClr val="FF9933"/>
                </a:solidFill>
                <a:effectLst>
                  <a:outerShdw blurRad="38100" dist="38100" dir="2700000" algn="tl">
                    <a:srgbClr val="000000">
                      <a:alpha val="43137"/>
                    </a:srgbClr>
                  </a:outerShdw>
                </a:effectLst>
              </a:rPr>
              <a:t> de la </a:t>
            </a:r>
            <a:r>
              <a:rPr lang="en-US" sz="2400" b="1" dirty="0" err="1" smtClean="0">
                <a:solidFill>
                  <a:srgbClr val="FF9933"/>
                </a:solidFill>
                <a:effectLst>
                  <a:outerShdw blurRad="38100" dist="38100" dir="2700000" algn="tl">
                    <a:srgbClr val="000000">
                      <a:alpha val="43137"/>
                    </a:srgbClr>
                  </a:outerShdw>
                </a:effectLst>
              </a:rPr>
              <a:t>creación</a:t>
            </a:r>
            <a:r>
              <a:rPr lang="en-US" sz="2400" b="1" dirty="0" smtClean="0">
                <a:solidFill>
                  <a:srgbClr val="FF9933"/>
                </a:solidFill>
                <a:effectLst>
                  <a:outerShdw blurRad="38100" dist="38100" dir="2700000" algn="tl">
                    <a:srgbClr val="000000">
                      <a:alpha val="43137"/>
                    </a:srgbClr>
                  </a:outerShdw>
                </a:effectLst>
              </a:rPr>
              <a:t> de Dios del </a:t>
            </a:r>
            <a:r>
              <a:rPr lang="en-US" sz="2400" b="1" dirty="0" err="1" smtClean="0">
                <a:solidFill>
                  <a:srgbClr val="FF9933"/>
                </a:solidFill>
                <a:effectLst>
                  <a:outerShdw blurRad="38100" dist="38100" dir="2700000" algn="tl">
                    <a:srgbClr val="000000">
                      <a:alpha val="43137"/>
                    </a:srgbClr>
                  </a:outerShdw>
                </a:effectLst>
              </a:rPr>
              <a:t>cielo</a:t>
            </a:r>
            <a:r>
              <a:rPr lang="en-US" sz="2400" b="1" dirty="0" smtClean="0">
                <a:solidFill>
                  <a:srgbClr val="FF9933"/>
                </a:solidFill>
                <a:effectLst>
                  <a:outerShdw blurRad="38100" dist="38100" dir="2700000" algn="tl">
                    <a:srgbClr val="000000">
                      <a:alpha val="43137"/>
                    </a:srgbClr>
                  </a:outerShdw>
                </a:effectLst>
              </a:rPr>
              <a:t> y de la </a:t>
            </a:r>
            <a:r>
              <a:rPr lang="en-US" sz="2400" b="1" dirty="0" err="1" smtClean="0">
                <a:solidFill>
                  <a:srgbClr val="FF9933"/>
                </a:solidFill>
                <a:effectLst>
                  <a:outerShdw blurRad="38100" dist="38100" dir="2700000" algn="tl">
                    <a:srgbClr val="000000">
                      <a:alpha val="43137"/>
                    </a:srgbClr>
                  </a:outerShdw>
                </a:effectLst>
              </a:rPr>
              <a:t>tierra</a:t>
            </a:r>
            <a:r>
              <a:rPr lang="en-US" sz="2400" b="1" dirty="0" smtClean="0">
                <a:solidFill>
                  <a:srgbClr val="FF9933"/>
                </a:solidFill>
                <a:effectLst>
                  <a:outerShdw blurRad="38100" dist="38100" dir="2700000" algn="tl">
                    <a:srgbClr val="000000">
                      <a:alpha val="43137"/>
                    </a:srgbClr>
                  </a:outerShdw>
                </a:effectLst>
              </a:rPr>
              <a:t>...' (1:1</a:t>
            </a:r>
            <a:r>
              <a:rPr lang="en-US" sz="2400" b="1" dirty="0" smtClean="0">
                <a:solidFill>
                  <a:srgbClr val="FF9933"/>
                </a:solidFill>
                <a:effectLst>
                  <a:outerShdw blurRad="38100" dist="38100" dir="2700000" algn="tl">
                    <a:srgbClr val="000000">
                      <a:alpha val="43137"/>
                    </a:srgbClr>
                  </a:outerShdw>
                </a:effectLst>
              </a:rPr>
              <a:t>)</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200" dirty="0" err="1" smtClean="0">
                <a:solidFill>
                  <a:srgbClr val="080808"/>
                </a:solidFill>
              </a:rPr>
              <a:t>Llegaste</a:t>
            </a:r>
            <a:r>
              <a:rPr lang="en-US" sz="2200" dirty="0" smtClean="0">
                <a:solidFill>
                  <a:srgbClr val="080808"/>
                </a:solidFill>
              </a:rPr>
              <a:t> a la casa de </a:t>
            </a:r>
            <a:r>
              <a:rPr lang="en-US" sz="2200" dirty="0" err="1" smtClean="0">
                <a:solidFill>
                  <a:srgbClr val="080808"/>
                </a:solidFill>
              </a:rPr>
              <a:t>tus</a:t>
            </a:r>
            <a:r>
              <a:rPr lang="en-US" sz="2200" dirty="0" smtClean="0">
                <a:solidFill>
                  <a:srgbClr val="080808"/>
                </a:solidFill>
              </a:rPr>
              <a:t> </a:t>
            </a:r>
            <a:r>
              <a:rPr lang="en-US" sz="2200" dirty="0" err="1" smtClean="0">
                <a:solidFill>
                  <a:srgbClr val="080808"/>
                </a:solidFill>
              </a:rPr>
              <a:t>sueños</a:t>
            </a:r>
            <a:r>
              <a:rPr lang="en-US" sz="2200" dirty="0" smtClean="0">
                <a:solidFill>
                  <a:srgbClr val="080808"/>
                </a:solidFill>
              </a:rPr>
              <a:t>. Dos </a:t>
            </a:r>
            <a:r>
              <a:rPr lang="en-US" sz="2200" dirty="0" err="1" smtClean="0">
                <a:solidFill>
                  <a:srgbClr val="080808"/>
                </a:solidFill>
              </a:rPr>
              <a:t>años</a:t>
            </a:r>
            <a:r>
              <a:rPr lang="en-US" sz="2200" dirty="0" smtClean="0">
                <a:solidFill>
                  <a:srgbClr val="080808"/>
                </a:solidFill>
              </a:rPr>
              <a:t> </a:t>
            </a:r>
            <a:r>
              <a:rPr lang="en-US" sz="2200" dirty="0" err="1" smtClean="0">
                <a:solidFill>
                  <a:srgbClr val="080808"/>
                </a:solidFill>
              </a:rPr>
              <a:t>planeándola</a:t>
            </a:r>
            <a:r>
              <a:rPr lang="en-US" sz="2200" dirty="0" smtClean="0">
                <a:solidFill>
                  <a:srgbClr val="080808"/>
                </a:solidFill>
              </a:rPr>
              <a:t>, </a:t>
            </a:r>
            <a:r>
              <a:rPr lang="en-US" sz="2200" dirty="0" err="1" smtClean="0">
                <a:solidFill>
                  <a:srgbClr val="080808"/>
                </a:solidFill>
              </a:rPr>
              <a:t>tres</a:t>
            </a:r>
            <a:r>
              <a:rPr lang="en-US" sz="2200" dirty="0" smtClean="0">
                <a:solidFill>
                  <a:srgbClr val="080808"/>
                </a:solidFill>
              </a:rPr>
              <a:t> </a:t>
            </a:r>
            <a:r>
              <a:rPr lang="en-US" sz="2200" dirty="0" err="1" smtClean="0">
                <a:solidFill>
                  <a:srgbClr val="080808"/>
                </a:solidFill>
              </a:rPr>
              <a:t>años</a:t>
            </a:r>
            <a:r>
              <a:rPr lang="en-US" sz="2200" dirty="0" smtClean="0">
                <a:solidFill>
                  <a:srgbClr val="080808"/>
                </a:solidFill>
              </a:rPr>
              <a:t> </a:t>
            </a:r>
            <a:r>
              <a:rPr lang="en-US" sz="2200" dirty="0" err="1" smtClean="0">
                <a:solidFill>
                  <a:srgbClr val="080808"/>
                </a:solidFill>
              </a:rPr>
              <a:t>construyéndola</a:t>
            </a:r>
            <a:r>
              <a:rPr lang="en-US" sz="2200" dirty="0" smtClean="0">
                <a:solidFill>
                  <a:srgbClr val="080808"/>
                </a:solidFill>
              </a:rPr>
              <a:t>. </a:t>
            </a:r>
            <a:r>
              <a:rPr lang="en-US" sz="2200" dirty="0" smtClean="0">
                <a:solidFill>
                  <a:srgbClr val="080808"/>
                </a:solidFill>
              </a:rPr>
              <a:t>De </a:t>
            </a:r>
            <a:r>
              <a:rPr lang="en-US" sz="2200" dirty="0" smtClean="0">
                <a:solidFill>
                  <a:srgbClr val="080808"/>
                </a:solidFill>
              </a:rPr>
              <a:t>pronto, un </a:t>
            </a:r>
            <a:r>
              <a:rPr lang="en-US" sz="2200" dirty="0" err="1" smtClean="0">
                <a:solidFill>
                  <a:srgbClr val="080808"/>
                </a:solidFill>
              </a:rPr>
              <a:t>pequeño</a:t>
            </a:r>
            <a:r>
              <a:rPr lang="en-US" sz="2200" dirty="0" smtClean="0">
                <a:solidFill>
                  <a:srgbClr val="080808"/>
                </a:solidFill>
              </a:rPr>
              <a:t> temblor </a:t>
            </a:r>
            <a:r>
              <a:rPr lang="en-US" sz="2200" dirty="0" err="1" smtClean="0">
                <a:solidFill>
                  <a:srgbClr val="080808"/>
                </a:solidFill>
              </a:rPr>
              <a:t>sacude</a:t>
            </a:r>
            <a:r>
              <a:rPr lang="en-US" sz="2200" dirty="0" smtClean="0">
                <a:solidFill>
                  <a:srgbClr val="080808"/>
                </a:solidFill>
              </a:rPr>
              <a:t> a la casa. </a:t>
            </a:r>
            <a:endParaRPr lang="en-US" sz="2200" dirty="0" smtClean="0">
              <a:solidFill>
                <a:srgbClr val="080808"/>
              </a:solidFill>
            </a:endParaRPr>
          </a:p>
          <a:p>
            <a:pPr lvl="1">
              <a:buFont typeface="Arial" pitchFamily="34" charset="0"/>
              <a:buChar char="•"/>
            </a:pPr>
            <a:r>
              <a:rPr lang="en-US" sz="2200" dirty="0" smtClean="0">
                <a:solidFill>
                  <a:srgbClr val="080808"/>
                </a:solidFill>
              </a:rPr>
              <a:t>Lo </a:t>
            </a:r>
            <a:r>
              <a:rPr lang="en-US" sz="2200" dirty="0" err="1" smtClean="0">
                <a:solidFill>
                  <a:srgbClr val="080808"/>
                </a:solidFill>
              </a:rPr>
              <a:t>que</a:t>
            </a:r>
            <a:r>
              <a:rPr lang="en-US" sz="2200" dirty="0" smtClean="0">
                <a:solidFill>
                  <a:srgbClr val="080808"/>
                </a:solidFill>
              </a:rPr>
              <a:t> </a:t>
            </a:r>
            <a:r>
              <a:rPr lang="en-US" sz="2200" dirty="0" err="1" smtClean="0">
                <a:solidFill>
                  <a:srgbClr val="080808"/>
                </a:solidFill>
              </a:rPr>
              <a:t>suena</a:t>
            </a:r>
            <a:r>
              <a:rPr lang="en-US" sz="2200" dirty="0" smtClean="0">
                <a:solidFill>
                  <a:srgbClr val="080808"/>
                </a:solidFill>
              </a:rPr>
              <a:t> </a:t>
            </a:r>
            <a:r>
              <a:rPr lang="en-US" sz="2200" dirty="0" err="1" smtClean="0">
                <a:solidFill>
                  <a:srgbClr val="080808"/>
                </a:solidFill>
              </a:rPr>
              <a:t>como</a:t>
            </a:r>
            <a:r>
              <a:rPr lang="en-US" sz="2200" dirty="0" smtClean="0">
                <a:solidFill>
                  <a:srgbClr val="080808"/>
                </a:solidFill>
              </a:rPr>
              <a:t> un </a:t>
            </a:r>
            <a:r>
              <a:rPr lang="en-US" sz="2200" dirty="0" err="1" smtClean="0">
                <a:solidFill>
                  <a:srgbClr val="080808"/>
                </a:solidFill>
              </a:rPr>
              <a:t>gemido</a:t>
            </a:r>
            <a:r>
              <a:rPr lang="en-US" sz="2200" dirty="0" smtClean="0">
                <a:solidFill>
                  <a:srgbClr val="080808"/>
                </a:solidFill>
              </a:rPr>
              <a:t> </a:t>
            </a:r>
            <a:r>
              <a:rPr lang="en-US" sz="2200" dirty="0" err="1" smtClean="0">
                <a:solidFill>
                  <a:srgbClr val="080808"/>
                </a:solidFill>
              </a:rPr>
              <a:t>distante</a:t>
            </a:r>
            <a:r>
              <a:rPr lang="en-US" sz="2200" dirty="0" smtClean="0">
                <a:solidFill>
                  <a:srgbClr val="080808"/>
                </a:solidFill>
              </a:rPr>
              <a:t>, de </a:t>
            </a:r>
            <a:r>
              <a:rPr lang="en-US" sz="2200" dirty="0" err="1" smtClean="0">
                <a:solidFill>
                  <a:srgbClr val="080808"/>
                </a:solidFill>
              </a:rPr>
              <a:t>repente</a:t>
            </a:r>
            <a:r>
              <a:rPr lang="en-US" sz="2200" dirty="0" smtClean="0">
                <a:solidFill>
                  <a:srgbClr val="080808"/>
                </a:solidFill>
              </a:rPr>
              <a:t> se </a:t>
            </a:r>
            <a:r>
              <a:rPr lang="en-US" sz="2200" dirty="0" err="1" smtClean="0">
                <a:solidFill>
                  <a:srgbClr val="080808"/>
                </a:solidFill>
              </a:rPr>
              <a:t>hace</a:t>
            </a:r>
            <a:r>
              <a:rPr lang="en-US" sz="2200" dirty="0" smtClean="0">
                <a:solidFill>
                  <a:srgbClr val="080808"/>
                </a:solidFill>
              </a:rPr>
              <a:t> </a:t>
            </a:r>
            <a:r>
              <a:rPr lang="en-US" sz="2200" dirty="0" err="1" smtClean="0">
                <a:solidFill>
                  <a:srgbClr val="080808"/>
                </a:solidFill>
              </a:rPr>
              <a:t>más</a:t>
            </a:r>
            <a:r>
              <a:rPr lang="en-US" sz="2200" dirty="0" smtClean="0">
                <a:solidFill>
                  <a:srgbClr val="080808"/>
                </a:solidFill>
              </a:rPr>
              <a:t> y </a:t>
            </a:r>
            <a:r>
              <a:rPr lang="en-US" sz="2200" dirty="0" err="1" smtClean="0">
                <a:solidFill>
                  <a:srgbClr val="080808"/>
                </a:solidFill>
              </a:rPr>
              <a:t>más</a:t>
            </a:r>
            <a:r>
              <a:rPr lang="en-US" sz="2200" dirty="0" smtClean="0">
                <a:solidFill>
                  <a:srgbClr val="080808"/>
                </a:solidFill>
              </a:rPr>
              <a:t> </a:t>
            </a:r>
            <a:r>
              <a:rPr lang="en-US" sz="2200" dirty="0" err="1" smtClean="0">
                <a:solidFill>
                  <a:srgbClr val="080808"/>
                </a:solidFill>
              </a:rPr>
              <a:t>fuerte</a:t>
            </a:r>
            <a:r>
              <a:rPr lang="en-US" sz="2200" dirty="0" smtClean="0">
                <a:solidFill>
                  <a:srgbClr val="080808"/>
                </a:solidFill>
              </a:rPr>
              <a:t>, y, ante </a:t>
            </a:r>
            <a:r>
              <a:rPr lang="en-US" sz="2200" dirty="0" err="1" smtClean="0">
                <a:solidFill>
                  <a:srgbClr val="080808"/>
                </a:solidFill>
              </a:rPr>
              <a:t>tus</a:t>
            </a:r>
            <a:r>
              <a:rPr lang="en-US" sz="2200" dirty="0" smtClean="0">
                <a:solidFill>
                  <a:srgbClr val="080808"/>
                </a:solidFill>
              </a:rPr>
              <a:t> </a:t>
            </a:r>
            <a:r>
              <a:rPr lang="en-US" sz="2200" dirty="0" err="1" smtClean="0">
                <a:solidFill>
                  <a:srgbClr val="080808"/>
                </a:solidFill>
              </a:rPr>
              <a:t>propios</a:t>
            </a:r>
            <a:r>
              <a:rPr lang="en-US" sz="2200" dirty="0" smtClean="0">
                <a:solidFill>
                  <a:srgbClr val="080808"/>
                </a:solidFill>
              </a:rPr>
              <a:t> </a:t>
            </a:r>
            <a:r>
              <a:rPr lang="en-US" sz="2200" dirty="0" err="1" smtClean="0">
                <a:solidFill>
                  <a:srgbClr val="080808"/>
                </a:solidFill>
              </a:rPr>
              <a:t>ojos</a:t>
            </a:r>
            <a:r>
              <a:rPr lang="en-US" sz="2200" dirty="0" smtClean="0">
                <a:solidFill>
                  <a:srgbClr val="080808"/>
                </a:solidFill>
              </a:rPr>
              <a:t>, </a:t>
            </a:r>
            <a:r>
              <a:rPr lang="en-US" sz="2200" dirty="0" err="1" smtClean="0">
                <a:solidFill>
                  <a:srgbClr val="080808"/>
                </a:solidFill>
              </a:rPr>
              <a:t>toda</a:t>
            </a:r>
            <a:r>
              <a:rPr lang="en-US" sz="2200" dirty="0" smtClean="0">
                <a:solidFill>
                  <a:srgbClr val="080808"/>
                </a:solidFill>
              </a:rPr>
              <a:t> el ala occidental se </a:t>
            </a:r>
            <a:r>
              <a:rPr lang="en-US" sz="2200" dirty="0" err="1" smtClean="0">
                <a:solidFill>
                  <a:srgbClr val="080808"/>
                </a:solidFill>
              </a:rPr>
              <a:t>separa</a:t>
            </a:r>
            <a:r>
              <a:rPr lang="en-US" sz="2200" dirty="0" smtClean="0">
                <a:solidFill>
                  <a:srgbClr val="080808"/>
                </a:solidFill>
              </a:rPr>
              <a:t> de la casa y se </a:t>
            </a:r>
            <a:r>
              <a:rPr lang="en-US" sz="2200" dirty="0" err="1" smtClean="0">
                <a:solidFill>
                  <a:srgbClr val="080808"/>
                </a:solidFill>
              </a:rPr>
              <a:t>derrumba</a:t>
            </a:r>
            <a:r>
              <a:rPr lang="en-US" sz="2200" dirty="0" smtClean="0">
                <a:solidFill>
                  <a:srgbClr val="080808"/>
                </a:solidFill>
              </a:rPr>
              <a:t>, </a:t>
            </a:r>
            <a:r>
              <a:rPr lang="en-US" sz="2200" dirty="0" err="1" smtClean="0">
                <a:solidFill>
                  <a:srgbClr val="080808"/>
                </a:solidFill>
              </a:rPr>
              <a:t>cayendo</a:t>
            </a:r>
            <a:r>
              <a:rPr lang="en-US" sz="2200" dirty="0" smtClean="0">
                <a:solidFill>
                  <a:srgbClr val="080808"/>
                </a:solidFill>
              </a:rPr>
              <a:t> a </a:t>
            </a:r>
            <a:r>
              <a:rPr lang="en-US" sz="2200" dirty="0" err="1" smtClean="0">
                <a:solidFill>
                  <a:srgbClr val="080808"/>
                </a:solidFill>
              </a:rPr>
              <a:t>tierra</a:t>
            </a:r>
            <a:r>
              <a:rPr lang="en-US" sz="2200" dirty="0" smtClean="0">
                <a:solidFill>
                  <a:srgbClr val="080808"/>
                </a:solidFill>
              </a:rPr>
              <a:t> </a:t>
            </a:r>
            <a:r>
              <a:rPr lang="en-US" sz="2200" dirty="0" err="1" smtClean="0">
                <a:solidFill>
                  <a:srgbClr val="080808"/>
                </a:solidFill>
              </a:rPr>
              <a:t>como</a:t>
            </a:r>
            <a:r>
              <a:rPr lang="en-US" sz="2200" dirty="0" smtClean="0">
                <a:solidFill>
                  <a:srgbClr val="080808"/>
                </a:solidFill>
              </a:rPr>
              <a:t> en </a:t>
            </a:r>
            <a:r>
              <a:rPr lang="en-US" sz="2200" dirty="0" err="1" smtClean="0">
                <a:solidFill>
                  <a:srgbClr val="080808"/>
                </a:solidFill>
              </a:rPr>
              <a:t>cámara</a:t>
            </a:r>
            <a:r>
              <a:rPr lang="en-US" sz="2200" dirty="0" smtClean="0">
                <a:solidFill>
                  <a:srgbClr val="080808"/>
                </a:solidFill>
              </a:rPr>
              <a:t> </a:t>
            </a:r>
            <a:r>
              <a:rPr lang="en-US" sz="2200" dirty="0" err="1" smtClean="0">
                <a:solidFill>
                  <a:srgbClr val="080808"/>
                </a:solidFill>
              </a:rPr>
              <a:t>lenta</a:t>
            </a:r>
            <a:r>
              <a:rPr lang="en-US" sz="2200" dirty="0" smtClean="0">
                <a:solidFill>
                  <a:srgbClr val="080808"/>
                </a:solidFill>
              </a:rPr>
              <a:t>. </a:t>
            </a:r>
            <a:endParaRPr lang="en-US" sz="2200" dirty="0" smtClean="0">
              <a:solidFill>
                <a:srgbClr val="080808"/>
              </a:solidFill>
            </a:endParaRPr>
          </a:p>
          <a:p>
            <a:pPr lvl="1">
              <a:buFont typeface="Arial" pitchFamily="34" charset="0"/>
              <a:buChar char="•"/>
            </a:pPr>
            <a:r>
              <a:rPr lang="en-US" sz="2200" dirty="0" smtClean="0">
                <a:solidFill>
                  <a:srgbClr val="080808"/>
                </a:solidFill>
              </a:rPr>
              <a:t>La Torá </a:t>
            </a:r>
            <a:r>
              <a:rPr lang="en-US" sz="2200" dirty="0" err="1" smtClean="0">
                <a:solidFill>
                  <a:srgbClr val="080808"/>
                </a:solidFill>
              </a:rPr>
              <a:t>es</a:t>
            </a:r>
            <a:r>
              <a:rPr lang="en-US" sz="2200" dirty="0" smtClean="0">
                <a:solidFill>
                  <a:srgbClr val="080808"/>
                </a:solidFill>
              </a:rPr>
              <a:t> el </a:t>
            </a:r>
            <a:r>
              <a:rPr lang="en-US" sz="2200" dirty="0" err="1" smtClean="0">
                <a:solidFill>
                  <a:srgbClr val="080808"/>
                </a:solidFill>
              </a:rPr>
              <a:t>anteproyecto</a:t>
            </a:r>
            <a:r>
              <a:rPr lang="en-US" sz="2200" dirty="0" smtClean="0">
                <a:solidFill>
                  <a:srgbClr val="080808"/>
                </a:solidFill>
              </a:rPr>
              <a:t> del </a:t>
            </a:r>
            <a:r>
              <a:rPr lang="en-US" sz="2200" dirty="0" err="1" smtClean="0">
                <a:solidFill>
                  <a:srgbClr val="080808"/>
                </a:solidFill>
              </a:rPr>
              <a:t>mundo</a:t>
            </a:r>
            <a:r>
              <a:rPr lang="en-US" sz="2200" dirty="0" smtClean="0">
                <a:solidFill>
                  <a:srgbClr val="080808"/>
                </a:solidFill>
              </a:rPr>
              <a:t>. </a:t>
            </a:r>
            <a:r>
              <a:rPr lang="en-US" sz="2200" dirty="0" err="1" smtClean="0">
                <a:solidFill>
                  <a:srgbClr val="080808"/>
                </a:solidFill>
              </a:rPr>
              <a:t>Así</a:t>
            </a:r>
            <a:r>
              <a:rPr lang="en-US" sz="2200" dirty="0" smtClean="0">
                <a:solidFill>
                  <a:srgbClr val="080808"/>
                </a:solidFill>
              </a:rPr>
              <a:t> </a:t>
            </a:r>
            <a:r>
              <a:rPr lang="en-US" sz="2200" dirty="0" err="1" smtClean="0">
                <a:solidFill>
                  <a:srgbClr val="080808"/>
                </a:solidFill>
              </a:rPr>
              <a:t>como</a:t>
            </a:r>
            <a:r>
              <a:rPr lang="en-US" sz="2200" dirty="0" smtClean="0">
                <a:solidFill>
                  <a:srgbClr val="080808"/>
                </a:solidFill>
              </a:rPr>
              <a:t> el constructor </a:t>
            </a:r>
            <a:r>
              <a:rPr lang="en-US" sz="2200" dirty="0" err="1" smtClean="0">
                <a:solidFill>
                  <a:srgbClr val="080808"/>
                </a:solidFill>
              </a:rPr>
              <a:t>toma</a:t>
            </a:r>
            <a:r>
              <a:rPr lang="en-US" sz="2200" dirty="0" smtClean="0">
                <a:solidFill>
                  <a:srgbClr val="080808"/>
                </a:solidFill>
              </a:rPr>
              <a:t> </a:t>
            </a:r>
            <a:r>
              <a:rPr lang="en-US" sz="2200" dirty="0" err="1" smtClean="0">
                <a:solidFill>
                  <a:srgbClr val="080808"/>
                </a:solidFill>
              </a:rPr>
              <a:t>todas</a:t>
            </a:r>
            <a:r>
              <a:rPr lang="en-US" sz="2200" dirty="0" smtClean="0">
                <a:solidFill>
                  <a:srgbClr val="080808"/>
                </a:solidFill>
              </a:rPr>
              <a:t> </a:t>
            </a:r>
            <a:r>
              <a:rPr lang="en-US" sz="2200" dirty="0" err="1" smtClean="0">
                <a:solidFill>
                  <a:srgbClr val="080808"/>
                </a:solidFill>
              </a:rPr>
              <a:t>las</a:t>
            </a:r>
            <a:r>
              <a:rPr lang="en-US" sz="2200" dirty="0" smtClean="0">
                <a:solidFill>
                  <a:srgbClr val="080808"/>
                </a:solidFill>
              </a:rPr>
              <a:t> </a:t>
            </a:r>
            <a:r>
              <a:rPr lang="en-US" sz="2200" dirty="0" err="1" smtClean="0">
                <a:solidFill>
                  <a:srgbClr val="080808"/>
                </a:solidFill>
              </a:rPr>
              <a:t>precauciones</a:t>
            </a:r>
            <a:r>
              <a:rPr lang="en-US" sz="2200" dirty="0" smtClean="0">
                <a:solidFill>
                  <a:srgbClr val="080808"/>
                </a:solidFill>
              </a:rPr>
              <a:t>, </a:t>
            </a:r>
            <a:r>
              <a:rPr lang="en-US" sz="2200" dirty="0" err="1" smtClean="0">
                <a:solidFill>
                  <a:srgbClr val="080808"/>
                </a:solidFill>
              </a:rPr>
              <a:t>analizando</a:t>
            </a:r>
            <a:r>
              <a:rPr lang="en-US" sz="2200" dirty="0" smtClean="0">
                <a:solidFill>
                  <a:srgbClr val="080808"/>
                </a:solidFill>
              </a:rPr>
              <a:t> en </a:t>
            </a:r>
            <a:r>
              <a:rPr lang="en-US" sz="2200" dirty="0" err="1" smtClean="0">
                <a:solidFill>
                  <a:srgbClr val="080808"/>
                </a:solidFill>
              </a:rPr>
              <a:t>detalle</a:t>
            </a:r>
            <a:r>
              <a:rPr lang="en-US" sz="2200" dirty="0" smtClean="0">
                <a:solidFill>
                  <a:srgbClr val="080808"/>
                </a:solidFill>
              </a:rPr>
              <a:t> el </a:t>
            </a:r>
            <a:r>
              <a:rPr lang="en-US" sz="2200" dirty="0" err="1" smtClean="0">
                <a:solidFill>
                  <a:srgbClr val="080808"/>
                </a:solidFill>
              </a:rPr>
              <a:t>anteproyecto</a:t>
            </a:r>
            <a:r>
              <a:rPr lang="en-US" sz="2200" dirty="0" smtClean="0">
                <a:solidFill>
                  <a:srgbClr val="080808"/>
                </a:solidFill>
              </a:rPr>
              <a:t> de la casa,  y </a:t>
            </a:r>
            <a:r>
              <a:rPr lang="en-US" sz="2200" dirty="0" err="1" smtClean="0">
                <a:solidFill>
                  <a:srgbClr val="080808"/>
                </a:solidFill>
              </a:rPr>
              <a:t>así</a:t>
            </a:r>
            <a:r>
              <a:rPr lang="en-US" sz="2200" dirty="0" smtClean="0">
                <a:solidFill>
                  <a:srgbClr val="080808"/>
                </a:solidFill>
              </a:rPr>
              <a:t> </a:t>
            </a:r>
            <a:r>
              <a:rPr lang="en-US" sz="2200" dirty="0" err="1" smtClean="0">
                <a:solidFill>
                  <a:srgbClr val="080808"/>
                </a:solidFill>
              </a:rPr>
              <a:t>como</a:t>
            </a:r>
            <a:r>
              <a:rPr lang="en-US" sz="2200" dirty="0" smtClean="0">
                <a:solidFill>
                  <a:srgbClr val="080808"/>
                </a:solidFill>
              </a:rPr>
              <a:t> </a:t>
            </a:r>
            <a:r>
              <a:rPr lang="en-US" sz="2200" dirty="0" err="1" smtClean="0">
                <a:solidFill>
                  <a:srgbClr val="080808"/>
                </a:solidFill>
              </a:rPr>
              <a:t>mide</a:t>
            </a:r>
            <a:r>
              <a:rPr lang="en-US" sz="2200" dirty="0" smtClean="0">
                <a:solidFill>
                  <a:srgbClr val="080808"/>
                </a:solidFill>
              </a:rPr>
              <a:t> y </a:t>
            </a:r>
            <a:r>
              <a:rPr lang="en-US" sz="2200" dirty="0" err="1" smtClean="0">
                <a:solidFill>
                  <a:srgbClr val="080808"/>
                </a:solidFill>
              </a:rPr>
              <a:t>calcula</a:t>
            </a:r>
            <a:r>
              <a:rPr lang="en-US" sz="2200" dirty="0" smtClean="0">
                <a:solidFill>
                  <a:srgbClr val="080808"/>
                </a:solidFill>
              </a:rPr>
              <a:t> y </a:t>
            </a:r>
            <a:r>
              <a:rPr lang="en-US" sz="2200" dirty="0" err="1" smtClean="0">
                <a:solidFill>
                  <a:srgbClr val="080808"/>
                </a:solidFill>
              </a:rPr>
              <a:t>hace</a:t>
            </a:r>
            <a:r>
              <a:rPr lang="en-US" sz="2200" dirty="0" smtClean="0">
                <a:solidFill>
                  <a:srgbClr val="080808"/>
                </a:solidFill>
              </a:rPr>
              <a:t> </a:t>
            </a:r>
            <a:r>
              <a:rPr lang="en-US" sz="2200" dirty="0" err="1" smtClean="0">
                <a:solidFill>
                  <a:srgbClr val="080808"/>
                </a:solidFill>
              </a:rPr>
              <a:t>estimaciones</a:t>
            </a:r>
            <a:r>
              <a:rPr lang="en-US" sz="2200" dirty="0" smtClean="0">
                <a:solidFill>
                  <a:srgbClr val="080808"/>
                </a:solidFill>
              </a:rPr>
              <a:t>, con la </a:t>
            </a:r>
            <a:r>
              <a:rPr lang="en-US" sz="2200" dirty="0" err="1" smtClean="0">
                <a:solidFill>
                  <a:srgbClr val="080808"/>
                </a:solidFill>
              </a:rPr>
              <a:t>calculadora</a:t>
            </a:r>
            <a:r>
              <a:rPr lang="en-US" sz="2200" dirty="0" smtClean="0">
                <a:solidFill>
                  <a:srgbClr val="080808"/>
                </a:solidFill>
              </a:rPr>
              <a:t> </a:t>
            </a:r>
            <a:r>
              <a:rPr lang="en-US" sz="2200" dirty="0" err="1" smtClean="0">
                <a:solidFill>
                  <a:srgbClr val="080808"/>
                </a:solidFill>
              </a:rPr>
              <a:t>siempre</a:t>
            </a:r>
            <a:r>
              <a:rPr lang="en-US" sz="2200" dirty="0" smtClean="0">
                <a:solidFill>
                  <a:srgbClr val="080808"/>
                </a:solidFill>
              </a:rPr>
              <a:t> a </a:t>
            </a:r>
            <a:r>
              <a:rPr lang="en-US" sz="2200" dirty="0" err="1" smtClean="0">
                <a:solidFill>
                  <a:srgbClr val="080808"/>
                </a:solidFill>
              </a:rPr>
              <a:t>mano</a:t>
            </a:r>
            <a:r>
              <a:rPr lang="en-US" sz="2200" dirty="0" smtClean="0">
                <a:solidFill>
                  <a:srgbClr val="080808"/>
                </a:solidFill>
              </a:rPr>
              <a:t>, Hashem </a:t>
            </a:r>
            <a:r>
              <a:rPr lang="en-US" sz="2200" dirty="0" err="1" smtClean="0">
                <a:solidFill>
                  <a:srgbClr val="080808"/>
                </a:solidFill>
              </a:rPr>
              <a:t>también</a:t>
            </a:r>
            <a:r>
              <a:rPr lang="en-US" sz="2200" dirty="0" smtClean="0">
                <a:solidFill>
                  <a:srgbClr val="080808"/>
                </a:solidFill>
              </a:rPr>
              <a:t> </a:t>
            </a:r>
            <a:r>
              <a:rPr lang="en-US" sz="2200" dirty="0" err="1" smtClean="0">
                <a:solidFill>
                  <a:srgbClr val="080808"/>
                </a:solidFill>
              </a:rPr>
              <a:t>crea</a:t>
            </a:r>
            <a:r>
              <a:rPr lang="en-US" sz="2200" dirty="0" smtClean="0">
                <a:solidFill>
                  <a:srgbClr val="080808"/>
                </a:solidFill>
              </a:rPr>
              <a:t> el </a:t>
            </a:r>
            <a:r>
              <a:rPr lang="en-US" sz="2200" dirty="0" err="1" smtClean="0">
                <a:solidFill>
                  <a:srgbClr val="080808"/>
                </a:solidFill>
              </a:rPr>
              <a:t>mundo</a:t>
            </a:r>
            <a:r>
              <a:rPr lang="en-US" sz="2200" dirty="0" smtClean="0">
                <a:solidFill>
                  <a:srgbClr val="080808"/>
                </a:solidFill>
              </a:rPr>
              <a:t> a </a:t>
            </a:r>
            <a:r>
              <a:rPr lang="en-US" sz="2200" dirty="0" err="1" smtClean="0">
                <a:solidFill>
                  <a:srgbClr val="080808"/>
                </a:solidFill>
              </a:rPr>
              <a:t>partir</a:t>
            </a:r>
            <a:r>
              <a:rPr lang="en-US" sz="2200" dirty="0" smtClean="0">
                <a:solidFill>
                  <a:srgbClr val="080808"/>
                </a:solidFill>
              </a:rPr>
              <a:t> de Su </a:t>
            </a:r>
            <a:r>
              <a:rPr lang="en-US" sz="2200" dirty="0" err="1" smtClean="0">
                <a:solidFill>
                  <a:srgbClr val="080808"/>
                </a:solidFill>
              </a:rPr>
              <a:t>anteproyecto</a:t>
            </a:r>
            <a:r>
              <a:rPr lang="en-US" sz="2200" dirty="0" smtClean="0">
                <a:solidFill>
                  <a:srgbClr val="080808"/>
                </a:solidFill>
              </a:rPr>
              <a:t>: la Torá. </a:t>
            </a:r>
            <a:endParaRPr lang="en-US" sz="22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'En el </a:t>
            </a:r>
            <a:r>
              <a:rPr lang="en-US" sz="2400" b="1" dirty="0" err="1" smtClean="0">
                <a:solidFill>
                  <a:srgbClr val="FF9933"/>
                </a:solidFill>
                <a:effectLst>
                  <a:outerShdw blurRad="38100" dist="38100" dir="2700000" algn="tl">
                    <a:srgbClr val="000000">
                      <a:alpha val="43137"/>
                    </a:srgbClr>
                  </a:outerShdw>
                </a:effectLst>
              </a:rPr>
              <a:t>comienzo</a:t>
            </a:r>
            <a:r>
              <a:rPr lang="en-US" sz="2400" b="1" dirty="0" smtClean="0">
                <a:solidFill>
                  <a:srgbClr val="FF9933"/>
                </a:solidFill>
                <a:effectLst>
                  <a:outerShdw blurRad="38100" dist="38100" dir="2700000" algn="tl">
                    <a:srgbClr val="000000">
                      <a:alpha val="43137"/>
                    </a:srgbClr>
                  </a:outerShdw>
                </a:effectLst>
              </a:rPr>
              <a:t> de la </a:t>
            </a:r>
            <a:r>
              <a:rPr lang="en-US" sz="2400" b="1" dirty="0" err="1" smtClean="0">
                <a:solidFill>
                  <a:srgbClr val="FF9933"/>
                </a:solidFill>
                <a:effectLst>
                  <a:outerShdw blurRad="38100" dist="38100" dir="2700000" algn="tl">
                    <a:srgbClr val="000000">
                      <a:alpha val="43137"/>
                    </a:srgbClr>
                  </a:outerShdw>
                </a:effectLst>
              </a:rPr>
              <a:t>creación</a:t>
            </a:r>
            <a:r>
              <a:rPr lang="en-US" sz="2400" b="1" dirty="0" smtClean="0">
                <a:solidFill>
                  <a:srgbClr val="FF9933"/>
                </a:solidFill>
                <a:effectLst>
                  <a:outerShdw blurRad="38100" dist="38100" dir="2700000" algn="tl">
                    <a:srgbClr val="000000">
                      <a:alpha val="43137"/>
                    </a:srgbClr>
                  </a:outerShdw>
                </a:effectLst>
              </a:rPr>
              <a:t> de Dios del </a:t>
            </a:r>
            <a:r>
              <a:rPr lang="en-US" sz="2400" b="1" dirty="0" err="1" smtClean="0">
                <a:solidFill>
                  <a:srgbClr val="FF9933"/>
                </a:solidFill>
                <a:effectLst>
                  <a:outerShdw blurRad="38100" dist="38100" dir="2700000" algn="tl">
                    <a:srgbClr val="000000">
                      <a:alpha val="43137"/>
                    </a:srgbClr>
                  </a:outerShdw>
                </a:effectLst>
              </a:rPr>
              <a:t>cielo</a:t>
            </a:r>
            <a:r>
              <a:rPr lang="en-US" sz="2400" b="1" dirty="0" smtClean="0">
                <a:solidFill>
                  <a:srgbClr val="FF9933"/>
                </a:solidFill>
                <a:effectLst>
                  <a:outerShdw blurRad="38100" dist="38100" dir="2700000" algn="tl">
                    <a:srgbClr val="000000">
                      <a:alpha val="43137"/>
                    </a:srgbClr>
                  </a:outerShdw>
                </a:effectLst>
              </a:rPr>
              <a:t> y de la </a:t>
            </a:r>
            <a:r>
              <a:rPr lang="en-US" sz="2400" b="1" dirty="0" err="1" smtClean="0">
                <a:solidFill>
                  <a:srgbClr val="FF9933"/>
                </a:solidFill>
                <a:effectLst>
                  <a:outerShdw blurRad="38100" dist="38100" dir="2700000" algn="tl">
                    <a:srgbClr val="000000">
                      <a:alpha val="43137"/>
                    </a:srgbClr>
                  </a:outerShdw>
                </a:effectLst>
              </a:rPr>
              <a:t>tierra</a:t>
            </a:r>
            <a:r>
              <a:rPr lang="en-US" sz="2400" b="1" dirty="0" smtClean="0">
                <a:solidFill>
                  <a:srgbClr val="FF9933"/>
                </a:solidFill>
                <a:effectLst>
                  <a:outerShdw blurRad="38100" dist="38100" dir="2700000" algn="tl">
                    <a:srgbClr val="000000">
                      <a:alpha val="43137"/>
                    </a:srgbClr>
                  </a:outerShdw>
                </a:effectLst>
              </a:rPr>
              <a:t>...' (1:1</a:t>
            </a:r>
            <a:r>
              <a:rPr lang="en-US" sz="2400" b="1" dirty="0" smtClean="0">
                <a:solidFill>
                  <a:srgbClr val="FF9933"/>
                </a:solidFill>
                <a:effectLst>
                  <a:outerShdw blurRad="38100" dist="38100" dir="2700000" algn="tl">
                    <a:srgbClr val="000000">
                      <a:alpha val="43137"/>
                    </a:srgbClr>
                  </a:outerShdw>
                </a:effectLst>
              </a:rPr>
              <a:t>)</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200" dirty="0" err="1" smtClean="0">
                <a:solidFill>
                  <a:srgbClr val="080808"/>
                </a:solidFill>
              </a:rPr>
              <a:t>Por</a:t>
            </a:r>
            <a:r>
              <a:rPr lang="en-US" sz="2200" dirty="0" smtClean="0">
                <a:solidFill>
                  <a:srgbClr val="080808"/>
                </a:solidFill>
              </a:rPr>
              <a:t> </a:t>
            </a:r>
            <a:r>
              <a:rPr lang="en-US" sz="2200" dirty="0" err="1" smtClean="0">
                <a:solidFill>
                  <a:srgbClr val="080808"/>
                </a:solidFill>
              </a:rPr>
              <a:t>eso</a:t>
            </a:r>
            <a:r>
              <a:rPr lang="en-US" sz="2200" dirty="0" smtClean="0">
                <a:solidFill>
                  <a:srgbClr val="080808"/>
                </a:solidFill>
              </a:rPr>
              <a:t>, se </a:t>
            </a:r>
            <a:r>
              <a:rPr lang="en-US" sz="2200" dirty="0" err="1" smtClean="0">
                <a:solidFill>
                  <a:srgbClr val="080808"/>
                </a:solidFill>
              </a:rPr>
              <a:t>entiende</a:t>
            </a:r>
            <a:r>
              <a:rPr lang="en-US" sz="2200" dirty="0" smtClean="0">
                <a:solidFill>
                  <a:srgbClr val="080808"/>
                </a:solidFill>
              </a:rPr>
              <a:t> </a:t>
            </a:r>
            <a:r>
              <a:rPr lang="en-US" sz="2200" dirty="0" err="1" smtClean="0">
                <a:solidFill>
                  <a:srgbClr val="080808"/>
                </a:solidFill>
              </a:rPr>
              <a:t>que</a:t>
            </a:r>
            <a:r>
              <a:rPr lang="en-US" sz="2200" dirty="0" smtClean="0">
                <a:solidFill>
                  <a:srgbClr val="080808"/>
                </a:solidFill>
              </a:rPr>
              <a:t> el </a:t>
            </a:r>
            <a:r>
              <a:rPr lang="en-US" sz="2200" dirty="0" err="1" smtClean="0">
                <a:solidFill>
                  <a:srgbClr val="080808"/>
                </a:solidFill>
              </a:rPr>
              <a:t>Sefer</a:t>
            </a:r>
            <a:r>
              <a:rPr lang="en-US" sz="2200" dirty="0" smtClean="0">
                <a:solidFill>
                  <a:srgbClr val="080808"/>
                </a:solidFill>
              </a:rPr>
              <a:t> Torá al </a:t>
            </a:r>
            <a:r>
              <a:rPr lang="en-US" sz="2200" dirty="0" err="1" smtClean="0">
                <a:solidFill>
                  <a:srgbClr val="080808"/>
                </a:solidFill>
              </a:rPr>
              <a:t>que</a:t>
            </a:r>
            <a:r>
              <a:rPr lang="en-US" sz="2200" dirty="0" smtClean="0">
                <a:solidFill>
                  <a:srgbClr val="080808"/>
                </a:solidFill>
              </a:rPr>
              <a:t> le </a:t>
            </a:r>
            <a:r>
              <a:rPr lang="en-US" sz="2200" dirty="0" err="1" smtClean="0">
                <a:solidFill>
                  <a:srgbClr val="080808"/>
                </a:solidFill>
              </a:rPr>
              <a:t>falta</a:t>
            </a:r>
            <a:r>
              <a:rPr lang="en-US" sz="2200" dirty="0" smtClean="0">
                <a:solidFill>
                  <a:srgbClr val="080808"/>
                </a:solidFill>
              </a:rPr>
              <a:t> </a:t>
            </a:r>
            <a:r>
              <a:rPr lang="en-US" sz="2200" dirty="0" err="1" smtClean="0">
                <a:solidFill>
                  <a:srgbClr val="080808"/>
                </a:solidFill>
              </a:rPr>
              <a:t>una</a:t>
            </a:r>
            <a:r>
              <a:rPr lang="en-US" sz="2200" dirty="0" smtClean="0">
                <a:solidFill>
                  <a:srgbClr val="080808"/>
                </a:solidFill>
              </a:rPr>
              <a:t> sola </a:t>
            </a:r>
            <a:r>
              <a:rPr lang="en-US" sz="2200" dirty="0" err="1" smtClean="0">
                <a:solidFill>
                  <a:srgbClr val="080808"/>
                </a:solidFill>
              </a:rPr>
              <a:t>letra</a:t>
            </a:r>
            <a:r>
              <a:rPr lang="en-US" sz="2200" dirty="0" smtClean="0">
                <a:solidFill>
                  <a:srgbClr val="080808"/>
                </a:solidFill>
              </a:rPr>
              <a:t> sea </a:t>
            </a:r>
            <a:r>
              <a:rPr lang="en-US" sz="2200" dirty="0" err="1" smtClean="0">
                <a:solidFill>
                  <a:srgbClr val="080808"/>
                </a:solidFill>
              </a:rPr>
              <a:t>pasul</a:t>
            </a:r>
            <a:r>
              <a:rPr lang="en-US" sz="2200" dirty="0" smtClean="0">
                <a:solidFill>
                  <a:srgbClr val="080808"/>
                </a:solidFill>
              </a:rPr>
              <a:t>, </a:t>
            </a:r>
            <a:r>
              <a:rPr lang="en-US" sz="2200" dirty="0" err="1" smtClean="0">
                <a:solidFill>
                  <a:srgbClr val="080808"/>
                </a:solidFill>
              </a:rPr>
              <a:t>inválido</a:t>
            </a:r>
            <a:r>
              <a:rPr lang="en-US" sz="2200" dirty="0" smtClean="0">
                <a:solidFill>
                  <a:srgbClr val="080808"/>
                </a:solidFill>
              </a:rPr>
              <a:t>. </a:t>
            </a:r>
            <a:endParaRPr lang="en-US" sz="2200" dirty="0" smtClean="0">
              <a:solidFill>
                <a:srgbClr val="080808"/>
              </a:solidFill>
            </a:endParaRPr>
          </a:p>
          <a:p>
            <a:pPr lvl="1">
              <a:buFont typeface="Arial" pitchFamily="34" charset="0"/>
              <a:buChar char="•"/>
            </a:pPr>
            <a:r>
              <a:rPr lang="en-US" sz="2200" dirty="0" err="1" smtClean="0">
                <a:solidFill>
                  <a:srgbClr val="080808"/>
                </a:solidFill>
              </a:rPr>
              <a:t>Porque</a:t>
            </a:r>
            <a:r>
              <a:rPr lang="en-US" sz="2200" dirty="0" smtClean="0">
                <a:solidFill>
                  <a:srgbClr val="080808"/>
                </a:solidFill>
              </a:rPr>
              <a:t> </a:t>
            </a:r>
            <a:r>
              <a:rPr lang="en-US" sz="2200" dirty="0" err="1" smtClean="0">
                <a:solidFill>
                  <a:srgbClr val="080808"/>
                </a:solidFill>
              </a:rPr>
              <a:t>así</a:t>
            </a:r>
            <a:r>
              <a:rPr lang="en-US" sz="2200" dirty="0" smtClean="0">
                <a:solidFill>
                  <a:srgbClr val="080808"/>
                </a:solidFill>
              </a:rPr>
              <a:t> </a:t>
            </a:r>
            <a:r>
              <a:rPr lang="en-US" sz="2200" dirty="0" err="1" smtClean="0">
                <a:solidFill>
                  <a:srgbClr val="080808"/>
                </a:solidFill>
              </a:rPr>
              <a:t>como</a:t>
            </a:r>
            <a:r>
              <a:rPr lang="en-US" sz="2200" dirty="0" smtClean="0">
                <a:solidFill>
                  <a:srgbClr val="080808"/>
                </a:solidFill>
              </a:rPr>
              <a:t> </a:t>
            </a:r>
            <a:r>
              <a:rPr lang="en-US" sz="2200" dirty="0" err="1" smtClean="0">
                <a:solidFill>
                  <a:srgbClr val="080808"/>
                </a:solidFill>
              </a:rPr>
              <a:t>una</a:t>
            </a:r>
            <a:r>
              <a:rPr lang="en-US" sz="2200" dirty="0" smtClean="0">
                <a:solidFill>
                  <a:srgbClr val="080808"/>
                </a:solidFill>
              </a:rPr>
              <a:t> sola </a:t>
            </a:r>
            <a:r>
              <a:rPr lang="en-US" sz="2200" dirty="0" err="1" smtClean="0">
                <a:solidFill>
                  <a:srgbClr val="080808"/>
                </a:solidFill>
              </a:rPr>
              <a:t>línea</a:t>
            </a:r>
            <a:r>
              <a:rPr lang="en-US" sz="2200" dirty="0" smtClean="0">
                <a:solidFill>
                  <a:srgbClr val="080808"/>
                </a:solidFill>
              </a:rPr>
              <a:t> </a:t>
            </a:r>
            <a:r>
              <a:rPr lang="en-US" sz="2200" dirty="0" err="1" smtClean="0">
                <a:solidFill>
                  <a:srgbClr val="080808"/>
                </a:solidFill>
              </a:rPr>
              <a:t>que</a:t>
            </a:r>
            <a:r>
              <a:rPr lang="en-US" sz="2200" dirty="0" smtClean="0">
                <a:solidFill>
                  <a:srgbClr val="080808"/>
                </a:solidFill>
              </a:rPr>
              <a:t> </a:t>
            </a:r>
            <a:r>
              <a:rPr lang="en-US" sz="2200" dirty="0" err="1" smtClean="0">
                <a:solidFill>
                  <a:srgbClr val="080808"/>
                </a:solidFill>
              </a:rPr>
              <a:t>falta</a:t>
            </a:r>
            <a:r>
              <a:rPr lang="en-US" sz="2200" dirty="0" smtClean="0">
                <a:solidFill>
                  <a:srgbClr val="080808"/>
                </a:solidFill>
              </a:rPr>
              <a:t> en los </a:t>
            </a:r>
            <a:r>
              <a:rPr lang="en-US" sz="2200" dirty="0" err="1" smtClean="0">
                <a:solidFill>
                  <a:srgbClr val="080808"/>
                </a:solidFill>
              </a:rPr>
              <a:t>planos</a:t>
            </a:r>
            <a:r>
              <a:rPr lang="en-US" sz="2200" dirty="0" smtClean="0">
                <a:solidFill>
                  <a:srgbClr val="080808"/>
                </a:solidFill>
              </a:rPr>
              <a:t> de un </a:t>
            </a:r>
            <a:r>
              <a:rPr lang="en-US" sz="2200" dirty="0" err="1" smtClean="0">
                <a:solidFill>
                  <a:srgbClr val="080808"/>
                </a:solidFill>
              </a:rPr>
              <a:t>edificio</a:t>
            </a:r>
            <a:r>
              <a:rPr lang="en-US" sz="2200" dirty="0" smtClean="0">
                <a:solidFill>
                  <a:srgbClr val="080808"/>
                </a:solidFill>
              </a:rPr>
              <a:t> </a:t>
            </a:r>
            <a:r>
              <a:rPr lang="en-US" sz="2200" dirty="0" err="1" smtClean="0">
                <a:solidFill>
                  <a:srgbClr val="080808"/>
                </a:solidFill>
              </a:rPr>
              <a:t>puede</a:t>
            </a:r>
            <a:r>
              <a:rPr lang="en-US" sz="2200" dirty="0" smtClean="0">
                <a:solidFill>
                  <a:srgbClr val="080808"/>
                </a:solidFill>
              </a:rPr>
              <a:t> </a:t>
            </a:r>
            <a:r>
              <a:rPr lang="en-US" sz="2200" dirty="0" err="1" smtClean="0">
                <a:solidFill>
                  <a:srgbClr val="080808"/>
                </a:solidFill>
              </a:rPr>
              <a:t>hacer</a:t>
            </a:r>
            <a:r>
              <a:rPr lang="en-US" sz="2200" dirty="0" smtClean="0">
                <a:solidFill>
                  <a:srgbClr val="080808"/>
                </a:solidFill>
              </a:rPr>
              <a:t> </a:t>
            </a:r>
            <a:r>
              <a:rPr lang="en-US" sz="2200" dirty="0" err="1" smtClean="0">
                <a:solidFill>
                  <a:srgbClr val="080808"/>
                </a:solidFill>
              </a:rPr>
              <a:t>que</a:t>
            </a:r>
            <a:r>
              <a:rPr lang="en-US" sz="2200" dirty="0" smtClean="0">
                <a:solidFill>
                  <a:srgbClr val="080808"/>
                </a:solidFill>
              </a:rPr>
              <a:t> </a:t>
            </a:r>
            <a:r>
              <a:rPr lang="en-US" sz="2200" dirty="0" err="1" smtClean="0">
                <a:solidFill>
                  <a:srgbClr val="080808"/>
                </a:solidFill>
              </a:rPr>
              <a:t>toda</a:t>
            </a:r>
            <a:r>
              <a:rPr lang="en-US" sz="2200" dirty="0" smtClean="0">
                <a:solidFill>
                  <a:srgbClr val="080808"/>
                </a:solidFill>
              </a:rPr>
              <a:t> el ala occidental se </a:t>
            </a:r>
            <a:r>
              <a:rPr lang="en-US" sz="2200" dirty="0" err="1" smtClean="0">
                <a:solidFill>
                  <a:srgbClr val="080808"/>
                </a:solidFill>
              </a:rPr>
              <a:t>haga</a:t>
            </a:r>
            <a:r>
              <a:rPr lang="en-US" sz="2200" dirty="0" smtClean="0">
                <a:solidFill>
                  <a:srgbClr val="080808"/>
                </a:solidFill>
              </a:rPr>
              <a:t> </a:t>
            </a:r>
            <a:r>
              <a:rPr lang="en-US" sz="2200" dirty="0" err="1" smtClean="0">
                <a:solidFill>
                  <a:srgbClr val="080808"/>
                </a:solidFill>
              </a:rPr>
              <a:t>ruinas</a:t>
            </a:r>
            <a:r>
              <a:rPr lang="en-US" sz="2200" dirty="0" smtClean="0">
                <a:solidFill>
                  <a:srgbClr val="080808"/>
                </a:solidFill>
              </a:rPr>
              <a:t> </a:t>
            </a:r>
            <a:r>
              <a:rPr lang="en-US" sz="2200" dirty="0" err="1" smtClean="0">
                <a:solidFill>
                  <a:srgbClr val="080808"/>
                </a:solidFill>
              </a:rPr>
              <a:t>enfrente</a:t>
            </a:r>
            <a:r>
              <a:rPr lang="en-US" sz="2200" dirty="0" smtClean="0">
                <a:solidFill>
                  <a:srgbClr val="080808"/>
                </a:solidFill>
              </a:rPr>
              <a:t> de </a:t>
            </a:r>
            <a:r>
              <a:rPr lang="en-US" sz="2200" dirty="0" err="1" smtClean="0">
                <a:solidFill>
                  <a:srgbClr val="080808"/>
                </a:solidFill>
              </a:rPr>
              <a:t>nuestros</a:t>
            </a:r>
            <a:r>
              <a:rPr lang="en-US" sz="2200" dirty="0" smtClean="0">
                <a:solidFill>
                  <a:srgbClr val="080808"/>
                </a:solidFill>
              </a:rPr>
              <a:t> </a:t>
            </a:r>
            <a:r>
              <a:rPr lang="en-US" sz="2200" dirty="0" err="1" smtClean="0">
                <a:solidFill>
                  <a:srgbClr val="080808"/>
                </a:solidFill>
              </a:rPr>
              <a:t>propios</a:t>
            </a:r>
            <a:r>
              <a:rPr lang="en-US" sz="2200" dirty="0" smtClean="0">
                <a:solidFill>
                  <a:srgbClr val="080808"/>
                </a:solidFill>
              </a:rPr>
              <a:t> </a:t>
            </a:r>
            <a:r>
              <a:rPr lang="en-US" sz="2200" dirty="0" err="1" smtClean="0">
                <a:solidFill>
                  <a:srgbClr val="080808"/>
                </a:solidFill>
              </a:rPr>
              <a:t>ojos</a:t>
            </a:r>
            <a:r>
              <a:rPr lang="en-US" sz="2200" dirty="0" smtClean="0">
                <a:solidFill>
                  <a:srgbClr val="080808"/>
                </a:solidFill>
              </a:rPr>
              <a:t>, del </a:t>
            </a:r>
            <a:r>
              <a:rPr lang="en-US" sz="2200" dirty="0" err="1" smtClean="0">
                <a:solidFill>
                  <a:srgbClr val="080808"/>
                </a:solidFill>
              </a:rPr>
              <a:t>mismo</a:t>
            </a:r>
            <a:r>
              <a:rPr lang="en-US" sz="2200" dirty="0" smtClean="0">
                <a:solidFill>
                  <a:srgbClr val="080808"/>
                </a:solidFill>
              </a:rPr>
              <a:t> </a:t>
            </a:r>
            <a:r>
              <a:rPr lang="en-US" sz="2200" dirty="0" err="1" smtClean="0">
                <a:solidFill>
                  <a:srgbClr val="080808"/>
                </a:solidFill>
              </a:rPr>
              <a:t>modo</a:t>
            </a:r>
            <a:r>
              <a:rPr lang="en-US" sz="2200" dirty="0" smtClean="0">
                <a:solidFill>
                  <a:srgbClr val="080808"/>
                </a:solidFill>
              </a:rPr>
              <a:t> </a:t>
            </a:r>
            <a:r>
              <a:rPr lang="en-US" sz="2200" dirty="0" err="1" smtClean="0">
                <a:solidFill>
                  <a:srgbClr val="080808"/>
                </a:solidFill>
              </a:rPr>
              <a:t>una</a:t>
            </a:r>
            <a:r>
              <a:rPr lang="en-US" sz="2200" dirty="0" smtClean="0">
                <a:solidFill>
                  <a:srgbClr val="080808"/>
                </a:solidFill>
              </a:rPr>
              <a:t> sola </a:t>
            </a:r>
            <a:r>
              <a:rPr lang="en-US" sz="2200" dirty="0" err="1" smtClean="0">
                <a:solidFill>
                  <a:srgbClr val="080808"/>
                </a:solidFill>
              </a:rPr>
              <a:t>letra</a:t>
            </a:r>
            <a:r>
              <a:rPr lang="en-US" sz="2200" dirty="0" smtClean="0">
                <a:solidFill>
                  <a:srgbClr val="080808"/>
                </a:solidFill>
              </a:rPr>
              <a:t> </a:t>
            </a:r>
            <a:r>
              <a:rPr lang="en-US" sz="2200" dirty="0" err="1" smtClean="0">
                <a:solidFill>
                  <a:srgbClr val="080808"/>
                </a:solidFill>
              </a:rPr>
              <a:t>que</a:t>
            </a:r>
            <a:r>
              <a:rPr lang="en-US" sz="2200" dirty="0" smtClean="0">
                <a:solidFill>
                  <a:srgbClr val="080808"/>
                </a:solidFill>
              </a:rPr>
              <a:t> </a:t>
            </a:r>
            <a:r>
              <a:rPr lang="en-US" sz="2200" dirty="0" err="1" smtClean="0">
                <a:solidFill>
                  <a:srgbClr val="080808"/>
                </a:solidFill>
              </a:rPr>
              <a:t>falte</a:t>
            </a:r>
            <a:r>
              <a:rPr lang="en-US" sz="2200" dirty="0" smtClean="0">
                <a:solidFill>
                  <a:srgbClr val="080808"/>
                </a:solidFill>
              </a:rPr>
              <a:t> de un </a:t>
            </a:r>
            <a:r>
              <a:rPr lang="en-US" sz="2200" dirty="0" err="1" smtClean="0">
                <a:solidFill>
                  <a:srgbClr val="080808"/>
                </a:solidFill>
              </a:rPr>
              <a:t>Sefer</a:t>
            </a:r>
            <a:r>
              <a:rPr lang="en-US" sz="2200" dirty="0" smtClean="0">
                <a:solidFill>
                  <a:srgbClr val="080808"/>
                </a:solidFill>
              </a:rPr>
              <a:t> Torá </a:t>
            </a:r>
            <a:r>
              <a:rPr lang="en-US" sz="2200" dirty="0" err="1" smtClean="0">
                <a:solidFill>
                  <a:srgbClr val="080808"/>
                </a:solidFill>
              </a:rPr>
              <a:t>es</a:t>
            </a:r>
            <a:r>
              <a:rPr lang="en-US" sz="2200" dirty="0" smtClean="0">
                <a:solidFill>
                  <a:srgbClr val="080808"/>
                </a:solidFill>
              </a:rPr>
              <a:t> </a:t>
            </a:r>
            <a:r>
              <a:rPr lang="en-US" sz="2200" dirty="0" err="1" smtClean="0">
                <a:solidFill>
                  <a:srgbClr val="080808"/>
                </a:solidFill>
              </a:rPr>
              <a:t>como</a:t>
            </a:r>
            <a:r>
              <a:rPr lang="en-US" sz="2200" dirty="0" smtClean="0">
                <a:solidFill>
                  <a:srgbClr val="080808"/>
                </a:solidFill>
              </a:rPr>
              <a:t> </a:t>
            </a:r>
            <a:r>
              <a:rPr lang="en-US" sz="2200" dirty="0" err="1" smtClean="0">
                <a:solidFill>
                  <a:srgbClr val="080808"/>
                </a:solidFill>
              </a:rPr>
              <a:t>si</a:t>
            </a:r>
            <a:r>
              <a:rPr lang="en-US" sz="2200" dirty="0" smtClean="0">
                <a:solidFill>
                  <a:srgbClr val="080808"/>
                </a:solidFill>
              </a:rPr>
              <a:t> al </a:t>
            </a:r>
            <a:r>
              <a:rPr lang="en-US" sz="2200" dirty="0" err="1" smtClean="0">
                <a:solidFill>
                  <a:srgbClr val="080808"/>
                </a:solidFill>
              </a:rPr>
              <a:t>mundo</a:t>
            </a:r>
            <a:r>
              <a:rPr lang="en-US" sz="2200" dirty="0" smtClean="0">
                <a:solidFill>
                  <a:srgbClr val="080808"/>
                </a:solidFill>
              </a:rPr>
              <a:t> le </a:t>
            </a:r>
            <a:r>
              <a:rPr lang="en-US" sz="2200" dirty="0" err="1" smtClean="0">
                <a:solidFill>
                  <a:srgbClr val="080808"/>
                </a:solidFill>
              </a:rPr>
              <a:t>hubieran</a:t>
            </a:r>
            <a:r>
              <a:rPr lang="en-US" sz="2200" dirty="0" smtClean="0">
                <a:solidFill>
                  <a:srgbClr val="080808"/>
                </a:solidFill>
              </a:rPr>
              <a:t> </a:t>
            </a:r>
            <a:r>
              <a:rPr lang="en-US" sz="2200" dirty="0" err="1" smtClean="0">
                <a:solidFill>
                  <a:srgbClr val="080808"/>
                </a:solidFill>
              </a:rPr>
              <a:t>sido</a:t>
            </a:r>
            <a:r>
              <a:rPr lang="en-US" sz="2200" dirty="0" smtClean="0">
                <a:solidFill>
                  <a:srgbClr val="080808"/>
                </a:solidFill>
              </a:rPr>
              <a:t> </a:t>
            </a:r>
            <a:r>
              <a:rPr lang="en-US" sz="2200" dirty="0" err="1" smtClean="0">
                <a:solidFill>
                  <a:srgbClr val="080808"/>
                </a:solidFill>
              </a:rPr>
              <a:t>borradas</a:t>
            </a:r>
            <a:r>
              <a:rPr lang="en-US" sz="2200" dirty="0" smtClean="0">
                <a:solidFill>
                  <a:srgbClr val="080808"/>
                </a:solidFill>
              </a:rPr>
              <a:t> </a:t>
            </a:r>
            <a:r>
              <a:rPr lang="en-US" sz="2200" dirty="0" err="1" smtClean="0">
                <a:solidFill>
                  <a:srgbClr val="080808"/>
                </a:solidFill>
              </a:rPr>
              <a:t>partes</a:t>
            </a:r>
            <a:r>
              <a:rPr lang="en-US" sz="2200" dirty="0" smtClean="0">
                <a:solidFill>
                  <a:srgbClr val="080808"/>
                </a:solidFill>
              </a:rPr>
              <a:t> </a:t>
            </a:r>
            <a:r>
              <a:rPr lang="en-US" sz="2200" dirty="0" err="1" smtClean="0">
                <a:solidFill>
                  <a:srgbClr val="080808"/>
                </a:solidFill>
              </a:rPr>
              <a:t>enteras</a:t>
            </a:r>
            <a:r>
              <a:rPr lang="en-US" sz="2200" dirty="0" smtClean="0">
                <a:solidFill>
                  <a:srgbClr val="080808"/>
                </a:solidFill>
              </a:rPr>
              <a:t>. </a:t>
            </a:r>
            <a:endParaRPr lang="en-US" sz="2200" dirty="0" smtClean="0">
              <a:solidFill>
                <a:srgbClr val="080808"/>
              </a:solidFill>
            </a:endParaRPr>
          </a:p>
          <a:p>
            <a:pPr lvl="1">
              <a:buFont typeface="Arial" pitchFamily="34" charset="0"/>
              <a:buChar char="•"/>
            </a:pPr>
            <a:r>
              <a:rPr lang="en-US" dirty="0" err="1" smtClean="0">
                <a:solidFill>
                  <a:srgbClr val="080808"/>
                </a:solidFill>
              </a:rPr>
              <a:t>Basado</a:t>
            </a:r>
            <a:r>
              <a:rPr lang="en-US" dirty="0" smtClean="0">
                <a:solidFill>
                  <a:srgbClr val="080808"/>
                </a:solidFill>
              </a:rPr>
              <a:t> en el </a:t>
            </a:r>
            <a:r>
              <a:rPr lang="en-US" dirty="0" err="1" smtClean="0">
                <a:solidFill>
                  <a:srgbClr val="080808"/>
                </a:solidFill>
              </a:rPr>
              <a:t>Jafetz</a:t>
            </a:r>
            <a:r>
              <a:rPr lang="en-US" dirty="0" smtClean="0">
                <a:solidFill>
                  <a:srgbClr val="080808"/>
                </a:solidFill>
              </a:rPr>
              <a:t> Jaim</a:t>
            </a:r>
            <a:endParaRPr lang="es-ES"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"Y se </a:t>
            </a:r>
            <a:r>
              <a:rPr lang="en-US" sz="2400" b="1" dirty="0" err="1" smtClean="0">
                <a:solidFill>
                  <a:srgbClr val="FF9933"/>
                </a:solidFill>
                <a:effectLst>
                  <a:outerShdw blurRad="38100" dist="38100" dir="2700000" algn="tl">
                    <a:srgbClr val="000000">
                      <a:alpha val="43137"/>
                    </a:srgbClr>
                  </a:outerShdw>
                </a:effectLst>
              </a:rPr>
              <a:t>unirá</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mujer</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serán</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una</a:t>
            </a:r>
            <a:r>
              <a:rPr lang="en-US" sz="2400" b="1" dirty="0" smtClean="0">
                <a:solidFill>
                  <a:srgbClr val="FF9933"/>
                </a:solidFill>
                <a:effectLst>
                  <a:outerShdw blurRad="38100" dist="38100" dir="2700000" algn="tl">
                    <a:srgbClr val="000000">
                      <a:alpha val="43137"/>
                    </a:srgbClr>
                  </a:outerShdw>
                </a:effectLst>
              </a:rPr>
              <a:t> sola carne." </a:t>
            </a:r>
            <a:r>
              <a:rPr lang="en-US" sz="2400" b="1" dirty="0" smtClean="0">
                <a:solidFill>
                  <a:srgbClr val="FF9933"/>
                </a:solidFill>
                <a:effectLst>
                  <a:outerShdw blurRad="38100" dist="38100" dir="2700000" algn="tl">
                    <a:srgbClr val="000000">
                      <a:alpha val="43137"/>
                    </a:srgbClr>
                  </a:outerShdw>
                </a:effectLst>
              </a:rPr>
              <a:t>2:24</a:t>
            </a:r>
          </a:p>
          <a:p>
            <a:r>
              <a:rPr lang="en-US" sz="2400" b="1" dirty="0" smtClean="0">
                <a:solidFill>
                  <a:srgbClr val="FF9933"/>
                </a:solidFill>
                <a:effectLst>
                  <a:outerShdw blurRad="38100" dist="38100" dir="2700000" algn="tl">
                    <a:srgbClr val="000000">
                      <a:alpha val="43137"/>
                    </a:srgbClr>
                  </a:outerShdw>
                </a:effectLst>
              </a:rPr>
              <a:t> </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r>
              <a:rPr lang="en-US" sz="2400" dirty="0" smtClean="0">
                <a:solidFill>
                  <a:srgbClr val="080808"/>
                </a:solidFill>
              </a:rPr>
              <a:t>Antes de </a:t>
            </a:r>
            <a:r>
              <a:rPr lang="en-US" sz="2400" dirty="0" err="1" smtClean="0">
                <a:solidFill>
                  <a:srgbClr val="080808"/>
                </a:solidFill>
              </a:rPr>
              <a:t>este</a:t>
            </a:r>
            <a:r>
              <a:rPr lang="en-US" sz="2400" dirty="0" smtClean="0">
                <a:solidFill>
                  <a:srgbClr val="080808"/>
                </a:solidFill>
              </a:rPr>
              <a:t> </a:t>
            </a:r>
            <a:r>
              <a:rPr lang="en-US" sz="2400" dirty="0" err="1" smtClean="0">
                <a:solidFill>
                  <a:srgbClr val="080808"/>
                </a:solidFill>
              </a:rPr>
              <a:t>pasuk</a:t>
            </a:r>
            <a:r>
              <a:rPr lang="en-US" sz="2400" dirty="0" smtClean="0">
                <a:solidFill>
                  <a:srgbClr val="080808"/>
                </a:solidFill>
              </a:rPr>
              <a:t> -</a:t>
            </a:r>
            <a:r>
              <a:rPr lang="en-US" sz="2400" dirty="0" err="1" smtClean="0">
                <a:solidFill>
                  <a:srgbClr val="080808"/>
                </a:solidFill>
              </a:rPr>
              <a:t>versículo</a:t>
            </a:r>
            <a:r>
              <a:rPr lang="en-US" sz="2400" dirty="0" smtClean="0">
                <a:solidFill>
                  <a:srgbClr val="080808"/>
                </a:solidFill>
              </a:rPr>
              <a:t>- , en el verso 1:27 la Torá </a:t>
            </a:r>
            <a:r>
              <a:rPr lang="en-US" sz="2400" dirty="0" err="1" smtClean="0">
                <a:solidFill>
                  <a:srgbClr val="080808"/>
                </a:solidFill>
              </a:rPr>
              <a:t>nos</a:t>
            </a:r>
            <a:r>
              <a:rPr lang="en-US" sz="2400" dirty="0" smtClean="0">
                <a:solidFill>
                  <a:srgbClr val="080808"/>
                </a:solidFill>
              </a:rPr>
              <a:t> dice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Elokim</a:t>
            </a:r>
            <a:r>
              <a:rPr lang="en-US" sz="2400" dirty="0" smtClean="0">
                <a:solidFill>
                  <a:srgbClr val="080808"/>
                </a:solidFill>
              </a:rPr>
              <a:t> </a:t>
            </a:r>
            <a:r>
              <a:rPr lang="en-US" sz="2400" dirty="0" err="1" smtClean="0">
                <a:solidFill>
                  <a:srgbClr val="080808"/>
                </a:solidFill>
              </a:rPr>
              <a:t>creó</a:t>
            </a:r>
            <a:r>
              <a:rPr lang="en-US" sz="2400" dirty="0" smtClean="0">
                <a:solidFill>
                  <a:srgbClr val="080808"/>
                </a:solidFill>
              </a:rPr>
              <a:t> al hombre, </a:t>
            </a:r>
            <a:r>
              <a:rPr lang="en-US" sz="2400" dirty="0" err="1" smtClean="0">
                <a:solidFill>
                  <a:srgbClr val="080808"/>
                </a:solidFill>
              </a:rPr>
              <a:t>varón</a:t>
            </a:r>
            <a:r>
              <a:rPr lang="en-US" sz="2400" dirty="0" smtClean="0">
                <a:solidFill>
                  <a:srgbClr val="080808"/>
                </a:solidFill>
              </a:rPr>
              <a:t> y </a:t>
            </a:r>
            <a:r>
              <a:rPr lang="en-US" sz="2400" dirty="0" err="1" smtClean="0">
                <a:solidFill>
                  <a:srgbClr val="080808"/>
                </a:solidFill>
              </a:rPr>
              <a:t>hembra</a:t>
            </a:r>
            <a:r>
              <a:rPr lang="en-US" sz="2400" dirty="0" smtClean="0">
                <a:solidFill>
                  <a:srgbClr val="080808"/>
                </a:solidFill>
              </a:rPr>
              <a:t>. </a:t>
            </a:r>
            <a:endParaRPr lang="en-US" sz="2400" dirty="0" smtClean="0">
              <a:solidFill>
                <a:srgbClr val="080808"/>
              </a:solidFill>
            </a:endParaRPr>
          </a:p>
          <a:p>
            <a:pPr lvl="1"/>
            <a:r>
              <a:rPr lang="en-US" sz="2400" dirty="0" err="1" smtClean="0">
                <a:solidFill>
                  <a:srgbClr val="080808"/>
                </a:solidFill>
              </a:rPr>
              <a:t>Pero</a:t>
            </a:r>
            <a:r>
              <a:rPr lang="en-US" sz="2400" dirty="0" smtClean="0">
                <a:solidFill>
                  <a:srgbClr val="080808"/>
                </a:solidFill>
              </a:rPr>
              <a:t> </a:t>
            </a:r>
            <a:r>
              <a:rPr lang="en-US" sz="2400" dirty="0" err="1" smtClean="0">
                <a:solidFill>
                  <a:srgbClr val="080808"/>
                </a:solidFill>
              </a:rPr>
              <a:t>mas</a:t>
            </a:r>
            <a:r>
              <a:rPr lang="en-US" sz="2400" dirty="0" smtClean="0">
                <a:solidFill>
                  <a:srgbClr val="080808"/>
                </a:solidFill>
              </a:rPr>
              <a:t> </a:t>
            </a:r>
            <a:r>
              <a:rPr lang="en-US" sz="2400" dirty="0" err="1" smtClean="0">
                <a:solidFill>
                  <a:srgbClr val="080808"/>
                </a:solidFill>
              </a:rPr>
              <a:t>adelante</a:t>
            </a:r>
            <a:r>
              <a:rPr lang="en-US" sz="2400" dirty="0" smtClean="0">
                <a:solidFill>
                  <a:srgbClr val="080808"/>
                </a:solidFill>
              </a:rPr>
              <a:t>, verso 2:7, </a:t>
            </a:r>
            <a:r>
              <a:rPr lang="en-US" sz="2400" dirty="0" err="1" smtClean="0">
                <a:solidFill>
                  <a:srgbClr val="080808"/>
                </a:solidFill>
              </a:rPr>
              <a:t>nos</a:t>
            </a:r>
            <a:r>
              <a:rPr lang="en-US" sz="2400" dirty="0" smtClean="0">
                <a:solidFill>
                  <a:srgbClr val="080808"/>
                </a:solidFill>
              </a:rPr>
              <a:t> </a:t>
            </a:r>
            <a:r>
              <a:rPr lang="en-US" sz="2400" dirty="0" err="1" smtClean="0">
                <a:solidFill>
                  <a:srgbClr val="080808"/>
                </a:solidFill>
              </a:rPr>
              <a:t>manifiesta</a:t>
            </a:r>
            <a:r>
              <a:rPr lang="en-US" sz="2400" dirty="0" smtClean="0">
                <a:solidFill>
                  <a:srgbClr val="080808"/>
                </a:solidFill>
              </a:rPr>
              <a:t> </a:t>
            </a:r>
            <a:r>
              <a:rPr lang="en-US" sz="2400" dirty="0" err="1" smtClean="0">
                <a:solidFill>
                  <a:srgbClr val="080808"/>
                </a:solidFill>
              </a:rPr>
              <a:t>cómo</a:t>
            </a:r>
            <a:r>
              <a:rPr lang="en-US" sz="2400" dirty="0" smtClean="0">
                <a:solidFill>
                  <a:srgbClr val="080808"/>
                </a:solidFill>
              </a:rPr>
              <a:t> </a:t>
            </a:r>
            <a:r>
              <a:rPr lang="en-US" sz="2400" dirty="0" err="1" smtClean="0">
                <a:solidFill>
                  <a:srgbClr val="080808"/>
                </a:solidFill>
              </a:rPr>
              <a:t>formó</a:t>
            </a:r>
            <a:r>
              <a:rPr lang="en-US" sz="2400" dirty="0" smtClean="0">
                <a:solidFill>
                  <a:srgbClr val="080808"/>
                </a:solidFill>
              </a:rPr>
              <a:t> al hombre, </a:t>
            </a:r>
            <a:r>
              <a:rPr lang="en-US" sz="2400" dirty="0" err="1" smtClean="0">
                <a:solidFill>
                  <a:srgbClr val="080808"/>
                </a:solidFill>
              </a:rPr>
              <a:t>como</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criatura</a:t>
            </a:r>
            <a:r>
              <a:rPr lang="en-US" sz="2400" dirty="0" smtClean="0">
                <a:solidFill>
                  <a:srgbClr val="080808"/>
                </a:solidFill>
              </a:rPr>
              <a:t> singular, solo. Lo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quiere</a:t>
            </a:r>
            <a:r>
              <a:rPr lang="en-US" sz="2400" dirty="0" smtClean="0">
                <a:solidFill>
                  <a:srgbClr val="080808"/>
                </a:solidFill>
              </a:rPr>
              <a:t> </a:t>
            </a:r>
            <a:r>
              <a:rPr lang="en-US" sz="2400" dirty="0" err="1" smtClean="0">
                <a:solidFill>
                  <a:srgbClr val="080808"/>
                </a:solidFill>
              </a:rPr>
              <a:t>decir</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al </a:t>
            </a:r>
            <a:r>
              <a:rPr lang="en-US" sz="2400" dirty="0" err="1" smtClean="0">
                <a:solidFill>
                  <a:srgbClr val="080808"/>
                </a:solidFill>
              </a:rPr>
              <a:t>crearlo</a:t>
            </a:r>
            <a:r>
              <a:rPr lang="en-US" sz="2400" dirty="0" smtClean="0">
                <a:solidFill>
                  <a:srgbClr val="080808"/>
                </a:solidFill>
              </a:rPr>
              <a:t> Adam </a:t>
            </a:r>
            <a:r>
              <a:rPr lang="en-US" sz="2400" dirty="0" err="1" smtClean="0">
                <a:solidFill>
                  <a:srgbClr val="080808"/>
                </a:solidFill>
              </a:rPr>
              <a:t>tenia</a:t>
            </a:r>
            <a:r>
              <a:rPr lang="en-US" sz="2400" dirty="0" smtClean="0">
                <a:solidFill>
                  <a:srgbClr val="080808"/>
                </a:solidFill>
              </a:rPr>
              <a:t> </a:t>
            </a:r>
            <a:r>
              <a:rPr lang="en-US" sz="2400" dirty="0" err="1" smtClean="0">
                <a:solidFill>
                  <a:srgbClr val="080808"/>
                </a:solidFill>
              </a:rPr>
              <a:t>ambas</a:t>
            </a:r>
            <a:r>
              <a:rPr lang="en-US" sz="2400" dirty="0" smtClean="0">
                <a:solidFill>
                  <a:srgbClr val="080808"/>
                </a:solidFill>
              </a:rPr>
              <a:t> </a:t>
            </a:r>
            <a:r>
              <a:rPr lang="en-US" sz="2400" dirty="0" err="1" smtClean="0">
                <a:solidFill>
                  <a:srgbClr val="080808"/>
                </a:solidFill>
              </a:rPr>
              <a:t>caracteristicas</a:t>
            </a:r>
            <a:r>
              <a:rPr lang="en-US" sz="2400" dirty="0" smtClean="0">
                <a:solidFill>
                  <a:srgbClr val="080808"/>
                </a:solidFill>
              </a:rPr>
              <a:t>, </a:t>
            </a:r>
            <a:r>
              <a:rPr lang="en-US" sz="2400" dirty="0" err="1" smtClean="0">
                <a:solidFill>
                  <a:srgbClr val="080808"/>
                </a:solidFill>
              </a:rPr>
              <a:t>masculinas</a:t>
            </a:r>
            <a:r>
              <a:rPr lang="en-US" sz="2400" dirty="0" smtClean="0">
                <a:solidFill>
                  <a:srgbClr val="080808"/>
                </a:solidFill>
              </a:rPr>
              <a:t> y </a:t>
            </a:r>
            <a:r>
              <a:rPr lang="en-US" sz="2400" dirty="0" err="1" smtClean="0">
                <a:solidFill>
                  <a:srgbClr val="080808"/>
                </a:solidFill>
              </a:rPr>
              <a:t>femeninas</a:t>
            </a:r>
            <a:r>
              <a:rPr lang="en-US" sz="2400" dirty="0" smtClean="0">
                <a:solidFill>
                  <a:srgbClr val="080808"/>
                </a:solidFill>
              </a:rPr>
              <a:t>. </a:t>
            </a:r>
            <a:endParaRPr lang="en-US" sz="2400" dirty="0" smtClean="0">
              <a:solidFill>
                <a:srgbClr val="080808"/>
              </a:solidFill>
            </a:endParaRPr>
          </a:p>
          <a:p>
            <a:pPr lvl="1"/>
            <a:r>
              <a:rPr lang="en-US" sz="2400" dirty="0" smtClean="0">
                <a:solidFill>
                  <a:srgbClr val="080808"/>
                </a:solidFill>
              </a:rPr>
              <a:t>En </a:t>
            </a:r>
            <a:r>
              <a:rPr lang="en-US" sz="2400" dirty="0" smtClean="0">
                <a:solidFill>
                  <a:srgbClr val="080808"/>
                </a:solidFill>
              </a:rPr>
              <a:t>el verso 2:21 </a:t>
            </a:r>
            <a:r>
              <a:rPr lang="en-US" sz="2400" dirty="0" err="1" smtClean="0">
                <a:solidFill>
                  <a:srgbClr val="080808"/>
                </a:solidFill>
              </a:rPr>
              <a:t>nos</a:t>
            </a:r>
            <a:r>
              <a:rPr lang="en-US" sz="2400" dirty="0" smtClean="0">
                <a:solidFill>
                  <a:srgbClr val="080808"/>
                </a:solidFill>
              </a:rPr>
              <a:t> </a:t>
            </a:r>
            <a:r>
              <a:rPr lang="en-US" sz="2400" dirty="0" err="1" smtClean="0">
                <a:solidFill>
                  <a:srgbClr val="080808"/>
                </a:solidFill>
              </a:rPr>
              <a:t>habla</a:t>
            </a:r>
            <a:r>
              <a:rPr lang="en-US" sz="2400" dirty="0" smtClean="0">
                <a:solidFill>
                  <a:srgbClr val="080808"/>
                </a:solidFill>
              </a:rPr>
              <a:t> </a:t>
            </a:r>
            <a:r>
              <a:rPr lang="en-US" sz="2400" dirty="0" err="1" smtClean="0">
                <a:solidFill>
                  <a:srgbClr val="080808"/>
                </a:solidFill>
              </a:rPr>
              <a:t>sobre</a:t>
            </a:r>
            <a:r>
              <a:rPr lang="en-US" sz="2400" dirty="0" smtClean="0">
                <a:solidFill>
                  <a:srgbClr val="080808"/>
                </a:solidFill>
              </a:rPr>
              <a:t> el </a:t>
            </a:r>
            <a:r>
              <a:rPr lang="en-US" sz="2400" dirty="0" err="1" smtClean="0">
                <a:solidFill>
                  <a:srgbClr val="080808"/>
                </a:solidFill>
              </a:rPr>
              <a:t>proceso</a:t>
            </a:r>
            <a:r>
              <a:rPr lang="en-US" sz="2400" dirty="0" smtClean="0">
                <a:solidFill>
                  <a:srgbClr val="080808"/>
                </a:solidFill>
              </a:rPr>
              <a:t> de </a:t>
            </a:r>
            <a:r>
              <a:rPr lang="en-US" sz="2400" dirty="0" err="1" smtClean="0">
                <a:solidFill>
                  <a:srgbClr val="080808"/>
                </a:solidFill>
              </a:rPr>
              <a:t>creación</a:t>
            </a:r>
            <a:r>
              <a:rPr lang="en-US" sz="2400" dirty="0" smtClean="0">
                <a:solidFill>
                  <a:srgbClr val="080808"/>
                </a:solidFill>
              </a:rPr>
              <a:t> de la </a:t>
            </a:r>
            <a:r>
              <a:rPr lang="en-US" sz="2400" dirty="0" err="1" smtClean="0">
                <a:solidFill>
                  <a:srgbClr val="080808"/>
                </a:solidFill>
              </a:rPr>
              <a:t>mujer</a:t>
            </a:r>
            <a:r>
              <a:rPr lang="en-US" sz="2400" dirty="0" smtClean="0">
                <a:solidFill>
                  <a:srgbClr val="080808"/>
                </a:solidFill>
              </a:rPr>
              <a:t>. </a:t>
            </a:r>
            <a:endParaRPr lang="en-US" sz="2400" dirty="0" smtClean="0">
              <a:solidFill>
                <a:srgbClr val="080808"/>
              </a:solidFill>
            </a:endParaRPr>
          </a:p>
          <a:p>
            <a:pPr lvl="1"/>
            <a:endParaRPr lang="es-ES"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"Y se </a:t>
            </a:r>
            <a:r>
              <a:rPr lang="en-US" sz="2400" b="1" dirty="0" err="1" smtClean="0">
                <a:solidFill>
                  <a:srgbClr val="FF9933"/>
                </a:solidFill>
                <a:effectLst>
                  <a:outerShdw blurRad="38100" dist="38100" dir="2700000" algn="tl">
                    <a:srgbClr val="000000">
                      <a:alpha val="43137"/>
                    </a:srgbClr>
                  </a:outerShdw>
                </a:effectLst>
              </a:rPr>
              <a:t>unirá</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mujer</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serán</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una</a:t>
            </a:r>
            <a:r>
              <a:rPr lang="en-US" sz="2400" b="1" dirty="0" smtClean="0">
                <a:solidFill>
                  <a:srgbClr val="FF9933"/>
                </a:solidFill>
                <a:effectLst>
                  <a:outerShdw blurRad="38100" dist="38100" dir="2700000" algn="tl">
                    <a:srgbClr val="000000">
                      <a:alpha val="43137"/>
                    </a:srgbClr>
                  </a:outerShdw>
                </a:effectLst>
              </a:rPr>
              <a:t> sola carne." </a:t>
            </a:r>
            <a:r>
              <a:rPr lang="en-US" sz="2400" b="1" dirty="0" smtClean="0">
                <a:solidFill>
                  <a:srgbClr val="FF9933"/>
                </a:solidFill>
                <a:effectLst>
                  <a:outerShdw blurRad="38100" dist="38100" dir="2700000" algn="tl">
                    <a:srgbClr val="000000">
                      <a:alpha val="43137"/>
                    </a:srgbClr>
                  </a:outerShdw>
                </a:effectLst>
              </a:rPr>
              <a:t>2:24</a:t>
            </a:r>
          </a:p>
          <a:p>
            <a:r>
              <a:rPr lang="en-US" sz="2400" b="1" dirty="0" smtClean="0">
                <a:solidFill>
                  <a:srgbClr val="FF9933"/>
                </a:solidFill>
                <a:effectLst>
                  <a:outerShdw blurRad="38100" dist="38100" dir="2700000" algn="tl">
                    <a:srgbClr val="000000">
                      <a:alpha val="43137"/>
                    </a:srgbClr>
                  </a:outerShdw>
                </a:effectLst>
              </a:rPr>
              <a:t> </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r>
              <a:rPr lang="en-US" sz="2400" dirty="0" smtClean="0">
                <a:solidFill>
                  <a:srgbClr val="080808"/>
                </a:solidFill>
              </a:rPr>
              <a:t>La </a:t>
            </a:r>
            <a:r>
              <a:rPr lang="en-US" sz="2400" dirty="0" err="1" smtClean="0">
                <a:solidFill>
                  <a:srgbClr val="080808"/>
                </a:solidFill>
              </a:rPr>
              <a:t>imágen</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Dios forma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especie</a:t>
            </a:r>
            <a:r>
              <a:rPr lang="en-US" sz="2400" dirty="0" smtClean="0">
                <a:solidFill>
                  <a:srgbClr val="080808"/>
                </a:solidFill>
              </a:rPr>
              <a:t> de </a:t>
            </a:r>
            <a:r>
              <a:rPr lang="en-US" sz="2400" dirty="0" err="1" smtClean="0">
                <a:solidFill>
                  <a:srgbClr val="080808"/>
                </a:solidFill>
              </a:rPr>
              <a:t>muñequito</a:t>
            </a:r>
            <a:r>
              <a:rPr lang="en-US" sz="2400" dirty="0" smtClean="0">
                <a:solidFill>
                  <a:srgbClr val="080808"/>
                </a:solidFill>
              </a:rPr>
              <a:t> del </a:t>
            </a:r>
            <a:r>
              <a:rPr lang="en-US" sz="2400" dirty="0" err="1" smtClean="0">
                <a:solidFill>
                  <a:srgbClr val="080808"/>
                </a:solidFill>
              </a:rPr>
              <a:t>barro</a:t>
            </a:r>
            <a:r>
              <a:rPr lang="en-US" sz="2400" dirty="0" smtClean="0">
                <a:solidFill>
                  <a:srgbClr val="080808"/>
                </a:solidFill>
              </a:rPr>
              <a:t> con </a:t>
            </a:r>
            <a:r>
              <a:rPr lang="en-US" sz="2400" dirty="0" err="1" smtClean="0">
                <a:solidFill>
                  <a:srgbClr val="080808"/>
                </a:solidFill>
              </a:rPr>
              <a:t>características</a:t>
            </a:r>
            <a:r>
              <a:rPr lang="en-US" sz="2400" dirty="0" smtClean="0">
                <a:solidFill>
                  <a:srgbClr val="080808"/>
                </a:solidFill>
              </a:rPr>
              <a:t> </a:t>
            </a:r>
            <a:r>
              <a:rPr lang="en-US" sz="2400" dirty="0" err="1" smtClean="0">
                <a:solidFill>
                  <a:srgbClr val="080808"/>
                </a:solidFill>
              </a:rPr>
              <a:t>duales</a:t>
            </a:r>
            <a:r>
              <a:rPr lang="en-US" sz="2400" dirty="0" smtClean="0">
                <a:solidFill>
                  <a:srgbClr val="080808"/>
                </a:solidFill>
              </a:rPr>
              <a:t>; el hombre le </a:t>
            </a:r>
            <a:r>
              <a:rPr lang="en-US" sz="2400" dirty="0" err="1" smtClean="0">
                <a:solidFill>
                  <a:srgbClr val="080808"/>
                </a:solidFill>
              </a:rPr>
              <a:t>reclama</a:t>
            </a:r>
            <a:r>
              <a:rPr lang="en-US" sz="2400" dirty="0" smtClean="0">
                <a:solidFill>
                  <a:srgbClr val="080808"/>
                </a:solidFill>
              </a:rPr>
              <a:t> a Dios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él</a:t>
            </a:r>
            <a:r>
              <a:rPr lang="en-US" sz="2400" dirty="0" smtClean="0">
                <a:solidFill>
                  <a:srgbClr val="080808"/>
                </a:solidFill>
              </a:rPr>
              <a:t> solo no </a:t>
            </a:r>
            <a:r>
              <a:rPr lang="en-US" sz="2400" dirty="0" err="1" smtClean="0">
                <a:solidFill>
                  <a:srgbClr val="080808"/>
                </a:solidFill>
              </a:rPr>
              <a:t>tiene</a:t>
            </a:r>
            <a:r>
              <a:rPr lang="en-US" sz="2400" dirty="0" smtClean="0">
                <a:solidFill>
                  <a:srgbClr val="080808"/>
                </a:solidFill>
              </a:rPr>
              <a:t> </a:t>
            </a:r>
            <a:r>
              <a:rPr lang="en-US" sz="2400" dirty="0" err="1" smtClean="0">
                <a:solidFill>
                  <a:srgbClr val="080808"/>
                </a:solidFill>
              </a:rPr>
              <a:t>pareja</a:t>
            </a:r>
            <a:r>
              <a:rPr lang="en-US" sz="2400" dirty="0" smtClean="0">
                <a:solidFill>
                  <a:srgbClr val="080808"/>
                </a:solidFill>
              </a:rPr>
              <a:t> </a:t>
            </a:r>
            <a:r>
              <a:rPr lang="en-US" sz="2400" dirty="0" err="1" smtClean="0">
                <a:solidFill>
                  <a:srgbClr val="080808"/>
                </a:solidFill>
              </a:rPr>
              <a:t>frente</a:t>
            </a:r>
            <a:r>
              <a:rPr lang="en-US" sz="2400" dirty="0" smtClean="0">
                <a:solidFill>
                  <a:srgbClr val="080808"/>
                </a:solidFill>
              </a:rPr>
              <a:t> al </a:t>
            </a:r>
            <a:r>
              <a:rPr lang="en-US" sz="2400" dirty="0" err="1" smtClean="0">
                <a:solidFill>
                  <a:srgbClr val="080808"/>
                </a:solidFill>
              </a:rPr>
              <a:t>resto</a:t>
            </a:r>
            <a:r>
              <a:rPr lang="en-US" sz="2400" dirty="0" smtClean="0">
                <a:solidFill>
                  <a:srgbClr val="080808"/>
                </a:solidFill>
              </a:rPr>
              <a:t> de los </a:t>
            </a:r>
            <a:r>
              <a:rPr lang="en-US" sz="2400" dirty="0" err="1" smtClean="0">
                <a:solidFill>
                  <a:srgbClr val="080808"/>
                </a:solidFill>
              </a:rPr>
              <a:t>animales</a:t>
            </a:r>
            <a:r>
              <a:rPr lang="en-US" sz="2400" dirty="0" smtClean="0">
                <a:solidFill>
                  <a:srgbClr val="080808"/>
                </a:solidFill>
              </a:rPr>
              <a:t>.</a:t>
            </a:r>
          </a:p>
          <a:p>
            <a:pPr lvl="1"/>
            <a:r>
              <a:rPr lang="en-US" sz="2400" dirty="0" smtClean="0">
                <a:solidFill>
                  <a:srgbClr val="080808"/>
                </a:solidFill>
              </a:rPr>
              <a:t>Los </a:t>
            </a:r>
            <a:r>
              <a:rPr lang="en-US" sz="2400" dirty="0" err="1" smtClean="0">
                <a:solidFill>
                  <a:srgbClr val="080808"/>
                </a:solidFill>
              </a:rPr>
              <a:t>animales</a:t>
            </a:r>
            <a:r>
              <a:rPr lang="en-US" sz="2400" dirty="0" smtClean="0">
                <a:solidFill>
                  <a:srgbClr val="080808"/>
                </a:solidFill>
              </a:rPr>
              <a:t>, </a:t>
            </a:r>
            <a:r>
              <a:rPr lang="en-US" sz="2400" dirty="0" err="1" smtClean="0">
                <a:solidFill>
                  <a:srgbClr val="080808"/>
                </a:solidFill>
              </a:rPr>
              <a:t>entendemos</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han</a:t>
            </a:r>
            <a:r>
              <a:rPr lang="en-US" sz="2400" dirty="0" smtClean="0">
                <a:solidFill>
                  <a:srgbClr val="080808"/>
                </a:solidFill>
              </a:rPr>
              <a:t> </a:t>
            </a:r>
            <a:r>
              <a:rPr lang="en-US" sz="2400" dirty="0" err="1" smtClean="0">
                <a:solidFill>
                  <a:srgbClr val="080808"/>
                </a:solidFill>
              </a:rPr>
              <a:t>sido</a:t>
            </a:r>
            <a:r>
              <a:rPr lang="en-US" sz="2400" dirty="0" smtClean="0">
                <a:solidFill>
                  <a:srgbClr val="080808"/>
                </a:solidFill>
              </a:rPr>
              <a:t> </a:t>
            </a:r>
            <a:r>
              <a:rPr lang="en-US" sz="2400" dirty="0" err="1" smtClean="0">
                <a:solidFill>
                  <a:srgbClr val="080808"/>
                </a:solidFill>
              </a:rPr>
              <a:t>creados</a:t>
            </a:r>
            <a:r>
              <a:rPr lang="en-US" sz="2400" dirty="0" smtClean="0">
                <a:solidFill>
                  <a:srgbClr val="080808"/>
                </a:solidFill>
              </a:rPr>
              <a:t> macho y </a:t>
            </a:r>
            <a:r>
              <a:rPr lang="en-US" sz="2400" dirty="0" err="1" smtClean="0">
                <a:solidFill>
                  <a:srgbClr val="080808"/>
                </a:solidFill>
              </a:rPr>
              <a:t>hembra</a:t>
            </a:r>
            <a:r>
              <a:rPr lang="en-US" sz="2400" dirty="0" smtClean="0">
                <a:solidFill>
                  <a:srgbClr val="080808"/>
                </a:solidFill>
              </a:rPr>
              <a:t>, </a:t>
            </a:r>
            <a:r>
              <a:rPr lang="en-US" sz="2400" dirty="0" err="1" smtClean="0">
                <a:solidFill>
                  <a:srgbClr val="080808"/>
                </a:solidFill>
              </a:rPr>
              <a:t>contrario</a:t>
            </a:r>
            <a:r>
              <a:rPr lang="en-US" sz="2400" dirty="0" smtClean="0">
                <a:solidFill>
                  <a:srgbClr val="080808"/>
                </a:solidFill>
              </a:rPr>
              <a:t> a lo </a:t>
            </a:r>
            <a:r>
              <a:rPr lang="en-US" sz="2400" dirty="0" err="1" smtClean="0">
                <a:solidFill>
                  <a:srgbClr val="080808"/>
                </a:solidFill>
              </a:rPr>
              <a:t>que</a:t>
            </a:r>
            <a:r>
              <a:rPr lang="en-US" sz="2400" dirty="0" smtClean="0">
                <a:solidFill>
                  <a:srgbClr val="080808"/>
                </a:solidFill>
              </a:rPr>
              <a:t> Hashem </a:t>
            </a:r>
            <a:r>
              <a:rPr lang="en-US" sz="2400" dirty="0" err="1" smtClean="0">
                <a:solidFill>
                  <a:srgbClr val="080808"/>
                </a:solidFill>
              </a:rPr>
              <a:t>hace</a:t>
            </a:r>
            <a:r>
              <a:rPr lang="en-US" sz="2400" dirty="0" smtClean="0">
                <a:solidFill>
                  <a:srgbClr val="080808"/>
                </a:solidFill>
              </a:rPr>
              <a:t> con el ser </a:t>
            </a:r>
            <a:r>
              <a:rPr lang="en-US" sz="2400" dirty="0" err="1" smtClean="0">
                <a:solidFill>
                  <a:srgbClr val="080808"/>
                </a:solidFill>
              </a:rPr>
              <a:t>humano</a:t>
            </a:r>
            <a:r>
              <a:rPr lang="en-US" sz="2400" dirty="0" smtClean="0">
                <a:solidFill>
                  <a:srgbClr val="080808"/>
                </a:solidFill>
              </a:rPr>
              <a:t>. </a:t>
            </a:r>
            <a:endParaRPr lang="en-US" sz="2400" dirty="0" smtClean="0">
              <a:solidFill>
                <a:srgbClr val="080808"/>
              </a:solidFill>
            </a:endParaRPr>
          </a:p>
          <a:p>
            <a:pPr lvl="1"/>
            <a:r>
              <a:rPr lang="en-US" sz="2400" dirty="0" smtClean="0">
                <a:solidFill>
                  <a:srgbClr val="080808"/>
                </a:solidFill>
              </a:rPr>
              <a:t>Al </a:t>
            </a:r>
            <a:r>
              <a:rPr lang="en-US" sz="2400" dirty="0" smtClean="0">
                <a:solidFill>
                  <a:srgbClr val="080808"/>
                </a:solidFill>
              </a:rPr>
              <a:t>responder al </a:t>
            </a:r>
            <a:r>
              <a:rPr lang="en-US" sz="2400" dirty="0" err="1" smtClean="0">
                <a:solidFill>
                  <a:srgbClr val="080808"/>
                </a:solidFill>
              </a:rPr>
              <a:t>reclamo</a:t>
            </a:r>
            <a:r>
              <a:rPr lang="en-US" sz="2400" dirty="0" smtClean="0">
                <a:solidFill>
                  <a:srgbClr val="080808"/>
                </a:solidFill>
              </a:rPr>
              <a:t> de Adam, Dios </a:t>
            </a:r>
            <a:r>
              <a:rPr lang="en-US" sz="2400" dirty="0" err="1" smtClean="0">
                <a:solidFill>
                  <a:srgbClr val="080808"/>
                </a:solidFill>
              </a:rPr>
              <a:t>entonces</a:t>
            </a:r>
            <a:r>
              <a:rPr lang="en-US" sz="2400" dirty="0" smtClean="0">
                <a:solidFill>
                  <a:srgbClr val="080808"/>
                </a:solidFill>
              </a:rPr>
              <a:t> </a:t>
            </a:r>
            <a:r>
              <a:rPr lang="en-US" sz="2400" dirty="0" err="1" smtClean="0">
                <a:solidFill>
                  <a:srgbClr val="080808"/>
                </a:solidFill>
              </a:rPr>
              <a:t>hace</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se </a:t>
            </a:r>
            <a:r>
              <a:rPr lang="en-US" sz="2400" dirty="0" err="1" smtClean="0">
                <a:solidFill>
                  <a:srgbClr val="080808"/>
                </a:solidFill>
              </a:rPr>
              <a:t>duerma</a:t>
            </a:r>
            <a:r>
              <a:rPr lang="en-US" sz="2400" dirty="0" smtClean="0">
                <a:solidFill>
                  <a:srgbClr val="080808"/>
                </a:solidFill>
              </a:rPr>
              <a:t> y de </a:t>
            </a:r>
            <a:r>
              <a:rPr lang="en-US" sz="2400" dirty="0" err="1" smtClean="0">
                <a:solidFill>
                  <a:srgbClr val="080808"/>
                </a:solidFill>
              </a:rPr>
              <a:t>él</a:t>
            </a:r>
            <a:r>
              <a:rPr lang="en-US" sz="2400" dirty="0" smtClean="0">
                <a:solidFill>
                  <a:srgbClr val="080808"/>
                </a:solidFill>
              </a:rPr>
              <a:t> </a:t>
            </a:r>
            <a:r>
              <a:rPr lang="en-US" sz="2400" dirty="0" err="1" smtClean="0">
                <a:solidFill>
                  <a:srgbClr val="080808"/>
                </a:solidFill>
              </a:rPr>
              <a:t>toma</a:t>
            </a:r>
            <a:r>
              <a:rPr lang="en-US" sz="2400" dirty="0" smtClean="0">
                <a:solidFill>
                  <a:srgbClr val="080808"/>
                </a:solidFill>
              </a:rPr>
              <a:t> </a:t>
            </a:r>
            <a:r>
              <a:rPr lang="en-US" sz="2400" dirty="0" err="1" smtClean="0">
                <a:solidFill>
                  <a:srgbClr val="080808"/>
                </a:solidFill>
              </a:rPr>
              <a:t>una</a:t>
            </a:r>
            <a:r>
              <a:rPr lang="en-US" sz="2400" dirty="0" smtClean="0">
                <a:solidFill>
                  <a:srgbClr val="080808"/>
                </a:solidFill>
              </a:rPr>
              <a:t> </a:t>
            </a:r>
            <a:r>
              <a:rPr lang="en-US" sz="2400" dirty="0" err="1" smtClean="0">
                <a:solidFill>
                  <a:srgbClr val="080808"/>
                </a:solidFill>
              </a:rPr>
              <a:t>porción</a:t>
            </a:r>
            <a:r>
              <a:rPr lang="en-US" sz="2400" dirty="0" smtClean="0">
                <a:solidFill>
                  <a:srgbClr val="080808"/>
                </a:solidFill>
              </a:rPr>
              <a:t> de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cuerpo</a:t>
            </a:r>
            <a:r>
              <a:rPr lang="en-US" sz="2400" dirty="0" smtClean="0">
                <a:solidFill>
                  <a:srgbClr val="080808"/>
                </a:solidFill>
              </a:rPr>
              <a:t> y forma a la </a:t>
            </a:r>
            <a:r>
              <a:rPr lang="en-US" sz="2400" dirty="0" err="1" smtClean="0">
                <a:solidFill>
                  <a:srgbClr val="080808"/>
                </a:solidFill>
              </a:rPr>
              <a:t>mujer</a:t>
            </a:r>
            <a:r>
              <a:rPr lang="en-US" sz="2400" dirty="0" smtClean="0">
                <a:solidFill>
                  <a:srgbClr val="080808"/>
                </a:solidFill>
              </a:rPr>
              <a:t>. </a:t>
            </a:r>
            <a:endParaRPr lang="es-ES" sz="2400"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"Y se </a:t>
            </a:r>
            <a:r>
              <a:rPr lang="en-US" sz="2400" b="1" dirty="0" err="1" smtClean="0">
                <a:solidFill>
                  <a:srgbClr val="FF9933"/>
                </a:solidFill>
                <a:effectLst>
                  <a:outerShdw blurRad="38100" dist="38100" dir="2700000" algn="tl">
                    <a:srgbClr val="000000">
                      <a:alpha val="43137"/>
                    </a:srgbClr>
                  </a:outerShdw>
                </a:effectLst>
              </a:rPr>
              <a:t>unirá</a:t>
            </a:r>
            <a:r>
              <a:rPr lang="en-US" sz="2400" b="1" dirty="0" smtClean="0">
                <a:solidFill>
                  <a:srgbClr val="FF9933"/>
                </a:solidFill>
                <a:effectLst>
                  <a:outerShdw blurRad="38100" dist="38100" dir="2700000" algn="tl">
                    <a:srgbClr val="000000">
                      <a:alpha val="43137"/>
                    </a:srgbClr>
                  </a:outerShdw>
                </a:effectLst>
              </a:rPr>
              <a:t> a </a:t>
            </a:r>
            <a:r>
              <a:rPr lang="en-US" sz="2400" b="1" dirty="0" err="1" smtClean="0">
                <a:solidFill>
                  <a:srgbClr val="FF9933"/>
                </a:solidFill>
                <a:effectLst>
                  <a:outerShdw blurRad="38100" dist="38100" dir="2700000" algn="tl">
                    <a:srgbClr val="000000">
                      <a:alpha val="43137"/>
                    </a:srgbClr>
                  </a:outerShdw>
                </a:effectLst>
              </a:rPr>
              <a:t>su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mujer</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serán</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una</a:t>
            </a:r>
            <a:r>
              <a:rPr lang="en-US" sz="2400" b="1" dirty="0" smtClean="0">
                <a:solidFill>
                  <a:srgbClr val="FF9933"/>
                </a:solidFill>
                <a:effectLst>
                  <a:outerShdw blurRad="38100" dist="38100" dir="2700000" algn="tl">
                    <a:srgbClr val="000000">
                      <a:alpha val="43137"/>
                    </a:srgbClr>
                  </a:outerShdw>
                </a:effectLst>
              </a:rPr>
              <a:t> sola carne." </a:t>
            </a:r>
            <a:r>
              <a:rPr lang="en-US" sz="2400" b="1" dirty="0" smtClean="0">
                <a:solidFill>
                  <a:srgbClr val="FF9933"/>
                </a:solidFill>
                <a:effectLst>
                  <a:outerShdw blurRad="38100" dist="38100" dir="2700000" algn="tl">
                    <a:srgbClr val="000000">
                      <a:alpha val="43137"/>
                    </a:srgbClr>
                  </a:outerShdw>
                </a:effectLst>
              </a:rPr>
              <a:t>2:24</a:t>
            </a:r>
          </a:p>
          <a:p>
            <a:r>
              <a:rPr lang="en-US" sz="2400" b="1" dirty="0" smtClean="0">
                <a:solidFill>
                  <a:srgbClr val="FF9933"/>
                </a:solidFill>
                <a:effectLst>
                  <a:outerShdw blurRad="38100" dist="38100" dir="2700000" algn="tl">
                    <a:srgbClr val="000000">
                      <a:alpha val="43137"/>
                    </a:srgbClr>
                  </a:outerShdw>
                </a:effectLst>
              </a:rPr>
              <a:t> </a:t>
            </a:r>
            <a:r>
              <a:rPr lang="en-US" sz="2400" dirty="0" smtClean="0">
                <a:solidFill>
                  <a:srgbClr val="FF9933"/>
                </a:solidFill>
                <a:effectLst>
                  <a:outerShdw blurRad="38100" dist="38100" dir="2700000" algn="tl">
                    <a:srgbClr val="000000">
                      <a:alpha val="43137"/>
                    </a:srgbClr>
                  </a:outerShdw>
                </a:effectLst>
              </a:rPr>
              <a:t> </a:t>
            </a:r>
            <a:endParaRPr lang="en-US" sz="2400" dirty="0" smtClean="0">
              <a:solidFill>
                <a:srgbClr val="FF9933"/>
              </a:solidFill>
              <a:effectLst>
                <a:outerShdw blurRad="38100" dist="38100" dir="2700000" algn="tl">
                  <a:srgbClr val="000000">
                    <a:alpha val="43137"/>
                  </a:srgbClr>
                </a:outerShdw>
              </a:effectLst>
            </a:endParaRPr>
          </a:p>
          <a:p>
            <a:pPr lvl="1"/>
            <a:r>
              <a:rPr lang="en-US" sz="2200" dirty="0" err="1" smtClean="0">
                <a:solidFill>
                  <a:srgbClr val="080808"/>
                </a:solidFill>
              </a:rPr>
              <a:t>Ya</a:t>
            </a:r>
            <a:r>
              <a:rPr lang="en-US" sz="2200" dirty="0" smtClean="0">
                <a:solidFill>
                  <a:srgbClr val="080808"/>
                </a:solidFill>
              </a:rPr>
              <a:t> son dos </a:t>
            </a:r>
            <a:r>
              <a:rPr lang="en-US" sz="2200" dirty="0" err="1" smtClean="0">
                <a:solidFill>
                  <a:srgbClr val="080808"/>
                </a:solidFill>
              </a:rPr>
              <a:t>elementos</a:t>
            </a:r>
            <a:r>
              <a:rPr lang="en-US" sz="2200" dirty="0" smtClean="0">
                <a:solidFill>
                  <a:srgbClr val="080808"/>
                </a:solidFill>
              </a:rPr>
              <a:t>. </a:t>
            </a:r>
            <a:endParaRPr lang="en-US" sz="2200" dirty="0" smtClean="0">
              <a:solidFill>
                <a:srgbClr val="080808"/>
              </a:solidFill>
            </a:endParaRPr>
          </a:p>
          <a:p>
            <a:pPr lvl="1"/>
            <a:r>
              <a:rPr lang="en-US" sz="2200" dirty="0" err="1" smtClean="0">
                <a:solidFill>
                  <a:srgbClr val="080808"/>
                </a:solidFill>
              </a:rPr>
              <a:t>Inmediatamente</a:t>
            </a:r>
            <a:r>
              <a:rPr lang="en-US" sz="2200" dirty="0" smtClean="0">
                <a:solidFill>
                  <a:srgbClr val="080808"/>
                </a:solidFill>
              </a:rPr>
              <a:t> </a:t>
            </a:r>
            <a:r>
              <a:rPr lang="en-US" sz="2200" dirty="0" smtClean="0">
                <a:solidFill>
                  <a:srgbClr val="080808"/>
                </a:solidFill>
              </a:rPr>
              <a:t>les dice "</a:t>
            </a:r>
            <a:r>
              <a:rPr lang="en-US" sz="2200" dirty="0" err="1" smtClean="0">
                <a:solidFill>
                  <a:srgbClr val="080808"/>
                </a:solidFill>
              </a:rPr>
              <a:t>sean</a:t>
            </a:r>
            <a:r>
              <a:rPr lang="en-US" sz="2200" dirty="0" smtClean="0">
                <a:solidFill>
                  <a:srgbClr val="080808"/>
                </a:solidFill>
              </a:rPr>
              <a:t> </a:t>
            </a:r>
            <a:r>
              <a:rPr lang="en-US" sz="2200" dirty="0" err="1" smtClean="0">
                <a:solidFill>
                  <a:srgbClr val="080808"/>
                </a:solidFill>
              </a:rPr>
              <a:t>fecundos</a:t>
            </a:r>
            <a:r>
              <a:rPr lang="en-US" sz="2200" dirty="0" smtClean="0">
                <a:solidFill>
                  <a:srgbClr val="080808"/>
                </a:solidFill>
              </a:rPr>
              <a:t> y </a:t>
            </a:r>
            <a:r>
              <a:rPr lang="en-US" sz="2200" dirty="0" err="1" smtClean="0">
                <a:solidFill>
                  <a:srgbClr val="080808"/>
                </a:solidFill>
              </a:rPr>
              <a:t>multiplíquense</a:t>
            </a:r>
            <a:r>
              <a:rPr lang="en-US" sz="2200" dirty="0" smtClean="0">
                <a:solidFill>
                  <a:srgbClr val="080808"/>
                </a:solidFill>
              </a:rPr>
              <a:t>", lo </a:t>
            </a:r>
            <a:r>
              <a:rPr lang="en-US" sz="2200" dirty="0" err="1" smtClean="0">
                <a:solidFill>
                  <a:srgbClr val="080808"/>
                </a:solidFill>
              </a:rPr>
              <a:t>que</a:t>
            </a:r>
            <a:r>
              <a:rPr lang="en-US" sz="2200" dirty="0" smtClean="0">
                <a:solidFill>
                  <a:srgbClr val="080808"/>
                </a:solidFill>
              </a:rPr>
              <a:t> </a:t>
            </a:r>
            <a:r>
              <a:rPr lang="en-US" sz="2200" dirty="0" err="1" smtClean="0">
                <a:solidFill>
                  <a:srgbClr val="080808"/>
                </a:solidFill>
              </a:rPr>
              <a:t>quiere</a:t>
            </a:r>
            <a:r>
              <a:rPr lang="en-US" sz="2200" dirty="0" smtClean="0">
                <a:solidFill>
                  <a:srgbClr val="080808"/>
                </a:solidFill>
              </a:rPr>
              <a:t> </a:t>
            </a:r>
            <a:r>
              <a:rPr lang="en-US" sz="2200" dirty="0" err="1" smtClean="0">
                <a:solidFill>
                  <a:srgbClr val="080808"/>
                </a:solidFill>
              </a:rPr>
              <a:t>decir</a:t>
            </a:r>
            <a:r>
              <a:rPr lang="en-US" sz="2200" dirty="0" smtClean="0">
                <a:solidFill>
                  <a:srgbClr val="080808"/>
                </a:solidFill>
              </a:rPr>
              <a:t>, </a:t>
            </a:r>
            <a:r>
              <a:rPr lang="en-US" sz="2200" dirty="0" err="1" smtClean="0">
                <a:solidFill>
                  <a:srgbClr val="080808"/>
                </a:solidFill>
              </a:rPr>
              <a:t>únanse</a:t>
            </a:r>
            <a:r>
              <a:rPr lang="en-US" sz="2200" dirty="0" smtClean="0">
                <a:solidFill>
                  <a:srgbClr val="080808"/>
                </a:solidFill>
              </a:rPr>
              <a:t> de </a:t>
            </a:r>
            <a:r>
              <a:rPr lang="en-US" sz="2200" dirty="0" err="1" smtClean="0">
                <a:solidFill>
                  <a:srgbClr val="080808"/>
                </a:solidFill>
              </a:rPr>
              <a:t>nuevo</a:t>
            </a:r>
            <a:r>
              <a:rPr lang="en-US" sz="2200" dirty="0" smtClean="0">
                <a:solidFill>
                  <a:srgbClr val="080808"/>
                </a:solidFill>
              </a:rPr>
              <a:t> en el </a:t>
            </a:r>
            <a:r>
              <a:rPr lang="en-US" sz="2200" dirty="0" err="1" smtClean="0">
                <a:solidFill>
                  <a:srgbClr val="080808"/>
                </a:solidFill>
              </a:rPr>
              <a:t>acto</a:t>
            </a:r>
            <a:r>
              <a:rPr lang="en-US" sz="2200" dirty="0" smtClean="0">
                <a:solidFill>
                  <a:srgbClr val="080808"/>
                </a:solidFill>
              </a:rPr>
              <a:t> </a:t>
            </a:r>
            <a:r>
              <a:rPr lang="en-US" sz="2200" dirty="0" err="1" smtClean="0">
                <a:solidFill>
                  <a:srgbClr val="080808"/>
                </a:solidFill>
              </a:rPr>
              <a:t>mas</a:t>
            </a:r>
            <a:r>
              <a:rPr lang="en-US" sz="2200" dirty="0" smtClean="0">
                <a:solidFill>
                  <a:srgbClr val="080808"/>
                </a:solidFill>
              </a:rPr>
              <a:t> sublime </a:t>
            </a:r>
            <a:r>
              <a:rPr lang="en-US" sz="2200" dirty="0" err="1" smtClean="0">
                <a:solidFill>
                  <a:srgbClr val="080808"/>
                </a:solidFill>
              </a:rPr>
              <a:t>para</a:t>
            </a:r>
            <a:r>
              <a:rPr lang="en-US" sz="2200" dirty="0" smtClean="0">
                <a:solidFill>
                  <a:srgbClr val="080808"/>
                </a:solidFill>
              </a:rPr>
              <a:t> </a:t>
            </a:r>
            <a:r>
              <a:rPr lang="en-US" sz="2200" dirty="0" err="1" smtClean="0">
                <a:solidFill>
                  <a:srgbClr val="080808"/>
                </a:solidFill>
              </a:rPr>
              <a:t>que</a:t>
            </a:r>
            <a:r>
              <a:rPr lang="en-US" sz="2200" dirty="0" smtClean="0">
                <a:solidFill>
                  <a:srgbClr val="080808"/>
                </a:solidFill>
              </a:rPr>
              <a:t> </a:t>
            </a:r>
            <a:r>
              <a:rPr lang="en-US" sz="2200" dirty="0" err="1" smtClean="0">
                <a:solidFill>
                  <a:srgbClr val="080808"/>
                </a:solidFill>
              </a:rPr>
              <a:t>vuelvan</a:t>
            </a:r>
            <a:r>
              <a:rPr lang="en-US" sz="2200" dirty="0" smtClean="0">
                <a:solidFill>
                  <a:srgbClr val="080808"/>
                </a:solidFill>
              </a:rPr>
              <a:t> a ser </a:t>
            </a:r>
            <a:r>
              <a:rPr lang="en-US" sz="2200" dirty="0" err="1" smtClean="0">
                <a:solidFill>
                  <a:srgbClr val="080808"/>
                </a:solidFill>
              </a:rPr>
              <a:t>una</a:t>
            </a:r>
            <a:r>
              <a:rPr lang="en-US" sz="2200" dirty="0" smtClean="0">
                <a:solidFill>
                  <a:srgbClr val="080808"/>
                </a:solidFill>
              </a:rPr>
              <a:t> sola persona y </a:t>
            </a:r>
            <a:r>
              <a:rPr lang="en-US" sz="2200" dirty="0" err="1" smtClean="0">
                <a:solidFill>
                  <a:srgbClr val="080808"/>
                </a:solidFill>
              </a:rPr>
              <a:t>tengan</a:t>
            </a:r>
            <a:r>
              <a:rPr lang="en-US" sz="2200" dirty="0" smtClean="0">
                <a:solidFill>
                  <a:srgbClr val="080808"/>
                </a:solidFill>
              </a:rPr>
              <a:t> </a:t>
            </a:r>
            <a:r>
              <a:rPr lang="en-US" sz="2200" dirty="0" err="1" smtClean="0">
                <a:solidFill>
                  <a:srgbClr val="080808"/>
                </a:solidFill>
              </a:rPr>
              <a:t>descendencia</a:t>
            </a:r>
            <a:r>
              <a:rPr lang="en-US" sz="2200" dirty="0" smtClean="0">
                <a:solidFill>
                  <a:srgbClr val="080808"/>
                </a:solidFill>
              </a:rPr>
              <a:t>. </a:t>
            </a:r>
            <a:endParaRPr lang="en-US" sz="2200" dirty="0" smtClean="0">
              <a:solidFill>
                <a:srgbClr val="080808"/>
              </a:solidFill>
            </a:endParaRPr>
          </a:p>
          <a:p>
            <a:pPr lvl="1"/>
            <a:r>
              <a:rPr lang="en-US" sz="2200" dirty="0" err="1" smtClean="0">
                <a:solidFill>
                  <a:srgbClr val="080808"/>
                </a:solidFill>
              </a:rPr>
              <a:t>Esto</a:t>
            </a:r>
            <a:r>
              <a:rPr lang="en-US" sz="2200" dirty="0" smtClean="0">
                <a:solidFill>
                  <a:srgbClr val="080808"/>
                </a:solidFill>
              </a:rPr>
              <a:t> </a:t>
            </a:r>
            <a:r>
              <a:rPr lang="en-US" sz="2200" dirty="0" err="1" smtClean="0">
                <a:solidFill>
                  <a:srgbClr val="080808"/>
                </a:solidFill>
              </a:rPr>
              <a:t>nos</a:t>
            </a:r>
            <a:r>
              <a:rPr lang="en-US" sz="2200" dirty="0" smtClean="0">
                <a:solidFill>
                  <a:srgbClr val="080808"/>
                </a:solidFill>
              </a:rPr>
              <a:t> </a:t>
            </a:r>
            <a:r>
              <a:rPr lang="en-US" sz="2200" dirty="0" err="1" smtClean="0">
                <a:solidFill>
                  <a:srgbClr val="080808"/>
                </a:solidFill>
              </a:rPr>
              <a:t>enseña</a:t>
            </a:r>
            <a:r>
              <a:rPr lang="en-US" sz="2200" dirty="0" smtClean="0">
                <a:solidFill>
                  <a:srgbClr val="080808"/>
                </a:solidFill>
              </a:rPr>
              <a:t> </a:t>
            </a:r>
            <a:r>
              <a:rPr lang="en-US" sz="2200" dirty="0" err="1" smtClean="0">
                <a:solidFill>
                  <a:srgbClr val="080808"/>
                </a:solidFill>
              </a:rPr>
              <a:t>que</a:t>
            </a:r>
            <a:r>
              <a:rPr lang="en-US" sz="2200" dirty="0" smtClean="0">
                <a:solidFill>
                  <a:srgbClr val="080808"/>
                </a:solidFill>
              </a:rPr>
              <a:t> </a:t>
            </a:r>
            <a:r>
              <a:rPr lang="en-US" sz="2200" dirty="0" err="1" smtClean="0">
                <a:solidFill>
                  <a:srgbClr val="080808"/>
                </a:solidFill>
              </a:rPr>
              <a:t>cuando</a:t>
            </a:r>
            <a:r>
              <a:rPr lang="en-US" sz="2200" dirty="0" smtClean="0">
                <a:solidFill>
                  <a:srgbClr val="080808"/>
                </a:solidFill>
              </a:rPr>
              <a:t> el hombre y la </a:t>
            </a:r>
            <a:r>
              <a:rPr lang="en-US" sz="2200" dirty="0" err="1" smtClean="0">
                <a:solidFill>
                  <a:srgbClr val="080808"/>
                </a:solidFill>
              </a:rPr>
              <a:t>mujer</a:t>
            </a:r>
            <a:r>
              <a:rPr lang="en-US" sz="2200" dirty="0" smtClean="0">
                <a:solidFill>
                  <a:srgbClr val="080808"/>
                </a:solidFill>
              </a:rPr>
              <a:t> se </a:t>
            </a:r>
            <a:r>
              <a:rPr lang="en-US" sz="2200" dirty="0" err="1" smtClean="0">
                <a:solidFill>
                  <a:srgbClr val="080808"/>
                </a:solidFill>
              </a:rPr>
              <a:t>buscan</a:t>
            </a:r>
            <a:r>
              <a:rPr lang="en-US" sz="2200" dirty="0" smtClean="0">
                <a:solidFill>
                  <a:srgbClr val="080808"/>
                </a:solidFill>
              </a:rPr>
              <a:t> </a:t>
            </a:r>
            <a:r>
              <a:rPr lang="en-US" sz="2200" dirty="0" err="1" smtClean="0">
                <a:solidFill>
                  <a:srgbClr val="080808"/>
                </a:solidFill>
              </a:rPr>
              <a:t>para</a:t>
            </a:r>
            <a:r>
              <a:rPr lang="en-US" sz="2200" dirty="0" smtClean="0">
                <a:solidFill>
                  <a:srgbClr val="080808"/>
                </a:solidFill>
              </a:rPr>
              <a:t> </a:t>
            </a:r>
            <a:r>
              <a:rPr lang="en-US" sz="2200" dirty="0" err="1" smtClean="0">
                <a:solidFill>
                  <a:srgbClr val="080808"/>
                </a:solidFill>
              </a:rPr>
              <a:t>tener</a:t>
            </a:r>
            <a:r>
              <a:rPr lang="en-US" sz="2200" dirty="0" smtClean="0">
                <a:solidFill>
                  <a:srgbClr val="080808"/>
                </a:solidFill>
              </a:rPr>
              <a:t> </a:t>
            </a:r>
            <a:r>
              <a:rPr lang="en-US" sz="2200" dirty="0" err="1" smtClean="0">
                <a:solidFill>
                  <a:srgbClr val="080808"/>
                </a:solidFill>
              </a:rPr>
              <a:t>relaciones</a:t>
            </a:r>
            <a:r>
              <a:rPr lang="en-US" sz="2200" dirty="0" smtClean="0">
                <a:solidFill>
                  <a:srgbClr val="080808"/>
                </a:solidFill>
              </a:rPr>
              <a:t> </a:t>
            </a:r>
            <a:r>
              <a:rPr lang="en-US" sz="2200" dirty="0" err="1" smtClean="0">
                <a:solidFill>
                  <a:srgbClr val="080808"/>
                </a:solidFill>
              </a:rPr>
              <a:t>íntimas</a:t>
            </a:r>
            <a:r>
              <a:rPr lang="en-US" sz="2200" dirty="0" smtClean="0">
                <a:solidFill>
                  <a:srgbClr val="080808"/>
                </a:solidFill>
              </a:rPr>
              <a:t> y </a:t>
            </a:r>
            <a:r>
              <a:rPr lang="en-US" sz="2200" dirty="0" err="1" smtClean="0">
                <a:solidFill>
                  <a:srgbClr val="080808"/>
                </a:solidFill>
              </a:rPr>
              <a:t>adornan</a:t>
            </a:r>
            <a:r>
              <a:rPr lang="en-US" sz="2200" dirty="0" smtClean="0">
                <a:solidFill>
                  <a:srgbClr val="080808"/>
                </a:solidFill>
              </a:rPr>
              <a:t> </a:t>
            </a:r>
            <a:r>
              <a:rPr lang="en-US" sz="2200" dirty="0" err="1" smtClean="0">
                <a:solidFill>
                  <a:srgbClr val="080808"/>
                </a:solidFill>
              </a:rPr>
              <a:t>dichos</a:t>
            </a:r>
            <a:r>
              <a:rPr lang="en-US" sz="2200" dirty="0" smtClean="0">
                <a:solidFill>
                  <a:srgbClr val="080808"/>
                </a:solidFill>
              </a:rPr>
              <a:t> </a:t>
            </a:r>
            <a:r>
              <a:rPr lang="en-US" sz="2200" dirty="0" err="1" smtClean="0">
                <a:solidFill>
                  <a:srgbClr val="080808"/>
                </a:solidFill>
              </a:rPr>
              <a:t>momentos</a:t>
            </a:r>
            <a:r>
              <a:rPr lang="en-US" sz="2200" dirty="0" smtClean="0">
                <a:solidFill>
                  <a:srgbClr val="080808"/>
                </a:solidFill>
              </a:rPr>
              <a:t> con </a:t>
            </a:r>
            <a:r>
              <a:rPr lang="en-US" sz="2200" dirty="0" err="1" smtClean="0">
                <a:solidFill>
                  <a:srgbClr val="080808"/>
                </a:solidFill>
              </a:rPr>
              <a:t>toda</a:t>
            </a:r>
            <a:r>
              <a:rPr lang="en-US" sz="2200" dirty="0" smtClean="0">
                <a:solidFill>
                  <a:srgbClr val="080808"/>
                </a:solidFill>
              </a:rPr>
              <a:t> </a:t>
            </a:r>
            <a:r>
              <a:rPr lang="en-US" sz="2200" dirty="0" err="1" smtClean="0">
                <a:solidFill>
                  <a:srgbClr val="080808"/>
                </a:solidFill>
              </a:rPr>
              <a:t>clase</a:t>
            </a:r>
            <a:r>
              <a:rPr lang="en-US" sz="2200" dirty="0" smtClean="0">
                <a:solidFill>
                  <a:srgbClr val="080808"/>
                </a:solidFill>
              </a:rPr>
              <a:t> de </a:t>
            </a:r>
            <a:r>
              <a:rPr lang="en-US" sz="2200" dirty="0" err="1" smtClean="0">
                <a:solidFill>
                  <a:srgbClr val="080808"/>
                </a:solidFill>
              </a:rPr>
              <a:t>pasión</a:t>
            </a:r>
            <a:r>
              <a:rPr lang="en-US" sz="2200" dirty="0" smtClean="0">
                <a:solidFill>
                  <a:srgbClr val="080808"/>
                </a:solidFill>
              </a:rPr>
              <a:t>, </a:t>
            </a:r>
            <a:r>
              <a:rPr lang="en-US" sz="2200" dirty="0" err="1" smtClean="0">
                <a:solidFill>
                  <a:srgbClr val="080808"/>
                </a:solidFill>
              </a:rPr>
              <a:t>poesía</a:t>
            </a:r>
            <a:r>
              <a:rPr lang="en-US" sz="2200" dirty="0" smtClean="0">
                <a:solidFill>
                  <a:srgbClr val="080808"/>
                </a:solidFill>
              </a:rPr>
              <a:t>, </a:t>
            </a:r>
            <a:r>
              <a:rPr lang="en-US" sz="2200" dirty="0" err="1" smtClean="0">
                <a:solidFill>
                  <a:srgbClr val="080808"/>
                </a:solidFill>
              </a:rPr>
              <a:t>cariño</a:t>
            </a:r>
            <a:r>
              <a:rPr lang="en-US" sz="2200" dirty="0" smtClean="0">
                <a:solidFill>
                  <a:srgbClr val="080808"/>
                </a:solidFill>
              </a:rPr>
              <a:t>, </a:t>
            </a:r>
            <a:r>
              <a:rPr lang="en-US" sz="2200" dirty="0" err="1" smtClean="0">
                <a:solidFill>
                  <a:srgbClr val="080808"/>
                </a:solidFill>
              </a:rPr>
              <a:t>ternura</a:t>
            </a:r>
            <a:r>
              <a:rPr lang="en-US" sz="2200" dirty="0" smtClean="0">
                <a:solidFill>
                  <a:srgbClr val="080808"/>
                </a:solidFill>
              </a:rPr>
              <a:t>, </a:t>
            </a:r>
            <a:r>
              <a:rPr lang="en-US" sz="2200" dirty="0" err="1" smtClean="0">
                <a:solidFill>
                  <a:srgbClr val="080808"/>
                </a:solidFill>
              </a:rPr>
              <a:t>compasión</a:t>
            </a:r>
            <a:r>
              <a:rPr lang="en-US" sz="2200" dirty="0" smtClean="0">
                <a:solidFill>
                  <a:srgbClr val="080808"/>
                </a:solidFill>
              </a:rPr>
              <a:t>, </a:t>
            </a:r>
            <a:r>
              <a:rPr lang="en-US" sz="2200" dirty="0" err="1" smtClean="0">
                <a:solidFill>
                  <a:srgbClr val="080808"/>
                </a:solidFill>
              </a:rPr>
              <a:t>deseos</a:t>
            </a:r>
            <a:r>
              <a:rPr lang="en-US" sz="2200" dirty="0" smtClean="0">
                <a:solidFill>
                  <a:srgbClr val="080808"/>
                </a:solidFill>
              </a:rPr>
              <a:t>, </a:t>
            </a:r>
            <a:r>
              <a:rPr lang="en-US" sz="2200" dirty="0" err="1" smtClean="0">
                <a:solidFill>
                  <a:srgbClr val="080808"/>
                </a:solidFill>
              </a:rPr>
              <a:t>alegría</a:t>
            </a:r>
            <a:r>
              <a:rPr lang="en-US" sz="2200" dirty="0" smtClean="0">
                <a:solidFill>
                  <a:srgbClr val="080808"/>
                </a:solidFill>
              </a:rPr>
              <a:t> y </a:t>
            </a:r>
            <a:r>
              <a:rPr lang="en-US" sz="2200" dirty="0" err="1" smtClean="0">
                <a:solidFill>
                  <a:srgbClr val="080808"/>
                </a:solidFill>
              </a:rPr>
              <a:t>éxtasis</a:t>
            </a:r>
            <a:r>
              <a:rPr lang="en-US" sz="2200" dirty="0" smtClean="0">
                <a:solidFill>
                  <a:srgbClr val="080808"/>
                </a:solidFill>
              </a:rPr>
              <a:t>, </a:t>
            </a:r>
            <a:r>
              <a:rPr lang="en-US" sz="2200" dirty="0" err="1" smtClean="0">
                <a:solidFill>
                  <a:srgbClr val="080808"/>
                </a:solidFill>
              </a:rPr>
              <a:t>suben</a:t>
            </a:r>
            <a:r>
              <a:rPr lang="en-US" sz="2200" dirty="0" smtClean="0">
                <a:solidFill>
                  <a:srgbClr val="080808"/>
                </a:solidFill>
              </a:rPr>
              <a:t> de </a:t>
            </a:r>
            <a:r>
              <a:rPr lang="en-US" sz="2200" dirty="0" err="1" smtClean="0">
                <a:solidFill>
                  <a:srgbClr val="080808"/>
                </a:solidFill>
              </a:rPr>
              <a:t>nuevo</a:t>
            </a:r>
            <a:r>
              <a:rPr lang="en-US" sz="2200" dirty="0" smtClean="0">
                <a:solidFill>
                  <a:srgbClr val="080808"/>
                </a:solidFill>
              </a:rPr>
              <a:t> al </a:t>
            </a:r>
            <a:r>
              <a:rPr lang="en-US" sz="2200" dirty="0" err="1" smtClean="0">
                <a:solidFill>
                  <a:srgbClr val="080808"/>
                </a:solidFill>
              </a:rPr>
              <a:t>Gan</a:t>
            </a:r>
            <a:r>
              <a:rPr lang="en-US" sz="2200" dirty="0" smtClean="0">
                <a:solidFill>
                  <a:srgbClr val="080808"/>
                </a:solidFill>
              </a:rPr>
              <a:t> </a:t>
            </a:r>
            <a:r>
              <a:rPr lang="en-US" sz="2200" dirty="0" err="1" smtClean="0">
                <a:solidFill>
                  <a:srgbClr val="080808"/>
                </a:solidFill>
              </a:rPr>
              <a:t>Edén</a:t>
            </a:r>
            <a:r>
              <a:rPr lang="en-US" sz="2200" dirty="0" smtClean="0">
                <a:solidFill>
                  <a:srgbClr val="080808"/>
                </a:solidFill>
              </a:rPr>
              <a:t> al </a:t>
            </a:r>
            <a:r>
              <a:rPr lang="en-US" sz="2200" dirty="0" err="1" smtClean="0">
                <a:solidFill>
                  <a:srgbClr val="080808"/>
                </a:solidFill>
              </a:rPr>
              <a:t>momento</a:t>
            </a:r>
            <a:r>
              <a:rPr lang="en-US" sz="2200" dirty="0" smtClean="0">
                <a:solidFill>
                  <a:srgbClr val="080808"/>
                </a:solidFill>
              </a:rPr>
              <a:t> en </a:t>
            </a:r>
            <a:r>
              <a:rPr lang="en-US" sz="2200" dirty="0" err="1" smtClean="0">
                <a:solidFill>
                  <a:srgbClr val="080808"/>
                </a:solidFill>
              </a:rPr>
              <a:t>que</a:t>
            </a:r>
            <a:r>
              <a:rPr lang="en-US" sz="2200" dirty="0" smtClean="0">
                <a:solidFill>
                  <a:srgbClr val="080808"/>
                </a:solidFill>
              </a:rPr>
              <a:t> Dios se </a:t>
            </a:r>
            <a:r>
              <a:rPr lang="en-US" sz="2200" dirty="0" err="1" smtClean="0">
                <a:solidFill>
                  <a:srgbClr val="080808"/>
                </a:solidFill>
              </a:rPr>
              <a:t>gozó</a:t>
            </a:r>
            <a:r>
              <a:rPr lang="en-US" sz="2200" dirty="0" smtClean="0">
                <a:solidFill>
                  <a:srgbClr val="080808"/>
                </a:solidFill>
              </a:rPr>
              <a:t> de </a:t>
            </a:r>
            <a:r>
              <a:rPr lang="en-US" sz="2200" dirty="0" err="1" smtClean="0">
                <a:solidFill>
                  <a:srgbClr val="080808"/>
                </a:solidFill>
              </a:rPr>
              <a:t>haber</a:t>
            </a:r>
            <a:r>
              <a:rPr lang="en-US" sz="2200" dirty="0" smtClean="0">
                <a:solidFill>
                  <a:srgbClr val="080808"/>
                </a:solidFill>
              </a:rPr>
              <a:t> </a:t>
            </a:r>
            <a:r>
              <a:rPr lang="en-US" sz="2200" dirty="0" err="1" smtClean="0">
                <a:solidFill>
                  <a:srgbClr val="080808"/>
                </a:solidFill>
              </a:rPr>
              <a:t>formado</a:t>
            </a:r>
            <a:r>
              <a:rPr lang="en-US" sz="2200" dirty="0" smtClean="0">
                <a:solidFill>
                  <a:srgbClr val="080808"/>
                </a:solidFill>
              </a:rPr>
              <a:t> a Adam y Java y la </a:t>
            </a:r>
            <a:r>
              <a:rPr lang="en-US" sz="2200" dirty="0" err="1" smtClean="0">
                <a:solidFill>
                  <a:srgbClr val="080808"/>
                </a:solidFill>
              </a:rPr>
              <a:t>creación</a:t>
            </a:r>
            <a:r>
              <a:rPr lang="en-US" sz="2200" dirty="0" smtClean="0">
                <a:solidFill>
                  <a:srgbClr val="080808"/>
                </a:solidFill>
              </a:rPr>
              <a:t> se </a:t>
            </a:r>
            <a:r>
              <a:rPr lang="en-US" sz="2200" dirty="0" err="1" smtClean="0">
                <a:solidFill>
                  <a:srgbClr val="080808"/>
                </a:solidFill>
              </a:rPr>
              <a:t>renueva</a:t>
            </a:r>
            <a:r>
              <a:rPr lang="en-US" sz="2200" dirty="0" smtClean="0">
                <a:solidFill>
                  <a:srgbClr val="080808"/>
                </a:solidFill>
              </a:rPr>
              <a:t> </a:t>
            </a:r>
            <a:r>
              <a:rPr lang="en-US" sz="2200" dirty="0" err="1" smtClean="0">
                <a:solidFill>
                  <a:srgbClr val="080808"/>
                </a:solidFill>
              </a:rPr>
              <a:t>cada</a:t>
            </a:r>
            <a:r>
              <a:rPr lang="en-US" sz="2200" dirty="0" smtClean="0">
                <a:solidFill>
                  <a:srgbClr val="080808"/>
                </a:solidFill>
              </a:rPr>
              <a:t> </a:t>
            </a:r>
            <a:r>
              <a:rPr lang="en-US" sz="2200" dirty="0" err="1" smtClean="0">
                <a:solidFill>
                  <a:srgbClr val="080808"/>
                </a:solidFill>
              </a:rPr>
              <a:t>vez</a:t>
            </a:r>
            <a:r>
              <a:rPr lang="en-US" sz="2200" dirty="0" smtClean="0">
                <a:solidFill>
                  <a:srgbClr val="080808"/>
                </a:solidFill>
              </a:rPr>
              <a:t> </a:t>
            </a:r>
            <a:r>
              <a:rPr lang="en-US" sz="2200" dirty="0" err="1" smtClean="0">
                <a:solidFill>
                  <a:srgbClr val="080808"/>
                </a:solidFill>
              </a:rPr>
              <a:t>que</a:t>
            </a:r>
            <a:r>
              <a:rPr lang="en-US" sz="2200" dirty="0" smtClean="0">
                <a:solidFill>
                  <a:srgbClr val="080808"/>
                </a:solidFill>
              </a:rPr>
              <a:t> el hombre y la </a:t>
            </a:r>
            <a:r>
              <a:rPr lang="en-US" sz="2200" dirty="0" err="1" smtClean="0">
                <a:solidFill>
                  <a:srgbClr val="080808"/>
                </a:solidFill>
              </a:rPr>
              <a:t>mujer</a:t>
            </a:r>
            <a:r>
              <a:rPr lang="en-US" sz="2200" dirty="0" smtClean="0">
                <a:solidFill>
                  <a:srgbClr val="080808"/>
                </a:solidFill>
              </a:rPr>
              <a:t> </a:t>
            </a:r>
            <a:r>
              <a:rPr lang="en-US" sz="2200" dirty="0" err="1" smtClean="0">
                <a:solidFill>
                  <a:srgbClr val="080808"/>
                </a:solidFill>
              </a:rPr>
              <a:t>cumplen</a:t>
            </a:r>
            <a:r>
              <a:rPr lang="en-US" sz="2200" dirty="0" smtClean="0">
                <a:solidFill>
                  <a:srgbClr val="080808"/>
                </a:solidFill>
              </a:rPr>
              <a:t> </a:t>
            </a:r>
            <a:r>
              <a:rPr lang="en-US" sz="2200" dirty="0" err="1" smtClean="0">
                <a:solidFill>
                  <a:srgbClr val="080808"/>
                </a:solidFill>
              </a:rPr>
              <a:t>este</a:t>
            </a:r>
            <a:r>
              <a:rPr lang="en-US" sz="2200" dirty="0" smtClean="0">
                <a:solidFill>
                  <a:srgbClr val="080808"/>
                </a:solidFill>
              </a:rPr>
              <a:t> </a:t>
            </a:r>
            <a:r>
              <a:rPr lang="en-US" sz="2200" dirty="0" err="1" smtClean="0">
                <a:solidFill>
                  <a:srgbClr val="080808"/>
                </a:solidFill>
              </a:rPr>
              <a:t>propósito</a:t>
            </a:r>
            <a:r>
              <a:rPr lang="en-US" sz="2200" dirty="0" smtClean="0">
                <a:solidFill>
                  <a:srgbClr val="080808"/>
                </a:solidFill>
              </a:rPr>
              <a:t>.</a:t>
            </a:r>
            <a:endParaRPr lang="es-ES" sz="2200"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Pero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deseo</a:t>
            </a:r>
            <a:r>
              <a:rPr lang="en-US" sz="2400" b="1" dirty="0" smtClean="0">
                <a:solidFill>
                  <a:srgbClr val="FF9933"/>
                </a:solidFill>
                <a:effectLst>
                  <a:outerShdw blurRad="38100" dist="38100" dir="2700000" algn="tl">
                    <a:srgbClr val="000000">
                      <a:alpha val="43137"/>
                    </a:srgbClr>
                  </a:outerShdw>
                </a:effectLst>
              </a:rPr>
              <a:t> ser </a:t>
            </a:r>
            <a:r>
              <a:rPr lang="en-US" sz="2400" b="1" dirty="0" err="1" smtClean="0">
                <a:solidFill>
                  <a:srgbClr val="FF9933"/>
                </a:solidFill>
                <a:effectLst>
                  <a:outerShdw blurRad="38100" dist="38100" dir="2700000" algn="tl">
                    <a:srgbClr val="000000">
                      <a:alpha val="43137"/>
                    </a:srgbClr>
                  </a:outerShdw>
                </a:effectLst>
              </a:rPr>
              <a:t>hacia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marido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él</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dominará</a:t>
            </a:r>
            <a:r>
              <a:rPr lang="en-US" sz="2400" b="1" dirty="0" smtClean="0">
                <a:solidFill>
                  <a:srgbClr val="FF9933"/>
                </a:solidFill>
                <a:effectLst>
                  <a:outerShdw blurRad="38100" dist="38100" dir="2700000" algn="tl">
                    <a:srgbClr val="000000">
                      <a:alpha val="43137"/>
                    </a:srgbClr>
                  </a:outerShdw>
                </a:effectLst>
              </a:rPr>
              <a:t>' (3:16</a:t>
            </a:r>
            <a:r>
              <a:rPr lang="en-US" sz="2400" b="1" dirty="0" smtClean="0">
                <a:solidFill>
                  <a:srgbClr val="FF9933"/>
                </a:solidFill>
                <a:effectLst>
                  <a:outerShdw blurRad="38100" dist="38100" dir="2700000" algn="tl">
                    <a:srgbClr val="000000">
                      <a:alpha val="43137"/>
                    </a:srgbClr>
                  </a:outerShdw>
                </a:effectLst>
              </a:rPr>
              <a:t>)</a:t>
            </a:r>
          </a:p>
          <a:p>
            <a:pPr lvl="1">
              <a:buFont typeface="Arial" pitchFamily="34" charset="0"/>
              <a:buChar char="•"/>
            </a:pPr>
            <a:r>
              <a:rPr lang="en-US" sz="2400" dirty="0" smtClean="0">
                <a:solidFill>
                  <a:srgbClr val="080808"/>
                </a:solidFill>
              </a:rPr>
              <a:t>El </a:t>
            </a:r>
            <a:r>
              <a:rPr lang="en-US" sz="2400" dirty="0" smtClean="0">
                <a:solidFill>
                  <a:srgbClr val="080808"/>
                </a:solidFill>
              </a:rPr>
              <a:t>Talmud (</a:t>
            </a:r>
            <a:r>
              <a:rPr lang="en-US" sz="2400" dirty="0" err="1" smtClean="0">
                <a:solidFill>
                  <a:srgbClr val="080808"/>
                </a:solidFill>
              </a:rPr>
              <a:t>Bava</a:t>
            </a:r>
            <a:r>
              <a:rPr lang="en-US" sz="2400" dirty="0" smtClean="0">
                <a:solidFill>
                  <a:srgbClr val="080808"/>
                </a:solidFill>
              </a:rPr>
              <a:t> </a:t>
            </a:r>
            <a:r>
              <a:rPr lang="en-US" sz="2400" dirty="0" err="1" smtClean="0">
                <a:solidFill>
                  <a:srgbClr val="080808"/>
                </a:solidFill>
              </a:rPr>
              <a:t>Metzia</a:t>
            </a:r>
            <a:r>
              <a:rPr lang="en-US" sz="2400" dirty="0" smtClean="0">
                <a:solidFill>
                  <a:srgbClr val="080808"/>
                </a:solidFill>
              </a:rPr>
              <a:t> 59a) </a:t>
            </a:r>
            <a:r>
              <a:rPr lang="en-US" sz="2400" dirty="0" err="1" smtClean="0">
                <a:solidFill>
                  <a:srgbClr val="080808"/>
                </a:solidFill>
              </a:rPr>
              <a:t>nos</a:t>
            </a:r>
            <a:r>
              <a:rPr lang="en-US" sz="2400" dirty="0" smtClean="0">
                <a:solidFill>
                  <a:srgbClr val="080808"/>
                </a:solidFill>
              </a:rPr>
              <a:t> dice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cuando</a:t>
            </a:r>
            <a:r>
              <a:rPr lang="en-US" sz="2400" dirty="0" smtClean="0">
                <a:solidFill>
                  <a:srgbClr val="080808"/>
                </a:solidFill>
              </a:rPr>
              <a:t> un hombre </a:t>
            </a:r>
            <a:r>
              <a:rPr lang="en-US" sz="2400" dirty="0" err="1" smtClean="0">
                <a:solidFill>
                  <a:srgbClr val="080808"/>
                </a:solidFill>
              </a:rPr>
              <a:t>honra</a:t>
            </a:r>
            <a:r>
              <a:rPr lang="en-US" sz="2400" dirty="0" smtClean="0">
                <a:solidFill>
                  <a:srgbClr val="080808"/>
                </a:solidFill>
              </a:rPr>
              <a:t> a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mujer</a:t>
            </a:r>
            <a:r>
              <a:rPr lang="en-US" sz="2400" dirty="0" smtClean="0">
                <a:solidFill>
                  <a:srgbClr val="080808"/>
                </a:solidFill>
              </a:rPr>
              <a:t>, </a:t>
            </a:r>
            <a:r>
              <a:rPr lang="en-US" sz="2400" dirty="0" err="1" smtClean="0">
                <a:solidFill>
                  <a:srgbClr val="080808"/>
                </a:solidFill>
              </a:rPr>
              <a:t>es</a:t>
            </a:r>
            <a:r>
              <a:rPr lang="en-US" sz="2400" dirty="0" smtClean="0">
                <a:solidFill>
                  <a:srgbClr val="080808"/>
                </a:solidFill>
              </a:rPr>
              <a:t> de </a:t>
            </a:r>
            <a:r>
              <a:rPr lang="en-US" sz="2400" dirty="0" err="1" smtClean="0">
                <a:solidFill>
                  <a:srgbClr val="080808"/>
                </a:solidFill>
              </a:rPr>
              <a:t>buen</a:t>
            </a:r>
            <a:r>
              <a:rPr lang="en-US" sz="2400" dirty="0" smtClean="0">
                <a:solidFill>
                  <a:srgbClr val="080808"/>
                </a:solidFill>
              </a:rPr>
              <a:t> </a:t>
            </a:r>
            <a:r>
              <a:rPr lang="en-US" sz="2400" dirty="0" err="1" smtClean="0">
                <a:solidFill>
                  <a:srgbClr val="080808"/>
                </a:solidFill>
              </a:rPr>
              <a:t>agüero</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cuenta</a:t>
            </a:r>
            <a:r>
              <a:rPr lang="en-US" sz="2400" dirty="0" smtClean="0">
                <a:solidFill>
                  <a:srgbClr val="080808"/>
                </a:solidFill>
              </a:rPr>
              <a:t> </a:t>
            </a:r>
            <a:r>
              <a:rPr lang="en-US" sz="2400" dirty="0" err="1" smtClean="0">
                <a:solidFill>
                  <a:srgbClr val="080808"/>
                </a:solidFill>
              </a:rPr>
              <a:t>bancaria</a:t>
            </a:r>
            <a:r>
              <a:rPr lang="en-US" sz="2400" dirty="0" smtClean="0">
                <a:solidFill>
                  <a:srgbClr val="080808"/>
                </a:solidFill>
              </a:rPr>
              <a:t>: se </a:t>
            </a:r>
            <a:r>
              <a:rPr lang="en-US" sz="2400" dirty="0" err="1" smtClean="0">
                <a:solidFill>
                  <a:srgbClr val="080808"/>
                </a:solidFill>
              </a:rPr>
              <a:t>hará</a:t>
            </a:r>
            <a:r>
              <a:rPr lang="en-US" sz="2400" dirty="0" smtClean="0">
                <a:solidFill>
                  <a:srgbClr val="080808"/>
                </a:solidFill>
              </a:rPr>
              <a:t> </a:t>
            </a:r>
            <a:r>
              <a:rPr lang="en-US" sz="2400" dirty="0" err="1" smtClean="0">
                <a:solidFill>
                  <a:srgbClr val="080808"/>
                </a:solidFill>
              </a:rPr>
              <a:t>rico</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endParaRPr lang="en-US" sz="2400" dirty="0" smtClean="0">
              <a:solidFill>
                <a:srgbClr val="080808"/>
              </a:solidFill>
            </a:endParaRPr>
          </a:p>
          <a:p>
            <a:pPr lvl="1">
              <a:buFont typeface="Arial" pitchFamily="34" charset="0"/>
              <a:buChar char="•"/>
            </a:pPr>
            <a:r>
              <a:rPr lang="en-US" sz="2400" dirty="0" smtClean="0">
                <a:solidFill>
                  <a:srgbClr val="080808"/>
                </a:solidFill>
              </a:rPr>
              <a:t>Si </a:t>
            </a:r>
            <a:r>
              <a:rPr lang="en-US" sz="2400" dirty="0" err="1" smtClean="0">
                <a:solidFill>
                  <a:srgbClr val="080808"/>
                </a:solidFill>
              </a:rPr>
              <a:t>nos</a:t>
            </a:r>
            <a:r>
              <a:rPr lang="en-US" sz="2400" dirty="0" smtClean="0">
                <a:solidFill>
                  <a:srgbClr val="080808"/>
                </a:solidFill>
              </a:rPr>
              <a:t> </a:t>
            </a:r>
            <a:r>
              <a:rPr lang="en-US" sz="2400" dirty="0" err="1" smtClean="0">
                <a:solidFill>
                  <a:srgbClr val="080808"/>
                </a:solidFill>
              </a:rPr>
              <a:t>ponemos</a:t>
            </a:r>
            <a:r>
              <a:rPr lang="en-US" sz="2400" dirty="0" smtClean="0">
                <a:solidFill>
                  <a:srgbClr val="080808"/>
                </a:solidFill>
              </a:rPr>
              <a:t> a </a:t>
            </a:r>
            <a:r>
              <a:rPr lang="en-US" sz="2400" dirty="0" err="1" smtClean="0">
                <a:solidFill>
                  <a:srgbClr val="080808"/>
                </a:solidFill>
              </a:rPr>
              <a:t>pensar</a:t>
            </a:r>
            <a:r>
              <a:rPr lang="en-US" sz="2400" dirty="0" smtClean="0">
                <a:solidFill>
                  <a:srgbClr val="080808"/>
                </a:solidFill>
              </a:rPr>
              <a:t> en el </a:t>
            </a:r>
            <a:r>
              <a:rPr lang="en-US" sz="2400" dirty="0" err="1" smtClean="0">
                <a:solidFill>
                  <a:srgbClr val="080808"/>
                </a:solidFill>
              </a:rPr>
              <a:t>asunto</a:t>
            </a:r>
            <a:r>
              <a:rPr lang="en-US" sz="2400" dirty="0" smtClean="0">
                <a:solidFill>
                  <a:srgbClr val="080808"/>
                </a:solidFill>
              </a:rPr>
              <a:t>, </a:t>
            </a:r>
            <a:r>
              <a:rPr lang="en-US" sz="2400" dirty="0" err="1" smtClean="0">
                <a:solidFill>
                  <a:srgbClr val="080808"/>
                </a:solidFill>
              </a:rPr>
              <a:t>tendría</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ser al </a:t>
            </a:r>
            <a:r>
              <a:rPr lang="en-US" sz="2400" dirty="0" err="1" smtClean="0">
                <a:solidFill>
                  <a:srgbClr val="080808"/>
                </a:solidFill>
              </a:rPr>
              <a:t>revés</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endParaRPr lang="en-US" sz="2400" dirty="0" smtClean="0">
              <a:solidFill>
                <a:srgbClr val="080808"/>
              </a:solidFill>
            </a:endParaRPr>
          </a:p>
          <a:p>
            <a:pPr lvl="1">
              <a:buFont typeface="Arial" pitchFamily="34" charset="0"/>
              <a:buChar char="•"/>
            </a:pPr>
            <a:r>
              <a:rPr lang="en-US" sz="2400" dirty="0" smtClean="0">
                <a:solidFill>
                  <a:srgbClr val="080808"/>
                </a:solidFill>
              </a:rPr>
              <a:t>Al </a:t>
            </a:r>
            <a:r>
              <a:rPr lang="en-US" sz="2400" dirty="0" err="1" smtClean="0">
                <a:solidFill>
                  <a:srgbClr val="080808"/>
                </a:solidFill>
              </a:rPr>
              <a:t>honrar</a:t>
            </a:r>
            <a:r>
              <a:rPr lang="en-US" sz="2400" dirty="0" smtClean="0">
                <a:solidFill>
                  <a:srgbClr val="080808"/>
                </a:solidFill>
              </a:rPr>
              <a:t> a </a:t>
            </a:r>
            <a:r>
              <a:rPr lang="en-US" sz="2400" dirty="0" err="1" smtClean="0">
                <a:solidFill>
                  <a:srgbClr val="080808"/>
                </a:solidFill>
              </a:rPr>
              <a:t>nuestra</a:t>
            </a:r>
            <a:r>
              <a:rPr lang="en-US" sz="2400" dirty="0" smtClean="0">
                <a:solidFill>
                  <a:srgbClr val="080808"/>
                </a:solidFill>
              </a:rPr>
              <a:t> </a:t>
            </a:r>
            <a:r>
              <a:rPr lang="en-US" sz="2400" dirty="0" err="1" smtClean="0">
                <a:solidFill>
                  <a:srgbClr val="080808"/>
                </a:solidFill>
              </a:rPr>
              <a:t>mujer</a:t>
            </a:r>
            <a:r>
              <a:rPr lang="en-US" sz="2400" dirty="0" smtClean="0">
                <a:solidFill>
                  <a:srgbClr val="080808"/>
                </a:solidFill>
              </a:rPr>
              <a:t> con </a:t>
            </a:r>
            <a:r>
              <a:rPr lang="en-US" sz="2400" dirty="0" err="1" smtClean="0">
                <a:solidFill>
                  <a:srgbClr val="080808"/>
                </a:solidFill>
              </a:rPr>
              <a:t>nuestra</a:t>
            </a:r>
            <a:r>
              <a:rPr lang="en-US" sz="2400" dirty="0" smtClean="0">
                <a:solidFill>
                  <a:srgbClr val="080808"/>
                </a:solidFill>
              </a:rPr>
              <a:t> </a:t>
            </a:r>
            <a:r>
              <a:rPr lang="en-US" sz="2400" dirty="0" err="1" smtClean="0">
                <a:solidFill>
                  <a:srgbClr val="080808"/>
                </a:solidFill>
              </a:rPr>
              <a:t>tarjeta</a:t>
            </a:r>
            <a:r>
              <a:rPr lang="en-US" sz="2400" dirty="0" smtClean="0">
                <a:solidFill>
                  <a:srgbClr val="080808"/>
                </a:solidFill>
              </a:rPr>
              <a:t> de </a:t>
            </a:r>
            <a:r>
              <a:rPr lang="en-US" sz="2400" dirty="0" err="1" smtClean="0">
                <a:solidFill>
                  <a:srgbClr val="080808"/>
                </a:solidFill>
              </a:rPr>
              <a:t>crédito</a:t>
            </a:r>
            <a:r>
              <a:rPr lang="en-US" sz="2400" dirty="0" smtClean="0">
                <a:solidFill>
                  <a:srgbClr val="080808"/>
                </a:solidFill>
              </a:rPr>
              <a:t> </a:t>
            </a:r>
            <a:r>
              <a:rPr lang="en-US" sz="2400" dirty="0" err="1" smtClean="0">
                <a:solidFill>
                  <a:srgbClr val="080808"/>
                </a:solidFill>
              </a:rPr>
              <a:t>difícilmente</a:t>
            </a:r>
            <a:r>
              <a:rPr lang="en-US" sz="2400" dirty="0" smtClean="0">
                <a:solidFill>
                  <a:srgbClr val="080808"/>
                </a:solidFill>
              </a:rPr>
              <a:t> </a:t>
            </a:r>
            <a:r>
              <a:rPr lang="en-US" sz="2400" dirty="0" err="1" smtClean="0">
                <a:solidFill>
                  <a:srgbClr val="080808"/>
                </a:solidFill>
              </a:rPr>
              <a:t>nos</a:t>
            </a:r>
            <a:r>
              <a:rPr lang="en-US" sz="2400" dirty="0" smtClean="0">
                <a:solidFill>
                  <a:srgbClr val="080808"/>
                </a:solidFill>
              </a:rPr>
              <a:t> </a:t>
            </a:r>
            <a:r>
              <a:rPr lang="en-US" sz="2400" dirty="0" err="1" smtClean="0">
                <a:solidFill>
                  <a:srgbClr val="080808"/>
                </a:solidFill>
              </a:rPr>
              <a:t>augure</a:t>
            </a:r>
            <a:r>
              <a:rPr lang="en-US" sz="2400" dirty="0" smtClean="0">
                <a:solidFill>
                  <a:srgbClr val="080808"/>
                </a:solidFill>
              </a:rPr>
              <a:t> </a:t>
            </a:r>
            <a:r>
              <a:rPr lang="en-US" sz="2400" dirty="0" err="1" smtClean="0">
                <a:solidFill>
                  <a:srgbClr val="080808"/>
                </a:solidFill>
              </a:rPr>
              <a:t>riquezas</a:t>
            </a:r>
            <a:r>
              <a:rPr lang="en-US" sz="2400" dirty="0" smtClean="0">
                <a:solidFill>
                  <a:srgbClr val="080808"/>
                </a:solidFill>
              </a:rPr>
              <a:t>... </a:t>
            </a:r>
            <a:br>
              <a:rPr lang="en-US" sz="2400" dirty="0" smtClean="0">
                <a:solidFill>
                  <a:srgbClr val="080808"/>
                </a:solidFill>
              </a:rPr>
            </a:br>
            <a:r>
              <a:rPr lang="en-US" sz="2400" dirty="0" smtClean="0">
                <a:solidFill>
                  <a:srgbClr val="080808"/>
                </a:solidFill>
              </a:rPr>
              <a:t>Hashem </a:t>
            </a:r>
            <a:r>
              <a:rPr lang="en-US" sz="2400" dirty="0" err="1" smtClean="0">
                <a:solidFill>
                  <a:srgbClr val="080808"/>
                </a:solidFill>
              </a:rPr>
              <a:t>siempre</a:t>
            </a:r>
            <a:r>
              <a:rPr lang="en-US" sz="2400" dirty="0" smtClean="0">
                <a:solidFill>
                  <a:srgbClr val="080808"/>
                </a:solidFill>
              </a:rPr>
              <a:t> </a:t>
            </a:r>
            <a:r>
              <a:rPr lang="en-US" sz="2400" dirty="0" err="1" smtClean="0">
                <a:solidFill>
                  <a:srgbClr val="080808"/>
                </a:solidFill>
              </a:rPr>
              <a:t>nos</a:t>
            </a:r>
            <a:r>
              <a:rPr lang="en-US" sz="2400" dirty="0" smtClean="0">
                <a:solidFill>
                  <a:srgbClr val="080808"/>
                </a:solidFill>
              </a:rPr>
              <a:t> </a:t>
            </a:r>
            <a:r>
              <a:rPr lang="en-US" sz="2400" dirty="0" err="1" smtClean="0">
                <a:solidFill>
                  <a:srgbClr val="080808"/>
                </a:solidFill>
              </a:rPr>
              <a:t>recompensa</a:t>
            </a:r>
            <a:r>
              <a:rPr lang="en-US" sz="2400" dirty="0" smtClean="0">
                <a:solidFill>
                  <a:srgbClr val="080808"/>
                </a:solidFill>
              </a:rPr>
              <a:t>, </a:t>
            </a:r>
            <a:r>
              <a:rPr lang="en-US" sz="2400" dirty="0" err="1" smtClean="0">
                <a:solidFill>
                  <a:srgbClr val="080808"/>
                </a:solidFill>
              </a:rPr>
              <a:t>medida</a:t>
            </a:r>
            <a:r>
              <a:rPr lang="en-US" sz="2400" dirty="0" smtClean="0">
                <a:solidFill>
                  <a:srgbClr val="080808"/>
                </a:solidFill>
              </a:rPr>
              <a:t> </a:t>
            </a:r>
            <a:r>
              <a:rPr lang="en-US" sz="2400" dirty="0" err="1" smtClean="0">
                <a:solidFill>
                  <a:srgbClr val="080808"/>
                </a:solidFill>
              </a:rPr>
              <a:t>por</a:t>
            </a:r>
            <a:r>
              <a:rPr lang="en-US" sz="2400" dirty="0" smtClean="0">
                <a:solidFill>
                  <a:srgbClr val="080808"/>
                </a:solidFill>
              </a:rPr>
              <a:t> </a:t>
            </a:r>
            <a:r>
              <a:rPr lang="en-US" sz="2400" dirty="0" err="1" smtClean="0">
                <a:solidFill>
                  <a:srgbClr val="080808"/>
                </a:solidFill>
              </a:rPr>
              <a:t>medida</a:t>
            </a:r>
            <a:r>
              <a:rPr lang="en-US" sz="2400" dirty="0" smtClean="0">
                <a:solidFill>
                  <a:srgbClr val="080808"/>
                </a:solidFill>
              </a:rPr>
              <a:t>. </a:t>
            </a:r>
            <a:endParaRPr lang="en-U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Pero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deseo</a:t>
            </a:r>
            <a:r>
              <a:rPr lang="en-US" sz="2400" b="1" dirty="0" smtClean="0">
                <a:solidFill>
                  <a:srgbClr val="FF9933"/>
                </a:solidFill>
                <a:effectLst>
                  <a:outerShdw blurRad="38100" dist="38100" dir="2700000" algn="tl">
                    <a:srgbClr val="000000">
                      <a:alpha val="43137"/>
                    </a:srgbClr>
                  </a:outerShdw>
                </a:effectLst>
              </a:rPr>
              <a:t> ser </a:t>
            </a:r>
            <a:r>
              <a:rPr lang="en-US" sz="2400" b="1" dirty="0" err="1" smtClean="0">
                <a:solidFill>
                  <a:srgbClr val="FF9933"/>
                </a:solidFill>
                <a:effectLst>
                  <a:outerShdw blurRad="38100" dist="38100" dir="2700000" algn="tl">
                    <a:srgbClr val="000000">
                      <a:alpha val="43137"/>
                    </a:srgbClr>
                  </a:outerShdw>
                </a:effectLst>
              </a:rPr>
              <a:t>hacia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marido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él</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dominará</a:t>
            </a:r>
            <a:r>
              <a:rPr lang="en-US" sz="2400" b="1" dirty="0" smtClean="0">
                <a:solidFill>
                  <a:srgbClr val="FF9933"/>
                </a:solidFill>
                <a:effectLst>
                  <a:outerShdw blurRad="38100" dist="38100" dir="2700000" algn="tl">
                    <a:srgbClr val="000000">
                      <a:alpha val="43137"/>
                    </a:srgbClr>
                  </a:outerShdw>
                </a:effectLst>
              </a:rPr>
              <a:t>' (3:16</a:t>
            </a:r>
            <a:r>
              <a:rPr lang="en-US" sz="2400" b="1" dirty="0" smtClean="0">
                <a:solidFill>
                  <a:srgbClr val="FF9933"/>
                </a:solidFill>
                <a:effectLst>
                  <a:outerShdw blurRad="38100" dist="38100" dir="2700000" algn="tl">
                    <a:srgbClr val="000000">
                      <a:alpha val="43137"/>
                    </a:srgbClr>
                  </a:outerShdw>
                </a:effectLst>
              </a:rPr>
              <a:t>)</a:t>
            </a:r>
          </a:p>
          <a:p>
            <a:pPr lvl="1">
              <a:buFont typeface="Arial" pitchFamily="34" charset="0"/>
              <a:buChar char="•"/>
            </a:pPr>
            <a:r>
              <a:rPr lang="en-US" sz="2400" dirty="0" err="1" smtClean="0">
                <a:solidFill>
                  <a:srgbClr val="080808"/>
                </a:solidFill>
              </a:rPr>
              <a:t>Cuando</a:t>
            </a:r>
            <a:r>
              <a:rPr lang="en-US" sz="2400" dirty="0" smtClean="0">
                <a:solidFill>
                  <a:srgbClr val="080808"/>
                </a:solidFill>
              </a:rPr>
              <a:t> </a:t>
            </a:r>
            <a:r>
              <a:rPr lang="en-US" sz="2400" dirty="0" smtClean="0">
                <a:solidFill>
                  <a:srgbClr val="080808"/>
                </a:solidFill>
              </a:rPr>
              <a:t>el hombre </a:t>
            </a:r>
            <a:r>
              <a:rPr lang="en-US" sz="2400" dirty="0" err="1" smtClean="0">
                <a:solidFill>
                  <a:srgbClr val="080808"/>
                </a:solidFill>
              </a:rPr>
              <a:t>honra</a:t>
            </a:r>
            <a:r>
              <a:rPr lang="en-US" sz="2400" dirty="0" smtClean="0">
                <a:solidFill>
                  <a:srgbClr val="080808"/>
                </a:solidFill>
              </a:rPr>
              <a:t> a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mujer</a:t>
            </a:r>
            <a:r>
              <a:rPr lang="en-US" sz="2400" dirty="0" smtClean="0">
                <a:solidFill>
                  <a:srgbClr val="080808"/>
                </a:solidFill>
              </a:rPr>
              <a:t>, </a:t>
            </a:r>
            <a:r>
              <a:rPr lang="en-US" sz="2400" dirty="0" err="1" smtClean="0">
                <a:solidFill>
                  <a:srgbClr val="080808"/>
                </a:solidFill>
              </a:rPr>
              <a:t>mitiga</a:t>
            </a:r>
            <a:r>
              <a:rPr lang="en-US" sz="2400" dirty="0" smtClean="0">
                <a:solidFill>
                  <a:srgbClr val="080808"/>
                </a:solidFill>
              </a:rPr>
              <a:t> el </a:t>
            </a:r>
            <a:r>
              <a:rPr lang="en-US" sz="2400" dirty="0" err="1" smtClean="0">
                <a:solidFill>
                  <a:srgbClr val="080808"/>
                </a:solidFill>
              </a:rPr>
              <a:t>castigo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fue</a:t>
            </a:r>
            <a:r>
              <a:rPr lang="en-US" sz="2400" dirty="0" smtClean="0">
                <a:solidFill>
                  <a:srgbClr val="080808"/>
                </a:solidFill>
              </a:rPr>
              <a:t> </a:t>
            </a:r>
            <a:r>
              <a:rPr lang="en-US" sz="2400" dirty="0" err="1" smtClean="0">
                <a:solidFill>
                  <a:srgbClr val="080808"/>
                </a:solidFill>
              </a:rPr>
              <a:t>decretado</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ella</a:t>
            </a:r>
            <a:r>
              <a:rPr lang="en-US" sz="2400" dirty="0" smtClean="0">
                <a:solidFill>
                  <a:srgbClr val="080808"/>
                </a:solidFill>
              </a:rPr>
              <a:t> </a:t>
            </a:r>
            <a:r>
              <a:rPr lang="en-US" sz="2400" dirty="0" err="1" smtClean="0">
                <a:solidFill>
                  <a:srgbClr val="080808"/>
                </a:solidFill>
              </a:rPr>
              <a:t>tras</a:t>
            </a:r>
            <a:r>
              <a:rPr lang="en-US" sz="2400" dirty="0" smtClean="0">
                <a:solidFill>
                  <a:srgbClr val="080808"/>
                </a:solidFill>
              </a:rPr>
              <a:t> el </a:t>
            </a:r>
            <a:r>
              <a:rPr lang="en-US" sz="2400" dirty="0" err="1" smtClean="0">
                <a:solidFill>
                  <a:srgbClr val="080808"/>
                </a:solidFill>
              </a:rPr>
              <a:t>pecado</a:t>
            </a:r>
            <a:r>
              <a:rPr lang="en-US" sz="2400" dirty="0" smtClean="0">
                <a:solidFill>
                  <a:srgbClr val="080808"/>
                </a:solidFill>
              </a:rPr>
              <a:t> de Adam y Java '... y </a:t>
            </a:r>
            <a:r>
              <a:rPr lang="en-US" sz="2400" dirty="0" err="1" smtClean="0">
                <a:solidFill>
                  <a:srgbClr val="080808"/>
                </a:solidFill>
              </a:rPr>
              <a:t>él</a:t>
            </a:r>
            <a:r>
              <a:rPr lang="en-US" sz="2400" dirty="0" smtClean="0">
                <a:solidFill>
                  <a:srgbClr val="080808"/>
                </a:solidFill>
              </a:rPr>
              <a:t> </a:t>
            </a:r>
            <a:r>
              <a:rPr lang="en-US" sz="2400" dirty="0" err="1" smtClean="0">
                <a:solidFill>
                  <a:srgbClr val="080808"/>
                </a:solidFill>
              </a:rPr>
              <a:t>te</a:t>
            </a:r>
            <a:r>
              <a:rPr lang="en-US" sz="2400" dirty="0" smtClean="0">
                <a:solidFill>
                  <a:srgbClr val="080808"/>
                </a:solidFill>
              </a:rPr>
              <a:t> </a:t>
            </a:r>
            <a:r>
              <a:rPr lang="en-US" sz="2400" dirty="0" err="1" smtClean="0">
                <a:solidFill>
                  <a:srgbClr val="080808"/>
                </a:solidFill>
              </a:rPr>
              <a:t>dominará</a:t>
            </a:r>
            <a:r>
              <a:rPr lang="en-US" sz="2400" dirty="0" smtClean="0">
                <a:solidFill>
                  <a:srgbClr val="080808"/>
                </a:solidFill>
              </a:rPr>
              <a:t>'.</a:t>
            </a:r>
          </a:p>
          <a:p>
            <a:pPr lvl="1">
              <a:buFont typeface="Arial" pitchFamily="34" charset="0"/>
              <a:buChar char="•"/>
            </a:pPr>
            <a:r>
              <a:rPr lang="en-US" sz="2400" dirty="0" smtClean="0">
                <a:solidFill>
                  <a:srgbClr val="080808"/>
                </a:solidFill>
              </a:rPr>
              <a:t>Si </a:t>
            </a:r>
            <a:r>
              <a:rPr lang="en-US" sz="2400" dirty="0" err="1" smtClean="0">
                <a:solidFill>
                  <a:srgbClr val="080808"/>
                </a:solidFill>
              </a:rPr>
              <a:t>él</a:t>
            </a:r>
            <a:r>
              <a:rPr lang="en-US" sz="2400" dirty="0" smtClean="0">
                <a:solidFill>
                  <a:srgbClr val="080808"/>
                </a:solidFill>
              </a:rPr>
              <a:t> </a:t>
            </a:r>
            <a:r>
              <a:rPr lang="en-US" sz="2400" dirty="0" err="1" smtClean="0">
                <a:solidFill>
                  <a:srgbClr val="080808"/>
                </a:solidFill>
              </a:rPr>
              <a:t>mitiga</a:t>
            </a:r>
            <a:r>
              <a:rPr lang="en-US" sz="2400" dirty="0" smtClean="0">
                <a:solidFill>
                  <a:srgbClr val="080808"/>
                </a:solidFill>
              </a:rPr>
              <a:t> el </a:t>
            </a:r>
            <a:r>
              <a:rPr lang="en-US" sz="2400" dirty="0" err="1" smtClean="0">
                <a:solidFill>
                  <a:srgbClr val="080808"/>
                </a:solidFill>
              </a:rPr>
              <a:t>castigo</a:t>
            </a:r>
            <a:r>
              <a:rPr lang="en-US" sz="2400" dirty="0" smtClean="0">
                <a:solidFill>
                  <a:srgbClr val="080808"/>
                </a:solidFill>
              </a:rPr>
              <a:t> de </a:t>
            </a:r>
            <a:r>
              <a:rPr lang="en-US" sz="2400" dirty="0" err="1" smtClean="0">
                <a:solidFill>
                  <a:srgbClr val="080808"/>
                </a:solidFill>
              </a:rPr>
              <a:t>ella</a:t>
            </a:r>
            <a:r>
              <a:rPr lang="en-US" sz="2400" dirty="0" smtClean="0">
                <a:solidFill>
                  <a:srgbClr val="080808"/>
                </a:solidFill>
              </a:rPr>
              <a:t>, al no </a:t>
            </a:r>
            <a:r>
              <a:rPr lang="en-US" sz="2400" dirty="0" err="1" smtClean="0">
                <a:solidFill>
                  <a:srgbClr val="080808"/>
                </a:solidFill>
              </a:rPr>
              <a:t>comportarse</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un </a:t>
            </a:r>
            <a:r>
              <a:rPr lang="en-US" sz="2400" dirty="0" err="1" smtClean="0">
                <a:solidFill>
                  <a:srgbClr val="080808"/>
                </a:solidFill>
              </a:rPr>
              <a:t>déspota</a:t>
            </a:r>
            <a:r>
              <a:rPr lang="en-US" sz="2400" dirty="0" smtClean="0">
                <a:solidFill>
                  <a:srgbClr val="080808"/>
                </a:solidFill>
              </a:rPr>
              <a:t>, Hashem </a:t>
            </a:r>
            <a:r>
              <a:rPr lang="en-US" sz="2400" dirty="0" err="1" smtClean="0">
                <a:solidFill>
                  <a:srgbClr val="080808"/>
                </a:solidFill>
              </a:rPr>
              <a:t>mitiga</a:t>
            </a:r>
            <a:r>
              <a:rPr lang="en-US" sz="2400" dirty="0" smtClean="0">
                <a:solidFill>
                  <a:srgbClr val="080808"/>
                </a:solidFill>
              </a:rPr>
              <a:t> el </a:t>
            </a:r>
            <a:r>
              <a:rPr lang="en-US" sz="2400" dirty="0" err="1" smtClean="0">
                <a:solidFill>
                  <a:srgbClr val="080808"/>
                </a:solidFill>
              </a:rPr>
              <a:t>castigo</a:t>
            </a:r>
            <a:r>
              <a:rPr lang="en-US" sz="2400" dirty="0" smtClean="0">
                <a:solidFill>
                  <a:srgbClr val="080808"/>
                </a:solidFill>
              </a:rPr>
              <a:t> de </a:t>
            </a:r>
            <a:r>
              <a:rPr lang="en-US" sz="2400" dirty="0" err="1" smtClean="0">
                <a:solidFill>
                  <a:srgbClr val="080808"/>
                </a:solidFill>
              </a:rPr>
              <a:t>él</a:t>
            </a:r>
            <a:r>
              <a:rPr lang="en-US" sz="2400" dirty="0" smtClean="0">
                <a:solidFill>
                  <a:srgbClr val="080808"/>
                </a:solidFill>
              </a:rPr>
              <a:t>: 'con el </a:t>
            </a:r>
            <a:r>
              <a:rPr lang="en-US" sz="2400" dirty="0" err="1" smtClean="0">
                <a:solidFill>
                  <a:srgbClr val="080808"/>
                </a:solidFill>
              </a:rPr>
              <a:t>sudor</a:t>
            </a:r>
            <a:r>
              <a:rPr lang="en-US" sz="2400" dirty="0" smtClean="0">
                <a:solidFill>
                  <a:srgbClr val="080808"/>
                </a:solidFill>
              </a:rPr>
              <a:t> de </a:t>
            </a:r>
            <a:r>
              <a:rPr lang="en-US" sz="2400" dirty="0" err="1" smtClean="0">
                <a:solidFill>
                  <a:srgbClr val="080808"/>
                </a:solidFill>
              </a:rPr>
              <a:t>tu</a:t>
            </a:r>
            <a:r>
              <a:rPr lang="en-US" sz="2400" dirty="0" smtClean="0">
                <a:solidFill>
                  <a:srgbClr val="080808"/>
                </a:solidFill>
              </a:rPr>
              <a:t> </a:t>
            </a:r>
            <a:r>
              <a:rPr lang="en-US" sz="2400" dirty="0" err="1" smtClean="0">
                <a:solidFill>
                  <a:srgbClr val="080808"/>
                </a:solidFill>
              </a:rPr>
              <a:t>frente</a:t>
            </a:r>
            <a:r>
              <a:rPr lang="en-US" sz="2400" dirty="0" smtClean="0">
                <a:solidFill>
                  <a:srgbClr val="080808"/>
                </a:solidFill>
              </a:rPr>
              <a:t> </a:t>
            </a:r>
            <a:r>
              <a:rPr lang="en-US" sz="2400" dirty="0" err="1" smtClean="0">
                <a:solidFill>
                  <a:srgbClr val="080808"/>
                </a:solidFill>
              </a:rPr>
              <a:t>te</a:t>
            </a:r>
            <a:r>
              <a:rPr lang="en-US" sz="2400" dirty="0" smtClean="0">
                <a:solidFill>
                  <a:srgbClr val="080808"/>
                </a:solidFill>
              </a:rPr>
              <a:t> </a:t>
            </a:r>
            <a:r>
              <a:rPr lang="en-US" sz="2400" dirty="0" err="1" smtClean="0">
                <a:solidFill>
                  <a:srgbClr val="080808"/>
                </a:solidFill>
              </a:rPr>
              <a:t>ganarás</a:t>
            </a:r>
            <a:r>
              <a:rPr lang="en-US" sz="2400" dirty="0" smtClean="0">
                <a:solidFill>
                  <a:srgbClr val="080808"/>
                </a:solidFill>
              </a:rPr>
              <a:t> </a:t>
            </a:r>
            <a:r>
              <a:rPr lang="en-US" sz="2400" dirty="0" err="1" smtClean="0">
                <a:solidFill>
                  <a:srgbClr val="080808"/>
                </a:solidFill>
              </a:rPr>
              <a:t>tu</a:t>
            </a:r>
            <a:r>
              <a:rPr lang="en-US" sz="2400" dirty="0" smtClean="0">
                <a:solidFill>
                  <a:srgbClr val="080808"/>
                </a:solidFill>
              </a:rPr>
              <a:t> pan'. </a:t>
            </a:r>
            <a:endParaRPr lang="en-US" sz="2400" dirty="0" smtClean="0">
              <a:solidFill>
                <a:srgbClr val="080808"/>
              </a:solidFill>
            </a:endParaRPr>
          </a:p>
          <a:p>
            <a:pPr lvl="1">
              <a:buFont typeface="Arial" pitchFamily="34" charset="0"/>
              <a:buChar char="•"/>
            </a:pPr>
            <a:r>
              <a:rPr lang="en-US" sz="2400" dirty="0" smtClean="0">
                <a:solidFill>
                  <a:srgbClr val="080808"/>
                </a:solidFill>
              </a:rPr>
              <a:t>En </a:t>
            </a:r>
            <a:r>
              <a:rPr lang="en-US" sz="2400" dirty="0" err="1" smtClean="0">
                <a:solidFill>
                  <a:srgbClr val="080808"/>
                </a:solidFill>
              </a:rPr>
              <a:t>lugar</a:t>
            </a:r>
            <a:r>
              <a:rPr lang="en-US" sz="2400" dirty="0" smtClean="0">
                <a:solidFill>
                  <a:srgbClr val="080808"/>
                </a:solidFill>
              </a:rPr>
              <a:t> de </a:t>
            </a:r>
            <a:r>
              <a:rPr lang="en-US" sz="2400" dirty="0" err="1" smtClean="0">
                <a:solidFill>
                  <a:srgbClr val="080808"/>
                </a:solidFill>
              </a:rPr>
              <a:t>matarse</a:t>
            </a:r>
            <a:r>
              <a:rPr lang="en-US" sz="2400" dirty="0" smtClean="0">
                <a:solidFill>
                  <a:srgbClr val="080808"/>
                </a:solidFill>
              </a:rPr>
              <a:t> </a:t>
            </a:r>
            <a:r>
              <a:rPr lang="en-US" sz="2400" dirty="0" err="1" smtClean="0">
                <a:solidFill>
                  <a:srgbClr val="080808"/>
                </a:solidFill>
              </a:rPr>
              <a:t>trabajando</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ganarse</a:t>
            </a:r>
            <a:r>
              <a:rPr lang="en-US" sz="2400" dirty="0" smtClean="0">
                <a:solidFill>
                  <a:srgbClr val="080808"/>
                </a:solidFill>
              </a:rPr>
              <a:t> la </a:t>
            </a:r>
            <a:r>
              <a:rPr lang="en-US" sz="2400" dirty="0" err="1" smtClean="0">
                <a:solidFill>
                  <a:srgbClr val="080808"/>
                </a:solidFill>
              </a:rPr>
              <a:t>vida</a:t>
            </a:r>
            <a:r>
              <a:rPr lang="en-US" sz="2400" dirty="0" smtClean="0">
                <a:solidFill>
                  <a:srgbClr val="080808"/>
                </a:solidFill>
              </a:rPr>
              <a:t>, Hashem le </a:t>
            </a:r>
            <a:r>
              <a:rPr lang="en-US" sz="2400" dirty="0" err="1" smtClean="0">
                <a:solidFill>
                  <a:srgbClr val="080808"/>
                </a:solidFill>
              </a:rPr>
              <a:t>envía</a:t>
            </a:r>
            <a:r>
              <a:rPr lang="en-US" sz="2400" dirty="0" smtClean="0">
                <a:solidFill>
                  <a:srgbClr val="080808"/>
                </a:solidFill>
              </a:rPr>
              <a:t> </a:t>
            </a:r>
            <a:r>
              <a:rPr lang="en-US" sz="2400" dirty="0" err="1" smtClean="0">
                <a:solidFill>
                  <a:srgbClr val="080808"/>
                </a:solidFill>
              </a:rPr>
              <a:t>riquezas</a:t>
            </a:r>
            <a:r>
              <a:rPr lang="en-US" sz="2400" dirty="0" smtClean="0">
                <a:solidFill>
                  <a:srgbClr val="080808"/>
                </a:solidFill>
              </a:rPr>
              <a:t>, </a:t>
            </a:r>
            <a:r>
              <a:rPr lang="en-US" sz="2400" dirty="0" err="1" smtClean="0">
                <a:solidFill>
                  <a:srgbClr val="080808"/>
                </a:solidFill>
              </a:rPr>
              <a:t>aliviando</a:t>
            </a:r>
            <a:r>
              <a:rPr lang="en-US" sz="2400" dirty="0" smtClean="0">
                <a:solidFill>
                  <a:srgbClr val="080808"/>
                </a:solidFill>
              </a:rPr>
              <a:t> la </a:t>
            </a:r>
            <a:r>
              <a:rPr lang="en-US" sz="2400" dirty="0" err="1" smtClean="0">
                <a:solidFill>
                  <a:srgbClr val="080808"/>
                </a:solidFill>
              </a:rPr>
              <a:t>cantidad</a:t>
            </a:r>
            <a:r>
              <a:rPr lang="en-US" sz="2400" dirty="0" smtClean="0">
                <a:solidFill>
                  <a:srgbClr val="080808"/>
                </a:solidFill>
              </a:rPr>
              <a:t> de </a:t>
            </a:r>
            <a:r>
              <a:rPr lang="en-US" sz="2400" dirty="0" err="1" smtClean="0">
                <a:solidFill>
                  <a:srgbClr val="080808"/>
                </a:solidFill>
              </a:rPr>
              <a:t>sudor</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hace</a:t>
            </a:r>
            <a:r>
              <a:rPr lang="en-US" sz="2400" dirty="0" smtClean="0">
                <a:solidFill>
                  <a:srgbClr val="080808"/>
                </a:solidFill>
              </a:rPr>
              <a:t> </a:t>
            </a:r>
            <a:r>
              <a:rPr lang="en-US" sz="2400" dirty="0" err="1" smtClean="0">
                <a:solidFill>
                  <a:srgbClr val="080808"/>
                </a:solidFill>
              </a:rPr>
              <a:t>falta</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servir</a:t>
            </a:r>
            <a:r>
              <a:rPr lang="en-US" sz="2400" dirty="0" smtClean="0">
                <a:solidFill>
                  <a:srgbClr val="080808"/>
                </a:solidFill>
              </a:rPr>
              <a:t> </a:t>
            </a:r>
            <a:r>
              <a:rPr lang="en-US" sz="2400" dirty="0" err="1" smtClean="0">
                <a:solidFill>
                  <a:srgbClr val="080808"/>
                </a:solidFill>
              </a:rPr>
              <a:t>pollo</a:t>
            </a:r>
            <a:r>
              <a:rPr lang="en-US" sz="2400" dirty="0" smtClean="0">
                <a:solidFill>
                  <a:srgbClr val="080808"/>
                </a:solidFill>
              </a:rPr>
              <a:t> en Shabat... y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tarjeta</a:t>
            </a:r>
            <a:r>
              <a:rPr lang="en-US" sz="2400" dirty="0" smtClean="0">
                <a:solidFill>
                  <a:srgbClr val="080808"/>
                </a:solidFill>
              </a:rPr>
              <a:t> de </a:t>
            </a:r>
            <a:r>
              <a:rPr lang="en-US" sz="2400" dirty="0" err="1" smtClean="0">
                <a:solidFill>
                  <a:srgbClr val="080808"/>
                </a:solidFill>
              </a:rPr>
              <a:t>crédito</a:t>
            </a:r>
            <a:r>
              <a:rPr lang="en-US" sz="2400" dirty="0" smtClean="0">
                <a:solidFill>
                  <a:srgbClr val="080808"/>
                </a:solidFill>
              </a:rPr>
              <a:t>... </a:t>
            </a:r>
            <a:r>
              <a:rPr lang="en-US" sz="2400" dirty="0" err="1" smtClean="0">
                <a:solidFill>
                  <a:srgbClr val="080808"/>
                </a:solidFill>
              </a:rPr>
              <a:t>intacta</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r>
              <a:rPr lang="en-US" dirty="0" err="1" smtClean="0">
                <a:solidFill>
                  <a:srgbClr val="080808"/>
                </a:solidFill>
              </a:rPr>
              <a:t>Rab</a:t>
            </a:r>
            <a:r>
              <a:rPr lang="en-US" dirty="0" smtClean="0">
                <a:solidFill>
                  <a:srgbClr val="080808"/>
                </a:solidFill>
              </a:rPr>
              <a:t> Calev </a:t>
            </a:r>
            <a:r>
              <a:rPr lang="en-US" dirty="0" err="1" smtClean="0">
                <a:solidFill>
                  <a:srgbClr val="080808"/>
                </a:solidFill>
              </a:rPr>
              <a:t>Gestetner</a:t>
            </a:r>
            <a:r>
              <a:rPr lang="en-US" sz="2400" dirty="0" smtClean="0">
                <a:solidFill>
                  <a:srgbClr val="080808"/>
                </a:solidFill>
              </a:rPr>
              <a:t/>
            </a:r>
            <a:br>
              <a:rPr lang="en-US" sz="2400" dirty="0" smtClean="0">
                <a:solidFill>
                  <a:srgbClr val="080808"/>
                </a:solidFill>
              </a:rPr>
            </a:br>
            <a:r>
              <a:rPr lang="en-US" sz="2400" dirty="0" smtClean="0">
                <a:solidFill>
                  <a:srgbClr val="080808"/>
                </a:solidFill>
              </a:rPr>
              <a:t> </a:t>
            </a:r>
            <a:br>
              <a:rPr lang="en-US" sz="2400" dirty="0" smtClean="0">
                <a:solidFill>
                  <a:srgbClr val="080808"/>
                </a:solidFill>
              </a:rPr>
            </a:br>
            <a:r>
              <a:rPr lang="en-US" sz="2400" dirty="0" smtClean="0">
                <a:solidFill>
                  <a:srgbClr val="080808"/>
                </a:solidFill>
              </a:rPr>
              <a:t>  </a:t>
            </a:r>
            <a:endParaRPr lang="es-ES" sz="2200"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err="1" smtClean="0">
                <a:solidFill>
                  <a:srgbClr val="FF9933"/>
                </a:solidFill>
                <a:effectLst>
                  <a:outerShdw blurRad="38100" dist="38100" dir="2700000" algn="tl">
                    <a:srgbClr val="000000">
                      <a:alpha val="43137"/>
                    </a:srgbClr>
                  </a:outerShdw>
                </a:effectLst>
              </a:rPr>
              <a:t>Comentario</a:t>
            </a:r>
            <a:r>
              <a:rPr lang="en-US" sz="2400" b="1" dirty="0" smtClean="0">
                <a:solidFill>
                  <a:srgbClr val="FF9933"/>
                </a:solidFill>
                <a:effectLst>
                  <a:outerShdw blurRad="38100" dist="38100" dir="2700000" algn="tl">
                    <a:srgbClr val="000000">
                      <a:alpha val="43137"/>
                    </a:srgbClr>
                  </a:outerShdw>
                </a:effectLst>
              </a:rPr>
              <a:t> de la Haftará – Isaías 42</a:t>
            </a:r>
          </a:p>
          <a:p>
            <a:pPr lvl="1">
              <a:buFont typeface="Arial" pitchFamily="34" charset="0"/>
              <a:buChar char="•"/>
            </a:pPr>
            <a:r>
              <a:rPr lang="es-ES" sz="2400" dirty="0" smtClean="0">
                <a:solidFill>
                  <a:srgbClr val="080808"/>
                </a:solidFill>
              </a:rPr>
              <a:t>La Haftará retoma del tema de la parashá: la creación. </a:t>
            </a:r>
            <a:endParaRPr lang="es-ES" sz="2400" dirty="0" smtClean="0">
              <a:solidFill>
                <a:srgbClr val="080808"/>
              </a:solidFill>
            </a:endParaRPr>
          </a:p>
          <a:p>
            <a:pPr lvl="1">
              <a:buFont typeface="Arial" pitchFamily="34" charset="0"/>
              <a:buChar char="•"/>
            </a:pPr>
            <a:r>
              <a:rPr lang="es-ES" sz="2400" dirty="0" smtClean="0">
                <a:solidFill>
                  <a:srgbClr val="080808"/>
                </a:solidFill>
              </a:rPr>
              <a:t>Enfatiza </a:t>
            </a:r>
            <a:r>
              <a:rPr lang="es-ES" sz="2400" dirty="0" smtClean="0">
                <a:solidFill>
                  <a:srgbClr val="080808"/>
                </a:solidFill>
              </a:rPr>
              <a:t>que la creación no fue solamente un acontecimiento primordial, sino que Hashem renueva la creación a cada instante. </a:t>
            </a:r>
            <a:endParaRPr lang="es-ES" sz="2400" dirty="0" smtClean="0">
              <a:solidFill>
                <a:srgbClr val="080808"/>
              </a:solidFill>
            </a:endParaRPr>
          </a:p>
          <a:p>
            <a:pPr lvl="1">
              <a:buFont typeface="Arial" pitchFamily="34" charset="0"/>
              <a:buChar char="•"/>
            </a:pPr>
            <a:r>
              <a:rPr lang="es-ES" sz="2400" dirty="0" smtClean="0">
                <a:solidFill>
                  <a:srgbClr val="080808"/>
                </a:solidFill>
              </a:rPr>
              <a:t>Sin </a:t>
            </a:r>
            <a:r>
              <a:rPr lang="es-ES" sz="2400" dirty="0" smtClean="0">
                <a:solidFill>
                  <a:srgbClr val="080808"/>
                </a:solidFill>
              </a:rPr>
              <a:t>esa constante recreación, el mundo dejara de existir. </a:t>
            </a:r>
            <a:endParaRPr lang="es-ES" sz="2400" dirty="0" smtClean="0">
              <a:solidFill>
                <a:srgbClr val="080808"/>
              </a:solidFill>
            </a:endParaRPr>
          </a:p>
          <a:p>
            <a:pPr lvl="1">
              <a:buFont typeface="Arial" pitchFamily="34" charset="0"/>
              <a:buChar char="•"/>
            </a:pPr>
            <a:r>
              <a:rPr lang="es-ES" sz="2400" dirty="0" smtClean="0">
                <a:solidFill>
                  <a:srgbClr val="080808"/>
                </a:solidFill>
              </a:rPr>
              <a:t>Del </a:t>
            </a:r>
            <a:r>
              <a:rPr lang="es-ES" sz="2400" dirty="0" smtClean="0">
                <a:solidFill>
                  <a:srgbClr val="080808"/>
                </a:solidFill>
              </a:rPr>
              <a:t>mismo modo, Hashem no creó el mundo y lo dejó librado a sus propios recursos, como alguien que le da cuerda a un reloj. No: El Mismo Se ocupa del acto más insignificante de la creación.</a:t>
            </a:r>
            <a:r>
              <a:rPr lang="en-US" sz="2400" dirty="0" smtClean="0">
                <a:solidFill>
                  <a:srgbClr val="080808"/>
                </a:solidFill>
              </a:rPr>
              <a:t/>
            </a:r>
            <a:br>
              <a:rPr lang="en-US" sz="2400" dirty="0" smtClean="0">
                <a:solidFill>
                  <a:srgbClr val="080808"/>
                </a:solidFill>
              </a:rPr>
            </a:br>
            <a:r>
              <a:rPr lang="en-US" sz="2400" dirty="0" smtClean="0">
                <a:solidFill>
                  <a:srgbClr val="080808"/>
                </a:solidFill>
              </a:rPr>
              <a:t> </a:t>
            </a:r>
            <a:br>
              <a:rPr lang="en-US" sz="2400" dirty="0" smtClean="0">
                <a:solidFill>
                  <a:srgbClr val="080808"/>
                </a:solidFill>
              </a:rPr>
            </a:br>
            <a:r>
              <a:rPr lang="en-US" sz="2400" dirty="0" smtClean="0">
                <a:solidFill>
                  <a:srgbClr val="080808"/>
                </a:solidFill>
              </a:rPr>
              <a:t>  </a:t>
            </a:r>
            <a:endParaRPr lang="es-ES" sz="2200"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hlinkClick r:id="rId4"/>
              </a:rPr>
              <a:t>42:20</a:t>
            </a:r>
            <a:r>
              <a:rPr lang="es-ES" sz="2400" i="1" dirty="0" smtClean="0">
                <a:solidFill>
                  <a:srgbClr val="FF9933"/>
                </a:solidFill>
                <a:effectLst>
                  <a:outerShdw blurRad="38100" dist="38100" dir="2700000" algn="tl">
                    <a:srgbClr val="000000">
                      <a:alpha val="43137"/>
                    </a:srgbClr>
                  </a:outerShdw>
                </a:effectLst>
              </a:rPr>
              <a:t> </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Ra'ot</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rabot</a:t>
            </a:r>
            <a:r>
              <a:rPr lang="es-ES" sz="2400" i="1" dirty="0" smtClean="0">
                <a:solidFill>
                  <a:srgbClr val="FF9933"/>
                </a:solidFill>
                <a:effectLst>
                  <a:outerShdw blurRad="38100" dist="38100" dir="2700000" algn="tl">
                    <a:srgbClr val="000000">
                      <a:alpha val="43137"/>
                    </a:srgbClr>
                  </a:outerShdw>
                </a:effectLst>
              </a:rPr>
              <a:t> velo </a:t>
            </a:r>
            <a:r>
              <a:rPr lang="es-ES" sz="2400" i="1" dirty="0" err="1" smtClean="0">
                <a:solidFill>
                  <a:srgbClr val="FF9933"/>
                </a:solidFill>
                <a:effectLst>
                  <a:outerShdw blurRad="38100" dist="38100" dir="2700000" algn="tl">
                    <a:srgbClr val="000000">
                      <a:alpha val="43137"/>
                    </a:srgbClr>
                  </a:outerShdw>
                </a:effectLst>
              </a:rPr>
              <a:t>tishmor</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pakoaj</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oznayim</a:t>
            </a:r>
            <a:r>
              <a:rPr lang="es-ES" sz="2400" i="1" dirty="0" smtClean="0">
                <a:solidFill>
                  <a:srgbClr val="FF9933"/>
                </a:solidFill>
                <a:effectLst>
                  <a:outerShdw blurRad="38100" dist="38100" dir="2700000" algn="tl">
                    <a:srgbClr val="000000">
                      <a:alpha val="43137"/>
                    </a:srgbClr>
                  </a:outerShdw>
                </a:effectLst>
              </a:rPr>
              <a:t> velo </a:t>
            </a:r>
            <a:r>
              <a:rPr lang="es-ES" sz="2400" i="1" dirty="0" err="1" smtClean="0">
                <a:solidFill>
                  <a:srgbClr val="FF9933"/>
                </a:solidFill>
                <a:effectLst>
                  <a:outerShdw blurRad="38100" dist="38100" dir="2700000" algn="tl">
                    <a:srgbClr val="000000">
                      <a:alpha val="43137"/>
                    </a:srgbClr>
                  </a:outerShdw>
                </a:effectLst>
              </a:rPr>
              <a:t>yishma</a:t>
            </a:r>
            <a:r>
              <a:rPr lang="es-ES" sz="2400" i="1" dirty="0" smtClean="0">
                <a:solidFill>
                  <a:srgbClr val="FF9933"/>
                </a:solidFill>
                <a:effectLst>
                  <a:outerShdw blurRad="38100" dist="38100" dir="2700000" algn="tl">
                    <a:srgbClr val="000000">
                      <a:alpha val="43137"/>
                    </a:srgbClr>
                  </a:outerShdw>
                </a:effectLst>
              </a:rPr>
              <a:t>. </a:t>
            </a:r>
            <a:endParaRPr lang="es-ES" sz="2400" i="1" dirty="0" smtClean="0">
              <a:solidFill>
                <a:srgbClr val="FF9933"/>
              </a:solidFill>
              <a:effectLst>
                <a:outerShdw blurRad="38100" dist="38100" dir="2700000" algn="tl">
                  <a:srgbClr val="000000">
                    <a:alpha val="43137"/>
                  </a:srgbClr>
                </a:outerShdw>
              </a:effectLst>
            </a:endParaRPr>
          </a:p>
          <a:p>
            <a:r>
              <a:rPr lang="es-ES" sz="2400" i="1" dirty="0" smtClean="0">
                <a:solidFill>
                  <a:srgbClr val="FF9933"/>
                </a:solidFill>
                <a:effectLst>
                  <a:outerShdw blurRad="38100" dist="38100" dir="2700000" algn="tl">
                    <a:srgbClr val="000000">
                      <a:alpha val="43137"/>
                    </a:srgbClr>
                  </a:outerShdw>
                </a:effectLst>
              </a:rPr>
              <a:t>Tú </a:t>
            </a:r>
            <a:r>
              <a:rPr lang="es-ES" sz="2400" i="1" dirty="0" smtClean="0">
                <a:solidFill>
                  <a:srgbClr val="FF9933"/>
                </a:solidFill>
                <a:effectLst>
                  <a:outerShdw blurRad="38100" dist="38100" dir="2700000" algn="tl">
                    <a:srgbClr val="000000">
                      <a:alpha val="43137"/>
                    </a:srgbClr>
                  </a:outerShdw>
                </a:effectLst>
              </a:rPr>
              <a:t>(Israel), que ves muchas cosas, pero no observas; tienes abiertos los oídos, pero no oyes. </a:t>
            </a:r>
            <a:endParaRPr lang="es-ES" sz="2400" i="1" dirty="0" smtClean="0">
              <a:solidFill>
                <a:srgbClr val="FF9933"/>
              </a:solidFill>
              <a:effectLst>
                <a:outerShdw blurRad="38100" dist="38100" dir="2700000" algn="tl">
                  <a:srgbClr val="000000">
                    <a:alpha val="43137"/>
                  </a:srgbClr>
                </a:outerShdw>
              </a:effectLst>
            </a:endParaRPr>
          </a:p>
          <a:p>
            <a:endParaRPr lang="es-E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FF9933"/>
                </a:solidFill>
              </a:rPr>
              <a:t>Hashem desea, para bien de Su rectitud, que la Torá sea hecha grande y </a:t>
            </a:r>
            <a:r>
              <a:rPr lang="es-ES" sz="2400" dirty="0" smtClean="0">
                <a:solidFill>
                  <a:srgbClr val="FF9933"/>
                </a:solidFill>
              </a:rPr>
              <a:t>gloriosa</a:t>
            </a:r>
            <a:r>
              <a:rPr lang="es-ES" sz="2400" dirty="0" smtClean="0">
                <a:solidFill>
                  <a:srgbClr val="FF9933"/>
                </a:solidFill>
                <a:hlinkClick r:id="rId5"/>
              </a:rPr>
              <a:t>‘</a:t>
            </a:r>
            <a:endParaRPr lang="es-ES" sz="2400" dirty="0" smtClean="0">
              <a:solidFill>
                <a:srgbClr val="FF9933"/>
              </a:solidFill>
            </a:endParaRPr>
          </a:p>
          <a:p>
            <a:pPr lvl="1">
              <a:buFont typeface="Arial" pitchFamily="34" charset="0"/>
              <a:buChar char="•"/>
            </a:pPr>
            <a:r>
              <a:rPr lang="es-ES" sz="2400" dirty="0" smtClean="0">
                <a:solidFill>
                  <a:srgbClr val="080808"/>
                </a:solidFill>
              </a:rPr>
              <a:t>En el futuro, 'la tierra estará llena del conocimiento de Hashem, así como el agua cubre el mar' (</a:t>
            </a:r>
            <a:r>
              <a:rPr lang="es-ES" sz="2400" dirty="0" err="1" smtClean="0">
                <a:solidFill>
                  <a:srgbClr val="080808"/>
                </a:solidFill>
              </a:rPr>
              <a:t>Ieshaiau</a:t>
            </a:r>
            <a:r>
              <a:rPr lang="es-ES" sz="2400" dirty="0" smtClean="0">
                <a:solidFill>
                  <a:srgbClr val="080808"/>
                </a:solidFill>
              </a:rPr>
              <a:t> 12:9).</a:t>
            </a:r>
            <a:endParaRPr lang="es-ES" sz="22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hlinkClick r:id="rId4"/>
              </a:rPr>
              <a:t>42:20</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Ra'ot</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rabot</a:t>
            </a:r>
            <a:r>
              <a:rPr lang="es-ES" sz="2400" i="1" dirty="0" smtClean="0">
                <a:solidFill>
                  <a:srgbClr val="FF9933"/>
                </a:solidFill>
                <a:effectLst>
                  <a:outerShdw blurRad="38100" dist="38100" dir="2700000" algn="tl">
                    <a:srgbClr val="000000">
                      <a:alpha val="43137"/>
                    </a:srgbClr>
                  </a:outerShdw>
                </a:effectLst>
              </a:rPr>
              <a:t> velo </a:t>
            </a:r>
            <a:r>
              <a:rPr lang="es-ES" sz="2400" i="1" dirty="0" err="1" smtClean="0">
                <a:solidFill>
                  <a:srgbClr val="FF9933"/>
                </a:solidFill>
                <a:effectLst>
                  <a:outerShdw blurRad="38100" dist="38100" dir="2700000" algn="tl">
                    <a:srgbClr val="000000">
                      <a:alpha val="43137"/>
                    </a:srgbClr>
                  </a:outerShdw>
                </a:effectLst>
              </a:rPr>
              <a:t>tishmor</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pakoaj</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oznayim</a:t>
            </a:r>
            <a:r>
              <a:rPr lang="es-ES" sz="2400" i="1" dirty="0" smtClean="0">
                <a:solidFill>
                  <a:srgbClr val="FF9933"/>
                </a:solidFill>
                <a:effectLst>
                  <a:outerShdw blurRad="38100" dist="38100" dir="2700000" algn="tl">
                    <a:srgbClr val="000000">
                      <a:alpha val="43137"/>
                    </a:srgbClr>
                  </a:outerShdw>
                </a:effectLst>
              </a:rPr>
              <a:t> velo </a:t>
            </a:r>
            <a:r>
              <a:rPr lang="es-ES" sz="2400" i="1" dirty="0" err="1" smtClean="0">
                <a:solidFill>
                  <a:srgbClr val="FF9933"/>
                </a:solidFill>
                <a:effectLst>
                  <a:outerShdw blurRad="38100" dist="38100" dir="2700000" algn="tl">
                    <a:srgbClr val="000000">
                      <a:alpha val="43137"/>
                    </a:srgbClr>
                  </a:outerShdw>
                </a:effectLst>
              </a:rPr>
              <a:t>yishma</a:t>
            </a:r>
            <a:r>
              <a:rPr lang="es-ES" sz="2400" i="1" dirty="0" smtClean="0">
                <a:solidFill>
                  <a:srgbClr val="FF9933"/>
                </a:solidFill>
                <a:effectLst>
                  <a:outerShdw blurRad="38100" dist="38100" dir="2700000" algn="tl">
                    <a:srgbClr val="000000">
                      <a:alpha val="43137"/>
                    </a:srgbClr>
                  </a:outerShdw>
                </a:effectLst>
              </a:rPr>
              <a:t>. </a:t>
            </a:r>
          </a:p>
          <a:p>
            <a:r>
              <a:rPr lang="es-ES" sz="2400" i="1" dirty="0" smtClean="0">
                <a:solidFill>
                  <a:srgbClr val="FF9933"/>
                </a:solidFill>
                <a:effectLst>
                  <a:outerShdw blurRad="38100" dist="38100" dir="2700000" algn="tl">
                    <a:srgbClr val="000000">
                      <a:alpha val="43137"/>
                    </a:srgbClr>
                  </a:outerShdw>
                </a:effectLst>
              </a:rPr>
              <a:t>Tú (Israel), que ves muchas cosas, pero no observas; tienes abiertos los oídos, pero no oyes. </a:t>
            </a:r>
          </a:p>
          <a:p>
            <a:pPr lvl="1"/>
            <a:endParaRPr lang="es-ES" sz="2400" dirty="0" smtClean="0">
              <a:solidFill>
                <a:srgbClr val="080808"/>
              </a:solidFill>
            </a:endParaRPr>
          </a:p>
          <a:p>
            <a:pPr lvl="1"/>
            <a:r>
              <a:rPr lang="es-ES" sz="2400" dirty="0" smtClean="0">
                <a:solidFill>
                  <a:srgbClr val="080808"/>
                </a:solidFill>
              </a:rPr>
              <a:t>Pero </a:t>
            </a:r>
            <a:r>
              <a:rPr lang="es-ES" sz="2400" dirty="0" smtClean="0">
                <a:solidFill>
                  <a:srgbClr val="080808"/>
                </a:solidFill>
              </a:rPr>
              <a:t>eso no significa que ese conocimiento sea equivalente. </a:t>
            </a:r>
            <a:endParaRPr lang="es-ES" sz="2400" dirty="0" smtClean="0">
              <a:solidFill>
                <a:srgbClr val="080808"/>
              </a:solidFill>
            </a:endParaRPr>
          </a:p>
          <a:p>
            <a:pPr lvl="1"/>
            <a:r>
              <a:rPr lang="es-ES" sz="2400" dirty="0" smtClean="0">
                <a:solidFill>
                  <a:srgbClr val="080808"/>
                </a:solidFill>
              </a:rPr>
              <a:t>El </a:t>
            </a:r>
            <a:r>
              <a:rPr lang="es-ES" sz="2400" dirty="0" err="1" smtClean="0">
                <a:solidFill>
                  <a:srgbClr val="080808"/>
                </a:solidFill>
              </a:rPr>
              <a:t>talmid</a:t>
            </a:r>
            <a:r>
              <a:rPr lang="es-ES" sz="2400" dirty="0" smtClean="0">
                <a:solidFill>
                  <a:srgbClr val="080808"/>
                </a:solidFill>
              </a:rPr>
              <a:t> </a:t>
            </a:r>
            <a:r>
              <a:rPr lang="es-ES" sz="2400" dirty="0" err="1" smtClean="0">
                <a:solidFill>
                  <a:srgbClr val="080808"/>
                </a:solidFill>
              </a:rPr>
              <a:t>jajam</a:t>
            </a:r>
            <a:r>
              <a:rPr lang="es-ES" sz="2400" dirty="0" smtClean="0">
                <a:solidFill>
                  <a:srgbClr val="080808"/>
                </a:solidFill>
              </a:rPr>
              <a:t>, que se ha afanado por conocer la Torá, sumergiéndose en su sabiduría día y noche, ha de poseer un conocimiento muy diferente de aquél que fue al </a:t>
            </a:r>
            <a:r>
              <a:rPr lang="es-ES" sz="2400" dirty="0" err="1" smtClean="0">
                <a:solidFill>
                  <a:srgbClr val="080808"/>
                </a:solidFill>
              </a:rPr>
              <a:t>shul</a:t>
            </a:r>
            <a:r>
              <a:rPr lang="es-ES" sz="2400" dirty="0" smtClean="0">
                <a:solidFill>
                  <a:srgbClr val="080808"/>
                </a:solidFill>
              </a:rPr>
              <a:t> solamente para Rosh Hashaná y </a:t>
            </a:r>
            <a:r>
              <a:rPr lang="es-ES" sz="2400" dirty="0" err="1" smtClean="0">
                <a:solidFill>
                  <a:srgbClr val="080808"/>
                </a:solidFill>
              </a:rPr>
              <a:t>Iom</a:t>
            </a:r>
            <a:r>
              <a:rPr lang="es-ES" sz="2400" dirty="0" smtClean="0">
                <a:solidFill>
                  <a:srgbClr val="080808"/>
                </a:solidFill>
              </a:rPr>
              <a:t> Kipur. </a:t>
            </a:r>
            <a:endParaRPr lang="es-ES" sz="2400"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ES" sz="2400" b="1" i="1" dirty="0" smtClean="0">
                <a:solidFill>
                  <a:srgbClr val="FF9933"/>
                </a:solidFill>
                <a:effectLst>
                  <a:outerShdw blurRad="38100" dist="38100" dir="2700000" algn="tl">
                    <a:srgbClr val="000000">
                      <a:alpha val="43137"/>
                    </a:srgbClr>
                  </a:outerShdw>
                </a:effectLst>
                <a:hlinkClick r:id="rId4"/>
              </a:rPr>
              <a:t>42:20</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Ra'ot</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rabot</a:t>
            </a:r>
            <a:r>
              <a:rPr lang="es-ES" sz="2400" i="1" dirty="0" smtClean="0">
                <a:solidFill>
                  <a:srgbClr val="FF9933"/>
                </a:solidFill>
                <a:effectLst>
                  <a:outerShdw blurRad="38100" dist="38100" dir="2700000" algn="tl">
                    <a:srgbClr val="000000">
                      <a:alpha val="43137"/>
                    </a:srgbClr>
                  </a:outerShdw>
                </a:effectLst>
              </a:rPr>
              <a:t> velo </a:t>
            </a:r>
            <a:r>
              <a:rPr lang="es-ES" sz="2400" i="1" dirty="0" err="1" smtClean="0">
                <a:solidFill>
                  <a:srgbClr val="FF9933"/>
                </a:solidFill>
                <a:effectLst>
                  <a:outerShdw blurRad="38100" dist="38100" dir="2700000" algn="tl">
                    <a:srgbClr val="000000">
                      <a:alpha val="43137"/>
                    </a:srgbClr>
                  </a:outerShdw>
                </a:effectLst>
              </a:rPr>
              <a:t>tishmor</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pakoaj</a:t>
            </a:r>
            <a:r>
              <a:rPr lang="es-ES" sz="2400" i="1" dirty="0" smtClean="0">
                <a:solidFill>
                  <a:srgbClr val="FF9933"/>
                </a:solidFill>
                <a:effectLst>
                  <a:outerShdw blurRad="38100" dist="38100" dir="2700000" algn="tl">
                    <a:srgbClr val="000000">
                      <a:alpha val="43137"/>
                    </a:srgbClr>
                  </a:outerShdw>
                </a:effectLst>
              </a:rPr>
              <a:t> </a:t>
            </a:r>
            <a:r>
              <a:rPr lang="es-ES" sz="2400" i="1" dirty="0" err="1" smtClean="0">
                <a:solidFill>
                  <a:srgbClr val="FF9933"/>
                </a:solidFill>
                <a:effectLst>
                  <a:outerShdw blurRad="38100" dist="38100" dir="2700000" algn="tl">
                    <a:srgbClr val="000000">
                      <a:alpha val="43137"/>
                    </a:srgbClr>
                  </a:outerShdw>
                </a:effectLst>
              </a:rPr>
              <a:t>oznayim</a:t>
            </a:r>
            <a:r>
              <a:rPr lang="es-ES" sz="2400" i="1" dirty="0" smtClean="0">
                <a:solidFill>
                  <a:srgbClr val="FF9933"/>
                </a:solidFill>
                <a:effectLst>
                  <a:outerShdw blurRad="38100" dist="38100" dir="2700000" algn="tl">
                    <a:srgbClr val="000000">
                      <a:alpha val="43137"/>
                    </a:srgbClr>
                  </a:outerShdw>
                </a:effectLst>
              </a:rPr>
              <a:t> velo </a:t>
            </a:r>
            <a:r>
              <a:rPr lang="es-ES" sz="2400" i="1" dirty="0" err="1" smtClean="0">
                <a:solidFill>
                  <a:srgbClr val="FF9933"/>
                </a:solidFill>
                <a:effectLst>
                  <a:outerShdw blurRad="38100" dist="38100" dir="2700000" algn="tl">
                    <a:srgbClr val="000000">
                      <a:alpha val="43137"/>
                    </a:srgbClr>
                  </a:outerShdw>
                </a:effectLst>
              </a:rPr>
              <a:t>yishma</a:t>
            </a:r>
            <a:r>
              <a:rPr lang="es-ES" sz="2400" i="1" dirty="0" smtClean="0">
                <a:solidFill>
                  <a:srgbClr val="FF9933"/>
                </a:solidFill>
                <a:effectLst>
                  <a:outerShdw blurRad="38100" dist="38100" dir="2700000" algn="tl">
                    <a:srgbClr val="000000">
                      <a:alpha val="43137"/>
                    </a:srgbClr>
                  </a:outerShdw>
                </a:effectLst>
              </a:rPr>
              <a:t>. </a:t>
            </a:r>
          </a:p>
          <a:p>
            <a:r>
              <a:rPr lang="es-ES" sz="2400" i="1" dirty="0" smtClean="0">
                <a:solidFill>
                  <a:srgbClr val="FF9933"/>
                </a:solidFill>
                <a:effectLst>
                  <a:outerShdw blurRad="38100" dist="38100" dir="2700000" algn="tl">
                    <a:srgbClr val="000000">
                      <a:alpha val="43137"/>
                    </a:srgbClr>
                  </a:outerShdw>
                </a:effectLst>
              </a:rPr>
              <a:t>Tú (Israel), que ves muchas cosas, pero no observas; tienes abiertos los oídos, pero no oyes. </a:t>
            </a:r>
          </a:p>
          <a:p>
            <a:pPr lvl="1"/>
            <a:endParaRPr lang="es-ES" sz="2400" dirty="0" smtClean="0">
              <a:solidFill>
                <a:srgbClr val="080808"/>
              </a:solidFill>
            </a:endParaRPr>
          </a:p>
          <a:p>
            <a:pPr lvl="1"/>
            <a:r>
              <a:rPr lang="es-ES" sz="2200" dirty="0" smtClean="0">
                <a:solidFill>
                  <a:srgbClr val="080808"/>
                </a:solidFill>
              </a:rPr>
              <a:t>Y </a:t>
            </a:r>
            <a:r>
              <a:rPr lang="es-ES" sz="2200" dirty="0" smtClean="0">
                <a:solidFill>
                  <a:srgbClr val="080808"/>
                </a:solidFill>
              </a:rPr>
              <a:t>así como el mar da la impresión de ser liso e igual en toda su superficie, pero hay lugares de enorme profundidad, así también es su diferencia en el conocimiento de Hashem. En el futuro, el conocimiento de la Torá envolverá al mundo: 'La Torá será hecha grande' (todos la conocerán) y gloriosa (Hashem hará que la Torá sea mil veces más grande y más profunda para aquellos que se afanaron y se dedicaron por entero a ella, inclusive antes de que cubriera el mundo.</a:t>
            </a:r>
            <a:endParaRPr lang="es-ES" sz="2200" i="1" u="sng" dirty="0">
              <a:solidFill>
                <a:srgbClr val="080808"/>
              </a:solidFill>
              <a:hlinkClick r:id="rId5"/>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685800" y="12954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n-US" sz="2400" b="1" dirty="0" smtClean="0">
                <a:solidFill>
                  <a:srgbClr val="FF9933"/>
                </a:solidFill>
                <a:effectLst>
                  <a:outerShdw blurRad="38100" dist="38100" dir="2700000" algn="tl">
                    <a:srgbClr val="000000">
                      <a:alpha val="43137"/>
                    </a:srgbClr>
                  </a:outerShdw>
                </a:effectLst>
              </a:rPr>
              <a:t>"</a:t>
            </a:r>
            <a:r>
              <a:rPr lang="en-US" sz="2400" b="1" dirty="0" smtClean="0">
                <a:solidFill>
                  <a:srgbClr val="FF9933"/>
                </a:solidFill>
                <a:effectLst>
                  <a:outerShdw blurRad="38100" dist="38100" dir="2700000" algn="tl">
                    <a:srgbClr val="000000">
                      <a:alpha val="43137"/>
                    </a:srgbClr>
                  </a:outerShdw>
                </a:effectLst>
              </a:rPr>
              <a:t>'</a:t>
            </a:r>
            <a:r>
              <a:rPr lang="en-US" sz="2400" b="1" dirty="0" err="1" smtClean="0">
                <a:solidFill>
                  <a:srgbClr val="FF9933"/>
                </a:solidFill>
                <a:effectLst>
                  <a:outerShdw blurRad="38100" dist="38100" dir="2700000" algn="tl">
                    <a:srgbClr val="000000">
                      <a:alpha val="43137"/>
                    </a:srgbClr>
                  </a:outerShdw>
                </a:effectLst>
              </a:rPr>
              <a:t>Pero</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deseo</a:t>
            </a:r>
            <a:r>
              <a:rPr lang="en-US" sz="2400" b="1" dirty="0" smtClean="0">
                <a:solidFill>
                  <a:srgbClr val="FF9933"/>
                </a:solidFill>
                <a:effectLst>
                  <a:outerShdw blurRad="38100" dist="38100" dir="2700000" algn="tl">
                    <a:srgbClr val="000000">
                      <a:alpha val="43137"/>
                    </a:srgbClr>
                  </a:outerShdw>
                </a:effectLst>
              </a:rPr>
              <a:t> ser </a:t>
            </a:r>
            <a:r>
              <a:rPr lang="en-US" sz="2400" b="1" dirty="0" err="1" smtClean="0">
                <a:solidFill>
                  <a:srgbClr val="FF9933"/>
                </a:solidFill>
                <a:effectLst>
                  <a:outerShdw blurRad="38100" dist="38100" dir="2700000" algn="tl">
                    <a:srgbClr val="000000">
                      <a:alpha val="43137"/>
                    </a:srgbClr>
                  </a:outerShdw>
                </a:effectLst>
              </a:rPr>
              <a:t>hacia</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tu</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marido</a:t>
            </a:r>
            <a:r>
              <a:rPr lang="en-US" sz="2400" b="1" dirty="0" smtClean="0">
                <a:solidFill>
                  <a:srgbClr val="FF9933"/>
                </a:solidFill>
                <a:effectLst>
                  <a:outerShdw blurRad="38100" dist="38100" dir="2700000" algn="tl">
                    <a:srgbClr val="000000">
                      <a:alpha val="43137"/>
                    </a:srgbClr>
                  </a:outerShdw>
                </a:effectLst>
              </a:rPr>
              <a:t>, y </a:t>
            </a:r>
            <a:r>
              <a:rPr lang="en-US" sz="2400" b="1" dirty="0" err="1" smtClean="0">
                <a:solidFill>
                  <a:srgbClr val="FF9933"/>
                </a:solidFill>
                <a:effectLst>
                  <a:outerShdw blurRad="38100" dist="38100" dir="2700000" algn="tl">
                    <a:srgbClr val="000000">
                      <a:alpha val="43137"/>
                    </a:srgbClr>
                  </a:outerShdw>
                </a:effectLst>
              </a:rPr>
              <a:t>él</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te</a:t>
            </a:r>
            <a:r>
              <a:rPr lang="en-US" sz="2400" b="1" dirty="0" smtClean="0">
                <a:solidFill>
                  <a:srgbClr val="FF9933"/>
                </a:solidFill>
                <a:effectLst>
                  <a:outerShdw blurRad="38100" dist="38100" dir="2700000" algn="tl">
                    <a:srgbClr val="000000">
                      <a:alpha val="43137"/>
                    </a:srgbClr>
                  </a:outerShdw>
                </a:effectLst>
              </a:rPr>
              <a:t> </a:t>
            </a:r>
            <a:r>
              <a:rPr lang="en-US" sz="2400" b="1" dirty="0" err="1" smtClean="0">
                <a:solidFill>
                  <a:srgbClr val="FF9933"/>
                </a:solidFill>
                <a:effectLst>
                  <a:outerShdw blurRad="38100" dist="38100" dir="2700000" algn="tl">
                    <a:srgbClr val="000000">
                      <a:alpha val="43137"/>
                    </a:srgbClr>
                  </a:outerShdw>
                </a:effectLst>
              </a:rPr>
              <a:t>dominará</a:t>
            </a:r>
            <a:r>
              <a:rPr lang="en-US" sz="2400" b="1" dirty="0" smtClean="0">
                <a:solidFill>
                  <a:srgbClr val="FF9933"/>
                </a:solidFill>
                <a:effectLst>
                  <a:outerShdw blurRad="38100" dist="38100" dir="2700000" algn="tl">
                    <a:srgbClr val="000000">
                      <a:alpha val="43137"/>
                    </a:srgbClr>
                  </a:outerShdw>
                </a:effectLst>
              </a:rPr>
              <a:t>' (3:16</a:t>
            </a:r>
            <a:r>
              <a:rPr lang="en-US" sz="2400" b="1" dirty="0" smtClean="0">
                <a:solidFill>
                  <a:srgbClr val="FF9933"/>
                </a:solidFill>
                <a:effectLst>
                  <a:outerShdw blurRad="38100" dist="38100" dir="2700000" algn="tl">
                    <a:srgbClr val="000000">
                      <a:alpha val="43137"/>
                    </a:srgbClr>
                  </a:outerShdw>
                </a:effectLst>
              </a:rPr>
              <a:t>)</a:t>
            </a:r>
          </a:p>
          <a:p>
            <a:pPr lvl="1">
              <a:buFont typeface="Arial" pitchFamily="34" charset="0"/>
              <a:buChar char="•"/>
            </a:pPr>
            <a:r>
              <a:rPr lang="en-US" sz="2400" dirty="0" err="1" smtClean="0">
                <a:solidFill>
                  <a:srgbClr val="080808"/>
                </a:solidFill>
              </a:rPr>
              <a:t>Cuando</a:t>
            </a:r>
            <a:r>
              <a:rPr lang="en-US" sz="2400" dirty="0" smtClean="0">
                <a:solidFill>
                  <a:srgbClr val="080808"/>
                </a:solidFill>
              </a:rPr>
              <a:t> </a:t>
            </a:r>
            <a:r>
              <a:rPr lang="en-US" sz="2400" dirty="0" smtClean="0">
                <a:solidFill>
                  <a:srgbClr val="080808"/>
                </a:solidFill>
              </a:rPr>
              <a:t>el hombre </a:t>
            </a:r>
            <a:r>
              <a:rPr lang="en-US" sz="2400" dirty="0" err="1" smtClean="0">
                <a:solidFill>
                  <a:srgbClr val="080808"/>
                </a:solidFill>
              </a:rPr>
              <a:t>honra</a:t>
            </a:r>
            <a:r>
              <a:rPr lang="en-US" sz="2400" dirty="0" smtClean="0">
                <a:solidFill>
                  <a:srgbClr val="080808"/>
                </a:solidFill>
              </a:rPr>
              <a:t> a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mujer</a:t>
            </a:r>
            <a:r>
              <a:rPr lang="en-US" sz="2400" dirty="0" smtClean="0">
                <a:solidFill>
                  <a:srgbClr val="080808"/>
                </a:solidFill>
              </a:rPr>
              <a:t>, </a:t>
            </a:r>
            <a:r>
              <a:rPr lang="en-US" sz="2400" dirty="0" err="1" smtClean="0">
                <a:solidFill>
                  <a:srgbClr val="080808"/>
                </a:solidFill>
              </a:rPr>
              <a:t>mitiga</a:t>
            </a:r>
            <a:r>
              <a:rPr lang="en-US" sz="2400" dirty="0" smtClean="0">
                <a:solidFill>
                  <a:srgbClr val="080808"/>
                </a:solidFill>
              </a:rPr>
              <a:t> el </a:t>
            </a:r>
            <a:r>
              <a:rPr lang="en-US" sz="2400" dirty="0" err="1" smtClean="0">
                <a:solidFill>
                  <a:srgbClr val="080808"/>
                </a:solidFill>
              </a:rPr>
              <a:t>castigo</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fue</a:t>
            </a:r>
            <a:r>
              <a:rPr lang="en-US" sz="2400" dirty="0" smtClean="0">
                <a:solidFill>
                  <a:srgbClr val="080808"/>
                </a:solidFill>
              </a:rPr>
              <a:t> </a:t>
            </a:r>
            <a:r>
              <a:rPr lang="en-US" sz="2400" dirty="0" err="1" smtClean="0">
                <a:solidFill>
                  <a:srgbClr val="080808"/>
                </a:solidFill>
              </a:rPr>
              <a:t>decretado</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ella</a:t>
            </a:r>
            <a:r>
              <a:rPr lang="en-US" sz="2400" dirty="0" smtClean="0">
                <a:solidFill>
                  <a:srgbClr val="080808"/>
                </a:solidFill>
              </a:rPr>
              <a:t> </a:t>
            </a:r>
            <a:r>
              <a:rPr lang="en-US" sz="2400" dirty="0" err="1" smtClean="0">
                <a:solidFill>
                  <a:srgbClr val="080808"/>
                </a:solidFill>
              </a:rPr>
              <a:t>tras</a:t>
            </a:r>
            <a:r>
              <a:rPr lang="en-US" sz="2400" dirty="0" smtClean="0">
                <a:solidFill>
                  <a:srgbClr val="080808"/>
                </a:solidFill>
              </a:rPr>
              <a:t> el </a:t>
            </a:r>
            <a:r>
              <a:rPr lang="en-US" sz="2400" dirty="0" err="1" smtClean="0">
                <a:solidFill>
                  <a:srgbClr val="080808"/>
                </a:solidFill>
              </a:rPr>
              <a:t>pecado</a:t>
            </a:r>
            <a:r>
              <a:rPr lang="en-US" sz="2400" dirty="0" smtClean="0">
                <a:solidFill>
                  <a:srgbClr val="080808"/>
                </a:solidFill>
              </a:rPr>
              <a:t> de Adam y Java '... y </a:t>
            </a:r>
            <a:r>
              <a:rPr lang="en-US" sz="2400" dirty="0" err="1" smtClean="0">
                <a:solidFill>
                  <a:srgbClr val="080808"/>
                </a:solidFill>
              </a:rPr>
              <a:t>él</a:t>
            </a:r>
            <a:r>
              <a:rPr lang="en-US" sz="2400" dirty="0" smtClean="0">
                <a:solidFill>
                  <a:srgbClr val="080808"/>
                </a:solidFill>
              </a:rPr>
              <a:t> </a:t>
            </a:r>
            <a:r>
              <a:rPr lang="en-US" sz="2400" dirty="0" err="1" smtClean="0">
                <a:solidFill>
                  <a:srgbClr val="080808"/>
                </a:solidFill>
              </a:rPr>
              <a:t>te</a:t>
            </a:r>
            <a:r>
              <a:rPr lang="en-US" sz="2400" dirty="0" smtClean="0">
                <a:solidFill>
                  <a:srgbClr val="080808"/>
                </a:solidFill>
              </a:rPr>
              <a:t> </a:t>
            </a:r>
            <a:r>
              <a:rPr lang="en-US" sz="2400" dirty="0" err="1" smtClean="0">
                <a:solidFill>
                  <a:srgbClr val="080808"/>
                </a:solidFill>
              </a:rPr>
              <a:t>dominará</a:t>
            </a:r>
            <a:r>
              <a:rPr lang="en-US" sz="2400" dirty="0" smtClean="0">
                <a:solidFill>
                  <a:srgbClr val="080808"/>
                </a:solidFill>
              </a:rPr>
              <a:t>'.</a:t>
            </a:r>
          </a:p>
          <a:p>
            <a:pPr lvl="1">
              <a:buFont typeface="Arial" pitchFamily="34" charset="0"/>
              <a:buChar char="•"/>
            </a:pPr>
            <a:r>
              <a:rPr lang="en-US" sz="2400" dirty="0" smtClean="0">
                <a:solidFill>
                  <a:srgbClr val="080808"/>
                </a:solidFill>
              </a:rPr>
              <a:t>Si </a:t>
            </a:r>
            <a:r>
              <a:rPr lang="en-US" sz="2400" dirty="0" err="1" smtClean="0">
                <a:solidFill>
                  <a:srgbClr val="080808"/>
                </a:solidFill>
              </a:rPr>
              <a:t>él</a:t>
            </a:r>
            <a:r>
              <a:rPr lang="en-US" sz="2400" dirty="0" smtClean="0">
                <a:solidFill>
                  <a:srgbClr val="080808"/>
                </a:solidFill>
              </a:rPr>
              <a:t> </a:t>
            </a:r>
            <a:r>
              <a:rPr lang="en-US" sz="2400" dirty="0" err="1" smtClean="0">
                <a:solidFill>
                  <a:srgbClr val="080808"/>
                </a:solidFill>
              </a:rPr>
              <a:t>mitiga</a:t>
            </a:r>
            <a:r>
              <a:rPr lang="en-US" sz="2400" dirty="0" smtClean="0">
                <a:solidFill>
                  <a:srgbClr val="080808"/>
                </a:solidFill>
              </a:rPr>
              <a:t> el </a:t>
            </a:r>
            <a:r>
              <a:rPr lang="en-US" sz="2400" dirty="0" err="1" smtClean="0">
                <a:solidFill>
                  <a:srgbClr val="080808"/>
                </a:solidFill>
              </a:rPr>
              <a:t>castigo</a:t>
            </a:r>
            <a:r>
              <a:rPr lang="en-US" sz="2400" dirty="0" smtClean="0">
                <a:solidFill>
                  <a:srgbClr val="080808"/>
                </a:solidFill>
              </a:rPr>
              <a:t> de </a:t>
            </a:r>
            <a:r>
              <a:rPr lang="en-US" sz="2400" dirty="0" err="1" smtClean="0">
                <a:solidFill>
                  <a:srgbClr val="080808"/>
                </a:solidFill>
              </a:rPr>
              <a:t>ella</a:t>
            </a:r>
            <a:r>
              <a:rPr lang="en-US" sz="2400" dirty="0" smtClean="0">
                <a:solidFill>
                  <a:srgbClr val="080808"/>
                </a:solidFill>
              </a:rPr>
              <a:t>, al no </a:t>
            </a:r>
            <a:r>
              <a:rPr lang="en-US" sz="2400" dirty="0" err="1" smtClean="0">
                <a:solidFill>
                  <a:srgbClr val="080808"/>
                </a:solidFill>
              </a:rPr>
              <a:t>comportarse</a:t>
            </a:r>
            <a:r>
              <a:rPr lang="en-US" sz="2400" dirty="0" smtClean="0">
                <a:solidFill>
                  <a:srgbClr val="080808"/>
                </a:solidFill>
              </a:rPr>
              <a:t> </a:t>
            </a:r>
            <a:r>
              <a:rPr lang="en-US" sz="2400" dirty="0" err="1" smtClean="0">
                <a:solidFill>
                  <a:srgbClr val="080808"/>
                </a:solidFill>
              </a:rPr>
              <a:t>como</a:t>
            </a:r>
            <a:r>
              <a:rPr lang="en-US" sz="2400" dirty="0" smtClean="0">
                <a:solidFill>
                  <a:srgbClr val="080808"/>
                </a:solidFill>
              </a:rPr>
              <a:t> un </a:t>
            </a:r>
            <a:r>
              <a:rPr lang="en-US" sz="2400" dirty="0" err="1" smtClean="0">
                <a:solidFill>
                  <a:srgbClr val="080808"/>
                </a:solidFill>
              </a:rPr>
              <a:t>déspota</a:t>
            </a:r>
            <a:r>
              <a:rPr lang="en-US" sz="2400" dirty="0" smtClean="0">
                <a:solidFill>
                  <a:srgbClr val="080808"/>
                </a:solidFill>
              </a:rPr>
              <a:t>, Hashem </a:t>
            </a:r>
            <a:r>
              <a:rPr lang="en-US" sz="2400" dirty="0" err="1" smtClean="0">
                <a:solidFill>
                  <a:srgbClr val="080808"/>
                </a:solidFill>
              </a:rPr>
              <a:t>mitiga</a:t>
            </a:r>
            <a:r>
              <a:rPr lang="en-US" sz="2400" dirty="0" smtClean="0">
                <a:solidFill>
                  <a:srgbClr val="080808"/>
                </a:solidFill>
              </a:rPr>
              <a:t> el </a:t>
            </a:r>
            <a:r>
              <a:rPr lang="en-US" sz="2400" dirty="0" err="1" smtClean="0">
                <a:solidFill>
                  <a:srgbClr val="080808"/>
                </a:solidFill>
              </a:rPr>
              <a:t>castigo</a:t>
            </a:r>
            <a:r>
              <a:rPr lang="en-US" sz="2400" dirty="0" smtClean="0">
                <a:solidFill>
                  <a:srgbClr val="080808"/>
                </a:solidFill>
              </a:rPr>
              <a:t> de </a:t>
            </a:r>
            <a:r>
              <a:rPr lang="en-US" sz="2400" dirty="0" err="1" smtClean="0">
                <a:solidFill>
                  <a:srgbClr val="080808"/>
                </a:solidFill>
              </a:rPr>
              <a:t>él</a:t>
            </a:r>
            <a:r>
              <a:rPr lang="en-US" sz="2400" dirty="0" smtClean="0">
                <a:solidFill>
                  <a:srgbClr val="080808"/>
                </a:solidFill>
              </a:rPr>
              <a:t>: 'con el </a:t>
            </a:r>
            <a:r>
              <a:rPr lang="en-US" sz="2400" dirty="0" err="1" smtClean="0">
                <a:solidFill>
                  <a:srgbClr val="080808"/>
                </a:solidFill>
              </a:rPr>
              <a:t>sudor</a:t>
            </a:r>
            <a:r>
              <a:rPr lang="en-US" sz="2400" dirty="0" smtClean="0">
                <a:solidFill>
                  <a:srgbClr val="080808"/>
                </a:solidFill>
              </a:rPr>
              <a:t> de </a:t>
            </a:r>
            <a:r>
              <a:rPr lang="en-US" sz="2400" dirty="0" err="1" smtClean="0">
                <a:solidFill>
                  <a:srgbClr val="080808"/>
                </a:solidFill>
              </a:rPr>
              <a:t>tu</a:t>
            </a:r>
            <a:r>
              <a:rPr lang="en-US" sz="2400" dirty="0" smtClean="0">
                <a:solidFill>
                  <a:srgbClr val="080808"/>
                </a:solidFill>
              </a:rPr>
              <a:t> </a:t>
            </a:r>
            <a:r>
              <a:rPr lang="en-US" sz="2400" dirty="0" err="1" smtClean="0">
                <a:solidFill>
                  <a:srgbClr val="080808"/>
                </a:solidFill>
              </a:rPr>
              <a:t>frente</a:t>
            </a:r>
            <a:r>
              <a:rPr lang="en-US" sz="2400" dirty="0" smtClean="0">
                <a:solidFill>
                  <a:srgbClr val="080808"/>
                </a:solidFill>
              </a:rPr>
              <a:t> </a:t>
            </a:r>
            <a:r>
              <a:rPr lang="en-US" sz="2400" dirty="0" err="1" smtClean="0">
                <a:solidFill>
                  <a:srgbClr val="080808"/>
                </a:solidFill>
              </a:rPr>
              <a:t>te</a:t>
            </a:r>
            <a:r>
              <a:rPr lang="en-US" sz="2400" dirty="0" smtClean="0">
                <a:solidFill>
                  <a:srgbClr val="080808"/>
                </a:solidFill>
              </a:rPr>
              <a:t> </a:t>
            </a:r>
            <a:r>
              <a:rPr lang="en-US" sz="2400" dirty="0" err="1" smtClean="0">
                <a:solidFill>
                  <a:srgbClr val="080808"/>
                </a:solidFill>
              </a:rPr>
              <a:t>ganarás</a:t>
            </a:r>
            <a:r>
              <a:rPr lang="en-US" sz="2400" dirty="0" smtClean="0">
                <a:solidFill>
                  <a:srgbClr val="080808"/>
                </a:solidFill>
              </a:rPr>
              <a:t> </a:t>
            </a:r>
            <a:r>
              <a:rPr lang="en-US" sz="2400" dirty="0" err="1" smtClean="0">
                <a:solidFill>
                  <a:srgbClr val="080808"/>
                </a:solidFill>
              </a:rPr>
              <a:t>tu</a:t>
            </a:r>
            <a:r>
              <a:rPr lang="en-US" sz="2400" dirty="0" smtClean="0">
                <a:solidFill>
                  <a:srgbClr val="080808"/>
                </a:solidFill>
              </a:rPr>
              <a:t> pan'. </a:t>
            </a:r>
            <a:endParaRPr lang="en-US" sz="2400" dirty="0" smtClean="0">
              <a:solidFill>
                <a:srgbClr val="080808"/>
              </a:solidFill>
            </a:endParaRPr>
          </a:p>
          <a:p>
            <a:pPr lvl="1">
              <a:buFont typeface="Arial" pitchFamily="34" charset="0"/>
              <a:buChar char="•"/>
            </a:pPr>
            <a:r>
              <a:rPr lang="en-US" sz="2400" dirty="0" smtClean="0">
                <a:solidFill>
                  <a:srgbClr val="080808"/>
                </a:solidFill>
              </a:rPr>
              <a:t>En </a:t>
            </a:r>
            <a:r>
              <a:rPr lang="en-US" sz="2400" dirty="0" err="1" smtClean="0">
                <a:solidFill>
                  <a:srgbClr val="080808"/>
                </a:solidFill>
              </a:rPr>
              <a:t>lugar</a:t>
            </a:r>
            <a:r>
              <a:rPr lang="en-US" sz="2400" dirty="0" smtClean="0">
                <a:solidFill>
                  <a:srgbClr val="080808"/>
                </a:solidFill>
              </a:rPr>
              <a:t> de </a:t>
            </a:r>
            <a:r>
              <a:rPr lang="en-US" sz="2400" dirty="0" err="1" smtClean="0">
                <a:solidFill>
                  <a:srgbClr val="080808"/>
                </a:solidFill>
              </a:rPr>
              <a:t>matarse</a:t>
            </a:r>
            <a:r>
              <a:rPr lang="en-US" sz="2400" dirty="0" smtClean="0">
                <a:solidFill>
                  <a:srgbClr val="080808"/>
                </a:solidFill>
              </a:rPr>
              <a:t> </a:t>
            </a:r>
            <a:r>
              <a:rPr lang="en-US" sz="2400" dirty="0" err="1" smtClean="0">
                <a:solidFill>
                  <a:srgbClr val="080808"/>
                </a:solidFill>
              </a:rPr>
              <a:t>trabajando</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ganarse</a:t>
            </a:r>
            <a:r>
              <a:rPr lang="en-US" sz="2400" dirty="0" smtClean="0">
                <a:solidFill>
                  <a:srgbClr val="080808"/>
                </a:solidFill>
              </a:rPr>
              <a:t> la </a:t>
            </a:r>
            <a:r>
              <a:rPr lang="en-US" sz="2400" dirty="0" err="1" smtClean="0">
                <a:solidFill>
                  <a:srgbClr val="080808"/>
                </a:solidFill>
              </a:rPr>
              <a:t>vida</a:t>
            </a:r>
            <a:r>
              <a:rPr lang="en-US" sz="2400" dirty="0" smtClean="0">
                <a:solidFill>
                  <a:srgbClr val="080808"/>
                </a:solidFill>
              </a:rPr>
              <a:t>, Hashem le </a:t>
            </a:r>
            <a:r>
              <a:rPr lang="en-US" sz="2400" dirty="0" err="1" smtClean="0">
                <a:solidFill>
                  <a:srgbClr val="080808"/>
                </a:solidFill>
              </a:rPr>
              <a:t>envía</a:t>
            </a:r>
            <a:r>
              <a:rPr lang="en-US" sz="2400" dirty="0" smtClean="0">
                <a:solidFill>
                  <a:srgbClr val="080808"/>
                </a:solidFill>
              </a:rPr>
              <a:t> </a:t>
            </a:r>
            <a:r>
              <a:rPr lang="en-US" sz="2400" dirty="0" err="1" smtClean="0">
                <a:solidFill>
                  <a:srgbClr val="080808"/>
                </a:solidFill>
              </a:rPr>
              <a:t>riquezas</a:t>
            </a:r>
            <a:r>
              <a:rPr lang="en-US" sz="2400" dirty="0" smtClean="0">
                <a:solidFill>
                  <a:srgbClr val="080808"/>
                </a:solidFill>
              </a:rPr>
              <a:t>, </a:t>
            </a:r>
            <a:r>
              <a:rPr lang="en-US" sz="2400" dirty="0" err="1" smtClean="0">
                <a:solidFill>
                  <a:srgbClr val="080808"/>
                </a:solidFill>
              </a:rPr>
              <a:t>aliviando</a:t>
            </a:r>
            <a:r>
              <a:rPr lang="en-US" sz="2400" dirty="0" smtClean="0">
                <a:solidFill>
                  <a:srgbClr val="080808"/>
                </a:solidFill>
              </a:rPr>
              <a:t> la </a:t>
            </a:r>
            <a:r>
              <a:rPr lang="en-US" sz="2400" dirty="0" err="1" smtClean="0">
                <a:solidFill>
                  <a:srgbClr val="080808"/>
                </a:solidFill>
              </a:rPr>
              <a:t>cantidad</a:t>
            </a:r>
            <a:r>
              <a:rPr lang="en-US" sz="2400" dirty="0" smtClean="0">
                <a:solidFill>
                  <a:srgbClr val="080808"/>
                </a:solidFill>
              </a:rPr>
              <a:t> de </a:t>
            </a:r>
            <a:r>
              <a:rPr lang="en-US" sz="2400" dirty="0" err="1" smtClean="0">
                <a:solidFill>
                  <a:srgbClr val="080808"/>
                </a:solidFill>
              </a:rPr>
              <a:t>sudor</a:t>
            </a:r>
            <a:r>
              <a:rPr lang="en-US" sz="2400" dirty="0" smtClean="0">
                <a:solidFill>
                  <a:srgbClr val="080808"/>
                </a:solidFill>
              </a:rPr>
              <a:t> </a:t>
            </a:r>
            <a:r>
              <a:rPr lang="en-US" sz="2400" dirty="0" err="1" smtClean="0">
                <a:solidFill>
                  <a:srgbClr val="080808"/>
                </a:solidFill>
              </a:rPr>
              <a:t>que</a:t>
            </a:r>
            <a:r>
              <a:rPr lang="en-US" sz="2400" dirty="0" smtClean="0">
                <a:solidFill>
                  <a:srgbClr val="080808"/>
                </a:solidFill>
              </a:rPr>
              <a:t> </a:t>
            </a:r>
            <a:r>
              <a:rPr lang="en-US" sz="2400" dirty="0" err="1" smtClean="0">
                <a:solidFill>
                  <a:srgbClr val="080808"/>
                </a:solidFill>
              </a:rPr>
              <a:t>hace</a:t>
            </a:r>
            <a:r>
              <a:rPr lang="en-US" sz="2400" dirty="0" smtClean="0">
                <a:solidFill>
                  <a:srgbClr val="080808"/>
                </a:solidFill>
              </a:rPr>
              <a:t> </a:t>
            </a:r>
            <a:r>
              <a:rPr lang="en-US" sz="2400" dirty="0" err="1" smtClean="0">
                <a:solidFill>
                  <a:srgbClr val="080808"/>
                </a:solidFill>
              </a:rPr>
              <a:t>falta</a:t>
            </a:r>
            <a:r>
              <a:rPr lang="en-US" sz="2400" dirty="0" smtClean="0">
                <a:solidFill>
                  <a:srgbClr val="080808"/>
                </a:solidFill>
              </a:rPr>
              <a:t> </a:t>
            </a:r>
            <a:r>
              <a:rPr lang="en-US" sz="2400" dirty="0" err="1" smtClean="0">
                <a:solidFill>
                  <a:srgbClr val="080808"/>
                </a:solidFill>
              </a:rPr>
              <a:t>para</a:t>
            </a:r>
            <a:r>
              <a:rPr lang="en-US" sz="2400" dirty="0" smtClean="0">
                <a:solidFill>
                  <a:srgbClr val="080808"/>
                </a:solidFill>
              </a:rPr>
              <a:t> </a:t>
            </a:r>
            <a:r>
              <a:rPr lang="en-US" sz="2400" dirty="0" err="1" smtClean="0">
                <a:solidFill>
                  <a:srgbClr val="080808"/>
                </a:solidFill>
              </a:rPr>
              <a:t>servir</a:t>
            </a:r>
            <a:r>
              <a:rPr lang="en-US" sz="2400" dirty="0" smtClean="0">
                <a:solidFill>
                  <a:srgbClr val="080808"/>
                </a:solidFill>
              </a:rPr>
              <a:t> </a:t>
            </a:r>
            <a:r>
              <a:rPr lang="en-US" sz="2400" dirty="0" err="1" smtClean="0">
                <a:solidFill>
                  <a:srgbClr val="080808"/>
                </a:solidFill>
              </a:rPr>
              <a:t>pollo</a:t>
            </a:r>
            <a:r>
              <a:rPr lang="en-US" sz="2400" dirty="0" smtClean="0">
                <a:solidFill>
                  <a:srgbClr val="080808"/>
                </a:solidFill>
              </a:rPr>
              <a:t> en Shabat... y </a:t>
            </a:r>
            <a:r>
              <a:rPr lang="en-US" sz="2400" dirty="0" err="1" smtClean="0">
                <a:solidFill>
                  <a:srgbClr val="080808"/>
                </a:solidFill>
              </a:rPr>
              <a:t>su</a:t>
            </a:r>
            <a:r>
              <a:rPr lang="en-US" sz="2400" dirty="0" smtClean="0">
                <a:solidFill>
                  <a:srgbClr val="080808"/>
                </a:solidFill>
              </a:rPr>
              <a:t> </a:t>
            </a:r>
            <a:r>
              <a:rPr lang="en-US" sz="2400" dirty="0" err="1" smtClean="0">
                <a:solidFill>
                  <a:srgbClr val="080808"/>
                </a:solidFill>
              </a:rPr>
              <a:t>tarjeta</a:t>
            </a:r>
            <a:r>
              <a:rPr lang="en-US" sz="2400" dirty="0" smtClean="0">
                <a:solidFill>
                  <a:srgbClr val="080808"/>
                </a:solidFill>
              </a:rPr>
              <a:t> de </a:t>
            </a:r>
            <a:r>
              <a:rPr lang="en-US" sz="2400" dirty="0" err="1" smtClean="0">
                <a:solidFill>
                  <a:srgbClr val="080808"/>
                </a:solidFill>
              </a:rPr>
              <a:t>crédito</a:t>
            </a:r>
            <a:r>
              <a:rPr lang="en-US" sz="2400" dirty="0" smtClean="0">
                <a:solidFill>
                  <a:srgbClr val="080808"/>
                </a:solidFill>
              </a:rPr>
              <a:t>... </a:t>
            </a:r>
            <a:r>
              <a:rPr lang="en-US" sz="2400" dirty="0" err="1" smtClean="0">
                <a:solidFill>
                  <a:srgbClr val="080808"/>
                </a:solidFill>
              </a:rPr>
              <a:t>intacta</a:t>
            </a:r>
            <a:r>
              <a:rPr lang="en-US" sz="2400" dirty="0" smtClean="0">
                <a:solidFill>
                  <a:srgbClr val="080808"/>
                </a:solidFill>
              </a:rPr>
              <a:t>. </a:t>
            </a:r>
            <a:endParaRPr lang="en-US" sz="2400" dirty="0" smtClean="0">
              <a:solidFill>
                <a:srgbClr val="080808"/>
              </a:solidFill>
            </a:endParaRPr>
          </a:p>
          <a:p>
            <a:pPr lvl="1">
              <a:buFont typeface="Arial" pitchFamily="34" charset="0"/>
              <a:buChar char="•"/>
            </a:pPr>
            <a:r>
              <a:rPr lang="en-US" dirty="0" err="1" smtClean="0">
                <a:solidFill>
                  <a:srgbClr val="080808"/>
                </a:solidFill>
              </a:rPr>
              <a:t>Rab</a:t>
            </a:r>
            <a:r>
              <a:rPr lang="en-US" dirty="0" smtClean="0">
                <a:solidFill>
                  <a:srgbClr val="080808"/>
                </a:solidFill>
              </a:rPr>
              <a:t> Calev </a:t>
            </a:r>
            <a:r>
              <a:rPr lang="en-US" dirty="0" err="1" smtClean="0">
                <a:solidFill>
                  <a:srgbClr val="080808"/>
                </a:solidFill>
              </a:rPr>
              <a:t>Gestetner</a:t>
            </a:r>
            <a:r>
              <a:rPr lang="en-US" sz="2400" dirty="0" smtClean="0">
                <a:solidFill>
                  <a:srgbClr val="080808"/>
                </a:solidFill>
              </a:rPr>
              <a:t/>
            </a:r>
            <a:br>
              <a:rPr lang="en-US" sz="2400" dirty="0" smtClean="0">
                <a:solidFill>
                  <a:srgbClr val="080808"/>
                </a:solidFill>
              </a:rPr>
            </a:br>
            <a:r>
              <a:rPr lang="en-US" sz="2400" dirty="0" smtClean="0">
                <a:solidFill>
                  <a:srgbClr val="080808"/>
                </a:solidFill>
              </a:rPr>
              <a:t> </a:t>
            </a:r>
            <a:br>
              <a:rPr lang="en-US" sz="2400" dirty="0" smtClean="0">
                <a:solidFill>
                  <a:srgbClr val="080808"/>
                </a:solidFill>
              </a:rPr>
            </a:br>
            <a:r>
              <a:rPr lang="en-US" sz="2400" dirty="0" smtClean="0">
                <a:solidFill>
                  <a:srgbClr val="080808"/>
                </a:solidFill>
              </a:rPr>
              <a:t>  </a:t>
            </a:r>
            <a:endParaRPr lang="es-ES" sz="2200" i="1" u="sng" dirty="0">
              <a:solidFill>
                <a:srgbClr val="080808"/>
              </a:solidFill>
              <a:hlinkClick r:id="rId4"/>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25 </a:t>
            </a:r>
            <a:r>
              <a:rPr lang="es-CO" dirty="0" smtClean="0">
                <a:solidFill>
                  <a:srgbClr val="000000"/>
                </a:solidFill>
                <a:latin typeface="Calibri" charset="0"/>
              </a:rPr>
              <a:t>de Tishrei 5777- Octubre </a:t>
            </a:r>
            <a:r>
              <a:rPr lang="es-CO" dirty="0" smtClean="0">
                <a:solidFill>
                  <a:srgbClr val="000000"/>
                </a:solidFill>
                <a:latin typeface="Calibri" charset="0"/>
              </a:rPr>
              <a:t>27,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16587</TotalTime>
  <Words>1395</Words>
  <Application>Microsoft Office PowerPoint</Application>
  <PresentationFormat>On-screen Show (4:3)</PresentationFormat>
  <Paragraphs>200</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164</cp:revision>
  <cp:lastPrinted>1601-01-01T00:00:00Z</cp:lastPrinted>
  <dcterms:created xsi:type="dcterms:W3CDTF">1601-01-01T00:00:00Z</dcterms:created>
  <dcterms:modified xsi:type="dcterms:W3CDTF">2016-10-27T23:49:17Z</dcterms:modified>
</cp:coreProperties>
</file>