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29"/>
  </p:notesMasterIdLst>
  <p:handoutMasterIdLst>
    <p:handoutMasterId r:id="rId30"/>
  </p:handoutMasterIdLst>
  <p:sldIdLst>
    <p:sldId id="256" r:id="rId2"/>
    <p:sldId id="548" r:id="rId3"/>
    <p:sldId id="856" r:id="rId4"/>
    <p:sldId id="857" r:id="rId5"/>
    <p:sldId id="858" r:id="rId6"/>
    <p:sldId id="859" r:id="rId7"/>
    <p:sldId id="834" r:id="rId8"/>
    <p:sldId id="860" r:id="rId9"/>
    <p:sldId id="861" r:id="rId10"/>
    <p:sldId id="862" r:id="rId11"/>
    <p:sldId id="863" r:id="rId12"/>
    <p:sldId id="840" r:id="rId13"/>
    <p:sldId id="868" r:id="rId14"/>
    <p:sldId id="864" r:id="rId15"/>
    <p:sldId id="869" r:id="rId16"/>
    <p:sldId id="870" r:id="rId17"/>
    <p:sldId id="841" r:id="rId18"/>
    <p:sldId id="865" r:id="rId19"/>
    <p:sldId id="866" r:id="rId20"/>
    <p:sldId id="867" r:id="rId21"/>
    <p:sldId id="871" r:id="rId22"/>
    <p:sldId id="873" r:id="rId23"/>
    <p:sldId id="872" r:id="rId24"/>
    <p:sldId id="874" r:id="rId25"/>
    <p:sldId id="875" r:id="rId26"/>
    <p:sldId id="876" r:id="rId27"/>
    <p:sldId id="626" r:id="rId28"/>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bg1"/>
        </a:solidFill>
        <a:latin typeface="Arial" charset="0"/>
        <a:ea typeface="MS Gothic" pitchFamily="49" charset="-128"/>
        <a:cs typeface="+mn-cs"/>
      </a:defRPr>
    </a:lvl1pPr>
    <a:lvl2pPr marL="742950" indent="-285750" algn="l" defTabSz="457200" rtl="0" fontAlgn="base">
      <a:spcBef>
        <a:spcPct val="0"/>
      </a:spcBef>
      <a:spcAft>
        <a:spcPct val="0"/>
      </a:spcAft>
      <a:defRPr kern="1200">
        <a:solidFill>
          <a:schemeClr val="bg1"/>
        </a:solidFill>
        <a:latin typeface="Arial" charset="0"/>
        <a:ea typeface="MS Gothic" pitchFamily="49" charset="-128"/>
        <a:cs typeface="+mn-cs"/>
      </a:defRPr>
    </a:lvl2pPr>
    <a:lvl3pPr marL="1143000" indent="-228600" algn="l" defTabSz="457200" rtl="0" fontAlgn="base">
      <a:spcBef>
        <a:spcPct val="0"/>
      </a:spcBef>
      <a:spcAft>
        <a:spcPct val="0"/>
      </a:spcAft>
      <a:defRPr kern="1200">
        <a:solidFill>
          <a:schemeClr val="bg1"/>
        </a:solidFill>
        <a:latin typeface="Arial" charset="0"/>
        <a:ea typeface="MS Gothic" pitchFamily="49" charset="-128"/>
        <a:cs typeface="+mn-cs"/>
      </a:defRPr>
    </a:lvl3pPr>
    <a:lvl4pPr marL="1600200" indent="-228600" algn="l" defTabSz="457200" rtl="0" fontAlgn="base">
      <a:spcBef>
        <a:spcPct val="0"/>
      </a:spcBef>
      <a:spcAft>
        <a:spcPct val="0"/>
      </a:spcAft>
      <a:defRPr kern="1200">
        <a:solidFill>
          <a:schemeClr val="bg1"/>
        </a:solidFill>
        <a:latin typeface="Arial" charset="0"/>
        <a:ea typeface="MS Gothic" pitchFamily="49" charset="-128"/>
        <a:cs typeface="+mn-cs"/>
      </a:defRPr>
    </a:lvl4pPr>
    <a:lvl5pPr marL="2057400" indent="-228600" algn="l" defTabSz="457200" rtl="0" fontAlgn="base">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80808"/>
    <a:srgbClr val="FF9933"/>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75" autoAdjust="0"/>
    <p:restoredTop sz="94660"/>
  </p:normalViewPr>
  <p:slideViewPr>
    <p:cSldViewPr>
      <p:cViewPr varScale="1">
        <p:scale>
          <a:sx n="64" d="100"/>
          <a:sy n="64" d="100"/>
        </p:scale>
        <p:origin x="-1594"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3C8C93A3-EA46-4001-AE93-8C8CE714ADC3}" type="datetimeFigureOut">
              <a:rPr lang="en-US"/>
              <a:pPr>
                <a:defRPr/>
              </a:pPr>
              <a:t>12/1/2016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1216C4CF-F440-46A2-AFD7-B85FA19EEE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3481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fld id="{E36AD2BD-1682-41D9-9695-8A70278D5E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p:txBody>
          <a:bodyPr/>
          <a:lstStyle/>
          <a:p>
            <a:pPr>
              <a:buFont typeface="Times New Roman" pitchFamily="18" charset="0"/>
              <a:buNone/>
              <a:defRPr/>
            </a:pPr>
            <a:fld id="{94CD257B-B64E-43E2-A68D-DC3017900577}" type="slidenum">
              <a:rPr lang="en-US" smtClean="0">
                <a:latin typeface="Times New Roman" pitchFamily="18" charset="0"/>
                <a:ea typeface="MS Gothic" pitchFamily="49" charset="-128"/>
              </a:rPr>
              <a:pPr>
                <a:buFont typeface="Times New Roman" pitchFamily="18" charset="0"/>
                <a:buNone/>
                <a:defRPr/>
              </a:pPr>
              <a:t>1</a:t>
            </a:fld>
            <a:endParaRPr lang="en-US" smtClean="0">
              <a:latin typeface="Times New Roman" pitchFamily="18" charset="0"/>
              <a:ea typeface="MS Gothic" pitchFamily="49" charset="-128"/>
            </a:endParaRPr>
          </a:p>
        </p:txBody>
      </p:sp>
      <p:sp>
        <p:nvSpPr>
          <p:cNvPr id="35843"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5844"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7</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8</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9</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10</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11</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12</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13</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14</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15</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16</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E22E3827-A3CE-425F-ACEB-08E421194DD4}" type="slidenum">
              <a:rPr lang="en-US" smtClean="0">
                <a:latin typeface="Times New Roman" pitchFamily="18" charset="0"/>
                <a:ea typeface="MS Gothic" pitchFamily="49" charset="-128"/>
              </a:rPr>
              <a:pPr>
                <a:buFont typeface="Times New Roman" pitchFamily="18" charset="0"/>
                <a:buNone/>
                <a:defRPr/>
              </a:pPr>
              <a:t>17</a:t>
            </a:fld>
            <a:endParaRPr lang="en-US" smtClean="0">
              <a:latin typeface="Times New Roman" pitchFamily="18" charset="0"/>
              <a:ea typeface="MS Gothic" pitchFamily="49" charset="-128"/>
            </a:endParaRPr>
          </a:p>
        </p:txBody>
      </p:sp>
      <p:sp>
        <p:nvSpPr>
          <p:cNvPr id="45059"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5060"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5061"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F3AEED0-F319-410C-9A97-733434B437D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5CAF8AA1-1A59-47AC-A151-DC98357A03E6}"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E22E3827-A3CE-425F-ACEB-08E421194DD4}" type="slidenum">
              <a:rPr lang="en-US" smtClean="0">
                <a:latin typeface="Times New Roman" pitchFamily="18" charset="0"/>
                <a:ea typeface="MS Gothic" pitchFamily="49" charset="-128"/>
              </a:rPr>
              <a:pPr>
                <a:buFont typeface="Times New Roman" pitchFamily="18" charset="0"/>
                <a:buNone/>
                <a:defRPr/>
              </a:pPr>
              <a:t>18</a:t>
            </a:fld>
            <a:endParaRPr lang="en-US" smtClean="0">
              <a:latin typeface="Times New Roman" pitchFamily="18" charset="0"/>
              <a:ea typeface="MS Gothic" pitchFamily="49" charset="-128"/>
            </a:endParaRPr>
          </a:p>
        </p:txBody>
      </p:sp>
      <p:sp>
        <p:nvSpPr>
          <p:cNvPr id="45059"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5060"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5061"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F3AEED0-F319-410C-9A97-733434B437D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5CAF8AA1-1A59-47AC-A151-DC98357A03E6}"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E22E3827-A3CE-425F-ACEB-08E421194DD4}" type="slidenum">
              <a:rPr lang="en-US" smtClean="0">
                <a:latin typeface="Times New Roman" pitchFamily="18" charset="0"/>
                <a:ea typeface="MS Gothic" pitchFamily="49" charset="-128"/>
              </a:rPr>
              <a:pPr>
                <a:buFont typeface="Times New Roman" pitchFamily="18" charset="0"/>
                <a:buNone/>
                <a:defRPr/>
              </a:pPr>
              <a:t>19</a:t>
            </a:fld>
            <a:endParaRPr lang="en-US" smtClean="0">
              <a:latin typeface="Times New Roman" pitchFamily="18" charset="0"/>
              <a:ea typeface="MS Gothic" pitchFamily="49" charset="-128"/>
            </a:endParaRPr>
          </a:p>
        </p:txBody>
      </p:sp>
      <p:sp>
        <p:nvSpPr>
          <p:cNvPr id="45059"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5060"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5061"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F3AEED0-F319-410C-9A97-733434B437D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5CAF8AA1-1A59-47AC-A151-DC98357A03E6}"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E22E3827-A3CE-425F-ACEB-08E421194DD4}" type="slidenum">
              <a:rPr lang="en-US" smtClean="0">
                <a:latin typeface="Times New Roman" pitchFamily="18" charset="0"/>
                <a:ea typeface="MS Gothic" pitchFamily="49" charset="-128"/>
              </a:rPr>
              <a:pPr>
                <a:buFont typeface="Times New Roman" pitchFamily="18" charset="0"/>
                <a:buNone/>
                <a:defRPr/>
              </a:pPr>
              <a:t>20</a:t>
            </a:fld>
            <a:endParaRPr lang="en-US" smtClean="0">
              <a:latin typeface="Times New Roman" pitchFamily="18" charset="0"/>
              <a:ea typeface="MS Gothic" pitchFamily="49" charset="-128"/>
            </a:endParaRPr>
          </a:p>
        </p:txBody>
      </p:sp>
      <p:sp>
        <p:nvSpPr>
          <p:cNvPr id="45059"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5060"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5061"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F3AEED0-F319-410C-9A97-733434B437D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5CAF8AA1-1A59-47AC-A151-DC98357A03E6}"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21</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22</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23</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24</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25</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343406A4-17FF-4483-9E72-B85337793C62}" type="slidenum">
              <a:rPr lang="en-US" smtClean="0">
                <a:latin typeface="Times New Roman" pitchFamily="18" charset="0"/>
                <a:ea typeface="MS Gothic" pitchFamily="49" charset="-128"/>
              </a:rPr>
              <a:pPr>
                <a:buFont typeface="Times New Roman" pitchFamily="18" charset="0"/>
                <a:buNone/>
                <a:defRPr/>
              </a:pPr>
              <a:t>26</a:t>
            </a:fld>
            <a:endParaRPr lang="en-US" smtClean="0">
              <a:latin typeface="Times New Roman" pitchFamily="18" charset="0"/>
              <a:ea typeface="MS Gothic" pitchFamily="49" charset="-128"/>
            </a:endParaRPr>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4036"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54D4E4-C53B-4D63-AE29-D075B210616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BF6AFCB7-308F-47B8-8D71-5B5994A00EF4}"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p:txBody>
          <a:bodyPr/>
          <a:lstStyle/>
          <a:p>
            <a:pPr>
              <a:buFont typeface="Times New Roman" pitchFamily="18" charset="0"/>
              <a:buNone/>
              <a:defRPr/>
            </a:pPr>
            <a:fld id="{182ACBFA-D51B-47E1-9006-3E6D4C37A85E}" type="slidenum">
              <a:rPr lang="en-US" smtClean="0">
                <a:latin typeface="Times New Roman" pitchFamily="18" charset="0"/>
                <a:ea typeface="MS Gothic" pitchFamily="49" charset="-128"/>
              </a:rPr>
              <a:pPr>
                <a:buFont typeface="Times New Roman" pitchFamily="18" charset="0"/>
                <a:buNone/>
                <a:defRPr/>
              </a:pPr>
              <a:t>27</a:t>
            </a:fld>
            <a:endParaRPr lang="en-US" smtClean="0">
              <a:latin typeface="Times New Roman" pitchFamily="18" charset="0"/>
              <a:ea typeface="MS Gothic" pitchFamily="49" charset="-128"/>
            </a:endParaRPr>
          </a:p>
        </p:txBody>
      </p:sp>
      <p:sp>
        <p:nvSpPr>
          <p:cNvPr id="6041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60420"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r>
              <a:rPr lang="en-US"/>
              <a:t>5/5/16</a:t>
            </a:r>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B6E69FD-1A87-48B3-9457-37BC4685EBD7}" type="slidenum">
              <a:rPr lang="en-US"/>
              <a:pPr>
                <a:defRPr/>
              </a:pPr>
              <a:t>‹#›</a:t>
            </a:fld>
            <a:fld id="{84F37191-21F8-4EDB-B5BA-8C46C54B60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E74E40F-C0DE-4B87-9386-F6E5E638E344}" type="slidenum">
              <a:rPr lang="en-US"/>
              <a:pPr>
                <a:defRPr/>
              </a:pPr>
              <a:t>‹#›</a:t>
            </a:fld>
            <a:fld id="{98F2C53C-1BFD-48FB-90C8-DDCA1EFC39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r>
              <a:rPr lang="en-US"/>
              <a:t>5/5/16</a:t>
            </a:r>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0C8DAC3-340C-4B61-8E2D-2E0AB9873B09}" type="slidenum">
              <a:rPr lang="en-US"/>
              <a:pPr>
                <a:defRPr/>
              </a:pPr>
              <a:t>‹#›</a:t>
            </a:fld>
            <a:fld id="{67674A0E-9B34-455F-9BF0-75D6FCE2206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5DDC1144-312A-4E9D-B68B-F6668B86E8A8}" type="slidenum">
              <a:rPr lang="en-US"/>
              <a:pPr>
                <a:defRPr/>
              </a:pPr>
              <a:t>‹#›</a:t>
            </a:fld>
            <a:fld id="{33F279F7-968B-4E2F-9F4C-CA11B16A45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a:t>5/5/16</a:t>
            </a:r>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634EC97-8E4D-4751-BAAB-1A427DA12BBC}" type="slidenum">
              <a:rPr lang="en-US"/>
              <a:pPr>
                <a:defRPr/>
              </a:pPr>
              <a:t>‹#›</a:t>
            </a:fld>
            <a:fld id="{A47951E6-8B2C-4444-84CD-DBDCD9A54E9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r>
              <a:rPr lang="en-US"/>
              <a:t>5/5/16</a:t>
            </a:r>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761EF2EB-FC40-4AB3-8964-67E3D45FA28C}" type="slidenum">
              <a:rPr lang="en-US"/>
              <a:pPr>
                <a:defRPr/>
              </a:pPr>
              <a:t>‹#›</a:t>
            </a:fld>
            <a:fld id="{A8D49B5C-F19C-4E0B-819F-7D544960C8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5/5/16</a:t>
            </a:r>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662674E-1243-434B-AC24-76F63320126A}" type="slidenum">
              <a:rPr lang="en-US"/>
              <a:pPr>
                <a:defRPr/>
              </a:pPr>
              <a:t>‹#›</a:t>
            </a:fld>
            <a:fld id="{FCF79CAE-CF57-44AB-91C1-2BAE7F509A8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9C151EB-0715-4BFD-B8ED-DD915CE25541}" type="slidenum">
              <a:rPr lang="en-US"/>
              <a:pPr>
                <a:defRPr/>
              </a:pPr>
              <a:t>‹#›</a:t>
            </a:fld>
            <a:fld id="{B92CB829-2A6F-4414-8412-558B9C0308E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r>
              <a:rPr lang="en-US"/>
              <a:t>5/5/16</a:t>
            </a: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C676645D-4B10-4AAE-9F33-D3FB323AA933}" type="slidenum">
              <a:rPr lang="en-US"/>
              <a:pPr>
                <a:defRPr/>
              </a:pPr>
              <a:t>‹#›</a:t>
            </a:fld>
            <a:fld id="{44E4FE9F-CCFB-401A-A1FD-DB83F60ECA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5B85BCE-2DA6-4677-9E1B-5399A4753EFD}" type="slidenum">
              <a:rPr lang="en-US"/>
              <a:pPr>
                <a:defRPr/>
              </a:pPr>
              <a:t>‹#›</a:t>
            </a:fld>
            <a:fld id="{B5F0D661-CF98-49D3-A718-B10641FB931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99B63C3-E041-4D4C-99A2-B200ABC7E138}" type="slidenum">
              <a:rPr lang="en-US"/>
              <a:pPr>
                <a:defRPr/>
              </a:pPr>
              <a:t>‹#›</a:t>
            </a:fld>
            <a:fld id="{A2B4590A-D5DD-4888-81D7-78C91888144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r>
              <a:rPr lang="en-US"/>
              <a:t>5/5/16</a:t>
            </a:r>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E5DDF8-8E47-4784-B932-2E86EC99AD29}" type="slidenum">
              <a:rPr lang="en-US"/>
              <a:pPr>
                <a:defRPr/>
              </a:pPr>
              <a:t>‹#›</a:t>
            </a:fld>
            <a:fld id="{54A96692-F12A-494B-872B-5046E48239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r>
              <a:rPr lang="en-US"/>
              <a:t>5/5/16</a:t>
            </a: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b="0">
                <a:solidFill>
                  <a:schemeClr val="tx1"/>
                </a:solidFill>
                <a:ea typeface="MS Gothic" charset="-128"/>
                <a:cs typeface="+mn-cs"/>
              </a:defRPr>
            </a:lvl1pPr>
            <a:extLst/>
          </a:lstStyle>
          <a:p>
            <a:pPr>
              <a:defRPr/>
            </a:pPr>
            <a:fld id="{C4086C73-02C0-4F3E-A26A-290EA095597B}" type="slidenum">
              <a:rPr lang="en-US"/>
              <a:pPr>
                <a:defRPr/>
              </a:pPr>
              <a:t>‹#›</a:t>
            </a:fld>
            <a:fld id="{3DFD439E-F322-49CA-B4C6-3B8B48994A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54" r:id="rId2"/>
    <p:sldLayoutId id="2147483760" r:id="rId3"/>
    <p:sldLayoutId id="2147483761" r:id="rId4"/>
    <p:sldLayoutId id="2147483762" r:id="rId5"/>
    <p:sldLayoutId id="2147483763" r:id="rId6"/>
    <p:sldLayoutId id="2147483755" r:id="rId7"/>
    <p:sldLayoutId id="2147483764" r:id="rId8"/>
    <p:sldLayoutId id="2147483765" r:id="rId9"/>
    <p:sldLayoutId id="2147483756" r:id="rId10"/>
    <p:sldLayoutId id="2147483757" r:id="rId11"/>
    <p:sldLayoutId id="2147483758" r:id="rId12"/>
  </p:sldLayoutIdLst>
  <p:hf sldNum="0" hdr="0" ft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C131"/></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C133"/><Relationship Id="rId4" Type="http://schemas.openxmlformats.org/officeDocument/2006/relationships/hyperlink" Target="#C132"/></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C133"/><Relationship Id="rId4" Type="http://schemas.openxmlformats.org/officeDocument/2006/relationships/hyperlink" Target="#C132"/></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C135"/><Relationship Id="rId4" Type="http://schemas.openxmlformats.org/officeDocument/2006/relationships/hyperlink" Target="#C134"/></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mtClean="0">
                <a:latin typeface="Calibri" charset="0"/>
              </a:rPr>
              <a:t> </a:t>
            </a:r>
          </a:p>
        </p:txBody>
      </p:sp>
      <p:sp>
        <p:nvSpPr>
          <p:cNvPr id="10243" name="Date Placeholder 2"/>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a:buFont typeface="Times New Roman" pitchFamily="18" charset="0"/>
              <a:buNone/>
              <a:defRPr/>
            </a:pPr>
            <a:r>
              <a:rPr lang="en-US" smtClean="0">
                <a:ea typeface="MS Gothic" pitchFamily="49" charset="-128"/>
              </a:rPr>
              <a:t>5/5/16</a:t>
            </a:r>
          </a:p>
        </p:txBody>
      </p:sp>
      <p:sp>
        <p:nvSpPr>
          <p:cNvPr id="9220"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pic>
        <p:nvPicPr>
          <p:cNvPr id="9221"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err="1">
                <a:solidFill>
                  <a:srgbClr val="000000"/>
                </a:solidFill>
                <a:latin typeface="Calibri" charset="0"/>
                <a:ea typeface="MS Gothic" charset="-128"/>
              </a:rPr>
              <a:t>Parashat</a:t>
            </a:r>
            <a:r>
              <a:rPr lang="en-US" sz="3200" dirty="0">
                <a:solidFill>
                  <a:srgbClr val="000000"/>
                </a:solidFill>
                <a:latin typeface="Calibri" charset="0"/>
                <a:ea typeface="MS Gothic" charset="-128"/>
              </a:rPr>
              <a:t> Bereshit </a:t>
            </a:r>
            <a:r>
              <a:rPr lang="en-US" sz="3200" dirty="0" err="1" smtClean="0">
                <a:solidFill>
                  <a:srgbClr val="000000"/>
                </a:solidFill>
                <a:latin typeface="Calibri" charset="0"/>
                <a:ea typeface="MS Gothic" charset="-128"/>
              </a:rPr>
              <a:t>Toledot</a:t>
            </a:r>
            <a:endParaRPr lang="en-US" sz="3200" dirty="0">
              <a:solidFill>
                <a:srgbClr val="000000"/>
              </a:solidFill>
              <a:latin typeface="Calibri" charset="0"/>
              <a:ea typeface="MS Gothic" charset="-128"/>
            </a:endParaRPr>
          </a:p>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360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EL MAL EJEMPLO A SEGUIR</a:t>
            </a:r>
            <a:endParaRPr lang="en-US" sz="3600" dirty="0">
              <a:solidFill>
                <a:schemeClr val="accent2">
                  <a:lumMod val="75000"/>
                </a:schemeClr>
              </a:solidFill>
              <a:effectLst>
                <a:outerShdw blurRad="38100" dist="38100" dir="2700000" algn="tl">
                  <a:srgbClr val="000000">
                    <a:alpha val="43137"/>
                  </a:srgbClr>
                </a:outerShdw>
              </a:effectLst>
              <a:latin typeface="Calibri" charset="0"/>
              <a:ea typeface="MS Gothic" charset="-128"/>
            </a:endParaRPr>
          </a:p>
        </p:txBody>
      </p:sp>
      <p:sp>
        <p:nvSpPr>
          <p:cNvPr id="9223"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Por: Eliyahu BaYonah</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Director Shalom Haverim Org</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New York</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endParaRPr>
          </a:p>
        </p:txBody>
      </p:sp>
      <p:pic>
        <p:nvPicPr>
          <p:cNvPr id="9224"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9225"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a:effectLst>
                  <a:outerShdw blurRad="38100" dist="38100" dir="2700000" algn="tl">
                    <a:srgbClr val="000000">
                      <a:alpha val="43137"/>
                    </a:srgbClr>
                  </a:outerShdw>
                </a:effectLst>
                <a:ea typeface="MS Gothic" charset="-128"/>
                <a:hlinkClick r:id="rId4"/>
              </a:rPr>
              <a:t>BERESHIT -</a:t>
            </a:r>
            <a:r>
              <a:rPr lang="es-CO" sz="2400" b="1" u="sng" dirty="0" err="1">
                <a:effectLst>
                  <a:outerShdw blurRad="38100" dist="38100" dir="2700000" algn="tl">
                    <a:srgbClr val="000000">
                      <a:alpha val="43137"/>
                    </a:srgbClr>
                  </a:outerShdw>
                </a:effectLst>
                <a:ea typeface="MS Gothic" charset="-128"/>
                <a:hlinkClick r:id="rId4"/>
              </a:rPr>
              <a:t>Genesis</a:t>
            </a:r>
            <a:r>
              <a:rPr lang="es-CO" sz="2400" b="1" u="sng" dirty="0">
                <a:effectLst>
                  <a:outerShdw blurRad="38100" dist="38100" dir="2700000" algn="tl">
                    <a:srgbClr val="000000">
                      <a:alpha val="43137"/>
                    </a:srgbClr>
                  </a:outerShdw>
                </a:effectLst>
                <a:ea typeface="MS Gothic" charset="-128"/>
                <a:hlinkClick r:id="rId4"/>
              </a:rPr>
              <a:t>- </a:t>
            </a:r>
            <a:r>
              <a:rPr lang="es-CO" sz="2400" b="1" i="1" dirty="0">
                <a:solidFill>
                  <a:srgbClr val="FF9933"/>
                </a:solidFill>
                <a:effectLst>
                  <a:outerShdw blurRad="38100" dist="38100" dir="2700000" algn="tl">
                    <a:srgbClr val="000000">
                      <a:alpha val="43137"/>
                    </a:srgbClr>
                  </a:outerShdw>
                </a:effectLst>
                <a:ea typeface="MS Gothic" charset="-128"/>
              </a:rPr>
              <a:t>Capítulo </a:t>
            </a:r>
            <a:r>
              <a:rPr lang="es-CO" sz="2400" b="1" i="1" dirty="0" smtClean="0">
                <a:solidFill>
                  <a:srgbClr val="FF9933"/>
                </a:solidFill>
                <a:effectLst>
                  <a:outerShdw blurRad="38100" dist="38100" dir="2700000" algn="tl">
                    <a:srgbClr val="000000">
                      <a:alpha val="43137"/>
                    </a:srgbClr>
                  </a:outerShdw>
                </a:effectLst>
                <a:ea typeface="MS Gothic" charset="-128"/>
              </a:rPr>
              <a:t>25:19 </a:t>
            </a:r>
            <a:r>
              <a:rPr lang="es-CO" sz="2400" b="1" i="1" dirty="0">
                <a:solidFill>
                  <a:srgbClr val="FF9933"/>
                </a:solidFill>
                <a:effectLst>
                  <a:outerShdw blurRad="38100" dist="38100" dir="2700000" algn="tl">
                    <a:srgbClr val="000000">
                      <a:alpha val="43137"/>
                    </a:srgbClr>
                  </a:outerShdw>
                </a:effectLst>
                <a:ea typeface="MS Gothic" charset="-128"/>
              </a:rPr>
              <a:t>al </a:t>
            </a:r>
            <a:r>
              <a:rPr lang="es-CO" sz="2400" b="1" i="1" dirty="0" smtClean="0">
                <a:solidFill>
                  <a:srgbClr val="FF9933"/>
                </a:solidFill>
                <a:effectLst>
                  <a:outerShdw blurRad="38100" dist="38100" dir="2700000" algn="tl">
                    <a:srgbClr val="000000">
                      <a:alpha val="43137"/>
                    </a:srgbClr>
                  </a:outerShdw>
                </a:effectLst>
                <a:ea typeface="MS Gothic" charset="-128"/>
              </a:rPr>
              <a:t>28:9 </a:t>
            </a:r>
            <a:r>
              <a:rPr lang="es-CO" sz="2400" b="1" u="sng" dirty="0">
                <a:solidFill>
                  <a:srgbClr val="FF9933"/>
                </a:solidFill>
                <a:effectLst>
                  <a:outerShdw blurRad="38100" dist="38100" dir="2700000" algn="tl">
                    <a:srgbClr val="000000">
                      <a:alpha val="43137"/>
                    </a:srgbClr>
                  </a:outerShdw>
                </a:effectLst>
                <a:ea typeface="MS Gothic" charset="-128"/>
              </a:rPr>
              <a:t>y </a:t>
            </a:r>
            <a:r>
              <a:rPr lang="es-CO" sz="2400" b="1" dirty="0" err="1" smtClean="0">
                <a:solidFill>
                  <a:srgbClr val="FF9933"/>
                </a:solidFill>
                <a:effectLst>
                  <a:outerShdw blurRad="38100" dist="38100" dir="2700000" algn="tl">
                    <a:srgbClr val="000000">
                      <a:alpha val="43137"/>
                    </a:srgbClr>
                  </a:outerShdw>
                </a:effectLst>
                <a:ea typeface="MS Gothic" charset="-128"/>
              </a:rPr>
              <a:t>Malají</a:t>
            </a:r>
            <a:r>
              <a:rPr lang="es-CO" sz="2400" b="1" dirty="0" smtClean="0">
                <a:solidFill>
                  <a:srgbClr val="FF9933"/>
                </a:solidFill>
                <a:effectLst>
                  <a:outerShdw blurRad="38100" dist="38100" dir="2700000" algn="tl">
                    <a:srgbClr val="000000">
                      <a:alpha val="43137"/>
                    </a:srgbClr>
                  </a:outerShdw>
                </a:effectLst>
                <a:ea typeface="MS Gothic" charset="-128"/>
              </a:rPr>
              <a:t> 1:1 </a:t>
            </a:r>
            <a:r>
              <a:rPr lang="es-CO" sz="2400" b="1" dirty="0">
                <a:solidFill>
                  <a:srgbClr val="FF9933"/>
                </a:solidFill>
                <a:effectLst>
                  <a:outerShdw blurRad="38100" dist="38100" dir="2700000" algn="tl">
                    <a:srgbClr val="000000">
                      <a:alpha val="43137"/>
                    </a:srgbClr>
                  </a:outerShdw>
                </a:effectLst>
                <a:ea typeface="MS Gothic" charset="-128"/>
              </a:rPr>
              <a:t>al </a:t>
            </a:r>
            <a:r>
              <a:rPr lang="es-CO" sz="2400" b="1" dirty="0" smtClean="0">
                <a:solidFill>
                  <a:srgbClr val="FF9933"/>
                </a:solidFill>
                <a:effectLst>
                  <a:outerShdw blurRad="38100" dist="38100" dir="2700000" algn="tl">
                    <a:srgbClr val="000000">
                      <a:alpha val="43137"/>
                    </a:srgbClr>
                  </a:outerShdw>
                </a:effectLst>
                <a:ea typeface="MS Gothic" charset="-128"/>
              </a:rPr>
              <a:t>2:7</a:t>
            </a:r>
            <a:endParaRPr lang="es-CO" sz="2400" b="1" u="sng" dirty="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a:p>
            <a:pPr lvl="1">
              <a:buFont typeface="Arial" pitchFamily="34" charset="0"/>
              <a:buChar char="•"/>
            </a:pPr>
            <a:r>
              <a:rPr lang="en-US" sz="2400" dirty="0" err="1">
                <a:solidFill>
                  <a:srgbClr val="080808"/>
                </a:solidFill>
              </a:rPr>
              <a:t>Después</a:t>
            </a:r>
            <a:r>
              <a:rPr lang="en-US" sz="2400" dirty="0">
                <a:solidFill>
                  <a:srgbClr val="080808"/>
                </a:solidFill>
              </a:rPr>
              <a:t> de </a:t>
            </a:r>
            <a:r>
              <a:rPr lang="en-US" sz="2400" dirty="0" err="1">
                <a:solidFill>
                  <a:srgbClr val="080808"/>
                </a:solidFill>
              </a:rPr>
              <a:t>veinte</a:t>
            </a:r>
            <a:r>
              <a:rPr lang="en-US" sz="2400" dirty="0">
                <a:solidFill>
                  <a:srgbClr val="080808"/>
                </a:solidFill>
              </a:rPr>
              <a:t> </a:t>
            </a:r>
            <a:r>
              <a:rPr lang="en-US" sz="2400" dirty="0" err="1">
                <a:solidFill>
                  <a:srgbClr val="080808"/>
                </a:solidFill>
              </a:rPr>
              <a:t>años</a:t>
            </a:r>
            <a:r>
              <a:rPr lang="en-US" sz="2400" dirty="0">
                <a:solidFill>
                  <a:srgbClr val="080808"/>
                </a:solidFill>
              </a:rPr>
              <a:t> de </a:t>
            </a:r>
            <a:r>
              <a:rPr lang="en-US" sz="2400" dirty="0" err="1">
                <a:solidFill>
                  <a:srgbClr val="080808"/>
                </a:solidFill>
              </a:rPr>
              <a:t>matrimonio,las</a:t>
            </a:r>
            <a:r>
              <a:rPr lang="en-US" sz="2400" dirty="0">
                <a:solidFill>
                  <a:srgbClr val="080808"/>
                </a:solidFill>
              </a:rPr>
              <a:t> </a:t>
            </a:r>
            <a:r>
              <a:rPr lang="en-US" sz="2400" dirty="0" err="1">
                <a:solidFill>
                  <a:srgbClr val="080808"/>
                </a:solidFill>
              </a:rPr>
              <a:t>plegarias</a:t>
            </a:r>
            <a:r>
              <a:rPr lang="en-US" sz="2400" dirty="0">
                <a:solidFill>
                  <a:srgbClr val="080808"/>
                </a:solidFill>
              </a:rPr>
              <a:t> de Yitzjak </a:t>
            </a:r>
            <a:r>
              <a:rPr lang="en-US" sz="2400" dirty="0" err="1">
                <a:solidFill>
                  <a:srgbClr val="080808"/>
                </a:solidFill>
              </a:rPr>
              <a:t>dieron</a:t>
            </a:r>
            <a:r>
              <a:rPr lang="en-US" sz="2400" dirty="0">
                <a:solidFill>
                  <a:srgbClr val="080808"/>
                </a:solidFill>
              </a:rPr>
              <a:t> </a:t>
            </a:r>
            <a:r>
              <a:rPr lang="en-US" sz="2400" dirty="0" err="1">
                <a:solidFill>
                  <a:srgbClr val="080808"/>
                </a:solidFill>
              </a:rPr>
              <a:t>resultado</a:t>
            </a:r>
            <a:r>
              <a:rPr lang="en-US" sz="2400" dirty="0">
                <a:solidFill>
                  <a:srgbClr val="080808"/>
                </a:solidFill>
              </a:rPr>
              <a:t> y Rivka </a:t>
            </a:r>
            <a:r>
              <a:rPr lang="en-US" sz="2400" dirty="0" err="1">
                <a:solidFill>
                  <a:srgbClr val="080808"/>
                </a:solidFill>
              </a:rPr>
              <a:t>concebió</a:t>
            </a:r>
            <a:r>
              <a:rPr lang="en-US" sz="2400" dirty="0">
                <a:solidFill>
                  <a:srgbClr val="080808"/>
                </a:solidFill>
              </a:rPr>
              <a:t> a los </a:t>
            </a:r>
            <a:r>
              <a:rPr lang="en-US" sz="2400" dirty="0" err="1">
                <a:solidFill>
                  <a:srgbClr val="080808"/>
                </a:solidFill>
              </a:rPr>
              <a:t>mellizos</a:t>
            </a:r>
            <a:r>
              <a:rPr lang="en-US" sz="2400" dirty="0">
                <a:solidFill>
                  <a:srgbClr val="080808"/>
                </a:solidFill>
              </a:rPr>
              <a:t> Esav (Esau) y Yaakov (Jacob). </a:t>
            </a:r>
          </a:p>
          <a:p>
            <a:pPr lvl="1">
              <a:buFont typeface="Arial" pitchFamily="34" charset="0"/>
              <a:buChar char="•"/>
            </a:pPr>
            <a:r>
              <a:rPr lang="en-US" sz="2400" dirty="0">
                <a:solidFill>
                  <a:srgbClr val="080808"/>
                </a:solidFill>
              </a:rPr>
              <a:t>El </a:t>
            </a:r>
            <a:r>
              <a:rPr lang="en-US" sz="2400" dirty="0" err="1">
                <a:solidFill>
                  <a:srgbClr val="080808"/>
                </a:solidFill>
              </a:rPr>
              <a:t>embarazo</a:t>
            </a:r>
            <a:r>
              <a:rPr lang="en-US" sz="2400" dirty="0">
                <a:solidFill>
                  <a:srgbClr val="080808"/>
                </a:solidFill>
              </a:rPr>
              <a:t> </a:t>
            </a:r>
            <a:r>
              <a:rPr lang="en-US" sz="2400" dirty="0" err="1">
                <a:solidFill>
                  <a:srgbClr val="080808"/>
                </a:solidFill>
              </a:rPr>
              <a:t>fue</a:t>
            </a:r>
            <a:r>
              <a:rPr lang="en-US" sz="2400" dirty="0">
                <a:solidFill>
                  <a:srgbClr val="080808"/>
                </a:solidFill>
              </a:rPr>
              <a:t> </a:t>
            </a:r>
            <a:r>
              <a:rPr lang="en-US" sz="2400" dirty="0" err="1">
                <a:solidFill>
                  <a:srgbClr val="080808"/>
                </a:solidFill>
              </a:rPr>
              <a:t>extremamente</a:t>
            </a:r>
            <a:r>
              <a:rPr lang="en-US" sz="2400" dirty="0">
                <a:solidFill>
                  <a:srgbClr val="080808"/>
                </a:solidFill>
              </a:rPr>
              <a:t> doloroso y Hashem </a:t>
            </a:r>
            <a:r>
              <a:rPr lang="en-US" sz="2400" dirty="0" err="1">
                <a:solidFill>
                  <a:srgbClr val="080808"/>
                </a:solidFill>
              </a:rPr>
              <a:t>reveló</a:t>
            </a:r>
            <a:r>
              <a:rPr lang="en-US" sz="2400" dirty="0">
                <a:solidFill>
                  <a:srgbClr val="080808"/>
                </a:solidFill>
              </a:rPr>
              <a:t> a Rivka </a:t>
            </a:r>
            <a:r>
              <a:rPr lang="en-US" sz="2400" dirty="0" err="1">
                <a:solidFill>
                  <a:srgbClr val="080808"/>
                </a:solidFill>
              </a:rPr>
              <a:t>que</a:t>
            </a:r>
            <a:r>
              <a:rPr lang="en-US" sz="2400" dirty="0">
                <a:solidFill>
                  <a:srgbClr val="080808"/>
                </a:solidFill>
              </a:rPr>
              <a:t> el </a:t>
            </a:r>
            <a:r>
              <a:rPr lang="en-US" sz="2400" dirty="0" err="1">
                <a:solidFill>
                  <a:srgbClr val="080808"/>
                </a:solidFill>
              </a:rPr>
              <a:t>sufrimiento</a:t>
            </a:r>
            <a:r>
              <a:rPr lang="en-US" sz="2400" dirty="0">
                <a:solidFill>
                  <a:srgbClr val="080808"/>
                </a:solidFill>
              </a:rPr>
              <a:t> </a:t>
            </a:r>
            <a:r>
              <a:rPr lang="en-US" sz="2400" dirty="0" err="1">
                <a:solidFill>
                  <a:srgbClr val="080808"/>
                </a:solidFill>
              </a:rPr>
              <a:t>por</a:t>
            </a:r>
            <a:r>
              <a:rPr lang="en-US" sz="2400" dirty="0">
                <a:solidFill>
                  <a:srgbClr val="080808"/>
                </a:solidFill>
              </a:rPr>
              <a:t> el </a:t>
            </a:r>
            <a:r>
              <a:rPr lang="en-US" sz="2400" dirty="0" err="1">
                <a:solidFill>
                  <a:srgbClr val="080808"/>
                </a:solidFill>
              </a:rPr>
              <a:t>que</a:t>
            </a:r>
            <a:r>
              <a:rPr lang="en-US" sz="2400" dirty="0">
                <a:solidFill>
                  <a:srgbClr val="080808"/>
                </a:solidFill>
              </a:rPr>
              <a:t> </a:t>
            </a:r>
            <a:r>
              <a:rPr lang="en-US" sz="2400" dirty="0" err="1">
                <a:solidFill>
                  <a:srgbClr val="080808"/>
                </a:solidFill>
              </a:rPr>
              <a:t>estaba</a:t>
            </a:r>
            <a:r>
              <a:rPr lang="en-US" sz="2400" dirty="0">
                <a:solidFill>
                  <a:srgbClr val="080808"/>
                </a:solidFill>
              </a:rPr>
              <a:t> </a:t>
            </a:r>
            <a:r>
              <a:rPr lang="en-US" sz="2400" dirty="0" err="1">
                <a:solidFill>
                  <a:srgbClr val="080808"/>
                </a:solidFill>
              </a:rPr>
              <a:t>pasando</a:t>
            </a:r>
            <a:r>
              <a:rPr lang="en-US" sz="2400" dirty="0">
                <a:solidFill>
                  <a:srgbClr val="080808"/>
                </a:solidFill>
              </a:rPr>
              <a:t> era un </a:t>
            </a:r>
            <a:r>
              <a:rPr lang="en-US" sz="2400" dirty="0" err="1">
                <a:solidFill>
                  <a:srgbClr val="080808"/>
                </a:solidFill>
              </a:rPr>
              <a:t>preludio</a:t>
            </a:r>
            <a:r>
              <a:rPr lang="en-US" sz="2400" dirty="0">
                <a:solidFill>
                  <a:srgbClr val="080808"/>
                </a:solidFill>
              </a:rPr>
              <a:t> del </a:t>
            </a:r>
            <a:r>
              <a:rPr lang="en-US" sz="2400" dirty="0" err="1">
                <a:solidFill>
                  <a:srgbClr val="080808"/>
                </a:solidFill>
              </a:rPr>
              <a:t>conflicto</a:t>
            </a:r>
            <a:r>
              <a:rPr lang="en-US" sz="2400" dirty="0">
                <a:solidFill>
                  <a:srgbClr val="080808"/>
                </a:solidFill>
              </a:rPr>
              <a:t> </a:t>
            </a:r>
            <a:r>
              <a:rPr lang="en-US" sz="2400" dirty="0" err="1">
                <a:solidFill>
                  <a:srgbClr val="080808"/>
                </a:solidFill>
              </a:rPr>
              <a:t>futuro</a:t>
            </a:r>
            <a:r>
              <a:rPr lang="en-US" sz="2400" dirty="0">
                <a:solidFill>
                  <a:srgbClr val="080808"/>
                </a:solidFill>
              </a:rPr>
              <a:t> entre </a:t>
            </a:r>
            <a:r>
              <a:rPr lang="en-US" sz="2400" dirty="0" err="1">
                <a:solidFill>
                  <a:srgbClr val="080808"/>
                </a:solidFill>
              </a:rPr>
              <a:t>las</a:t>
            </a:r>
            <a:r>
              <a:rPr lang="en-US" sz="2400" dirty="0">
                <a:solidFill>
                  <a:srgbClr val="080808"/>
                </a:solidFill>
              </a:rPr>
              <a:t> </a:t>
            </a:r>
            <a:r>
              <a:rPr lang="en-US" sz="2400" dirty="0" err="1">
                <a:solidFill>
                  <a:srgbClr val="080808"/>
                </a:solidFill>
              </a:rPr>
              <a:t>naciones</a:t>
            </a:r>
            <a:r>
              <a:rPr lang="en-US" sz="2400" dirty="0">
                <a:solidFill>
                  <a:srgbClr val="080808"/>
                </a:solidFill>
              </a:rPr>
              <a:t> </a:t>
            </a:r>
            <a:r>
              <a:rPr lang="en-US" sz="2400" dirty="0" err="1">
                <a:solidFill>
                  <a:srgbClr val="080808"/>
                </a:solidFill>
              </a:rPr>
              <a:t>descendientes</a:t>
            </a:r>
            <a:r>
              <a:rPr lang="en-US" sz="2400" dirty="0">
                <a:solidFill>
                  <a:srgbClr val="080808"/>
                </a:solidFill>
              </a:rPr>
              <a:t> de los </a:t>
            </a:r>
            <a:r>
              <a:rPr lang="en-US" sz="2400" dirty="0" err="1">
                <a:solidFill>
                  <a:srgbClr val="080808"/>
                </a:solidFill>
              </a:rPr>
              <a:t>mellizos</a:t>
            </a:r>
            <a:r>
              <a:rPr lang="en-US" sz="2400" dirty="0">
                <a:solidFill>
                  <a:srgbClr val="080808"/>
                </a:solidFill>
              </a:rPr>
              <a:t>, Roma y Israel.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a:effectLst>
                  <a:outerShdw blurRad="38100" dist="38100" dir="2700000" algn="tl">
                    <a:srgbClr val="000000">
                      <a:alpha val="43137"/>
                    </a:srgbClr>
                  </a:outerShdw>
                </a:effectLst>
                <a:ea typeface="MS Gothic" charset="-128"/>
                <a:hlinkClick r:id="rId4"/>
              </a:rPr>
              <a:t>BERESHIT -</a:t>
            </a:r>
            <a:r>
              <a:rPr lang="es-CO" sz="2400" b="1" u="sng" dirty="0" err="1">
                <a:effectLst>
                  <a:outerShdw blurRad="38100" dist="38100" dir="2700000" algn="tl">
                    <a:srgbClr val="000000">
                      <a:alpha val="43137"/>
                    </a:srgbClr>
                  </a:outerShdw>
                </a:effectLst>
                <a:ea typeface="MS Gothic" charset="-128"/>
                <a:hlinkClick r:id="rId4"/>
              </a:rPr>
              <a:t>Genesis</a:t>
            </a:r>
            <a:r>
              <a:rPr lang="es-CO" sz="2400" b="1" u="sng" dirty="0">
                <a:effectLst>
                  <a:outerShdw blurRad="38100" dist="38100" dir="2700000" algn="tl">
                    <a:srgbClr val="000000">
                      <a:alpha val="43137"/>
                    </a:srgbClr>
                  </a:outerShdw>
                </a:effectLst>
                <a:ea typeface="MS Gothic" charset="-128"/>
                <a:hlinkClick r:id="rId4"/>
              </a:rPr>
              <a:t>- </a:t>
            </a:r>
            <a:r>
              <a:rPr lang="es-CO" sz="2400" b="1" i="1" dirty="0">
                <a:solidFill>
                  <a:srgbClr val="FF9933"/>
                </a:solidFill>
                <a:effectLst>
                  <a:outerShdw blurRad="38100" dist="38100" dir="2700000" algn="tl">
                    <a:srgbClr val="000000">
                      <a:alpha val="43137"/>
                    </a:srgbClr>
                  </a:outerShdw>
                </a:effectLst>
                <a:ea typeface="MS Gothic" charset="-128"/>
              </a:rPr>
              <a:t>Capítulo </a:t>
            </a:r>
            <a:r>
              <a:rPr lang="es-CO" sz="2400" b="1" i="1" dirty="0" smtClean="0">
                <a:solidFill>
                  <a:srgbClr val="FF9933"/>
                </a:solidFill>
                <a:effectLst>
                  <a:outerShdw blurRad="38100" dist="38100" dir="2700000" algn="tl">
                    <a:srgbClr val="000000">
                      <a:alpha val="43137"/>
                    </a:srgbClr>
                  </a:outerShdw>
                </a:effectLst>
                <a:ea typeface="MS Gothic" charset="-128"/>
              </a:rPr>
              <a:t>25:19 </a:t>
            </a:r>
            <a:r>
              <a:rPr lang="es-CO" sz="2400" b="1" i="1" dirty="0">
                <a:solidFill>
                  <a:srgbClr val="FF9933"/>
                </a:solidFill>
                <a:effectLst>
                  <a:outerShdw blurRad="38100" dist="38100" dir="2700000" algn="tl">
                    <a:srgbClr val="000000">
                      <a:alpha val="43137"/>
                    </a:srgbClr>
                  </a:outerShdw>
                </a:effectLst>
                <a:ea typeface="MS Gothic" charset="-128"/>
              </a:rPr>
              <a:t>al </a:t>
            </a:r>
            <a:r>
              <a:rPr lang="es-CO" sz="2400" b="1" i="1" dirty="0" smtClean="0">
                <a:solidFill>
                  <a:srgbClr val="FF9933"/>
                </a:solidFill>
                <a:effectLst>
                  <a:outerShdw blurRad="38100" dist="38100" dir="2700000" algn="tl">
                    <a:srgbClr val="000000">
                      <a:alpha val="43137"/>
                    </a:srgbClr>
                  </a:outerShdw>
                </a:effectLst>
                <a:ea typeface="MS Gothic" charset="-128"/>
              </a:rPr>
              <a:t>28:9 </a:t>
            </a:r>
            <a:r>
              <a:rPr lang="es-CO" sz="2400" b="1" u="sng" dirty="0">
                <a:solidFill>
                  <a:srgbClr val="FF9933"/>
                </a:solidFill>
                <a:effectLst>
                  <a:outerShdw blurRad="38100" dist="38100" dir="2700000" algn="tl">
                    <a:srgbClr val="000000">
                      <a:alpha val="43137"/>
                    </a:srgbClr>
                  </a:outerShdw>
                </a:effectLst>
                <a:ea typeface="MS Gothic" charset="-128"/>
              </a:rPr>
              <a:t>y </a:t>
            </a:r>
            <a:r>
              <a:rPr lang="es-CO" sz="2400" b="1" dirty="0" err="1" smtClean="0">
                <a:solidFill>
                  <a:srgbClr val="FF9933"/>
                </a:solidFill>
                <a:effectLst>
                  <a:outerShdw blurRad="38100" dist="38100" dir="2700000" algn="tl">
                    <a:srgbClr val="000000">
                      <a:alpha val="43137"/>
                    </a:srgbClr>
                  </a:outerShdw>
                </a:effectLst>
                <a:ea typeface="MS Gothic" charset="-128"/>
              </a:rPr>
              <a:t>Malají</a:t>
            </a:r>
            <a:r>
              <a:rPr lang="es-CO" sz="2400" b="1" dirty="0" smtClean="0">
                <a:solidFill>
                  <a:srgbClr val="FF9933"/>
                </a:solidFill>
                <a:effectLst>
                  <a:outerShdw blurRad="38100" dist="38100" dir="2700000" algn="tl">
                    <a:srgbClr val="000000">
                      <a:alpha val="43137"/>
                    </a:srgbClr>
                  </a:outerShdw>
                </a:effectLst>
                <a:ea typeface="MS Gothic" charset="-128"/>
              </a:rPr>
              <a:t> 1:1 </a:t>
            </a:r>
            <a:r>
              <a:rPr lang="es-CO" sz="2400" b="1" dirty="0">
                <a:solidFill>
                  <a:srgbClr val="FF9933"/>
                </a:solidFill>
                <a:effectLst>
                  <a:outerShdw blurRad="38100" dist="38100" dir="2700000" algn="tl">
                    <a:srgbClr val="000000">
                      <a:alpha val="43137"/>
                    </a:srgbClr>
                  </a:outerShdw>
                </a:effectLst>
                <a:ea typeface="MS Gothic" charset="-128"/>
              </a:rPr>
              <a:t>al </a:t>
            </a:r>
            <a:r>
              <a:rPr lang="es-CO" sz="2400" b="1" dirty="0" smtClean="0">
                <a:solidFill>
                  <a:srgbClr val="FF9933"/>
                </a:solidFill>
                <a:effectLst>
                  <a:outerShdw blurRad="38100" dist="38100" dir="2700000" algn="tl">
                    <a:srgbClr val="000000">
                      <a:alpha val="43137"/>
                    </a:srgbClr>
                  </a:outerShdw>
                </a:effectLst>
                <a:ea typeface="MS Gothic" charset="-128"/>
              </a:rPr>
              <a:t>2:7</a:t>
            </a:r>
            <a:endParaRPr lang="es-CO" sz="2400" b="1" u="sng" dirty="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a:p>
            <a:pPr lvl="1">
              <a:buFont typeface="Arial" pitchFamily="34" charset="0"/>
              <a:buChar char="•"/>
            </a:pPr>
            <a:r>
              <a:rPr lang="en-US" sz="2400" dirty="0" smtClean="0">
                <a:solidFill>
                  <a:srgbClr val="080808"/>
                </a:solidFill>
              </a:rPr>
              <a:t>Esav </a:t>
            </a:r>
            <a:r>
              <a:rPr lang="en-US" sz="2400" dirty="0" err="1">
                <a:solidFill>
                  <a:srgbClr val="080808"/>
                </a:solidFill>
              </a:rPr>
              <a:t>nace</a:t>
            </a:r>
            <a:r>
              <a:rPr lang="en-US" sz="2400" dirty="0">
                <a:solidFill>
                  <a:srgbClr val="080808"/>
                </a:solidFill>
              </a:rPr>
              <a:t> </a:t>
            </a:r>
            <a:r>
              <a:rPr lang="en-US" sz="2400" dirty="0" err="1">
                <a:solidFill>
                  <a:srgbClr val="080808"/>
                </a:solidFill>
              </a:rPr>
              <a:t>primero</a:t>
            </a:r>
            <a:r>
              <a:rPr lang="en-US" sz="2400" dirty="0">
                <a:solidFill>
                  <a:srgbClr val="080808"/>
                </a:solidFill>
              </a:rPr>
              <a:t> y </a:t>
            </a:r>
            <a:r>
              <a:rPr lang="en-US" sz="2400" dirty="0" err="1">
                <a:solidFill>
                  <a:srgbClr val="080808"/>
                </a:solidFill>
              </a:rPr>
              <a:t>después</a:t>
            </a:r>
            <a:r>
              <a:rPr lang="en-US" sz="2400" dirty="0">
                <a:solidFill>
                  <a:srgbClr val="080808"/>
                </a:solidFill>
              </a:rPr>
              <a:t> Yaakov </a:t>
            </a:r>
            <a:r>
              <a:rPr lang="en-US" sz="2400" dirty="0" err="1">
                <a:solidFill>
                  <a:srgbClr val="080808"/>
                </a:solidFill>
              </a:rPr>
              <a:t>nace</a:t>
            </a:r>
            <a:r>
              <a:rPr lang="en-US" sz="2400" dirty="0">
                <a:solidFill>
                  <a:srgbClr val="080808"/>
                </a:solidFill>
              </a:rPr>
              <a:t> </a:t>
            </a:r>
            <a:r>
              <a:rPr lang="en-US" sz="2400" dirty="0" err="1">
                <a:solidFill>
                  <a:srgbClr val="080808"/>
                </a:solidFill>
              </a:rPr>
              <a:t>agarrando</a:t>
            </a:r>
            <a:r>
              <a:rPr lang="en-US" sz="2400" dirty="0">
                <a:solidFill>
                  <a:srgbClr val="080808"/>
                </a:solidFill>
              </a:rPr>
              <a:t> el </a:t>
            </a:r>
            <a:r>
              <a:rPr lang="en-US" sz="2400" dirty="0" err="1">
                <a:solidFill>
                  <a:srgbClr val="080808"/>
                </a:solidFill>
              </a:rPr>
              <a:t>talón</a:t>
            </a:r>
            <a:r>
              <a:rPr lang="en-US" sz="2400" dirty="0">
                <a:solidFill>
                  <a:srgbClr val="080808"/>
                </a:solidFill>
              </a:rPr>
              <a:t> de Esav</a:t>
            </a:r>
            <a:r>
              <a:rPr lang="en-US" sz="2400" dirty="0" smtClean="0">
                <a:solidFill>
                  <a:srgbClr val="080808"/>
                </a:solidFill>
              </a:rPr>
              <a:t>.</a:t>
            </a:r>
          </a:p>
          <a:p>
            <a:pPr lvl="1">
              <a:buFont typeface="Arial" pitchFamily="34" charset="0"/>
              <a:buChar char="•"/>
            </a:pPr>
            <a:r>
              <a:rPr lang="en-US" sz="2400" dirty="0">
                <a:solidFill>
                  <a:srgbClr val="080808"/>
                </a:solidFill>
              </a:rPr>
              <a:t>Al </a:t>
            </a:r>
            <a:r>
              <a:rPr lang="en-US" sz="2400" dirty="0" err="1">
                <a:solidFill>
                  <a:srgbClr val="080808"/>
                </a:solidFill>
              </a:rPr>
              <a:t>ir</a:t>
            </a:r>
            <a:r>
              <a:rPr lang="en-US" sz="2400" dirty="0">
                <a:solidFill>
                  <a:srgbClr val="080808"/>
                </a:solidFill>
              </a:rPr>
              <a:t> </a:t>
            </a:r>
            <a:r>
              <a:rPr lang="en-US" sz="2400" dirty="0" err="1">
                <a:solidFill>
                  <a:srgbClr val="080808"/>
                </a:solidFill>
              </a:rPr>
              <a:t>creciendo</a:t>
            </a:r>
            <a:r>
              <a:rPr lang="en-US" sz="2400" dirty="0">
                <a:solidFill>
                  <a:srgbClr val="080808"/>
                </a:solidFill>
              </a:rPr>
              <a:t> </a:t>
            </a:r>
            <a:r>
              <a:rPr lang="en-US" sz="2400" dirty="0" err="1">
                <a:solidFill>
                  <a:srgbClr val="080808"/>
                </a:solidFill>
              </a:rPr>
              <a:t>fue</a:t>
            </a:r>
            <a:r>
              <a:rPr lang="en-US" sz="2400" dirty="0">
                <a:solidFill>
                  <a:srgbClr val="080808"/>
                </a:solidFill>
              </a:rPr>
              <a:t> </a:t>
            </a:r>
            <a:r>
              <a:rPr lang="en-US" sz="2400" dirty="0" err="1">
                <a:solidFill>
                  <a:srgbClr val="080808"/>
                </a:solidFill>
              </a:rPr>
              <a:t>aparente</a:t>
            </a:r>
            <a:r>
              <a:rPr lang="en-US" sz="2400" dirty="0">
                <a:solidFill>
                  <a:srgbClr val="080808"/>
                </a:solidFill>
              </a:rPr>
              <a:t> un </a:t>
            </a:r>
            <a:r>
              <a:rPr lang="en-US" sz="2400" dirty="0" err="1">
                <a:solidFill>
                  <a:srgbClr val="080808"/>
                </a:solidFill>
              </a:rPr>
              <a:t>gran</a:t>
            </a:r>
            <a:r>
              <a:rPr lang="en-US" sz="2400" dirty="0">
                <a:solidFill>
                  <a:srgbClr val="080808"/>
                </a:solidFill>
              </a:rPr>
              <a:t> </a:t>
            </a:r>
            <a:r>
              <a:rPr lang="en-US" sz="2400" dirty="0" err="1">
                <a:solidFill>
                  <a:srgbClr val="080808"/>
                </a:solidFill>
              </a:rPr>
              <a:t>contraste</a:t>
            </a:r>
            <a:r>
              <a:rPr lang="en-US" sz="2400" dirty="0">
                <a:solidFill>
                  <a:srgbClr val="080808"/>
                </a:solidFill>
              </a:rPr>
              <a:t> entre los </a:t>
            </a:r>
            <a:r>
              <a:rPr lang="en-US" sz="2400" dirty="0" err="1">
                <a:solidFill>
                  <a:srgbClr val="080808"/>
                </a:solidFill>
              </a:rPr>
              <a:t>mellizos,Esav</a:t>
            </a:r>
            <a:r>
              <a:rPr lang="en-US" sz="2400" dirty="0">
                <a:solidFill>
                  <a:srgbClr val="080808"/>
                </a:solidFill>
              </a:rPr>
              <a:t> </a:t>
            </a:r>
            <a:r>
              <a:rPr lang="en-US" sz="2400" dirty="0" err="1">
                <a:solidFill>
                  <a:srgbClr val="080808"/>
                </a:solidFill>
              </a:rPr>
              <a:t>es</a:t>
            </a:r>
            <a:r>
              <a:rPr lang="en-US" sz="2400" dirty="0">
                <a:solidFill>
                  <a:srgbClr val="080808"/>
                </a:solidFill>
              </a:rPr>
              <a:t> </a:t>
            </a:r>
            <a:r>
              <a:rPr lang="en-US" sz="2400" dirty="0" err="1">
                <a:solidFill>
                  <a:srgbClr val="080808"/>
                </a:solidFill>
              </a:rPr>
              <a:t>cazador</a:t>
            </a:r>
            <a:r>
              <a:rPr lang="en-US" sz="2400" dirty="0">
                <a:solidFill>
                  <a:srgbClr val="080808"/>
                </a:solidFill>
              </a:rPr>
              <a:t>, un hombre </a:t>
            </a:r>
            <a:r>
              <a:rPr lang="en-US" sz="2400" dirty="0" err="1">
                <a:solidFill>
                  <a:srgbClr val="080808"/>
                </a:solidFill>
              </a:rPr>
              <a:t>cerca</a:t>
            </a:r>
            <a:r>
              <a:rPr lang="en-US" sz="2400" dirty="0">
                <a:solidFill>
                  <a:srgbClr val="080808"/>
                </a:solidFill>
              </a:rPr>
              <a:t> de la </a:t>
            </a:r>
            <a:r>
              <a:rPr lang="en-US" sz="2400" dirty="0" err="1">
                <a:solidFill>
                  <a:srgbClr val="080808"/>
                </a:solidFill>
              </a:rPr>
              <a:t>tierra</a:t>
            </a:r>
            <a:r>
              <a:rPr lang="en-US" sz="2400" dirty="0">
                <a:solidFill>
                  <a:srgbClr val="080808"/>
                </a:solidFill>
              </a:rPr>
              <a:t>, del </a:t>
            </a:r>
            <a:r>
              <a:rPr lang="en-US" sz="2400" dirty="0" err="1">
                <a:solidFill>
                  <a:srgbClr val="080808"/>
                </a:solidFill>
              </a:rPr>
              <a:t>mundo</a:t>
            </a:r>
            <a:r>
              <a:rPr lang="en-US" sz="2400" dirty="0">
                <a:solidFill>
                  <a:srgbClr val="080808"/>
                </a:solidFill>
              </a:rPr>
              <a:t> </a:t>
            </a:r>
            <a:r>
              <a:rPr lang="en-US" sz="2400" dirty="0" err="1">
                <a:solidFill>
                  <a:srgbClr val="080808"/>
                </a:solidFill>
              </a:rPr>
              <a:t>fisico</a:t>
            </a:r>
            <a:r>
              <a:rPr lang="en-US" sz="2400" dirty="0">
                <a:solidFill>
                  <a:srgbClr val="080808"/>
                </a:solidFill>
              </a:rPr>
              <a:t>, y Yaakov </a:t>
            </a:r>
            <a:r>
              <a:rPr lang="en-US" sz="2400" dirty="0" err="1">
                <a:solidFill>
                  <a:srgbClr val="080808"/>
                </a:solidFill>
              </a:rPr>
              <a:t>permanece</a:t>
            </a:r>
            <a:r>
              <a:rPr lang="en-US" sz="2400" dirty="0">
                <a:solidFill>
                  <a:srgbClr val="080808"/>
                </a:solidFill>
              </a:rPr>
              <a:t> en </a:t>
            </a:r>
            <a:r>
              <a:rPr lang="en-US" sz="2400" dirty="0" err="1">
                <a:solidFill>
                  <a:srgbClr val="080808"/>
                </a:solidFill>
              </a:rPr>
              <a:t>su</a:t>
            </a:r>
            <a:r>
              <a:rPr lang="en-US" sz="2400" dirty="0">
                <a:solidFill>
                  <a:srgbClr val="080808"/>
                </a:solidFill>
              </a:rPr>
              <a:t> </a:t>
            </a:r>
            <a:r>
              <a:rPr lang="en-US" sz="2400" dirty="0" err="1">
                <a:solidFill>
                  <a:srgbClr val="080808"/>
                </a:solidFill>
              </a:rPr>
              <a:t>tienda</a:t>
            </a:r>
            <a:r>
              <a:rPr lang="en-US" sz="2400" dirty="0">
                <a:solidFill>
                  <a:srgbClr val="080808"/>
                </a:solidFill>
              </a:rPr>
              <a:t> </a:t>
            </a:r>
            <a:r>
              <a:rPr lang="en-US" sz="2400" dirty="0" err="1">
                <a:solidFill>
                  <a:srgbClr val="080808"/>
                </a:solidFill>
              </a:rPr>
              <a:t>estudiando</a:t>
            </a:r>
            <a:r>
              <a:rPr lang="en-US" sz="2400" dirty="0">
                <a:solidFill>
                  <a:srgbClr val="080808"/>
                </a:solidFill>
              </a:rPr>
              <a:t> Torah y </a:t>
            </a:r>
            <a:r>
              <a:rPr lang="en-US" sz="2400" dirty="0" err="1">
                <a:solidFill>
                  <a:srgbClr val="080808"/>
                </a:solidFill>
              </a:rPr>
              <a:t>desarrollando</a:t>
            </a:r>
            <a:r>
              <a:rPr lang="en-US" sz="2400" dirty="0">
                <a:solidFill>
                  <a:srgbClr val="080808"/>
                </a:solidFill>
              </a:rPr>
              <a:t> </a:t>
            </a:r>
            <a:r>
              <a:rPr lang="en-US" sz="2400" dirty="0" err="1">
                <a:solidFill>
                  <a:srgbClr val="080808"/>
                </a:solidFill>
              </a:rPr>
              <a:t>su</a:t>
            </a:r>
            <a:r>
              <a:rPr lang="en-US" sz="2400" dirty="0">
                <a:solidFill>
                  <a:srgbClr val="080808"/>
                </a:solidFill>
              </a:rPr>
              <a:t> </a:t>
            </a:r>
            <a:r>
              <a:rPr lang="en-US" sz="2400" dirty="0" err="1">
                <a:solidFill>
                  <a:srgbClr val="080808"/>
                </a:solidFill>
              </a:rPr>
              <a:t>espiritu</a:t>
            </a:r>
            <a:r>
              <a:rPr lang="en-US" sz="2400" dirty="0">
                <a:solidFill>
                  <a:srgbClr val="080808"/>
                </a:solidFill>
              </a:rPr>
              <a:t>. </a:t>
            </a:r>
          </a:p>
          <a:p>
            <a:pPr lvl="1">
              <a:buFont typeface="Arial" pitchFamily="34" charset="0"/>
              <a:buChar char="•"/>
            </a:pPr>
            <a:r>
              <a:rPr lang="en-US" sz="2400" dirty="0">
                <a:solidFill>
                  <a:srgbClr val="080808"/>
                </a:solidFill>
              </a:rPr>
              <a:t>En el </a:t>
            </a:r>
            <a:r>
              <a:rPr lang="en-US" sz="2400" dirty="0" err="1">
                <a:solidFill>
                  <a:srgbClr val="080808"/>
                </a:solidFill>
              </a:rPr>
              <a:t>dia</a:t>
            </a:r>
            <a:r>
              <a:rPr lang="en-US" sz="2400" dirty="0">
                <a:solidFill>
                  <a:srgbClr val="080808"/>
                </a:solidFill>
              </a:rPr>
              <a:t> del funeral de </a:t>
            </a:r>
            <a:r>
              <a:rPr lang="en-US" sz="2400" dirty="0" err="1">
                <a:solidFill>
                  <a:srgbClr val="080808"/>
                </a:solidFill>
              </a:rPr>
              <a:t>su</a:t>
            </a:r>
            <a:r>
              <a:rPr lang="en-US" sz="2400" dirty="0">
                <a:solidFill>
                  <a:srgbClr val="080808"/>
                </a:solidFill>
              </a:rPr>
              <a:t> </a:t>
            </a:r>
            <a:r>
              <a:rPr lang="en-US" sz="2400" dirty="0" err="1">
                <a:solidFill>
                  <a:srgbClr val="080808"/>
                </a:solidFill>
              </a:rPr>
              <a:t>abuelo</a:t>
            </a:r>
            <a:r>
              <a:rPr lang="en-US" sz="2400" dirty="0">
                <a:solidFill>
                  <a:srgbClr val="080808"/>
                </a:solidFill>
              </a:rPr>
              <a:t>, Avraham, Yaakov </a:t>
            </a:r>
            <a:r>
              <a:rPr lang="en-US" sz="2400" dirty="0" err="1">
                <a:solidFill>
                  <a:srgbClr val="080808"/>
                </a:solidFill>
              </a:rPr>
              <a:t>cocinó</a:t>
            </a:r>
            <a:r>
              <a:rPr lang="en-US" sz="2400" dirty="0">
                <a:solidFill>
                  <a:srgbClr val="080808"/>
                </a:solidFill>
              </a:rPr>
              <a:t> </a:t>
            </a:r>
            <a:r>
              <a:rPr lang="en-US" sz="2400" dirty="0" err="1">
                <a:solidFill>
                  <a:srgbClr val="080808"/>
                </a:solidFill>
              </a:rPr>
              <a:t>sopa</a:t>
            </a:r>
            <a:r>
              <a:rPr lang="en-US" sz="2400" dirty="0">
                <a:solidFill>
                  <a:srgbClr val="080808"/>
                </a:solidFill>
              </a:rPr>
              <a:t> de </a:t>
            </a:r>
            <a:r>
              <a:rPr lang="en-US" sz="2400" dirty="0" err="1">
                <a:solidFill>
                  <a:srgbClr val="080808"/>
                </a:solidFill>
              </a:rPr>
              <a:t>lentejas</a:t>
            </a:r>
            <a:r>
              <a:rPr lang="en-US" sz="2400" dirty="0">
                <a:solidFill>
                  <a:srgbClr val="080808"/>
                </a:solidFill>
              </a:rPr>
              <a:t>, comida </a:t>
            </a:r>
            <a:r>
              <a:rPr lang="en-US" sz="2400" dirty="0" err="1">
                <a:solidFill>
                  <a:srgbClr val="080808"/>
                </a:solidFill>
              </a:rPr>
              <a:t>tradicional</a:t>
            </a:r>
            <a:r>
              <a:rPr lang="en-US" sz="2400" dirty="0">
                <a:solidFill>
                  <a:srgbClr val="080808"/>
                </a:solidFill>
              </a:rPr>
              <a:t> de </a:t>
            </a:r>
            <a:r>
              <a:rPr lang="en-US" sz="2400" dirty="0" err="1">
                <a:solidFill>
                  <a:srgbClr val="080808"/>
                </a:solidFill>
              </a:rPr>
              <a:t>duelo</a:t>
            </a:r>
            <a:r>
              <a:rPr lang="en-US" sz="2400" dirty="0">
                <a:solidFill>
                  <a:srgbClr val="080808"/>
                </a:solidFill>
              </a:rPr>
              <a:t>. </a:t>
            </a:r>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a:effectLst>
                  <a:outerShdw blurRad="38100" dist="38100" dir="2700000" algn="tl">
                    <a:srgbClr val="000000">
                      <a:alpha val="43137"/>
                    </a:srgbClr>
                  </a:outerShdw>
                </a:effectLst>
                <a:ea typeface="MS Gothic" charset="-128"/>
                <a:hlinkClick r:id="rId4"/>
              </a:rPr>
              <a:t>BERESHIT -</a:t>
            </a:r>
            <a:r>
              <a:rPr lang="es-CO" sz="2400" b="1" u="sng" dirty="0" err="1">
                <a:effectLst>
                  <a:outerShdw blurRad="38100" dist="38100" dir="2700000" algn="tl">
                    <a:srgbClr val="000000">
                      <a:alpha val="43137"/>
                    </a:srgbClr>
                  </a:outerShdw>
                </a:effectLst>
                <a:ea typeface="MS Gothic" charset="-128"/>
                <a:hlinkClick r:id="rId4"/>
              </a:rPr>
              <a:t>Genesis</a:t>
            </a:r>
            <a:r>
              <a:rPr lang="es-CO" sz="2400" b="1" u="sng" dirty="0">
                <a:effectLst>
                  <a:outerShdw blurRad="38100" dist="38100" dir="2700000" algn="tl">
                    <a:srgbClr val="000000">
                      <a:alpha val="43137"/>
                    </a:srgbClr>
                  </a:outerShdw>
                </a:effectLst>
                <a:ea typeface="MS Gothic" charset="-128"/>
                <a:hlinkClick r:id="rId4"/>
              </a:rPr>
              <a:t>- </a:t>
            </a:r>
            <a:r>
              <a:rPr lang="es-CO" sz="2400" b="1" i="1" dirty="0">
                <a:solidFill>
                  <a:srgbClr val="FF9933"/>
                </a:solidFill>
                <a:effectLst>
                  <a:outerShdw blurRad="38100" dist="38100" dir="2700000" algn="tl">
                    <a:srgbClr val="000000">
                      <a:alpha val="43137"/>
                    </a:srgbClr>
                  </a:outerShdw>
                </a:effectLst>
                <a:ea typeface="MS Gothic" charset="-128"/>
              </a:rPr>
              <a:t>Capítulo </a:t>
            </a:r>
            <a:r>
              <a:rPr lang="es-CO" sz="2400" b="1" i="1" dirty="0" smtClean="0">
                <a:solidFill>
                  <a:srgbClr val="FF9933"/>
                </a:solidFill>
                <a:effectLst>
                  <a:outerShdw blurRad="38100" dist="38100" dir="2700000" algn="tl">
                    <a:srgbClr val="000000">
                      <a:alpha val="43137"/>
                    </a:srgbClr>
                  </a:outerShdw>
                </a:effectLst>
                <a:ea typeface="MS Gothic" charset="-128"/>
              </a:rPr>
              <a:t>25:19 </a:t>
            </a:r>
            <a:r>
              <a:rPr lang="es-CO" sz="2400" b="1" i="1" dirty="0">
                <a:solidFill>
                  <a:srgbClr val="FF9933"/>
                </a:solidFill>
                <a:effectLst>
                  <a:outerShdw blurRad="38100" dist="38100" dir="2700000" algn="tl">
                    <a:srgbClr val="000000">
                      <a:alpha val="43137"/>
                    </a:srgbClr>
                  </a:outerShdw>
                </a:effectLst>
                <a:ea typeface="MS Gothic" charset="-128"/>
              </a:rPr>
              <a:t>al </a:t>
            </a:r>
            <a:r>
              <a:rPr lang="es-CO" sz="2400" b="1" i="1" dirty="0" smtClean="0">
                <a:solidFill>
                  <a:srgbClr val="FF9933"/>
                </a:solidFill>
                <a:effectLst>
                  <a:outerShdw blurRad="38100" dist="38100" dir="2700000" algn="tl">
                    <a:srgbClr val="000000">
                      <a:alpha val="43137"/>
                    </a:srgbClr>
                  </a:outerShdw>
                </a:effectLst>
                <a:ea typeface="MS Gothic" charset="-128"/>
              </a:rPr>
              <a:t>28:9 </a:t>
            </a:r>
            <a:r>
              <a:rPr lang="es-CO" sz="2400" b="1" u="sng" dirty="0">
                <a:solidFill>
                  <a:srgbClr val="FF9933"/>
                </a:solidFill>
                <a:effectLst>
                  <a:outerShdw blurRad="38100" dist="38100" dir="2700000" algn="tl">
                    <a:srgbClr val="000000">
                      <a:alpha val="43137"/>
                    </a:srgbClr>
                  </a:outerShdw>
                </a:effectLst>
                <a:ea typeface="MS Gothic" charset="-128"/>
              </a:rPr>
              <a:t>y </a:t>
            </a:r>
            <a:r>
              <a:rPr lang="es-CO" sz="2400" b="1" dirty="0" err="1" smtClean="0">
                <a:solidFill>
                  <a:srgbClr val="FF9933"/>
                </a:solidFill>
                <a:effectLst>
                  <a:outerShdw blurRad="38100" dist="38100" dir="2700000" algn="tl">
                    <a:srgbClr val="000000">
                      <a:alpha val="43137"/>
                    </a:srgbClr>
                  </a:outerShdw>
                </a:effectLst>
                <a:ea typeface="MS Gothic" charset="-128"/>
              </a:rPr>
              <a:t>Malají</a:t>
            </a:r>
            <a:r>
              <a:rPr lang="es-CO" sz="2400" b="1" dirty="0" smtClean="0">
                <a:solidFill>
                  <a:srgbClr val="FF9933"/>
                </a:solidFill>
                <a:effectLst>
                  <a:outerShdw blurRad="38100" dist="38100" dir="2700000" algn="tl">
                    <a:srgbClr val="000000">
                      <a:alpha val="43137"/>
                    </a:srgbClr>
                  </a:outerShdw>
                </a:effectLst>
                <a:ea typeface="MS Gothic" charset="-128"/>
              </a:rPr>
              <a:t> 1:1 </a:t>
            </a:r>
            <a:r>
              <a:rPr lang="es-CO" sz="2400" b="1" dirty="0">
                <a:solidFill>
                  <a:srgbClr val="FF9933"/>
                </a:solidFill>
                <a:effectLst>
                  <a:outerShdw blurRad="38100" dist="38100" dir="2700000" algn="tl">
                    <a:srgbClr val="000000">
                      <a:alpha val="43137"/>
                    </a:srgbClr>
                  </a:outerShdw>
                </a:effectLst>
                <a:ea typeface="MS Gothic" charset="-128"/>
              </a:rPr>
              <a:t>al </a:t>
            </a:r>
            <a:r>
              <a:rPr lang="es-CO" sz="2400" b="1" dirty="0" smtClean="0">
                <a:solidFill>
                  <a:srgbClr val="FF9933"/>
                </a:solidFill>
                <a:effectLst>
                  <a:outerShdw blurRad="38100" dist="38100" dir="2700000" algn="tl">
                    <a:srgbClr val="000000">
                      <a:alpha val="43137"/>
                    </a:srgbClr>
                  </a:outerShdw>
                </a:effectLst>
                <a:ea typeface="MS Gothic" charset="-128"/>
              </a:rPr>
              <a:t>2:7</a:t>
            </a:r>
            <a:endParaRPr lang="es-CO" sz="2400" b="1" u="sng" dirty="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a:p>
            <a:pPr lvl="1">
              <a:buFont typeface="Arial" pitchFamily="34" charset="0"/>
              <a:buChar char="•"/>
            </a:pPr>
            <a:r>
              <a:rPr lang="en-US" sz="2400" dirty="0" smtClean="0">
                <a:solidFill>
                  <a:srgbClr val="080808"/>
                </a:solidFill>
              </a:rPr>
              <a:t>Esav </a:t>
            </a:r>
            <a:r>
              <a:rPr lang="en-US" sz="2400" dirty="0" err="1">
                <a:solidFill>
                  <a:srgbClr val="080808"/>
                </a:solidFill>
              </a:rPr>
              <a:t>entró</a:t>
            </a:r>
            <a:r>
              <a:rPr lang="en-US" sz="2400" dirty="0">
                <a:solidFill>
                  <a:srgbClr val="080808"/>
                </a:solidFill>
              </a:rPr>
              <a:t> </a:t>
            </a:r>
            <a:r>
              <a:rPr lang="en-US" sz="2400" dirty="0" err="1">
                <a:solidFill>
                  <a:srgbClr val="080808"/>
                </a:solidFill>
              </a:rPr>
              <a:t>ambriento</a:t>
            </a:r>
            <a:r>
              <a:rPr lang="en-US" sz="2400" dirty="0">
                <a:solidFill>
                  <a:srgbClr val="080808"/>
                </a:solidFill>
              </a:rPr>
              <a:t>, </a:t>
            </a:r>
            <a:r>
              <a:rPr lang="en-US" sz="2400" dirty="0" err="1">
                <a:solidFill>
                  <a:srgbClr val="080808"/>
                </a:solidFill>
              </a:rPr>
              <a:t>después</a:t>
            </a:r>
            <a:r>
              <a:rPr lang="en-US" sz="2400" dirty="0">
                <a:solidFill>
                  <a:srgbClr val="080808"/>
                </a:solidFill>
              </a:rPr>
              <a:t> de un </a:t>
            </a:r>
            <a:r>
              <a:rPr lang="en-US" sz="2400" dirty="0" err="1">
                <a:solidFill>
                  <a:srgbClr val="080808"/>
                </a:solidFill>
              </a:rPr>
              <a:t>dia</a:t>
            </a:r>
            <a:r>
              <a:rPr lang="en-US" sz="2400" dirty="0">
                <a:solidFill>
                  <a:srgbClr val="080808"/>
                </a:solidFill>
              </a:rPr>
              <a:t> de </a:t>
            </a:r>
            <a:r>
              <a:rPr lang="en-US" sz="2400" dirty="0" err="1">
                <a:solidFill>
                  <a:srgbClr val="080808"/>
                </a:solidFill>
              </a:rPr>
              <a:t>caza</a:t>
            </a:r>
            <a:r>
              <a:rPr lang="en-US" sz="2400" dirty="0">
                <a:solidFill>
                  <a:srgbClr val="080808"/>
                </a:solidFill>
              </a:rPr>
              <a:t>, y </a:t>
            </a:r>
            <a:r>
              <a:rPr lang="en-US" sz="2400" dirty="0" err="1">
                <a:solidFill>
                  <a:srgbClr val="080808"/>
                </a:solidFill>
              </a:rPr>
              <a:t>vendió</a:t>
            </a:r>
            <a:r>
              <a:rPr lang="en-US" sz="2400" dirty="0">
                <a:solidFill>
                  <a:srgbClr val="080808"/>
                </a:solidFill>
              </a:rPr>
              <a:t> </a:t>
            </a:r>
            <a:r>
              <a:rPr lang="en-US" sz="2400" dirty="0" err="1">
                <a:solidFill>
                  <a:srgbClr val="080808"/>
                </a:solidFill>
              </a:rPr>
              <a:t>su</a:t>
            </a:r>
            <a:r>
              <a:rPr lang="en-US" sz="2400" dirty="0">
                <a:solidFill>
                  <a:srgbClr val="080808"/>
                </a:solidFill>
              </a:rPr>
              <a:t> </a:t>
            </a:r>
            <a:r>
              <a:rPr lang="en-US" sz="2400" dirty="0" err="1">
                <a:solidFill>
                  <a:srgbClr val="080808"/>
                </a:solidFill>
              </a:rPr>
              <a:t>primogenitura</a:t>
            </a:r>
            <a:r>
              <a:rPr lang="en-US" sz="2400" dirty="0">
                <a:solidFill>
                  <a:srgbClr val="080808"/>
                </a:solidFill>
              </a:rPr>
              <a:t> y </a:t>
            </a:r>
            <a:r>
              <a:rPr lang="en-US" sz="2400" dirty="0" err="1">
                <a:solidFill>
                  <a:srgbClr val="080808"/>
                </a:solidFill>
              </a:rPr>
              <a:t>las</a:t>
            </a:r>
            <a:r>
              <a:rPr lang="en-US" sz="2400" dirty="0">
                <a:solidFill>
                  <a:srgbClr val="080808"/>
                </a:solidFill>
              </a:rPr>
              <a:t> </a:t>
            </a:r>
            <a:r>
              <a:rPr lang="en-US" sz="2400" dirty="0" err="1">
                <a:solidFill>
                  <a:srgbClr val="080808"/>
                </a:solidFill>
              </a:rPr>
              <a:t>responsabilidades</a:t>
            </a:r>
            <a:r>
              <a:rPr lang="en-US" sz="2400" dirty="0">
                <a:solidFill>
                  <a:srgbClr val="080808"/>
                </a:solidFill>
              </a:rPr>
              <a:t> </a:t>
            </a:r>
            <a:r>
              <a:rPr lang="en-US" sz="2400" dirty="0" err="1">
                <a:solidFill>
                  <a:srgbClr val="080808"/>
                </a:solidFill>
              </a:rPr>
              <a:t>espirituales</a:t>
            </a:r>
            <a:r>
              <a:rPr lang="en-US" sz="2400" dirty="0">
                <a:solidFill>
                  <a:srgbClr val="080808"/>
                </a:solidFill>
              </a:rPr>
              <a:t> </a:t>
            </a:r>
            <a:r>
              <a:rPr lang="en-US" sz="2400" dirty="0" err="1">
                <a:solidFill>
                  <a:srgbClr val="080808"/>
                </a:solidFill>
              </a:rPr>
              <a:t>que</a:t>
            </a:r>
            <a:r>
              <a:rPr lang="en-US" sz="2400" dirty="0">
                <a:solidFill>
                  <a:srgbClr val="080808"/>
                </a:solidFill>
              </a:rPr>
              <a:t> la </a:t>
            </a:r>
            <a:r>
              <a:rPr lang="en-US" sz="2400" dirty="0" err="1">
                <a:solidFill>
                  <a:srgbClr val="080808"/>
                </a:solidFill>
              </a:rPr>
              <a:t>acompañan</a:t>
            </a:r>
            <a:r>
              <a:rPr lang="en-US" sz="2400" dirty="0">
                <a:solidFill>
                  <a:srgbClr val="080808"/>
                </a:solidFill>
              </a:rPr>
              <a:t>, </a:t>
            </a:r>
            <a:r>
              <a:rPr lang="en-US" sz="2400" dirty="0" err="1">
                <a:solidFill>
                  <a:srgbClr val="080808"/>
                </a:solidFill>
              </a:rPr>
              <a:t>por</a:t>
            </a:r>
            <a:r>
              <a:rPr lang="en-US" sz="2400" dirty="0">
                <a:solidFill>
                  <a:srgbClr val="080808"/>
                </a:solidFill>
              </a:rPr>
              <a:t> un </a:t>
            </a:r>
            <a:r>
              <a:rPr lang="en-US" sz="2400" dirty="0" err="1">
                <a:solidFill>
                  <a:srgbClr val="080808"/>
                </a:solidFill>
              </a:rPr>
              <a:t>plato</a:t>
            </a:r>
            <a:r>
              <a:rPr lang="en-US" sz="2400" dirty="0">
                <a:solidFill>
                  <a:srgbClr val="080808"/>
                </a:solidFill>
              </a:rPr>
              <a:t> de </a:t>
            </a:r>
            <a:r>
              <a:rPr lang="en-US" sz="2400" dirty="0" err="1">
                <a:solidFill>
                  <a:srgbClr val="080808"/>
                </a:solidFill>
              </a:rPr>
              <a:t>lentejas</a:t>
            </a:r>
            <a:r>
              <a:rPr lang="en-US" sz="2400" dirty="0">
                <a:solidFill>
                  <a:srgbClr val="080808"/>
                </a:solidFill>
              </a:rPr>
              <a:t>, </a:t>
            </a:r>
            <a:r>
              <a:rPr lang="en-US" sz="2400" dirty="0" err="1">
                <a:solidFill>
                  <a:srgbClr val="080808"/>
                </a:solidFill>
              </a:rPr>
              <a:t>demostrando</a:t>
            </a:r>
            <a:r>
              <a:rPr lang="en-US" sz="2400" dirty="0">
                <a:solidFill>
                  <a:srgbClr val="080808"/>
                </a:solidFill>
              </a:rPr>
              <a:t> </a:t>
            </a:r>
            <a:r>
              <a:rPr lang="en-US" sz="2400" dirty="0" err="1">
                <a:solidFill>
                  <a:srgbClr val="080808"/>
                </a:solidFill>
              </a:rPr>
              <a:t>claramente</a:t>
            </a:r>
            <a:r>
              <a:rPr lang="en-US" sz="2400" dirty="0">
                <a:solidFill>
                  <a:srgbClr val="080808"/>
                </a:solidFill>
              </a:rPr>
              <a:t> </a:t>
            </a:r>
            <a:r>
              <a:rPr lang="en-US" sz="2400" dirty="0" err="1">
                <a:solidFill>
                  <a:srgbClr val="080808"/>
                </a:solidFill>
              </a:rPr>
              <a:t>que</a:t>
            </a:r>
            <a:r>
              <a:rPr lang="en-US" sz="2400" dirty="0">
                <a:solidFill>
                  <a:srgbClr val="080808"/>
                </a:solidFill>
              </a:rPr>
              <a:t> no se </a:t>
            </a:r>
            <a:r>
              <a:rPr lang="en-US" sz="2400" dirty="0" err="1">
                <a:solidFill>
                  <a:srgbClr val="080808"/>
                </a:solidFill>
              </a:rPr>
              <a:t>merece</a:t>
            </a:r>
            <a:r>
              <a:rPr lang="en-US" sz="2400" dirty="0">
                <a:solidFill>
                  <a:srgbClr val="080808"/>
                </a:solidFill>
              </a:rPr>
              <a:t> ser el </a:t>
            </a:r>
            <a:r>
              <a:rPr lang="en-US" sz="2400" dirty="0" err="1">
                <a:solidFill>
                  <a:srgbClr val="080808"/>
                </a:solidFill>
              </a:rPr>
              <a:t>primogenito</a:t>
            </a:r>
            <a:r>
              <a:rPr lang="en-US" sz="2400" dirty="0" smtClean="0">
                <a:solidFill>
                  <a:srgbClr val="080808"/>
                </a:solidFill>
              </a:rPr>
              <a:t>.</a:t>
            </a:r>
          </a:p>
          <a:p>
            <a:pPr lvl="1">
              <a:buFont typeface="Arial" pitchFamily="34" charset="0"/>
              <a:buChar char="•"/>
            </a:pPr>
            <a:r>
              <a:rPr lang="en-US" sz="2400" dirty="0">
                <a:solidFill>
                  <a:srgbClr val="080808"/>
                </a:solidFill>
              </a:rPr>
              <a:t>Yitzjak </a:t>
            </a:r>
            <a:r>
              <a:rPr lang="en-US" sz="2400" dirty="0" err="1">
                <a:solidFill>
                  <a:srgbClr val="080808"/>
                </a:solidFill>
              </a:rPr>
              <a:t>fue</a:t>
            </a:r>
            <a:r>
              <a:rPr lang="en-US" sz="2400" dirty="0">
                <a:solidFill>
                  <a:srgbClr val="080808"/>
                </a:solidFill>
              </a:rPr>
              <a:t> un hombre </a:t>
            </a:r>
            <a:r>
              <a:rPr lang="en-US" sz="2400" dirty="0" err="1">
                <a:solidFill>
                  <a:srgbClr val="080808"/>
                </a:solidFill>
              </a:rPr>
              <a:t>rico</a:t>
            </a:r>
            <a:r>
              <a:rPr lang="en-US" sz="2400" dirty="0">
                <a:solidFill>
                  <a:srgbClr val="080808"/>
                </a:solidFill>
              </a:rPr>
              <a:t>, y </a:t>
            </a:r>
            <a:r>
              <a:rPr lang="en-US" sz="2400" dirty="0" err="1">
                <a:solidFill>
                  <a:srgbClr val="080808"/>
                </a:solidFill>
              </a:rPr>
              <a:t>eso</a:t>
            </a:r>
            <a:r>
              <a:rPr lang="en-US" sz="2400" dirty="0">
                <a:solidFill>
                  <a:srgbClr val="080808"/>
                </a:solidFill>
              </a:rPr>
              <a:t> </a:t>
            </a:r>
            <a:r>
              <a:rPr lang="en-US" sz="2400" dirty="0" err="1">
                <a:solidFill>
                  <a:srgbClr val="080808"/>
                </a:solidFill>
              </a:rPr>
              <a:t>causó</a:t>
            </a:r>
            <a:r>
              <a:rPr lang="en-US" sz="2400" dirty="0">
                <a:solidFill>
                  <a:srgbClr val="080808"/>
                </a:solidFill>
              </a:rPr>
              <a:t> la </a:t>
            </a:r>
            <a:r>
              <a:rPr lang="en-US" sz="2400" dirty="0" err="1">
                <a:solidFill>
                  <a:srgbClr val="080808"/>
                </a:solidFill>
              </a:rPr>
              <a:t>envidia</a:t>
            </a:r>
            <a:r>
              <a:rPr lang="en-US" sz="2400" dirty="0">
                <a:solidFill>
                  <a:srgbClr val="080808"/>
                </a:solidFill>
              </a:rPr>
              <a:t> de la </a:t>
            </a:r>
            <a:r>
              <a:rPr lang="en-US" sz="2400" dirty="0" err="1">
                <a:solidFill>
                  <a:srgbClr val="080808"/>
                </a:solidFill>
              </a:rPr>
              <a:t>gente</a:t>
            </a:r>
            <a:r>
              <a:rPr lang="en-US" sz="2400" dirty="0">
                <a:solidFill>
                  <a:srgbClr val="080808"/>
                </a:solidFill>
              </a:rPr>
              <a:t> del </a:t>
            </a:r>
            <a:r>
              <a:rPr lang="en-US" sz="2400" dirty="0" err="1">
                <a:solidFill>
                  <a:srgbClr val="080808"/>
                </a:solidFill>
              </a:rPr>
              <a:t>lugar</a:t>
            </a:r>
            <a:r>
              <a:rPr lang="en-US" sz="2400" dirty="0">
                <a:solidFill>
                  <a:srgbClr val="080808"/>
                </a:solidFill>
              </a:rPr>
              <a:t>. </a:t>
            </a:r>
            <a:endParaRPr lang="en-US" sz="2400" dirty="0" smtClean="0">
              <a:solidFill>
                <a:srgbClr val="080808"/>
              </a:solidFill>
            </a:endParaRPr>
          </a:p>
          <a:p>
            <a:pPr lvl="1">
              <a:buFont typeface="Arial" pitchFamily="34" charset="0"/>
              <a:buChar char="•"/>
            </a:pPr>
            <a:r>
              <a:rPr lang="en-US" sz="2400" dirty="0" err="1" smtClean="0">
                <a:solidFill>
                  <a:srgbClr val="080808"/>
                </a:solidFill>
              </a:rPr>
              <a:t>Avimelej</a:t>
            </a:r>
            <a:r>
              <a:rPr lang="en-US" sz="2400" dirty="0" smtClean="0">
                <a:solidFill>
                  <a:srgbClr val="080808"/>
                </a:solidFill>
              </a:rPr>
              <a:t> </a:t>
            </a:r>
            <a:r>
              <a:rPr lang="en-US" sz="2400" dirty="0">
                <a:solidFill>
                  <a:srgbClr val="080808"/>
                </a:solidFill>
              </a:rPr>
              <a:t>le </a:t>
            </a:r>
            <a:r>
              <a:rPr lang="en-US" sz="2400" dirty="0" err="1">
                <a:solidFill>
                  <a:srgbClr val="080808"/>
                </a:solidFill>
              </a:rPr>
              <a:t>rogó</a:t>
            </a:r>
            <a:r>
              <a:rPr lang="en-US" sz="2400" dirty="0">
                <a:solidFill>
                  <a:srgbClr val="080808"/>
                </a:solidFill>
              </a:rPr>
              <a:t> </a:t>
            </a:r>
            <a:r>
              <a:rPr lang="en-US" sz="2400" dirty="0" err="1">
                <a:solidFill>
                  <a:srgbClr val="080808"/>
                </a:solidFill>
              </a:rPr>
              <a:t>que</a:t>
            </a:r>
            <a:r>
              <a:rPr lang="en-US" sz="2400" dirty="0">
                <a:solidFill>
                  <a:srgbClr val="080808"/>
                </a:solidFill>
              </a:rPr>
              <a:t> se </a:t>
            </a:r>
            <a:r>
              <a:rPr lang="en-US" sz="2400" dirty="0" err="1">
                <a:solidFill>
                  <a:srgbClr val="080808"/>
                </a:solidFill>
              </a:rPr>
              <a:t>mudara</a:t>
            </a:r>
            <a:r>
              <a:rPr lang="en-US" sz="2400" dirty="0">
                <a:solidFill>
                  <a:srgbClr val="080808"/>
                </a:solidFill>
              </a:rPr>
              <a:t>. </a:t>
            </a:r>
          </a:p>
          <a:p>
            <a:pPr lvl="1">
              <a:buFont typeface="Arial" pitchFamily="34" charset="0"/>
              <a:buChar char="•"/>
            </a:pPr>
            <a:endParaRPr lang="en-US" sz="2400" dirty="0">
              <a:solidFill>
                <a:srgbClr val="080808"/>
              </a:solidFill>
            </a:endParaRP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a:effectLst>
                  <a:outerShdw blurRad="38100" dist="38100" dir="2700000" algn="tl">
                    <a:srgbClr val="000000">
                      <a:alpha val="43137"/>
                    </a:srgbClr>
                  </a:outerShdw>
                </a:effectLst>
                <a:ea typeface="MS Gothic" charset="-128"/>
                <a:hlinkClick r:id="rId4"/>
              </a:rPr>
              <a:t>BERESHIT -</a:t>
            </a:r>
            <a:r>
              <a:rPr lang="es-CO" sz="2400" b="1" u="sng" dirty="0" err="1">
                <a:effectLst>
                  <a:outerShdw blurRad="38100" dist="38100" dir="2700000" algn="tl">
                    <a:srgbClr val="000000">
                      <a:alpha val="43137"/>
                    </a:srgbClr>
                  </a:outerShdw>
                </a:effectLst>
                <a:ea typeface="MS Gothic" charset="-128"/>
                <a:hlinkClick r:id="rId4"/>
              </a:rPr>
              <a:t>Genesis</a:t>
            </a:r>
            <a:r>
              <a:rPr lang="es-CO" sz="2400" b="1" u="sng" dirty="0">
                <a:effectLst>
                  <a:outerShdw blurRad="38100" dist="38100" dir="2700000" algn="tl">
                    <a:srgbClr val="000000">
                      <a:alpha val="43137"/>
                    </a:srgbClr>
                  </a:outerShdw>
                </a:effectLst>
                <a:ea typeface="MS Gothic" charset="-128"/>
                <a:hlinkClick r:id="rId4"/>
              </a:rPr>
              <a:t>- </a:t>
            </a:r>
            <a:r>
              <a:rPr lang="es-CO" sz="2400" b="1" i="1" dirty="0">
                <a:solidFill>
                  <a:srgbClr val="FF9933"/>
                </a:solidFill>
                <a:effectLst>
                  <a:outerShdw blurRad="38100" dist="38100" dir="2700000" algn="tl">
                    <a:srgbClr val="000000">
                      <a:alpha val="43137"/>
                    </a:srgbClr>
                  </a:outerShdw>
                </a:effectLst>
                <a:ea typeface="MS Gothic" charset="-128"/>
              </a:rPr>
              <a:t>Capítulo </a:t>
            </a:r>
            <a:r>
              <a:rPr lang="es-CO" sz="2400" b="1" i="1" dirty="0" smtClean="0">
                <a:solidFill>
                  <a:srgbClr val="FF9933"/>
                </a:solidFill>
                <a:effectLst>
                  <a:outerShdw blurRad="38100" dist="38100" dir="2700000" algn="tl">
                    <a:srgbClr val="000000">
                      <a:alpha val="43137"/>
                    </a:srgbClr>
                  </a:outerShdw>
                </a:effectLst>
                <a:ea typeface="MS Gothic" charset="-128"/>
              </a:rPr>
              <a:t>25:19 </a:t>
            </a:r>
            <a:r>
              <a:rPr lang="es-CO" sz="2400" b="1" i="1" dirty="0">
                <a:solidFill>
                  <a:srgbClr val="FF9933"/>
                </a:solidFill>
                <a:effectLst>
                  <a:outerShdw blurRad="38100" dist="38100" dir="2700000" algn="tl">
                    <a:srgbClr val="000000">
                      <a:alpha val="43137"/>
                    </a:srgbClr>
                  </a:outerShdw>
                </a:effectLst>
                <a:ea typeface="MS Gothic" charset="-128"/>
              </a:rPr>
              <a:t>al </a:t>
            </a:r>
            <a:r>
              <a:rPr lang="es-CO" sz="2400" b="1" i="1" dirty="0" smtClean="0">
                <a:solidFill>
                  <a:srgbClr val="FF9933"/>
                </a:solidFill>
                <a:effectLst>
                  <a:outerShdw blurRad="38100" dist="38100" dir="2700000" algn="tl">
                    <a:srgbClr val="000000">
                      <a:alpha val="43137"/>
                    </a:srgbClr>
                  </a:outerShdw>
                </a:effectLst>
                <a:ea typeface="MS Gothic" charset="-128"/>
              </a:rPr>
              <a:t>28:9 </a:t>
            </a:r>
            <a:r>
              <a:rPr lang="es-CO" sz="2400" b="1" u="sng" dirty="0">
                <a:solidFill>
                  <a:srgbClr val="FF9933"/>
                </a:solidFill>
                <a:effectLst>
                  <a:outerShdw blurRad="38100" dist="38100" dir="2700000" algn="tl">
                    <a:srgbClr val="000000">
                      <a:alpha val="43137"/>
                    </a:srgbClr>
                  </a:outerShdw>
                </a:effectLst>
                <a:ea typeface="MS Gothic" charset="-128"/>
              </a:rPr>
              <a:t>y </a:t>
            </a:r>
            <a:r>
              <a:rPr lang="es-CO" sz="2400" b="1" dirty="0" err="1" smtClean="0">
                <a:solidFill>
                  <a:srgbClr val="FF9933"/>
                </a:solidFill>
                <a:effectLst>
                  <a:outerShdw blurRad="38100" dist="38100" dir="2700000" algn="tl">
                    <a:srgbClr val="000000">
                      <a:alpha val="43137"/>
                    </a:srgbClr>
                  </a:outerShdw>
                </a:effectLst>
                <a:ea typeface="MS Gothic" charset="-128"/>
              </a:rPr>
              <a:t>Malají</a:t>
            </a:r>
            <a:r>
              <a:rPr lang="es-CO" sz="2400" b="1" dirty="0" smtClean="0">
                <a:solidFill>
                  <a:srgbClr val="FF9933"/>
                </a:solidFill>
                <a:effectLst>
                  <a:outerShdw blurRad="38100" dist="38100" dir="2700000" algn="tl">
                    <a:srgbClr val="000000">
                      <a:alpha val="43137"/>
                    </a:srgbClr>
                  </a:outerShdw>
                </a:effectLst>
                <a:ea typeface="MS Gothic" charset="-128"/>
              </a:rPr>
              <a:t> 1:1 </a:t>
            </a:r>
            <a:r>
              <a:rPr lang="es-CO" sz="2400" b="1" dirty="0">
                <a:solidFill>
                  <a:srgbClr val="FF9933"/>
                </a:solidFill>
                <a:effectLst>
                  <a:outerShdw blurRad="38100" dist="38100" dir="2700000" algn="tl">
                    <a:srgbClr val="000000">
                      <a:alpha val="43137"/>
                    </a:srgbClr>
                  </a:outerShdw>
                </a:effectLst>
                <a:ea typeface="MS Gothic" charset="-128"/>
              </a:rPr>
              <a:t>al </a:t>
            </a:r>
            <a:r>
              <a:rPr lang="es-CO" sz="2400" b="1" dirty="0" smtClean="0">
                <a:solidFill>
                  <a:srgbClr val="FF9933"/>
                </a:solidFill>
                <a:effectLst>
                  <a:outerShdw blurRad="38100" dist="38100" dir="2700000" algn="tl">
                    <a:srgbClr val="000000">
                      <a:alpha val="43137"/>
                    </a:srgbClr>
                  </a:outerShdw>
                </a:effectLst>
                <a:ea typeface="MS Gothic" charset="-128"/>
              </a:rPr>
              <a:t>2:7</a:t>
            </a:r>
            <a:endParaRPr lang="es-CO" sz="2400" b="1" u="sng" dirty="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a:p>
            <a:pPr lvl="1">
              <a:buFont typeface="Arial" pitchFamily="34" charset="0"/>
              <a:buChar char="•"/>
            </a:pPr>
            <a:r>
              <a:rPr lang="en-US" sz="2400" dirty="0" smtClean="0">
                <a:solidFill>
                  <a:srgbClr val="080808"/>
                </a:solidFill>
              </a:rPr>
              <a:t>Yitzjak </a:t>
            </a:r>
            <a:r>
              <a:rPr lang="en-US" sz="2400" dirty="0" err="1">
                <a:solidFill>
                  <a:srgbClr val="080808"/>
                </a:solidFill>
              </a:rPr>
              <a:t>excavó</a:t>
            </a:r>
            <a:r>
              <a:rPr lang="en-US" sz="2400" dirty="0">
                <a:solidFill>
                  <a:srgbClr val="080808"/>
                </a:solidFill>
              </a:rPr>
              <a:t> de </a:t>
            </a:r>
            <a:r>
              <a:rPr lang="en-US" sz="2400" dirty="0" err="1">
                <a:solidFill>
                  <a:srgbClr val="080808"/>
                </a:solidFill>
              </a:rPr>
              <a:t>nuevo</a:t>
            </a:r>
            <a:r>
              <a:rPr lang="en-US" sz="2400" dirty="0">
                <a:solidFill>
                  <a:srgbClr val="080808"/>
                </a:solidFill>
              </a:rPr>
              <a:t> los </a:t>
            </a:r>
            <a:r>
              <a:rPr lang="en-US" sz="2400" dirty="0" err="1">
                <a:solidFill>
                  <a:srgbClr val="080808"/>
                </a:solidFill>
              </a:rPr>
              <a:t>tres</a:t>
            </a:r>
            <a:r>
              <a:rPr lang="en-US" sz="2400" dirty="0">
                <a:solidFill>
                  <a:srgbClr val="080808"/>
                </a:solidFill>
              </a:rPr>
              <a:t> </a:t>
            </a:r>
            <a:r>
              <a:rPr lang="en-US" sz="2400" dirty="0" err="1">
                <a:solidFill>
                  <a:srgbClr val="080808"/>
                </a:solidFill>
              </a:rPr>
              <a:t>pozos</a:t>
            </a:r>
            <a:r>
              <a:rPr lang="en-US" sz="2400" dirty="0">
                <a:solidFill>
                  <a:srgbClr val="080808"/>
                </a:solidFill>
              </a:rPr>
              <a:t> </a:t>
            </a:r>
            <a:r>
              <a:rPr lang="en-US" sz="2400" dirty="0" err="1">
                <a:solidFill>
                  <a:srgbClr val="080808"/>
                </a:solidFill>
              </a:rPr>
              <a:t>abiertos</a:t>
            </a:r>
            <a:r>
              <a:rPr lang="en-US" sz="2400" dirty="0">
                <a:solidFill>
                  <a:srgbClr val="080808"/>
                </a:solidFill>
              </a:rPr>
              <a:t> </a:t>
            </a:r>
            <a:r>
              <a:rPr lang="en-US" sz="2400" dirty="0" err="1">
                <a:solidFill>
                  <a:srgbClr val="080808"/>
                </a:solidFill>
              </a:rPr>
              <a:t>por</a:t>
            </a:r>
            <a:r>
              <a:rPr lang="en-US" sz="2400" dirty="0">
                <a:solidFill>
                  <a:srgbClr val="080808"/>
                </a:solidFill>
              </a:rPr>
              <a:t> </a:t>
            </a:r>
            <a:r>
              <a:rPr lang="en-US" sz="2400" dirty="0" err="1">
                <a:solidFill>
                  <a:srgbClr val="080808"/>
                </a:solidFill>
              </a:rPr>
              <a:t>su</a:t>
            </a:r>
            <a:r>
              <a:rPr lang="en-US" sz="2400" dirty="0">
                <a:solidFill>
                  <a:srgbClr val="080808"/>
                </a:solidFill>
              </a:rPr>
              <a:t> padre, </a:t>
            </a:r>
            <a:r>
              <a:rPr lang="en-US" sz="2400" dirty="0" err="1">
                <a:solidFill>
                  <a:srgbClr val="080808"/>
                </a:solidFill>
              </a:rPr>
              <a:t>alegoricamente</a:t>
            </a:r>
            <a:r>
              <a:rPr lang="en-US" sz="2400" dirty="0">
                <a:solidFill>
                  <a:srgbClr val="080808"/>
                </a:solidFill>
              </a:rPr>
              <a:t> los </a:t>
            </a:r>
            <a:r>
              <a:rPr lang="en-US" sz="2400" dirty="0" err="1">
                <a:solidFill>
                  <a:srgbClr val="080808"/>
                </a:solidFill>
              </a:rPr>
              <a:t>tres</a:t>
            </a:r>
            <a:r>
              <a:rPr lang="en-US" sz="2400" dirty="0">
                <a:solidFill>
                  <a:srgbClr val="080808"/>
                </a:solidFill>
              </a:rPr>
              <a:t> </a:t>
            </a:r>
            <a:r>
              <a:rPr lang="en-US" sz="2400" dirty="0" err="1">
                <a:solidFill>
                  <a:srgbClr val="080808"/>
                </a:solidFill>
              </a:rPr>
              <a:t>Templos</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serán</a:t>
            </a:r>
            <a:r>
              <a:rPr lang="en-US" sz="2400" dirty="0">
                <a:solidFill>
                  <a:srgbClr val="080808"/>
                </a:solidFill>
              </a:rPr>
              <a:t> </a:t>
            </a:r>
            <a:r>
              <a:rPr lang="en-US" sz="2400" dirty="0" err="1">
                <a:solidFill>
                  <a:srgbClr val="080808"/>
                </a:solidFill>
              </a:rPr>
              <a:t>construidos</a:t>
            </a:r>
            <a:r>
              <a:rPr lang="en-US" sz="2400" dirty="0">
                <a:solidFill>
                  <a:srgbClr val="080808"/>
                </a:solidFill>
              </a:rPr>
              <a:t> en el </a:t>
            </a:r>
            <a:r>
              <a:rPr lang="en-US" sz="2400" dirty="0" err="1">
                <a:solidFill>
                  <a:srgbClr val="080808"/>
                </a:solidFill>
              </a:rPr>
              <a:t>futuro</a:t>
            </a:r>
            <a:r>
              <a:rPr lang="en-US" sz="2400" dirty="0" smtClean="0">
                <a:solidFill>
                  <a:srgbClr val="080808"/>
                </a:solidFill>
              </a:rPr>
              <a:t>.</a:t>
            </a:r>
          </a:p>
          <a:p>
            <a:pPr lvl="1">
              <a:buFont typeface="Arial" pitchFamily="34" charset="0"/>
              <a:buChar char="•"/>
            </a:pPr>
            <a:r>
              <a:rPr lang="en-US" sz="2400" dirty="0" err="1">
                <a:solidFill>
                  <a:srgbClr val="080808"/>
                </a:solidFill>
              </a:rPr>
              <a:t>Avimelej</a:t>
            </a:r>
            <a:r>
              <a:rPr lang="en-US" sz="2400" dirty="0">
                <a:solidFill>
                  <a:srgbClr val="080808"/>
                </a:solidFill>
              </a:rPr>
              <a:t> </a:t>
            </a:r>
            <a:r>
              <a:rPr lang="en-US" sz="2400" dirty="0" err="1">
                <a:solidFill>
                  <a:srgbClr val="080808"/>
                </a:solidFill>
              </a:rPr>
              <a:t>viendo</a:t>
            </a:r>
            <a:r>
              <a:rPr lang="en-US" sz="2400" dirty="0">
                <a:solidFill>
                  <a:srgbClr val="080808"/>
                </a:solidFill>
              </a:rPr>
              <a:t> </a:t>
            </a:r>
            <a:r>
              <a:rPr lang="en-US" sz="2400" dirty="0" err="1">
                <a:solidFill>
                  <a:srgbClr val="080808"/>
                </a:solidFill>
              </a:rPr>
              <a:t>que</a:t>
            </a:r>
            <a:r>
              <a:rPr lang="en-US" sz="2400" dirty="0">
                <a:solidFill>
                  <a:srgbClr val="080808"/>
                </a:solidFill>
              </a:rPr>
              <a:t> Yitzjak </a:t>
            </a:r>
            <a:r>
              <a:rPr lang="en-US" sz="2400" dirty="0" err="1">
                <a:solidFill>
                  <a:srgbClr val="080808"/>
                </a:solidFill>
              </a:rPr>
              <a:t>tenía</a:t>
            </a:r>
            <a:r>
              <a:rPr lang="en-US" sz="2400" dirty="0">
                <a:solidFill>
                  <a:srgbClr val="080808"/>
                </a:solidFill>
              </a:rPr>
              <a:t> la </a:t>
            </a:r>
            <a:r>
              <a:rPr lang="en-US" sz="2400" dirty="0" err="1">
                <a:solidFill>
                  <a:srgbClr val="080808"/>
                </a:solidFill>
              </a:rPr>
              <a:t>ayuda</a:t>
            </a:r>
            <a:r>
              <a:rPr lang="en-US" sz="2400" dirty="0">
                <a:solidFill>
                  <a:srgbClr val="080808"/>
                </a:solidFill>
              </a:rPr>
              <a:t> de Hashem, </a:t>
            </a:r>
            <a:r>
              <a:rPr lang="en-US" sz="2400" dirty="0" err="1">
                <a:solidFill>
                  <a:srgbClr val="080808"/>
                </a:solidFill>
              </a:rPr>
              <a:t>pactó</a:t>
            </a:r>
            <a:r>
              <a:rPr lang="en-US" sz="2400" dirty="0">
                <a:solidFill>
                  <a:srgbClr val="080808"/>
                </a:solidFill>
              </a:rPr>
              <a:t> con </a:t>
            </a:r>
            <a:r>
              <a:rPr lang="en-US" sz="2400" dirty="0" err="1">
                <a:solidFill>
                  <a:srgbClr val="080808"/>
                </a:solidFill>
              </a:rPr>
              <a:t>él</a:t>
            </a:r>
            <a:r>
              <a:rPr lang="en-US" sz="2400" dirty="0">
                <a:solidFill>
                  <a:srgbClr val="080808"/>
                </a:solidFill>
              </a:rPr>
              <a:t>. </a:t>
            </a:r>
          </a:p>
          <a:p>
            <a:pPr lvl="1">
              <a:buFont typeface="Arial" pitchFamily="34" charset="0"/>
              <a:buChar char="•"/>
            </a:pPr>
            <a:r>
              <a:rPr lang="en-US" sz="2400" dirty="0">
                <a:solidFill>
                  <a:srgbClr val="080808"/>
                </a:solidFill>
              </a:rPr>
              <a:t>Rivka, </a:t>
            </a:r>
            <a:r>
              <a:rPr lang="en-US" sz="2400" dirty="0" err="1">
                <a:solidFill>
                  <a:srgbClr val="080808"/>
                </a:solidFill>
              </a:rPr>
              <a:t>actuando</a:t>
            </a:r>
            <a:r>
              <a:rPr lang="en-US" sz="2400" dirty="0">
                <a:solidFill>
                  <a:srgbClr val="080808"/>
                </a:solidFill>
              </a:rPr>
              <a:t> </a:t>
            </a:r>
            <a:r>
              <a:rPr lang="en-US" sz="2400" dirty="0" err="1">
                <a:solidFill>
                  <a:srgbClr val="080808"/>
                </a:solidFill>
              </a:rPr>
              <a:t>bajo</a:t>
            </a:r>
            <a:r>
              <a:rPr lang="en-US" sz="2400" dirty="0">
                <a:solidFill>
                  <a:srgbClr val="080808"/>
                </a:solidFill>
              </a:rPr>
              <a:t> </a:t>
            </a:r>
            <a:r>
              <a:rPr lang="en-US" sz="2400" dirty="0" err="1">
                <a:solidFill>
                  <a:srgbClr val="080808"/>
                </a:solidFill>
              </a:rPr>
              <a:t>órdenes</a:t>
            </a:r>
            <a:r>
              <a:rPr lang="en-US" sz="2400" dirty="0">
                <a:solidFill>
                  <a:srgbClr val="080808"/>
                </a:solidFill>
              </a:rPr>
              <a:t> </a:t>
            </a:r>
            <a:r>
              <a:rPr lang="en-US" sz="2400" dirty="0" err="1">
                <a:solidFill>
                  <a:srgbClr val="080808"/>
                </a:solidFill>
              </a:rPr>
              <a:t>proféticas</a:t>
            </a:r>
            <a:r>
              <a:rPr lang="en-US" sz="2400" dirty="0">
                <a:solidFill>
                  <a:srgbClr val="080808"/>
                </a:solidFill>
              </a:rPr>
              <a:t>, </a:t>
            </a:r>
            <a:r>
              <a:rPr lang="en-US" sz="2400" dirty="0" err="1">
                <a:solidFill>
                  <a:srgbClr val="080808"/>
                </a:solidFill>
              </a:rPr>
              <a:t>que</a:t>
            </a:r>
            <a:r>
              <a:rPr lang="en-US" sz="2400" dirty="0">
                <a:solidFill>
                  <a:srgbClr val="080808"/>
                </a:solidFill>
              </a:rPr>
              <a:t> le </a:t>
            </a:r>
            <a:r>
              <a:rPr lang="en-US" sz="2400" dirty="0" err="1">
                <a:solidFill>
                  <a:srgbClr val="080808"/>
                </a:solidFill>
              </a:rPr>
              <a:t>dicen</a:t>
            </a:r>
            <a:r>
              <a:rPr lang="en-US" sz="2400" dirty="0">
                <a:solidFill>
                  <a:srgbClr val="080808"/>
                </a:solidFill>
              </a:rPr>
              <a:t> </a:t>
            </a:r>
            <a:r>
              <a:rPr lang="en-US" sz="2400" dirty="0" err="1">
                <a:solidFill>
                  <a:srgbClr val="080808"/>
                </a:solidFill>
              </a:rPr>
              <a:t>que</a:t>
            </a:r>
            <a:r>
              <a:rPr lang="en-US" sz="2400" dirty="0">
                <a:solidFill>
                  <a:srgbClr val="080808"/>
                </a:solidFill>
              </a:rPr>
              <a:t> la </a:t>
            </a:r>
            <a:r>
              <a:rPr lang="en-US" sz="2400" dirty="0" err="1">
                <a:solidFill>
                  <a:srgbClr val="080808"/>
                </a:solidFill>
              </a:rPr>
              <a:t>bendición</a:t>
            </a:r>
            <a:r>
              <a:rPr lang="en-US" sz="2400" dirty="0">
                <a:solidFill>
                  <a:srgbClr val="080808"/>
                </a:solidFill>
              </a:rPr>
              <a:t> del </a:t>
            </a:r>
            <a:r>
              <a:rPr lang="en-US" sz="2400" dirty="0" err="1">
                <a:solidFill>
                  <a:srgbClr val="080808"/>
                </a:solidFill>
              </a:rPr>
              <a:t>primoénito</a:t>
            </a:r>
            <a:r>
              <a:rPr lang="en-US" sz="2400" dirty="0">
                <a:solidFill>
                  <a:srgbClr val="080808"/>
                </a:solidFill>
              </a:rPr>
              <a:t> </a:t>
            </a:r>
            <a:r>
              <a:rPr lang="en-US" sz="2400" dirty="0" err="1">
                <a:solidFill>
                  <a:srgbClr val="080808"/>
                </a:solidFill>
              </a:rPr>
              <a:t>tiene</a:t>
            </a:r>
            <a:r>
              <a:rPr lang="en-US" sz="2400" dirty="0">
                <a:solidFill>
                  <a:srgbClr val="080808"/>
                </a:solidFill>
              </a:rPr>
              <a:t> </a:t>
            </a:r>
            <a:r>
              <a:rPr lang="en-US" sz="2400" dirty="0" err="1">
                <a:solidFill>
                  <a:srgbClr val="080808"/>
                </a:solidFill>
              </a:rPr>
              <a:t>que</a:t>
            </a:r>
            <a:r>
              <a:rPr lang="en-US" sz="2400" dirty="0">
                <a:solidFill>
                  <a:srgbClr val="080808"/>
                </a:solidFill>
              </a:rPr>
              <a:t> ser </a:t>
            </a:r>
            <a:r>
              <a:rPr lang="en-US" sz="2400" dirty="0" err="1">
                <a:solidFill>
                  <a:srgbClr val="080808"/>
                </a:solidFill>
              </a:rPr>
              <a:t>para</a:t>
            </a:r>
            <a:r>
              <a:rPr lang="en-US" sz="2400" dirty="0">
                <a:solidFill>
                  <a:srgbClr val="080808"/>
                </a:solidFill>
              </a:rPr>
              <a:t> Yaakov, le </a:t>
            </a:r>
            <a:r>
              <a:rPr lang="en-US" sz="2400" dirty="0" err="1">
                <a:solidFill>
                  <a:srgbClr val="080808"/>
                </a:solidFill>
              </a:rPr>
              <a:t>disfrazó</a:t>
            </a:r>
            <a:r>
              <a:rPr lang="en-US" sz="2400" dirty="0">
                <a:solidFill>
                  <a:srgbClr val="080808"/>
                </a:solidFill>
              </a:rPr>
              <a:t> </a:t>
            </a:r>
            <a:r>
              <a:rPr lang="en-US" sz="2400" dirty="0" err="1">
                <a:solidFill>
                  <a:srgbClr val="080808"/>
                </a:solidFill>
              </a:rPr>
              <a:t>para</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fuera</a:t>
            </a:r>
            <a:r>
              <a:rPr lang="en-US" sz="2400" dirty="0">
                <a:solidFill>
                  <a:srgbClr val="080808"/>
                </a:solidFill>
              </a:rPr>
              <a:t> </a:t>
            </a:r>
            <a:r>
              <a:rPr lang="en-US" sz="2400" dirty="0" err="1">
                <a:solidFill>
                  <a:srgbClr val="080808"/>
                </a:solidFill>
              </a:rPr>
              <a:t>él</a:t>
            </a:r>
            <a:r>
              <a:rPr lang="en-US" sz="2400" dirty="0">
                <a:solidFill>
                  <a:srgbClr val="080808"/>
                </a:solidFill>
              </a:rPr>
              <a:t> </a:t>
            </a:r>
            <a:r>
              <a:rPr lang="en-US" sz="2400" dirty="0" err="1">
                <a:solidFill>
                  <a:srgbClr val="080808"/>
                </a:solidFill>
              </a:rPr>
              <a:t>quien</a:t>
            </a:r>
            <a:r>
              <a:rPr lang="en-US" sz="2400" dirty="0">
                <a:solidFill>
                  <a:srgbClr val="080808"/>
                </a:solidFill>
              </a:rPr>
              <a:t> </a:t>
            </a:r>
            <a:r>
              <a:rPr lang="en-US" sz="2400" dirty="0" err="1">
                <a:solidFill>
                  <a:srgbClr val="080808"/>
                </a:solidFill>
              </a:rPr>
              <a:t>las</a:t>
            </a:r>
            <a:r>
              <a:rPr lang="en-US" sz="2400" dirty="0">
                <a:solidFill>
                  <a:srgbClr val="080808"/>
                </a:solidFill>
              </a:rPr>
              <a:t> </a:t>
            </a:r>
            <a:r>
              <a:rPr lang="en-US" sz="2400" dirty="0" err="1">
                <a:solidFill>
                  <a:srgbClr val="080808"/>
                </a:solidFill>
              </a:rPr>
              <a:t>recibiera</a:t>
            </a:r>
            <a:r>
              <a:rPr lang="en-US" sz="2400" dirty="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a:effectLst>
                  <a:outerShdw blurRad="38100" dist="38100" dir="2700000" algn="tl">
                    <a:srgbClr val="000000">
                      <a:alpha val="43137"/>
                    </a:srgbClr>
                  </a:outerShdw>
                </a:effectLst>
                <a:ea typeface="MS Gothic" charset="-128"/>
                <a:hlinkClick r:id="rId4"/>
              </a:rPr>
              <a:t>BERESHIT -</a:t>
            </a:r>
            <a:r>
              <a:rPr lang="es-CO" sz="2400" b="1" u="sng" dirty="0" err="1">
                <a:effectLst>
                  <a:outerShdw blurRad="38100" dist="38100" dir="2700000" algn="tl">
                    <a:srgbClr val="000000">
                      <a:alpha val="43137"/>
                    </a:srgbClr>
                  </a:outerShdw>
                </a:effectLst>
                <a:ea typeface="MS Gothic" charset="-128"/>
                <a:hlinkClick r:id="rId4"/>
              </a:rPr>
              <a:t>Genesis</a:t>
            </a:r>
            <a:r>
              <a:rPr lang="es-CO" sz="2400" b="1" u="sng" dirty="0">
                <a:effectLst>
                  <a:outerShdw blurRad="38100" dist="38100" dir="2700000" algn="tl">
                    <a:srgbClr val="000000">
                      <a:alpha val="43137"/>
                    </a:srgbClr>
                  </a:outerShdw>
                </a:effectLst>
                <a:ea typeface="MS Gothic" charset="-128"/>
                <a:hlinkClick r:id="rId4"/>
              </a:rPr>
              <a:t>- </a:t>
            </a:r>
            <a:r>
              <a:rPr lang="es-CO" sz="2400" b="1" i="1" dirty="0">
                <a:solidFill>
                  <a:srgbClr val="FF9933"/>
                </a:solidFill>
                <a:effectLst>
                  <a:outerShdw blurRad="38100" dist="38100" dir="2700000" algn="tl">
                    <a:srgbClr val="000000">
                      <a:alpha val="43137"/>
                    </a:srgbClr>
                  </a:outerShdw>
                </a:effectLst>
                <a:ea typeface="MS Gothic" charset="-128"/>
              </a:rPr>
              <a:t>Capítulo </a:t>
            </a:r>
            <a:r>
              <a:rPr lang="es-CO" sz="2400" b="1" i="1" dirty="0" smtClean="0">
                <a:solidFill>
                  <a:srgbClr val="FF9933"/>
                </a:solidFill>
                <a:effectLst>
                  <a:outerShdw blurRad="38100" dist="38100" dir="2700000" algn="tl">
                    <a:srgbClr val="000000">
                      <a:alpha val="43137"/>
                    </a:srgbClr>
                  </a:outerShdw>
                </a:effectLst>
                <a:ea typeface="MS Gothic" charset="-128"/>
              </a:rPr>
              <a:t>25:19 </a:t>
            </a:r>
            <a:r>
              <a:rPr lang="es-CO" sz="2400" b="1" i="1" dirty="0">
                <a:solidFill>
                  <a:srgbClr val="FF9933"/>
                </a:solidFill>
                <a:effectLst>
                  <a:outerShdw blurRad="38100" dist="38100" dir="2700000" algn="tl">
                    <a:srgbClr val="000000">
                      <a:alpha val="43137"/>
                    </a:srgbClr>
                  </a:outerShdw>
                </a:effectLst>
                <a:ea typeface="MS Gothic" charset="-128"/>
              </a:rPr>
              <a:t>al </a:t>
            </a:r>
            <a:r>
              <a:rPr lang="es-CO" sz="2400" b="1" i="1" dirty="0" smtClean="0">
                <a:solidFill>
                  <a:srgbClr val="FF9933"/>
                </a:solidFill>
                <a:effectLst>
                  <a:outerShdw blurRad="38100" dist="38100" dir="2700000" algn="tl">
                    <a:srgbClr val="000000">
                      <a:alpha val="43137"/>
                    </a:srgbClr>
                  </a:outerShdw>
                </a:effectLst>
                <a:ea typeface="MS Gothic" charset="-128"/>
              </a:rPr>
              <a:t>28:9 </a:t>
            </a:r>
            <a:r>
              <a:rPr lang="es-CO" sz="2400" b="1" u="sng" dirty="0">
                <a:solidFill>
                  <a:srgbClr val="FF9933"/>
                </a:solidFill>
                <a:effectLst>
                  <a:outerShdw blurRad="38100" dist="38100" dir="2700000" algn="tl">
                    <a:srgbClr val="000000">
                      <a:alpha val="43137"/>
                    </a:srgbClr>
                  </a:outerShdw>
                </a:effectLst>
                <a:ea typeface="MS Gothic" charset="-128"/>
              </a:rPr>
              <a:t>y </a:t>
            </a:r>
            <a:r>
              <a:rPr lang="es-CO" sz="2400" b="1" dirty="0" err="1" smtClean="0">
                <a:solidFill>
                  <a:srgbClr val="FF9933"/>
                </a:solidFill>
                <a:effectLst>
                  <a:outerShdw blurRad="38100" dist="38100" dir="2700000" algn="tl">
                    <a:srgbClr val="000000">
                      <a:alpha val="43137"/>
                    </a:srgbClr>
                  </a:outerShdw>
                </a:effectLst>
                <a:ea typeface="MS Gothic" charset="-128"/>
              </a:rPr>
              <a:t>Malají</a:t>
            </a:r>
            <a:r>
              <a:rPr lang="es-CO" sz="2400" b="1" dirty="0" smtClean="0">
                <a:solidFill>
                  <a:srgbClr val="FF9933"/>
                </a:solidFill>
                <a:effectLst>
                  <a:outerShdw blurRad="38100" dist="38100" dir="2700000" algn="tl">
                    <a:srgbClr val="000000">
                      <a:alpha val="43137"/>
                    </a:srgbClr>
                  </a:outerShdw>
                </a:effectLst>
                <a:ea typeface="MS Gothic" charset="-128"/>
              </a:rPr>
              <a:t> 1:1 </a:t>
            </a:r>
            <a:r>
              <a:rPr lang="es-CO" sz="2400" b="1" dirty="0">
                <a:solidFill>
                  <a:srgbClr val="FF9933"/>
                </a:solidFill>
                <a:effectLst>
                  <a:outerShdw blurRad="38100" dist="38100" dir="2700000" algn="tl">
                    <a:srgbClr val="000000">
                      <a:alpha val="43137"/>
                    </a:srgbClr>
                  </a:outerShdw>
                </a:effectLst>
                <a:ea typeface="MS Gothic" charset="-128"/>
              </a:rPr>
              <a:t>al </a:t>
            </a:r>
            <a:r>
              <a:rPr lang="es-CO" sz="2400" b="1" dirty="0" smtClean="0">
                <a:solidFill>
                  <a:srgbClr val="FF9933"/>
                </a:solidFill>
                <a:effectLst>
                  <a:outerShdw blurRad="38100" dist="38100" dir="2700000" algn="tl">
                    <a:srgbClr val="000000">
                      <a:alpha val="43137"/>
                    </a:srgbClr>
                  </a:outerShdw>
                </a:effectLst>
                <a:ea typeface="MS Gothic" charset="-128"/>
              </a:rPr>
              <a:t>2:7</a:t>
            </a:r>
            <a:endParaRPr lang="es-CO" sz="2400" b="1" u="sng" dirty="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a:p>
            <a:pPr lvl="1">
              <a:buFont typeface="Arial" pitchFamily="34" charset="0"/>
              <a:buChar char="•"/>
            </a:pPr>
            <a:r>
              <a:rPr lang="en-US" sz="2400" dirty="0" err="1" smtClean="0">
                <a:solidFill>
                  <a:srgbClr val="080808"/>
                </a:solidFill>
              </a:rPr>
              <a:t>Cuando</a:t>
            </a:r>
            <a:r>
              <a:rPr lang="en-US" sz="2400" dirty="0" smtClean="0">
                <a:solidFill>
                  <a:srgbClr val="080808"/>
                </a:solidFill>
              </a:rPr>
              <a:t> </a:t>
            </a:r>
            <a:r>
              <a:rPr lang="en-US" sz="2400" dirty="0">
                <a:solidFill>
                  <a:srgbClr val="080808"/>
                </a:solidFill>
              </a:rPr>
              <a:t>Esav se </a:t>
            </a:r>
            <a:r>
              <a:rPr lang="en-US" sz="2400" dirty="0" err="1">
                <a:solidFill>
                  <a:srgbClr val="080808"/>
                </a:solidFill>
              </a:rPr>
              <a:t>quejó</a:t>
            </a:r>
            <a:r>
              <a:rPr lang="en-US" sz="2400" dirty="0">
                <a:solidFill>
                  <a:srgbClr val="080808"/>
                </a:solidFill>
              </a:rPr>
              <a:t> a </a:t>
            </a:r>
            <a:r>
              <a:rPr lang="en-US" sz="2400" dirty="0" err="1">
                <a:solidFill>
                  <a:srgbClr val="080808"/>
                </a:solidFill>
              </a:rPr>
              <a:t>su</a:t>
            </a:r>
            <a:r>
              <a:rPr lang="en-US" sz="2400" dirty="0">
                <a:solidFill>
                  <a:srgbClr val="080808"/>
                </a:solidFill>
              </a:rPr>
              <a:t> padre de </a:t>
            </a:r>
            <a:r>
              <a:rPr lang="en-US" sz="2400" dirty="0" err="1">
                <a:solidFill>
                  <a:srgbClr val="080808"/>
                </a:solidFill>
              </a:rPr>
              <a:t>que</a:t>
            </a:r>
            <a:r>
              <a:rPr lang="en-US" sz="2400" dirty="0">
                <a:solidFill>
                  <a:srgbClr val="080808"/>
                </a:solidFill>
              </a:rPr>
              <a:t> </a:t>
            </a:r>
            <a:r>
              <a:rPr lang="en-US" sz="2400" dirty="0" err="1">
                <a:solidFill>
                  <a:srgbClr val="080808"/>
                </a:solidFill>
              </a:rPr>
              <a:t>su</a:t>
            </a:r>
            <a:r>
              <a:rPr lang="en-US" sz="2400" dirty="0">
                <a:solidFill>
                  <a:srgbClr val="080808"/>
                </a:solidFill>
              </a:rPr>
              <a:t> </a:t>
            </a:r>
            <a:r>
              <a:rPr lang="en-US" sz="2400" dirty="0" err="1">
                <a:solidFill>
                  <a:srgbClr val="080808"/>
                </a:solidFill>
              </a:rPr>
              <a:t>hermano</a:t>
            </a:r>
            <a:r>
              <a:rPr lang="en-US" sz="2400" dirty="0">
                <a:solidFill>
                  <a:srgbClr val="080808"/>
                </a:solidFill>
              </a:rPr>
              <a:t> le </a:t>
            </a:r>
            <a:r>
              <a:rPr lang="en-US" sz="2400" dirty="0" err="1">
                <a:solidFill>
                  <a:srgbClr val="080808"/>
                </a:solidFill>
              </a:rPr>
              <a:t>compró</a:t>
            </a:r>
            <a:r>
              <a:rPr lang="en-US" sz="2400" dirty="0">
                <a:solidFill>
                  <a:srgbClr val="080808"/>
                </a:solidFill>
              </a:rPr>
              <a:t> la </a:t>
            </a:r>
            <a:r>
              <a:rPr lang="en-US" sz="2400" dirty="0" err="1">
                <a:solidFill>
                  <a:srgbClr val="080808"/>
                </a:solidFill>
              </a:rPr>
              <a:t>herencia</a:t>
            </a:r>
            <a:r>
              <a:rPr lang="en-US" sz="2400" dirty="0">
                <a:solidFill>
                  <a:srgbClr val="080808"/>
                </a:solidFill>
              </a:rPr>
              <a:t>, Yitzjak se </a:t>
            </a:r>
            <a:r>
              <a:rPr lang="en-US" sz="2400" dirty="0" err="1">
                <a:solidFill>
                  <a:srgbClr val="080808"/>
                </a:solidFill>
              </a:rPr>
              <a:t>dió</a:t>
            </a:r>
            <a:r>
              <a:rPr lang="en-US" sz="2400" dirty="0">
                <a:solidFill>
                  <a:srgbClr val="080808"/>
                </a:solidFill>
              </a:rPr>
              <a:t> </a:t>
            </a:r>
            <a:r>
              <a:rPr lang="en-US" sz="2400" dirty="0" err="1">
                <a:solidFill>
                  <a:srgbClr val="080808"/>
                </a:solidFill>
              </a:rPr>
              <a:t>cuenta</a:t>
            </a:r>
            <a:r>
              <a:rPr lang="en-US" sz="2400" dirty="0">
                <a:solidFill>
                  <a:srgbClr val="080808"/>
                </a:solidFill>
              </a:rPr>
              <a:t> de </a:t>
            </a:r>
            <a:r>
              <a:rPr lang="en-US" sz="2400" dirty="0" err="1">
                <a:solidFill>
                  <a:srgbClr val="080808"/>
                </a:solidFill>
              </a:rPr>
              <a:t>que</a:t>
            </a:r>
            <a:r>
              <a:rPr lang="en-US" sz="2400" dirty="0">
                <a:solidFill>
                  <a:srgbClr val="080808"/>
                </a:solidFill>
              </a:rPr>
              <a:t> </a:t>
            </a:r>
            <a:r>
              <a:rPr lang="en-US" sz="2400" dirty="0" err="1">
                <a:solidFill>
                  <a:srgbClr val="080808"/>
                </a:solidFill>
              </a:rPr>
              <a:t>es</a:t>
            </a:r>
            <a:r>
              <a:rPr lang="en-US" sz="2400" dirty="0">
                <a:solidFill>
                  <a:srgbClr val="080808"/>
                </a:solidFill>
              </a:rPr>
              <a:t> </a:t>
            </a:r>
            <a:r>
              <a:rPr lang="en-US" sz="2400" dirty="0" err="1">
                <a:solidFill>
                  <a:srgbClr val="080808"/>
                </a:solidFill>
              </a:rPr>
              <a:t>realmente</a:t>
            </a:r>
            <a:r>
              <a:rPr lang="en-US" sz="2400" dirty="0">
                <a:solidFill>
                  <a:srgbClr val="080808"/>
                </a:solidFill>
              </a:rPr>
              <a:t> Yaakov </a:t>
            </a:r>
            <a:r>
              <a:rPr lang="en-US" sz="2400" dirty="0" err="1">
                <a:solidFill>
                  <a:srgbClr val="080808"/>
                </a:solidFill>
              </a:rPr>
              <a:t>quien</a:t>
            </a:r>
            <a:r>
              <a:rPr lang="en-US" sz="2400" dirty="0">
                <a:solidFill>
                  <a:srgbClr val="080808"/>
                </a:solidFill>
              </a:rPr>
              <a:t> la </a:t>
            </a:r>
            <a:r>
              <a:rPr lang="en-US" sz="2400" dirty="0" err="1">
                <a:solidFill>
                  <a:srgbClr val="080808"/>
                </a:solidFill>
              </a:rPr>
              <a:t>merece</a:t>
            </a:r>
            <a:r>
              <a:rPr lang="en-US" sz="2400" dirty="0">
                <a:solidFill>
                  <a:srgbClr val="080808"/>
                </a:solidFill>
              </a:rPr>
              <a:t>, </a:t>
            </a:r>
            <a:r>
              <a:rPr lang="en-US" sz="2400" dirty="0" err="1">
                <a:solidFill>
                  <a:srgbClr val="080808"/>
                </a:solidFill>
              </a:rPr>
              <a:t>porque</a:t>
            </a:r>
            <a:r>
              <a:rPr lang="en-US" sz="2400" dirty="0">
                <a:solidFill>
                  <a:srgbClr val="080808"/>
                </a:solidFill>
              </a:rPr>
              <a:t> </a:t>
            </a:r>
            <a:r>
              <a:rPr lang="en-US" sz="2400" dirty="0" err="1">
                <a:solidFill>
                  <a:srgbClr val="080808"/>
                </a:solidFill>
              </a:rPr>
              <a:t>es</a:t>
            </a:r>
            <a:r>
              <a:rPr lang="en-US" sz="2400" dirty="0">
                <a:solidFill>
                  <a:srgbClr val="080808"/>
                </a:solidFill>
              </a:rPr>
              <a:t> Yaakov </a:t>
            </a:r>
            <a:r>
              <a:rPr lang="en-US" sz="2400" dirty="0" err="1">
                <a:solidFill>
                  <a:srgbClr val="080808"/>
                </a:solidFill>
              </a:rPr>
              <a:t>quien</a:t>
            </a:r>
            <a:r>
              <a:rPr lang="en-US" sz="2400" dirty="0">
                <a:solidFill>
                  <a:srgbClr val="080808"/>
                </a:solidFill>
              </a:rPr>
              <a:t> </a:t>
            </a:r>
            <a:r>
              <a:rPr lang="en-US" sz="2400" dirty="0" err="1">
                <a:solidFill>
                  <a:srgbClr val="080808"/>
                </a:solidFill>
              </a:rPr>
              <a:t>valora</a:t>
            </a:r>
            <a:r>
              <a:rPr lang="en-US" sz="2400" dirty="0">
                <a:solidFill>
                  <a:srgbClr val="080808"/>
                </a:solidFill>
              </a:rPr>
              <a:t> </a:t>
            </a:r>
            <a:r>
              <a:rPr lang="en-US" sz="2400" dirty="0" err="1">
                <a:solidFill>
                  <a:srgbClr val="080808"/>
                </a:solidFill>
              </a:rPr>
              <a:t>las</a:t>
            </a:r>
            <a:r>
              <a:rPr lang="en-US" sz="2400" dirty="0">
                <a:solidFill>
                  <a:srgbClr val="080808"/>
                </a:solidFill>
              </a:rPr>
              <a:t> </a:t>
            </a:r>
            <a:r>
              <a:rPr lang="en-US" sz="2400" dirty="0" err="1">
                <a:solidFill>
                  <a:srgbClr val="080808"/>
                </a:solidFill>
              </a:rPr>
              <a:t>responsabilidades</a:t>
            </a:r>
            <a:r>
              <a:rPr lang="en-US" sz="2400" dirty="0">
                <a:solidFill>
                  <a:srgbClr val="080808"/>
                </a:solidFill>
              </a:rPr>
              <a:t> de </a:t>
            </a:r>
            <a:r>
              <a:rPr lang="en-US" sz="2400" dirty="0" err="1">
                <a:solidFill>
                  <a:srgbClr val="080808"/>
                </a:solidFill>
              </a:rPr>
              <a:t>esa</a:t>
            </a:r>
            <a:r>
              <a:rPr lang="en-US" sz="2400" dirty="0">
                <a:solidFill>
                  <a:srgbClr val="080808"/>
                </a:solidFill>
              </a:rPr>
              <a:t> </a:t>
            </a:r>
            <a:r>
              <a:rPr lang="en-US" sz="2400" dirty="0" err="1">
                <a:solidFill>
                  <a:srgbClr val="080808"/>
                </a:solidFill>
              </a:rPr>
              <a:t>herencia</a:t>
            </a:r>
            <a:r>
              <a:rPr lang="en-US" sz="2400" dirty="0">
                <a:solidFill>
                  <a:srgbClr val="080808"/>
                </a:solidFill>
              </a:rPr>
              <a:t> no los </a:t>
            </a:r>
            <a:r>
              <a:rPr lang="en-US" sz="2400" dirty="0" err="1">
                <a:solidFill>
                  <a:srgbClr val="080808"/>
                </a:solidFill>
              </a:rPr>
              <a:t>privilegios</a:t>
            </a:r>
            <a:r>
              <a:rPr lang="en-US" sz="2400" dirty="0" smtClean="0">
                <a:solidFill>
                  <a:srgbClr val="080808"/>
                </a:solidFill>
              </a:rPr>
              <a:t>.</a:t>
            </a:r>
          </a:p>
          <a:p>
            <a:pPr lvl="1">
              <a:buFont typeface="Arial" pitchFamily="34" charset="0"/>
              <a:buChar char="•"/>
            </a:pPr>
            <a:r>
              <a:rPr lang="en-US" sz="2400" dirty="0">
                <a:solidFill>
                  <a:srgbClr val="080808"/>
                </a:solidFill>
              </a:rPr>
              <a:t>Esav </a:t>
            </a:r>
            <a:r>
              <a:rPr lang="en-US" sz="2400" dirty="0" err="1">
                <a:solidFill>
                  <a:srgbClr val="080808"/>
                </a:solidFill>
              </a:rPr>
              <a:t>prometió</a:t>
            </a:r>
            <a:r>
              <a:rPr lang="en-US" sz="2400" dirty="0">
                <a:solidFill>
                  <a:srgbClr val="080808"/>
                </a:solidFill>
              </a:rPr>
              <a:t> </a:t>
            </a:r>
            <a:r>
              <a:rPr lang="en-US" sz="2400" dirty="0" err="1">
                <a:solidFill>
                  <a:srgbClr val="080808"/>
                </a:solidFill>
              </a:rPr>
              <a:t>matar</a:t>
            </a:r>
            <a:r>
              <a:rPr lang="en-US" sz="2400" dirty="0">
                <a:solidFill>
                  <a:srgbClr val="080808"/>
                </a:solidFill>
              </a:rPr>
              <a:t> a </a:t>
            </a:r>
            <a:r>
              <a:rPr lang="en-US" sz="2400" dirty="0" err="1">
                <a:solidFill>
                  <a:srgbClr val="080808"/>
                </a:solidFill>
              </a:rPr>
              <a:t>su</a:t>
            </a:r>
            <a:r>
              <a:rPr lang="en-US" sz="2400" dirty="0">
                <a:solidFill>
                  <a:srgbClr val="080808"/>
                </a:solidFill>
              </a:rPr>
              <a:t> </a:t>
            </a:r>
            <a:r>
              <a:rPr lang="en-US" sz="2400" dirty="0" err="1">
                <a:solidFill>
                  <a:srgbClr val="080808"/>
                </a:solidFill>
              </a:rPr>
              <a:t>hermano</a:t>
            </a:r>
            <a:r>
              <a:rPr lang="en-US" sz="2400" dirty="0">
                <a:solidFill>
                  <a:srgbClr val="080808"/>
                </a:solidFill>
              </a:rPr>
              <a:t>, </a:t>
            </a:r>
            <a:r>
              <a:rPr lang="en-US" sz="2400" dirty="0" err="1">
                <a:solidFill>
                  <a:srgbClr val="080808"/>
                </a:solidFill>
              </a:rPr>
              <a:t>entonces</a:t>
            </a:r>
            <a:r>
              <a:rPr lang="en-US" sz="2400" dirty="0">
                <a:solidFill>
                  <a:srgbClr val="080808"/>
                </a:solidFill>
              </a:rPr>
              <a:t> Rivka le </a:t>
            </a:r>
            <a:r>
              <a:rPr lang="en-US" sz="2400" dirty="0" err="1">
                <a:solidFill>
                  <a:srgbClr val="080808"/>
                </a:solidFill>
              </a:rPr>
              <a:t>mandó</a:t>
            </a:r>
            <a:r>
              <a:rPr lang="en-US" sz="2400" dirty="0">
                <a:solidFill>
                  <a:srgbClr val="080808"/>
                </a:solidFill>
              </a:rPr>
              <a:t> a casa de </a:t>
            </a:r>
            <a:r>
              <a:rPr lang="en-US" sz="2400" dirty="0" err="1">
                <a:solidFill>
                  <a:srgbClr val="080808"/>
                </a:solidFill>
              </a:rPr>
              <a:t>su</a:t>
            </a:r>
            <a:r>
              <a:rPr lang="en-US" sz="2400" dirty="0">
                <a:solidFill>
                  <a:srgbClr val="080808"/>
                </a:solidFill>
              </a:rPr>
              <a:t> </a:t>
            </a:r>
            <a:r>
              <a:rPr lang="en-US" sz="2400" dirty="0" err="1">
                <a:solidFill>
                  <a:srgbClr val="080808"/>
                </a:solidFill>
              </a:rPr>
              <a:t>tio</a:t>
            </a:r>
            <a:r>
              <a:rPr lang="en-US" sz="2400" dirty="0">
                <a:solidFill>
                  <a:srgbClr val="080808"/>
                </a:solidFill>
              </a:rPr>
              <a:t> </a:t>
            </a:r>
            <a:r>
              <a:rPr lang="en-US" sz="2400" dirty="0" err="1">
                <a:solidFill>
                  <a:srgbClr val="080808"/>
                </a:solidFill>
              </a:rPr>
              <a:t>Laban</a:t>
            </a:r>
            <a:r>
              <a:rPr lang="en-US" sz="2400" dirty="0">
                <a:solidFill>
                  <a:srgbClr val="080808"/>
                </a:solidFill>
              </a:rPr>
              <a:t> (</a:t>
            </a:r>
            <a:r>
              <a:rPr lang="en-US" sz="2400" dirty="0" err="1">
                <a:solidFill>
                  <a:srgbClr val="080808"/>
                </a:solidFill>
              </a:rPr>
              <a:t>hermano</a:t>
            </a:r>
            <a:r>
              <a:rPr lang="en-US" sz="2400" dirty="0">
                <a:solidFill>
                  <a:srgbClr val="080808"/>
                </a:solidFill>
              </a:rPr>
              <a:t> de Rivka) </a:t>
            </a:r>
            <a:r>
              <a:rPr lang="en-US" sz="2400" dirty="0" err="1">
                <a:solidFill>
                  <a:srgbClr val="080808"/>
                </a:solidFill>
              </a:rPr>
              <a:t>para</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pudiera</a:t>
            </a:r>
            <a:r>
              <a:rPr lang="en-US" sz="2400" dirty="0">
                <a:solidFill>
                  <a:srgbClr val="080808"/>
                </a:solidFill>
              </a:rPr>
              <a:t> </a:t>
            </a:r>
            <a:r>
              <a:rPr lang="en-US" sz="2400" dirty="0" err="1">
                <a:solidFill>
                  <a:srgbClr val="080808"/>
                </a:solidFill>
              </a:rPr>
              <a:t>alli</a:t>
            </a:r>
            <a:r>
              <a:rPr lang="en-US" sz="2400" dirty="0">
                <a:solidFill>
                  <a:srgbClr val="080808"/>
                </a:solidFill>
              </a:rPr>
              <a:t> </a:t>
            </a:r>
            <a:r>
              <a:rPr lang="en-US" sz="2400" dirty="0" err="1">
                <a:solidFill>
                  <a:srgbClr val="080808"/>
                </a:solidFill>
              </a:rPr>
              <a:t>encontrar</a:t>
            </a:r>
            <a:r>
              <a:rPr lang="en-US" sz="2400" dirty="0">
                <a:solidFill>
                  <a:srgbClr val="080808"/>
                </a:solidFill>
              </a:rPr>
              <a:t> </a:t>
            </a:r>
            <a:r>
              <a:rPr lang="en-US" sz="2400" dirty="0" err="1">
                <a:solidFill>
                  <a:srgbClr val="080808"/>
                </a:solidFill>
              </a:rPr>
              <a:t>una</a:t>
            </a:r>
            <a:r>
              <a:rPr lang="en-US" sz="2400" dirty="0">
                <a:solidFill>
                  <a:srgbClr val="080808"/>
                </a:solidFill>
              </a:rPr>
              <a:t> </a:t>
            </a:r>
            <a:r>
              <a:rPr lang="en-US" sz="2400" dirty="0" err="1">
                <a:solidFill>
                  <a:srgbClr val="080808"/>
                </a:solidFill>
              </a:rPr>
              <a:t>esposa</a:t>
            </a:r>
            <a:r>
              <a:rPr lang="en-US" sz="2400" dirty="0">
                <a:solidFill>
                  <a:srgbClr val="080808"/>
                </a:solidFill>
              </a:rPr>
              <a:t> </a:t>
            </a:r>
            <a:r>
              <a:rPr lang="en-US" sz="2400" dirty="0" err="1">
                <a:solidFill>
                  <a:srgbClr val="080808"/>
                </a:solidFill>
              </a:rPr>
              <a:t>adecuada</a:t>
            </a:r>
            <a:r>
              <a:rPr lang="en-US" sz="2400" dirty="0">
                <a:solidFill>
                  <a:srgbClr val="080808"/>
                </a:solidFill>
              </a:rPr>
              <a:t>.</a:t>
            </a:r>
          </a:p>
          <a:p>
            <a:pPr lvl="1">
              <a:buFont typeface="Arial" pitchFamily="34" charset="0"/>
              <a:buChar char="•"/>
            </a:pPr>
            <a:endParaRPr lang="en-US" sz="2400" dirty="0">
              <a:solidFill>
                <a:srgbClr val="080808"/>
              </a:solidFill>
            </a:endParaRPr>
          </a:p>
          <a:p>
            <a:pPr lvl="1">
              <a:buFont typeface="Arial" pitchFamily="34" charset="0"/>
              <a:buChar char="•"/>
            </a:pPr>
            <a:endParaRPr lang="en-US" sz="2400" dirty="0">
              <a:solidFill>
                <a:srgbClr val="080808"/>
              </a:solidFill>
            </a:endParaRP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Haftará </a:t>
            </a:r>
            <a:r>
              <a:rPr lang="es-CO" sz="2400" b="1" dirty="0" err="1" smtClean="0">
                <a:solidFill>
                  <a:srgbClr val="FF9933"/>
                </a:solidFill>
                <a:effectLst>
                  <a:outerShdw blurRad="38100" dist="38100" dir="2700000" algn="tl">
                    <a:srgbClr val="000000">
                      <a:alpha val="43137"/>
                    </a:srgbClr>
                  </a:outerShdw>
                </a:effectLst>
                <a:ea typeface="MS Gothic" charset="-128"/>
              </a:rPr>
              <a:t>Malají</a:t>
            </a:r>
            <a:r>
              <a:rPr lang="es-CO" sz="2400" b="1" dirty="0" smtClean="0">
                <a:solidFill>
                  <a:srgbClr val="FF9933"/>
                </a:solidFill>
                <a:effectLst>
                  <a:outerShdw blurRad="38100" dist="38100" dir="2700000" algn="tl">
                    <a:srgbClr val="000000">
                      <a:alpha val="43137"/>
                    </a:srgbClr>
                  </a:outerShdw>
                </a:effectLst>
                <a:ea typeface="MS Gothic" charset="-128"/>
              </a:rPr>
              <a:t> </a:t>
            </a:r>
            <a:r>
              <a:rPr lang="es-CO" sz="2400" b="1" dirty="0">
                <a:solidFill>
                  <a:srgbClr val="FF9933"/>
                </a:solidFill>
                <a:effectLst>
                  <a:outerShdw blurRad="38100" dist="38100" dir="2700000" algn="tl">
                    <a:srgbClr val="000000">
                      <a:alpha val="43137"/>
                    </a:srgbClr>
                  </a:outerShdw>
                </a:effectLst>
                <a:ea typeface="MS Gothic" charset="-128"/>
              </a:rPr>
              <a:t>1:1 </a:t>
            </a:r>
            <a:r>
              <a:rPr lang="es-CO" sz="2400" b="1" dirty="0">
                <a:solidFill>
                  <a:srgbClr val="FF9933"/>
                </a:solidFill>
                <a:effectLst>
                  <a:outerShdw blurRad="38100" dist="38100" dir="2700000" algn="tl">
                    <a:srgbClr val="000000">
                      <a:alpha val="43137"/>
                    </a:srgbClr>
                  </a:outerShdw>
                </a:effectLst>
                <a:ea typeface="MS Gothic" charset="-128"/>
              </a:rPr>
              <a:t>al </a:t>
            </a:r>
            <a:r>
              <a:rPr lang="es-CO" sz="2400" b="1" dirty="0" smtClean="0">
                <a:solidFill>
                  <a:srgbClr val="FF9933"/>
                </a:solidFill>
                <a:effectLst>
                  <a:outerShdw blurRad="38100" dist="38100" dir="2700000" algn="tl">
                    <a:srgbClr val="000000">
                      <a:alpha val="43137"/>
                    </a:srgbClr>
                  </a:outerShdw>
                </a:effectLst>
                <a:ea typeface="MS Gothic" charset="-128"/>
              </a:rPr>
              <a:t>2:7</a:t>
            </a: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r>
              <a:rPr lang="es-CO" sz="2400" b="1" i="1" dirty="0" err="1" smtClean="0">
                <a:solidFill>
                  <a:srgbClr val="FF0000"/>
                </a:solidFill>
                <a:ea typeface="MS Gothic" charset="-128"/>
              </a:rPr>
              <a:t>Sobreviviencia</a:t>
            </a:r>
            <a:r>
              <a:rPr lang="es-CO" sz="2400" b="1" i="1" dirty="0" smtClean="0">
                <a:solidFill>
                  <a:srgbClr val="FF0000"/>
                </a:solidFill>
                <a:ea typeface="MS Gothic" charset="-128"/>
              </a:rPr>
              <a:t> Histórica</a:t>
            </a:r>
            <a:endParaRPr lang="es-CO" sz="2400" dirty="0">
              <a:solidFill>
                <a:srgbClr val="FF0000"/>
              </a:solidFill>
              <a:ea typeface="MS Gothic" charset="-128"/>
            </a:endParaRPr>
          </a:p>
          <a:p>
            <a:pPr lvl="1">
              <a:buFont typeface="Arial" pitchFamily="34" charset="0"/>
              <a:buChar char="•"/>
            </a:pPr>
            <a:r>
              <a:rPr lang="en-US" sz="2400" dirty="0">
                <a:solidFill>
                  <a:srgbClr val="080808"/>
                </a:solidFill>
              </a:rPr>
              <a:t>No hay </a:t>
            </a:r>
            <a:r>
              <a:rPr lang="en-US" sz="2400" dirty="0" err="1">
                <a:solidFill>
                  <a:srgbClr val="080808"/>
                </a:solidFill>
              </a:rPr>
              <a:t>teoría</a:t>
            </a:r>
            <a:r>
              <a:rPr lang="en-US" sz="2400" dirty="0">
                <a:solidFill>
                  <a:srgbClr val="080808"/>
                </a:solidFill>
              </a:rPr>
              <a:t> </a:t>
            </a:r>
            <a:r>
              <a:rPr lang="en-US" sz="2400" dirty="0" err="1">
                <a:solidFill>
                  <a:srgbClr val="080808"/>
                </a:solidFill>
              </a:rPr>
              <a:t>histórica</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pueda</a:t>
            </a:r>
            <a:r>
              <a:rPr lang="en-US" sz="2400" dirty="0">
                <a:solidFill>
                  <a:srgbClr val="080808"/>
                </a:solidFill>
              </a:rPr>
              <a:t> </a:t>
            </a:r>
            <a:r>
              <a:rPr lang="en-US" sz="2400" dirty="0" err="1">
                <a:solidFill>
                  <a:srgbClr val="080808"/>
                </a:solidFill>
              </a:rPr>
              <a:t>explicar</a:t>
            </a:r>
            <a:r>
              <a:rPr lang="en-US" sz="2400" dirty="0">
                <a:solidFill>
                  <a:srgbClr val="080808"/>
                </a:solidFill>
              </a:rPr>
              <a:t> </a:t>
            </a:r>
            <a:r>
              <a:rPr lang="en-US" sz="2400" dirty="0" err="1">
                <a:solidFill>
                  <a:srgbClr val="080808"/>
                </a:solidFill>
              </a:rPr>
              <a:t>cómo</a:t>
            </a:r>
            <a:r>
              <a:rPr lang="en-US" sz="2400" dirty="0">
                <a:solidFill>
                  <a:srgbClr val="080808"/>
                </a:solidFill>
              </a:rPr>
              <a:t> </a:t>
            </a:r>
            <a:r>
              <a:rPr lang="en-US" sz="2400" dirty="0" err="1">
                <a:solidFill>
                  <a:srgbClr val="080808"/>
                </a:solidFill>
              </a:rPr>
              <a:t>es</a:t>
            </a:r>
            <a:r>
              <a:rPr lang="en-US" sz="2400" dirty="0">
                <a:solidFill>
                  <a:srgbClr val="080808"/>
                </a:solidFill>
              </a:rPr>
              <a:t> </a:t>
            </a:r>
            <a:r>
              <a:rPr lang="en-US" sz="2400" dirty="0" err="1">
                <a:solidFill>
                  <a:srgbClr val="080808"/>
                </a:solidFill>
              </a:rPr>
              <a:t>que</a:t>
            </a:r>
            <a:r>
              <a:rPr lang="en-US" sz="2400" dirty="0">
                <a:solidFill>
                  <a:srgbClr val="080808"/>
                </a:solidFill>
              </a:rPr>
              <a:t> el pueblo judío </a:t>
            </a:r>
            <a:r>
              <a:rPr lang="en-US" sz="2400" dirty="0" err="1">
                <a:solidFill>
                  <a:srgbClr val="080808"/>
                </a:solidFill>
              </a:rPr>
              <a:t>sobrevivió</a:t>
            </a:r>
            <a:r>
              <a:rPr lang="en-US" sz="2400" dirty="0">
                <a:solidFill>
                  <a:srgbClr val="080808"/>
                </a:solidFill>
              </a:rPr>
              <a:t> a los </a:t>
            </a:r>
            <a:r>
              <a:rPr lang="en-US" sz="2400" dirty="0" err="1">
                <a:solidFill>
                  <a:srgbClr val="080808"/>
                </a:solidFill>
              </a:rPr>
              <a:t>imperios</a:t>
            </a:r>
            <a:r>
              <a:rPr lang="en-US" sz="2400" dirty="0">
                <a:solidFill>
                  <a:srgbClr val="080808"/>
                </a:solidFill>
              </a:rPr>
              <a:t> </a:t>
            </a:r>
            <a:r>
              <a:rPr lang="en-US" sz="2400" dirty="0" err="1">
                <a:solidFill>
                  <a:srgbClr val="080808"/>
                </a:solidFill>
              </a:rPr>
              <a:t>persa</a:t>
            </a:r>
            <a:r>
              <a:rPr lang="en-US" sz="2400" dirty="0">
                <a:solidFill>
                  <a:srgbClr val="080808"/>
                </a:solidFill>
              </a:rPr>
              <a:t>, </a:t>
            </a:r>
            <a:r>
              <a:rPr lang="en-US" sz="2400" dirty="0" err="1">
                <a:solidFill>
                  <a:srgbClr val="080808"/>
                </a:solidFill>
              </a:rPr>
              <a:t>babilonio</a:t>
            </a:r>
            <a:r>
              <a:rPr lang="en-US" sz="2400" dirty="0">
                <a:solidFill>
                  <a:srgbClr val="080808"/>
                </a:solidFill>
              </a:rPr>
              <a:t>, </a:t>
            </a:r>
            <a:r>
              <a:rPr lang="en-US" sz="2400" dirty="0" err="1">
                <a:solidFill>
                  <a:srgbClr val="080808"/>
                </a:solidFill>
              </a:rPr>
              <a:t>griego</a:t>
            </a:r>
            <a:r>
              <a:rPr lang="en-US" sz="2400" dirty="0">
                <a:solidFill>
                  <a:srgbClr val="080808"/>
                </a:solidFill>
              </a:rPr>
              <a:t> y </a:t>
            </a:r>
            <a:r>
              <a:rPr lang="en-US" sz="2400" dirty="0" err="1">
                <a:solidFill>
                  <a:srgbClr val="080808"/>
                </a:solidFill>
              </a:rPr>
              <a:t>romano</a:t>
            </a:r>
            <a:r>
              <a:rPr lang="en-US" sz="2400" dirty="0">
                <a:solidFill>
                  <a:srgbClr val="080808"/>
                </a:solidFill>
              </a:rPr>
              <a:t>. Tal </a:t>
            </a:r>
            <a:r>
              <a:rPr lang="en-US" sz="2400" dirty="0" err="1">
                <a:solidFill>
                  <a:srgbClr val="080808"/>
                </a:solidFill>
              </a:rPr>
              <a:t>como</a:t>
            </a:r>
            <a:r>
              <a:rPr lang="en-US" sz="2400" dirty="0">
                <a:solidFill>
                  <a:srgbClr val="080808"/>
                </a:solidFill>
              </a:rPr>
              <a:t> </a:t>
            </a:r>
            <a:r>
              <a:rPr lang="en-US" sz="2400" dirty="0" err="1">
                <a:solidFill>
                  <a:srgbClr val="080808"/>
                </a:solidFill>
              </a:rPr>
              <a:t>escribió</a:t>
            </a:r>
            <a:r>
              <a:rPr lang="en-US" sz="2400" dirty="0">
                <a:solidFill>
                  <a:srgbClr val="080808"/>
                </a:solidFill>
              </a:rPr>
              <a:t> Mark Twain: "</a:t>
            </a:r>
            <a:r>
              <a:rPr lang="en-US" sz="2400" i="1" dirty="0">
                <a:solidFill>
                  <a:srgbClr val="080808"/>
                </a:solidFill>
              </a:rPr>
              <a:t>El judío los </a:t>
            </a:r>
            <a:r>
              <a:rPr lang="en-US" sz="2400" i="1" dirty="0" err="1">
                <a:solidFill>
                  <a:srgbClr val="080808"/>
                </a:solidFill>
              </a:rPr>
              <a:t>vio</a:t>
            </a:r>
            <a:r>
              <a:rPr lang="en-US" sz="2400" i="1" dirty="0">
                <a:solidFill>
                  <a:srgbClr val="080808"/>
                </a:solidFill>
              </a:rPr>
              <a:t> a </a:t>
            </a:r>
            <a:r>
              <a:rPr lang="en-US" sz="2400" i="1" dirty="0" err="1">
                <a:solidFill>
                  <a:srgbClr val="080808"/>
                </a:solidFill>
              </a:rPr>
              <a:t>todos</a:t>
            </a:r>
            <a:r>
              <a:rPr lang="en-US" sz="2400" i="1" dirty="0">
                <a:solidFill>
                  <a:srgbClr val="080808"/>
                </a:solidFill>
              </a:rPr>
              <a:t>, los </a:t>
            </a:r>
            <a:r>
              <a:rPr lang="en-US" sz="2400" i="1" dirty="0" err="1">
                <a:solidFill>
                  <a:srgbClr val="080808"/>
                </a:solidFill>
              </a:rPr>
              <a:t>venció</a:t>
            </a:r>
            <a:r>
              <a:rPr lang="en-US" sz="2400" i="1" dirty="0">
                <a:solidFill>
                  <a:srgbClr val="080808"/>
                </a:solidFill>
              </a:rPr>
              <a:t> a </a:t>
            </a:r>
            <a:r>
              <a:rPr lang="en-US" sz="2400" i="1" dirty="0" err="1">
                <a:solidFill>
                  <a:srgbClr val="080808"/>
                </a:solidFill>
              </a:rPr>
              <a:t>todos</a:t>
            </a:r>
            <a:r>
              <a:rPr lang="en-US" sz="2400" i="1" dirty="0">
                <a:solidFill>
                  <a:srgbClr val="080808"/>
                </a:solidFill>
              </a:rPr>
              <a:t>, y </a:t>
            </a:r>
            <a:r>
              <a:rPr lang="en-US" sz="2400" i="1" dirty="0" err="1">
                <a:solidFill>
                  <a:srgbClr val="080808"/>
                </a:solidFill>
              </a:rPr>
              <a:t>hoy</a:t>
            </a:r>
            <a:r>
              <a:rPr lang="en-US" sz="2400" i="1" dirty="0">
                <a:solidFill>
                  <a:srgbClr val="080808"/>
                </a:solidFill>
              </a:rPr>
              <a:t> </a:t>
            </a:r>
            <a:r>
              <a:rPr lang="en-US" sz="2400" i="1" dirty="0" err="1">
                <a:solidFill>
                  <a:srgbClr val="080808"/>
                </a:solidFill>
              </a:rPr>
              <a:t>es</a:t>
            </a:r>
            <a:r>
              <a:rPr lang="en-US" sz="2400" i="1" dirty="0">
                <a:solidFill>
                  <a:srgbClr val="080808"/>
                </a:solidFill>
              </a:rPr>
              <a:t> lo </a:t>
            </a:r>
            <a:r>
              <a:rPr lang="en-US" sz="2400" i="1" dirty="0" err="1">
                <a:solidFill>
                  <a:srgbClr val="080808"/>
                </a:solidFill>
              </a:rPr>
              <a:t>que</a:t>
            </a:r>
            <a:r>
              <a:rPr lang="en-US" sz="2400" i="1" dirty="0">
                <a:solidFill>
                  <a:srgbClr val="080808"/>
                </a:solidFill>
              </a:rPr>
              <a:t> </a:t>
            </a:r>
            <a:r>
              <a:rPr lang="en-US" sz="2400" i="1" dirty="0" err="1">
                <a:solidFill>
                  <a:srgbClr val="080808"/>
                </a:solidFill>
              </a:rPr>
              <a:t>ellos</a:t>
            </a:r>
            <a:r>
              <a:rPr lang="en-US" sz="2400" i="1" dirty="0">
                <a:solidFill>
                  <a:srgbClr val="080808"/>
                </a:solidFill>
              </a:rPr>
              <a:t> </a:t>
            </a:r>
            <a:r>
              <a:rPr lang="en-US" sz="2400" i="1" dirty="0" err="1">
                <a:solidFill>
                  <a:srgbClr val="080808"/>
                </a:solidFill>
              </a:rPr>
              <a:t>fueron</a:t>
            </a:r>
            <a:r>
              <a:rPr lang="en-US" sz="2400" i="1" dirty="0">
                <a:solidFill>
                  <a:srgbClr val="080808"/>
                </a:solidFill>
              </a:rPr>
              <a:t> </a:t>
            </a:r>
            <a:r>
              <a:rPr lang="en-US" sz="2400" i="1" dirty="0" err="1">
                <a:solidFill>
                  <a:srgbClr val="080808"/>
                </a:solidFill>
              </a:rPr>
              <a:t>entonces</a:t>
            </a:r>
            <a:r>
              <a:rPr lang="en-US" sz="2400" i="1" dirty="0">
                <a:solidFill>
                  <a:srgbClr val="080808"/>
                </a:solidFill>
              </a:rPr>
              <a:t>... </a:t>
            </a:r>
            <a:r>
              <a:rPr lang="en-US" sz="2400" b="1" i="1" dirty="0" err="1">
                <a:solidFill>
                  <a:srgbClr val="080808"/>
                </a:solidFill>
              </a:rPr>
              <a:t>Todos</a:t>
            </a:r>
            <a:r>
              <a:rPr lang="en-US" sz="2400" b="1" i="1" dirty="0">
                <a:solidFill>
                  <a:srgbClr val="080808"/>
                </a:solidFill>
              </a:rPr>
              <a:t> son </a:t>
            </a:r>
            <a:r>
              <a:rPr lang="en-US" sz="2400" b="1" i="1" dirty="0" err="1">
                <a:solidFill>
                  <a:srgbClr val="080808"/>
                </a:solidFill>
              </a:rPr>
              <a:t>mortales</a:t>
            </a:r>
            <a:r>
              <a:rPr lang="en-US" sz="2400" b="1" i="1" dirty="0">
                <a:solidFill>
                  <a:srgbClr val="080808"/>
                </a:solidFill>
              </a:rPr>
              <a:t> en </a:t>
            </a:r>
            <a:r>
              <a:rPr lang="en-US" sz="2400" b="1" i="1" dirty="0" err="1">
                <a:solidFill>
                  <a:srgbClr val="080808"/>
                </a:solidFill>
              </a:rPr>
              <a:t>este</a:t>
            </a:r>
            <a:r>
              <a:rPr lang="en-US" sz="2400" b="1" i="1" dirty="0">
                <a:solidFill>
                  <a:srgbClr val="080808"/>
                </a:solidFill>
              </a:rPr>
              <a:t> </a:t>
            </a:r>
            <a:r>
              <a:rPr lang="en-US" sz="2400" b="1" i="1" dirty="0" err="1">
                <a:solidFill>
                  <a:srgbClr val="080808"/>
                </a:solidFill>
              </a:rPr>
              <a:t>mundo</a:t>
            </a:r>
            <a:r>
              <a:rPr lang="en-US" sz="2400" b="1" i="1" dirty="0">
                <a:solidFill>
                  <a:srgbClr val="080808"/>
                </a:solidFill>
              </a:rPr>
              <a:t>, </a:t>
            </a:r>
            <a:r>
              <a:rPr lang="en-US" sz="2400" b="1" i="1" dirty="0" err="1">
                <a:solidFill>
                  <a:srgbClr val="080808"/>
                </a:solidFill>
              </a:rPr>
              <a:t>excepto</a:t>
            </a:r>
            <a:r>
              <a:rPr lang="en-US" sz="2400" b="1" i="1" dirty="0">
                <a:solidFill>
                  <a:srgbClr val="080808"/>
                </a:solidFill>
              </a:rPr>
              <a:t> el judío... ¿</a:t>
            </a:r>
            <a:r>
              <a:rPr lang="en-US" sz="2400" b="1" i="1" dirty="0" err="1">
                <a:solidFill>
                  <a:srgbClr val="080808"/>
                </a:solidFill>
              </a:rPr>
              <a:t>Cuál</a:t>
            </a:r>
            <a:r>
              <a:rPr lang="en-US" sz="2400" b="1" i="1" dirty="0">
                <a:solidFill>
                  <a:srgbClr val="080808"/>
                </a:solidFill>
              </a:rPr>
              <a:t> </a:t>
            </a:r>
            <a:r>
              <a:rPr lang="en-US" sz="2400" b="1" i="1" dirty="0" err="1">
                <a:solidFill>
                  <a:srgbClr val="080808"/>
                </a:solidFill>
              </a:rPr>
              <a:t>es</a:t>
            </a:r>
            <a:r>
              <a:rPr lang="en-US" sz="2400" b="1" i="1" dirty="0">
                <a:solidFill>
                  <a:srgbClr val="080808"/>
                </a:solidFill>
              </a:rPr>
              <a:t> el </a:t>
            </a:r>
            <a:r>
              <a:rPr lang="en-US" sz="2400" b="1" i="1" dirty="0" err="1">
                <a:solidFill>
                  <a:srgbClr val="080808"/>
                </a:solidFill>
              </a:rPr>
              <a:t>secreto</a:t>
            </a:r>
            <a:r>
              <a:rPr lang="en-US" sz="2400" b="1" i="1" dirty="0">
                <a:solidFill>
                  <a:srgbClr val="080808"/>
                </a:solidFill>
              </a:rPr>
              <a:t> de </a:t>
            </a:r>
            <a:r>
              <a:rPr lang="en-US" sz="2400" b="1" i="1" dirty="0" err="1">
                <a:solidFill>
                  <a:srgbClr val="080808"/>
                </a:solidFill>
              </a:rPr>
              <a:t>su</a:t>
            </a:r>
            <a:r>
              <a:rPr lang="en-US" sz="2400" b="1" i="1" dirty="0">
                <a:solidFill>
                  <a:srgbClr val="080808"/>
                </a:solidFill>
              </a:rPr>
              <a:t> </a:t>
            </a:r>
            <a:r>
              <a:rPr lang="en-US" sz="2400" b="1" i="1" dirty="0" err="1">
                <a:solidFill>
                  <a:srgbClr val="080808"/>
                </a:solidFill>
              </a:rPr>
              <a:t>inmortalidad</a:t>
            </a:r>
            <a:r>
              <a:rPr lang="en-US" sz="2400" b="1" dirty="0">
                <a:solidFill>
                  <a:srgbClr val="080808"/>
                </a:solidFill>
              </a:rPr>
              <a:t>?"</a:t>
            </a:r>
            <a:r>
              <a:rPr lang="en-US" sz="2400" dirty="0">
                <a:solidFill>
                  <a:srgbClr val="080808"/>
                </a:solidFill>
              </a:rPr>
              <a:t> </a:t>
            </a:r>
          </a:p>
          <a:p>
            <a:pPr lvl="1">
              <a:buFont typeface="Arial" pitchFamily="34" charset="0"/>
              <a:buChar char="•"/>
            </a:pPr>
            <a:r>
              <a:rPr lang="en-US" sz="2400" dirty="0">
                <a:solidFill>
                  <a:srgbClr val="080808"/>
                </a:solidFill>
              </a:rPr>
              <a:t>El pueblo judío </a:t>
            </a:r>
            <a:r>
              <a:rPr lang="en-US" sz="2400" dirty="0" err="1">
                <a:solidFill>
                  <a:srgbClr val="080808"/>
                </a:solidFill>
              </a:rPr>
              <a:t>puede</a:t>
            </a:r>
            <a:r>
              <a:rPr lang="en-US" sz="2400" dirty="0">
                <a:solidFill>
                  <a:srgbClr val="080808"/>
                </a:solidFill>
              </a:rPr>
              <a:t> responder a </a:t>
            </a:r>
            <a:r>
              <a:rPr lang="en-US" sz="2400" dirty="0" err="1">
                <a:solidFill>
                  <a:srgbClr val="080808"/>
                </a:solidFill>
              </a:rPr>
              <a:t>este</a:t>
            </a:r>
            <a:r>
              <a:rPr lang="en-US" sz="2400" dirty="0">
                <a:solidFill>
                  <a:srgbClr val="080808"/>
                </a:solidFill>
              </a:rPr>
              <a:t> </a:t>
            </a:r>
            <a:r>
              <a:rPr lang="en-US" sz="2400" dirty="0" err="1">
                <a:solidFill>
                  <a:srgbClr val="080808"/>
                </a:solidFill>
              </a:rPr>
              <a:t>interrogante</a:t>
            </a:r>
            <a:r>
              <a:rPr lang="en-US" sz="2400" dirty="0">
                <a:solidFill>
                  <a:srgbClr val="080808"/>
                </a:solidFill>
              </a:rPr>
              <a:t> con </a:t>
            </a:r>
            <a:r>
              <a:rPr lang="en-US" sz="2400" dirty="0" err="1">
                <a:solidFill>
                  <a:srgbClr val="080808"/>
                </a:solidFill>
              </a:rPr>
              <a:t>las</a:t>
            </a:r>
            <a:r>
              <a:rPr lang="en-US" sz="2400" dirty="0">
                <a:solidFill>
                  <a:srgbClr val="080808"/>
                </a:solidFill>
              </a:rPr>
              <a:t> </a:t>
            </a:r>
            <a:r>
              <a:rPr lang="en-US" sz="2400" dirty="0" err="1">
                <a:solidFill>
                  <a:srgbClr val="080808"/>
                </a:solidFill>
              </a:rPr>
              <a:t>palabras</a:t>
            </a:r>
            <a:r>
              <a:rPr lang="en-US" sz="2400" dirty="0">
                <a:solidFill>
                  <a:srgbClr val="080808"/>
                </a:solidFill>
              </a:rPr>
              <a:t> de la Haftará de </a:t>
            </a:r>
            <a:r>
              <a:rPr lang="en-US" sz="2400" dirty="0" err="1">
                <a:solidFill>
                  <a:srgbClr val="080808"/>
                </a:solidFill>
              </a:rPr>
              <a:t>esta</a:t>
            </a:r>
            <a:r>
              <a:rPr lang="en-US" sz="2400" dirty="0">
                <a:solidFill>
                  <a:srgbClr val="080808"/>
                </a:solidFill>
              </a:rPr>
              <a:t> </a:t>
            </a:r>
            <a:r>
              <a:rPr lang="en-US" sz="2400" dirty="0" err="1">
                <a:solidFill>
                  <a:srgbClr val="080808"/>
                </a:solidFill>
              </a:rPr>
              <a:t>semana</a:t>
            </a:r>
            <a:r>
              <a:rPr lang="en-US" sz="2400" dirty="0">
                <a:solidFill>
                  <a:srgbClr val="080808"/>
                </a:solidFill>
              </a:rPr>
              <a:t>: </a:t>
            </a:r>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Haftará </a:t>
            </a:r>
            <a:r>
              <a:rPr lang="es-CO" sz="2400" b="1" dirty="0" err="1" smtClean="0">
                <a:solidFill>
                  <a:srgbClr val="FF9933"/>
                </a:solidFill>
                <a:effectLst>
                  <a:outerShdw blurRad="38100" dist="38100" dir="2700000" algn="tl">
                    <a:srgbClr val="000000">
                      <a:alpha val="43137"/>
                    </a:srgbClr>
                  </a:outerShdw>
                </a:effectLst>
                <a:ea typeface="MS Gothic" charset="-128"/>
              </a:rPr>
              <a:t>Malají</a:t>
            </a:r>
            <a:r>
              <a:rPr lang="es-CO" sz="2400" b="1" dirty="0" smtClean="0">
                <a:solidFill>
                  <a:srgbClr val="FF9933"/>
                </a:solidFill>
                <a:effectLst>
                  <a:outerShdw blurRad="38100" dist="38100" dir="2700000" algn="tl">
                    <a:srgbClr val="000000">
                      <a:alpha val="43137"/>
                    </a:srgbClr>
                  </a:outerShdw>
                </a:effectLst>
                <a:ea typeface="MS Gothic" charset="-128"/>
              </a:rPr>
              <a:t> </a:t>
            </a:r>
            <a:r>
              <a:rPr lang="es-CO" sz="2400" b="1" dirty="0">
                <a:solidFill>
                  <a:srgbClr val="FF9933"/>
                </a:solidFill>
                <a:effectLst>
                  <a:outerShdw blurRad="38100" dist="38100" dir="2700000" algn="tl">
                    <a:srgbClr val="000000">
                      <a:alpha val="43137"/>
                    </a:srgbClr>
                  </a:outerShdw>
                </a:effectLst>
                <a:ea typeface="MS Gothic" charset="-128"/>
              </a:rPr>
              <a:t>1:1 </a:t>
            </a:r>
            <a:r>
              <a:rPr lang="es-CO" sz="2400" b="1" dirty="0">
                <a:solidFill>
                  <a:srgbClr val="FF9933"/>
                </a:solidFill>
                <a:effectLst>
                  <a:outerShdw blurRad="38100" dist="38100" dir="2700000" algn="tl">
                    <a:srgbClr val="000000">
                      <a:alpha val="43137"/>
                    </a:srgbClr>
                  </a:outerShdw>
                </a:effectLst>
                <a:ea typeface="MS Gothic" charset="-128"/>
              </a:rPr>
              <a:t>al </a:t>
            </a:r>
            <a:r>
              <a:rPr lang="es-CO" sz="2400" b="1" dirty="0" smtClean="0">
                <a:solidFill>
                  <a:srgbClr val="FF9933"/>
                </a:solidFill>
                <a:effectLst>
                  <a:outerShdw blurRad="38100" dist="38100" dir="2700000" algn="tl">
                    <a:srgbClr val="000000">
                      <a:alpha val="43137"/>
                    </a:srgbClr>
                  </a:outerShdw>
                </a:effectLst>
                <a:ea typeface="MS Gothic" charset="-128"/>
              </a:rPr>
              <a:t>2:7</a:t>
            </a: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r>
              <a:rPr lang="es-CO" sz="2400" b="1" i="1" dirty="0" err="1" smtClean="0">
                <a:solidFill>
                  <a:srgbClr val="FF0000"/>
                </a:solidFill>
                <a:ea typeface="MS Gothic" charset="-128"/>
              </a:rPr>
              <a:t>Sobreviviencia</a:t>
            </a:r>
            <a:r>
              <a:rPr lang="es-CO" sz="2400" b="1" i="1" dirty="0" smtClean="0">
                <a:solidFill>
                  <a:srgbClr val="FF0000"/>
                </a:solidFill>
                <a:ea typeface="MS Gothic" charset="-128"/>
              </a:rPr>
              <a:t> Histórica</a:t>
            </a:r>
            <a:endParaRPr lang="es-CO" sz="2400" dirty="0">
              <a:solidFill>
                <a:srgbClr val="FF0000"/>
              </a:solidFill>
              <a:ea typeface="MS Gothic" charset="-128"/>
            </a:endParaRPr>
          </a:p>
          <a:p>
            <a:pPr lvl="1">
              <a:buFont typeface="Arial" pitchFamily="34" charset="0"/>
              <a:buChar char="•"/>
            </a:pPr>
            <a:r>
              <a:rPr lang="en-US" sz="2400" dirty="0" smtClean="0">
                <a:solidFill>
                  <a:srgbClr val="080808"/>
                </a:solidFill>
              </a:rPr>
              <a:t>"</a:t>
            </a:r>
            <a:r>
              <a:rPr lang="en-US" sz="2400" dirty="0" err="1">
                <a:solidFill>
                  <a:srgbClr val="080808"/>
                </a:solidFill>
              </a:rPr>
              <a:t>Ellos</a:t>
            </a:r>
            <a:r>
              <a:rPr lang="en-US" sz="2400" dirty="0">
                <a:solidFill>
                  <a:srgbClr val="080808"/>
                </a:solidFill>
              </a:rPr>
              <a:t> </a:t>
            </a:r>
            <a:r>
              <a:rPr lang="en-US" sz="2400" dirty="0" err="1">
                <a:solidFill>
                  <a:srgbClr val="080808"/>
                </a:solidFill>
              </a:rPr>
              <a:t>podrán</a:t>
            </a:r>
            <a:r>
              <a:rPr lang="en-US" sz="2400" dirty="0">
                <a:solidFill>
                  <a:srgbClr val="080808"/>
                </a:solidFill>
              </a:rPr>
              <a:t> </a:t>
            </a:r>
            <a:r>
              <a:rPr lang="en-US" sz="2400" dirty="0" err="1">
                <a:solidFill>
                  <a:srgbClr val="080808"/>
                </a:solidFill>
              </a:rPr>
              <a:t>construir</a:t>
            </a:r>
            <a:r>
              <a:rPr lang="en-US" sz="2400" dirty="0">
                <a:solidFill>
                  <a:srgbClr val="080808"/>
                </a:solidFill>
              </a:rPr>
              <a:t>, </a:t>
            </a:r>
            <a:r>
              <a:rPr lang="en-US" sz="2400" dirty="0" err="1">
                <a:solidFill>
                  <a:srgbClr val="080808"/>
                </a:solidFill>
              </a:rPr>
              <a:t>pero</a:t>
            </a:r>
            <a:r>
              <a:rPr lang="en-US" sz="2400" dirty="0">
                <a:solidFill>
                  <a:srgbClr val="080808"/>
                </a:solidFill>
              </a:rPr>
              <a:t> </a:t>
            </a:r>
            <a:r>
              <a:rPr lang="en-US" sz="2400" dirty="0" err="1">
                <a:solidFill>
                  <a:srgbClr val="080808"/>
                </a:solidFill>
              </a:rPr>
              <a:t>Yo</a:t>
            </a:r>
            <a:r>
              <a:rPr lang="en-US" sz="2400" dirty="0">
                <a:solidFill>
                  <a:srgbClr val="080808"/>
                </a:solidFill>
              </a:rPr>
              <a:t> </a:t>
            </a:r>
            <a:r>
              <a:rPr lang="en-US" sz="2400" dirty="0" err="1">
                <a:solidFill>
                  <a:srgbClr val="080808"/>
                </a:solidFill>
              </a:rPr>
              <a:t>derribaré</a:t>
            </a:r>
            <a:r>
              <a:rPr lang="en-US" sz="2400" dirty="0">
                <a:solidFill>
                  <a:srgbClr val="080808"/>
                </a:solidFill>
              </a:rPr>
              <a:t>... </a:t>
            </a:r>
            <a:r>
              <a:rPr lang="en-US" sz="2400" dirty="0" err="1">
                <a:solidFill>
                  <a:srgbClr val="080808"/>
                </a:solidFill>
              </a:rPr>
              <a:t>Vuestros</a:t>
            </a:r>
            <a:r>
              <a:rPr lang="en-US" sz="2400" dirty="0">
                <a:solidFill>
                  <a:srgbClr val="080808"/>
                </a:solidFill>
              </a:rPr>
              <a:t> </a:t>
            </a:r>
            <a:r>
              <a:rPr lang="en-US" sz="2400" dirty="0" err="1">
                <a:solidFill>
                  <a:srgbClr val="080808"/>
                </a:solidFill>
              </a:rPr>
              <a:t>ojos</a:t>
            </a:r>
            <a:r>
              <a:rPr lang="en-US" sz="2400" dirty="0">
                <a:solidFill>
                  <a:srgbClr val="080808"/>
                </a:solidFill>
              </a:rPr>
              <a:t> </a:t>
            </a:r>
            <a:r>
              <a:rPr lang="en-US" sz="2400" dirty="0" err="1">
                <a:solidFill>
                  <a:srgbClr val="080808"/>
                </a:solidFill>
              </a:rPr>
              <a:t>verán</a:t>
            </a:r>
            <a:r>
              <a:rPr lang="en-US" sz="2400" dirty="0">
                <a:solidFill>
                  <a:srgbClr val="080808"/>
                </a:solidFill>
              </a:rPr>
              <a:t> y </a:t>
            </a:r>
            <a:r>
              <a:rPr lang="en-US" sz="2400" dirty="0" err="1">
                <a:solidFill>
                  <a:srgbClr val="080808"/>
                </a:solidFill>
              </a:rPr>
              <a:t>diréis</a:t>
            </a:r>
            <a:r>
              <a:rPr lang="en-US" sz="2400" dirty="0">
                <a:solidFill>
                  <a:srgbClr val="080808"/>
                </a:solidFill>
              </a:rPr>
              <a:t>: 'Hashem </a:t>
            </a:r>
            <a:r>
              <a:rPr lang="en-US" sz="2400" dirty="0" err="1">
                <a:solidFill>
                  <a:srgbClr val="080808"/>
                </a:solidFill>
              </a:rPr>
              <a:t>es</a:t>
            </a:r>
            <a:r>
              <a:rPr lang="en-US" sz="2400" dirty="0">
                <a:solidFill>
                  <a:srgbClr val="080808"/>
                </a:solidFill>
              </a:rPr>
              <a:t> </a:t>
            </a:r>
            <a:r>
              <a:rPr lang="en-US" sz="2400" dirty="0" err="1">
                <a:solidFill>
                  <a:srgbClr val="080808"/>
                </a:solidFill>
              </a:rPr>
              <a:t>grande</a:t>
            </a:r>
            <a:r>
              <a:rPr lang="en-US" sz="2400" dirty="0">
                <a:solidFill>
                  <a:srgbClr val="080808"/>
                </a:solidFill>
              </a:rPr>
              <a:t> </a:t>
            </a:r>
            <a:r>
              <a:rPr lang="en-US" sz="2400" dirty="0" err="1">
                <a:solidFill>
                  <a:srgbClr val="080808"/>
                </a:solidFill>
              </a:rPr>
              <a:t>más</a:t>
            </a:r>
            <a:r>
              <a:rPr lang="en-US" sz="2400" dirty="0">
                <a:solidFill>
                  <a:srgbClr val="080808"/>
                </a:solidFill>
              </a:rPr>
              <a:t> </a:t>
            </a:r>
            <a:r>
              <a:rPr lang="en-US" sz="2400" dirty="0" err="1">
                <a:solidFill>
                  <a:srgbClr val="080808"/>
                </a:solidFill>
              </a:rPr>
              <a:t>allá</a:t>
            </a:r>
            <a:r>
              <a:rPr lang="en-US" sz="2400" dirty="0">
                <a:solidFill>
                  <a:srgbClr val="080808"/>
                </a:solidFill>
              </a:rPr>
              <a:t> de la </a:t>
            </a:r>
            <a:r>
              <a:rPr lang="en-US" sz="2400" dirty="0" err="1">
                <a:solidFill>
                  <a:srgbClr val="080808"/>
                </a:solidFill>
              </a:rPr>
              <a:t>frontera</a:t>
            </a:r>
            <a:r>
              <a:rPr lang="en-US" sz="2400" dirty="0">
                <a:solidFill>
                  <a:srgbClr val="080808"/>
                </a:solidFill>
              </a:rPr>
              <a:t> de Israel'". </a:t>
            </a:r>
            <a:endParaRPr lang="en-US" sz="2400" dirty="0" smtClean="0">
              <a:solidFill>
                <a:srgbClr val="080808"/>
              </a:solidFill>
            </a:endParaRPr>
          </a:p>
          <a:p>
            <a:pPr lvl="1">
              <a:buFont typeface="Arial" pitchFamily="34" charset="0"/>
              <a:buChar char="•"/>
            </a:pPr>
            <a:r>
              <a:rPr lang="en-US" sz="2400" dirty="0" err="1">
                <a:solidFill>
                  <a:srgbClr val="080808"/>
                </a:solidFill>
              </a:rPr>
              <a:t>Por</a:t>
            </a:r>
            <a:r>
              <a:rPr lang="en-US" sz="2400" dirty="0">
                <a:solidFill>
                  <a:srgbClr val="080808"/>
                </a:solidFill>
              </a:rPr>
              <a:t> </a:t>
            </a:r>
            <a:r>
              <a:rPr lang="en-US" sz="2400" dirty="0" err="1">
                <a:solidFill>
                  <a:srgbClr val="080808"/>
                </a:solidFill>
              </a:rPr>
              <a:t>más</a:t>
            </a:r>
            <a:r>
              <a:rPr lang="en-US" sz="2400" dirty="0">
                <a:solidFill>
                  <a:srgbClr val="080808"/>
                </a:solidFill>
              </a:rPr>
              <a:t> </a:t>
            </a:r>
            <a:r>
              <a:rPr lang="en-US" sz="2400" dirty="0" err="1">
                <a:solidFill>
                  <a:srgbClr val="080808"/>
                </a:solidFill>
              </a:rPr>
              <a:t>invencible</a:t>
            </a:r>
            <a:r>
              <a:rPr lang="en-US" sz="2400" dirty="0">
                <a:solidFill>
                  <a:srgbClr val="080808"/>
                </a:solidFill>
              </a:rPr>
              <a:t> </a:t>
            </a:r>
            <a:r>
              <a:rPr lang="en-US" sz="2400" dirty="0" err="1">
                <a:solidFill>
                  <a:srgbClr val="080808"/>
                </a:solidFill>
              </a:rPr>
              <a:t>que</a:t>
            </a:r>
            <a:r>
              <a:rPr lang="en-US" sz="2400" dirty="0">
                <a:solidFill>
                  <a:srgbClr val="080808"/>
                </a:solidFill>
              </a:rPr>
              <a:t> sea Edom/Roma, y </a:t>
            </a:r>
            <a:r>
              <a:rPr lang="en-US" sz="2400" dirty="0" err="1">
                <a:solidFill>
                  <a:srgbClr val="080808"/>
                </a:solidFill>
              </a:rPr>
              <a:t>que</a:t>
            </a:r>
            <a:r>
              <a:rPr lang="en-US" sz="2400" dirty="0">
                <a:solidFill>
                  <a:srgbClr val="080808"/>
                </a:solidFill>
              </a:rPr>
              <a:t> </a:t>
            </a:r>
            <a:r>
              <a:rPr lang="en-US" sz="2400" dirty="0" err="1">
                <a:solidFill>
                  <a:srgbClr val="080808"/>
                </a:solidFill>
              </a:rPr>
              <a:t>parezcan</a:t>
            </a:r>
            <a:r>
              <a:rPr lang="en-US" sz="2400" dirty="0">
                <a:solidFill>
                  <a:srgbClr val="080808"/>
                </a:solidFill>
              </a:rPr>
              <a:t> los </a:t>
            </a:r>
            <a:r>
              <a:rPr lang="en-US" sz="2400" dirty="0" err="1">
                <a:solidFill>
                  <a:srgbClr val="080808"/>
                </a:solidFill>
              </a:rPr>
              <a:t>otros</a:t>
            </a:r>
            <a:r>
              <a:rPr lang="en-US" sz="2400" dirty="0">
                <a:solidFill>
                  <a:srgbClr val="080808"/>
                </a:solidFill>
              </a:rPr>
              <a:t> </a:t>
            </a:r>
            <a:r>
              <a:rPr lang="en-US" sz="2400" dirty="0" err="1">
                <a:solidFill>
                  <a:srgbClr val="080808"/>
                </a:solidFill>
              </a:rPr>
              <a:t>herederos</a:t>
            </a:r>
            <a:r>
              <a:rPr lang="en-US" sz="2400" dirty="0">
                <a:solidFill>
                  <a:srgbClr val="080808"/>
                </a:solidFill>
              </a:rPr>
              <a:t> </a:t>
            </a:r>
            <a:r>
              <a:rPr lang="en-US" sz="2400" dirty="0" err="1">
                <a:solidFill>
                  <a:srgbClr val="080808"/>
                </a:solidFill>
              </a:rPr>
              <a:t>espirituales</a:t>
            </a:r>
            <a:r>
              <a:rPr lang="en-US" sz="2400" dirty="0">
                <a:solidFill>
                  <a:srgbClr val="080808"/>
                </a:solidFill>
              </a:rPr>
              <a:t> de Esav, no </a:t>
            </a:r>
            <a:r>
              <a:rPr lang="en-US" sz="2400" dirty="0" err="1">
                <a:solidFill>
                  <a:srgbClr val="080808"/>
                </a:solidFill>
              </a:rPr>
              <a:t>prosperán</a:t>
            </a:r>
            <a:r>
              <a:rPr lang="en-US" sz="2400" dirty="0">
                <a:solidFill>
                  <a:srgbClr val="080808"/>
                </a:solidFill>
              </a:rPr>
              <a:t> </a:t>
            </a:r>
            <a:r>
              <a:rPr lang="en-US" sz="2400" dirty="0" err="1">
                <a:solidFill>
                  <a:srgbClr val="080808"/>
                </a:solidFill>
              </a:rPr>
              <a:t>eternamente</a:t>
            </a:r>
            <a:r>
              <a:rPr lang="en-US" sz="2400" dirty="0">
                <a:solidFill>
                  <a:srgbClr val="080808"/>
                </a:solidFill>
              </a:rPr>
              <a:t>. </a:t>
            </a:r>
            <a:endParaRPr lang="en-US" sz="2400" dirty="0" smtClean="0">
              <a:solidFill>
                <a:srgbClr val="080808"/>
              </a:solidFill>
            </a:endParaRPr>
          </a:p>
          <a:p>
            <a:pPr lvl="1">
              <a:buFont typeface="Arial" pitchFamily="34" charset="0"/>
              <a:buChar char="•"/>
            </a:pPr>
            <a:r>
              <a:rPr lang="en-US" sz="2400" dirty="0" err="1" smtClean="0">
                <a:solidFill>
                  <a:srgbClr val="080808"/>
                </a:solidFill>
              </a:rPr>
              <a:t>Llegará</a:t>
            </a:r>
            <a:r>
              <a:rPr lang="en-US" sz="2400" dirty="0" smtClean="0">
                <a:solidFill>
                  <a:srgbClr val="080808"/>
                </a:solidFill>
              </a:rPr>
              <a:t> </a:t>
            </a:r>
            <a:r>
              <a:rPr lang="en-US" sz="2400" dirty="0">
                <a:solidFill>
                  <a:srgbClr val="080808"/>
                </a:solidFill>
              </a:rPr>
              <a:t>el </a:t>
            </a:r>
            <a:r>
              <a:rPr lang="en-US" sz="2400" dirty="0" err="1">
                <a:solidFill>
                  <a:srgbClr val="080808"/>
                </a:solidFill>
              </a:rPr>
              <a:t>día</a:t>
            </a:r>
            <a:r>
              <a:rPr lang="en-US" sz="2400" dirty="0">
                <a:solidFill>
                  <a:srgbClr val="080808"/>
                </a:solidFill>
              </a:rPr>
              <a:t> en </a:t>
            </a:r>
            <a:r>
              <a:rPr lang="en-US" sz="2400" dirty="0" err="1">
                <a:solidFill>
                  <a:srgbClr val="080808"/>
                </a:solidFill>
              </a:rPr>
              <a:t>que</a:t>
            </a:r>
            <a:r>
              <a:rPr lang="en-US" sz="2400" dirty="0">
                <a:solidFill>
                  <a:srgbClr val="080808"/>
                </a:solidFill>
              </a:rPr>
              <a:t> Esav </a:t>
            </a:r>
            <a:r>
              <a:rPr lang="en-US" sz="2400" dirty="0" err="1">
                <a:solidFill>
                  <a:srgbClr val="080808"/>
                </a:solidFill>
              </a:rPr>
              <a:t>caerá</a:t>
            </a:r>
            <a:r>
              <a:rPr lang="en-US" sz="2400" dirty="0">
                <a:solidFill>
                  <a:srgbClr val="080808"/>
                </a:solidFill>
              </a:rPr>
              <a:t>, y Yaakov </a:t>
            </a:r>
            <a:r>
              <a:rPr lang="en-US" sz="2400" dirty="0" err="1">
                <a:solidFill>
                  <a:srgbClr val="080808"/>
                </a:solidFill>
              </a:rPr>
              <a:t>tomará</a:t>
            </a:r>
            <a:r>
              <a:rPr lang="en-US" sz="2400" dirty="0">
                <a:solidFill>
                  <a:srgbClr val="080808"/>
                </a:solidFill>
              </a:rPr>
              <a:t> el </a:t>
            </a:r>
            <a:r>
              <a:rPr lang="en-US" sz="2400" dirty="0" err="1">
                <a:solidFill>
                  <a:srgbClr val="080808"/>
                </a:solidFill>
              </a:rPr>
              <a:t>lugar</a:t>
            </a:r>
            <a:r>
              <a:rPr lang="en-US" sz="2400" dirty="0">
                <a:solidFill>
                  <a:srgbClr val="080808"/>
                </a:solidFill>
              </a:rPr>
              <a:t> </a:t>
            </a:r>
            <a:r>
              <a:rPr lang="en-US" sz="2400" dirty="0" err="1">
                <a:solidFill>
                  <a:srgbClr val="080808"/>
                </a:solidFill>
              </a:rPr>
              <a:t>que</a:t>
            </a:r>
            <a:r>
              <a:rPr lang="en-US" sz="2400" dirty="0">
                <a:solidFill>
                  <a:srgbClr val="080808"/>
                </a:solidFill>
              </a:rPr>
              <a:t> le </a:t>
            </a:r>
            <a:r>
              <a:rPr lang="en-US" sz="2400" dirty="0" err="1">
                <a:solidFill>
                  <a:srgbClr val="080808"/>
                </a:solidFill>
              </a:rPr>
              <a:t>corresponde</a:t>
            </a:r>
            <a:r>
              <a:rPr lang="en-US" sz="2400" dirty="0">
                <a:solidFill>
                  <a:srgbClr val="080808"/>
                </a:solidFill>
              </a:rPr>
              <a:t> </a:t>
            </a:r>
            <a:r>
              <a:rPr lang="en-US" sz="2400" dirty="0" err="1">
                <a:solidFill>
                  <a:srgbClr val="080808"/>
                </a:solidFill>
              </a:rPr>
              <a:t>por</a:t>
            </a:r>
            <a:r>
              <a:rPr lang="en-US" sz="2400" dirty="0">
                <a:solidFill>
                  <a:srgbClr val="080808"/>
                </a:solidFill>
              </a:rPr>
              <a:t> </a:t>
            </a:r>
            <a:r>
              <a:rPr lang="en-US" sz="2400" dirty="0" err="1">
                <a:solidFill>
                  <a:srgbClr val="080808"/>
                </a:solidFill>
              </a:rPr>
              <a:t>derecho</a:t>
            </a:r>
            <a:r>
              <a:rPr lang="en-US" sz="2400" dirty="0">
                <a:solidFill>
                  <a:srgbClr val="080808"/>
                </a:solidFill>
              </a:rPr>
              <a:t>. </a:t>
            </a:r>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Haftará </a:t>
            </a:r>
            <a:r>
              <a:rPr lang="es-CO" sz="2400" b="1" dirty="0" err="1" smtClean="0">
                <a:solidFill>
                  <a:srgbClr val="FF9933"/>
                </a:solidFill>
                <a:effectLst>
                  <a:outerShdw blurRad="38100" dist="38100" dir="2700000" algn="tl">
                    <a:srgbClr val="000000">
                      <a:alpha val="43137"/>
                    </a:srgbClr>
                  </a:outerShdw>
                </a:effectLst>
                <a:ea typeface="MS Gothic" charset="-128"/>
              </a:rPr>
              <a:t>Malají</a:t>
            </a:r>
            <a:r>
              <a:rPr lang="es-CO" sz="2400" b="1" dirty="0" smtClean="0">
                <a:solidFill>
                  <a:srgbClr val="FF9933"/>
                </a:solidFill>
                <a:effectLst>
                  <a:outerShdw blurRad="38100" dist="38100" dir="2700000" algn="tl">
                    <a:srgbClr val="000000">
                      <a:alpha val="43137"/>
                    </a:srgbClr>
                  </a:outerShdw>
                </a:effectLst>
                <a:ea typeface="MS Gothic" charset="-128"/>
              </a:rPr>
              <a:t> </a:t>
            </a:r>
            <a:r>
              <a:rPr lang="es-CO" sz="2400" b="1" dirty="0">
                <a:solidFill>
                  <a:srgbClr val="FF9933"/>
                </a:solidFill>
                <a:effectLst>
                  <a:outerShdw blurRad="38100" dist="38100" dir="2700000" algn="tl">
                    <a:srgbClr val="000000">
                      <a:alpha val="43137"/>
                    </a:srgbClr>
                  </a:outerShdw>
                </a:effectLst>
                <a:ea typeface="MS Gothic" charset="-128"/>
              </a:rPr>
              <a:t>1:1 </a:t>
            </a:r>
            <a:r>
              <a:rPr lang="es-CO" sz="2400" b="1" dirty="0">
                <a:solidFill>
                  <a:srgbClr val="FF9933"/>
                </a:solidFill>
                <a:effectLst>
                  <a:outerShdw blurRad="38100" dist="38100" dir="2700000" algn="tl">
                    <a:srgbClr val="000000">
                      <a:alpha val="43137"/>
                    </a:srgbClr>
                  </a:outerShdw>
                </a:effectLst>
                <a:ea typeface="MS Gothic" charset="-128"/>
              </a:rPr>
              <a:t>al </a:t>
            </a:r>
            <a:r>
              <a:rPr lang="es-CO" sz="2400" b="1" dirty="0" smtClean="0">
                <a:solidFill>
                  <a:srgbClr val="FF9933"/>
                </a:solidFill>
                <a:effectLst>
                  <a:outerShdw blurRad="38100" dist="38100" dir="2700000" algn="tl">
                    <a:srgbClr val="000000">
                      <a:alpha val="43137"/>
                    </a:srgbClr>
                  </a:outerShdw>
                </a:effectLst>
                <a:ea typeface="MS Gothic" charset="-128"/>
              </a:rPr>
              <a:t>2:7</a:t>
            </a: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r>
              <a:rPr lang="es-CO" sz="2400" b="1" i="1" dirty="0" err="1" smtClean="0">
                <a:solidFill>
                  <a:srgbClr val="FF0000"/>
                </a:solidFill>
                <a:ea typeface="MS Gothic" charset="-128"/>
              </a:rPr>
              <a:t>Sobreviviencia</a:t>
            </a:r>
            <a:r>
              <a:rPr lang="es-CO" sz="2400" b="1" i="1" dirty="0" smtClean="0">
                <a:solidFill>
                  <a:srgbClr val="FF0000"/>
                </a:solidFill>
                <a:ea typeface="MS Gothic" charset="-128"/>
              </a:rPr>
              <a:t> Histórica</a:t>
            </a:r>
            <a:endParaRPr lang="es-CO" sz="2400" dirty="0">
              <a:solidFill>
                <a:srgbClr val="FF0000"/>
              </a:solidFill>
              <a:ea typeface="MS Gothic" charset="-128"/>
            </a:endParaRPr>
          </a:p>
          <a:p>
            <a:pPr lvl="1">
              <a:buFont typeface="Arial" pitchFamily="34" charset="0"/>
              <a:buChar char="•"/>
            </a:pPr>
            <a:r>
              <a:rPr lang="en-US" sz="2400" dirty="0" smtClean="0">
                <a:solidFill>
                  <a:srgbClr val="080808"/>
                </a:solidFill>
              </a:rPr>
              <a:t>"</a:t>
            </a:r>
            <a:r>
              <a:rPr lang="en-US" sz="2400" dirty="0" err="1">
                <a:solidFill>
                  <a:srgbClr val="080808"/>
                </a:solidFill>
              </a:rPr>
              <a:t>Yo</a:t>
            </a:r>
            <a:r>
              <a:rPr lang="en-US" sz="2400" dirty="0">
                <a:solidFill>
                  <a:srgbClr val="080808"/>
                </a:solidFill>
              </a:rPr>
              <a:t> </a:t>
            </a:r>
            <a:r>
              <a:rPr lang="en-US" sz="2400" dirty="0" err="1">
                <a:solidFill>
                  <a:srgbClr val="080808"/>
                </a:solidFill>
              </a:rPr>
              <a:t>os</a:t>
            </a:r>
            <a:r>
              <a:rPr lang="en-US" sz="2400" dirty="0">
                <a:solidFill>
                  <a:srgbClr val="080808"/>
                </a:solidFill>
              </a:rPr>
              <a:t> </a:t>
            </a:r>
            <a:r>
              <a:rPr lang="en-US" sz="2400" dirty="0" err="1">
                <a:solidFill>
                  <a:srgbClr val="080808"/>
                </a:solidFill>
              </a:rPr>
              <a:t>amé</a:t>
            </a:r>
            <a:r>
              <a:rPr lang="en-US" sz="2400" dirty="0">
                <a:solidFill>
                  <a:srgbClr val="080808"/>
                </a:solidFill>
              </a:rPr>
              <a:t>, dice Hashem... </a:t>
            </a:r>
            <a:r>
              <a:rPr lang="en-US" sz="2400" dirty="0" err="1">
                <a:solidFill>
                  <a:srgbClr val="080808"/>
                </a:solidFill>
              </a:rPr>
              <a:t>Pero</a:t>
            </a:r>
            <a:r>
              <a:rPr lang="en-US" sz="2400" dirty="0">
                <a:solidFill>
                  <a:srgbClr val="080808"/>
                </a:solidFill>
              </a:rPr>
              <a:t> </a:t>
            </a:r>
            <a:r>
              <a:rPr lang="en-US" sz="2400" dirty="0" err="1">
                <a:solidFill>
                  <a:srgbClr val="080808"/>
                </a:solidFill>
              </a:rPr>
              <a:t>odié</a:t>
            </a:r>
            <a:r>
              <a:rPr lang="en-US" sz="2400" dirty="0">
                <a:solidFill>
                  <a:srgbClr val="080808"/>
                </a:solidFill>
              </a:rPr>
              <a:t> a Esav e </a:t>
            </a:r>
            <a:r>
              <a:rPr lang="en-US" sz="2400" dirty="0" err="1">
                <a:solidFill>
                  <a:srgbClr val="080808"/>
                </a:solidFill>
              </a:rPr>
              <a:t>hice</a:t>
            </a:r>
            <a:r>
              <a:rPr lang="en-US" sz="2400" dirty="0">
                <a:solidFill>
                  <a:srgbClr val="080808"/>
                </a:solidFill>
              </a:rPr>
              <a:t> de </a:t>
            </a:r>
            <a:r>
              <a:rPr lang="en-US" sz="2400" dirty="0" err="1">
                <a:solidFill>
                  <a:srgbClr val="080808"/>
                </a:solidFill>
              </a:rPr>
              <a:t>sus</a:t>
            </a:r>
            <a:r>
              <a:rPr lang="en-US" sz="2400" dirty="0">
                <a:solidFill>
                  <a:srgbClr val="080808"/>
                </a:solidFill>
              </a:rPr>
              <a:t> </a:t>
            </a:r>
            <a:r>
              <a:rPr lang="en-US" sz="2400" dirty="0" err="1">
                <a:solidFill>
                  <a:srgbClr val="080808"/>
                </a:solidFill>
              </a:rPr>
              <a:t>montañas</a:t>
            </a:r>
            <a:r>
              <a:rPr lang="en-US" sz="2400" dirty="0">
                <a:solidFill>
                  <a:srgbClr val="080808"/>
                </a:solidFill>
              </a:rPr>
              <a:t> </a:t>
            </a:r>
            <a:r>
              <a:rPr lang="en-US" sz="2400" dirty="0" err="1">
                <a:solidFill>
                  <a:srgbClr val="080808"/>
                </a:solidFill>
              </a:rPr>
              <a:t>desolación</a:t>
            </a:r>
            <a:r>
              <a:rPr lang="en-US" sz="2400" dirty="0">
                <a:solidFill>
                  <a:srgbClr val="080808"/>
                </a:solidFill>
              </a:rPr>
              <a:t>, y </a:t>
            </a:r>
            <a:r>
              <a:rPr lang="en-US" sz="2400" dirty="0" err="1">
                <a:solidFill>
                  <a:srgbClr val="080808"/>
                </a:solidFill>
              </a:rPr>
              <a:t>su</a:t>
            </a:r>
            <a:r>
              <a:rPr lang="en-US" sz="2400" dirty="0">
                <a:solidFill>
                  <a:srgbClr val="080808"/>
                </a:solidFill>
              </a:rPr>
              <a:t> </a:t>
            </a:r>
            <a:r>
              <a:rPr lang="en-US" sz="2400" dirty="0" err="1">
                <a:solidFill>
                  <a:srgbClr val="080808"/>
                </a:solidFill>
              </a:rPr>
              <a:t>herencia</a:t>
            </a:r>
            <a:r>
              <a:rPr lang="en-US" sz="2400" dirty="0">
                <a:solidFill>
                  <a:srgbClr val="080808"/>
                </a:solidFill>
              </a:rPr>
              <a:t> </a:t>
            </a:r>
            <a:r>
              <a:rPr lang="en-US" sz="2400" dirty="0" err="1">
                <a:solidFill>
                  <a:srgbClr val="080808"/>
                </a:solidFill>
              </a:rPr>
              <a:t>es</a:t>
            </a:r>
            <a:r>
              <a:rPr lang="en-US" sz="2400" dirty="0">
                <a:solidFill>
                  <a:srgbClr val="080808"/>
                </a:solidFill>
              </a:rPr>
              <a:t> </a:t>
            </a:r>
            <a:r>
              <a:rPr lang="en-US" sz="2400" dirty="0" err="1">
                <a:solidFill>
                  <a:srgbClr val="080808"/>
                </a:solidFill>
              </a:rPr>
              <a:t>para</a:t>
            </a:r>
            <a:r>
              <a:rPr lang="en-US" sz="2400" dirty="0">
                <a:solidFill>
                  <a:srgbClr val="080808"/>
                </a:solidFill>
              </a:rPr>
              <a:t> </a:t>
            </a:r>
            <a:r>
              <a:rPr lang="en-US" sz="2400" dirty="0" err="1">
                <a:solidFill>
                  <a:srgbClr val="080808"/>
                </a:solidFill>
              </a:rPr>
              <a:t>las</a:t>
            </a:r>
            <a:r>
              <a:rPr lang="en-US" sz="2400" dirty="0">
                <a:solidFill>
                  <a:srgbClr val="080808"/>
                </a:solidFill>
              </a:rPr>
              <a:t> </a:t>
            </a:r>
            <a:r>
              <a:rPr lang="en-US" sz="2400" dirty="0" err="1">
                <a:solidFill>
                  <a:srgbClr val="080808"/>
                </a:solidFill>
              </a:rPr>
              <a:t>serpientes</a:t>
            </a:r>
            <a:r>
              <a:rPr lang="en-US" sz="2400" dirty="0">
                <a:solidFill>
                  <a:srgbClr val="080808"/>
                </a:solidFill>
              </a:rPr>
              <a:t> del </a:t>
            </a:r>
            <a:r>
              <a:rPr lang="en-US" sz="2400" dirty="0" err="1">
                <a:solidFill>
                  <a:srgbClr val="080808"/>
                </a:solidFill>
              </a:rPr>
              <a:t>desierto</a:t>
            </a:r>
            <a:r>
              <a:rPr lang="en-US" sz="2400" dirty="0">
                <a:solidFill>
                  <a:srgbClr val="080808"/>
                </a:solidFill>
              </a:rPr>
              <a:t>". </a:t>
            </a:r>
          </a:p>
          <a:p>
            <a:pPr lvl="1">
              <a:buFont typeface="Arial" pitchFamily="34" charset="0"/>
              <a:buChar char="•"/>
            </a:pPr>
            <a:r>
              <a:rPr lang="en-US" sz="2400" dirty="0">
                <a:solidFill>
                  <a:srgbClr val="080808"/>
                </a:solidFill>
              </a:rPr>
              <a:t>"'</a:t>
            </a:r>
            <a:r>
              <a:rPr lang="en-US" sz="2400" dirty="0" err="1">
                <a:solidFill>
                  <a:srgbClr val="080808"/>
                </a:solidFill>
              </a:rPr>
              <a:t>Yo</a:t>
            </a:r>
            <a:r>
              <a:rPr lang="en-US" sz="2400" dirty="0">
                <a:solidFill>
                  <a:srgbClr val="080808"/>
                </a:solidFill>
              </a:rPr>
              <a:t> </a:t>
            </a:r>
            <a:r>
              <a:rPr lang="en-US" sz="2400" dirty="0" err="1">
                <a:solidFill>
                  <a:srgbClr val="080808"/>
                </a:solidFill>
              </a:rPr>
              <a:t>os</a:t>
            </a:r>
            <a:r>
              <a:rPr lang="en-US" sz="2400" dirty="0">
                <a:solidFill>
                  <a:srgbClr val="080808"/>
                </a:solidFill>
              </a:rPr>
              <a:t> </a:t>
            </a:r>
            <a:r>
              <a:rPr lang="en-US" sz="2400" dirty="0" err="1">
                <a:solidFill>
                  <a:srgbClr val="080808"/>
                </a:solidFill>
              </a:rPr>
              <a:t>amé</a:t>
            </a:r>
            <a:r>
              <a:rPr lang="en-US" sz="2400" dirty="0">
                <a:solidFill>
                  <a:srgbClr val="080808"/>
                </a:solidFill>
              </a:rPr>
              <a:t>', </a:t>
            </a:r>
            <a:r>
              <a:rPr lang="en-US" sz="2400" dirty="0" err="1">
                <a:solidFill>
                  <a:srgbClr val="080808"/>
                </a:solidFill>
              </a:rPr>
              <a:t>dijo</a:t>
            </a:r>
            <a:r>
              <a:rPr lang="en-US" sz="2400" dirty="0">
                <a:solidFill>
                  <a:srgbClr val="080808"/>
                </a:solidFill>
              </a:rPr>
              <a:t> Hashem, y </a:t>
            </a:r>
            <a:r>
              <a:rPr lang="en-US" sz="2400" dirty="0" err="1">
                <a:solidFill>
                  <a:srgbClr val="080808"/>
                </a:solidFill>
              </a:rPr>
              <a:t>vosotros</a:t>
            </a:r>
            <a:r>
              <a:rPr lang="en-US" sz="2400" dirty="0">
                <a:solidFill>
                  <a:srgbClr val="080808"/>
                </a:solidFill>
              </a:rPr>
              <a:t> </a:t>
            </a:r>
            <a:r>
              <a:rPr lang="en-US" sz="2400" dirty="0" err="1">
                <a:solidFill>
                  <a:srgbClr val="080808"/>
                </a:solidFill>
              </a:rPr>
              <a:t>dijisteis</a:t>
            </a:r>
            <a:r>
              <a:rPr lang="en-US" sz="2400" dirty="0">
                <a:solidFill>
                  <a:srgbClr val="080808"/>
                </a:solidFill>
              </a:rPr>
              <a:t>: '¿</a:t>
            </a:r>
            <a:r>
              <a:rPr lang="en-US" sz="2400" dirty="0" err="1">
                <a:solidFill>
                  <a:srgbClr val="080808"/>
                </a:solidFill>
              </a:rPr>
              <a:t>Cómo</a:t>
            </a:r>
            <a:r>
              <a:rPr lang="en-US" sz="2400" dirty="0">
                <a:solidFill>
                  <a:srgbClr val="080808"/>
                </a:solidFill>
              </a:rPr>
              <a:t> </a:t>
            </a:r>
            <a:r>
              <a:rPr lang="en-US" sz="2400" dirty="0" err="1">
                <a:solidFill>
                  <a:srgbClr val="080808"/>
                </a:solidFill>
              </a:rPr>
              <a:t>nos</a:t>
            </a:r>
            <a:r>
              <a:rPr lang="en-US" sz="2400" dirty="0">
                <a:solidFill>
                  <a:srgbClr val="080808"/>
                </a:solidFill>
              </a:rPr>
              <a:t> </a:t>
            </a:r>
            <a:r>
              <a:rPr lang="en-US" sz="2400" dirty="0" err="1">
                <a:solidFill>
                  <a:srgbClr val="080808"/>
                </a:solidFill>
              </a:rPr>
              <a:t>amasteis</a:t>
            </a:r>
            <a:r>
              <a:rPr lang="en-US" sz="2400" dirty="0">
                <a:solidFill>
                  <a:srgbClr val="080808"/>
                </a:solidFill>
              </a:rPr>
              <a:t>?' </a:t>
            </a:r>
            <a:r>
              <a:rPr lang="en-US" sz="2400" dirty="0" err="1">
                <a:solidFill>
                  <a:srgbClr val="080808"/>
                </a:solidFill>
              </a:rPr>
              <a:t>Acaso</a:t>
            </a:r>
            <a:r>
              <a:rPr lang="en-US" sz="2400" dirty="0">
                <a:solidFill>
                  <a:srgbClr val="080808"/>
                </a:solidFill>
              </a:rPr>
              <a:t> Esav no era </a:t>
            </a:r>
            <a:r>
              <a:rPr lang="en-US" sz="2400" dirty="0" err="1">
                <a:solidFill>
                  <a:srgbClr val="080808"/>
                </a:solidFill>
              </a:rPr>
              <a:t>hermano</a:t>
            </a:r>
            <a:r>
              <a:rPr lang="en-US" sz="2400" dirty="0">
                <a:solidFill>
                  <a:srgbClr val="080808"/>
                </a:solidFill>
              </a:rPr>
              <a:t> de Yaakov, </a:t>
            </a:r>
            <a:r>
              <a:rPr lang="en-US" sz="2400" dirty="0" err="1">
                <a:solidFill>
                  <a:srgbClr val="080808"/>
                </a:solidFill>
              </a:rPr>
              <a:t>palabra</a:t>
            </a:r>
            <a:r>
              <a:rPr lang="en-US" sz="2400" dirty="0">
                <a:solidFill>
                  <a:srgbClr val="080808"/>
                </a:solidFill>
              </a:rPr>
              <a:t> de Hashem, y </a:t>
            </a:r>
            <a:r>
              <a:rPr lang="en-US" sz="2400" dirty="0" err="1">
                <a:solidFill>
                  <a:srgbClr val="080808"/>
                </a:solidFill>
              </a:rPr>
              <a:t>aún</a:t>
            </a:r>
            <a:r>
              <a:rPr lang="en-US" sz="2400" dirty="0">
                <a:solidFill>
                  <a:srgbClr val="080808"/>
                </a:solidFill>
              </a:rPr>
              <a:t> </a:t>
            </a:r>
            <a:r>
              <a:rPr lang="en-US" sz="2400" dirty="0" err="1">
                <a:solidFill>
                  <a:srgbClr val="080808"/>
                </a:solidFill>
              </a:rPr>
              <a:t>así</a:t>
            </a:r>
            <a:r>
              <a:rPr lang="en-US" sz="2400" dirty="0">
                <a:solidFill>
                  <a:srgbClr val="080808"/>
                </a:solidFill>
              </a:rPr>
              <a:t> </a:t>
            </a:r>
            <a:r>
              <a:rPr lang="en-US" sz="2400" dirty="0" err="1">
                <a:solidFill>
                  <a:srgbClr val="080808"/>
                </a:solidFill>
              </a:rPr>
              <a:t>amé</a:t>
            </a:r>
            <a:r>
              <a:rPr lang="en-US" sz="2400" dirty="0">
                <a:solidFill>
                  <a:srgbClr val="080808"/>
                </a:solidFill>
              </a:rPr>
              <a:t> a Yaakov. </a:t>
            </a:r>
            <a:r>
              <a:rPr lang="en-US" sz="2400" dirty="0" err="1">
                <a:solidFill>
                  <a:srgbClr val="080808"/>
                </a:solidFill>
              </a:rPr>
              <a:t>Pero</a:t>
            </a:r>
            <a:r>
              <a:rPr lang="en-US" sz="2400" dirty="0">
                <a:solidFill>
                  <a:srgbClr val="080808"/>
                </a:solidFill>
              </a:rPr>
              <a:t> </a:t>
            </a:r>
            <a:r>
              <a:rPr lang="en-US" sz="2400" dirty="0" err="1">
                <a:solidFill>
                  <a:srgbClr val="080808"/>
                </a:solidFill>
              </a:rPr>
              <a:t>odié</a:t>
            </a:r>
            <a:r>
              <a:rPr lang="en-US" sz="2400" dirty="0">
                <a:solidFill>
                  <a:srgbClr val="080808"/>
                </a:solidFill>
              </a:rPr>
              <a:t> a Esav e </a:t>
            </a:r>
            <a:r>
              <a:rPr lang="en-US" sz="2400" dirty="0" err="1">
                <a:solidFill>
                  <a:srgbClr val="080808"/>
                </a:solidFill>
              </a:rPr>
              <a:t>hice</a:t>
            </a:r>
            <a:r>
              <a:rPr lang="en-US" sz="2400" dirty="0">
                <a:solidFill>
                  <a:srgbClr val="080808"/>
                </a:solidFill>
              </a:rPr>
              <a:t> de </a:t>
            </a:r>
            <a:r>
              <a:rPr lang="en-US" sz="2400" dirty="0" err="1">
                <a:solidFill>
                  <a:srgbClr val="080808"/>
                </a:solidFill>
              </a:rPr>
              <a:t>sus</a:t>
            </a:r>
            <a:r>
              <a:rPr lang="en-US" sz="2400" dirty="0">
                <a:solidFill>
                  <a:srgbClr val="080808"/>
                </a:solidFill>
              </a:rPr>
              <a:t> </a:t>
            </a:r>
            <a:r>
              <a:rPr lang="en-US" sz="2400" dirty="0" err="1">
                <a:solidFill>
                  <a:srgbClr val="080808"/>
                </a:solidFill>
              </a:rPr>
              <a:t>montañas</a:t>
            </a:r>
            <a:r>
              <a:rPr lang="en-US" sz="2400" dirty="0">
                <a:solidFill>
                  <a:srgbClr val="080808"/>
                </a:solidFill>
              </a:rPr>
              <a:t> </a:t>
            </a:r>
            <a:r>
              <a:rPr lang="en-US" sz="2400" dirty="0" err="1">
                <a:solidFill>
                  <a:srgbClr val="080808"/>
                </a:solidFill>
              </a:rPr>
              <a:t>una</a:t>
            </a:r>
            <a:r>
              <a:rPr lang="en-US" sz="2400" dirty="0">
                <a:solidFill>
                  <a:srgbClr val="080808"/>
                </a:solidFill>
              </a:rPr>
              <a:t> </a:t>
            </a:r>
            <a:r>
              <a:rPr lang="en-US" sz="2400" dirty="0" err="1">
                <a:solidFill>
                  <a:srgbClr val="080808"/>
                </a:solidFill>
              </a:rPr>
              <a:t>desolación</a:t>
            </a:r>
            <a:r>
              <a:rPr lang="en-US" sz="2400" dirty="0">
                <a:solidFill>
                  <a:srgbClr val="080808"/>
                </a:solidFill>
              </a:rPr>
              <a:t>..." (1:2-4) </a:t>
            </a: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Haftará </a:t>
            </a:r>
            <a:r>
              <a:rPr lang="es-CO" sz="2400" b="1" dirty="0" err="1" smtClean="0">
                <a:solidFill>
                  <a:srgbClr val="FF9933"/>
                </a:solidFill>
                <a:effectLst>
                  <a:outerShdw blurRad="38100" dist="38100" dir="2700000" algn="tl">
                    <a:srgbClr val="000000">
                      <a:alpha val="43137"/>
                    </a:srgbClr>
                  </a:outerShdw>
                </a:effectLst>
                <a:ea typeface="MS Gothic" charset="-128"/>
              </a:rPr>
              <a:t>Malají</a:t>
            </a:r>
            <a:r>
              <a:rPr lang="es-CO" sz="2400" b="1" dirty="0" smtClean="0">
                <a:solidFill>
                  <a:srgbClr val="FF9933"/>
                </a:solidFill>
                <a:effectLst>
                  <a:outerShdw blurRad="38100" dist="38100" dir="2700000" algn="tl">
                    <a:srgbClr val="000000">
                      <a:alpha val="43137"/>
                    </a:srgbClr>
                  </a:outerShdw>
                </a:effectLst>
                <a:ea typeface="MS Gothic" charset="-128"/>
              </a:rPr>
              <a:t> </a:t>
            </a:r>
            <a:r>
              <a:rPr lang="es-CO" sz="2400" b="1" dirty="0">
                <a:solidFill>
                  <a:srgbClr val="FF9933"/>
                </a:solidFill>
                <a:effectLst>
                  <a:outerShdw blurRad="38100" dist="38100" dir="2700000" algn="tl">
                    <a:srgbClr val="000000">
                      <a:alpha val="43137"/>
                    </a:srgbClr>
                  </a:outerShdw>
                </a:effectLst>
                <a:ea typeface="MS Gothic" charset="-128"/>
              </a:rPr>
              <a:t>1:1 </a:t>
            </a:r>
            <a:r>
              <a:rPr lang="es-CO" sz="2400" b="1" dirty="0">
                <a:solidFill>
                  <a:srgbClr val="FF9933"/>
                </a:solidFill>
                <a:effectLst>
                  <a:outerShdw blurRad="38100" dist="38100" dir="2700000" algn="tl">
                    <a:srgbClr val="000000">
                      <a:alpha val="43137"/>
                    </a:srgbClr>
                  </a:outerShdw>
                </a:effectLst>
                <a:ea typeface="MS Gothic" charset="-128"/>
              </a:rPr>
              <a:t>al </a:t>
            </a:r>
            <a:r>
              <a:rPr lang="es-CO" sz="2400" b="1" dirty="0" smtClean="0">
                <a:solidFill>
                  <a:srgbClr val="FF9933"/>
                </a:solidFill>
                <a:effectLst>
                  <a:outerShdw blurRad="38100" dist="38100" dir="2700000" algn="tl">
                    <a:srgbClr val="000000">
                      <a:alpha val="43137"/>
                    </a:srgbClr>
                  </a:outerShdw>
                </a:effectLst>
                <a:ea typeface="MS Gothic" charset="-128"/>
              </a:rPr>
              <a:t>2:7</a:t>
            </a: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r>
              <a:rPr lang="es-CO" sz="2400" b="1" i="1" dirty="0" err="1" smtClean="0">
                <a:solidFill>
                  <a:srgbClr val="FF0000"/>
                </a:solidFill>
                <a:ea typeface="MS Gothic" charset="-128"/>
              </a:rPr>
              <a:t>Sobreviviencia</a:t>
            </a:r>
            <a:r>
              <a:rPr lang="es-CO" sz="2400" b="1" i="1" dirty="0" smtClean="0">
                <a:solidFill>
                  <a:srgbClr val="FF0000"/>
                </a:solidFill>
                <a:ea typeface="MS Gothic" charset="-128"/>
              </a:rPr>
              <a:t> Histórica</a:t>
            </a:r>
            <a:endParaRPr lang="es-CO" sz="2400" dirty="0">
              <a:solidFill>
                <a:srgbClr val="FF0000"/>
              </a:solidFill>
              <a:ea typeface="MS Gothic" charset="-128"/>
            </a:endParaRPr>
          </a:p>
          <a:p>
            <a:pPr lvl="1">
              <a:buFont typeface="Arial" pitchFamily="34" charset="0"/>
              <a:buChar char="•"/>
            </a:pPr>
            <a:r>
              <a:rPr lang="en-US" sz="2400" dirty="0" err="1">
                <a:solidFill>
                  <a:srgbClr val="080808"/>
                </a:solidFill>
              </a:rPr>
              <a:t>Cuando</a:t>
            </a:r>
            <a:r>
              <a:rPr lang="en-US" sz="2400" dirty="0">
                <a:solidFill>
                  <a:srgbClr val="080808"/>
                </a:solidFill>
              </a:rPr>
              <a:t> un </a:t>
            </a:r>
            <a:r>
              <a:rPr lang="en-US" sz="2400" dirty="0" err="1">
                <a:solidFill>
                  <a:srgbClr val="080808"/>
                </a:solidFill>
              </a:rPr>
              <a:t>sirviente</a:t>
            </a:r>
            <a:r>
              <a:rPr lang="en-US" sz="2400" dirty="0">
                <a:solidFill>
                  <a:srgbClr val="080808"/>
                </a:solidFill>
              </a:rPr>
              <a:t> </a:t>
            </a:r>
            <a:r>
              <a:rPr lang="en-US" sz="2400" dirty="0" err="1">
                <a:solidFill>
                  <a:srgbClr val="080808"/>
                </a:solidFill>
              </a:rPr>
              <a:t>lleva</a:t>
            </a:r>
            <a:r>
              <a:rPr lang="en-US" sz="2400" dirty="0">
                <a:solidFill>
                  <a:srgbClr val="080808"/>
                </a:solidFill>
              </a:rPr>
              <a:t> a </a:t>
            </a:r>
            <a:r>
              <a:rPr lang="en-US" sz="2400" dirty="0" err="1">
                <a:solidFill>
                  <a:srgbClr val="080808"/>
                </a:solidFill>
              </a:rPr>
              <a:t>cabo</a:t>
            </a:r>
            <a:r>
              <a:rPr lang="en-US" sz="2400" dirty="0">
                <a:solidFill>
                  <a:srgbClr val="080808"/>
                </a:solidFill>
              </a:rPr>
              <a:t> </a:t>
            </a:r>
            <a:r>
              <a:rPr lang="en-US" sz="2400" dirty="0" err="1">
                <a:solidFill>
                  <a:srgbClr val="080808"/>
                </a:solidFill>
              </a:rPr>
              <a:t>fielmente</a:t>
            </a:r>
            <a:r>
              <a:rPr lang="en-US" sz="2400" dirty="0">
                <a:solidFill>
                  <a:srgbClr val="080808"/>
                </a:solidFill>
              </a:rPr>
              <a:t> la </a:t>
            </a:r>
            <a:r>
              <a:rPr lang="en-US" sz="2400" dirty="0" err="1">
                <a:solidFill>
                  <a:srgbClr val="080808"/>
                </a:solidFill>
              </a:rPr>
              <a:t>orden</a:t>
            </a:r>
            <a:r>
              <a:rPr lang="en-US" sz="2400" dirty="0">
                <a:solidFill>
                  <a:srgbClr val="080808"/>
                </a:solidFill>
              </a:rPr>
              <a:t> de </a:t>
            </a:r>
            <a:r>
              <a:rPr lang="en-US" sz="2400" dirty="0" err="1">
                <a:solidFill>
                  <a:srgbClr val="080808"/>
                </a:solidFill>
              </a:rPr>
              <a:t>su</a:t>
            </a:r>
            <a:r>
              <a:rPr lang="en-US" sz="2400" dirty="0">
                <a:solidFill>
                  <a:srgbClr val="080808"/>
                </a:solidFill>
              </a:rPr>
              <a:t> </a:t>
            </a:r>
            <a:r>
              <a:rPr lang="en-US" sz="2400" dirty="0" err="1">
                <a:solidFill>
                  <a:srgbClr val="080808"/>
                </a:solidFill>
              </a:rPr>
              <a:t>amo</a:t>
            </a:r>
            <a:r>
              <a:rPr lang="en-US" sz="2400" dirty="0">
                <a:solidFill>
                  <a:srgbClr val="080808"/>
                </a:solidFill>
              </a:rPr>
              <a:t> de </a:t>
            </a:r>
            <a:r>
              <a:rPr lang="en-US" sz="2400" dirty="0" err="1">
                <a:solidFill>
                  <a:srgbClr val="080808"/>
                </a:solidFill>
              </a:rPr>
              <a:t>cualquier</a:t>
            </a:r>
            <a:r>
              <a:rPr lang="en-US" sz="2400" dirty="0">
                <a:solidFill>
                  <a:srgbClr val="080808"/>
                </a:solidFill>
              </a:rPr>
              <a:t> </a:t>
            </a:r>
            <a:r>
              <a:rPr lang="en-US" sz="2400" dirty="0" err="1">
                <a:solidFill>
                  <a:srgbClr val="080808"/>
                </a:solidFill>
              </a:rPr>
              <a:t>modo</a:t>
            </a:r>
            <a:r>
              <a:rPr lang="en-US" sz="2400" dirty="0">
                <a:solidFill>
                  <a:srgbClr val="080808"/>
                </a:solidFill>
              </a:rPr>
              <a:t> </a:t>
            </a:r>
            <a:r>
              <a:rPr lang="en-US" sz="2400" dirty="0" err="1">
                <a:solidFill>
                  <a:srgbClr val="080808"/>
                </a:solidFill>
              </a:rPr>
              <a:t>que</a:t>
            </a:r>
            <a:r>
              <a:rPr lang="en-US" sz="2400" dirty="0">
                <a:solidFill>
                  <a:srgbClr val="080808"/>
                </a:solidFill>
              </a:rPr>
              <a:t> sea, </a:t>
            </a:r>
            <a:r>
              <a:rPr lang="en-US" sz="2400" dirty="0" err="1">
                <a:solidFill>
                  <a:srgbClr val="080808"/>
                </a:solidFill>
              </a:rPr>
              <a:t>sometiéndose</a:t>
            </a:r>
            <a:r>
              <a:rPr lang="en-US" sz="2400" dirty="0">
                <a:solidFill>
                  <a:srgbClr val="080808"/>
                </a:solidFill>
              </a:rPr>
              <a:t> a </a:t>
            </a:r>
            <a:r>
              <a:rPr lang="en-US" sz="2400" dirty="0" err="1">
                <a:solidFill>
                  <a:srgbClr val="080808"/>
                </a:solidFill>
              </a:rPr>
              <a:t>su</a:t>
            </a:r>
            <a:r>
              <a:rPr lang="en-US" sz="2400" dirty="0">
                <a:solidFill>
                  <a:srgbClr val="080808"/>
                </a:solidFill>
              </a:rPr>
              <a:t> </a:t>
            </a:r>
            <a:r>
              <a:rPr lang="en-US" sz="2400" dirty="0" err="1">
                <a:solidFill>
                  <a:srgbClr val="080808"/>
                </a:solidFill>
              </a:rPr>
              <a:t>voluntad</a:t>
            </a:r>
            <a:r>
              <a:rPr lang="en-US" sz="2400" dirty="0">
                <a:solidFill>
                  <a:srgbClr val="080808"/>
                </a:solidFill>
              </a:rPr>
              <a:t>, no </a:t>
            </a:r>
            <a:r>
              <a:rPr lang="en-US" sz="2400" dirty="0" err="1">
                <a:solidFill>
                  <a:srgbClr val="080808"/>
                </a:solidFill>
              </a:rPr>
              <a:t>podemos</a:t>
            </a:r>
            <a:r>
              <a:rPr lang="en-US" sz="2400" dirty="0">
                <a:solidFill>
                  <a:srgbClr val="080808"/>
                </a:solidFill>
              </a:rPr>
              <a:t> </a:t>
            </a:r>
            <a:r>
              <a:rPr lang="en-US" sz="2400" dirty="0" err="1">
                <a:solidFill>
                  <a:srgbClr val="080808"/>
                </a:solidFill>
              </a:rPr>
              <a:t>discernir</a:t>
            </a:r>
            <a:r>
              <a:rPr lang="en-US" sz="2400" dirty="0">
                <a:solidFill>
                  <a:srgbClr val="080808"/>
                </a:solidFill>
              </a:rPr>
              <a:t> el </a:t>
            </a:r>
            <a:r>
              <a:rPr lang="en-US" sz="2400" dirty="0" err="1">
                <a:solidFill>
                  <a:srgbClr val="080808"/>
                </a:solidFill>
              </a:rPr>
              <a:t>amor</a:t>
            </a:r>
            <a:r>
              <a:rPr lang="en-US" sz="2400" dirty="0">
                <a:solidFill>
                  <a:srgbClr val="080808"/>
                </a:solidFill>
              </a:rPr>
              <a:t> </a:t>
            </a:r>
            <a:r>
              <a:rPr lang="en-US" sz="2400" dirty="0" err="1">
                <a:solidFill>
                  <a:srgbClr val="080808"/>
                </a:solidFill>
              </a:rPr>
              <a:t>que</a:t>
            </a:r>
            <a:r>
              <a:rPr lang="en-US" sz="2400" dirty="0">
                <a:solidFill>
                  <a:srgbClr val="080808"/>
                </a:solidFill>
              </a:rPr>
              <a:t> el </a:t>
            </a:r>
            <a:r>
              <a:rPr lang="en-US" sz="2400" dirty="0" err="1">
                <a:solidFill>
                  <a:srgbClr val="080808"/>
                </a:solidFill>
              </a:rPr>
              <a:t>amo</a:t>
            </a:r>
            <a:r>
              <a:rPr lang="en-US" sz="2400" dirty="0">
                <a:solidFill>
                  <a:srgbClr val="080808"/>
                </a:solidFill>
              </a:rPr>
              <a:t> </a:t>
            </a:r>
            <a:r>
              <a:rPr lang="en-US" sz="2400" dirty="0" err="1">
                <a:solidFill>
                  <a:srgbClr val="080808"/>
                </a:solidFill>
              </a:rPr>
              <a:t>siente</a:t>
            </a:r>
            <a:r>
              <a:rPr lang="en-US" sz="2400" dirty="0">
                <a:solidFill>
                  <a:srgbClr val="080808"/>
                </a:solidFill>
              </a:rPr>
              <a:t> </a:t>
            </a:r>
            <a:r>
              <a:rPr lang="en-US" sz="2400" dirty="0" err="1">
                <a:solidFill>
                  <a:srgbClr val="080808"/>
                </a:solidFill>
              </a:rPr>
              <a:t>por</a:t>
            </a:r>
            <a:r>
              <a:rPr lang="en-US" sz="2400" dirty="0">
                <a:solidFill>
                  <a:srgbClr val="080808"/>
                </a:solidFill>
              </a:rPr>
              <a:t> </a:t>
            </a:r>
            <a:r>
              <a:rPr lang="en-US" sz="2400" dirty="0" err="1">
                <a:solidFill>
                  <a:srgbClr val="080808"/>
                </a:solidFill>
              </a:rPr>
              <a:t>él</a:t>
            </a:r>
            <a:r>
              <a:rPr lang="en-US" sz="2400" dirty="0">
                <a:solidFill>
                  <a:srgbClr val="080808"/>
                </a:solidFill>
              </a:rPr>
              <a:t>. </a:t>
            </a:r>
            <a:r>
              <a:rPr lang="en-US" sz="2400" dirty="0" err="1">
                <a:solidFill>
                  <a:srgbClr val="080808"/>
                </a:solidFill>
              </a:rPr>
              <a:t>Después</a:t>
            </a:r>
            <a:r>
              <a:rPr lang="en-US" sz="2400" dirty="0">
                <a:solidFill>
                  <a:srgbClr val="080808"/>
                </a:solidFill>
              </a:rPr>
              <a:t> de </a:t>
            </a:r>
            <a:r>
              <a:rPr lang="en-US" sz="2400" dirty="0" err="1">
                <a:solidFill>
                  <a:srgbClr val="080808"/>
                </a:solidFill>
              </a:rPr>
              <a:t>todo</a:t>
            </a:r>
            <a:r>
              <a:rPr lang="en-US" sz="2400" dirty="0">
                <a:solidFill>
                  <a:srgbClr val="080808"/>
                </a:solidFill>
              </a:rPr>
              <a:t>, ¿</a:t>
            </a:r>
            <a:r>
              <a:rPr lang="en-US" sz="2400" dirty="0" err="1">
                <a:solidFill>
                  <a:srgbClr val="080808"/>
                </a:solidFill>
              </a:rPr>
              <a:t>por</a:t>
            </a:r>
            <a:r>
              <a:rPr lang="en-US" sz="2400" dirty="0">
                <a:solidFill>
                  <a:srgbClr val="080808"/>
                </a:solidFill>
              </a:rPr>
              <a:t> </a:t>
            </a:r>
            <a:r>
              <a:rPr lang="en-US" sz="2400" dirty="0" err="1">
                <a:solidFill>
                  <a:srgbClr val="080808"/>
                </a:solidFill>
              </a:rPr>
              <a:t>qué</a:t>
            </a:r>
            <a:r>
              <a:rPr lang="en-US" sz="2400" dirty="0">
                <a:solidFill>
                  <a:srgbClr val="080808"/>
                </a:solidFill>
              </a:rPr>
              <a:t> no </a:t>
            </a:r>
            <a:r>
              <a:rPr lang="en-US" sz="2400" dirty="0" err="1">
                <a:solidFill>
                  <a:srgbClr val="080808"/>
                </a:solidFill>
              </a:rPr>
              <a:t>habría</a:t>
            </a:r>
            <a:r>
              <a:rPr lang="en-US" sz="2400" dirty="0">
                <a:solidFill>
                  <a:srgbClr val="080808"/>
                </a:solidFill>
              </a:rPr>
              <a:t> de </a:t>
            </a:r>
            <a:r>
              <a:rPr lang="en-US" sz="2400" dirty="0" err="1">
                <a:solidFill>
                  <a:srgbClr val="080808"/>
                </a:solidFill>
              </a:rPr>
              <a:t>amarlo</a:t>
            </a:r>
            <a:r>
              <a:rPr lang="en-US" sz="2400" dirty="0">
                <a:solidFill>
                  <a:srgbClr val="080808"/>
                </a:solidFill>
              </a:rPr>
              <a:t>, </a:t>
            </a:r>
            <a:r>
              <a:rPr lang="en-US" sz="2400" dirty="0" err="1">
                <a:solidFill>
                  <a:srgbClr val="080808"/>
                </a:solidFill>
              </a:rPr>
              <a:t>siendo</a:t>
            </a:r>
            <a:r>
              <a:rPr lang="en-US" sz="2400" dirty="0">
                <a:solidFill>
                  <a:srgbClr val="080808"/>
                </a:solidFill>
              </a:rPr>
              <a:t> </a:t>
            </a:r>
            <a:r>
              <a:rPr lang="en-US" sz="2400" dirty="0" err="1">
                <a:solidFill>
                  <a:srgbClr val="080808"/>
                </a:solidFill>
              </a:rPr>
              <a:t>como</a:t>
            </a:r>
            <a:r>
              <a:rPr lang="en-US" sz="2400" dirty="0">
                <a:solidFill>
                  <a:srgbClr val="080808"/>
                </a:solidFill>
              </a:rPr>
              <a:t> </a:t>
            </a:r>
            <a:r>
              <a:rPr lang="en-US" sz="2400" dirty="0" err="1">
                <a:solidFill>
                  <a:srgbClr val="080808"/>
                </a:solidFill>
              </a:rPr>
              <a:t>es</a:t>
            </a:r>
            <a:r>
              <a:rPr lang="en-US" sz="2400" dirty="0">
                <a:solidFill>
                  <a:srgbClr val="080808"/>
                </a:solidFill>
              </a:rPr>
              <a:t>, el </a:t>
            </a:r>
            <a:r>
              <a:rPr lang="en-US" sz="2400" dirty="0" err="1">
                <a:solidFill>
                  <a:srgbClr val="080808"/>
                </a:solidFill>
              </a:rPr>
              <a:t>sirviente</a:t>
            </a:r>
            <a:r>
              <a:rPr lang="en-US" sz="2400" dirty="0">
                <a:solidFill>
                  <a:srgbClr val="080808"/>
                </a:solidFill>
              </a:rPr>
              <a:t> perfecto? </a:t>
            </a:r>
          </a:p>
          <a:p>
            <a:pPr lvl="1">
              <a:buFont typeface="Arial" pitchFamily="34" charset="0"/>
              <a:buChar char="•"/>
            </a:pPr>
            <a:r>
              <a:rPr lang="en-US" sz="2400" dirty="0">
                <a:solidFill>
                  <a:srgbClr val="080808"/>
                </a:solidFill>
              </a:rPr>
              <a:t>Sin embargo, </a:t>
            </a:r>
            <a:r>
              <a:rPr lang="en-US" sz="2400" dirty="0" err="1">
                <a:solidFill>
                  <a:srgbClr val="080808"/>
                </a:solidFill>
              </a:rPr>
              <a:t>cuando</a:t>
            </a:r>
            <a:r>
              <a:rPr lang="en-US" sz="2400" dirty="0">
                <a:solidFill>
                  <a:srgbClr val="080808"/>
                </a:solidFill>
              </a:rPr>
              <a:t> el </a:t>
            </a:r>
            <a:r>
              <a:rPr lang="en-US" sz="2400" dirty="0" err="1">
                <a:solidFill>
                  <a:srgbClr val="080808"/>
                </a:solidFill>
              </a:rPr>
              <a:t>sirviente</a:t>
            </a:r>
            <a:r>
              <a:rPr lang="en-US" sz="2400" dirty="0">
                <a:solidFill>
                  <a:srgbClr val="080808"/>
                </a:solidFill>
              </a:rPr>
              <a:t> </a:t>
            </a:r>
            <a:r>
              <a:rPr lang="en-US" sz="2400" dirty="0" err="1">
                <a:solidFill>
                  <a:srgbClr val="080808"/>
                </a:solidFill>
              </a:rPr>
              <a:t>desobedece</a:t>
            </a:r>
            <a:r>
              <a:rPr lang="en-US" sz="2400" dirty="0">
                <a:solidFill>
                  <a:srgbClr val="080808"/>
                </a:solidFill>
              </a:rPr>
              <a:t> la </a:t>
            </a:r>
            <a:r>
              <a:rPr lang="en-US" sz="2400" dirty="0" err="1">
                <a:solidFill>
                  <a:srgbClr val="080808"/>
                </a:solidFill>
              </a:rPr>
              <a:t>voluntad</a:t>
            </a:r>
            <a:r>
              <a:rPr lang="en-US" sz="2400" dirty="0">
                <a:solidFill>
                  <a:srgbClr val="080808"/>
                </a:solidFill>
              </a:rPr>
              <a:t> de </a:t>
            </a:r>
            <a:r>
              <a:rPr lang="en-US" sz="2400" dirty="0" err="1">
                <a:solidFill>
                  <a:srgbClr val="080808"/>
                </a:solidFill>
              </a:rPr>
              <a:t>su</a:t>
            </a:r>
            <a:r>
              <a:rPr lang="en-US" sz="2400" dirty="0">
                <a:solidFill>
                  <a:srgbClr val="080808"/>
                </a:solidFill>
              </a:rPr>
              <a:t> </a:t>
            </a:r>
            <a:r>
              <a:rPr lang="en-US" sz="2400" dirty="0" err="1">
                <a:solidFill>
                  <a:srgbClr val="080808"/>
                </a:solidFill>
              </a:rPr>
              <a:t>amo</a:t>
            </a:r>
            <a:r>
              <a:rPr lang="en-US" sz="2400" dirty="0">
                <a:solidFill>
                  <a:srgbClr val="080808"/>
                </a:solidFill>
              </a:rPr>
              <a:t>, y el </a:t>
            </a:r>
            <a:r>
              <a:rPr lang="en-US" sz="2400" dirty="0" err="1">
                <a:solidFill>
                  <a:srgbClr val="080808"/>
                </a:solidFill>
              </a:rPr>
              <a:t>amo</a:t>
            </a:r>
            <a:r>
              <a:rPr lang="en-US" sz="2400" dirty="0">
                <a:solidFill>
                  <a:srgbClr val="080808"/>
                </a:solidFill>
              </a:rPr>
              <a:t> </a:t>
            </a:r>
            <a:r>
              <a:rPr lang="en-US" sz="2400" dirty="0" err="1">
                <a:solidFill>
                  <a:srgbClr val="080808"/>
                </a:solidFill>
              </a:rPr>
              <a:t>aun</a:t>
            </a:r>
            <a:r>
              <a:rPr lang="en-US" sz="2400" dirty="0">
                <a:solidFill>
                  <a:srgbClr val="080808"/>
                </a:solidFill>
              </a:rPr>
              <a:t> </a:t>
            </a:r>
            <a:r>
              <a:rPr lang="en-US" sz="2400" dirty="0" err="1">
                <a:solidFill>
                  <a:srgbClr val="080808"/>
                </a:solidFill>
              </a:rPr>
              <a:t>así</a:t>
            </a:r>
            <a:r>
              <a:rPr lang="en-US" sz="2400" dirty="0">
                <a:solidFill>
                  <a:srgbClr val="080808"/>
                </a:solidFill>
              </a:rPr>
              <a:t> </a:t>
            </a:r>
            <a:r>
              <a:rPr lang="en-US" sz="2400" dirty="0" err="1">
                <a:solidFill>
                  <a:srgbClr val="080808"/>
                </a:solidFill>
              </a:rPr>
              <a:t>sigue</a:t>
            </a:r>
            <a:r>
              <a:rPr lang="en-US" sz="2400" dirty="0">
                <a:solidFill>
                  <a:srgbClr val="080808"/>
                </a:solidFill>
              </a:rPr>
              <a:t> </a:t>
            </a:r>
            <a:r>
              <a:rPr lang="en-US" sz="2400" dirty="0" err="1">
                <a:solidFill>
                  <a:srgbClr val="080808"/>
                </a:solidFill>
              </a:rPr>
              <a:t>amándolo</a:t>
            </a:r>
            <a:r>
              <a:rPr lang="en-US" sz="2400" dirty="0">
                <a:solidFill>
                  <a:srgbClr val="080808"/>
                </a:solidFill>
              </a:rPr>
              <a:t>, el </a:t>
            </a:r>
            <a:r>
              <a:rPr lang="en-US" sz="2400" dirty="0" err="1">
                <a:solidFill>
                  <a:srgbClr val="080808"/>
                </a:solidFill>
              </a:rPr>
              <a:t>amor</a:t>
            </a:r>
            <a:r>
              <a:rPr lang="en-US" sz="2400" dirty="0">
                <a:solidFill>
                  <a:srgbClr val="080808"/>
                </a:solidFill>
              </a:rPr>
              <a:t> del </a:t>
            </a:r>
            <a:r>
              <a:rPr lang="en-US" sz="2400" dirty="0" err="1">
                <a:solidFill>
                  <a:srgbClr val="080808"/>
                </a:solidFill>
              </a:rPr>
              <a:t>amo</a:t>
            </a:r>
            <a:r>
              <a:rPr lang="en-US" sz="2400" dirty="0">
                <a:solidFill>
                  <a:srgbClr val="080808"/>
                </a:solidFill>
              </a:rPr>
              <a:t> </a:t>
            </a:r>
            <a:r>
              <a:rPr lang="en-US" sz="2400" dirty="0" err="1">
                <a:solidFill>
                  <a:srgbClr val="080808"/>
                </a:solidFill>
              </a:rPr>
              <a:t>todos</a:t>
            </a:r>
            <a:r>
              <a:rPr lang="en-US" sz="2400" dirty="0">
                <a:solidFill>
                  <a:srgbClr val="080808"/>
                </a:solidFill>
              </a:rPr>
              <a:t> lo </a:t>
            </a:r>
            <a:r>
              <a:rPr lang="en-US" sz="2400" dirty="0" err="1">
                <a:solidFill>
                  <a:srgbClr val="080808"/>
                </a:solidFill>
              </a:rPr>
              <a:t>advierten</a:t>
            </a:r>
            <a:r>
              <a:rPr lang="en-US" sz="2400" dirty="0">
                <a:solidFill>
                  <a:srgbClr val="080808"/>
                </a:solidFill>
              </a:rPr>
              <a:t>. Y </a:t>
            </a:r>
            <a:r>
              <a:rPr lang="en-US" sz="2400" dirty="0" err="1">
                <a:solidFill>
                  <a:srgbClr val="080808"/>
                </a:solidFill>
              </a:rPr>
              <a:t>eso</a:t>
            </a:r>
            <a:r>
              <a:rPr lang="en-US" sz="2400" dirty="0">
                <a:solidFill>
                  <a:srgbClr val="080808"/>
                </a:solidFill>
              </a:rPr>
              <a:t> </a:t>
            </a:r>
            <a:r>
              <a:rPr lang="en-US" sz="2400" dirty="0" err="1">
                <a:solidFill>
                  <a:srgbClr val="080808"/>
                </a:solidFill>
              </a:rPr>
              <a:t>es</a:t>
            </a:r>
            <a:r>
              <a:rPr lang="en-US" sz="2400" dirty="0">
                <a:solidFill>
                  <a:srgbClr val="080808"/>
                </a:solidFill>
              </a:rPr>
              <a:t> lo </a:t>
            </a:r>
            <a:r>
              <a:rPr lang="en-US" sz="2400" dirty="0" err="1">
                <a:solidFill>
                  <a:srgbClr val="080808"/>
                </a:solidFill>
              </a:rPr>
              <a:t>que</a:t>
            </a:r>
            <a:r>
              <a:rPr lang="en-US" sz="2400" dirty="0">
                <a:solidFill>
                  <a:srgbClr val="080808"/>
                </a:solidFill>
              </a:rPr>
              <a:t> </a:t>
            </a:r>
            <a:r>
              <a:rPr lang="en-US" sz="2400" dirty="0" err="1">
                <a:solidFill>
                  <a:srgbClr val="080808"/>
                </a:solidFill>
              </a:rPr>
              <a:t>ocurre</a:t>
            </a:r>
            <a:r>
              <a:rPr lang="en-US" sz="2400" dirty="0">
                <a:solidFill>
                  <a:srgbClr val="080808"/>
                </a:solidFill>
              </a:rPr>
              <a:t> con el pueblo judío y Hashem. </a:t>
            </a: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Haftará </a:t>
            </a:r>
            <a:r>
              <a:rPr lang="es-CO" sz="2400" b="1" dirty="0" err="1" smtClean="0">
                <a:solidFill>
                  <a:srgbClr val="FF9933"/>
                </a:solidFill>
                <a:effectLst>
                  <a:outerShdw blurRad="38100" dist="38100" dir="2700000" algn="tl">
                    <a:srgbClr val="000000">
                      <a:alpha val="43137"/>
                    </a:srgbClr>
                  </a:outerShdw>
                </a:effectLst>
                <a:ea typeface="MS Gothic" charset="-128"/>
              </a:rPr>
              <a:t>Malají</a:t>
            </a:r>
            <a:r>
              <a:rPr lang="es-CO" sz="2400" b="1" dirty="0" smtClean="0">
                <a:solidFill>
                  <a:srgbClr val="FF9933"/>
                </a:solidFill>
                <a:effectLst>
                  <a:outerShdw blurRad="38100" dist="38100" dir="2700000" algn="tl">
                    <a:srgbClr val="000000">
                      <a:alpha val="43137"/>
                    </a:srgbClr>
                  </a:outerShdw>
                </a:effectLst>
                <a:ea typeface="MS Gothic" charset="-128"/>
              </a:rPr>
              <a:t> </a:t>
            </a:r>
            <a:r>
              <a:rPr lang="es-CO" sz="2400" b="1" dirty="0">
                <a:solidFill>
                  <a:srgbClr val="FF9933"/>
                </a:solidFill>
                <a:effectLst>
                  <a:outerShdw blurRad="38100" dist="38100" dir="2700000" algn="tl">
                    <a:srgbClr val="000000">
                      <a:alpha val="43137"/>
                    </a:srgbClr>
                  </a:outerShdw>
                </a:effectLst>
                <a:ea typeface="MS Gothic" charset="-128"/>
              </a:rPr>
              <a:t>1:1 </a:t>
            </a:r>
            <a:r>
              <a:rPr lang="es-CO" sz="2400" b="1" dirty="0">
                <a:solidFill>
                  <a:srgbClr val="FF9933"/>
                </a:solidFill>
                <a:effectLst>
                  <a:outerShdw blurRad="38100" dist="38100" dir="2700000" algn="tl">
                    <a:srgbClr val="000000">
                      <a:alpha val="43137"/>
                    </a:srgbClr>
                  </a:outerShdw>
                </a:effectLst>
                <a:ea typeface="MS Gothic" charset="-128"/>
              </a:rPr>
              <a:t>al </a:t>
            </a:r>
            <a:r>
              <a:rPr lang="es-CO" sz="2400" b="1" dirty="0" smtClean="0">
                <a:solidFill>
                  <a:srgbClr val="FF9933"/>
                </a:solidFill>
                <a:effectLst>
                  <a:outerShdw blurRad="38100" dist="38100" dir="2700000" algn="tl">
                    <a:srgbClr val="000000">
                      <a:alpha val="43137"/>
                    </a:srgbClr>
                  </a:outerShdw>
                </a:effectLst>
                <a:ea typeface="MS Gothic" charset="-128"/>
              </a:rPr>
              <a:t>2:7</a:t>
            </a: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r>
              <a:rPr lang="es-CO" sz="2400" b="1" i="1" dirty="0" err="1" smtClean="0">
                <a:solidFill>
                  <a:srgbClr val="FF0000"/>
                </a:solidFill>
                <a:ea typeface="MS Gothic" charset="-128"/>
              </a:rPr>
              <a:t>Sobreviviencia</a:t>
            </a:r>
            <a:r>
              <a:rPr lang="es-CO" sz="2400" b="1" i="1" dirty="0" smtClean="0">
                <a:solidFill>
                  <a:srgbClr val="FF0000"/>
                </a:solidFill>
                <a:ea typeface="MS Gothic" charset="-128"/>
              </a:rPr>
              <a:t> Histórica</a:t>
            </a:r>
            <a:endParaRPr lang="es-CO" sz="2400" dirty="0">
              <a:solidFill>
                <a:srgbClr val="FF0000"/>
              </a:solidFill>
              <a:ea typeface="MS Gothic" charset="-128"/>
            </a:endParaRPr>
          </a:p>
          <a:p>
            <a:pPr lvl="1">
              <a:buFont typeface="Arial" pitchFamily="34" charset="0"/>
              <a:buChar char="•"/>
            </a:pPr>
            <a:r>
              <a:rPr lang="en-US" sz="2400" dirty="0" err="1">
                <a:solidFill>
                  <a:srgbClr val="080808"/>
                </a:solidFill>
              </a:rPr>
              <a:t>Porque</a:t>
            </a:r>
            <a:r>
              <a:rPr lang="en-US" sz="2400" dirty="0">
                <a:solidFill>
                  <a:srgbClr val="080808"/>
                </a:solidFill>
              </a:rPr>
              <a:t> a </a:t>
            </a:r>
            <a:r>
              <a:rPr lang="en-US" sz="2400" dirty="0" err="1">
                <a:solidFill>
                  <a:srgbClr val="080808"/>
                </a:solidFill>
              </a:rPr>
              <a:t>pesar</a:t>
            </a:r>
            <a:r>
              <a:rPr lang="en-US" sz="2400" dirty="0">
                <a:solidFill>
                  <a:srgbClr val="080808"/>
                </a:solidFill>
              </a:rPr>
              <a:t> de ser "</a:t>
            </a:r>
            <a:r>
              <a:rPr lang="en-US" sz="2400" dirty="0" err="1">
                <a:solidFill>
                  <a:srgbClr val="080808"/>
                </a:solidFill>
              </a:rPr>
              <a:t>hermanos</a:t>
            </a:r>
            <a:r>
              <a:rPr lang="en-US" sz="2400" dirty="0">
                <a:solidFill>
                  <a:srgbClr val="080808"/>
                </a:solidFill>
              </a:rPr>
              <a:t> de Esav", vale </a:t>
            </a:r>
            <a:r>
              <a:rPr lang="en-US" sz="2400" dirty="0" err="1">
                <a:solidFill>
                  <a:srgbClr val="080808"/>
                </a:solidFill>
              </a:rPr>
              <a:t>decir</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nuestros</a:t>
            </a:r>
            <a:r>
              <a:rPr lang="en-US" sz="2400" dirty="0">
                <a:solidFill>
                  <a:srgbClr val="080808"/>
                </a:solidFill>
              </a:rPr>
              <a:t> </a:t>
            </a:r>
            <a:r>
              <a:rPr lang="en-US" sz="2400" dirty="0" err="1">
                <a:solidFill>
                  <a:srgbClr val="080808"/>
                </a:solidFill>
              </a:rPr>
              <a:t>pecados</a:t>
            </a:r>
            <a:r>
              <a:rPr lang="en-US" sz="2400" dirty="0">
                <a:solidFill>
                  <a:srgbClr val="080808"/>
                </a:solidFill>
              </a:rPr>
              <a:t> son comparables a los de </a:t>
            </a:r>
            <a:r>
              <a:rPr lang="en-US" sz="2400" dirty="0" err="1">
                <a:solidFill>
                  <a:srgbClr val="080808"/>
                </a:solidFill>
              </a:rPr>
              <a:t>él</a:t>
            </a:r>
            <a:r>
              <a:rPr lang="en-US" sz="2400" dirty="0">
                <a:solidFill>
                  <a:srgbClr val="080808"/>
                </a:solidFill>
              </a:rPr>
              <a:t>, Hashem </a:t>
            </a:r>
            <a:r>
              <a:rPr lang="en-US" sz="2400" dirty="0" err="1">
                <a:solidFill>
                  <a:srgbClr val="080808"/>
                </a:solidFill>
              </a:rPr>
              <a:t>sigue</a:t>
            </a:r>
            <a:r>
              <a:rPr lang="en-US" sz="2400" dirty="0">
                <a:solidFill>
                  <a:srgbClr val="080808"/>
                </a:solidFill>
              </a:rPr>
              <a:t> </a:t>
            </a:r>
            <a:r>
              <a:rPr lang="en-US" sz="2400" dirty="0" err="1">
                <a:solidFill>
                  <a:srgbClr val="080808"/>
                </a:solidFill>
              </a:rPr>
              <a:t>demostrándonos</a:t>
            </a:r>
            <a:r>
              <a:rPr lang="en-US" sz="2400" dirty="0">
                <a:solidFill>
                  <a:srgbClr val="080808"/>
                </a:solidFill>
              </a:rPr>
              <a:t> </a:t>
            </a:r>
            <a:r>
              <a:rPr lang="en-US" sz="2400" dirty="0" err="1">
                <a:solidFill>
                  <a:srgbClr val="080808"/>
                </a:solidFill>
              </a:rPr>
              <a:t>amor</a:t>
            </a:r>
            <a:r>
              <a:rPr lang="en-US" sz="2400" dirty="0">
                <a:solidFill>
                  <a:srgbClr val="080808"/>
                </a:solidFill>
              </a:rPr>
              <a:t>, y </a:t>
            </a:r>
            <a:r>
              <a:rPr lang="en-US" sz="2400" dirty="0" err="1">
                <a:solidFill>
                  <a:srgbClr val="080808"/>
                </a:solidFill>
              </a:rPr>
              <a:t>sigue</a:t>
            </a:r>
            <a:r>
              <a:rPr lang="en-US" sz="2400" dirty="0">
                <a:solidFill>
                  <a:srgbClr val="080808"/>
                </a:solidFill>
              </a:rPr>
              <a:t> </a:t>
            </a:r>
            <a:r>
              <a:rPr lang="en-US" sz="2400" dirty="0" err="1">
                <a:solidFill>
                  <a:srgbClr val="080808"/>
                </a:solidFill>
              </a:rPr>
              <a:t>perdonándonos</a:t>
            </a:r>
            <a:r>
              <a:rPr lang="en-US" sz="2400" dirty="0">
                <a:solidFill>
                  <a:srgbClr val="080808"/>
                </a:solidFill>
              </a:rPr>
              <a:t>. </a:t>
            </a:r>
            <a:endParaRPr lang="en-US" sz="2400" dirty="0" smtClean="0">
              <a:solidFill>
                <a:srgbClr val="080808"/>
              </a:solidFill>
            </a:endParaRPr>
          </a:p>
          <a:p>
            <a:pPr lvl="1">
              <a:buFont typeface="Arial" pitchFamily="34" charset="0"/>
              <a:buChar char="•"/>
            </a:pPr>
            <a:r>
              <a:rPr lang="en-US" sz="2400" dirty="0" err="1" smtClean="0">
                <a:solidFill>
                  <a:srgbClr val="080808"/>
                </a:solidFill>
              </a:rPr>
              <a:t>Nos</a:t>
            </a:r>
            <a:r>
              <a:rPr lang="en-US" sz="2400" dirty="0" smtClean="0">
                <a:solidFill>
                  <a:srgbClr val="080808"/>
                </a:solidFill>
              </a:rPr>
              <a:t> </a:t>
            </a:r>
            <a:r>
              <a:rPr lang="en-US" sz="2400" dirty="0" err="1">
                <a:solidFill>
                  <a:srgbClr val="080808"/>
                </a:solidFill>
              </a:rPr>
              <a:t>trata</a:t>
            </a:r>
            <a:r>
              <a:rPr lang="en-US" sz="2400" dirty="0">
                <a:solidFill>
                  <a:srgbClr val="080808"/>
                </a:solidFill>
              </a:rPr>
              <a:t> </a:t>
            </a:r>
            <a:r>
              <a:rPr lang="en-US" sz="2400" dirty="0" err="1">
                <a:solidFill>
                  <a:srgbClr val="080808"/>
                </a:solidFill>
              </a:rPr>
              <a:t>igual</a:t>
            </a:r>
            <a:r>
              <a:rPr lang="en-US" sz="2400" dirty="0">
                <a:solidFill>
                  <a:srgbClr val="080808"/>
                </a:solidFill>
              </a:rPr>
              <a:t> </a:t>
            </a:r>
            <a:r>
              <a:rPr lang="en-US" sz="2400" dirty="0" err="1">
                <a:solidFill>
                  <a:srgbClr val="080808"/>
                </a:solidFill>
              </a:rPr>
              <a:t>que</a:t>
            </a:r>
            <a:r>
              <a:rPr lang="en-US" sz="2400" dirty="0">
                <a:solidFill>
                  <a:srgbClr val="080808"/>
                </a:solidFill>
              </a:rPr>
              <a:t> un </a:t>
            </a:r>
            <a:r>
              <a:rPr lang="en-US" sz="2400" dirty="0" err="1">
                <a:solidFill>
                  <a:srgbClr val="080808"/>
                </a:solidFill>
              </a:rPr>
              <a:t>amo</a:t>
            </a:r>
            <a:r>
              <a:rPr lang="en-US" sz="2400" dirty="0">
                <a:solidFill>
                  <a:srgbClr val="080808"/>
                </a:solidFill>
              </a:rPr>
              <a:t> </a:t>
            </a:r>
            <a:r>
              <a:rPr lang="en-US" sz="2400" dirty="0" err="1">
                <a:solidFill>
                  <a:srgbClr val="080808"/>
                </a:solidFill>
              </a:rPr>
              <a:t>trata</a:t>
            </a:r>
            <a:r>
              <a:rPr lang="en-US" sz="2400" dirty="0">
                <a:solidFill>
                  <a:srgbClr val="080808"/>
                </a:solidFill>
              </a:rPr>
              <a:t> a un </a:t>
            </a:r>
            <a:r>
              <a:rPr lang="en-US" sz="2400" dirty="0" err="1">
                <a:solidFill>
                  <a:srgbClr val="080808"/>
                </a:solidFill>
              </a:rPr>
              <a:t>sirviente</a:t>
            </a:r>
            <a:r>
              <a:rPr lang="en-US" sz="2400" dirty="0">
                <a:solidFill>
                  <a:srgbClr val="080808"/>
                </a:solidFill>
              </a:rPr>
              <a:t> </a:t>
            </a:r>
            <a:r>
              <a:rPr lang="en-US" sz="2400" dirty="0" err="1">
                <a:solidFill>
                  <a:srgbClr val="080808"/>
                </a:solidFill>
              </a:rPr>
              <a:t>querido</a:t>
            </a:r>
            <a:r>
              <a:rPr lang="en-US" sz="2400" dirty="0">
                <a:solidFill>
                  <a:srgbClr val="080808"/>
                </a:solidFill>
              </a:rPr>
              <a:t>, </a:t>
            </a:r>
            <a:r>
              <a:rPr lang="en-US" sz="2400" dirty="0" err="1">
                <a:solidFill>
                  <a:srgbClr val="080808"/>
                </a:solidFill>
              </a:rPr>
              <a:t>pero</a:t>
            </a:r>
            <a:r>
              <a:rPr lang="en-US" sz="2400" dirty="0">
                <a:solidFill>
                  <a:srgbClr val="080808"/>
                </a:solidFill>
              </a:rPr>
              <a:t> </a:t>
            </a:r>
            <a:r>
              <a:rPr lang="en-US" sz="2400" dirty="0" err="1">
                <a:solidFill>
                  <a:srgbClr val="080808"/>
                </a:solidFill>
              </a:rPr>
              <a:t>que</a:t>
            </a:r>
            <a:r>
              <a:rPr lang="en-US" sz="2400" dirty="0">
                <a:solidFill>
                  <a:srgbClr val="080808"/>
                </a:solidFill>
              </a:rPr>
              <a:t> se ha </a:t>
            </a:r>
            <a:r>
              <a:rPr lang="en-US" sz="2400" dirty="0" err="1">
                <a:solidFill>
                  <a:srgbClr val="080808"/>
                </a:solidFill>
              </a:rPr>
              <a:t>equivocado</a:t>
            </a:r>
            <a:r>
              <a:rPr lang="en-US" sz="2400" dirty="0">
                <a:solidFill>
                  <a:srgbClr val="080808"/>
                </a:solidFill>
              </a:rPr>
              <a:t>, y </a:t>
            </a:r>
            <a:r>
              <a:rPr lang="en-US" sz="2400" dirty="0" err="1">
                <a:solidFill>
                  <a:srgbClr val="080808"/>
                </a:solidFill>
              </a:rPr>
              <a:t>nos</a:t>
            </a:r>
            <a:r>
              <a:rPr lang="en-US" sz="2400" dirty="0">
                <a:solidFill>
                  <a:srgbClr val="080808"/>
                </a:solidFill>
              </a:rPr>
              <a:t> </a:t>
            </a:r>
            <a:r>
              <a:rPr lang="en-US" sz="2400" dirty="0" err="1">
                <a:solidFill>
                  <a:srgbClr val="080808"/>
                </a:solidFill>
              </a:rPr>
              <a:t>perdona</a:t>
            </a:r>
            <a:r>
              <a:rPr lang="en-US" sz="2400" dirty="0">
                <a:solidFill>
                  <a:srgbClr val="080808"/>
                </a:solidFill>
              </a:rPr>
              <a:t>, </a:t>
            </a:r>
            <a:r>
              <a:rPr lang="en-US" sz="2400" dirty="0" err="1">
                <a:solidFill>
                  <a:srgbClr val="080808"/>
                </a:solidFill>
              </a:rPr>
              <a:t>si</a:t>
            </a:r>
            <a:r>
              <a:rPr lang="en-US" sz="2400" dirty="0">
                <a:solidFill>
                  <a:srgbClr val="080808"/>
                </a:solidFill>
              </a:rPr>
              <a:t> </a:t>
            </a:r>
            <a:r>
              <a:rPr lang="en-US" sz="2400" dirty="0" err="1">
                <a:solidFill>
                  <a:srgbClr val="080808"/>
                </a:solidFill>
              </a:rPr>
              <a:t>bien</a:t>
            </a:r>
            <a:r>
              <a:rPr lang="en-US" sz="2400" dirty="0">
                <a:solidFill>
                  <a:srgbClr val="080808"/>
                </a:solidFill>
              </a:rPr>
              <a:t> </a:t>
            </a:r>
            <a:r>
              <a:rPr lang="en-US" sz="2400" dirty="0" err="1">
                <a:solidFill>
                  <a:srgbClr val="080808"/>
                </a:solidFill>
              </a:rPr>
              <a:t>nuestra</a:t>
            </a:r>
            <a:r>
              <a:rPr lang="en-US" sz="2400" dirty="0">
                <a:solidFill>
                  <a:srgbClr val="080808"/>
                </a:solidFill>
              </a:rPr>
              <a:t> </a:t>
            </a:r>
            <a:r>
              <a:rPr lang="en-US" sz="2400" dirty="0" err="1">
                <a:solidFill>
                  <a:srgbClr val="080808"/>
                </a:solidFill>
              </a:rPr>
              <a:t>conducta</a:t>
            </a:r>
            <a:r>
              <a:rPr lang="en-US" sz="2400" dirty="0">
                <a:solidFill>
                  <a:srgbClr val="080808"/>
                </a:solidFill>
              </a:rPr>
              <a:t> </a:t>
            </a:r>
            <a:r>
              <a:rPr lang="en-US" sz="2400" dirty="0" err="1">
                <a:solidFill>
                  <a:srgbClr val="080808"/>
                </a:solidFill>
              </a:rPr>
              <a:t>merecería</a:t>
            </a:r>
            <a:r>
              <a:rPr lang="en-US" sz="2400" dirty="0">
                <a:solidFill>
                  <a:srgbClr val="080808"/>
                </a:solidFill>
              </a:rPr>
              <a:t> </a:t>
            </a:r>
            <a:r>
              <a:rPr lang="en-US" sz="2400" dirty="0" err="1">
                <a:solidFill>
                  <a:srgbClr val="080808"/>
                </a:solidFill>
              </a:rPr>
              <a:t>una</a:t>
            </a:r>
            <a:r>
              <a:rPr lang="en-US" sz="2400" dirty="0">
                <a:solidFill>
                  <a:srgbClr val="080808"/>
                </a:solidFill>
              </a:rPr>
              <a:t> </a:t>
            </a:r>
            <a:r>
              <a:rPr lang="en-US" sz="2400" dirty="0" err="1">
                <a:solidFill>
                  <a:srgbClr val="080808"/>
                </a:solidFill>
              </a:rPr>
              <a:t>dura</a:t>
            </a:r>
            <a:r>
              <a:rPr lang="en-US" sz="2400" dirty="0">
                <a:solidFill>
                  <a:srgbClr val="080808"/>
                </a:solidFill>
              </a:rPr>
              <a:t> </a:t>
            </a:r>
            <a:r>
              <a:rPr lang="en-US" sz="2400" dirty="0" err="1">
                <a:solidFill>
                  <a:srgbClr val="080808"/>
                </a:solidFill>
              </a:rPr>
              <a:t>condena</a:t>
            </a:r>
            <a:r>
              <a:rPr lang="en-US" sz="2400" dirty="0">
                <a:solidFill>
                  <a:srgbClr val="080808"/>
                </a:solidFill>
              </a:rPr>
              <a:t> </a:t>
            </a:r>
            <a:r>
              <a:rPr lang="en-US" sz="2400" dirty="0" err="1">
                <a:solidFill>
                  <a:srgbClr val="080808"/>
                </a:solidFill>
              </a:rPr>
              <a:t>por</a:t>
            </a:r>
            <a:r>
              <a:rPr lang="en-US" sz="2400" dirty="0">
                <a:solidFill>
                  <a:srgbClr val="080808"/>
                </a:solidFill>
              </a:rPr>
              <a:t> parte de </a:t>
            </a:r>
            <a:r>
              <a:rPr lang="en-US" sz="2400" dirty="0" err="1">
                <a:solidFill>
                  <a:srgbClr val="080808"/>
                </a:solidFill>
              </a:rPr>
              <a:t>otra</a:t>
            </a:r>
            <a:r>
              <a:rPr lang="en-US" sz="2400" dirty="0">
                <a:solidFill>
                  <a:srgbClr val="080808"/>
                </a:solidFill>
              </a:rPr>
              <a:t> persona. </a:t>
            </a:r>
          </a:p>
          <a:p>
            <a:pPr lvl="1">
              <a:buFont typeface="Arial" pitchFamily="34" charset="0"/>
              <a:buChar char="•"/>
            </a:pPr>
            <a:r>
              <a:rPr lang="en-US" sz="2400" dirty="0">
                <a:solidFill>
                  <a:srgbClr val="080808"/>
                </a:solidFill>
              </a:rPr>
              <a:t> </a:t>
            </a:r>
          </a:p>
          <a:p>
            <a:pPr lvl="1">
              <a:buFont typeface="Arial" pitchFamily="34" charset="0"/>
              <a:buChar char="•"/>
            </a:pPr>
            <a:r>
              <a:rPr lang="en-US" sz="2400" i="1" dirty="0">
                <a:solidFill>
                  <a:srgbClr val="080808"/>
                </a:solidFill>
              </a:rPr>
              <a:t>(</a:t>
            </a:r>
            <a:r>
              <a:rPr lang="en-US" sz="2400" i="1" dirty="0" err="1">
                <a:solidFill>
                  <a:srgbClr val="080808"/>
                </a:solidFill>
              </a:rPr>
              <a:t>Adaptado</a:t>
            </a:r>
            <a:r>
              <a:rPr lang="en-US" sz="2400" i="1" dirty="0">
                <a:solidFill>
                  <a:srgbClr val="080808"/>
                </a:solidFill>
              </a:rPr>
              <a:t> del </a:t>
            </a:r>
            <a:r>
              <a:rPr lang="en-US" sz="2400" i="1" dirty="0" err="1">
                <a:solidFill>
                  <a:srgbClr val="080808"/>
                </a:solidFill>
              </a:rPr>
              <a:t>Jatam</a:t>
            </a:r>
            <a:r>
              <a:rPr lang="en-US" sz="2400" i="1" dirty="0">
                <a:solidFill>
                  <a:srgbClr val="080808"/>
                </a:solidFill>
              </a:rPr>
              <a:t> </a:t>
            </a:r>
            <a:r>
              <a:rPr lang="en-US" sz="2400" i="1" dirty="0" err="1">
                <a:solidFill>
                  <a:srgbClr val="080808"/>
                </a:solidFill>
              </a:rPr>
              <a:t>Sofer</a:t>
            </a:r>
            <a:r>
              <a:rPr lang="en-US" sz="2400" i="1" dirty="0">
                <a:solidFill>
                  <a:srgbClr val="080808"/>
                </a:solidFill>
              </a:rPr>
              <a:t>)</a:t>
            </a:r>
            <a:endParaRPr lang="en-US" sz="2400" dirty="0">
              <a:solidFill>
                <a:srgbClr val="080808"/>
              </a:solidFill>
            </a:endParaRP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smtClean="0">
                <a:solidFill>
                  <a:srgbClr val="FF0000"/>
                </a:solidFill>
                <a:effectLst>
                  <a:outerShdw blurRad="38100" dist="38100" dir="2700000" algn="tl">
                    <a:srgbClr val="000000">
                      <a:alpha val="43137"/>
                    </a:srgbClr>
                  </a:outerShdw>
                </a:effectLst>
              </a:rPr>
              <a:t>"</a:t>
            </a:r>
            <a:r>
              <a:rPr lang="es-ES" sz="2400" i="1" u="none" strike="noStrike" dirty="0" smtClean="0">
                <a:solidFill>
                  <a:srgbClr val="FF0000"/>
                </a:solidFill>
                <a:effectLst>
                  <a:outerShdw blurRad="38100" dist="38100" dir="2700000" algn="tl">
                    <a:srgbClr val="000000">
                      <a:alpha val="43137"/>
                    </a:srgbClr>
                  </a:outerShdw>
                </a:effectLst>
              </a:rPr>
              <a:t>Y </a:t>
            </a:r>
            <a:r>
              <a:rPr lang="es-ES" sz="2400" i="1" dirty="0" smtClean="0">
                <a:solidFill>
                  <a:srgbClr val="FF0000"/>
                </a:solidFill>
                <a:effectLst>
                  <a:outerShdw blurRad="38100" dist="38100" dir="2700000" algn="tl">
                    <a:srgbClr val="000000">
                      <a:alpha val="43137"/>
                    </a:srgbClr>
                  </a:outerShdw>
                </a:effectLst>
              </a:rPr>
              <a:t> </a:t>
            </a:r>
            <a:r>
              <a:rPr lang="es-ES" sz="2400" i="1" u="none" strike="noStrike" dirty="0" smtClean="0">
                <a:solidFill>
                  <a:srgbClr val="FF0000"/>
                </a:solidFill>
                <a:effectLst>
                  <a:outerShdw blurRad="38100" dist="38100" dir="2700000" algn="tl">
                    <a:srgbClr val="000000">
                      <a:alpha val="43137"/>
                    </a:srgbClr>
                  </a:outerShdw>
                </a:effectLst>
                <a:hlinkClick r:id="rId4" action="ppaction://hlinkfile"/>
              </a:rPr>
              <a:t>lucharon </a:t>
            </a:r>
            <a:r>
              <a:rPr lang="es-ES" sz="2400" i="1" dirty="0" smtClean="0">
                <a:solidFill>
                  <a:srgbClr val="FF0000"/>
                </a:solidFill>
                <a:effectLst>
                  <a:outerShdw blurRad="38100" dist="38100" dir="2700000" algn="tl">
                    <a:srgbClr val="000000">
                      <a:alpha val="43137"/>
                    </a:srgbClr>
                  </a:outerShdw>
                </a:effectLst>
              </a:rPr>
              <a:t> los hijos en su vientre, y ella dijo: Si es así ¿por qué deseé yo esto? Y fue a consultar al Eterno. </a:t>
            </a:r>
            <a:r>
              <a:rPr lang="en-US" sz="2400" b="1" dirty="0" smtClean="0">
                <a:solidFill>
                  <a:srgbClr val="FF0000"/>
                </a:solidFill>
                <a:effectLst>
                  <a:outerShdw blurRad="38100" dist="38100" dir="2700000" algn="tl">
                    <a:srgbClr val="000000">
                      <a:alpha val="43137"/>
                    </a:srgbClr>
                  </a:outerShdw>
                </a:effectLst>
              </a:rPr>
              <a:t>" </a:t>
            </a:r>
            <a:r>
              <a:rPr lang="en-US" sz="2400" b="1" dirty="0">
                <a:solidFill>
                  <a:srgbClr val="FF0000"/>
                </a:solidFill>
                <a:effectLst>
                  <a:outerShdw blurRad="38100" dist="38100" dir="2700000" algn="tl">
                    <a:srgbClr val="000000">
                      <a:alpha val="43137"/>
                    </a:srgbClr>
                  </a:outerShdw>
                </a:effectLst>
              </a:rPr>
              <a:t>(</a:t>
            </a:r>
            <a:r>
              <a:rPr lang="en-US" sz="2400" b="1" dirty="0" smtClean="0">
                <a:solidFill>
                  <a:srgbClr val="FF0000"/>
                </a:solidFill>
                <a:effectLst>
                  <a:outerShdw blurRad="38100" dist="38100" dir="2700000" algn="tl">
                    <a:srgbClr val="000000">
                      <a:alpha val="43137"/>
                    </a:srgbClr>
                  </a:outerShdw>
                </a:effectLst>
              </a:rPr>
              <a:t>25:22)</a:t>
            </a:r>
            <a:r>
              <a:rPr lang="en-US" sz="2400" dirty="0" smtClean="0">
                <a:solidFill>
                  <a:srgbClr val="FF0000"/>
                </a:solidFill>
                <a:effectLst>
                  <a:outerShdw blurRad="38100" dist="38100" dir="2700000" algn="tl">
                    <a:srgbClr val="000000">
                      <a:alpha val="43137"/>
                    </a:srgbClr>
                  </a:outerShdw>
                </a:effectLst>
              </a:rPr>
              <a:t> </a:t>
            </a:r>
            <a:endParaRPr lang="en-US" sz="2400" dirty="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Las figuras de Jacob y Esaú aparecen eternamente en lucha. Desde las entrañas maternas combatían los dos hermanos. Esto significa una ulterior pelea entre dos ideologías. Esaú, por la influencia de las Sagradas Escrituras, aparece ligado a la idea de perversidad y maldad, y Jacob a la idea de integridad e inocencia. Este combate se repite numerosas veces en el curso de la historia de la humanidad.</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a:solidFill>
                  <a:srgbClr val="FF0000"/>
                </a:solidFill>
                <a:effectLst>
                  <a:outerShdw blurRad="38100" dist="38100" dir="2700000" algn="tl">
                    <a:srgbClr val="000000">
                      <a:alpha val="43137"/>
                    </a:srgbClr>
                  </a:outerShdw>
                </a:effectLst>
              </a:rPr>
              <a:t>"Y Yaakov era un hombre simple" (25:27)</a:t>
            </a:r>
            <a:r>
              <a:rPr lang="en-US" sz="2400" dirty="0">
                <a:solidFill>
                  <a:srgbClr val="FF0000"/>
                </a:solidFill>
                <a:effectLst>
                  <a:outerShdw blurRad="38100" dist="38100" dir="2700000" algn="tl">
                    <a:srgbClr val="000000">
                      <a:alpha val="43137"/>
                    </a:srgbClr>
                  </a:outerShdw>
                </a:effectLst>
              </a:rPr>
              <a:t> </a:t>
            </a:r>
          </a:p>
          <a:p>
            <a:pPr lvl="1">
              <a:buFont typeface="Arial" pitchFamily="34" charset="0"/>
              <a:buChar char="•"/>
            </a:pPr>
            <a:r>
              <a:rPr lang="en-US" sz="2400" dirty="0">
                <a:solidFill>
                  <a:srgbClr val="080808"/>
                </a:solidFill>
              </a:rPr>
              <a:t>El </a:t>
            </a:r>
            <a:r>
              <a:rPr lang="en-US" sz="2400" dirty="0" err="1">
                <a:solidFill>
                  <a:srgbClr val="080808"/>
                </a:solidFill>
              </a:rPr>
              <a:t>individuo</a:t>
            </a:r>
            <a:r>
              <a:rPr lang="en-US" sz="2400" dirty="0">
                <a:solidFill>
                  <a:srgbClr val="080808"/>
                </a:solidFill>
              </a:rPr>
              <a:t> </a:t>
            </a:r>
            <a:r>
              <a:rPr lang="en-US" sz="2400" dirty="0" err="1">
                <a:solidFill>
                  <a:srgbClr val="080808"/>
                </a:solidFill>
              </a:rPr>
              <a:t>debe</a:t>
            </a:r>
            <a:r>
              <a:rPr lang="en-US" sz="2400" dirty="0">
                <a:solidFill>
                  <a:srgbClr val="080808"/>
                </a:solidFill>
              </a:rPr>
              <a:t> </a:t>
            </a:r>
            <a:r>
              <a:rPr lang="en-US" sz="2400" dirty="0" err="1">
                <a:solidFill>
                  <a:srgbClr val="080808"/>
                </a:solidFill>
              </a:rPr>
              <a:t>poder</a:t>
            </a:r>
            <a:r>
              <a:rPr lang="en-US" sz="2400" dirty="0">
                <a:solidFill>
                  <a:srgbClr val="080808"/>
                </a:solidFill>
              </a:rPr>
              <a:t> </a:t>
            </a:r>
            <a:r>
              <a:rPr lang="en-US" sz="2400" dirty="0" err="1">
                <a:solidFill>
                  <a:srgbClr val="080808"/>
                </a:solidFill>
              </a:rPr>
              <a:t>tener</a:t>
            </a:r>
            <a:r>
              <a:rPr lang="en-US" sz="2400" dirty="0">
                <a:solidFill>
                  <a:srgbClr val="080808"/>
                </a:solidFill>
              </a:rPr>
              <a:t> control y </a:t>
            </a:r>
            <a:r>
              <a:rPr lang="en-US" sz="2400" dirty="0" err="1">
                <a:solidFill>
                  <a:srgbClr val="080808"/>
                </a:solidFill>
              </a:rPr>
              <a:t>dominio</a:t>
            </a:r>
            <a:r>
              <a:rPr lang="en-US" sz="2400" dirty="0">
                <a:solidFill>
                  <a:srgbClr val="080808"/>
                </a:solidFill>
              </a:rPr>
              <a:t> de </a:t>
            </a:r>
            <a:r>
              <a:rPr lang="en-US" sz="2400" dirty="0" err="1">
                <a:solidFill>
                  <a:srgbClr val="080808"/>
                </a:solidFill>
              </a:rPr>
              <a:t>sus</a:t>
            </a:r>
            <a:r>
              <a:rPr lang="en-US" sz="2400" dirty="0">
                <a:solidFill>
                  <a:srgbClr val="080808"/>
                </a:solidFill>
              </a:rPr>
              <a:t> </a:t>
            </a:r>
            <a:r>
              <a:rPr lang="en-US" sz="2400" dirty="0" err="1">
                <a:solidFill>
                  <a:srgbClr val="080808"/>
                </a:solidFill>
              </a:rPr>
              <a:t>rasgos</a:t>
            </a:r>
            <a:r>
              <a:rPr lang="en-US" sz="2400" dirty="0">
                <a:solidFill>
                  <a:srgbClr val="080808"/>
                </a:solidFill>
              </a:rPr>
              <a:t> de </a:t>
            </a:r>
            <a:r>
              <a:rPr lang="en-US" sz="2400" dirty="0" err="1">
                <a:solidFill>
                  <a:srgbClr val="080808"/>
                </a:solidFill>
              </a:rPr>
              <a:t>carácter</a:t>
            </a:r>
            <a:r>
              <a:rPr lang="en-US" sz="2400" dirty="0">
                <a:solidFill>
                  <a:srgbClr val="080808"/>
                </a:solidFill>
              </a:rPr>
              <a:t>, </a:t>
            </a:r>
            <a:r>
              <a:rPr lang="en-US" sz="2400" dirty="0" err="1">
                <a:solidFill>
                  <a:srgbClr val="080808"/>
                </a:solidFill>
              </a:rPr>
              <a:t>ejercitando</a:t>
            </a:r>
            <a:r>
              <a:rPr lang="en-US" sz="2400" dirty="0">
                <a:solidFill>
                  <a:srgbClr val="080808"/>
                </a:solidFill>
              </a:rPr>
              <a:t> el </a:t>
            </a:r>
            <a:r>
              <a:rPr lang="en-US" sz="2400" dirty="0" err="1">
                <a:solidFill>
                  <a:srgbClr val="080808"/>
                </a:solidFill>
              </a:rPr>
              <a:t>rasgo</a:t>
            </a:r>
            <a:r>
              <a:rPr lang="en-US" sz="2400" dirty="0">
                <a:solidFill>
                  <a:srgbClr val="080808"/>
                </a:solidFill>
              </a:rPr>
              <a:t> </a:t>
            </a:r>
            <a:r>
              <a:rPr lang="en-US" sz="2400" dirty="0" err="1">
                <a:solidFill>
                  <a:srgbClr val="080808"/>
                </a:solidFill>
              </a:rPr>
              <a:t>apropiado</a:t>
            </a:r>
            <a:r>
              <a:rPr lang="en-US" sz="2400" dirty="0">
                <a:solidFill>
                  <a:srgbClr val="080808"/>
                </a:solidFill>
              </a:rPr>
              <a:t> en la </a:t>
            </a:r>
            <a:r>
              <a:rPr lang="en-US" sz="2400" dirty="0" err="1">
                <a:solidFill>
                  <a:srgbClr val="080808"/>
                </a:solidFill>
              </a:rPr>
              <a:t>situación</a:t>
            </a:r>
            <a:r>
              <a:rPr lang="en-US" sz="2400" dirty="0">
                <a:solidFill>
                  <a:srgbClr val="080808"/>
                </a:solidFill>
              </a:rPr>
              <a:t> </a:t>
            </a:r>
            <a:r>
              <a:rPr lang="en-US" sz="2400" dirty="0" err="1">
                <a:solidFill>
                  <a:srgbClr val="080808"/>
                </a:solidFill>
              </a:rPr>
              <a:t>adecuada</a:t>
            </a:r>
            <a:r>
              <a:rPr lang="en-US" sz="2400" dirty="0">
                <a:solidFill>
                  <a:srgbClr val="080808"/>
                </a:solidFill>
              </a:rPr>
              <a:t>. </a:t>
            </a:r>
            <a:endParaRPr lang="en-US" sz="2400" dirty="0" smtClean="0">
              <a:solidFill>
                <a:srgbClr val="080808"/>
              </a:solidFill>
            </a:endParaRPr>
          </a:p>
          <a:p>
            <a:pPr lvl="1">
              <a:buFont typeface="Arial" pitchFamily="34" charset="0"/>
              <a:buChar char="•"/>
            </a:pPr>
            <a:r>
              <a:rPr lang="en-US" sz="2400" dirty="0" err="1" smtClean="0">
                <a:solidFill>
                  <a:srgbClr val="080808"/>
                </a:solidFill>
              </a:rPr>
              <a:t>Porque</a:t>
            </a:r>
            <a:r>
              <a:rPr lang="en-US" sz="2400" dirty="0" smtClean="0">
                <a:solidFill>
                  <a:srgbClr val="080808"/>
                </a:solidFill>
              </a:rPr>
              <a:t> </a:t>
            </a:r>
            <a:r>
              <a:rPr lang="en-US" sz="2400" dirty="0">
                <a:solidFill>
                  <a:srgbClr val="080808"/>
                </a:solidFill>
              </a:rPr>
              <a:t>hay </a:t>
            </a:r>
            <a:r>
              <a:rPr lang="en-US" sz="2400" dirty="0" err="1">
                <a:solidFill>
                  <a:srgbClr val="080808"/>
                </a:solidFill>
              </a:rPr>
              <a:t>veces</a:t>
            </a:r>
            <a:r>
              <a:rPr lang="en-US" sz="2400" dirty="0">
                <a:solidFill>
                  <a:srgbClr val="080808"/>
                </a:solidFill>
              </a:rPr>
              <a:t> en </a:t>
            </a:r>
            <a:r>
              <a:rPr lang="en-US" sz="2400" dirty="0" err="1">
                <a:solidFill>
                  <a:srgbClr val="080808"/>
                </a:solidFill>
              </a:rPr>
              <a:t>que</a:t>
            </a:r>
            <a:r>
              <a:rPr lang="en-US" sz="2400" dirty="0">
                <a:solidFill>
                  <a:srgbClr val="080808"/>
                </a:solidFill>
              </a:rPr>
              <a:t> </a:t>
            </a:r>
            <a:r>
              <a:rPr lang="en-US" sz="2400" dirty="0" err="1">
                <a:solidFill>
                  <a:srgbClr val="080808"/>
                </a:solidFill>
              </a:rPr>
              <a:t>deber</a:t>
            </a:r>
            <a:r>
              <a:rPr lang="en-US" sz="2400" dirty="0">
                <a:solidFill>
                  <a:srgbClr val="080808"/>
                </a:solidFill>
              </a:rPr>
              <a:t> </a:t>
            </a:r>
            <a:r>
              <a:rPr lang="en-US" sz="2400" dirty="0" err="1">
                <a:solidFill>
                  <a:srgbClr val="080808"/>
                </a:solidFill>
              </a:rPr>
              <a:t>aplicar</a:t>
            </a:r>
            <a:r>
              <a:rPr lang="en-US" sz="2400" dirty="0">
                <a:solidFill>
                  <a:srgbClr val="080808"/>
                </a:solidFill>
              </a:rPr>
              <a:t> un "mal" </a:t>
            </a:r>
            <a:r>
              <a:rPr lang="en-US" sz="2400" dirty="0" err="1">
                <a:solidFill>
                  <a:srgbClr val="080808"/>
                </a:solidFill>
              </a:rPr>
              <a:t>rasgo</a:t>
            </a:r>
            <a:r>
              <a:rPr lang="en-US" sz="2400" dirty="0">
                <a:solidFill>
                  <a:srgbClr val="080808"/>
                </a:solidFill>
              </a:rPr>
              <a:t> de </a:t>
            </a:r>
            <a:r>
              <a:rPr lang="en-US" sz="2400" dirty="0" err="1" smtClean="0">
                <a:solidFill>
                  <a:srgbClr val="080808"/>
                </a:solidFill>
              </a:rPr>
              <a:t>carácter</a:t>
            </a:r>
            <a:r>
              <a:rPr lang="en-US" sz="2400" dirty="0" smtClean="0">
                <a:solidFill>
                  <a:srgbClr val="080808"/>
                </a:solidFill>
              </a:rPr>
              <a:t> </a:t>
            </a:r>
            <a:r>
              <a:rPr lang="en-US" sz="2400" dirty="0" err="1">
                <a:solidFill>
                  <a:srgbClr val="080808"/>
                </a:solidFill>
              </a:rPr>
              <a:t>por</a:t>
            </a:r>
            <a:r>
              <a:rPr lang="en-US" sz="2400" dirty="0">
                <a:solidFill>
                  <a:srgbClr val="080808"/>
                </a:solidFill>
              </a:rPr>
              <a:t> </a:t>
            </a:r>
            <a:r>
              <a:rPr lang="en-US" sz="2400" dirty="0" err="1">
                <a:solidFill>
                  <a:srgbClr val="080808"/>
                </a:solidFill>
              </a:rPr>
              <a:t>una</a:t>
            </a:r>
            <a:r>
              <a:rPr lang="en-US" sz="2400" dirty="0">
                <a:solidFill>
                  <a:srgbClr val="080808"/>
                </a:solidFill>
              </a:rPr>
              <a:t> </a:t>
            </a:r>
            <a:r>
              <a:rPr lang="en-US" sz="2400" dirty="0" err="1">
                <a:solidFill>
                  <a:srgbClr val="080808"/>
                </a:solidFill>
              </a:rPr>
              <a:t>buena</a:t>
            </a:r>
            <a:r>
              <a:rPr lang="en-US" sz="2400" dirty="0">
                <a:solidFill>
                  <a:srgbClr val="080808"/>
                </a:solidFill>
              </a:rPr>
              <a:t> </a:t>
            </a:r>
            <a:r>
              <a:rPr lang="en-US" sz="2400" dirty="0" err="1">
                <a:solidFill>
                  <a:srgbClr val="080808"/>
                </a:solidFill>
              </a:rPr>
              <a:t>razón</a:t>
            </a:r>
            <a:r>
              <a:rPr lang="en-US" sz="2400" dirty="0">
                <a:solidFill>
                  <a:srgbClr val="080808"/>
                </a:solidFill>
              </a:rPr>
              <a:t>, </a:t>
            </a:r>
            <a:r>
              <a:rPr lang="en-US" sz="2400" dirty="0" err="1">
                <a:solidFill>
                  <a:srgbClr val="080808"/>
                </a:solidFill>
              </a:rPr>
              <a:t>tal</a:t>
            </a:r>
            <a:r>
              <a:rPr lang="en-US" sz="2400" dirty="0">
                <a:solidFill>
                  <a:srgbClr val="080808"/>
                </a:solidFill>
              </a:rPr>
              <a:t> </a:t>
            </a:r>
            <a:r>
              <a:rPr lang="en-US" sz="2400" dirty="0" err="1">
                <a:solidFill>
                  <a:srgbClr val="080808"/>
                </a:solidFill>
              </a:rPr>
              <a:t>como</a:t>
            </a:r>
            <a:r>
              <a:rPr lang="en-US" sz="2400" dirty="0">
                <a:solidFill>
                  <a:srgbClr val="080808"/>
                </a:solidFill>
              </a:rPr>
              <a:t> </a:t>
            </a:r>
            <a:r>
              <a:rPr lang="en-US" sz="2400" dirty="0" err="1">
                <a:solidFill>
                  <a:srgbClr val="080808"/>
                </a:solidFill>
              </a:rPr>
              <a:t>enseñan</a:t>
            </a:r>
            <a:r>
              <a:rPr lang="en-US" sz="2400" dirty="0">
                <a:solidFill>
                  <a:srgbClr val="080808"/>
                </a:solidFill>
              </a:rPr>
              <a:t> </a:t>
            </a:r>
            <a:r>
              <a:rPr lang="en-US" sz="2400" dirty="0" err="1">
                <a:solidFill>
                  <a:srgbClr val="080808"/>
                </a:solidFill>
              </a:rPr>
              <a:t>nuestros</a:t>
            </a:r>
            <a:r>
              <a:rPr lang="en-US" sz="2400" dirty="0">
                <a:solidFill>
                  <a:srgbClr val="080808"/>
                </a:solidFill>
              </a:rPr>
              <a:t> </a:t>
            </a:r>
            <a:r>
              <a:rPr lang="en-US" sz="2400" dirty="0" err="1">
                <a:solidFill>
                  <a:srgbClr val="080808"/>
                </a:solidFill>
              </a:rPr>
              <a:t>Sabios</a:t>
            </a:r>
            <a:r>
              <a:rPr lang="en-US" sz="2400" dirty="0">
                <a:solidFill>
                  <a:srgbClr val="080808"/>
                </a:solidFill>
              </a:rPr>
              <a:t> "</a:t>
            </a:r>
            <a:r>
              <a:rPr lang="en-US" sz="2400" dirty="0" err="1">
                <a:solidFill>
                  <a:srgbClr val="080808"/>
                </a:solidFill>
              </a:rPr>
              <a:t>todo</a:t>
            </a:r>
            <a:r>
              <a:rPr lang="en-US" sz="2400" dirty="0">
                <a:solidFill>
                  <a:srgbClr val="080808"/>
                </a:solidFill>
              </a:rPr>
              <a:t> el </a:t>
            </a:r>
            <a:r>
              <a:rPr lang="en-US" sz="2400" dirty="0" err="1">
                <a:solidFill>
                  <a:srgbClr val="080808"/>
                </a:solidFill>
              </a:rPr>
              <a:t>que</a:t>
            </a:r>
            <a:r>
              <a:rPr lang="en-US" sz="2400" dirty="0">
                <a:solidFill>
                  <a:srgbClr val="080808"/>
                </a:solidFill>
              </a:rPr>
              <a:t> </a:t>
            </a:r>
            <a:r>
              <a:rPr lang="en-US" sz="2400" dirty="0" err="1">
                <a:solidFill>
                  <a:srgbClr val="080808"/>
                </a:solidFill>
              </a:rPr>
              <a:t>es</a:t>
            </a:r>
            <a:r>
              <a:rPr lang="en-US" sz="2400" dirty="0">
                <a:solidFill>
                  <a:srgbClr val="080808"/>
                </a:solidFill>
              </a:rPr>
              <a:t> </a:t>
            </a:r>
            <a:r>
              <a:rPr lang="en-US" sz="2400" dirty="0" err="1">
                <a:solidFill>
                  <a:srgbClr val="080808"/>
                </a:solidFill>
              </a:rPr>
              <a:t>compasivo</a:t>
            </a:r>
            <a:r>
              <a:rPr lang="en-US" sz="2400" dirty="0">
                <a:solidFill>
                  <a:srgbClr val="080808"/>
                </a:solidFill>
              </a:rPr>
              <a:t> </a:t>
            </a:r>
            <a:r>
              <a:rPr lang="en-US" sz="2400" dirty="0" err="1">
                <a:solidFill>
                  <a:srgbClr val="080808"/>
                </a:solidFill>
              </a:rPr>
              <a:t>cuando</a:t>
            </a:r>
            <a:r>
              <a:rPr lang="en-US" sz="2400" dirty="0">
                <a:solidFill>
                  <a:srgbClr val="080808"/>
                </a:solidFill>
              </a:rPr>
              <a:t> la </a:t>
            </a:r>
            <a:r>
              <a:rPr lang="en-US" sz="2400" dirty="0" err="1">
                <a:solidFill>
                  <a:srgbClr val="080808"/>
                </a:solidFill>
              </a:rPr>
              <a:t>situación</a:t>
            </a:r>
            <a:r>
              <a:rPr lang="en-US" sz="2400" dirty="0">
                <a:solidFill>
                  <a:srgbClr val="080808"/>
                </a:solidFill>
              </a:rPr>
              <a:t> </a:t>
            </a:r>
            <a:r>
              <a:rPr lang="en-US" sz="2400" dirty="0" err="1">
                <a:solidFill>
                  <a:srgbClr val="080808"/>
                </a:solidFill>
              </a:rPr>
              <a:t>exige</a:t>
            </a:r>
            <a:r>
              <a:rPr lang="en-US" sz="2400" dirty="0">
                <a:solidFill>
                  <a:srgbClr val="080808"/>
                </a:solidFill>
              </a:rPr>
              <a:t> </a:t>
            </a:r>
            <a:r>
              <a:rPr lang="en-US" sz="2400" dirty="0" err="1">
                <a:solidFill>
                  <a:srgbClr val="080808"/>
                </a:solidFill>
              </a:rPr>
              <a:t>dureza</a:t>
            </a:r>
            <a:r>
              <a:rPr lang="en-US" sz="2400" dirty="0">
                <a:solidFill>
                  <a:srgbClr val="080808"/>
                </a:solidFill>
              </a:rPr>
              <a:t>, al final se </a:t>
            </a:r>
            <a:r>
              <a:rPr lang="en-US" sz="2400" dirty="0" err="1" smtClean="0">
                <a:solidFill>
                  <a:srgbClr val="080808"/>
                </a:solidFill>
              </a:rPr>
              <a:t>comportará</a:t>
            </a:r>
            <a:r>
              <a:rPr lang="en-US" sz="2400" dirty="0" smtClean="0">
                <a:solidFill>
                  <a:srgbClr val="080808"/>
                </a:solidFill>
              </a:rPr>
              <a:t> </a:t>
            </a:r>
            <a:r>
              <a:rPr lang="en-US" sz="2400" dirty="0">
                <a:solidFill>
                  <a:srgbClr val="080808"/>
                </a:solidFill>
              </a:rPr>
              <a:t>con </a:t>
            </a:r>
            <a:r>
              <a:rPr lang="en-US" sz="2400" dirty="0" err="1">
                <a:solidFill>
                  <a:srgbClr val="080808"/>
                </a:solidFill>
              </a:rPr>
              <a:t>dureza</a:t>
            </a:r>
            <a:r>
              <a:rPr lang="en-US" sz="2400" dirty="0">
                <a:solidFill>
                  <a:srgbClr val="080808"/>
                </a:solidFill>
              </a:rPr>
              <a:t> </a:t>
            </a:r>
            <a:r>
              <a:rPr lang="en-US" sz="2400" dirty="0" err="1">
                <a:solidFill>
                  <a:srgbClr val="080808"/>
                </a:solidFill>
              </a:rPr>
              <a:t>cuando</a:t>
            </a:r>
            <a:r>
              <a:rPr lang="en-US" sz="2400" dirty="0">
                <a:solidFill>
                  <a:srgbClr val="080808"/>
                </a:solidFill>
              </a:rPr>
              <a:t> </a:t>
            </a:r>
            <a:r>
              <a:rPr lang="en-US" sz="2400" dirty="0" err="1">
                <a:solidFill>
                  <a:srgbClr val="080808"/>
                </a:solidFill>
              </a:rPr>
              <a:t>tenga</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tener</a:t>
            </a:r>
            <a:r>
              <a:rPr lang="en-US" sz="2400" dirty="0">
                <a:solidFill>
                  <a:srgbClr val="080808"/>
                </a:solidFill>
              </a:rPr>
              <a:t> </a:t>
            </a:r>
            <a:r>
              <a:rPr lang="en-US" sz="2400" dirty="0" err="1">
                <a:solidFill>
                  <a:srgbClr val="080808"/>
                </a:solidFill>
              </a:rPr>
              <a:t>compasión</a:t>
            </a:r>
            <a:r>
              <a:rPr lang="en-US" sz="2400" dirty="0">
                <a:solidFill>
                  <a:srgbClr val="080808"/>
                </a:solidFill>
              </a:rPr>
              <a:t> (Kohelet Rabá cap. 7).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a:solidFill>
                  <a:srgbClr val="FF0000"/>
                </a:solidFill>
                <a:effectLst>
                  <a:outerShdw blurRad="38100" dist="38100" dir="2700000" algn="tl">
                    <a:srgbClr val="000000">
                      <a:alpha val="43137"/>
                    </a:srgbClr>
                  </a:outerShdw>
                </a:effectLst>
              </a:rPr>
              <a:t>"Y Yaakov era un hombre simple" (25:27)</a:t>
            </a:r>
            <a:r>
              <a:rPr lang="en-US" sz="2400" dirty="0">
                <a:solidFill>
                  <a:srgbClr val="FF0000"/>
                </a:solidFill>
                <a:effectLst>
                  <a:outerShdw blurRad="38100" dist="38100" dir="2700000" algn="tl">
                    <a:srgbClr val="000000">
                      <a:alpha val="43137"/>
                    </a:srgbClr>
                  </a:outerShdw>
                </a:effectLst>
              </a:rPr>
              <a:t> </a:t>
            </a:r>
          </a:p>
          <a:p>
            <a:pPr lvl="1">
              <a:buFont typeface="Arial" pitchFamily="34" charset="0"/>
              <a:buChar char="•"/>
            </a:pPr>
            <a:r>
              <a:rPr lang="en-US" sz="2400" dirty="0" err="1" smtClean="0">
                <a:solidFill>
                  <a:srgbClr val="080808"/>
                </a:solidFill>
              </a:rPr>
              <a:t>Por</a:t>
            </a:r>
            <a:r>
              <a:rPr lang="en-US" sz="2400" dirty="0" smtClean="0">
                <a:solidFill>
                  <a:srgbClr val="080808"/>
                </a:solidFill>
              </a:rPr>
              <a:t> </a:t>
            </a:r>
            <a:r>
              <a:rPr lang="en-US" sz="2400" dirty="0" err="1">
                <a:solidFill>
                  <a:srgbClr val="080808"/>
                </a:solidFill>
              </a:rPr>
              <a:t>eso</a:t>
            </a:r>
            <a:r>
              <a:rPr lang="en-US" sz="2400" dirty="0">
                <a:solidFill>
                  <a:srgbClr val="080808"/>
                </a:solidFill>
              </a:rPr>
              <a:t> a Yaakov se lo llama "un hombre simple": un hombre, lo </a:t>
            </a:r>
            <a:r>
              <a:rPr lang="en-US" sz="2400" dirty="0" err="1">
                <a:solidFill>
                  <a:srgbClr val="080808"/>
                </a:solidFill>
              </a:rPr>
              <a:t>cual</a:t>
            </a:r>
            <a:r>
              <a:rPr lang="en-US" sz="2400" dirty="0">
                <a:solidFill>
                  <a:srgbClr val="080808"/>
                </a:solidFill>
              </a:rPr>
              <a:t> </a:t>
            </a:r>
            <a:r>
              <a:rPr lang="en-US" sz="2400" dirty="0" err="1">
                <a:solidFill>
                  <a:srgbClr val="080808"/>
                </a:solidFill>
              </a:rPr>
              <a:t>implica</a:t>
            </a:r>
            <a:r>
              <a:rPr lang="en-US" sz="2400" dirty="0">
                <a:solidFill>
                  <a:srgbClr val="080808"/>
                </a:solidFill>
              </a:rPr>
              <a:t> </a:t>
            </a:r>
            <a:r>
              <a:rPr lang="en-US" sz="2400" dirty="0" err="1">
                <a:solidFill>
                  <a:srgbClr val="080808"/>
                </a:solidFill>
              </a:rPr>
              <a:t>que</a:t>
            </a:r>
            <a:r>
              <a:rPr lang="en-US" sz="2400" dirty="0">
                <a:solidFill>
                  <a:srgbClr val="080808"/>
                </a:solidFill>
              </a:rPr>
              <a:t> era </a:t>
            </a:r>
            <a:r>
              <a:rPr lang="en-US" sz="2400" dirty="0" err="1">
                <a:solidFill>
                  <a:srgbClr val="080808"/>
                </a:solidFill>
              </a:rPr>
              <a:t>capaz</a:t>
            </a:r>
            <a:r>
              <a:rPr lang="en-US" sz="2400" dirty="0">
                <a:solidFill>
                  <a:srgbClr val="080808"/>
                </a:solidFill>
              </a:rPr>
              <a:t> de </a:t>
            </a:r>
            <a:r>
              <a:rPr lang="en-US" sz="2400" dirty="0" err="1">
                <a:solidFill>
                  <a:srgbClr val="080808"/>
                </a:solidFill>
              </a:rPr>
              <a:t>dominar</a:t>
            </a:r>
            <a:r>
              <a:rPr lang="en-US" sz="2400" dirty="0">
                <a:solidFill>
                  <a:srgbClr val="080808"/>
                </a:solidFill>
              </a:rPr>
              <a:t> </a:t>
            </a:r>
            <a:r>
              <a:rPr lang="en-US" sz="2400" dirty="0" err="1">
                <a:solidFill>
                  <a:srgbClr val="080808"/>
                </a:solidFill>
              </a:rPr>
              <a:t>su</a:t>
            </a:r>
            <a:r>
              <a:rPr lang="en-US" sz="2400" dirty="0">
                <a:solidFill>
                  <a:srgbClr val="080808"/>
                </a:solidFill>
              </a:rPr>
              <a:t> </a:t>
            </a:r>
            <a:r>
              <a:rPr lang="en-US" sz="2400" dirty="0" err="1">
                <a:solidFill>
                  <a:srgbClr val="080808"/>
                </a:solidFill>
              </a:rPr>
              <a:t>carácter</a:t>
            </a:r>
            <a:r>
              <a:rPr lang="en-US" sz="2400" dirty="0">
                <a:solidFill>
                  <a:srgbClr val="080808"/>
                </a:solidFill>
              </a:rPr>
              <a:t>, en </a:t>
            </a:r>
            <a:r>
              <a:rPr lang="en-US" sz="2400" dirty="0" err="1">
                <a:solidFill>
                  <a:srgbClr val="080808"/>
                </a:solidFill>
              </a:rPr>
              <a:t>vez</a:t>
            </a:r>
            <a:r>
              <a:rPr lang="en-US" sz="2400" dirty="0">
                <a:solidFill>
                  <a:srgbClr val="080808"/>
                </a:solidFill>
              </a:rPr>
              <a:t> de </a:t>
            </a:r>
            <a:r>
              <a:rPr lang="en-US" sz="2400" dirty="0" err="1">
                <a:solidFill>
                  <a:srgbClr val="080808"/>
                </a:solidFill>
              </a:rPr>
              <a:t>que</a:t>
            </a:r>
            <a:r>
              <a:rPr lang="en-US" sz="2400" dirty="0">
                <a:solidFill>
                  <a:srgbClr val="080808"/>
                </a:solidFill>
              </a:rPr>
              <a:t> </a:t>
            </a:r>
            <a:r>
              <a:rPr lang="en-US" sz="2400" dirty="0" err="1">
                <a:solidFill>
                  <a:srgbClr val="080808"/>
                </a:solidFill>
              </a:rPr>
              <a:t>su</a:t>
            </a:r>
            <a:r>
              <a:rPr lang="en-US" sz="2400" dirty="0">
                <a:solidFill>
                  <a:srgbClr val="080808"/>
                </a:solidFill>
              </a:rPr>
              <a:t> </a:t>
            </a:r>
            <a:r>
              <a:rPr lang="en-US" sz="2400" dirty="0" err="1">
                <a:solidFill>
                  <a:srgbClr val="080808"/>
                </a:solidFill>
              </a:rPr>
              <a:t>carácter</a:t>
            </a:r>
            <a:r>
              <a:rPr lang="en-US" sz="2400" dirty="0">
                <a:solidFill>
                  <a:srgbClr val="080808"/>
                </a:solidFill>
              </a:rPr>
              <a:t> lo </a:t>
            </a:r>
            <a:r>
              <a:rPr lang="en-US" sz="2400" dirty="0" err="1">
                <a:solidFill>
                  <a:srgbClr val="080808"/>
                </a:solidFill>
              </a:rPr>
              <a:t>dominara</a:t>
            </a:r>
            <a:r>
              <a:rPr lang="en-US" sz="2400" dirty="0">
                <a:solidFill>
                  <a:srgbClr val="080808"/>
                </a:solidFill>
              </a:rPr>
              <a:t> a </a:t>
            </a:r>
            <a:r>
              <a:rPr lang="en-US" sz="2400" dirty="0" err="1">
                <a:solidFill>
                  <a:srgbClr val="080808"/>
                </a:solidFill>
              </a:rPr>
              <a:t>él</a:t>
            </a:r>
            <a:r>
              <a:rPr lang="en-US" sz="2400" dirty="0">
                <a:solidFill>
                  <a:srgbClr val="080808"/>
                </a:solidFill>
              </a:rPr>
              <a:t>. </a:t>
            </a:r>
            <a:endParaRPr lang="en-US" sz="2400" dirty="0" smtClean="0">
              <a:solidFill>
                <a:srgbClr val="080808"/>
              </a:solidFill>
            </a:endParaRPr>
          </a:p>
          <a:p>
            <a:pPr lvl="1">
              <a:buFont typeface="Arial" pitchFamily="34" charset="0"/>
              <a:buChar char="•"/>
            </a:pPr>
            <a:r>
              <a:rPr lang="en-US" sz="2400" dirty="0" smtClean="0">
                <a:solidFill>
                  <a:srgbClr val="080808"/>
                </a:solidFill>
              </a:rPr>
              <a:t>Yaakov </a:t>
            </a:r>
            <a:r>
              <a:rPr lang="en-US" sz="2400" dirty="0" err="1">
                <a:solidFill>
                  <a:srgbClr val="080808"/>
                </a:solidFill>
              </a:rPr>
              <a:t>podía</a:t>
            </a:r>
            <a:r>
              <a:rPr lang="en-US" sz="2400" dirty="0">
                <a:solidFill>
                  <a:srgbClr val="080808"/>
                </a:solidFill>
              </a:rPr>
              <a:t> </a:t>
            </a:r>
            <a:r>
              <a:rPr lang="en-US" sz="2400" dirty="0" err="1">
                <a:solidFill>
                  <a:srgbClr val="080808"/>
                </a:solidFill>
              </a:rPr>
              <a:t>aplicar</a:t>
            </a:r>
            <a:r>
              <a:rPr lang="en-US" sz="2400" dirty="0">
                <a:solidFill>
                  <a:srgbClr val="080808"/>
                </a:solidFill>
              </a:rPr>
              <a:t> </a:t>
            </a:r>
            <a:r>
              <a:rPr lang="en-US" sz="2400" dirty="0" err="1">
                <a:solidFill>
                  <a:srgbClr val="080808"/>
                </a:solidFill>
              </a:rPr>
              <a:t>su</a:t>
            </a:r>
            <a:r>
              <a:rPr lang="en-US" sz="2400" dirty="0">
                <a:solidFill>
                  <a:srgbClr val="080808"/>
                </a:solidFill>
              </a:rPr>
              <a:t> </a:t>
            </a:r>
            <a:r>
              <a:rPr lang="en-US" sz="2400" dirty="0" err="1">
                <a:solidFill>
                  <a:srgbClr val="080808"/>
                </a:solidFill>
              </a:rPr>
              <a:t>simpleza</a:t>
            </a:r>
            <a:r>
              <a:rPr lang="en-US" sz="2400" dirty="0">
                <a:solidFill>
                  <a:srgbClr val="080808"/>
                </a:solidFill>
              </a:rPr>
              <a:t> </a:t>
            </a:r>
            <a:r>
              <a:rPr lang="en-US" sz="2400" dirty="0" err="1">
                <a:solidFill>
                  <a:srgbClr val="080808"/>
                </a:solidFill>
              </a:rPr>
              <a:t>cuando</a:t>
            </a:r>
            <a:r>
              <a:rPr lang="en-US" sz="2400" dirty="0">
                <a:solidFill>
                  <a:srgbClr val="080808"/>
                </a:solidFill>
              </a:rPr>
              <a:t> </a:t>
            </a:r>
            <a:r>
              <a:rPr lang="en-US" sz="2400" dirty="0" err="1">
                <a:solidFill>
                  <a:srgbClr val="080808"/>
                </a:solidFill>
              </a:rPr>
              <a:t>hacía</a:t>
            </a:r>
            <a:r>
              <a:rPr lang="en-US" sz="2400" dirty="0">
                <a:solidFill>
                  <a:srgbClr val="080808"/>
                </a:solidFill>
              </a:rPr>
              <a:t> </a:t>
            </a:r>
            <a:r>
              <a:rPr lang="en-US" sz="2400" dirty="0" err="1">
                <a:solidFill>
                  <a:srgbClr val="080808"/>
                </a:solidFill>
              </a:rPr>
              <a:t>falta</a:t>
            </a:r>
            <a:r>
              <a:rPr lang="en-US" sz="2400" dirty="0">
                <a:solidFill>
                  <a:srgbClr val="080808"/>
                </a:solidFill>
              </a:rPr>
              <a:t>, </a:t>
            </a:r>
            <a:r>
              <a:rPr lang="en-US" sz="2400" dirty="0" err="1">
                <a:solidFill>
                  <a:srgbClr val="080808"/>
                </a:solidFill>
              </a:rPr>
              <a:t>pero</a:t>
            </a:r>
            <a:r>
              <a:rPr lang="en-US" sz="2400" dirty="0">
                <a:solidFill>
                  <a:srgbClr val="080808"/>
                </a:solidFill>
              </a:rPr>
              <a:t> </a:t>
            </a:r>
            <a:r>
              <a:rPr lang="en-US" sz="2400" dirty="0" err="1">
                <a:solidFill>
                  <a:srgbClr val="080808"/>
                </a:solidFill>
              </a:rPr>
              <a:t>cuando</a:t>
            </a:r>
            <a:r>
              <a:rPr lang="en-US" sz="2400" dirty="0">
                <a:solidFill>
                  <a:srgbClr val="080808"/>
                </a:solidFill>
              </a:rPr>
              <a:t> se </a:t>
            </a:r>
            <a:r>
              <a:rPr lang="en-US" sz="2400" dirty="0" err="1">
                <a:solidFill>
                  <a:srgbClr val="080808"/>
                </a:solidFill>
              </a:rPr>
              <a:t>trataba</a:t>
            </a:r>
            <a:r>
              <a:rPr lang="en-US" sz="2400" dirty="0">
                <a:solidFill>
                  <a:srgbClr val="080808"/>
                </a:solidFill>
              </a:rPr>
              <a:t> de </a:t>
            </a:r>
            <a:r>
              <a:rPr lang="en-US" sz="2400" dirty="0" err="1">
                <a:solidFill>
                  <a:srgbClr val="080808"/>
                </a:solidFill>
              </a:rPr>
              <a:t>engaños</a:t>
            </a:r>
            <a:r>
              <a:rPr lang="en-US" sz="2400" dirty="0">
                <a:solidFill>
                  <a:srgbClr val="080808"/>
                </a:solidFill>
              </a:rPr>
              <a:t> y </a:t>
            </a:r>
            <a:r>
              <a:rPr lang="en-US" sz="2400" dirty="0" err="1">
                <a:solidFill>
                  <a:srgbClr val="080808"/>
                </a:solidFill>
              </a:rPr>
              <a:t>trampas</a:t>
            </a:r>
            <a:r>
              <a:rPr lang="en-US" sz="2400" dirty="0">
                <a:solidFill>
                  <a:srgbClr val="080808"/>
                </a:solidFill>
              </a:rPr>
              <a:t>, </a:t>
            </a:r>
            <a:r>
              <a:rPr lang="en-US" sz="2400" dirty="0" err="1">
                <a:solidFill>
                  <a:srgbClr val="080808"/>
                </a:solidFill>
              </a:rPr>
              <a:t>podía</a:t>
            </a:r>
            <a:r>
              <a:rPr lang="en-US" sz="2400" dirty="0">
                <a:solidFill>
                  <a:srgbClr val="080808"/>
                </a:solidFill>
              </a:rPr>
              <a:t> ser </a:t>
            </a:r>
            <a:r>
              <a:rPr lang="en-US" sz="2400" dirty="0" err="1">
                <a:solidFill>
                  <a:srgbClr val="080808"/>
                </a:solidFill>
              </a:rPr>
              <a:t>artero</a:t>
            </a:r>
            <a:r>
              <a:rPr lang="en-US" sz="2400" dirty="0">
                <a:solidFill>
                  <a:srgbClr val="080808"/>
                </a:solidFill>
              </a:rPr>
              <a:t> y </a:t>
            </a:r>
            <a:r>
              <a:rPr lang="en-US" sz="2400" dirty="0" err="1">
                <a:solidFill>
                  <a:srgbClr val="080808"/>
                </a:solidFill>
              </a:rPr>
              <a:t>astuto</a:t>
            </a:r>
            <a:r>
              <a:rPr lang="en-US" sz="2400" dirty="0">
                <a:solidFill>
                  <a:srgbClr val="080808"/>
                </a:solidFill>
              </a:rPr>
              <a:t> </a:t>
            </a:r>
            <a:r>
              <a:rPr lang="en-US" sz="2400" dirty="0" err="1">
                <a:solidFill>
                  <a:srgbClr val="080808"/>
                </a:solidFill>
              </a:rPr>
              <a:t>igual</a:t>
            </a:r>
            <a:r>
              <a:rPr lang="en-US" sz="2400" dirty="0">
                <a:solidFill>
                  <a:srgbClr val="080808"/>
                </a:solidFill>
              </a:rPr>
              <a:t> </a:t>
            </a:r>
            <a:r>
              <a:rPr lang="en-US" sz="2400" dirty="0" err="1">
                <a:solidFill>
                  <a:srgbClr val="080808"/>
                </a:solidFill>
              </a:rPr>
              <a:t>que</a:t>
            </a:r>
            <a:r>
              <a:rPr lang="en-US" sz="2400" dirty="0">
                <a:solidFill>
                  <a:srgbClr val="080808"/>
                </a:solidFill>
              </a:rPr>
              <a:t> era simple. </a:t>
            </a:r>
          </a:p>
          <a:p>
            <a:pPr lvl="1">
              <a:buFont typeface="Arial" pitchFamily="34" charset="0"/>
              <a:buChar char="•"/>
            </a:pPr>
            <a:r>
              <a:rPr lang="en-US" sz="2400" dirty="0">
                <a:solidFill>
                  <a:srgbClr val="080808"/>
                </a:solidFill>
              </a:rPr>
              <a:t> </a:t>
            </a:r>
          </a:p>
          <a:p>
            <a:pPr lvl="1">
              <a:buFont typeface="Arial" pitchFamily="34" charset="0"/>
              <a:buChar char="•"/>
            </a:pPr>
            <a:r>
              <a:rPr lang="en-US" sz="2400" dirty="0">
                <a:solidFill>
                  <a:srgbClr val="080808"/>
                </a:solidFill>
              </a:rPr>
              <a:t>(Ha Rebe ha </a:t>
            </a:r>
            <a:r>
              <a:rPr lang="en-US" sz="2400" dirty="0" err="1">
                <a:solidFill>
                  <a:srgbClr val="080808"/>
                </a:solidFill>
              </a:rPr>
              <a:t>Kadosh</a:t>
            </a:r>
            <a:r>
              <a:rPr lang="en-US" sz="2400" dirty="0">
                <a:solidFill>
                  <a:srgbClr val="080808"/>
                </a:solidFill>
              </a:rPr>
              <a:t> Mi Lublin en </a:t>
            </a:r>
            <a:r>
              <a:rPr lang="en-US" sz="2400" dirty="0" err="1">
                <a:solidFill>
                  <a:srgbClr val="080808"/>
                </a:solidFill>
              </a:rPr>
              <a:t>Maiana</a:t>
            </a:r>
            <a:r>
              <a:rPr lang="en-US" sz="2400" dirty="0">
                <a:solidFill>
                  <a:srgbClr val="080808"/>
                </a:solidFill>
              </a:rPr>
              <a:t> </a:t>
            </a:r>
            <a:r>
              <a:rPr lang="en-US" sz="2400" dirty="0" err="1">
                <a:solidFill>
                  <a:srgbClr val="080808"/>
                </a:solidFill>
              </a:rPr>
              <a:t>shel</a:t>
            </a:r>
            <a:r>
              <a:rPr lang="en-US" sz="2400" dirty="0">
                <a:solidFill>
                  <a:srgbClr val="080808"/>
                </a:solidFill>
              </a:rPr>
              <a:t> Torá</a:t>
            </a:r>
            <a:r>
              <a:rPr lang="en-US" dirty="0"/>
              <a:t>)</a:t>
            </a:r>
          </a:p>
          <a:p>
            <a:pPr lvl="1">
              <a:buFont typeface="Arial" pitchFamily="34" charset="0"/>
              <a:buChar char="•"/>
            </a:pPr>
            <a:r>
              <a:rPr lang="en-US" dirty="0"/>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smtClean="0">
                <a:solidFill>
                  <a:srgbClr val="FF0000"/>
                </a:solidFill>
                <a:effectLst>
                  <a:outerShdw blurRad="38100" dist="38100" dir="2700000" algn="tl">
                    <a:srgbClr val="000000">
                      <a:alpha val="43137"/>
                    </a:srgbClr>
                  </a:outerShdw>
                </a:effectLst>
              </a:rPr>
              <a:t>"</a:t>
            </a:r>
            <a:r>
              <a:rPr lang="es-ES" sz="2400" i="1" u="none" strike="noStrike" dirty="0" smtClean="0">
                <a:solidFill>
                  <a:srgbClr val="FF0000"/>
                </a:solidFill>
                <a:effectLst>
                  <a:outerShdw blurRad="38100" dist="38100" dir="2700000" algn="tl">
                    <a:srgbClr val="000000">
                      <a:alpha val="43137"/>
                    </a:srgbClr>
                  </a:outerShdw>
                </a:effectLst>
              </a:rPr>
              <a:t>Y</a:t>
            </a:r>
            <a:r>
              <a:rPr lang="es-ES" sz="2400" i="1" dirty="0" smtClean="0">
                <a:solidFill>
                  <a:srgbClr val="FF0000"/>
                </a:solidFill>
                <a:effectLst>
                  <a:outerShdw blurRad="38100" dist="38100" dir="2700000" algn="tl">
                    <a:srgbClr val="000000">
                      <a:alpha val="43137"/>
                    </a:srgbClr>
                  </a:outerShdw>
                </a:effectLst>
              </a:rPr>
              <a:t> </a:t>
            </a:r>
            <a:r>
              <a:rPr lang="es-ES" sz="2400" i="1" u="none" strike="noStrike" dirty="0" smtClean="0">
                <a:solidFill>
                  <a:srgbClr val="FF0000"/>
                </a:solidFill>
                <a:effectLst>
                  <a:outerShdw blurRad="38100" dist="38100" dir="2700000" algn="tl">
                    <a:srgbClr val="000000">
                      <a:alpha val="43137"/>
                    </a:srgbClr>
                  </a:outerShdw>
                </a:effectLst>
              </a:rPr>
              <a:t>amaba</a:t>
            </a:r>
            <a:r>
              <a:rPr lang="es-ES" sz="2400" i="1" dirty="0" smtClean="0">
                <a:solidFill>
                  <a:srgbClr val="FF0000"/>
                </a:solidFill>
                <a:effectLst>
                  <a:outerShdw blurRad="38100" dist="38100" dir="2700000" algn="tl">
                    <a:srgbClr val="000000">
                      <a:alpha val="43137"/>
                    </a:srgbClr>
                  </a:outerShdw>
                </a:effectLst>
              </a:rPr>
              <a:t> Isaac a Esaú, porque comía </a:t>
            </a:r>
            <a:r>
              <a:rPr lang="es-ES" sz="2400" i="1" u="none" strike="noStrike" dirty="0" smtClean="0">
                <a:solidFill>
                  <a:srgbClr val="FF0000"/>
                </a:solidFill>
                <a:effectLst>
                  <a:outerShdw blurRad="38100" dist="38100" dir="2700000" algn="tl">
                    <a:srgbClr val="000000">
                      <a:alpha val="43137"/>
                    </a:srgbClr>
                  </a:outerShdw>
                </a:effectLst>
                <a:hlinkClick r:id="rId4" action="ppaction://hlinkfile"/>
              </a:rPr>
              <a:t>de su caza; </a:t>
            </a:r>
            <a:r>
              <a:rPr lang="es-ES" sz="2400" i="1" dirty="0" smtClean="0">
                <a:solidFill>
                  <a:srgbClr val="FF0000"/>
                </a:solidFill>
                <a:effectLst>
                  <a:outerShdw blurRad="38100" dist="38100" dir="2700000" algn="tl">
                    <a:srgbClr val="000000">
                      <a:alpha val="43137"/>
                    </a:srgbClr>
                  </a:outerShdw>
                </a:effectLst>
              </a:rPr>
              <a:t> Y Rebeca </a:t>
            </a:r>
            <a:r>
              <a:rPr lang="es-ES" sz="2400" i="1" u="none" strike="noStrike" dirty="0" smtClean="0">
                <a:solidFill>
                  <a:srgbClr val="FF0000"/>
                </a:solidFill>
                <a:effectLst>
                  <a:outerShdw blurRad="38100" dist="38100" dir="2700000" algn="tl">
                    <a:srgbClr val="000000">
                      <a:alpha val="43137"/>
                    </a:srgbClr>
                  </a:outerShdw>
                </a:effectLst>
                <a:hlinkClick r:id="rId5" action="ppaction://hlinkfile"/>
              </a:rPr>
              <a:t>amaba a Jacob.</a:t>
            </a:r>
            <a:r>
              <a:rPr lang="es-ES" sz="2400" i="1" dirty="0" smtClean="0">
                <a:solidFill>
                  <a:srgbClr val="FF0000"/>
                </a:solidFill>
                <a:effectLst>
                  <a:outerShdw blurRad="38100" dist="38100" dir="2700000" algn="tl">
                    <a:srgbClr val="000000">
                      <a:alpha val="43137"/>
                    </a:srgbClr>
                  </a:outerShdw>
                </a:effectLst>
              </a:rPr>
              <a:t> </a:t>
            </a:r>
            <a:r>
              <a:rPr lang="en-US" sz="2400" b="1" dirty="0" smtClean="0">
                <a:solidFill>
                  <a:srgbClr val="FF0000"/>
                </a:solidFill>
                <a:effectLst>
                  <a:outerShdw blurRad="38100" dist="38100" dir="2700000" algn="tl">
                    <a:srgbClr val="000000">
                      <a:alpha val="43137"/>
                    </a:srgbClr>
                  </a:outerShdw>
                </a:effectLst>
              </a:rPr>
              <a:t>" </a:t>
            </a:r>
            <a:r>
              <a:rPr lang="en-US" sz="2400" b="1" dirty="0">
                <a:solidFill>
                  <a:srgbClr val="FF0000"/>
                </a:solidFill>
                <a:effectLst>
                  <a:outerShdw blurRad="38100" dist="38100" dir="2700000" algn="tl">
                    <a:srgbClr val="000000">
                      <a:alpha val="43137"/>
                    </a:srgbClr>
                  </a:outerShdw>
                </a:effectLst>
              </a:rPr>
              <a:t>(</a:t>
            </a:r>
            <a:r>
              <a:rPr lang="en-US" sz="2400" b="1" dirty="0" smtClean="0">
                <a:solidFill>
                  <a:srgbClr val="FF0000"/>
                </a:solidFill>
                <a:effectLst>
                  <a:outerShdw blurRad="38100" dist="38100" dir="2700000" algn="tl">
                    <a:srgbClr val="000000">
                      <a:alpha val="43137"/>
                    </a:srgbClr>
                  </a:outerShdw>
                </a:effectLst>
              </a:rPr>
              <a:t>25:28)</a:t>
            </a:r>
            <a:r>
              <a:rPr lang="en-US" sz="2400" dirty="0" smtClean="0">
                <a:solidFill>
                  <a:srgbClr val="FF0000"/>
                </a:solidFill>
                <a:effectLst>
                  <a:outerShdw blurRad="38100" dist="38100" dir="2700000" algn="tl">
                    <a:srgbClr val="000000">
                      <a:alpha val="43137"/>
                    </a:srgbClr>
                  </a:outerShdw>
                </a:effectLst>
              </a:rPr>
              <a:t> </a:t>
            </a:r>
            <a:endParaRPr lang="en-US" sz="2400" dirty="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El Targum </a:t>
            </a:r>
            <a:r>
              <a:rPr lang="es-ES" sz="2400" i="1" dirty="0" err="1" smtClean="0">
                <a:solidFill>
                  <a:srgbClr val="080808"/>
                </a:solidFill>
              </a:rPr>
              <a:t>Onklós</a:t>
            </a:r>
            <a:r>
              <a:rPr lang="es-ES" sz="2400" i="1" dirty="0" smtClean="0">
                <a:solidFill>
                  <a:srgbClr val="080808"/>
                </a:solidFill>
              </a:rPr>
              <a:t> traduce las palabras del versículo 23, </a:t>
            </a:r>
            <a:r>
              <a:rPr lang="es-ES" sz="2400" b="1" i="1" dirty="0" smtClean="0">
                <a:solidFill>
                  <a:srgbClr val="080808"/>
                </a:solidFill>
              </a:rPr>
              <a:t>Ki </a:t>
            </a:r>
            <a:r>
              <a:rPr lang="es-ES" sz="2400" b="1" i="1" dirty="0" err="1" smtClean="0">
                <a:solidFill>
                  <a:srgbClr val="080808"/>
                </a:solidFill>
              </a:rPr>
              <a:t>tzaid</a:t>
            </a:r>
            <a:r>
              <a:rPr lang="es-ES" sz="2400" b="1" i="1" dirty="0" smtClean="0">
                <a:solidFill>
                  <a:srgbClr val="080808"/>
                </a:solidFill>
              </a:rPr>
              <a:t> </a:t>
            </a:r>
            <a:r>
              <a:rPr lang="es-ES" sz="2400" b="1" i="1" dirty="0" err="1" smtClean="0">
                <a:solidFill>
                  <a:srgbClr val="080808"/>
                </a:solidFill>
              </a:rPr>
              <a:t>befiv</a:t>
            </a:r>
            <a:r>
              <a:rPr lang="es-ES" sz="2400" i="1" dirty="0" smtClean="0">
                <a:solidFill>
                  <a:srgbClr val="080808"/>
                </a:solidFill>
              </a:rPr>
              <a:t>: "porque comía de su caza", pero la traducción literal es "porque había caza en su boca". </a:t>
            </a:r>
          </a:p>
          <a:p>
            <a:pPr lvl="1">
              <a:buFont typeface="Arial" pitchFamily="34" charset="0"/>
              <a:buChar char="•"/>
            </a:pPr>
            <a:r>
              <a:rPr lang="es-ES" sz="2400" i="1" dirty="0" smtClean="0">
                <a:solidFill>
                  <a:srgbClr val="080808"/>
                </a:solidFill>
              </a:rPr>
              <a:t>El Midrash asocia la palabra caza a la idea de engaño y de trampa, con la cual el cazador apresa a los animales, comparando al malvado con el cazador que engaña, ya que la mayoría de los animales son cazados con engaños.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smtClean="0">
                <a:solidFill>
                  <a:srgbClr val="FF0000"/>
                </a:solidFill>
                <a:effectLst>
                  <a:outerShdw blurRad="38100" dist="38100" dir="2700000" algn="tl">
                    <a:srgbClr val="000000">
                      <a:alpha val="43137"/>
                    </a:srgbClr>
                  </a:outerShdw>
                </a:effectLst>
              </a:rPr>
              <a:t>"</a:t>
            </a:r>
            <a:r>
              <a:rPr lang="es-ES" sz="2400" i="1" u="none" strike="noStrike" dirty="0" smtClean="0">
                <a:solidFill>
                  <a:srgbClr val="FF0000"/>
                </a:solidFill>
                <a:effectLst>
                  <a:outerShdw blurRad="38100" dist="38100" dir="2700000" algn="tl">
                    <a:srgbClr val="000000">
                      <a:alpha val="43137"/>
                    </a:srgbClr>
                  </a:outerShdw>
                </a:effectLst>
              </a:rPr>
              <a:t>Y</a:t>
            </a:r>
            <a:r>
              <a:rPr lang="es-ES" sz="2400" i="1" dirty="0" smtClean="0">
                <a:solidFill>
                  <a:srgbClr val="FF0000"/>
                </a:solidFill>
                <a:effectLst>
                  <a:outerShdw blurRad="38100" dist="38100" dir="2700000" algn="tl">
                    <a:srgbClr val="000000">
                      <a:alpha val="43137"/>
                    </a:srgbClr>
                  </a:outerShdw>
                </a:effectLst>
              </a:rPr>
              <a:t> </a:t>
            </a:r>
            <a:r>
              <a:rPr lang="es-ES" sz="2400" i="1" u="none" strike="noStrike" dirty="0" smtClean="0">
                <a:solidFill>
                  <a:srgbClr val="FF0000"/>
                </a:solidFill>
                <a:effectLst>
                  <a:outerShdw blurRad="38100" dist="38100" dir="2700000" algn="tl">
                    <a:srgbClr val="000000">
                      <a:alpha val="43137"/>
                    </a:srgbClr>
                  </a:outerShdw>
                </a:effectLst>
              </a:rPr>
              <a:t>amaba</a:t>
            </a:r>
            <a:r>
              <a:rPr lang="es-ES" sz="2400" i="1" dirty="0" smtClean="0">
                <a:solidFill>
                  <a:srgbClr val="FF0000"/>
                </a:solidFill>
                <a:effectLst>
                  <a:outerShdw blurRad="38100" dist="38100" dir="2700000" algn="tl">
                    <a:srgbClr val="000000">
                      <a:alpha val="43137"/>
                    </a:srgbClr>
                  </a:outerShdw>
                </a:effectLst>
              </a:rPr>
              <a:t> Isaac a Esaú, porque comía </a:t>
            </a:r>
            <a:r>
              <a:rPr lang="es-ES" sz="2400" i="1" u="none" strike="noStrike" dirty="0" smtClean="0">
                <a:solidFill>
                  <a:srgbClr val="FF0000"/>
                </a:solidFill>
                <a:effectLst>
                  <a:outerShdw blurRad="38100" dist="38100" dir="2700000" algn="tl">
                    <a:srgbClr val="000000">
                      <a:alpha val="43137"/>
                    </a:srgbClr>
                  </a:outerShdw>
                </a:effectLst>
                <a:hlinkClick r:id="rId4" action="ppaction://hlinkfile"/>
              </a:rPr>
              <a:t>de su caza; </a:t>
            </a:r>
            <a:r>
              <a:rPr lang="es-ES" sz="2400" i="1" dirty="0" smtClean="0">
                <a:solidFill>
                  <a:srgbClr val="FF0000"/>
                </a:solidFill>
                <a:effectLst>
                  <a:outerShdw blurRad="38100" dist="38100" dir="2700000" algn="tl">
                    <a:srgbClr val="000000">
                      <a:alpha val="43137"/>
                    </a:srgbClr>
                  </a:outerShdw>
                </a:effectLst>
              </a:rPr>
              <a:t> Y Rebeca </a:t>
            </a:r>
            <a:r>
              <a:rPr lang="es-ES" sz="2400" i="1" u="none" strike="noStrike" dirty="0" smtClean="0">
                <a:solidFill>
                  <a:srgbClr val="FF0000"/>
                </a:solidFill>
                <a:effectLst>
                  <a:outerShdw blurRad="38100" dist="38100" dir="2700000" algn="tl">
                    <a:srgbClr val="000000">
                      <a:alpha val="43137"/>
                    </a:srgbClr>
                  </a:outerShdw>
                </a:effectLst>
                <a:hlinkClick r:id="rId5" action="ppaction://hlinkfile"/>
              </a:rPr>
              <a:t>amaba a Jacob.</a:t>
            </a:r>
            <a:r>
              <a:rPr lang="es-ES" sz="2400" i="1" dirty="0" smtClean="0">
                <a:solidFill>
                  <a:srgbClr val="FF0000"/>
                </a:solidFill>
                <a:effectLst>
                  <a:outerShdw blurRad="38100" dist="38100" dir="2700000" algn="tl">
                    <a:srgbClr val="000000">
                      <a:alpha val="43137"/>
                    </a:srgbClr>
                  </a:outerShdw>
                </a:effectLst>
              </a:rPr>
              <a:t> </a:t>
            </a:r>
            <a:r>
              <a:rPr lang="en-US" sz="2400" b="1" dirty="0" smtClean="0">
                <a:solidFill>
                  <a:srgbClr val="FF0000"/>
                </a:solidFill>
                <a:effectLst>
                  <a:outerShdw blurRad="38100" dist="38100" dir="2700000" algn="tl">
                    <a:srgbClr val="000000">
                      <a:alpha val="43137"/>
                    </a:srgbClr>
                  </a:outerShdw>
                </a:effectLst>
              </a:rPr>
              <a:t>" </a:t>
            </a:r>
            <a:r>
              <a:rPr lang="en-US" sz="2400" b="1" dirty="0">
                <a:solidFill>
                  <a:srgbClr val="FF0000"/>
                </a:solidFill>
                <a:effectLst>
                  <a:outerShdw blurRad="38100" dist="38100" dir="2700000" algn="tl">
                    <a:srgbClr val="000000">
                      <a:alpha val="43137"/>
                    </a:srgbClr>
                  </a:outerShdw>
                </a:effectLst>
              </a:rPr>
              <a:t>(</a:t>
            </a:r>
            <a:r>
              <a:rPr lang="en-US" sz="2400" b="1" dirty="0" smtClean="0">
                <a:solidFill>
                  <a:srgbClr val="FF0000"/>
                </a:solidFill>
                <a:effectLst>
                  <a:outerShdw blurRad="38100" dist="38100" dir="2700000" algn="tl">
                    <a:srgbClr val="000000">
                      <a:alpha val="43137"/>
                    </a:srgbClr>
                  </a:outerShdw>
                </a:effectLst>
              </a:rPr>
              <a:t>25:28)</a:t>
            </a:r>
            <a:r>
              <a:rPr lang="en-US" sz="2400" dirty="0" smtClean="0">
                <a:solidFill>
                  <a:srgbClr val="FF0000"/>
                </a:solidFill>
                <a:effectLst>
                  <a:outerShdw blurRad="38100" dist="38100" dir="2700000" algn="tl">
                    <a:srgbClr val="000000">
                      <a:alpha val="43137"/>
                    </a:srgbClr>
                  </a:outerShdw>
                </a:effectLst>
              </a:rPr>
              <a:t> </a:t>
            </a:r>
            <a:endParaRPr lang="en-US" sz="2400" dirty="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Así se explican las palabras "caza en su boca", o sea en la boca de Esaú, que engañaba con sus mentiras e hipocresías a su padre, quien no se daba cuenta y le prefería, mientras que Jacob era un hombre íntegro que permanecía en las tiendas estudiando.</a:t>
            </a:r>
          </a:p>
          <a:p>
            <a:pPr lvl="1">
              <a:buFont typeface="Arial" pitchFamily="34" charset="0"/>
              <a:buChar char="•"/>
            </a:pPr>
            <a:r>
              <a:rPr lang="es-ES" sz="2400" i="1" dirty="0" smtClean="0">
                <a:solidFill>
                  <a:srgbClr val="080808"/>
                </a:solidFill>
              </a:rPr>
              <a:t>Igualmente asociamos esta idea a </a:t>
            </a:r>
            <a:r>
              <a:rPr lang="es-ES" sz="2400" i="1" dirty="0" err="1" smtClean="0">
                <a:solidFill>
                  <a:srgbClr val="080808"/>
                </a:solidFill>
              </a:rPr>
              <a:t>Nimrod</a:t>
            </a:r>
            <a:r>
              <a:rPr lang="es-ES" sz="2400" i="1" dirty="0" smtClean="0">
                <a:solidFill>
                  <a:srgbClr val="080808"/>
                </a:solidFill>
              </a:rPr>
              <a:t>, en </a:t>
            </a:r>
            <a:r>
              <a:rPr lang="es-ES" sz="2400" dirty="0">
                <a:solidFill>
                  <a:srgbClr val="080808"/>
                </a:solidFill>
              </a:rPr>
              <a:t>10:9       El era valiente cazador ante el Eterno; por eso se dice: Como </a:t>
            </a:r>
            <a:r>
              <a:rPr lang="es-ES" sz="2400" dirty="0" err="1">
                <a:solidFill>
                  <a:srgbClr val="080808"/>
                </a:solidFill>
              </a:rPr>
              <a:t>Nimrod</a:t>
            </a:r>
            <a:r>
              <a:rPr lang="es-ES" sz="2400" dirty="0">
                <a:solidFill>
                  <a:srgbClr val="080808"/>
                </a:solidFill>
              </a:rPr>
              <a:t>, valiente cazador ante el Eterno</a:t>
            </a:r>
            <a:r>
              <a:rPr lang="es-ES" sz="2400" dirty="0" smtClean="0">
                <a:solidFill>
                  <a:srgbClr val="080808"/>
                </a:solidFill>
              </a:rPr>
              <a:t>;</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8436"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7"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8"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9"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lvl="1">
              <a:buFont typeface="Arial" pitchFamily="34" charset="0"/>
              <a:buChar char="•"/>
              <a:defRPr/>
            </a:pPr>
            <a:r>
              <a:rPr lang="en-US" sz="2400" b="1" dirty="0">
                <a:solidFill>
                  <a:srgbClr val="FF0000"/>
                </a:solidFill>
                <a:effectLst>
                  <a:outerShdw blurRad="38100" dist="38100" dir="2700000" algn="tl">
                    <a:srgbClr val="000000">
                      <a:alpha val="43137"/>
                    </a:srgbClr>
                  </a:outerShdw>
                </a:effectLst>
              </a:rPr>
              <a:t>"... Y Esav </a:t>
            </a:r>
            <a:r>
              <a:rPr lang="en-US" sz="2400" b="1" dirty="0" err="1">
                <a:solidFill>
                  <a:srgbClr val="FF0000"/>
                </a:solidFill>
                <a:effectLst>
                  <a:outerShdw blurRad="38100" dist="38100" dir="2700000" algn="tl">
                    <a:srgbClr val="000000">
                      <a:alpha val="43137"/>
                    </a:srgbClr>
                  </a:outerShdw>
                </a:effectLst>
              </a:rPr>
              <a:t>llegó</a:t>
            </a:r>
            <a:r>
              <a:rPr lang="en-US" sz="2400" b="1" dirty="0">
                <a:solidFill>
                  <a:srgbClr val="FF0000"/>
                </a:solidFill>
                <a:effectLst>
                  <a:outerShdw blurRad="38100" dist="38100" dir="2700000" algn="tl">
                    <a:srgbClr val="000000">
                      <a:alpha val="43137"/>
                    </a:srgbClr>
                  </a:outerShdw>
                </a:effectLst>
              </a:rPr>
              <a:t> del campo y </a:t>
            </a:r>
            <a:r>
              <a:rPr lang="en-US" sz="2400" b="1" dirty="0" err="1">
                <a:solidFill>
                  <a:srgbClr val="FF0000"/>
                </a:solidFill>
                <a:effectLst>
                  <a:outerShdw blurRad="38100" dist="38100" dir="2700000" algn="tl">
                    <a:srgbClr val="000000">
                      <a:alpha val="43137"/>
                    </a:srgbClr>
                  </a:outerShdw>
                </a:effectLst>
              </a:rPr>
              <a:t>estaba</a:t>
            </a:r>
            <a:r>
              <a:rPr lang="en-US" sz="2400" b="1" dirty="0">
                <a:solidFill>
                  <a:srgbClr val="FF0000"/>
                </a:solidFill>
                <a:effectLst>
                  <a:outerShdw blurRad="38100" dist="38100" dir="2700000" algn="tl">
                    <a:srgbClr val="000000">
                      <a:alpha val="43137"/>
                    </a:srgbClr>
                  </a:outerShdw>
                </a:effectLst>
              </a:rPr>
              <a:t> </a:t>
            </a:r>
            <a:r>
              <a:rPr lang="en-US" sz="2400" b="1" dirty="0" err="1">
                <a:solidFill>
                  <a:srgbClr val="FF0000"/>
                </a:solidFill>
                <a:effectLst>
                  <a:outerShdw blurRad="38100" dist="38100" dir="2700000" algn="tl">
                    <a:srgbClr val="000000">
                      <a:alpha val="43137"/>
                    </a:srgbClr>
                  </a:outerShdw>
                </a:effectLst>
              </a:rPr>
              <a:t>exhausto</a:t>
            </a:r>
            <a:r>
              <a:rPr lang="en-US" sz="2400" b="1" dirty="0">
                <a:solidFill>
                  <a:srgbClr val="FF0000"/>
                </a:solidFill>
                <a:effectLst>
                  <a:outerShdw blurRad="38100" dist="38100" dir="2700000" algn="tl">
                    <a:srgbClr val="000000">
                      <a:alpha val="43137"/>
                    </a:srgbClr>
                  </a:outerShdw>
                </a:effectLst>
              </a:rPr>
              <a:t>". (25:30</a:t>
            </a:r>
            <a:r>
              <a:rPr lang="en-US" sz="2400" b="1" dirty="0" smtClean="0">
                <a:solidFill>
                  <a:srgbClr val="FF0000"/>
                </a:solidFill>
                <a:effectLst>
                  <a:outerShdw blurRad="38100" dist="38100" dir="2700000" algn="tl">
                    <a:srgbClr val="000000">
                      <a:alpha val="43137"/>
                    </a:srgbClr>
                  </a:outerShdw>
                </a:effectLst>
              </a:rPr>
              <a:t>) - </a:t>
            </a:r>
            <a:r>
              <a:rPr lang="en-US" dirty="0" err="1">
                <a:solidFill>
                  <a:srgbClr val="FF0000"/>
                </a:solidFill>
              </a:rPr>
              <a:t>Oído</a:t>
            </a:r>
            <a:r>
              <a:rPr lang="en-US" dirty="0">
                <a:solidFill>
                  <a:srgbClr val="FF0000"/>
                </a:solidFill>
              </a:rPr>
              <a:t> de </a:t>
            </a:r>
            <a:r>
              <a:rPr lang="en-US" dirty="0" err="1">
                <a:solidFill>
                  <a:srgbClr val="FF0000"/>
                </a:solidFill>
              </a:rPr>
              <a:t>Rabí</a:t>
            </a:r>
            <a:r>
              <a:rPr lang="en-US" dirty="0">
                <a:solidFill>
                  <a:srgbClr val="FF0000"/>
                </a:solidFill>
              </a:rPr>
              <a:t> Moshe </a:t>
            </a:r>
            <a:r>
              <a:rPr lang="en-US" dirty="0" err="1">
                <a:solidFill>
                  <a:srgbClr val="FF0000"/>
                </a:solidFill>
              </a:rPr>
              <a:t>Carlebaj</a:t>
            </a:r>
            <a:endParaRPr lang="en-US" sz="2400" b="1" dirty="0" smtClean="0">
              <a:solidFill>
                <a:srgbClr val="FF0000"/>
              </a:solidFill>
              <a:effectLst>
                <a:outerShdw blurRad="38100" dist="38100" dir="2700000" algn="tl">
                  <a:srgbClr val="000000">
                    <a:alpha val="43137"/>
                  </a:srgbClr>
                </a:outerShdw>
              </a:effectLst>
            </a:endParaRPr>
          </a:p>
          <a:p>
            <a:pPr lvl="1">
              <a:buFont typeface="Arial" pitchFamily="34" charset="0"/>
              <a:buChar char="•"/>
              <a:defRPr/>
            </a:pPr>
            <a:r>
              <a:rPr lang="en-US" sz="2400" dirty="0" smtClean="0">
                <a:solidFill>
                  <a:srgbClr val="080808"/>
                </a:solidFill>
              </a:rPr>
              <a:t>Si </a:t>
            </a:r>
            <a:r>
              <a:rPr lang="en-US" sz="2400" dirty="0">
                <a:solidFill>
                  <a:srgbClr val="080808"/>
                </a:solidFill>
              </a:rPr>
              <a:t>hay </a:t>
            </a:r>
            <a:r>
              <a:rPr lang="en-US" sz="2400" dirty="0" err="1">
                <a:solidFill>
                  <a:srgbClr val="080808"/>
                </a:solidFill>
              </a:rPr>
              <a:t>algo</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puede</a:t>
            </a:r>
            <a:r>
              <a:rPr lang="en-US" sz="2400" dirty="0">
                <a:solidFill>
                  <a:srgbClr val="080808"/>
                </a:solidFill>
              </a:rPr>
              <a:t> </a:t>
            </a:r>
            <a:r>
              <a:rPr lang="en-US" sz="2400" dirty="0" err="1">
                <a:solidFill>
                  <a:srgbClr val="080808"/>
                </a:solidFill>
              </a:rPr>
              <a:t>desestabilizar</a:t>
            </a:r>
            <a:r>
              <a:rPr lang="en-US" sz="2400" dirty="0">
                <a:solidFill>
                  <a:srgbClr val="080808"/>
                </a:solidFill>
              </a:rPr>
              <a:t> a la persona, </a:t>
            </a:r>
            <a:r>
              <a:rPr lang="en-US" sz="2400" dirty="0" err="1">
                <a:solidFill>
                  <a:srgbClr val="080808"/>
                </a:solidFill>
              </a:rPr>
              <a:t>haciendo</a:t>
            </a:r>
            <a:r>
              <a:rPr lang="en-US" sz="2400" dirty="0">
                <a:solidFill>
                  <a:srgbClr val="080808"/>
                </a:solidFill>
              </a:rPr>
              <a:t> </a:t>
            </a:r>
            <a:r>
              <a:rPr lang="en-US" sz="2400" dirty="0" err="1">
                <a:solidFill>
                  <a:srgbClr val="080808"/>
                </a:solidFill>
              </a:rPr>
              <a:t>que</a:t>
            </a:r>
            <a:r>
              <a:rPr lang="en-US" sz="2400" dirty="0">
                <a:solidFill>
                  <a:srgbClr val="080808"/>
                </a:solidFill>
              </a:rPr>
              <a:t> se </a:t>
            </a:r>
            <a:r>
              <a:rPr lang="en-US" sz="2400" dirty="0" err="1">
                <a:solidFill>
                  <a:srgbClr val="080808"/>
                </a:solidFill>
              </a:rPr>
              <a:t>ponga</a:t>
            </a:r>
            <a:r>
              <a:rPr lang="en-US" sz="2400" dirty="0">
                <a:solidFill>
                  <a:srgbClr val="080808"/>
                </a:solidFill>
              </a:rPr>
              <a:t> irritable e </a:t>
            </a:r>
            <a:r>
              <a:rPr lang="en-US" sz="2400" dirty="0" err="1">
                <a:solidFill>
                  <a:srgbClr val="080808"/>
                </a:solidFill>
              </a:rPr>
              <a:t>irracional</a:t>
            </a:r>
            <a:r>
              <a:rPr lang="en-US" sz="2400" dirty="0">
                <a:solidFill>
                  <a:srgbClr val="080808"/>
                </a:solidFill>
              </a:rPr>
              <a:t> </a:t>
            </a:r>
            <a:r>
              <a:rPr lang="en-US" sz="2400" dirty="0" err="1">
                <a:solidFill>
                  <a:srgbClr val="080808"/>
                </a:solidFill>
              </a:rPr>
              <a:t>es</a:t>
            </a:r>
            <a:r>
              <a:rPr lang="en-US" sz="2400" dirty="0">
                <a:solidFill>
                  <a:srgbClr val="080808"/>
                </a:solidFill>
              </a:rPr>
              <a:t> </a:t>
            </a:r>
            <a:r>
              <a:rPr lang="en-US" sz="2400" dirty="0" err="1">
                <a:solidFill>
                  <a:srgbClr val="080808"/>
                </a:solidFill>
              </a:rPr>
              <a:t>estar</a:t>
            </a:r>
            <a:r>
              <a:rPr lang="en-US" sz="2400" dirty="0">
                <a:solidFill>
                  <a:srgbClr val="080808"/>
                </a:solidFill>
              </a:rPr>
              <a:t> </a:t>
            </a:r>
            <a:r>
              <a:rPr lang="en-US" sz="2400" dirty="0" err="1">
                <a:solidFill>
                  <a:srgbClr val="080808"/>
                </a:solidFill>
              </a:rPr>
              <a:t>cansado</a:t>
            </a:r>
            <a:r>
              <a:rPr lang="en-US" sz="2400" dirty="0">
                <a:solidFill>
                  <a:srgbClr val="080808"/>
                </a:solidFill>
              </a:rPr>
              <a:t>. </a:t>
            </a:r>
            <a:r>
              <a:rPr lang="en-US" sz="2400" dirty="0" err="1">
                <a:solidFill>
                  <a:srgbClr val="080808"/>
                </a:solidFill>
              </a:rPr>
              <a:t>Todos</a:t>
            </a:r>
            <a:r>
              <a:rPr lang="en-US" sz="2400" dirty="0">
                <a:solidFill>
                  <a:srgbClr val="080808"/>
                </a:solidFill>
              </a:rPr>
              <a:t> </a:t>
            </a:r>
            <a:r>
              <a:rPr lang="en-US" sz="2400" dirty="0" err="1">
                <a:solidFill>
                  <a:srgbClr val="080808"/>
                </a:solidFill>
              </a:rPr>
              <a:t>somos</a:t>
            </a:r>
            <a:r>
              <a:rPr lang="en-US" sz="2400" dirty="0">
                <a:solidFill>
                  <a:srgbClr val="080808"/>
                </a:solidFill>
              </a:rPr>
              <a:t> </a:t>
            </a:r>
            <a:r>
              <a:rPr lang="en-US" sz="2400" dirty="0" err="1">
                <a:solidFill>
                  <a:srgbClr val="080808"/>
                </a:solidFill>
              </a:rPr>
              <a:t>muy</a:t>
            </a:r>
            <a:r>
              <a:rPr lang="en-US" sz="2400" dirty="0">
                <a:solidFill>
                  <a:srgbClr val="080808"/>
                </a:solidFill>
              </a:rPr>
              <a:t> </a:t>
            </a:r>
            <a:r>
              <a:rPr lang="en-US" sz="2400" dirty="0" err="1">
                <a:solidFill>
                  <a:srgbClr val="080808"/>
                </a:solidFill>
              </a:rPr>
              <a:t>santos</a:t>
            </a:r>
            <a:r>
              <a:rPr lang="en-US" sz="2400" dirty="0">
                <a:solidFill>
                  <a:srgbClr val="080808"/>
                </a:solidFill>
              </a:rPr>
              <a:t> </a:t>
            </a:r>
            <a:r>
              <a:rPr lang="en-US" sz="2400" dirty="0" err="1">
                <a:solidFill>
                  <a:srgbClr val="080808"/>
                </a:solidFill>
              </a:rPr>
              <a:t>después</a:t>
            </a:r>
            <a:r>
              <a:rPr lang="en-US" sz="2400" dirty="0">
                <a:solidFill>
                  <a:srgbClr val="080808"/>
                </a:solidFill>
              </a:rPr>
              <a:t> de </a:t>
            </a:r>
            <a:r>
              <a:rPr lang="en-US" sz="2400" dirty="0" err="1">
                <a:solidFill>
                  <a:srgbClr val="080808"/>
                </a:solidFill>
              </a:rPr>
              <a:t>una</a:t>
            </a:r>
            <a:r>
              <a:rPr lang="en-US" sz="2400" dirty="0">
                <a:solidFill>
                  <a:srgbClr val="080808"/>
                </a:solidFill>
              </a:rPr>
              <a:t> </a:t>
            </a:r>
            <a:r>
              <a:rPr lang="en-US" sz="2400" dirty="0" err="1">
                <a:solidFill>
                  <a:srgbClr val="080808"/>
                </a:solidFill>
              </a:rPr>
              <a:t>buena</a:t>
            </a:r>
            <a:r>
              <a:rPr lang="en-US" sz="2400" dirty="0">
                <a:solidFill>
                  <a:srgbClr val="080808"/>
                </a:solidFill>
              </a:rPr>
              <a:t> siesta. </a:t>
            </a:r>
            <a:r>
              <a:rPr lang="en-US" sz="2400" dirty="0" err="1">
                <a:solidFill>
                  <a:srgbClr val="080808"/>
                </a:solidFill>
              </a:rPr>
              <a:t>Pero</a:t>
            </a:r>
            <a:r>
              <a:rPr lang="en-US" sz="2400" dirty="0">
                <a:solidFill>
                  <a:srgbClr val="080808"/>
                </a:solidFill>
              </a:rPr>
              <a:t> ¿</a:t>
            </a:r>
            <a:r>
              <a:rPr lang="en-US" sz="2400" dirty="0" err="1">
                <a:solidFill>
                  <a:srgbClr val="080808"/>
                </a:solidFill>
              </a:rPr>
              <a:t>qué</a:t>
            </a:r>
            <a:r>
              <a:rPr lang="en-US" sz="2400" dirty="0">
                <a:solidFill>
                  <a:srgbClr val="080808"/>
                </a:solidFill>
              </a:rPr>
              <a:t> </a:t>
            </a:r>
            <a:r>
              <a:rPr lang="en-US" sz="2400" dirty="0" err="1">
                <a:solidFill>
                  <a:srgbClr val="080808"/>
                </a:solidFill>
              </a:rPr>
              <a:t>pasa</a:t>
            </a:r>
            <a:r>
              <a:rPr lang="en-US" sz="2400" dirty="0">
                <a:solidFill>
                  <a:srgbClr val="080808"/>
                </a:solidFill>
              </a:rPr>
              <a:t> </a:t>
            </a:r>
            <a:r>
              <a:rPr lang="en-US" sz="2400" dirty="0" err="1">
                <a:solidFill>
                  <a:srgbClr val="080808"/>
                </a:solidFill>
              </a:rPr>
              <a:t>cuando</a:t>
            </a:r>
            <a:r>
              <a:rPr lang="en-US" sz="2400" dirty="0">
                <a:solidFill>
                  <a:srgbClr val="080808"/>
                </a:solidFill>
              </a:rPr>
              <a:t> el </a:t>
            </a:r>
            <a:r>
              <a:rPr lang="en-US" sz="2400" dirty="0" err="1">
                <a:solidFill>
                  <a:srgbClr val="080808"/>
                </a:solidFill>
              </a:rPr>
              <a:t>bebé</a:t>
            </a:r>
            <a:r>
              <a:rPr lang="en-US" sz="2400" dirty="0">
                <a:solidFill>
                  <a:srgbClr val="080808"/>
                </a:solidFill>
              </a:rPr>
              <a:t> </a:t>
            </a:r>
            <a:r>
              <a:rPr lang="en-US" sz="2400" dirty="0" err="1">
                <a:solidFill>
                  <a:srgbClr val="080808"/>
                </a:solidFill>
              </a:rPr>
              <a:t>nos</a:t>
            </a:r>
            <a:r>
              <a:rPr lang="en-US" sz="2400" dirty="0">
                <a:solidFill>
                  <a:srgbClr val="080808"/>
                </a:solidFill>
              </a:rPr>
              <a:t> </a:t>
            </a:r>
            <a:r>
              <a:rPr lang="en-US" sz="2400" dirty="0" err="1">
                <a:solidFill>
                  <a:srgbClr val="080808"/>
                </a:solidFill>
              </a:rPr>
              <a:t>despierta</a:t>
            </a:r>
            <a:r>
              <a:rPr lang="en-US" sz="2400" dirty="0">
                <a:solidFill>
                  <a:srgbClr val="080808"/>
                </a:solidFill>
              </a:rPr>
              <a:t> </a:t>
            </a:r>
            <a:r>
              <a:rPr lang="en-US" sz="2400" dirty="0" err="1">
                <a:solidFill>
                  <a:srgbClr val="080808"/>
                </a:solidFill>
              </a:rPr>
              <a:t>cinco</a:t>
            </a:r>
            <a:r>
              <a:rPr lang="en-US" sz="2400" dirty="0">
                <a:solidFill>
                  <a:srgbClr val="080808"/>
                </a:solidFill>
              </a:rPr>
              <a:t> </a:t>
            </a:r>
            <a:r>
              <a:rPr lang="en-US" sz="2400" dirty="0" err="1">
                <a:solidFill>
                  <a:srgbClr val="080808"/>
                </a:solidFill>
              </a:rPr>
              <a:t>veces</a:t>
            </a:r>
            <a:r>
              <a:rPr lang="en-US" sz="2400" dirty="0">
                <a:solidFill>
                  <a:srgbClr val="080808"/>
                </a:solidFill>
              </a:rPr>
              <a:t> a la </a:t>
            </a:r>
            <a:r>
              <a:rPr lang="en-US" sz="2400" dirty="0" err="1">
                <a:solidFill>
                  <a:srgbClr val="080808"/>
                </a:solidFill>
              </a:rPr>
              <a:t>noche</a:t>
            </a:r>
            <a:r>
              <a:rPr lang="en-US" sz="2400" dirty="0">
                <a:solidFill>
                  <a:srgbClr val="080808"/>
                </a:solidFill>
              </a:rPr>
              <a:t>? </a:t>
            </a:r>
          </a:p>
          <a:p>
            <a:pPr lvl="1">
              <a:buFont typeface="Arial" pitchFamily="34" charset="0"/>
              <a:buChar char="•"/>
            </a:pPr>
            <a:r>
              <a:rPr lang="en-US" sz="2400" dirty="0">
                <a:solidFill>
                  <a:srgbClr val="080808"/>
                </a:solidFill>
              </a:rPr>
              <a:t>La </a:t>
            </a:r>
            <a:r>
              <a:rPr lang="en-US" sz="2400" dirty="0" err="1">
                <a:solidFill>
                  <a:srgbClr val="080808"/>
                </a:solidFill>
              </a:rPr>
              <a:t>esencia</a:t>
            </a:r>
            <a:r>
              <a:rPr lang="en-US" sz="2400" dirty="0">
                <a:solidFill>
                  <a:srgbClr val="080808"/>
                </a:solidFill>
              </a:rPr>
              <a:t> del pueblo judío </a:t>
            </a:r>
            <a:r>
              <a:rPr lang="en-US" sz="2400" dirty="0" err="1">
                <a:solidFill>
                  <a:srgbClr val="080808"/>
                </a:solidFill>
              </a:rPr>
              <a:t>es</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realizan</a:t>
            </a:r>
            <a:r>
              <a:rPr lang="en-US" sz="2400" dirty="0">
                <a:solidFill>
                  <a:srgbClr val="080808"/>
                </a:solidFill>
              </a:rPr>
              <a:t> el </a:t>
            </a:r>
            <a:r>
              <a:rPr lang="en-US" sz="2400" dirty="0" err="1">
                <a:solidFill>
                  <a:srgbClr val="080808"/>
                </a:solidFill>
              </a:rPr>
              <a:t>servicio</a:t>
            </a:r>
            <a:r>
              <a:rPr lang="en-US" sz="2400" dirty="0">
                <a:solidFill>
                  <a:srgbClr val="080808"/>
                </a:solidFill>
              </a:rPr>
              <a:t> de Hashem inclusive </a:t>
            </a:r>
            <a:r>
              <a:rPr lang="en-US" sz="2400" dirty="0" err="1">
                <a:solidFill>
                  <a:srgbClr val="080808"/>
                </a:solidFill>
              </a:rPr>
              <a:t>cuando</a:t>
            </a:r>
            <a:r>
              <a:rPr lang="en-US" sz="2400" dirty="0">
                <a:solidFill>
                  <a:srgbClr val="080808"/>
                </a:solidFill>
              </a:rPr>
              <a:t> </a:t>
            </a:r>
            <a:r>
              <a:rPr lang="en-US" sz="2400" dirty="0" err="1">
                <a:solidFill>
                  <a:srgbClr val="080808"/>
                </a:solidFill>
              </a:rPr>
              <a:t>están</a:t>
            </a:r>
            <a:r>
              <a:rPr lang="en-US" sz="2400" dirty="0">
                <a:solidFill>
                  <a:srgbClr val="080808"/>
                </a:solidFill>
              </a:rPr>
              <a:t> </a:t>
            </a:r>
            <a:r>
              <a:rPr lang="en-US" sz="2400" dirty="0" err="1">
                <a:solidFill>
                  <a:srgbClr val="080808"/>
                </a:solidFill>
              </a:rPr>
              <a:t>exhaustos</a:t>
            </a:r>
            <a:r>
              <a:rPr lang="en-US" sz="2400" dirty="0">
                <a:solidFill>
                  <a:srgbClr val="080808"/>
                </a:solidFill>
              </a:rPr>
              <a:t>. </a:t>
            </a:r>
            <a:r>
              <a:rPr lang="en-US" sz="2400" dirty="0" err="1">
                <a:solidFill>
                  <a:srgbClr val="080808"/>
                </a:solidFill>
              </a:rPr>
              <a:t>Hasta</a:t>
            </a:r>
            <a:r>
              <a:rPr lang="en-US" sz="2400" dirty="0">
                <a:solidFill>
                  <a:srgbClr val="080808"/>
                </a:solidFill>
              </a:rPr>
              <a:t> </a:t>
            </a:r>
            <a:r>
              <a:rPr lang="en-US" sz="2400" dirty="0" err="1">
                <a:solidFill>
                  <a:srgbClr val="080808"/>
                </a:solidFill>
              </a:rPr>
              <a:t>cuando</a:t>
            </a:r>
            <a:r>
              <a:rPr lang="en-US" sz="2400" dirty="0">
                <a:solidFill>
                  <a:srgbClr val="080808"/>
                </a:solidFill>
              </a:rPr>
              <a:t> </a:t>
            </a:r>
            <a:r>
              <a:rPr lang="en-US" sz="2400" dirty="0" err="1">
                <a:solidFill>
                  <a:srgbClr val="080808"/>
                </a:solidFill>
              </a:rPr>
              <a:t>tienen</a:t>
            </a:r>
            <a:r>
              <a:rPr lang="en-US" sz="2400" dirty="0">
                <a:solidFill>
                  <a:srgbClr val="080808"/>
                </a:solidFill>
              </a:rPr>
              <a:t> </a:t>
            </a:r>
            <a:r>
              <a:rPr lang="en-US" sz="2400" dirty="0" err="1">
                <a:solidFill>
                  <a:srgbClr val="080808"/>
                </a:solidFill>
              </a:rPr>
              <a:t>ojeras</a:t>
            </a:r>
            <a:r>
              <a:rPr lang="en-US" sz="2400" dirty="0">
                <a:solidFill>
                  <a:srgbClr val="080808"/>
                </a:solidFill>
              </a:rPr>
              <a:t> de tan </a:t>
            </a:r>
            <a:r>
              <a:rPr lang="en-US" sz="2400" dirty="0" err="1">
                <a:solidFill>
                  <a:srgbClr val="080808"/>
                </a:solidFill>
              </a:rPr>
              <a:t>cansados</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están</a:t>
            </a:r>
            <a:r>
              <a:rPr lang="en-US" sz="2400" dirty="0">
                <a:solidFill>
                  <a:srgbClr val="080808"/>
                </a:solidFill>
              </a:rPr>
              <a:t>, no se </a:t>
            </a:r>
            <a:r>
              <a:rPr lang="en-US" sz="2400" dirty="0" err="1">
                <a:solidFill>
                  <a:srgbClr val="080808"/>
                </a:solidFill>
              </a:rPr>
              <a:t>rinden</a:t>
            </a:r>
            <a:r>
              <a:rPr lang="en-US" sz="2400" dirty="0">
                <a:solidFill>
                  <a:srgbClr val="080808"/>
                </a:solidFill>
              </a:rPr>
              <a:t> </a:t>
            </a:r>
            <a:r>
              <a:rPr lang="en-US" sz="2400" dirty="0" err="1">
                <a:solidFill>
                  <a:srgbClr val="080808"/>
                </a:solidFill>
              </a:rPr>
              <a:t>ni</a:t>
            </a:r>
            <a:r>
              <a:rPr lang="en-US" sz="2400" dirty="0">
                <a:solidFill>
                  <a:srgbClr val="080808"/>
                </a:solidFill>
              </a:rPr>
              <a:t> </a:t>
            </a:r>
            <a:r>
              <a:rPr lang="en-US" sz="2400" dirty="0" err="1">
                <a:solidFill>
                  <a:srgbClr val="080808"/>
                </a:solidFill>
              </a:rPr>
              <a:t>dicen</a:t>
            </a:r>
            <a:r>
              <a:rPr lang="en-US" sz="2400" dirty="0">
                <a:solidFill>
                  <a:srgbClr val="080808"/>
                </a:solidFill>
              </a:rPr>
              <a:t>: "</a:t>
            </a:r>
            <a:r>
              <a:rPr lang="en-US" sz="2400" dirty="0" err="1">
                <a:solidFill>
                  <a:srgbClr val="080808"/>
                </a:solidFill>
              </a:rPr>
              <a:t>Uy</a:t>
            </a:r>
            <a:r>
              <a:rPr lang="en-US" sz="2400" dirty="0">
                <a:solidFill>
                  <a:srgbClr val="080808"/>
                </a:solidFill>
              </a:rPr>
              <a:t>... </a:t>
            </a:r>
            <a:r>
              <a:rPr lang="en-US" sz="2400" dirty="0" err="1">
                <a:solidFill>
                  <a:srgbClr val="080808"/>
                </a:solidFill>
              </a:rPr>
              <a:t>qué</a:t>
            </a:r>
            <a:r>
              <a:rPr lang="en-US" sz="2400" dirty="0">
                <a:solidFill>
                  <a:srgbClr val="080808"/>
                </a:solidFill>
              </a:rPr>
              <a:t> </a:t>
            </a:r>
            <a:r>
              <a:rPr lang="en-US" sz="2400" dirty="0" err="1">
                <a:solidFill>
                  <a:srgbClr val="080808"/>
                </a:solidFill>
              </a:rPr>
              <a:t>cansado</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estoy</a:t>
            </a:r>
            <a:r>
              <a:rPr lang="en-US" sz="2400" dirty="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8436"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7"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8"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9"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lvl="1">
              <a:buFont typeface="Arial" pitchFamily="34" charset="0"/>
              <a:buChar char="•"/>
              <a:defRPr/>
            </a:pPr>
            <a:r>
              <a:rPr lang="en-US" sz="2400" b="1" dirty="0">
                <a:solidFill>
                  <a:srgbClr val="FF0000"/>
                </a:solidFill>
                <a:effectLst>
                  <a:outerShdw blurRad="38100" dist="38100" dir="2700000" algn="tl">
                    <a:srgbClr val="000000">
                      <a:alpha val="43137"/>
                    </a:srgbClr>
                  </a:outerShdw>
                </a:effectLst>
              </a:rPr>
              <a:t>"... Y Esav </a:t>
            </a:r>
            <a:r>
              <a:rPr lang="en-US" sz="2400" b="1" dirty="0" err="1">
                <a:solidFill>
                  <a:srgbClr val="FF0000"/>
                </a:solidFill>
                <a:effectLst>
                  <a:outerShdw blurRad="38100" dist="38100" dir="2700000" algn="tl">
                    <a:srgbClr val="000000">
                      <a:alpha val="43137"/>
                    </a:srgbClr>
                  </a:outerShdw>
                </a:effectLst>
              </a:rPr>
              <a:t>llegó</a:t>
            </a:r>
            <a:r>
              <a:rPr lang="en-US" sz="2400" b="1" dirty="0">
                <a:solidFill>
                  <a:srgbClr val="FF0000"/>
                </a:solidFill>
                <a:effectLst>
                  <a:outerShdw blurRad="38100" dist="38100" dir="2700000" algn="tl">
                    <a:srgbClr val="000000">
                      <a:alpha val="43137"/>
                    </a:srgbClr>
                  </a:outerShdw>
                </a:effectLst>
              </a:rPr>
              <a:t> del campo y </a:t>
            </a:r>
            <a:r>
              <a:rPr lang="en-US" sz="2400" b="1" dirty="0" err="1">
                <a:solidFill>
                  <a:srgbClr val="FF0000"/>
                </a:solidFill>
                <a:effectLst>
                  <a:outerShdw blurRad="38100" dist="38100" dir="2700000" algn="tl">
                    <a:srgbClr val="000000">
                      <a:alpha val="43137"/>
                    </a:srgbClr>
                  </a:outerShdw>
                </a:effectLst>
              </a:rPr>
              <a:t>estaba</a:t>
            </a:r>
            <a:r>
              <a:rPr lang="en-US" sz="2400" b="1" dirty="0">
                <a:solidFill>
                  <a:srgbClr val="FF0000"/>
                </a:solidFill>
                <a:effectLst>
                  <a:outerShdw blurRad="38100" dist="38100" dir="2700000" algn="tl">
                    <a:srgbClr val="000000">
                      <a:alpha val="43137"/>
                    </a:srgbClr>
                  </a:outerShdw>
                </a:effectLst>
              </a:rPr>
              <a:t> </a:t>
            </a:r>
            <a:r>
              <a:rPr lang="en-US" sz="2400" b="1" dirty="0" err="1">
                <a:solidFill>
                  <a:srgbClr val="FF0000"/>
                </a:solidFill>
                <a:effectLst>
                  <a:outerShdw blurRad="38100" dist="38100" dir="2700000" algn="tl">
                    <a:srgbClr val="000000">
                      <a:alpha val="43137"/>
                    </a:srgbClr>
                  </a:outerShdw>
                </a:effectLst>
              </a:rPr>
              <a:t>exhausto</a:t>
            </a:r>
            <a:r>
              <a:rPr lang="en-US" sz="2400" b="1" dirty="0">
                <a:solidFill>
                  <a:srgbClr val="FF0000"/>
                </a:solidFill>
                <a:effectLst>
                  <a:outerShdw blurRad="38100" dist="38100" dir="2700000" algn="tl">
                    <a:srgbClr val="000000">
                      <a:alpha val="43137"/>
                    </a:srgbClr>
                  </a:outerShdw>
                </a:effectLst>
              </a:rPr>
              <a:t>". (25:30</a:t>
            </a:r>
            <a:r>
              <a:rPr lang="en-US" sz="2400" b="1" dirty="0" smtClean="0">
                <a:solidFill>
                  <a:srgbClr val="FF0000"/>
                </a:solidFill>
                <a:effectLst>
                  <a:outerShdw blurRad="38100" dist="38100" dir="2700000" algn="tl">
                    <a:srgbClr val="000000">
                      <a:alpha val="43137"/>
                    </a:srgbClr>
                  </a:outerShdw>
                </a:effectLst>
              </a:rPr>
              <a:t>) -</a:t>
            </a:r>
          </a:p>
          <a:p>
            <a:pPr lvl="1">
              <a:buFont typeface="Arial" pitchFamily="34" charset="0"/>
              <a:buChar char="•"/>
            </a:pPr>
            <a:r>
              <a:rPr lang="en-US" sz="2400" dirty="0" err="1">
                <a:solidFill>
                  <a:srgbClr val="080808"/>
                </a:solidFill>
              </a:rPr>
              <a:t>Pero</a:t>
            </a:r>
            <a:r>
              <a:rPr lang="en-US" sz="2400" dirty="0">
                <a:solidFill>
                  <a:srgbClr val="080808"/>
                </a:solidFill>
              </a:rPr>
              <a:t> </a:t>
            </a:r>
            <a:r>
              <a:rPr lang="en-US" sz="2400" dirty="0" err="1">
                <a:solidFill>
                  <a:srgbClr val="080808"/>
                </a:solidFill>
              </a:rPr>
              <a:t>cuando</a:t>
            </a:r>
            <a:r>
              <a:rPr lang="en-US" sz="2400" dirty="0">
                <a:solidFill>
                  <a:srgbClr val="080808"/>
                </a:solidFill>
              </a:rPr>
              <a:t> Esav </a:t>
            </a:r>
            <a:r>
              <a:rPr lang="en-US" sz="2400" dirty="0" err="1">
                <a:solidFill>
                  <a:srgbClr val="080808"/>
                </a:solidFill>
              </a:rPr>
              <a:t>está</a:t>
            </a:r>
            <a:r>
              <a:rPr lang="en-US" sz="2400" dirty="0">
                <a:solidFill>
                  <a:srgbClr val="080808"/>
                </a:solidFill>
              </a:rPr>
              <a:t> </a:t>
            </a:r>
            <a:r>
              <a:rPr lang="en-US" sz="2400" dirty="0" err="1">
                <a:solidFill>
                  <a:srgbClr val="080808"/>
                </a:solidFill>
              </a:rPr>
              <a:t>cansado</a:t>
            </a:r>
            <a:r>
              <a:rPr lang="en-US" sz="2400" dirty="0">
                <a:solidFill>
                  <a:srgbClr val="080808"/>
                </a:solidFill>
              </a:rPr>
              <a:t>, </a:t>
            </a:r>
            <a:r>
              <a:rPr lang="en-US" sz="2400" dirty="0" err="1">
                <a:solidFill>
                  <a:srgbClr val="080808"/>
                </a:solidFill>
              </a:rPr>
              <a:t>enseguida</a:t>
            </a:r>
            <a:r>
              <a:rPr lang="en-US" sz="2400" dirty="0">
                <a:solidFill>
                  <a:srgbClr val="080808"/>
                </a:solidFill>
              </a:rPr>
              <a:t> </a:t>
            </a:r>
            <a:r>
              <a:rPr lang="en-US" sz="2400" dirty="0" err="1">
                <a:solidFill>
                  <a:srgbClr val="080808"/>
                </a:solidFill>
              </a:rPr>
              <a:t>vende</a:t>
            </a:r>
            <a:r>
              <a:rPr lang="en-US" sz="2400" dirty="0">
                <a:solidFill>
                  <a:srgbClr val="080808"/>
                </a:solidFill>
              </a:rPr>
              <a:t> </a:t>
            </a:r>
            <a:r>
              <a:rPr lang="en-US" sz="2400" dirty="0" err="1">
                <a:solidFill>
                  <a:srgbClr val="080808"/>
                </a:solidFill>
              </a:rPr>
              <a:t>su</a:t>
            </a:r>
            <a:r>
              <a:rPr lang="en-US" sz="2400" dirty="0">
                <a:solidFill>
                  <a:srgbClr val="080808"/>
                </a:solidFill>
              </a:rPr>
              <a:t> </a:t>
            </a:r>
            <a:r>
              <a:rPr lang="en-US" sz="2400" dirty="0" err="1">
                <a:solidFill>
                  <a:srgbClr val="080808"/>
                </a:solidFill>
              </a:rPr>
              <a:t>primogenitura</a:t>
            </a:r>
            <a:r>
              <a:rPr lang="en-US" sz="2400" dirty="0">
                <a:solidFill>
                  <a:srgbClr val="080808"/>
                </a:solidFill>
              </a:rPr>
              <a:t>, el </a:t>
            </a:r>
            <a:r>
              <a:rPr lang="en-US" sz="2400" dirty="0" err="1">
                <a:solidFill>
                  <a:srgbClr val="080808"/>
                </a:solidFill>
              </a:rPr>
              <a:t>manto</a:t>
            </a:r>
            <a:r>
              <a:rPr lang="en-US" sz="2400" dirty="0">
                <a:solidFill>
                  <a:srgbClr val="080808"/>
                </a:solidFill>
              </a:rPr>
              <a:t> de </a:t>
            </a:r>
            <a:r>
              <a:rPr lang="en-US" sz="2400" dirty="0" err="1">
                <a:solidFill>
                  <a:srgbClr val="080808"/>
                </a:solidFill>
              </a:rPr>
              <a:t>su</a:t>
            </a:r>
            <a:r>
              <a:rPr lang="en-US" sz="2400" dirty="0">
                <a:solidFill>
                  <a:srgbClr val="080808"/>
                </a:solidFill>
              </a:rPr>
              <a:t> </a:t>
            </a:r>
            <a:r>
              <a:rPr lang="en-US" sz="2400" dirty="0" err="1">
                <a:solidFill>
                  <a:srgbClr val="080808"/>
                </a:solidFill>
              </a:rPr>
              <a:t>responsabilidad</a:t>
            </a:r>
            <a:r>
              <a:rPr lang="en-US" sz="2400" dirty="0">
                <a:solidFill>
                  <a:srgbClr val="080808"/>
                </a:solidFill>
              </a:rPr>
              <a:t> </a:t>
            </a:r>
            <a:r>
              <a:rPr lang="en-US" sz="2400" dirty="0" err="1">
                <a:solidFill>
                  <a:srgbClr val="080808"/>
                </a:solidFill>
              </a:rPr>
              <a:t>espiritual</a:t>
            </a:r>
            <a:r>
              <a:rPr lang="en-US" sz="2400" dirty="0">
                <a:solidFill>
                  <a:srgbClr val="080808"/>
                </a:solidFill>
              </a:rPr>
              <a:t>, sin </a:t>
            </a:r>
            <a:r>
              <a:rPr lang="en-US" sz="2400" dirty="0" err="1">
                <a:solidFill>
                  <a:srgbClr val="080808"/>
                </a:solidFill>
              </a:rPr>
              <a:t>pensarlo</a:t>
            </a:r>
            <a:r>
              <a:rPr lang="en-US" sz="2400" dirty="0">
                <a:solidFill>
                  <a:srgbClr val="080808"/>
                </a:solidFill>
              </a:rPr>
              <a:t> </a:t>
            </a:r>
            <a:r>
              <a:rPr lang="en-US" sz="2400" dirty="0" err="1">
                <a:solidFill>
                  <a:srgbClr val="080808"/>
                </a:solidFill>
              </a:rPr>
              <a:t>más</a:t>
            </a:r>
            <a:r>
              <a:rPr lang="en-US" sz="2400" dirty="0">
                <a:solidFill>
                  <a:srgbClr val="080808"/>
                </a:solidFill>
              </a:rPr>
              <a:t>. </a:t>
            </a:r>
          </a:p>
          <a:p>
            <a:pPr lvl="1">
              <a:buFont typeface="Arial" pitchFamily="34" charset="0"/>
              <a:buChar char="•"/>
            </a:pPr>
            <a:r>
              <a:rPr lang="en-US" sz="2400" dirty="0" err="1">
                <a:solidFill>
                  <a:srgbClr val="080808"/>
                </a:solidFill>
              </a:rPr>
              <a:t>Cuando</a:t>
            </a:r>
            <a:r>
              <a:rPr lang="en-US" sz="2400" dirty="0">
                <a:solidFill>
                  <a:srgbClr val="080808"/>
                </a:solidFill>
              </a:rPr>
              <a:t> el pueblo judío </a:t>
            </a:r>
            <a:r>
              <a:rPr lang="en-US" sz="2400" dirty="0" err="1">
                <a:solidFill>
                  <a:srgbClr val="080808"/>
                </a:solidFill>
              </a:rPr>
              <a:t>es</a:t>
            </a:r>
            <a:r>
              <a:rPr lang="en-US" sz="2400" dirty="0">
                <a:solidFill>
                  <a:srgbClr val="080808"/>
                </a:solidFill>
              </a:rPr>
              <a:t> </a:t>
            </a:r>
            <a:r>
              <a:rPr lang="en-US" sz="2400" dirty="0" err="1">
                <a:solidFill>
                  <a:srgbClr val="080808"/>
                </a:solidFill>
              </a:rPr>
              <a:t>perseguido</a:t>
            </a:r>
            <a:r>
              <a:rPr lang="en-US" sz="2400" dirty="0">
                <a:solidFill>
                  <a:srgbClr val="080808"/>
                </a:solidFill>
              </a:rPr>
              <a:t> </a:t>
            </a:r>
            <a:r>
              <a:rPr lang="en-US" sz="2400" dirty="0" err="1">
                <a:solidFill>
                  <a:srgbClr val="080808"/>
                </a:solidFill>
              </a:rPr>
              <a:t>por</a:t>
            </a:r>
            <a:r>
              <a:rPr lang="en-US" sz="2400" dirty="0">
                <a:solidFill>
                  <a:srgbClr val="080808"/>
                </a:solidFill>
              </a:rPr>
              <a:t> </a:t>
            </a:r>
            <a:r>
              <a:rPr lang="en-US" sz="2400" dirty="0" err="1">
                <a:solidFill>
                  <a:srgbClr val="080808"/>
                </a:solidFill>
              </a:rPr>
              <a:t>Amalek</a:t>
            </a:r>
            <a:r>
              <a:rPr lang="en-US" sz="2400" dirty="0">
                <a:solidFill>
                  <a:srgbClr val="080808"/>
                </a:solidFill>
              </a:rPr>
              <a:t> (</a:t>
            </a:r>
            <a:r>
              <a:rPr lang="en-US" sz="2400" dirty="0" err="1">
                <a:solidFill>
                  <a:srgbClr val="080808"/>
                </a:solidFill>
              </a:rPr>
              <a:t>epítome</a:t>
            </a:r>
            <a:r>
              <a:rPr lang="en-US" sz="2400" dirty="0">
                <a:solidFill>
                  <a:srgbClr val="080808"/>
                </a:solidFill>
              </a:rPr>
              <a:t> de </a:t>
            </a:r>
            <a:r>
              <a:rPr lang="en-US" sz="2400" dirty="0" err="1">
                <a:solidFill>
                  <a:srgbClr val="080808"/>
                </a:solidFill>
              </a:rPr>
              <a:t>todo</a:t>
            </a:r>
            <a:r>
              <a:rPr lang="en-US" sz="2400" dirty="0">
                <a:solidFill>
                  <a:srgbClr val="080808"/>
                </a:solidFill>
              </a:rPr>
              <a:t> lo </a:t>
            </a:r>
            <a:r>
              <a:rPr lang="en-US" sz="2400" dirty="0" err="1">
                <a:solidFill>
                  <a:srgbClr val="080808"/>
                </a:solidFill>
              </a:rPr>
              <a:t>que</a:t>
            </a:r>
            <a:r>
              <a:rPr lang="en-US" sz="2400" dirty="0">
                <a:solidFill>
                  <a:srgbClr val="080808"/>
                </a:solidFill>
              </a:rPr>
              <a:t> se </a:t>
            </a:r>
            <a:r>
              <a:rPr lang="en-US" sz="2400" dirty="0" err="1">
                <a:solidFill>
                  <a:srgbClr val="080808"/>
                </a:solidFill>
              </a:rPr>
              <a:t>opone</a:t>
            </a:r>
            <a:r>
              <a:rPr lang="en-US" sz="2400" dirty="0">
                <a:solidFill>
                  <a:srgbClr val="080808"/>
                </a:solidFill>
              </a:rPr>
              <a:t> a Hashem en </a:t>
            </a:r>
            <a:r>
              <a:rPr lang="en-US" sz="2400" dirty="0" err="1">
                <a:solidFill>
                  <a:srgbClr val="080808"/>
                </a:solidFill>
              </a:rPr>
              <a:t>este</a:t>
            </a:r>
            <a:r>
              <a:rPr lang="en-US" sz="2400" dirty="0">
                <a:solidFill>
                  <a:srgbClr val="080808"/>
                </a:solidFill>
              </a:rPr>
              <a:t> </a:t>
            </a:r>
            <a:r>
              <a:rPr lang="en-US" sz="2400" dirty="0" err="1">
                <a:solidFill>
                  <a:srgbClr val="080808"/>
                </a:solidFill>
              </a:rPr>
              <a:t>mundo</a:t>
            </a:r>
            <a:r>
              <a:rPr lang="en-US" sz="2400" dirty="0">
                <a:solidFill>
                  <a:srgbClr val="080808"/>
                </a:solidFill>
              </a:rPr>
              <a:t>), a </a:t>
            </a:r>
            <a:r>
              <a:rPr lang="en-US" sz="2400" dirty="0" err="1">
                <a:solidFill>
                  <a:srgbClr val="080808"/>
                </a:solidFill>
              </a:rPr>
              <a:t>pesar</a:t>
            </a:r>
            <a:r>
              <a:rPr lang="en-US" sz="2400" dirty="0">
                <a:solidFill>
                  <a:srgbClr val="080808"/>
                </a:solidFill>
              </a:rPr>
              <a:t> de </a:t>
            </a:r>
            <a:r>
              <a:rPr lang="en-US" sz="2400" dirty="0" err="1">
                <a:solidFill>
                  <a:srgbClr val="080808"/>
                </a:solidFill>
              </a:rPr>
              <a:t>estar</a:t>
            </a:r>
            <a:r>
              <a:rPr lang="en-US" sz="2400" dirty="0">
                <a:solidFill>
                  <a:srgbClr val="080808"/>
                </a:solidFill>
              </a:rPr>
              <a:t> "</a:t>
            </a:r>
            <a:r>
              <a:rPr lang="en-US" sz="2400" dirty="0" err="1">
                <a:solidFill>
                  <a:srgbClr val="080808"/>
                </a:solidFill>
              </a:rPr>
              <a:t>cansados</a:t>
            </a:r>
            <a:r>
              <a:rPr lang="en-US" sz="2400" dirty="0">
                <a:solidFill>
                  <a:srgbClr val="080808"/>
                </a:solidFill>
              </a:rPr>
              <a:t> y </a:t>
            </a:r>
            <a:r>
              <a:rPr lang="en-US" sz="2400" dirty="0" err="1">
                <a:solidFill>
                  <a:srgbClr val="080808"/>
                </a:solidFill>
              </a:rPr>
              <a:t>agotados</a:t>
            </a:r>
            <a:r>
              <a:rPr lang="en-US" sz="2400" dirty="0">
                <a:solidFill>
                  <a:srgbClr val="080808"/>
                </a:solidFill>
              </a:rPr>
              <a:t>", los </a:t>
            </a:r>
            <a:r>
              <a:rPr lang="en-US" sz="2400" dirty="0" err="1">
                <a:solidFill>
                  <a:srgbClr val="080808"/>
                </a:solidFill>
              </a:rPr>
              <a:t>judíos</a:t>
            </a:r>
            <a:r>
              <a:rPr lang="en-US" sz="2400" dirty="0">
                <a:solidFill>
                  <a:srgbClr val="080808"/>
                </a:solidFill>
              </a:rPr>
              <a:t> </a:t>
            </a:r>
            <a:r>
              <a:rPr lang="en-US" sz="2400" dirty="0" err="1">
                <a:solidFill>
                  <a:srgbClr val="080808"/>
                </a:solidFill>
              </a:rPr>
              <a:t>luchan</a:t>
            </a:r>
            <a:r>
              <a:rPr lang="en-US" sz="2400" dirty="0">
                <a:solidFill>
                  <a:srgbClr val="080808"/>
                </a:solidFill>
              </a:rPr>
              <a:t>. </a:t>
            </a:r>
            <a:endParaRPr lang="en-US" sz="2400" dirty="0" smtClean="0">
              <a:solidFill>
                <a:srgbClr val="080808"/>
              </a:solidFill>
            </a:endParaRPr>
          </a:p>
          <a:p>
            <a:pPr lvl="1">
              <a:buFont typeface="Arial" pitchFamily="34" charset="0"/>
              <a:buChar char="•"/>
            </a:pPr>
            <a:r>
              <a:rPr lang="en-US" sz="2400" dirty="0">
                <a:solidFill>
                  <a:srgbClr val="080808"/>
                </a:solidFill>
              </a:rPr>
              <a:t>La </a:t>
            </a:r>
            <a:r>
              <a:rPr lang="en-US" sz="2400" dirty="0" err="1">
                <a:solidFill>
                  <a:srgbClr val="080808"/>
                </a:solidFill>
              </a:rPr>
              <a:t>batalla</a:t>
            </a:r>
            <a:r>
              <a:rPr lang="en-US" sz="2400" dirty="0">
                <a:solidFill>
                  <a:srgbClr val="080808"/>
                </a:solidFill>
              </a:rPr>
              <a:t> no </a:t>
            </a:r>
            <a:r>
              <a:rPr lang="en-US" sz="2400" dirty="0" err="1">
                <a:solidFill>
                  <a:srgbClr val="080808"/>
                </a:solidFill>
              </a:rPr>
              <a:t>es</a:t>
            </a:r>
            <a:r>
              <a:rPr lang="en-US" sz="2400" dirty="0">
                <a:solidFill>
                  <a:srgbClr val="080808"/>
                </a:solidFill>
              </a:rPr>
              <a:t> un </a:t>
            </a:r>
            <a:r>
              <a:rPr lang="en-US" sz="2400" dirty="0" err="1">
                <a:solidFill>
                  <a:srgbClr val="080808"/>
                </a:solidFill>
              </a:rPr>
              <a:t>asunto</a:t>
            </a:r>
            <a:r>
              <a:rPr lang="en-US" sz="2400" dirty="0">
                <a:solidFill>
                  <a:srgbClr val="080808"/>
                </a:solidFill>
              </a:rPr>
              <a:t> de </a:t>
            </a:r>
            <a:r>
              <a:rPr lang="en-US" sz="2400" dirty="0" err="1">
                <a:solidFill>
                  <a:srgbClr val="080808"/>
                </a:solidFill>
              </a:rPr>
              <a:t>buen</a:t>
            </a:r>
            <a:r>
              <a:rPr lang="en-US" sz="2400" dirty="0">
                <a:solidFill>
                  <a:srgbClr val="080808"/>
                </a:solidFill>
              </a:rPr>
              <a:t> </a:t>
            </a:r>
            <a:r>
              <a:rPr lang="en-US" sz="2400" dirty="0" err="1">
                <a:solidFill>
                  <a:srgbClr val="080808"/>
                </a:solidFill>
              </a:rPr>
              <a:t>tiempo</a:t>
            </a:r>
            <a:r>
              <a:rPr lang="en-US" sz="2400" dirty="0">
                <a:solidFill>
                  <a:srgbClr val="080808"/>
                </a:solidFill>
              </a:rPr>
              <a:t>. </a:t>
            </a:r>
            <a:r>
              <a:rPr lang="en-US" sz="2400" dirty="0" err="1">
                <a:solidFill>
                  <a:srgbClr val="080808"/>
                </a:solidFill>
              </a:rPr>
              <a:t>Cuando</a:t>
            </a:r>
            <a:r>
              <a:rPr lang="en-US" sz="2400" dirty="0">
                <a:solidFill>
                  <a:srgbClr val="080808"/>
                </a:solidFill>
              </a:rPr>
              <a:t> </a:t>
            </a:r>
            <a:r>
              <a:rPr lang="en-US" sz="2400" dirty="0" err="1">
                <a:solidFill>
                  <a:srgbClr val="080808"/>
                </a:solidFill>
              </a:rPr>
              <a:t>bajan</a:t>
            </a:r>
            <a:r>
              <a:rPr lang="en-US" sz="2400" dirty="0">
                <a:solidFill>
                  <a:srgbClr val="080808"/>
                </a:solidFill>
              </a:rPr>
              <a:t> </a:t>
            </a:r>
            <a:r>
              <a:rPr lang="en-US" sz="2400" dirty="0" err="1">
                <a:solidFill>
                  <a:srgbClr val="080808"/>
                </a:solidFill>
              </a:rPr>
              <a:t>las</a:t>
            </a:r>
            <a:r>
              <a:rPr lang="en-US" sz="2400" dirty="0">
                <a:solidFill>
                  <a:srgbClr val="080808"/>
                </a:solidFill>
              </a:rPr>
              <a:t> </a:t>
            </a:r>
            <a:r>
              <a:rPr lang="en-US" sz="2400" dirty="0" err="1">
                <a:solidFill>
                  <a:srgbClr val="080808"/>
                </a:solidFill>
              </a:rPr>
              <a:t>fuerzas</a:t>
            </a:r>
            <a:r>
              <a:rPr lang="en-US" sz="2400" dirty="0">
                <a:solidFill>
                  <a:srgbClr val="080808"/>
                </a:solidFill>
              </a:rPr>
              <a:t> y la </a:t>
            </a:r>
            <a:r>
              <a:rPr lang="en-US" sz="2400" dirty="0" err="1">
                <a:solidFill>
                  <a:srgbClr val="080808"/>
                </a:solidFill>
              </a:rPr>
              <a:t>cosa</a:t>
            </a:r>
            <a:r>
              <a:rPr lang="en-US" sz="2400" dirty="0">
                <a:solidFill>
                  <a:srgbClr val="080808"/>
                </a:solidFill>
              </a:rPr>
              <a:t> se pone </a:t>
            </a:r>
            <a:r>
              <a:rPr lang="en-US" sz="2400" dirty="0" err="1">
                <a:solidFill>
                  <a:srgbClr val="080808"/>
                </a:solidFill>
              </a:rPr>
              <a:t>dura</a:t>
            </a:r>
            <a:r>
              <a:rPr lang="en-US" sz="2400" dirty="0">
                <a:solidFill>
                  <a:srgbClr val="080808"/>
                </a:solidFill>
              </a:rPr>
              <a:t>, </a:t>
            </a:r>
            <a:r>
              <a:rPr lang="en-US" sz="2400" dirty="0" err="1">
                <a:solidFill>
                  <a:srgbClr val="080808"/>
                </a:solidFill>
              </a:rPr>
              <a:t>ahí</a:t>
            </a:r>
            <a:r>
              <a:rPr lang="en-US" sz="2400" dirty="0">
                <a:solidFill>
                  <a:srgbClr val="080808"/>
                </a:solidFill>
              </a:rPr>
              <a:t> </a:t>
            </a:r>
            <a:r>
              <a:rPr lang="en-US" sz="2400" dirty="0" err="1">
                <a:solidFill>
                  <a:srgbClr val="080808"/>
                </a:solidFill>
              </a:rPr>
              <a:t>es</a:t>
            </a:r>
            <a:r>
              <a:rPr lang="en-US" sz="2400" dirty="0">
                <a:solidFill>
                  <a:srgbClr val="080808"/>
                </a:solidFill>
              </a:rPr>
              <a:t> </a:t>
            </a:r>
            <a:r>
              <a:rPr lang="en-US" sz="2400" dirty="0" err="1">
                <a:solidFill>
                  <a:srgbClr val="080808"/>
                </a:solidFill>
              </a:rPr>
              <a:t>cuando</a:t>
            </a:r>
            <a:r>
              <a:rPr lang="en-US" sz="2400" dirty="0">
                <a:solidFill>
                  <a:srgbClr val="080808"/>
                </a:solidFill>
              </a:rPr>
              <a:t> los </a:t>
            </a:r>
            <a:r>
              <a:rPr lang="en-US" sz="2400" dirty="0" err="1">
                <a:solidFill>
                  <a:srgbClr val="080808"/>
                </a:solidFill>
              </a:rPr>
              <a:t>duros</a:t>
            </a:r>
            <a:r>
              <a:rPr lang="en-US" sz="2400" dirty="0">
                <a:solidFill>
                  <a:srgbClr val="080808"/>
                </a:solidFill>
              </a:rPr>
              <a:t> </a:t>
            </a:r>
            <a:r>
              <a:rPr lang="en-US" sz="2400" dirty="0" err="1">
                <a:solidFill>
                  <a:srgbClr val="080808"/>
                </a:solidFill>
              </a:rPr>
              <a:t>hacen</a:t>
            </a:r>
            <a:r>
              <a:rPr lang="en-US" sz="2400" dirty="0">
                <a:solidFill>
                  <a:srgbClr val="080808"/>
                </a:solidFill>
              </a:rPr>
              <a:t> </a:t>
            </a:r>
            <a:r>
              <a:rPr lang="en-US" sz="2400" dirty="0" err="1">
                <a:solidFill>
                  <a:srgbClr val="080808"/>
                </a:solidFill>
              </a:rPr>
              <a:t>las</a:t>
            </a:r>
            <a:r>
              <a:rPr lang="en-US" sz="2400" dirty="0">
                <a:solidFill>
                  <a:srgbClr val="080808"/>
                </a:solidFill>
              </a:rPr>
              <a:t> </a:t>
            </a:r>
            <a:r>
              <a:rPr lang="en-US" sz="2400" dirty="0" err="1">
                <a:solidFill>
                  <a:srgbClr val="080808"/>
                </a:solidFill>
              </a:rPr>
              <a:t>cosas</a:t>
            </a:r>
            <a:r>
              <a:rPr lang="en-US" sz="2400" dirty="0">
                <a:solidFill>
                  <a:srgbClr val="080808"/>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8436"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7"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8"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9"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lvl="1">
              <a:buFont typeface="Arial" pitchFamily="34" charset="0"/>
              <a:buChar char="•"/>
              <a:defRPr/>
            </a:pPr>
            <a:r>
              <a:rPr lang="en-US" sz="2400" b="1" dirty="0">
                <a:solidFill>
                  <a:srgbClr val="FF0000"/>
                </a:solidFill>
                <a:effectLst>
                  <a:outerShdw blurRad="38100" dist="38100" dir="2700000" algn="tl">
                    <a:srgbClr val="000000">
                      <a:alpha val="43137"/>
                    </a:srgbClr>
                  </a:outerShdw>
                </a:effectLst>
              </a:rPr>
              <a:t>"... Y Esav </a:t>
            </a:r>
            <a:r>
              <a:rPr lang="en-US" sz="2400" b="1" dirty="0" err="1">
                <a:solidFill>
                  <a:srgbClr val="FF0000"/>
                </a:solidFill>
                <a:effectLst>
                  <a:outerShdw blurRad="38100" dist="38100" dir="2700000" algn="tl">
                    <a:srgbClr val="000000">
                      <a:alpha val="43137"/>
                    </a:srgbClr>
                  </a:outerShdw>
                </a:effectLst>
              </a:rPr>
              <a:t>llegó</a:t>
            </a:r>
            <a:r>
              <a:rPr lang="en-US" sz="2400" b="1" dirty="0">
                <a:solidFill>
                  <a:srgbClr val="FF0000"/>
                </a:solidFill>
                <a:effectLst>
                  <a:outerShdw blurRad="38100" dist="38100" dir="2700000" algn="tl">
                    <a:srgbClr val="000000">
                      <a:alpha val="43137"/>
                    </a:srgbClr>
                  </a:outerShdw>
                </a:effectLst>
              </a:rPr>
              <a:t> del campo y </a:t>
            </a:r>
            <a:r>
              <a:rPr lang="en-US" sz="2400" b="1" dirty="0" err="1">
                <a:solidFill>
                  <a:srgbClr val="FF0000"/>
                </a:solidFill>
                <a:effectLst>
                  <a:outerShdw blurRad="38100" dist="38100" dir="2700000" algn="tl">
                    <a:srgbClr val="000000">
                      <a:alpha val="43137"/>
                    </a:srgbClr>
                  </a:outerShdw>
                </a:effectLst>
              </a:rPr>
              <a:t>estaba</a:t>
            </a:r>
            <a:r>
              <a:rPr lang="en-US" sz="2400" b="1" dirty="0">
                <a:solidFill>
                  <a:srgbClr val="FF0000"/>
                </a:solidFill>
                <a:effectLst>
                  <a:outerShdw blurRad="38100" dist="38100" dir="2700000" algn="tl">
                    <a:srgbClr val="000000">
                      <a:alpha val="43137"/>
                    </a:srgbClr>
                  </a:outerShdw>
                </a:effectLst>
              </a:rPr>
              <a:t> </a:t>
            </a:r>
            <a:r>
              <a:rPr lang="en-US" sz="2400" b="1" dirty="0" err="1">
                <a:solidFill>
                  <a:srgbClr val="FF0000"/>
                </a:solidFill>
                <a:effectLst>
                  <a:outerShdw blurRad="38100" dist="38100" dir="2700000" algn="tl">
                    <a:srgbClr val="000000">
                      <a:alpha val="43137"/>
                    </a:srgbClr>
                  </a:outerShdw>
                </a:effectLst>
              </a:rPr>
              <a:t>exhausto</a:t>
            </a:r>
            <a:r>
              <a:rPr lang="en-US" sz="2400" b="1" dirty="0">
                <a:solidFill>
                  <a:srgbClr val="FF0000"/>
                </a:solidFill>
                <a:effectLst>
                  <a:outerShdw blurRad="38100" dist="38100" dir="2700000" algn="tl">
                    <a:srgbClr val="000000">
                      <a:alpha val="43137"/>
                    </a:srgbClr>
                  </a:outerShdw>
                </a:effectLst>
              </a:rPr>
              <a:t>". (25:30</a:t>
            </a:r>
            <a:r>
              <a:rPr lang="en-US" sz="2400" b="1" dirty="0" smtClean="0">
                <a:solidFill>
                  <a:srgbClr val="FF0000"/>
                </a:solidFill>
                <a:effectLst>
                  <a:outerShdw blurRad="38100" dist="38100" dir="2700000" algn="tl">
                    <a:srgbClr val="000000">
                      <a:alpha val="43137"/>
                    </a:srgbClr>
                  </a:outerShdw>
                </a:effectLst>
              </a:rPr>
              <a:t>) - </a:t>
            </a:r>
            <a:r>
              <a:rPr lang="en-US" dirty="0" err="1">
                <a:solidFill>
                  <a:srgbClr val="FF0000"/>
                </a:solidFill>
                <a:effectLst>
                  <a:outerShdw blurRad="38100" dist="38100" dir="2700000" algn="tl">
                    <a:srgbClr val="000000">
                      <a:alpha val="43137"/>
                    </a:srgbClr>
                  </a:outerShdw>
                </a:effectLst>
              </a:rPr>
              <a:t>Rab</a:t>
            </a:r>
            <a:r>
              <a:rPr lang="en-US" dirty="0">
                <a:solidFill>
                  <a:srgbClr val="FF0000"/>
                </a:solidFill>
                <a:effectLst>
                  <a:outerShdw blurRad="38100" dist="38100" dir="2700000" algn="tl">
                    <a:srgbClr val="000000">
                      <a:alpha val="43137"/>
                    </a:srgbClr>
                  </a:outerShdw>
                </a:effectLst>
              </a:rPr>
              <a:t> Yehoshua Bertram</a:t>
            </a:r>
            <a:endParaRPr lang="en-US" sz="2400" b="1" dirty="0" smtClean="0">
              <a:solidFill>
                <a:srgbClr val="FF0000"/>
              </a:solidFill>
              <a:effectLst>
                <a:outerShdw blurRad="38100" dist="38100" dir="2700000" algn="tl">
                  <a:srgbClr val="000000">
                    <a:alpha val="43137"/>
                  </a:srgbClr>
                </a:outerShdw>
              </a:effectLst>
            </a:endParaRPr>
          </a:p>
          <a:p>
            <a:pPr lvl="1">
              <a:buFont typeface="Arial" pitchFamily="34" charset="0"/>
              <a:buChar char="•"/>
            </a:pPr>
            <a:r>
              <a:rPr lang="en-US" sz="2400" dirty="0" err="1">
                <a:solidFill>
                  <a:srgbClr val="080808"/>
                </a:solidFill>
              </a:rPr>
              <a:t>Cuando</a:t>
            </a:r>
            <a:r>
              <a:rPr lang="en-US" sz="2400" dirty="0">
                <a:solidFill>
                  <a:srgbClr val="080808"/>
                </a:solidFill>
              </a:rPr>
              <a:t> Yaakov </a:t>
            </a:r>
            <a:r>
              <a:rPr lang="en-US" sz="2400" dirty="0" err="1">
                <a:solidFill>
                  <a:srgbClr val="080808"/>
                </a:solidFill>
              </a:rPr>
              <a:t>apareció</a:t>
            </a:r>
            <a:r>
              <a:rPr lang="en-US" sz="2400" dirty="0">
                <a:solidFill>
                  <a:srgbClr val="080808"/>
                </a:solidFill>
              </a:rPr>
              <a:t> ante </a:t>
            </a:r>
            <a:r>
              <a:rPr lang="en-US" sz="2400" dirty="0" err="1">
                <a:solidFill>
                  <a:srgbClr val="080808"/>
                </a:solidFill>
              </a:rPr>
              <a:t>su</a:t>
            </a:r>
            <a:r>
              <a:rPr lang="en-US" sz="2400" dirty="0">
                <a:solidFill>
                  <a:srgbClr val="080808"/>
                </a:solidFill>
              </a:rPr>
              <a:t> padre </a:t>
            </a:r>
            <a:r>
              <a:rPr lang="en-US" sz="2400" dirty="0" err="1">
                <a:solidFill>
                  <a:srgbClr val="080808"/>
                </a:solidFill>
              </a:rPr>
              <a:t>ciego</a:t>
            </a:r>
            <a:r>
              <a:rPr lang="en-US" sz="2400" dirty="0">
                <a:solidFill>
                  <a:srgbClr val="080808"/>
                </a:solidFill>
              </a:rPr>
              <a:t>, </a:t>
            </a:r>
            <a:r>
              <a:rPr lang="en-US" sz="2400" dirty="0" err="1">
                <a:solidFill>
                  <a:srgbClr val="080808"/>
                </a:solidFill>
              </a:rPr>
              <a:t>Itzjak</a:t>
            </a:r>
            <a:r>
              <a:rPr lang="en-US" sz="2400" dirty="0">
                <a:solidFill>
                  <a:srgbClr val="080808"/>
                </a:solidFill>
              </a:rPr>
              <a:t>, y </a:t>
            </a:r>
            <a:r>
              <a:rPr lang="en-US" sz="2400" dirty="0" err="1">
                <a:solidFill>
                  <a:srgbClr val="080808"/>
                </a:solidFill>
              </a:rPr>
              <a:t>éste</a:t>
            </a:r>
            <a:r>
              <a:rPr lang="en-US" sz="2400" dirty="0">
                <a:solidFill>
                  <a:srgbClr val="080808"/>
                </a:solidFill>
              </a:rPr>
              <a:t> le </a:t>
            </a:r>
            <a:r>
              <a:rPr lang="en-US" sz="2400" dirty="0" err="1">
                <a:solidFill>
                  <a:srgbClr val="080808"/>
                </a:solidFill>
              </a:rPr>
              <a:t>tocó</a:t>
            </a:r>
            <a:r>
              <a:rPr lang="en-US" sz="2400" dirty="0">
                <a:solidFill>
                  <a:srgbClr val="080808"/>
                </a:solidFill>
              </a:rPr>
              <a:t> los </a:t>
            </a:r>
            <a:r>
              <a:rPr lang="en-US" sz="2400" dirty="0" err="1">
                <a:solidFill>
                  <a:srgbClr val="080808"/>
                </a:solidFill>
              </a:rPr>
              <a:t>brazos</a:t>
            </a:r>
            <a:r>
              <a:rPr lang="en-US" sz="2400" dirty="0">
                <a:solidFill>
                  <a:srgbClr val="080808"/>
                </a:solidFill>
              </a:rPr>
              <a:t> y </a:t>
            </a:r>
            <a:r>
              <a:rPr lang="en-US" sz="2400" dirty="0" err="1">
                <a:solidFill>
                  <a:srgbClr val="080808"/>
                </a:solidFill>
              </a:rPr>
              <a:t>las</a:t>
            </a:r>
            <a:r>
              <a:rPr lang="en-US" sz="2400" dirty="0">
                <a:solidFill>
                  <a:srgbClr val="080808"/>
                </a:solidFill>
              </a:rPr>
              <a:t> </a:t>
            </a:r>
            <a:r>
              <a:rPr lang="en-US" sz="2400" dirty="0" err="1">
                <a:solidFill>
                  <a:srgbClr val="080808"/>
                </a:solidFill>
              </a:rPr>
              <a:t>manos</a:t>
            </a:r>
            <a:r>
              <a:rPr lang="en-US" sz="2400" dirty="0">
                <a:solidFill>
                  <a:srgbClr val="080808"/>
                </a:solidFill>
              </a:rPr>
              <a:t>, </a:t>
            </a:r>
            <a:r>
              <a:rPr lang="en-US" sz="2400" dirty="0" err="1">
                <a:solidFill>
                  <a:srgbClr val="080808"/>
                </a:solidFill>
              </a:rPr>
              <a:t>dijo</a:t>
            </a:r>
            <a:r>
              <a:rPr lang="en-US" sz="2400" dirty="0">
                <a:solidFill>
                  <a:srgbClr val="080808"/>
                </a:solidFill>
              </a:rPr>
              <a:t>: "La </a:t>
            </a:r>
            <a:r>
              <a:rPr lang="en-US" sz="2400" dirty="0" err="1">
                <a:solidFill>
                  <a:srgbClr val="080808"/>
                </a:solidFill>
              </a:rPr>
              <a:t>voz</a:t>
            </a:r>
            <a:r>
              <a:rPr lang="en-US" sz="2400" dirty="0">
                <a:solidFill>
                  <a:srgbClr val="080808"/>
                </a:solidFill>
              </a:rPr>
              <a:t> </a:t>
            </a:r>
            <a:r>
              <a:rPr lang="en-US" sz="2400" dirty="0" err="1">
                <a:solidFill>
                  <a:srgbClr val="080808"/>
                </a:solidFill>
              </a:rPr>
              <a:t>es</a:t>
            </a:r>
            <a:r>
              <a:rPr lang="en-US" sz="2400" dirty="0">
                <a:solidFill>
                  <a:srgbClr val="080808"/>
                </a:solidFill>
              </a:rPr>
              <a:t> la </a:t>
            </a:r>
            <a:r>
              <a:rPr lang="en-US" sz="2400" dirty="0" err="1">
                <a:solidFill>
                  <a:srgbClr val="080808"/>
                </a:solidFill>
              </a:rPr>
              <a:t>voz</a:t>
            </a:r>
            <a:r>
              <a:rPr lang="en-US" sz="2400" dirty="0">
                <a:solidFill>
                  <a:srgbClr val="080808"/>
                </a:solidFill>
              </a:rPr>
              <a:t> de Yaakov, </a:t>
            </a:r>
            <a:r>
              <a:rPr lang="en-US" sz="2400" dirty="0" err="1">
                <a:solidFill>
                  <a:srgbClr val="080808"/>
                </a:solidFill>
              </a:rPr>
              <a:t>pero</a:t>
            </a:r>
            <a:r>
              <a:rPr lang="en-US" sz="2400" dirty="0">
                <a:solidFill>
                  <a:srgbClr val="080808"/>
                </a:solidFill>
              </a:rPr>
              <a:t> </a:t>
            </a:r>
            <a:r>
              <a:rPr lang="en-US" sz="2400" dirty="0" err="1">
                <a:solidFill>
                  <a:srgbClr val="080808"/>
                </a:solidFill>
              </a:rPr>
              <a:t>las</a:t>
            </a:r>
            <a:r>
              <a:rPr lang="en-US" sz="2400" dirty="0">
                <a:solidFill>
                  <a:srgbClr val="080808"/>
                </a:solidFill>
              </a:rPr>
              <a:t> </a:t>
            </a:r>
            <a:r>
              <a:rPr lang="en-US" sz="2400" dirty="0" err="1">
                <a:solidFill>
                  <a:srgbClr val="080808"/>
                </a:solidFill>
              </a:rPr>
              <a:t>manos</a:t>
            </a:r>
            <a:r>
              <a:rPr lang="en-US" sz="2400" dirty="0">
                <a:solidFill>
                  <a:srgbClr val="080808"/>
                </a:solidFill>
              </a:rPr>
              <a:t> son </a:t>
            </a:r>
            <a:r>
              <a:rPr lang="en-US" sz="2400" dirty="0" err="1">
                <a:solidFill>
                  <a:srgbClr val="080808"/>
                </a:solidFill>
              </a:rPr>
              <a:t>las</a:t>
            </a:r>
            <a:r>
              <a:rPr lang="en-US" sz="2400" dirty="0">
                <a:solidFill>
                  <a:srgbClr val="080808"/>
                </a:solidFill>
              </a:rPr>
              <a:t> </a:t>
            </a:r>
            <a:r>
              <a:rPr lang="en-US" sz="2400" dirty="0" err="1">
                <a:solidFill>
                  <a:srgbClr val="080808"/>
                </a:solidFill>
              </a:rPr>
              <a:t>manos</a:t>
            </a:r>
            <a:r>
              <a:rPr lang="en-US" sz="2400" dirty="0">
                <a:solidFill>
                  <a:srgbClr val="080808"/>
                </a:solidFill>
              </a:rPr>
              <a:t> de Esav". </a:t>
            </a:r>
          </a:p>
          <a:p>
            <a:pPr lvl="1">
              <a:buFont typeface="Arial" pitchFamily="34" charset="0"/>
              <a:buChar char="•"/>
            </a:pPr>
            <a:r>
              <a:rPr lang="en-US" sz="2400" dirty="0">
                <a:solidFill>
                  <a:srgbClr val="080808"/>
                </a:solidFill>
              </a:rPr>
              <a:t>¿</a:t>
            </a:r>
            <a:r>
              <a:rPr lang="en-US" sz="2400" dirty="0" err="1">
                <a:solidFill>
                  <a:srgbClr val="080808"/>
                </a:solidFill>
              </a:rPr>
              <a:t>Por</a:t>
            </a:r>
            <a:r>
              <a:rPr lang="en-US" sz="2400" dirty="0">
                <a:solidFill>
                  <a:srgbClr val="080808"/>
                </a:solidFill>
              </a:rPr>
              <a:t> </a:t>
            </a:r>
            <a:r>
              <a:rPr lang="en-US" sz="2400" dirty="0" err="1">
                <a:solidFill>
                  <a:srgbClr val="080808"/>
                </a:solidFill>
              </a:rPr>
              <a:t>qué</a:t>
            </a:r>
            <a:r>
              <a:rPr lang="en-US" sz="2400" dirty="0">
                <a:solidFill>
                  <a:srgbClr val="080808"/>
                </a:solidFill>
              </a:rPr>
              <a:t> Yaakov no </a:t>
            </a:r>
            <a:r>
              <a:rPr lang="en-US" sz="2400" dirty="0" err="1">
                <a:solidFill>
                  <a:srgbClr val="080808"/>
                </a:solidFill>
              </a:rPr>
              <a:t>modificó</a:t>
            </a:r>
            <a:r>
              <a:rPr lang="en-US" sz="2400" dirty="0">
                <a:solidFill>
                  <a:srgbClr val="080808"/>
                </a:solidFill>
              </a:rPr>
              <a:t> </a:t>
            </a:r>
            <a:r>
              <a:rPr lang="en-US" sz="2400" dirty="0" err="1">
                <a:solidFill>
                  <a:srgbClr val="080808"/>
                </a:solidFill>
              </a:rPr>
              <a:t>también</a:t>
            </a:r>
            <a:r>
              <a:rPr lang="en-US" sz="2400" dirty="0">
                <a:solidFill>
                  <a:srgbClr val="080808"/>
                </a:solidFill>
              </a:rPr>
              <a:t> </a:t>
            </a:r>
            <a:r>
              <a:rPr lang="en-US" sz="2400" dirty="0" err="1">
                <a:solidFill>
                  <a:srgbClr val="080808"/>
                </a:solidFill>
              </a:rPr>
              <a:t>su</a:t>
            </a:r>
            <a:r>
              <a:rPr lang="en-US" sz="2400" dirty="0">
                <a:solidFill>
                  <a:srgbClr val="080808"/>
                </a:solidFill>
              </a:rPr>
              <a:t> </a:t>
            </a:r>
            <a:r>
              <a:rPr lang="en-US" sz="2400" dirty="0" err="1">
                <a:solidFill>
                  <a:srgbClr val="080808"/>
                </a:solidFill>
              </a:rPr>
              <a:t>tono</a:t>
            </a:r>
            <a:r>
              <a:rPr lang="en-US" sz="2400" dirty="0">
                <a:solidFill>
                  <a:srgbClr val="080808"/>
                </a:solidFill>
              </a:rPr>
              <a:t> de </a:t>
            </a:r>
            <a:r>
              <a:rPr lang="en-US" sz="2400" dirty="0" err="1">
                <a:solidFill>
                  <a:srgbClr val="080808"/>
                </a:solidFill>
              </a:rPr>
              <a:t>voz</a:t>
            </a:r>
            <a:r>
              <a:rPr lang="en-US" sz="2400" dirty="0">
                <a:solidFill>
                  <a:srgbClr val="080808"/>
                </a:solidFill>
              </a:rPr>
              <a:t> </a:t>
            </a:r>
            <a:r>
              <a:rPr lang="en-US" sz="2400" dirty="0" err="1">
                <a:solidFill>
                  <a:srgbClr val="080808"/>
                </a:solidFill>
              </a:rPr>
              <a:t>para</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sonara</a:t>
            </a:r>
            <a:r>
              <a:rPr lang="en-US" sz="2400" dirty="0">
                <a:solidFill>
                  <a:srgbClr val="080808"/>
                </a:solidFill>
              </a:rPr>
              <a:t> </a:t>
            </a:r>
            <a:r>
              <a:rPr lang="en-US" sz="2400" dirty="0" err="1">
                <a:solidFill>
                  <a:srgbClr val="080808"/>
                </a:solidFill>
              </a:rPr>
              <a:t>como</a:t>
            </a:r>
            <a:r>
              <a:rPr lang="en-US" sz="2400" dirty="0">
                <a:solidFill>
                  <a:srgbClr val="080808"/>
                </a:solidFill>
              </a:rPr>
              <a:t> la </a:t>
            </a:r>
            <a:r>
              <a:rPr lang="en-US" sz="2400" dirty="0" err="1">
                <a:solidFill>
                  <a:srgbClr val="080808"/>
                </a:solidFill>
              </a:rPr>
              <a:t>voz</a:t>
            </a:r>
            <a:r>
              <a:rPr lang="en-US" sz="2400" dirty="0">
                <a:solidFill>
                  <a:srgbClr val="080808"/>
                </a:solidFill>
              </a:rPr>
              <a:t> de Esav? En </a:t>
            </a:r>
            <a:r>
              <a:rPr lang="en-US" sz="2400" dirty="0" err="1">
                <a:solidFill>
                  <a:srgbClr val="080808"/>
                </a:solidFill>
              </a:rPr>
              <a:t>otras</a:t>
            </a:r>
            <a:r>
              <a:rPr lang="en-US" sz="2400" dirty="0">
                <a:solidFill>
                  <a:srgbClr val="080808"/>
                </a:solidFill>
              </a:rPr>
              <a:t> </a:t>
            </a:r>
            <a:r>
              <a:rPr lang="en-US" sz="2400" dirty="0" err="1">
                <a:solidFill>
                  <a:srgbClr val="080808"/>
                </a:solidFill>
              </a:rPr>
              <a:t>palabras</a:t>
            </a:r>
            <a:r>
              <a:rPr lang="en-US" sz="2400" dirty="0">
                <a:solidFill>
                  <a:srgbClr val="080808"/>
                </a:solidFill>
              </a:rPr>
              <a:t>, </a:t>
            </a:r>
            <a:r>
              <a:rPr lang="en-US" sz="2400" dirty="0" err="1">
                <a:solidFill>
                  <a:srgbClr val="080808"/>
                </a:solidFill>
              </a:rPr>
              <a:t>si</a:t>
            </a:r>
            <a:r>
              <a:rPr lang="en-US" sz="2400" dirty="0">
                <a:solidFill>
                  <a:srgbClr val="080808"/>
                </a:solidFill>
              </a:rPr>
              <a:t> Yaakov se </a:t>
            </a:r>
            <a:r>
              <a:rPr lang="en-US" sz="2400" dirty="0" err="1">
                <a:solidFill>
                  <a:srgbClr val="080808"/>
                </a:solidFill>
              </a:rPr>
              <a:t>tomó</a:t>
            </a:r>
            <a:r>
              <a:rPr lang="en-US" sz="2400" dirty="0">
                <a:solidFill>
                  <a:srgbClr val="080808"/>
                </a:solidFill>
              </a:rPr>
              <a:t> el </a:t>
            </a:r>
            <a:r>
              <a:rPr lang="en-US" sz="2400" dirty="0" err="1">
                <a:solidFill>
                  <a:srgbClr val="080808"/>
                </a:solidFill>
              </a:rPr>
              <a:t>trabajo</a:t>
            </a:r>
            <a:r>
              <a:rPr lang="en-US" sz="2400" dirty="0">
                <a:solidFill>
                  <a:srgbClr val="080808"/>
                </a:solidFill>
              </a:rPr>
              <a:t> de </a:t>
            </a:r>
            <a:r>
              <a:rPr lang="en-US" sz="2400" dirty="0" err="1">
                <a:solidFill>
                  <a:srgbClr val="080808"/>
                </a:solidFill>
              </a:rPr>
              <a:t>ocultar</a:t>
            </a:r>
            <a:r>
              <a:rPr lang="en-US" sz="2400" dirty="0">
                <a:solidFill>
                  <a:srgbClr val="080808"/>
                </a:solidFill>
              </a:rPr>
              <a:t> </a:t>
            </a:r>
            <a:r>
              <a:rPr lang="en-US" sz="2400" dirty="0" err="1">
                <a:solidFill>
                  <a:srgbClr val="080808"/>
                </a:solidFill>
              </a:rPr>
              <a:t>las</a:t>
            </a:r>
            <a:r>
              <a:rPr lang="en-US" sz="2400" dirty="0">
                <a:solidFill>
                  <a:srgbClr val="080808"/>
                </a:solidFill>
              </a:rPr>
              <a:t> </a:t>
            </a:r>
            <a:r>
              <a:rPr lang="en-US" sz="2400" dirty="0" err="1">
                <a:solidFill>
                  <a:srgbClr val="080808"/>
                </a:solidFill>
              </a:rPr>
              <a:t>diferencias</a:t>
            </a:r>
            <a:r>
              <a:rPr lang="en-US" sz="2400" dirty="0">
                <a:solidFill>
                  <a:srgbClr val="080808"/>
                </a:solidFill>
              </a:rPr>
              <a:t> </a:t>
            </a:r>
            <a:r>
              <a:rPr lang="en-US" sz="2400" dirty="0" err="1">
                <a:solidFill>
                  <a:srgbClr val="080808"/>
                </a:solidFill>
              </a:rPr>
              <a:t>físicas</a:t>
            </a:r>
            <a:r>
              <a:rPr lang="en-US" sz="2400" dirty="0">
                <a:solidFill>
                  <a:srgbClr val="080808"/>
                </a:solidFill>
              </a:rPr>
              <a:t> </a:t>
            </a:r>
            <a:r>
              <a:rPr lang="en-US" sz="2400" dirty="0" err="1">
                <a:solidFill>
                  <a:srgbClr val="080808"/>
                </a:solidFill>
              </a:rPr>
              <a:t>que</a:t>
            </a:r>
            <a:r>
              <a:rPr lang="en-US" sz="2400" dirty="0">
                <a:solidFill>
                  <a:srgbClr val="080808"/>
                </a:solidFill>
              </a:rPr>
              <a:t> lo </a:t>
            </a:r>
            <a:r>
              <a:rPr lang="en-US" sz="2400" dirty="0" err="1">
                <a:solidFill>
                  <a:srgbClr val="080808"/>
                </a:solidFill>
              </a:rPr>
              <a:t>distinguían</a:t>
            </a:r>
            <a:r>
              <a:rPr lang="en-US" sz="2400" dirty="0">
                <a:solidFill>
                  <a:srgbClr val="080808"/>
                </a:solidFill>
              </a:rPr>
              <a:t> de Esav, ¿</a:t>
            </a:r>
            <a:r>
              <a:rPr lang="en-US" sz="2400" dirty="0" err="1">
                <a:solidFill>
                  <a:srgbClr val="080808"/>
                </a:solidFill>
              </a:rPr>
              <a:t>por</a:t>
            </a:r>
            <a:r>
              <a:rPr lang="en-US" sz="2400" dirty="0">
                <a:solidFill>
                  <a:srgbClr val="080808"/>
                </a:solidFill>
              </a:rPr>
              <a:t> </a:t>
            </a:r>
            <a:r>
              <a:rPr lang="en-US" sz="2400" dirty="0" err="1">
                <a:solidFill>
                  <a:srgbClr val="080808"/>
                </a:solidFill>
              </a:rPr>
              <a:t>qué</a:t>
            </a:r>
            <a:r>
              <a:rPr lang="en-US" sz="2400" dirty="0">
                <a:solidFill>
                  <a:srgbClr val="080808"/>
                </a:solidFill>
              </a:rPr>
              <a:t> no </a:t>
            </a:r>
            <a:r>
              <a:rPr lang="en-US" sz="2400" dirty="0" err="1">
                <a:solidFill>
                  <a:srgbClr val="080808"/>
                </a:solidFill>
              </a:rPr>
              <a:t>ocultó</a:t>
            </a:r>
            <a:r>
              <a:rPr lang="en-US" sz="2400" dirty="0">
                <a:solidFill>
                  <a:srgbClr val="080808"/>
                </a:solidFill>
              </a:rPr>
              <a:t> </a:t>
            </a:r>
            <a:r>
              <a:rPr lang="en-US" sz="2400" dirty="0" err="1">
                <a:solidFill>
                  <a:srgbClr val="080808"/>
                </a:solidFill>
              </a:rPr>
              <a:t>también</a:t>
            </a:r>
            <a:r>
              <a:rPr lang="en-US" sz="2400" dirty="0">
                <a:solidFill>
                  <a:srgbClr val="080808"/>
                </a:solidFill>
              </a:rPr>
              <a:t> la </a:t>
            </a:r>
            <a:r>
              <a:rPr lang="en-US" sz="2400" dirty="0" err="1">
                <a:solidFill>
                  <a:srgbClr val="080808"/>
                </a:solidFill>
              </a:rPr>
              <a:t>voz</a:t>
            </a:r>
            <a:r>
              <a:rPr lang="en-US" sz="2400" dirty="0">
                <a:solidFill>
                  <a:srgbClr val="080808"/>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8436"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7"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8"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8439"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lvl="1">
              <a:buFont typeface="Arial" pitchFamily="34" charset="0"/>
              <a:buChar char="•"/>
              <a:defRPr/>
            </a:pPr>
            <a:r>
              <a:rPr lang="en-US" sz="2400" b="1" dirty="0">
                <a:solidFill>
                  <a:srgbClr val="FF0000"/>
                </a:solidFill>
                <a:effectLst>
                  <a:outerShdw blurRad="38100" dist="38100" dir="2700000" algn="tl">
                    <a:srgbClr val="000000">
                      <a:alpha val="43137"/>
                    </a:srgbClr>
                  </a:outerShdw>
                </a:effectLst>
              </a:rPr>
              <a:t>"... Y Esav </a:t>
            </a:r>
            <a:r>
              <a:rPr lang="en-US" sz="2400" b="1" dirty="0" err="1">
                <a:solidFill>
                  <a:srgbClr val="FF0000"/>
                </a:solidFill>
                <a:effectLst>
                  <a:outerShdw blurRad="38100" dist="38100" dir="2700000" algn="tl">
                    <a:srgbClr val="000000">
                      <a:alpha val="43137"/>
                    </a:srgbClr>
                  </a:outerShdw>
                </a:effectLst>
              </a:rPr>
              <a:t>llegó</a:t>
            </a:r>
            <a:r>
              <a:rPr lang="en-US" sz="2400" b="1" dirty="0">
                <a:solidFill>
                  <a:srgbClr val="FF0000"/>
                </a:solidFill>
                <a:effectLst>
                  <a:outerShdw blurRad="38100" dist="38100" dir="2700000" algn="tl">
                    <a:srgbClr val="000000">
                      <a:alpha val="43137"/>
                    </a:srgbClr>
                  </a:outerShdw>
                </a:effectLst>
              </a:rPr>
              <a:t> del campo y </a:t>
            </a:r>
            <a:r>
              <a:rPr lang="en-US" sz="2400" b="1" dirty="0" err="1">
                <a:solidFill>
                  <a:srgbClr val="FF0000"/>
                </a:solidFill>
                <a:effectLst>
                  <a:outerShdw blurRad="38100" dist="38100" dir="2700000" algn="tl">
                    <a:srgbClr val="000000">
                      <a:alpha val="43137"/>
                    </a:srgbClr>
                  </a:outerShdw>
                </a:effectLst>
              </a:rPr>
              <a:t>estaba</a:t>
            </a:r>
            <a:r>
              <a:rPr lang="en-US" sz="2400" b="1" dirty="0">
                <a:solidFill>
                  <a:srgbClr val="FF0000"/>
                </a:solidFill>
                <a:effectLst>
                  <a:outerShdw blurRad="38100" dist="38100" dir="2700000" algn="tl">
                    <a:srgbClr val="000000">
                      <a:alpha val="43137"/>
                    </a:srgbClr>
                  </a:outerShdw>
                </a:effectLst>
              </a:rPr>
              <a:t> </a:t>
            </a:r>
            <a:r>
              <a:rPr lang="en-US" sz="2400" b="1" dirty="0" err="1">
                <a:solidFill>
                  <a:srgbClr val="FF0000"/>
                </a:solidFill>
                <a:effectLst>
                  <a:outerShdw blurRad="38100" dist="38100" dir="2700000" algn="tl">
                    <a:srgbClr val="000000">
                      <a:alpha val="43137"/>
                    </a:srgbClr>
                  </a:outerShdw>
                </a:effectLst>
              </a:rPr>
              <a:t>exhausto</a:t>
            </a:r>
            <a:r>
              <a:rPr lang="en-US" sz="2400" b="1" dirty="0">
                <a:solidFill>
                  <a:srgbClr val="FF0000"/>
                </a:solidFill>
                <a:effectLst>
                  <a:outerShdw blurRad="38100" dist="38100" dir="2700000" algn="tl">
                    <a:srgbClr val="000000">
                      <a:alpha val="43137"/>
                    </a:srgbClr>
                  </a:outerShdw>
                </a:effectLst>
              </a:rPr>
              <a:t>". (25:30</a:t>
            </a:r>
            <a:r>
              <a:rPr lang="en-US" sz="2400" b="1" dirty="0" smtClean="0">
                <a:solidFill>
                  <a:srgbClr val="FF0000"/>
                </a:solidFill>
                <a:effectLst>
                  <a:outerShdw blurRad="38100" dist="38100" dir="2700000" algn="tl">
                    <a:srgbClr val="000000">
                      <a:alpha val="43137"/>
                    </a:srgbClr>
                  </a:outerShdw>
                </a:effectLst>
              </a:rPr>
              <a:t>) -</a:t>
            </a:r>
          </a:p>
          <a:p>
            <a:pPr lvl="1">
              <a:buFont typeface="Arial" pitchFamily="34" charset="0"/>
              <a:buChar char="•"/>
            </a:pPr>
            <a:r>
              <a:rPr lang="en-US" sz="2400" dirty="0">
                <a:solidFill>
                  <a:srgbClr val="080808"/>
                </a:solidFill>
              </a:rPr>
              <a:t>A </a:t>
            </a:r>
            <a:r>
              <a:rPr lang="en-US" sz="2400" dirty="0" err="1">
                <a:solidFill>
                  <a:srgbClr val="080808"/>
                </a:solidFill>
              </a:rPr>
              <a:t>pesar</a:t>
            </a:r>
            <a:r>
              <a:rPr lang="en-US" sz="2400" dirty="0">
                <a:solidFill>
                  <a:srgbClr val="080808"/>
                </a:solidFill>
              </a:rPr>
              <a:t> de </a:t>
            </a:r>
            <a:r>
              <a:rPr lang="en-US" sz="2400" dirty="0" err="1">
                <a:solidFill>
                  <a:srgbClr val="080808"/>
                </a:solidFill>
              </a:rPr>
              <a:t>que</a:t>
            </a:r>
            <a:r>
              <a:rPr lang="en-US" sz="2400" dirty="0">
                <a:solidFill>
                  <a:srgbClr val="080808"/>
                </a:solidFill>
              </a:rPr>
              <a:t> </a:t>
            </a:r>
            <a:r>
              <a:rPr lang="en-US" sz="2400" dirty="0" err="1">
                <a:solidFill>
                  <a:srgbClr val="080808"/>
                </a:solidFill>
              </a:rPr>
              <a:t>todas</a:t>
            </a:r>
            <a:r>
              <a:rPr lang="en-US" sz="2400" dirty="0">
                <a:solidFill>
                  <a:srgbClr val="080808"/>
                </a:solidFill>
              </a:rPr>
              <a:t> </a:t>
            </a:r>
            <a:r>
              <a:rPr lang="en-US" sz="2400" dirty="0" err="1">
                <a:solidFill>
                  <a:srgbClr val="080808"/>
                </a:solidFill>
              </a:rPr>
              <a:t>las</a:t>
            </a:r>
            <a:r>
              <a:rPr lang="en-US" sz="2400" dirty="0">
                <a:solidFill>
                  <a:srgbClr val="080808"/>
                </a:solidFill>
              </a:rPr>
              <a:t> </a:t>
            </a:r>
            <a:r>
              <a:rPr lang="en-US" sz="2400" dirty="0" err="1">
                <a:solidFill>
                  <a:srgbClr val="080808"/>
                </a:solidFill>
              </a:rPr>
              <a:t>cosas</a:t>
            </a:r>
            <a:r>
              <a:rPr lang="en-US" sz="2400" dirty="0">
                <a:solidFill>
                  <a:srgbClr val="080808"/>
                </a:solidFill>
              </a:rPr>
              <a:t> se </a:t>
            </a:r>
            <a:r>
              <a:rPr lang="en-US" sz="2400" dirty="0" err="1">
                <a:solidFill>
                  <a:srgbClr val="080808"/>
                </a:solidFill>
              </a:rPr>
              <a:t>decretan</a:t>
            </a:r>
            <a:r>
              <a:rPr lang="en-US" sz="2400" dirty="0">
                <a:solidFill>
                  <a:srgbClr val="080808"/>
                </a:solidFill>
              </a:rPr>
              <a:t> en el </a:t>
            </a:r>
            <a:r>
              <a:rPr lang="en-US" sz="2400" dirty="0" err="1">
                <a:solidFill>
                  <a:srgbClr val="080808"/>
                </a:solidFill>
              </a:rPr>
              <a:t>Cielo</a:t>
            </a:r>
            <a:r>
              <a:rPr lang="en-US" sz="2400" dirty="0">
                <a:solidFill>
                  <a:srgbClr val="080808"/>
                </a:solidFill>
              </a:rPr>
              <a:t>, el Hombre </a:t>
            </a:r>
            <a:r>
              <a:rPr lang="en-US" sz="2400" dirty="0" err="1">
                <a:solidFill>
                  <a:srgbClr val="080808"/>
                </a:solidFill>
              </a:rPr>
              <a:t>tiene</a:t>
            </a:r>
            <a:r>
              <a:rPr lang="en-US" sz="2400" dirty="0">
                <a:solidFill>
                  <a:srgbClr val="080808"/>
                </a:solidFill>
              </a:rPr>
              <a:t> la </a:t>
            </a:r>
            <a:r>
              <a:rPr lang="en-US" sz="2400" dirty="0" err="1">
                <a:solidFill>
                  <a:srgbClr val="080808"/>
                </a:solidFill>
              </a:rPr>
              <a:t>obligación</a:t>
            </a:r>
            <a:r>
              <a:rPr lang="en-US" sz="2400" dirty="0">
                <a:solidFill>
                  <a:srgbClr val="080808"/>
                </a:solidFill>
              </a:rPr>
              <a:t> de </a:t>
            </a:r>
            <a:r>
              <a:rPr lang="en-US" sz="2400" dirty="0" err="1">
                <a:solidFill>
                  <a:srgbClr val="080808"/>
                </a:solidFill>
              </a:rPr>
              <a:t>esforzarse</a:t>
            </a:r>
            <a:r>
              <a:rPr lang="en-US" sz="2400" dirty="0">
                <a:solidFill>
                  <a:srgbClr val="080808"/>
                </a:solidFill>
              </a:rPr>
              <a:t> </a:t>
            </a:r>
            <a:r>
              <a:rPr lang="en-US" sz="2400" dirty="0" err="1">
                <a:solidFill>
                  <a:srgbClr val="080808"/>
                </a:solidFill>
              </a:rPr>
              <a:t>por</a:t>
            </a:r>
            <a:r>
              <a:rPr lang="en-US" sz="2400" dirty="0">
                <a:solidFill>
                  <a:srgbClr val="080808"/>
                </a:solidFill>
              </a:rPr>
              <a:t> </a:t>
            </a:r>
            <a:r>
              <a:rPr lang="en-US" sz="2400" dirty="0" err="1">
                <a:solidFill>
                  <a:srgbClr val="080808"/>
                </a:solidFill>
              </a:rPr>
              <a:t>sí</a:t>
            </a:r>
            <a:r>
              <a:rPr lang="en-US" sz="2400" dirty="0">
                <a:solidFill>
                  <a:srgbClr val="080808"/>
                </a:solidFill>
              </a:rPr>
              <a:t> </a:t>
            </a:r>
            <a:r>
              <a:rPr lang="en-US" sz="2400" dirty="0" err="1">
                <a:solidFill>
                  <a:srgbClr val="080808"/>
                </a:solidFill>
              </a:rPr>
              <a:t>mismo</a:t>
            </a:r>
            <a:r>
              <a:rPr lang="en-US" sz="2400" dirty="0">
                <a:solidFill>
                  <a:srgbClr val="080808"/>
                </a:solidFill>
              </a:rPr>
              <a:t> (</a:t>
            </a:r>
            <a:r>
              <a:rPr lang="en-US" sz="2400" b="1" dirty="0" err="1">
                <a:solidFill>
                  <a:srgbClr val="080808"/>
                </a:solidFill>
              </a:rPr>
              <a:t>hishtadlut</a:t>
            </a:r>
            <a:r>
              <a:rPr lang="en-US" sz="2400" dirty="0">
                <a:solidFill>
                  <a:srgbClr val="080808"/>
                </a:solidFill>
              </a:rPr>
              <a:t>). </a:t>
            </a:r>
            <a:r>
              <a:rPr lang="en-US" sz="2400" dirty="0" err="1">
                <a:solidFill>
                  <a:srgbClr val="080808"/>
                </a:solidFill>
              </a:rPr>
              <a:t>Pero</a:t>
            </a:r>
            <a:r>
              <a:rPr lang="en-US" sz="2400" dirty="0">
                <a:solidFill>
                  <a:srgbClr val="080808"/>
                </a:solidFill>
              </a:rPr>
              <a:t> </a:t>
            </a:r>
            <a:r>
              <a:rPr lang="en-US" sz="2400" dirty="0" err="1">
                <a:solidFill>
                  <a:srgbClr val="080808"/>
                </a:solidFill>
              </a:rPr>
              <a:t>esto</a:t>
            </a:r>
            <a:r>
              <a:rPr lang="en-US" sz="2400" dirty="0">
                <a:solidFill>
                  <a:srgbClr val="080808"/>
                </a:solidFill>
              </a:rPr>
              <a:t> no </a:t>
            </a:r>
            <a:r>
              <a:rPr lang="en-US" sz="2400" dirty="0" err="1">
                <a:solidFill>
                  <a:srgbClr val="080808"/>
                </a:solidFill>
              </a:rPr>
              <a:t>significa</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tenga</a:t>
            </a:r>
            <a:r>
              <a:rPr lang="en-US" sz="2400" dirty="0">
                <a:solidFill>
                  <a:srgbClr val="080808"/>
                </a:solidFill>
              </a:rPr>
              <a:t> </a:t>
            </a:r>
            <a:r>
              <a:rPr lang="en-US" sz="2400" dirty="0" err="1">
                <a:solidFill>
                  <a:srgbClr val="080808"/>
                </a:solidFill>
              </a:rPr>
              <a:t>que</a:t>
            </a:r>
            <a:r>
              <a:rPr lang="en-US" sz="2400" dirty="0">
                <a:solidFill>
                  <a:srgbClr val="080808"/>
                </a:solidFill>
              </a:rPr>
              <a:t> </a:t>
            </a:r>
            <a:r>
              <a:rPr lang="en-US" sz="2400" dirty="0" err="1">
                <a:solidFill>
                  <a:srgbClr val="080808"/>
                </a:solidFill>
              </a:rPr>
              <a:t>cambiar</a:t>
            </a:r>
            <a:r>
              <a:rPr lang="en-US" sz="2400" dirty="0">
                <a:solidFill>
                  <a:srgbClr val="080808"/>
                </a:solidFill>
              </a:rPr>
              <a:t> </a:t>
            </a:r>
            <a:r>
              <a:rPr lang="en-US" sz="2400" dirty="0" err="1">
                <a:solidFill>
                  <a:srgbClr val="080808"/>
                </a:solidFill>
              </a:rPr>
              <a:t>su</a:t>
            </a:r>
            <a:r>
              <a:rPr lang="en-US" sz="2400" dirty="0">
                <a:solidFill>
                  <a:srgbClr val="080808"/>
                </a:solidFill>
              </a:rPr>
              <a:t> </a:t>
            </a:r>
            <a:r>
              <a:rPr lang="en-US" sz="2400" dirty="0" err="1">
                <a:solidFill>
                  <a:srgbClr val="080808"/>
                </a:solidFill>
              </a:rPr>
              <a:t>personalidad</a:t>
            </a:r>
            <a:r>
              <a:rPr lang="en-US" sz="2400" dirty="0">
                <a:solidFill>
                  <a:srgbClr val="080808"/>
                </a:solidFill>
              </a:rPr>
              <a:t> </a:t>
            </a:r>
            <a:r>
              <a:rPr lang="en-US" sz="2400" dirty="0" err="1">
                <a:solidFill>
                  <a:srgbClr val="080808"/>
                </a:solidFill>
              </a:rPr>
              <a:t>por</a:t>
            </a:r>
            <a:r>
              <a:rPr lang="en-US" sz="2400" dirty="0">
                <a:solidFill>
                  <a:srgbClr val="080808"/>
                </a:solidFill>
              </a:rPr>
              <a:t> </a:t>
            </a:r>
            <a:r>
              <a:rPr lang="en-US" sz="2400" dirty="0" err="1">
                <a:solidFill>
                  <a:srgbClr val="080808"/>
                </a:solidFill>
              </a:rPr>
              <a:t>completo</a:t>
            </a:r>
            <a:r>
              <a:rPr lang="en-US" sz="2400" dirty="0">
                <a:solidFill>
                  <a:srgbClr val="080808"/>
                </a:solidFill>
              </a:rPr>
              <a:t>. </a:t>
            </a:r>
          </a:p>
          <a:p>
            <a:pPr lvl="1">
              <a:buFont typeface="Arial" pitchFamily="34" charset="0"/>
              <a:buChar char="•"/>
            </a:pPr>
            <a:r>
              <a:rPr lang="en-US" sz="2400" dirty="0">
                <a:solidFill>
                  <a:srgbClr val="080808"/>
                </a:solidFill>
              </a:rPr>
              <a:t>La </a:t>
            </a:r>
            <a:r>
              <a:rPr lang="en-US" sz="2400" dirty="0" err="1">
                <a:solidFill>
                  <a:srgbClr val="080808"/>
                </a:solidFill>
              </a:rPr>
              <a:t>voz</a:t>
            </a:r>
            <a:r>
              <a:rPr lang="en-US" sz="2400" dirty="0">
                <a:solidFill>
                  <a:srgbClr val="080808"/>
                </a:solidFill>
              </a:rPr>
              <a:t> </a:t>
            </a:r>
            <a:r>
              <a:rPr lang="en-US" sz="2400" dirty="0" err="1">
                <a:solidFill>
                  <a:srgbClr val="080808"/>
                </a:solidFill>
              </a:rPr>
              <a:t>es</a:t>
            </a:r>
            <a:r>
              <a:rPr lang="en-US" sz="2400" dirty="0">
                <a:solidFill>
                  <a:srgbClr val="080808"/>
                </a:solidFill>
              </a:rPr>
              <a:t> la </a:t>
            </a:r>
            <a:r>
              <a:rPr lang="en-US" sz="2400" dirty="0" err="1">
                <a:solidFill>
                  <a:srgbClr val="080808"/>
                </a:solidFill>
              </a:rPr>
              <a:t>esencia</a:t>
            </a:r>
            <a:r>
              <a:rPr lang="en-US" sz="2400" dirty="0">
                <a:solidFill>
                  <a:srgbClr val="080808"/>
                </a:solidFill>
              </a:rPr>
              <a:t> de Yaakov. Su </a:t>
            </a:r>
            <a:r>
              <a:rPr lang="en-US" sz="2400" dirty="0" err="1">
                <a:solidFill>
                  <a:srgbClr val="080808"/>
                </a:solidFill>
              </a:rPr>
              <a:t>sello</a:t>
            </a:r>
            <a:r>
              <a:rPr lang="en-US" sz="2400" dirty="0">
                <a:solidFill>
                  <a:srgbClr val="080808"/>
                </a:solidFill>
              </a:rPr>
              <a:t> </a:t>
            </a:r>
            <a:r>
              <a:rPr lang="en-US" sz="2400" dirty="0" err="1">
                <a:solidFill>
                  <a:srgbClr val="080808"/>
                </a:solidFill>
              </a:rPr>
              <a:t>distintivo</a:t>
            </a:r>
            <a:r>
              <a:rPr lang="en-US" sz="2400" dirty="0">
                <a:solidFill>
                  <a:srgbClr val="080808"/>
                </a:solidFill>
              </a:rPr>
              <a:t> </a:t>
            </a:r>
            <a:r>
              <a:rPr lang="en-US" sz="2400" dirty="0" err="1">
                <a:solidFill>
                  <a:srgbClr val="080808"/>
                </a:solidFill>
              </a:rPr>
              <a:t>es</a:t>
            </a:r>
            <a:r>
              <a:rPr lang="en-US" sz="2400" dirty="0">
                <a:solidFill>
                  <a:srgbClr val="080808"/>
                </a:solidFill>
              </a:rPr>
              <a:t> la </a:t>
            </a:r>
            <a:r>
              <a:rPr lang="en-US" sz="2400" dirty="0" err="1">
                <a:solidFill>
                  <a:srgbClr val="080808"/>
                </a:solidFill>
              </a:rPr>
              <a:t>voz</a:t>
            </a:r>
            <a:r>
              <a:rPr lang="en-US" sz="2400" dirty="0">
                <a:solidFill>
                  <a:srgbClr val="080808"/>
                </a:solidFill>
              </a:rPr>
              <a:t> de la Torá, la </a:t>
            </a:r>
            <a:r>
              <a:rPr lang="en-US" sz="2400" dirty="0" err="1">
                <a:solidFill>
                  <a:srgbClr val="080808"/>
                </a:solidFill>
              </a:rPr>
              <a:t>voz</a:t>
            </a:r>
            <a:r>
              <a:rPr lang="en-US" sz="2400" dirty="0">
                <a:solidFill>
                  <a:srgbClr val="080808"/>
                </a:solidFill>
              </a:rPr>
              <a:t> de la </a:t>
            </a:r>
            <a:r>
              <a:rPr lang="en-US" sz="2400" dirty="0" err="1">
                <a:solidFill>
                  <a:srgbClr val="080808"/>
                </a:solidFill>
              </a:rPr>
              <a:t>plegaria</a:t>
            </a:r>
            <a:r>
              <a:rPr lang="en-US" sz="2400" dirty="0">
                <a:solidFill>
                  <a:srgbClr val="080808"/>
                </a:solidFill>
              </a:rPr>
              <a:t>. La </a:t>
            </a:r>
            <a:r>
              <a:rPr lang="en-US" sz="2400" dirty="0" err="1">
                <a:solidFill>
                  <a:srgbClr val="080808"/>
                </a:solidFill>
              </a:rPr>
              <a:t>voz</a:t>
            </a:r>
            <a:r>
              <a:rPr lang="en-US" sz="2400" dirty="0">
                <a:solidFill>
                  <a:srgbClr val="080808"/>
                </a:solidFill>
              </a:rPr>
              <a:t> define </a:t>
            </a:r>
            <a:r>
              <a:rPr lang="en-US" sz="2400" dirty="0" err="1">
                <a:solidFill>
                  <a:srgbClr val="080808"/>
                </a:solidFill>
              </a:rPr>
              <a:t>quién</a:t>
            </a:r>
            <a:r>
              <a:rPr lang="en-US" sz="2400" dirty="0">
                <a:solidFill>
                  <a:srgbClr val="080808"/>
                </a:solidFill>
              </a:rPr>
              <a:t> </a:t>
            </a:r>
            <a:r>
              <a:rPr lang="en-US" sz="2400" dirty="0" err="1">
                <a:solidFill>
                  <a:srgbClr val="080808"/>
                </a:solidFill>
              </a:rPr>
              <a:t>es</a:t>
            </a:r>
            <a:r>
              <a:rPr lang="en-US" sz="2400" dirty="0">
                <a:solidFill>
                  <a:srgbClr val="080808"/>
                </a:solidFill>
              </a:rPr>
              <a:t> Yaakov. </a:t>
            </a:r>
            <a:r>
              <a:rPr lang="en-US" sz="2400" dirty="0" err="1">
                <a:solidFill>
                  <a:srgbClr val="080808"/>
                </a:solidFill>
              </a:rPr>
              <a:t>Por</a:t>
            </a:r>
            <a:r>
              <a:rPr lang="en-US" sz="2400" dirty="0">
                <a:solidFill>
                  <a:srgbClr val="080808"/>
                </a:solidFill>
              </a:rPr>
              <a:t> </a:t>
            </a:r>
            <a:r>
              <a:rPr lang="en-US" sz="2400" dirty="0" err="1">
                <a:solidFill>
                  <a:srgbClr val="080808"/>
                </a:solidFill>
              </a:rPr>
              <a:t>eso</a:t>
            </a:r>
            <a:r>
              <a:rPr lang="en-US" sz="2400" dirty="0">
                <a:solidFill>
                  <a:srgbClr val="080808"/>
                </a:solidFill>
              </a:rPr>
              <a:t> no </a:t>
            </a:r>
            <a:r>
              <a:rPr lang="en-US" sz="2400" dirty="0" err="1">
                <a:solidFill>
                  <a:srgbClr val="080808"/>
                </a:solidFill>
              </a:rPr>
              <a:t>tuvo</a:t>
            </a:r>
            <a:r>
              <a:rPr lang="en-US" sz="2400" dirty="0">
                <a:solidFill>
                  <a:srgbClr val="080808"/>
                </a:solidFill>
              </a:rPr>
              <a:t> </a:t>
            </a:r>
            <a:r>
              <a:rPr lang="en-US" sz="2400" dirty="0" err="1">
                <a:solidFill>
                  <a:srgbClr val="080808"/>
                </a:solidFill>
              </a:rPr>
              <a:t>necesidad</a:t>
            </a:r>
            <a:r>
              <a:rPr lang="en-US" sz="2400" dirty="0">
                <a:solidFill>
                  <a:srgbClr val="080808"/>
                </a:solidFill>
              </a:rPr>
              <a:t> de </a:t>
            </a:r>
            <a:r>
              <a:rPr lang="en-US" sz="2400" dirty="0" err="1">
                <a:solidFill>
                  <a:srgbClr val="080808"/>
                </a:solidFill>
              </a:rPr>
              <a:t>cambiar</a:t>
            </a:r>
            <a:r>
              <a:rPr lang="en-US" sz="2400" dirty="0">
                <a:solidFill>
                  <a:srgbClr val="080808"/>
                </a:solidFill>
              </a:rPr>
              <a:t> </a:t>
            </a:r>
            <a:r>
              <a:rPr lang="en-US" sz="2400" dirty="0" err="1">
                <a:solidFill>
                  <a:srgbClr val="080808"/>
                </a:solidFill>
              </a:rPr>
              <a:t>su</a:t>
            </a:r>
            <a:r>
              <a:rPr lang="en-US" sz="2400" dirty="0">
                <a:solidFill>
                  <a:srgbClr val="080808"/>
                </a:solidFill>
              </a:rPr>
              <a:t> </a:t>
            </a:r>
            <a:r>
              <a:rPr lang="en-US" sz="2400" dirty="0" err="1">
                <a:solidFill>
                  <a:srgbClr val="080808"/>
                </a:solidFill>
              </a:rPr>
              <a:t>esencia</a:t>
            </a:r>
            <a:r>
              <a:rPr lang="en-US" sz="2400" dirty="0">
                <a:solidFill>
                  <a:srgbClr val="080808"/>
                </a:solidFill>
              </a:rPr>
              <a:t> </a:t>
            </a:r>
            <a:r>
              <a:rPr lang="en-US" sz="2400" dirty="0" err="1">
                <a:solidFill>
                  <a:srgbClr val="080808"/>
                </a:solidFill>
              </a:rPr>
              <a:t>para</a:t>
            </a:r>
            <a:r>
              <a:rPr lang="en-US" sz="2400" dirty="0">
                <a:solidFill>
                  <a:srgbClr val="080808"/>
                </a:solidFill>
              </a:rPr>
              <a:t> </a:t>
            </a:r>
            <a:r>
              <a:rPr lang="en-US" sz="2400" dirty="0" err="1">
                <a:solidFill>
                  <a:srgbClr val="080808"/>
                </a:solidFill>
              </a:rPr>
              <a:t>engañar</a:t>
            </a:r>
            <a:r>
              <a:rPr lang="en-US" sz="2400" dirty="0">
                <a:solidFill>
                  <a:srgbClr val="080808"/>
                </a:solidFill>
              </a:rPr>
              <a:t> a </a:t>
            </a:r>
            <a:r>
              <a:rPr lang="en-US" sz="2400" dirty="0" err="1">
                <a:solidFill>
                  <a:srgbClr val="080808"/>
                </a:solidFill>
              </a:rPr>
              <a:t>Itzjak</a:t>
            </a:r>
            <a:r>
              <a:rPr lang="en-US" sz="2400" dirty="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smtClean="0">
                <a:solidFill>
                  <a:srgbClr val="FF0000"/>
                </a:solidFill>
                <a:effectLst>
                  <a:outerShdw blurRad="38100" dist="38100" dir="2700000" algn="tl">
                    <a:srgbClr val="000000">
                      <a:alpha val="43137"/>
                    </a:srgbClr>
                  </a:outerShdw>
                </a:effectLst>
              </a:rPr>
              <a:t>"</a:t>
            </a:r>
            <a:r>
              <a:rPr lang="es-ES" sz="2400" i="1" dirty="0" smtClean="0">
                <a:solidFill>
                  <a:srgbClr val="FF0000"/>
                </a:solidFill>
                <a:effectLst>
                  <a:outerShdw blurRad="38100" dist="38100" dir="2700000" algn="tl">
                    <a:srgbClr val="000000">
                      <a:alpha val="43137"/>
                    </a:srgbClr>
                  </a:outerShdw>
                </a:effectLst>
              </a:rPr>
              <a:t>Y hubo hambre en la tierra, además de la primera hambre que hubo en los días de Abraham. Y fue Isaac a donde estaba </a:t>
            </a:r>
            <a:r>
              <a:rPr lang="es-ES" sz="2400" i="1" dirty="0" err="1" smtClean="0">
                <a:solidFill>
                  <a:srgbClr val="FF0000"/>
                </a:solidFill>
                <a:effectLst>
                  <a:outerShdw blurRad="38100" dist="38100" dir="2700000" algn="tl">
                    <a:srgbClr val="000000">
                      <a:alpha val="43137"/>
                    </a:srgbClr>
                  </a:outerShdw>
                </a:effectLst>
              </a:rPr>
              <a:t>Avimélej</a:t>
            </a:r>
            <a:r>
              <a:rPr lang="es-ES" sz="2400" i="1" dirty="0" smtClean="0">
                <a:solidFill>
                  <a:srgbClr val="FF0000"/>
                </a:solidFill>
                <a:effectLst>
                  <a:outerShdw blurRad="38100" dist="38100" dir="2700000" algn="tl">
                    <a:srgbClr val="000000">
                      <a:alpha val="43137"/>
                    </a:srgbClr>
                  </a:outerShdw>
                </a:effectLst>
              </a:rPr>
              <a:t>, rey de los filisteos, en </a:t>
            </a:r>
            <a:r>
              <a:rPr lang="es-ES" sz="2400" i="1" dirty="0" err="1" smtClean="0">
                <a:solidFill>
                  <a:srgbClr val="FF0000"/>
                </a:solidFill>
                <a:effectLst>
                  <a:outerShdw blurRad="38100" dist="38100" dir="2700000" algn="tl">
                    <a:srgbClr val="000000">
                      <a:alpha val="43137"/>
                    </a:srgbClr>
                  </a:outerShdw>
                </a:effectLst>
              </a:rPr>
              <a:t>Guerar</a:t>
            </a:r>
            <a:r>
              <a:rPr lang="es-ES" sz="2400" i="1" dirty="0" smtClean="0">
                <a:solidFill>
                  <a:srgbClr val="FF0000"/>
                </a:solidFill>
                <a:effectLst>
                  <a:outerShdw blurRad="38100" dist="38100" dir="2700000" algn="tl">
                    <a:srgbClr val="000000">
                      <a:alpha val="43137"/>
                    </a:srgbClr>
                  </a:outerShdw>
                </a:effectLst>
              </a:rPr>
              <a:t>.</a:t>
            </a:r>
            <a:r>
              <a:rPr lang="en-US" sz="2400" b="1" dirty="0" smtClean="0">
                <a:solidFill>
                  <a:srgbClr val="FF0000"/>
                </a:solidFill>
                <a:effectLst>
                  <a:outerShdw blurRad="38100" dist="38100" dir="2700000" algn="tl">
                    <a:srgbClr val="000000">
                      <a:alpha val="43137"/>
                    </a:srgbClr>
                  </a:outerShdw>
                </a:effectLst>
              </a:rPr>
              <a:t>" </a:t>
            </a:r>
            <a:r>
              <a:rPr lang="en-US" sz="2400" b="1" dirty="0">
                <a:solidFill>
                  <a:srgbClr val="FF0000"/>
                </a:solidFill>
                <a:effectLst>
                  <a:outerShdw blurRad="38100" dist="38100" dir="2700000" algn="tl">
                    <a:srgbClr val="000000">
                      <a:alpha val="43137"/>
                    </a:srgbClr>
                  </a:outerShdw>
                </a:effectLst>
              </a:rPr>
              <a:t>(</a:t>
            </a:r>
            <a:r>
              <a:rPr lang="en-US" sz="2400" b="1" dirty="0" smtClean="0">
                <a:solidFill>
                  <a:srgbClr val="FF0000"/>
                </a:solidFill>
                <a:effectLst>
                  <a:outerShdw blurRad="38100" dist="38100" dir="2700000" algn="tl">
                    <a:srgbClr val="000000">
                      <a:alpha val="43137"/>
                    </a:srgbClr>
                  </a:outerShdw>
                </a:effectLst>
              </a:rPr>
              <a:t>26:1)</a:t>
            </a:r>
            <a:r>
              <a:rPr lang="en-US" sz="2400" dirty="0" smtClean="0">
                <a:solidFill>
                  <a:srgbClr val="FF0000"/>
                </a:solidFill>
                <a:effectLst>
                  <a:outerShdw blurRad="38100" dist="38100" dir="2700000" algn="tl">
                    <a:srgbClr val="000000">
                      <a:alpha val="43137"/>
                    </a:srgbClr>
                  </a:outerShdw>
                </a:effectLst>
              </a:rPr>
              <a:t> </a:t>
            </a:r>
            <a:endParaRPr lang="en-US" sz="2400" dirty="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Rambán considera el famoso principio de que las </a:t>
            </a:r>
            <a:r>
              <a:rPr lang="es-ES" sz="2400" i="1" dirty="0" err="1" smtClean="0">
                <a:solidFill>
                  <a:srgbClr val="080808"/>
                </a:solidFill>
              </a:rPr>
              <a:t>exxperiencias</a:t>
            </a:r>
            <a:r>
              <a:rPr lang="es-ES" sz="2400" i="1" dirty="0" smtClean="0">
                <a:solidFill>
                  <a:srgbClr val="080808"/>
                </a:solidFill>
              </a:rPr>
              <a:t> de los padres presagiaron el futuro de la Nación.</a:t>
            </a:r>
          </a:p>
          <a:p>
            <a:pPr lvl="1">
              <a:buFont typeface="Arial" pitchFamily="34" charset="0"/>
              <a:buChar char="•"/>
            </a:pPr>
            <a:r>
              <a:rPr lang="es-ES" sz="2400" i="1" dirty="0" smtClean="0">
                <a:solidFill>
                  <a:srgbClr val="080808"/>
                </a:solidFill>
              </a:rPr>
              <a:t>**</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smtClean="0">
                <a:solidFill>
                  <a:srgbClr val="FF0000"/>
                </a:solidFill>
                <a:effectLst>
                  <a:outerShdw blurRad="38100" dist="38100" dir="2700000" algn="tl">
                    <a:srgbClr val="000000">
                      <a:alpha val="43137"/>
                    </a:srgbClr>
                  </a:outerShdw>
                </a:effectLst>
              </a:rPr>
              <a:t>"</a:t>
            </a:r>
            <a:r>
              <a:rPr lang="es-ES" sz="2400" i="1" dirty="0" smtClean="0">
                <a:solidFill>
                  <a:srgbClr val="FF0000"/>
                </a:solidFill>
                <a:effectLst>
                  <a:outerShdw blurRad="38100" dist="38100" dir="2700000" algn="tl">
                    <a:srgbClr val="000000">
                      <a:alpha val="43137"/>
                    </a:srgbClr>
                  </a:outerShdw>
                </a:effectLst>
              </a:rPr>
              <a:t>Y se le apareció el Eterno, y dijo: No desciendas a Egipto; habita en la tierra que yo te diré.</a:t>
            </a:r>
            <a:r>
              <a:rPr lang="en-US" sz="2400" b="1" dirty="0" smtClean="0">
                <a:solidFill>
                  <a:srgbClr val="FF0000"/>
                </a:solidFill>
                <a:effectLst>
                  <a:outerShdw blurRad="38100" dist="38100" dir="2700000" algn="tl">
                    <a:srgbClr val="000000">
                      <a:alpha val="43137"/>
                    </a:srgbClr>
                  </a:outerShdw>
                </a:effectLst>
              </a:rPr>
              <a:t>" </a:t>
            </a:r>
            <a:r>
              <a:rPr lang="en-US" sz="2400" b="1" dirty="0">
                <a:solidFill>
                  <a:srgbClr val="FF0000"/>
                </a:solidFill>
                <a:effectLst>
                  <a:outerShdw blurRad="38100" dist="38100" dir="2700000" algn="tl">
                    <a:srgbClr val="000000">
                      <a:alpha val="43137"/>
                    </a:srgbClr>
                  </a:outerShdw>
                </a:effectLst>
              </a:rPr>
              <a:t>(</a:t>
            </a:r>
            <a:r>
              <a:rPr lang="en-US" sz="2400" b="1" dirty="0" smtClean="0">
                <a:solidFill>
                  <a:srgbClr val="FF0000"/>
                </a:solidFill>
                <a:effectLst>
                  <a:outerShdw blurRad="38100" dist="38100" dir="2700000" algn="tl">
                    <a:srgbClr val="000000">
                      <a:alpha val="43137"/>
                    </a:srgbClr>
                  </a:outerShdw>
                </a:effectLst>
              </a:rPr>
              <a:t>26:1)</a:t>
            </a:r>
            <a:r>
              <a:rPr lang="en-US" sz="2400" dirty="0" smtClean="0">
                <a:solidFill>
                  <a:srgbClr val="FF0000"/>
                </a:solidFill>
                <a:effectLst>
                  <a:outerShdw blurRad="38100" dist="38100" dir="2700000" algn="tl">
                    <a:srgbClr val="000000">
                      <a:alpha val="43137"/>
                    </a:srgbClr>
                  </a:outerShdw>
                </a:effectLst>
              </a:rPr>
              <a:t> </a:t>
            </a:r>
            <a:endParaRPr lang="en-US" sz="2400" dirty="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Rashí opina que se le dijo esto porque él era “una ofrenda inmaculada”</a:t>
            </a:r>
          </a:p>
          <a:p>
            <a:pPr lvl="1">
              <a:buFont typeface="Arial" pitchFamily="34" charset="0"/>
              <a:buChar char="•"/>
            </a:pPr>
            <a:r>
              <a:rPr lang="es-ES" sz="2400" i="1" dirty="0" smtClean="0">
                <a:solidFill>
                  <a:srgbClr val="080808"/>
                </a:solidFill>
              </a:rPr>
              <a:t>**</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smtClean="0">
                <a:solidFill>
                  <a:srgbClr val="FF0000"/>
                </a:solidFill>
                <a:effectLst>
                  <a:outerShdw blurRad="38100" dist="38100" dir="2700000" algn="tl">
                    <a:srgbClr val="000000">
                      <a:alpha val="43137"/>
                    </a:srgbClr>
                  </a:outerShdw>
                </a:effectLst>
              </a:rPr>
              <a:t>"</a:t>
            </a:r>
            <a:r>
              <a:rPr lang="es-ES" sz="2400" i="1" u="none" strike="noStrike" dirty="0" smtClean="0">
                <a:solidFill>
                  <a:srgbClr val="FF0000"/>
                </a:solidFill>
                <a:effectLst>
                  <a:outerShdw blurRad="38100" dist="38100" dir="2700000" algn="tl">
                    <a:srgbClr val="000000">
                      <a:alpha val="43137"/>
                    </a:srgbClr>
                  </a:outerShdw>
                </a:effectLst>
              </a:rPr>
              <a:t>Porque escuchó</a:t>
            </a:r>
            <a:r>
              <a:rPr lang="es-ES" sz="2400" i="1" dirty="0" smtClean="0">
                <a:solidFill>
                  <a:srgbClr val="FF0000"/>
                </a:solidFill>
                <a:effectLst>
                  <a:outerShdw blurRad="38100" dist="38100" dir="2700000" algn="tl">
                    <a:srgbClr val="000000">
                      <a:alpha val="43137"/>
                    </a:srgbClr>
                  </a:outerShdw>
                </a:effectLst>
              </a:rPr>
              <a:t> Abraham </a:t>
            </a:r>
            <a:r>
              <a:rPr lang="es-ES" sz="2400" i="1" u="none" strike="noStrike" dirty="0" smtClean="0">
                <a:solidFill>
                  <a:srgbClr val="FF0000"/>
                </a:solidFill>
                <a:effectLst>
                  <a:outerShdw blurRad="38100" dist="38100" dir="2700000" algn="tl">
                    <a:srgbClr val="000000">
                      <a:alpha val="43137"/>
                    </a:srgbClr>
                  </a:outerShdw>
                </a:effectLst>
                <a:hlinkClick r:id="rId4" action="ppaction://hlinkfile"/>
              </a:rPr>
              <a:t>mi voz </a:t>
            </a:r>
            <a:r>
              <a:rPr lang="es-ES" sz="2400" i="1" dirty="0" smtClean="0">
                <a:solidFill>
                  <a:srgbClr val="FF0000"/>
                </a:solidFill>
                <a:effectLst>
                  <a:outerShdw blurRad="38100" dist="38100" dir="2700000" algn="tl">
                    <a:srgbClr val="000000">
                      <a:alpha val="43137"/>
                    </a:srgbClr>
                  </a:outerShdw>
                </a:effectLst>
              </a:rPr>
              <a:t>y guardó mi sentencia, </a:t>
            </a:r>
            <a:r>
              <a:rPr lang="es-ES" sz="2400" i="1" u="none" strike="noStrike" dirty="0" smtClean="0">
                <a:solidFill>
                  <a:srgbClr val="FF0000"/>
                </a:solidFill>
                <a:effectLst>
                  <a:outerShdw blurRad="38100" dist="38100" dir="2700000" algn="tl">
                    <a:srgbClr val="000000">
                      <a:alpha val="43137"/>
                    </a:srgbClr>
                  </a:outerShdw>
                </a:effectLst>
                <a:hlinkClick r:id="rId5" action="ppaction://hlinkfile"/>
              </a:rPr>
              <a:t>mis mandamientos, </a:t>
            </a:r>
            <a:r>
              <a:rPr lang="es-ES" sz="2400" i="1" dirty="0" smtClean="0">
                <a:solidFill>
                  <a:srgbClr val="FF0000"/>
                </a:solidFill>
                <a:effectLst>
                  <a:outerShdw blurRad="38100" dist="38100" dir="2700000" algn="tl">
                    <a:srgbClr val="000000">
                      <a:alpha val="43137"/>
                    </a:srgbClr>
                  </a:outerShdw>
                </a:effectLst>
              </a:rPr>
              <a:t> mis estatutos y mis leyes.</a:t>
            </a:r>
            <a:r>
              <a:rPr lang="en-US" sz="2400" b="1" dirty="0" smtClean="0">
                <a:solidFill>
                  <a:srgbClr val="FF0000"/>
                </a:solidFill>
                <a:effectLst>
                  <a:outerShdw blurRad="38100" dist="38100" dir="2700000" algn="tl">
                    <a:srgbClr val="000000">
                      <a:alpha val="43137"/>
                    </a:srgbClr>
                  </a:outerShdw>
                </a:effectLst>
              </a:rPr>
              <a:t>" </a:t>
            </a:r>
            <a:r>
              <a:rPr lang="en-US" sz="2400" b="1" dirty="0">
                <a:solidFill>
                  <a:srgbClr val="FF0000"/>
                </a:solidFill>
                <a:effectLst>
                  <a:outerShdw blurRad="38100" dist="38100" dir="2700000" algn="tl">
                    <a:srgbClr val="000000">
                      <a:alpha val="43137"/>
                    </a:srgbClr>
                  </a:outerShdw>
                </a:effectLst>
              </a:rPr>
              <a:t>(</a:t>
            </a:r>
            <a:r>
              <a:rPr lang="en-US" sz="2400" b="1" dirty="0" smtClean="0">
                <a:solidFill>
                  <a:srgbClr val="FF0000"/>
                </a:solidFill>
                <a:effectLst>
                  <a:outerShdw blurRad="38100" dist="38100" dir="2700000" algn="tl">
                    <a:srgbClr val="000000">
                      <a:alpha val="43137"/>
                    </a:srgbClr>
                  </a:outerShdw>
                </a:effectLst>
              </a:rPr>
              <a:t>26:5)</a:t>
            </a:r>
            <a:r>
              <a:rPr lang="en-US" sz="2400" dirty="0" smtClean="0">
                <a:solidFill>
                  <a:srgbClr val="FF0000"/>
                </a:solidFill>
                <a:effectLst>
                  <a:outerShdw blurRad="38100" dist="38100" dir="2700000" algn="tl">
                    <a:srgbClr val="000000">
                      <a:alpha val="43137"/>
                    </a:srgbClr>
                  </a:outerShdw>
                </a:effectLst>
              </a:rPr>
              <a:t> </a:t>
            </a:r>
            <a:endParaRPr lang="en-US" sz="2400" dirty="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El Midrash explica que </a:t>
            </a:r>
            <a:r>
              <a:rPr lang="es-ES" sz="2400" b="1" i="1" dirty="0" smtClean="0">
                <a:solidFill>
                  <a:srgbClr val="080808"/>
                </a:solidFill>
              </a:rPr>
              <a:t>mitzvot</a:t>
            </a:r>
            <a:r>
              <a:rPr lang="es-ES" sz="2400" i="1" dirty="0" smtClean="0">
                <a:solidFill>
                  <a:srgbClr val="080808"/>
                </a:solidFill>
              </a:rPr>
              <a:t> (mandamientos) significan leyes dictadas por la moral y conciencia humanas; </a:t>
            </a:r>
            <a:r>
              <a:rPr lang="es-ES" sz="2400" b="1" i="1" dirty="0" err="1" smtClean="0">
                <a:solidFill>
                  <a:srgbClr val="080808"/>
                </a:solidFill>
              </a:rPr>
              <a:t>jukim</a:t>
            </a:r>
            <a:r>
              <a:rPr lang="es-ES" sz="2400" i="1" dirty="0" smtClean="0">
                <a:solidFill>
                  <a:srgbClr val="080808"/>
                </a:solidFill>
              </a:rPr>
              <a:t> (estatutos), leyes ordenadas por Dios, sin que haya una explicación de su porqué en la </a:t>
            </a:r>
            <a:r>
              <a:rPr lang="es-ES" sz="2400" i="1" dirty="0" err="1" smtClean="0">
                <a:solidFill>
                  <a:srgbClr val="080808"/>
                </a:solidFill>
              </a:rPr>
              <a:t>Torah</a:t>
            </a:r>
            <a:r>
              <a:rPr lang="es-ES" sz="2400" i="1" dirty="0" smtClean="0">
                <a:solidFill>
                  <a:srgbClr val="080808"/>
                </a:solidFill>
              </a:rPr>
              <a:t>; </a:t>
            </a:r>
            <a:r>
              <a:rPr lang="es-ES" sz="2400" b="1" i="1" dirty="0" err="1" smtClean="0">
                <a:solidFill>
                  <a:srgbClr val="080808"/>
                </a:solidFill>
              </a:rPr>
              <a:t>torot</a:t>
            </a:r>
            <a:r>
              <a:rPr lang="es-ES" sz="2400" i="1" dirty="0" smtClean="0">
                <a:solidFill>
                  <a:srgbClr val="080808"/>
                </a:solidFill>
              </a:rPr>
              <a:t> (leyes) son leyes orales trasmitidas de padre a hijo y de profesor a alumno a través de cada generación.</a:t>
            </a:r>
          </a:p>
          <a:p>
            <a:pPr lvl="1">
              <a:buFont typeface="Arial" pitchFamily="34" charset="0"/>
              <a:buChar char="•"/>
            </a:pPr>
            <a:r>
              <a:rPr lang="es-ES" sz="2400" i="1" dirty="0" smtClean="0">
                <a:solidFill>
                  <a:srgbClr val="080808"/>
                </a:solidFill>
              </a:rPr>
              <a:t>**</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smtClean="0">
                <a:solidFill>
                  <a:srgbClr val="FF0000"/>
                </a:solidFill>
                <a:effectLst>
                  <a:outerShdw blurRad="38100" dist="38100" dir="2700000" algn="tl">
                    <a:srgbClr val="000000">
                      <a:alpha val="43137"/>
                    </a:srgbClr>
                  </a:outerShdw>
                </a:effectLst>
              </a:rPr>
              <a:t>"</a:t>
            </a:r>
            <a:r>
              <a:rPr lang="es-ES" sz="2400" i="1" dirty="0" smtClean="0">
                <a:solidFill>
                  <a:srgbClr val="FF0000"/>
                </a:solidFill>
                <a:effectLst>
                  <a:outerShdw blurRad="38100" dist="38100" dir="2700000" algn="tl">
                    <a:srgbClr val="000000">
                      <a:alpha val="43137"/>
                    </a:srgbClr>
                  </a:outerShdw>
                </a:effectLst>
              </a:rPr>
              <a:t>Y tuvo posesión de rebaños y posesión de ganado y gran servidumbre, y los filisteos le tuvieron envidia.</a:t>
            </a:r>
            <a:r>
              <a:rPr lang="en-US" sz="2400" b="1" dirty="0" smtClean="0">
                <a:solidFill>
                  <a:srgbClr val="FF0000"/>
                </a:solidFill>
                <a:effectLst>
                  <a:outerShdw blurRad="38100" dist="38100" dir="2700000" algn="tl">
                    <a:srgbClr val="000000">
                      <a:alpha val="43137"/>
                    </a:srgbClr>
                  </a:outerShdw>
                </a:effectLst>
              </a:rPr>
              <a:t>" </a:t>
            </a:r>
            <a:r>
              <a:rPr lang="en-US" sz="2400" b="1" dirty="0">
                <a:solidFill>
                  <a:srgbClr val="FF0000"/>
                </a:solidFill>
                <a:effectLst>
                  <a:outerShdw blurRad="38100" dist="38100" dir="2700000" algn="tl">
                    <a:srgbClr val="000000">
                      <a:alpha val="43137"/>
                    </a:srgbClr>
                  </a:outerShdw>
                </a:effectLst>
              </a:rPr>
              <a:t>(</a:t>
            </a:r>
            <a:r>
              <a:rPr lang="en-US" sz="2400" b="1" dirty="0" smtClean="0">
                <a:solidFill>
                  <a:srgbClr val="FF0000"/>
                </a:solidFill>
                <a:effectLst>
                  <a:outerShdw blurRad="38100" dist="38100" dir="2700000" algn="tl">
                    <a:srgbClr val="000000">
                      <a:alpha val="43137"/>
                    </a:srgbClr>
                  </a:outerShdw>
                </a:effectLst>
              </a:rPr>
              <a:t>26:14)</a:t>
            </a:r>
            <a:r>
              <a:rPr lang="en-US" sz="2400" dirty="0" smtClean="0">
                <a:solidFill>
                  <a:srgbClr val="FF0000"/>
                </a:solidFill>
                <a:effectLst>
                  <a:outerShdw blurRad="38100" dist="38100" dir="2700000" algn="tl">
                    <a:srgbClr val="000000">
                      <a:alpha val="43137"/>
                    </a:srgbClr>
                  </a:outerShdw>
                </a:effectLst>
              </a:rPr>
              <a:t> </a:t>
            </a:r>
            <a:endParaRPr lang="en-US" sz="2400" dirty="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Rabí Hirsch infiere que la envidia estaba dirigida hacia él personalmente</a:t>
            </a:r>
          </a:p>
          <a:p>
            <a:pPr lvl="1">
              <a:buFont typeface="Arial" pitchFamily="34" charset="0"/>
              <a:buChar char="•"/>
            </a:pPr>
            <a:r>
              <a:rPr lang="es-ES" sz="2400" i="1" dirty="0" smtClean="0">
                <a:solidFill>
                  <a:srgbClr val="080808"/>
                </a:solidFill>
              </a:rPr>
              <a:t>**</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smtClean="0">
                <a:solidFill>
                  <a:srgbClr val="FF0000"/>
                </a:solidFill>
                <a:effectLst>
                  <a:outerShdw blurRad="38100" dist="38100" dir="2700000" algn="tl">
                    <a:srgbClr val="000000">
                      <a:alpha val="43137"/>
                    </a:srgbClr>
                  </a:outerShdw>
                </a:effectLst>
              </a:rPr>
              <a:t>"</a:t>
            </a:r>
            <a:r>
              <a:rPr lang="es-ES" sz="2400" i="1" dirty="0" smtClean="0">
                <a:solidFill>
                  <a:srgbClr val="FF0000"/>
                </a:solidFill>
                <a:effectLst>
                  <a:outerShdw blurRad="38100" dist="38100" dir="2700000" algn="tl">
                    <a:srgbClr val="000000">
                      <a:alpha val="43137"/>
                    </a:srgbClr>
                  </a:outerShdw>
                </a:effectLst>
              </a:rPr>
              <a:t>Y todos los pozos que abrieron los siervos de su padre, en los días de Abraham, su padre, los filisteos los cerraron y los llenaron de polvo. </a:t>
            </a:r>
            <a:r>
              <a:rPr lang="en-US" sz="2400" b="1" dirty="0" smtClean="0">
                <a:solidFill>
                  <a:srgbClr val="FF0000"/>
                </a:solidFill>
                <a:effectLst>
                  <a:outerShdw blurRad="38100" dist="38100" dir="2700000" algn="tl">
                    <a:srgbClr val="000000">
                      <a:alpha val="43137"/>
                    </a:srgbClr>
                  </a:outerShdw>
                </a:effectLst>
              </a:rPr>
              <a:t>" </a:t>
            </a:r>
            <a:r>
              <a:rPr lang="en-US" sz="2400" b="1" dirty="0">
                <a:solidFill>
                  <a:srgbClr val="FF0000"/>
                </a:solidFill>
                <a:effectLst>
                  <a:outerShdw blurRad="38100" dist="38100" dir="2700000" algn="tl">
                    <a:srgbClr val="000000">
                      <a:alpha val="43137"/>
                    </a:srgbClr>
                  </a:outerShdw>
                </a:effectLst>
              </a:rPr>
              <a:t>(</a:t>
            </a:r>
            <a:r>
              <a:rPr lang="en-US" sz="2400" b="1" dirty="0" smtClean="0">
                <a:solidFill>
                  <a:srgbClr val="FF0000"/>
                </a:solidFill>
                <a:effectLst>
                  <a:outerShdw blurRad="38100" dist="38100" dir="2700000" algn="tl">
                    <a:srgbClr val="000000">
                      <a:alpha val="43137"/>
                    </a:srgbClr>
                  </a:outerShdw>
                </a:effectLst>
              </a:rPr>
              <a:t>26:14)</a:t>
            </a:r>
            <a:r>
              <a:rPr lang="en-US" sz="2400" dirty="0" smtClean="0">
                <a:solidFill>
                  <a:srgbClr val="FF0000"/>
                </a:solidFill>
                <a:effectLst>
                  <a:outerShdw blurRad="38100" dist="38100" dir="2700000" algn="tl">
                    <a:srgbClr val="000000">
                      <a:alpha val="43137"/>
                    </a:srgbClr>
                  </a:outerShdw>
                </a:effectLst>
              </a:rPr>
              <a:t> </a:t>
            </a:r>
            <a:endParaRPr lang="en-US" sz="2400" dirty="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Al tapar los pozos los filisteos trasgredieron el Pacto que </a:t>
            </a:r>
            <a:r>
              <a:rPr lang="es-ES" sz="2400" i="1" dirty="0" err="1" smtClean="0">
                <a:solidFill>
                  <a:srgbClr val="080808"/>
                </a:solidFill>
              </a:rPr>
              <a:t>Avimélej</a:t>
            </a:r>
            <a:r>
              <a:rPr lang="es-ES" sz="2400" i="1" dirty="0" smtClean="0">
                <a:solidFill>
                  <a:srgbClr val="080808"/>
                </a:solidFill>
              </a:rPr>
              <a:t> había hecho con Abraham 21:27</a:t>
            </a:r>
          </a:p>
          <a:p>
            <a:pPr lvl="1">
              <a:buFont typeface="Arial" pitchFamily="34" charset="0"/>
              <a:buChar char="•"/>
            </a:pPr>
            <a:r>
              <a:rPr lang="es-ES" sz="2400" i="1" dirty="0" err="1" smtClean="0">
                <a:solidFill>
                  <a:srgbClr val="080808"/>
                </a:solidFill>
              </a:rPr>
              <a:t>Avimélej</a:t>
            </a:r>
            <a:r>
              <a:rPr lang="es-ES" sz="2400" i="1" dirty="0" smtClean="0">
                <a:solidFill>
                  <a:srgbClr val="080808"/>
                </a:solidFill>
              </a:rPr>
              <a:t> le pide que se vaya porque se ha vuelto mas poderoso que él. </a:t>
            </a:r>
            <a:r>
              <a:rPr lang="es-ES" sz="2400" i="1" dirty="0" err="1" smtClean="0">
                <a:solidFill>
                  <a:srgbClr val="080808"/>
                </a:solidFill>
              </a:rPr>
              <a:t>Itzjak</a:t>
            </a:r>
            <a:r>
              <a:rPr lang="es-ES" sz="2400" i="1" dirty="0" smtClean="0">
                <a:solidFill>
                  <a:srgbClr val="080808"/>
                </a:solidFill>
              </a:rPr>
              <a:t> se fue a vivir al Valle de </a:t>
            </a:r>
            <a:r>
              <a:rPr lang="es-ES" sz="2400" i="1" dirty="0" err="1" smtClean="0">
                <a:solidFill>
                  <a:srgbClr val="080808"/>
                </a:solidFill>
              </a:rPr>
              <a:t>Guerar</a:t>
            </a:r>
            <a:endParaRPr lang="es-ES" sz="2400" i="1" dirty="0" smtClean="0">
              <a:solidFill>
                <a:srgbClr val="080808"/>
              </a:solidFill>
            </a:endParaRPr>
          </a:p>
          <a:p>
            <a:pPr lvl="1">
              <a:buFont typeface="Arial" pitchFamily="34" charset="0"/>
              <a:buChar char="•"/>
            </a:pPr>
            <a:r>
              <a:rPr lang="es-ES" sz="2400" i="1" dirty="0" smtClean="0">
                <a:solidFill>
                  <a:srgbClr val="080808"/>
                </a:solidFill>
              </a:rPr>
              <a:t>**</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7412"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3"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4"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7415"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COMENTARIOS</a:t>
            </a:r>
            <a:endParaRPr lang="es-CO" sz="2400" b="1" dirty="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n-US" sz="2400" b="1" dirty="0" smtClean="0">
                <a:solidFill>
                  <a:srgbClr val="FF0000"/>
                </a:solidFill>
                <a:effectLst>
                  <a:outerShdw blurRad="38100" dist="38100" dir="2700000" algn="tl">
                    <a:srgbClr val="000000">
                      <a:alpha val="43137"/>
                    </a:srgbClr>
                  </a:outerShdw>
                </a:effectLst>
              </a:rPr>
              <a:t>"</a:t>
            </a:r>
            <a:r>
              <a:rPr lang="es-ES" sz="2400" i="1" dirty="0" smtClean="0">
                <a:solidFill>
                  <a:srgbClr val="FF0000"/>
                </a:solidFill>
                <a:effectLst>
                  <a:outerShdw blurRad="38100" dist="38100" dir="2700000" algn="tl">
                    <a:srgbClr val="000000">
                      <a:alpha val="43137"/>
                    </a:srgbClr>
                  </a:outerShdw>
                </a:effectLst>
              </a:rPr>
              <a:t>E Isaac volvió a abrir los pozos de agua que habían cavado en los días de Abraham, su padre, y los habían cerrado los filisteos después de haber muerto Abraham; y los llamó con los mismos nombres que los había llamado su padre.</a:t>
            </a:r>
            <a:r>
              <a:rPr lang="en-US" sz="2400" b="1" dirty="0" smtClean="0">
                <a:solidFill>
                  <a:srgbClr val="FF0000"/>
                </a:solidFill>
                <a:effectLst>
                  <a:outerShdw blurRad="38100" dist="38100" dir="2700000" algn="tl">
                    <a:srgbClr val="000000">
                      <a:alpha val="43137"/>
                    </a:srgbClr>
                  </a:outerShdw>
                </a:effectLst>
              </a:rPr>
              <a:t>" </a:t>
            </a:r>
            <a:r>
              <a:rPr lang="en-US" sz="2400" b="1" dirty="0">
                <a:solidFill>
                  <a:srgbClr val="FF0000"/>
                </a:solidFill>
                <a:effectLst>
                  <a:outerShdw blurRad="38100" dist="38100" dir="2700000" algn="tl">
                    <a:srgbClr val="000000">
                      <a:alpha val="43137"/>
                    </a:srgbClr>
                  </a:outerShdw>
                </a:effectLst>
              </a:rPr>
              <a:t>(</a:t>
            </a:r>
            <a:r>
              <a:rPr lang="en-US" sz="2400" b="1" dirty="0" smtClean="0">
                <a:solidFill>
                  <a:srgbClr val="FF0000"/>
                </a:solidFill>
                <a:effectLst>
                  <a:outerShdw blurRad="38100" dist="38100" dir="2700000" algn="tl">
                    <a:srgbClr val="000000">
                      <a:alpha val="43137"/>
                    </a:srgbClr>
                  </a:outerShdw>
                </a:effectLst>
              </a:rPr>
              <a:t>26:18)</a:t>
            </a:r>
            <a:r>
              <a:rPr lang="en-US" sz="2400" dirty="0" smtClean="0">
                <a:solidFill>
                  <a:srgbClr val="FF0000"/>
                </a:solidFill>
                <a:effectLst>
                  <a:outerShdw blurRad="38100" dist="38100" dir="2700000" algn="tl">
                    <a:srgbClr val="000000">
                      <a:alpha val="43137"/>
                    </a:srgbClr>
                  </a:outerShdw>
                </a:effectLst>
              </a:rPr>
              <a:t> </a:t>
            </a:r>
            <a:endParaRPr lang="en-US" sz="2400" dirty="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Por qué hasta que abrieron los pozos es que riñen los pastores de </a:t>
            </a:r>
            <a:r>
              <a:rPr lang="es-ES" sz="2400" i="1" dirty="0" err="1" smtClean="0">
                <a:solidFill>
                  <a:srgbClr val="080808"/>
                </a:solidFill>
              </a:rPr>
              <a:t>Gerar</a:t>
            </a:r>
            <a:r>
              <a:rPr lang="es-ES" sz="2400" i="1" dirty="0" smtClean="0">
                <a:solidFill>
                  <a:srgbClr val="080808"/>
                </a:solidFill>
              </a:rPr>
              <a:t> y no lo hicieron antes?</a:t>
            </a:r>
          </a:p>
          <a:p>
            <a:pPr lvl="1">
              <a:buFont typeface="Arial" pitchFamily="34" charset="0"/>
              <a:buChar char="•"/>
            </a:pPr>
            <a:r>
              <a:rPr lang="es-ES" sz="2400" i="1" dirty="0" smtClean="0">
                <a:solidFill>
                  <a:srgbClr val="080808"/>
                </a:solidFill>
              </a:rPr>
              <a:t>Aquí nombran a los Pozos:</a:t>
            </a:r>
          </a:p>
          <a:p>
            <a:pPr lvl="1">
              <a:buFont typeface="Arial" pitchFamily="34" charset="0"/>
              <a:buChar char="•"/>
            </a:pPr>
            <a:r>
              <a:rPr lang="es-ES" sz="2400" i="1" dirty="0" err="1" smtClean="0">
                <a:solidFill>
                  <a:srgbClr val="080808"/>
                </a:solidFill>
              </a:rPr>
              <a:t>Esec</a:t>
            </a:r>
            <a:r>
              <a:rPr lang="es-ES" sz="2400" i="1" dirty="0" smtClean="0">
                <a:solidFill>
                  <a:srgbClr val="080808"/>
                </a:solidFill>
              </a:rPr>
              <a:t> – Riña</a:t>
            </a:r>
          </a:p>
          <a:p>
            <a:pPr lvl="1">
              <a:buFont typeface="Arial" pitchFamily="34" charset="0"/>
              <a:buChar char="•"/>
            </a:pPr>
            <a:r>
              <a:rPr lang="es-ES" sz="2400" i="1" dirty="0" err="1" smtClean="0">
                <a:solidFill>
                  <a:srgbClr val="080808"/>
                </a:solidFill>
              </a:rPr>
              <a:t>Sitná</a:t>
            </a:r>
            <a:r>
              <a:rPr lang="es-ES" sz="2400" i="1" dirty="0" smtClean="0">
                <a:solidFill>
                  <a:srgbClr val="080808"/>
                </a:solidFill>
              </a:rPr>
              <a:t> – Oposición</a:t>
            </a:r>
          </a:p>
          <a:p>
            <a:pPr lvl="1">
              <a:buFont typeface="Arial" pitchFamily="34" charset="0"/>
              <a:buChar char="•"/>
            </a:pPr>
            <a:r>
              <a:rPr lang="es-ES" sz="2400" i="1" dirty="0" err="1" smtClean="0">
                <a:solidFill>
                  <a:srgbClr val="080808"/>
                </a:solidFill>
              </a:rPr>
              <a:t>Rehobot</a:t>
            </a:r>
            <a:r>
              <a:rPr lang="es-ES" sz="2400" i="1" dirty="0" smtClean="0">
                <a:solidFill>
                  <a:srgbClr val="080808"/>
                </a:solidFill>
              </a:rPr>
              <a:t> – Ensanche</a:t>
            </a:r>
          </a:p>
          <a:p>
            <a:pPr lvl="1">
              <a:buFont typeface="Arial" pitchFamily="34" charset="0"/>
              <a:buChar char="•"/>
            </a:pPr>
            <a:r>
              <a:rPr lang="es-ES" sz="2400" i="1" dirty="0" smtClean="0">
                <a:solidFill>
                  <a:srgbClr val="080808"/>
                </a:solidFill>
              </a:rPr>
              <a:t>Luego emigra del lugar y habita en </a:t>
            </a:r>
            <a:r>
              <a:rPr lang="es-ES" sz="2400" i="1" dirty="0" err="1" smtClean="0">
                <a:solidFill>
                  <a:srgbClr val="080808"/>
                </a:solidFill>
              </a:rPr>
              <a:t>Beer</a:t>
            </a:r>
            <a:r>
              <a:rPr lang="es-ES" sz="2400" i="1" dirty="0" smtClean="0">
                <a:solidFill>
                  <a:srgbClr val="080808"/>
                </a:solidFill>
              </a:rPr>
              <a:t> </a:t>
            </a:r>
            <a:r>
              <a:rPr lang="es-ES" sz="2400" i="1" dirty="0" err="1" smtClean="0">
                <a:solidFill>
                  <a:srgbClr val="080808"/>
                </a:solidFill>
              </a:rPr>
              <a:t>Sheva</a:t>
            </a:r>
            <a:endParaRPr lang="es-ES" sz="2400" i="1" dirty="0" smtClean="0">
              <a:solidFill>
                <a:srgbClr val="080808"/>
              </a:solidFill>
            </a:endParaRPr>
          </a:p>
          <a:p>
            <a:pPr lvl="1">
              <a:buFont typeface="Arial" pitchFamily="34" charset="0"/>
              <a:buChar char="•"/>
            </a:pPr>
            <a:r>
              <a:rPr lang="es-ES" sz="2400" i="1" dirty="0" smtClean="0">
                <a:solidFill>
                  <a:srgbClr val="080808"/>
                </a:solidFill>
              </a:rPr>
              <a:t>**</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fontAlgn="auto" hangingPunct="1">
              <a:spcAft>
                <a:spcPts val="0"/>
              </a:spcAft>
              <a:defRPr/>
            </a:pPr>
            <a:endParaRPr lang="en-US" smtClean="0"/>
          </a:p>
        </p:txBody>
      </p:sp>
      <p:pic>
        <p:nvPicPr>
          <p:cNvPr id="33795"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33796"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a:lnSpc>
                <a:spcPct val="92000"/>
              </a:lnSpc>
              <a:spcBef>
                <a:spcPts val="5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a:solidFill>
                  <a:srgbClr val="000000"/>
                </a:solidFill>
                <a:latin typeface="Calibri" charset="0"/>
                <a:ea typeface="MS Gothic" charset="-128"/>
              </a:rPr>
              <a:t>Fuentes: </a:t>
            </a:r>
            <a:r>
              <a:rPr lang="es-CO" sz="2000" dirty="0" err="1">
                <a:solidFill>
                  <a:srgbClr val="000000"/>
                </a:solidFill>
                <a:latin typeface="Calibri" charset="0"/>
                <a:ea typeface="MS Gothic" charset="-128"/>
              </a:rPr>
              <a:t>Toráh</a:t>
            </a:r>
            <a:r>
              <a:rPr lang="es-CO" sz="2000" dirty="0">
                <a:solidFill>
                  <a:srgbClr val="000000"/>
                </a:solidFill>
                <a:latin typeface="Calibri" charset="0"/>
                <a:ea typeface="MS Gothic" charset="-128"/>
              </a:rPr>
              <a:t>, Talmud, </a:t>
            </a:r>
            <a:r>
              <a:rPr lang="es-CO" sz="2000" dirty="0" err="1">
                <a:solidFill>
                  <a:srgbClr val="000000"/>
                </a:solidFill>
                <a:latin typeface="Calibri" charset="0"/>
                <a:ea typeface="MS Gothic" charset="-128"/>
              </a:rPr>
              <a:t>Jewish</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Concepts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Wikipedia</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Online, </a:t>
            </a:r>
            <a:r>
              <a:rPr lang="es-CO" sz="2000" dirty="0" err="1">
                <a:solidFill>
                  <a:srgbClr val="000000"/>
                </a:solidFill>
                <a:latin typeface="Calibri" charset="0"/>
                <a:ea typeface="MS Gothic" charset="-128"/>
              </a:rPr>
              <a:t>Zohar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Rambán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Maimonides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Zev</a:t>
            </a:r>
            <a:r>
              <a:rPr lang="es-CO" sz="2000" dirty="0">
                <a:solidFill>
                  <a:srgbClr val="000000"/>
                </a:solidFill>
                <a:latin typeface="Calibri" charset="0"/>
                <a:ea typeface="MS Gothic" charset="-128"/>
              </a:rPr>
              <a:t> ben </a:t>
            </a:r>
            <a:r>
              <a:rPr lang="es-CO" sz="2000" dirty="0" err="1">
                <a:solidFill>
                  <a:srgbClr val="000000"/>
                </a:solidFill>
                <a:latin typeface="Calibri" charset="0"/>
                <a:ea typeface="MS Gothic" charset="-128"/>
              </a:rPr>
              <a:t>Shimon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HaLevi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and </a:t>
            </a:r>
            <a:r>
              <a:rPr lang="es-CO" sz="2000" dirty="0" err="1">
                <a:solidFill>
                  <a:srgbClr val="000000"/>
                </a:solidFill>
                <a:latin typeface="Calibri" charset="0"/>
                <a:ea typeface="MS Gothic" charset="-128"/>
              </a:rPr>
              <a:t>Exodus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Rabbi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Yissocher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Frand</a:t>
            </a:r>
            <a:endParaRPr lang="es-CO" sz="20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a:solidFill>
                  <a:srgbClr val="000000"/>
                </a:solidFill>
                <a:latin typeface="Calibri" charset="0"/>
                <a:ea typeface="MS Gothic" charset="-128"/>
                <a:hlinkClick r:id="rId5"/>
              </a:rPr>
              <a:t>http://failedmessiah.typepad.com/failed_messiahcom/2005/07/rabbi_aryeh_kap.html</a:t>
            </a: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000000"/>
                </a:solidFill>
                <a:latin typeface="Calibri" charset="0"/>
                <a:ea typeface="MS Gothic" charset="-128"/>
              </a:rPr>
              <a:t>Derechos Reservados Shalom </a:t>
            </a:r>
            <a:r>
              <a:rPr lang="es-CO" sz="1600" dirty="0" err="1">
                <a:solidFill>
                  <a:srgbClr val="000000"/>
                </a:solidFill>
                <a:latin typeface="Calibri" charset="0"/>
                <a:ea typeface="MS Gothic" charset="-128"/>
              </a:rPr>
              <a:t>Haverim</a:t>
            </a:r>
            <a:r>
              <a:rPr lang="es-CO" sz="1600" dirty="0">
                <a:solidFill>
                  <a:srgbClr val="000000"/>
                </a:solidFill>
                <a:latin typeface="Calibri" charset="0"/>
                <a:ea typeface="MS Gothic" charset="-128"/>
              </a:rPr>
              <a:t> </a:t>
            </a:r>
            <a:r>
              <a:rPr lang="es-CO" sz="1600" dirty="0" err="1">
                <a:solidFill>
                  <a:srgbClr val="000000"/>
                </a:solidFill>
                <a:latin typeface="Calibri" charset="0"/>
                <a:ea typeface="MS Gothic" charset="-128"/>
              </a:rPr>
              <a:t>Org</a:t>
            </a: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CCCCFF"/>
                </a:solidFill>
                <a:latin typeface="Calibri" charset="0"/>
                <a:ea typeface="MS Gothic" charset="-128"/>
                <a:hlinkClick r:id="rId6"/>
              </a:rPr>
              <a:t>http://www.shalomhaverim.org</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Director: -</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ELIYAHU BAYONA BEN YOSEF</a:t>
            </a:r>
          </a:p>
          <a:p>
            <a:pPr algn="ctr">
              <a:lnSpc>
                <a:spcPct val="92000"/>
              </a:lnSpc>
              <a:spcBef>
                <a:spcPts val="4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ea typeface="MS Gothic" charset="-128"/>
              </a:rPr>
              <a:t>1 </a:t>
            </a:r>
            <a:r>
              <a:rPr lang="es-CO" dirty="0">
                <a:solidFill>
                  <a:srgbClr val="000000"/>
                </a:solidFill>
                <a:latin typeface="Calibri" charset="0"/>
                <a:ea typeface="MS Gothic" charset="-128"/>
              </a:rPr>
              <a:t>de </a:t>
            </a:r>
            <a:r>
              <a:rPr lang="es-CO" dirty="0" err="1" smtClean="0">
                <a:solidFill>
                  <a:srgbClr val="000000"/>
                </a:solidFill>
                <a:latin typeface="Calibri" charset="0"/>
                <a:ea typeface="MS Gothic" charset="-128"/>
              </a:rPr>
              <a:t>Kislev</a:t>
            </a:r>
            <a:r>
              <a:rPr lang="es-CO" dirty="0" smtClean="0">
                <a:solidFill>
                  <a:srgbClr val="000000"/>
                </a:solidFill>
                <a:latin typeface="Calibri" charset="0"/>
                <a:ea typeface="MS Gothic" charset="-128"/>
              </a:rPr>
              <a:t> 5777- Diciembre 1, </a:t>
            </a:r>
            <a:r>
              <a:rPr lang="es-CO" dirty="0">
                <a:solidFill>
                  <a:srgbClr val="000000"/>
                </a:solidFill>
                <a:latin typeface="Calibri" charset="0"/>
                <a:ea typeface="MS Gothic" charset="-128"/>
              </a:rPr>
              <a:t>2016- Monsey 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20862</TotalTime>
  <Words>1990</Words>
  <Application>Microsoft Office PowerPoint</Application>
  <PresentationFormat>On-screen Show (4:3)</PresentationFormat>
  <Paragraphs>228</Paragraphs>
  <Slides>27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MS Gothic</vt:lpstr>
      <vt:lpstr>Lucida Sans Unicode</vt:lpstr>
      <vt:lpstr>Wingdings 3</vt:lpstr>
      <vt:lpstr>Verdana</vt:lpstr>
      <vt:lpstr>Wingdings 2</vt:lpstr>
      <vt:lpstr>Times New Roman</vt:lpstr>
      <vt:lpstr>Calibri</vt: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180</cp:revision>
  <cp:lastPrinted>1601-01-01T00:00:00Z</cp:lastPrinted>
  <dcterms:created xsi:type="dcterms:W3CDTF">1601-01-01T00:00:00Z</dcterms:created>
  <dcterms:modified xsi:type="dcterms:W3CDTF">2016-12-02T15:08:24Z</dcterms:modified>
</cp:coreProperties>
</file>