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4" r:id="rId1"/>
  </p:sldMasterIdLst>
  <p:notesMasterIdLst>
    <p:notesMasterId r:id="rId39"/>
  </p:notesMasterIdLst>
  <p:handoutMasterIdLst>
    <p:handoutMasterId r:id="rId40"/>
  </p:handoutMasterIdLst>
  <p:sldIdLst>
    <p:sldId id="256" r:id="rId2"/>
    <p:sldId id="548" r:id="rId3"/>
    <p:sldId id="934" r:id="rId4"/>
    <p:sldId id="935" r:id="rId5"/>
    <p:sldId id="936" r:id="rId6"/>
    <p:sldId id="937" r:id="rId7"/>
    <p:sldId id="938" r:id="rId8"/>
    <p:sldId id="939" r:id="rId9"/>
    <p:sldId id="940" r:id="rId10"/>
    <p:sldId id="941" r:id="rId11"/>
    <p:sldId id="942" r:id="rId12"/>
    <p:sldId id="943" r:id="rId13"/>
    <p:sldId id="944" r:id="rId14"/>
    <p:sldId id="945" r:id="rId15"/>
    <p:sldId id="946" r:id="rId16"/>
    <p:sldId id="948" r:id="rId17"/>
    <p:sldId id="947" r:id="rId18"/>
    <p:sldId id="949" r:id="rId19"/>
    <p:sldId id="950" r:id="rId20"/>
    <p:sldId id="951" r:id="rId21"/>
    <p:sldId id="952" r:id="rId22"/>
    <p:sldId id="953" r:id="rId23"/>
    <p:sldId id="954" r:id="rId24"/>
    <p:sldId id="955" r:id="rId25"/>
    <p:sldId id="956" r:id="rId26"/>
    <p:sldId id="958" r:id="rId27"/>
    <p:sldId id="959" r:id="rId28"/>
    <p:sldId id="957" r:id="rId29"/>
    <p:sldId id="960" r:id="rId30"/>
    <p:sldId id="961" r:id="rId31"/>
    <p:sldId id="908" r:id="rId32"/>
    <p:sldId id="963" r:id="rId33"/>
    <p:sldId id="962" r:id="rId34"/>
    <p:sldId id="964" r:id="rId35"/>
    <p:sldId id="860" r:id="rId36"/>
    <p:sldId id="965" r:id="rId37"/>
    <p:sldId id="626" r:id="rId38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80808"/>
    <a:srgbClr val="FF9933"/>
    <a:srgbClr val="336600"/>
    <a:srgbClr val="7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75" autoAdjust="0"/>
    <p:restoredTop sz="94660"/>
  </p:normalViewPr>
  <p:slideViewPr>
    <p:cSldViewPr>
      <p:cViewPr varScale="1">
        <p:scale>
          <a:sx n="62" d="100"/>
          <a:sy n="62" d="100"/>
        </p:scale>
        <p:origin x="-350" y="-7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62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3C8C93A3-EA46-4001-AE93-8C8CE714ADC3}" type="datetimeFigureOut">
              <a:rPr lang="en-US"/>
              <a:pPr>
                <a:defRPr/>
              </a:pPr>
              <a:t>1/11/2017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1216C4CF-F440-46A2-AFD7-B85FA19EE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fld id="{E36AD2BD-1682-41D9-9695-8A70278D5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94CD257B-B64E-43E2-A68D-DC3017900577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19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28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29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30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31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32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33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417E7BB1-3356-4A63-B779-E06432A7B46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34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47837C-68BB-485D-BF61-433DD977461E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fld id="{02F36CE0-9516-45FC-B3DA-3C8E9A8D617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35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35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C93860FB-42AD-4386-9985-1E30BB59AAC3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36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096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6CB2949-A7C1-4B56-A7EF-8304516162B8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36</a:t>
            </a:fld>
            <a:fld id="{7674044F-895F-407E-8B9A-2CA0B4A5F84C}" type="slidenum">
              <a:rPr lang="en-US">
                <a:solidFill>
                  <a:srgbClr val="000000"/>
                </a:solidFill>
              </a:rPr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/>
          <a:p>
            <a:pPr>
              <a:buFont typeface="Times New Roman" pitchFamily="18" charset="0"/>
              <a:buNone/>
              <a:defRPr/>
            </a:pPr>
            <a:fld id="{182ACBFA-D51B-47E1-9006-3E6D4C37A85E}" type="slidenum">
              <a:rPr lang="en-US" smtClean="0">
                <a:latin typeface="Times New Roman" pitchFamily="18" charset="0"/>
                <a:ea typeface="MS Gothic" pitchFamily="49" charset="-128"/>
              </a:rPr>
              <a:pPr>
                <a:buFont typeface="Times New Roman" pitchFamily="18" charset="0"/>
                <a:buNone/>
                <a:defRPr/>
              </a:pPr>
              <a:t>37</a:t>
            </a:fld>
            <a:endParaRPr lang="en-US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ea typeface="MS Gothic" charset="-128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ea typeface="MS Gothic" charset="-128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B6E69FD-1A87-48B3-9457-37BC4685EBD7}" type="slidenum">
              <a:rPr lang="en-US"/>
              <a:pPr>
                <a:defRPr/>
              </a:pPr>
              <a:t>‹#›</a:t>
            </a:fld>
            <a:fld id="{84F37191-21F8-4EDB-B5BA-8C46C54B60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4E40F-C0DE-4B87-9386-F6E5E638E344}" type="slidenum">
              <a:rPr lang="en-US"/>
              <a:pPr>
                <a:defRPr/>
              </a:pPr>
              <a:t>‹#›</a:t>
            </a:fld>
            <a:fld id="{98F2C53C-1BFD-48FB-90C8-DDCA1EFC3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C8DAC3-340C-4B61-8E2D-2E0AB9873B09}" type="slidenum">
              <a:rPr lang="en-US"/>
              <a:pPr>
                <a:defRPr/>
              </a:pPr>
              <a:t>‹#›</a:t>
            </a:fld>
            <a:fld id="{67674A0E-9B34-455F-9BF0-75D6FCE22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DC1144-312A-4E9D-B68B-F6668B86E8A8}" type="slidenum">
              <a:rPr lang="en-US"/>
              <a:pPr>
                <a:defRPr/>
              </a:pPr>
              <a:t>‹#›</a:t>
            </a:fld>
            <a:fld id="{33F279F7-968B-4E2F-9F4C-CA11B16A4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34EC97-8E4D-4751-BAAB-1A427DA12BBC}" type="slidenum">
              <a:rPr lang="en-US"/>
              <a:pPr>
                <a:defRPr/>
              </a:pPr>
              <a:t>‹#›</a:t>
            </a:fld>
            <a:fld id="{A47951E6-8B2C-4444-84CD-DBDCD9A54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1EF2EB-FC40-4AB3-8964-67E3D45FA28C}" type="slidenum">
              <a:rPr lang="en-US"/>
              <a:pPr>
                <a:defRPr/>
              </a:pPr>
              <a:t>‹#›</a:t>
            </a:fld>
            <a:fld id="{A8D49B5C-F19C-4E0B-819F-7D544960C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2674E-1243-434B-AC24-76F63320126A}" type="slidenum">
              <a:rPr lang="en-US"/>
              <a:pPr>
                <a:defRPr/>
              </a:pPr>
              <a:t>‹#›</a:t>
            </a:fld>
            <a:fld id="{FCF79CAE-CF57-44AB-91C1-2BAE7F509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C151EB-0715-4BFD-B8ED-DD915CE25541}" type="slidenum">
              <a:rPr lang="en-US"/>
              <a:pPr>
                <a:defRPr/>
              </a:pPr>
              <a:t>‹#›</a:t>
            </a:fld>
            <a:fld id="{B92CB829-2A6F-4414-8412-558B9C030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676645D-4B10-4AAE-9F33-D3FB323AA933}" type="slidenum">
              <a:rPr lang="en-US"/>
              <a:pPr>
                <a:defRPr/>
              </a:pPr>
              <a:t>‹#›</a:t>
            </a:fld>
            <a:fld id="{44E4FE9F-CCFB-401A-A1FD-DB83F60EC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85BCE-2DA6-4677-9E1B-5399A4753EFD}" type="slidenum">
              <a:rPr lang="en-US"/>
              <a:pPr>
                <a:defRPr/>
              </a:pPr>
              <a:t>‹#›</a:t>
            </a:fld>
            <a:fld id="{B5F0D661-CF98-49D3-A718-B10641FB9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B63C3-E041-4D4C-99A2-B200ABC7E138}" type="slidenum">
              <a:rPr lang="en-US"/>
              <a:pPr>
                <a:defRPr/>
              </a:pPr>
              <a:t>‹#›</a:t>
            </a:fld>
            <a:fld id="{A2B4590A-D5DD-4888-81D7-78C9188814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5DDF8-8E47-4784-B932-2E86EC99AD29}" type="slidenum">
              <a:rPr lang="en-US"/>
              <a:pPr>
                <a:defRPr/>
              </a:pPr>
              <a:t>‹#›</a:t>
            </a:fld>
            <a:fld id="{54A96692-F12A-494B-872B-5046E4823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ea typeface="MS Gothic" charset="-128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000" b="0">
                <a:solidFill>
                  <a:schemeClr val="tx1"/>
                </a:solidFill>
                <a:ea typeface="MS Gothic" charset="-128"/>
                <a:cs typeface="+mn-cs"/>
              </a:defRPr>
            </a:lvl1pPr>
            <a:extLst/>
          </a:lstStyle>
          <a:p>
            <a:pPr>
              <a:defRPr/>
            </a:pPr>
            <a:fld id="{C4086C73-02C0-4F3E-A26A-290EA095597B}" type="slidenum">
              <a:rPr lang="en-US"/>
              <a:pPr>
                <a:defRPr/>
              </a:pPr>
              <a:t>‹#›</a:t>
            </a:fld>
            <a:fld id="{3DFD439E-F322-49CA-B4C6-3B8B48994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4" r:id="rId2"/>
    <p:sldLayoutId id="2147483760" r:id="rId3"/>
    <p:sldLayoutId id="2147483761" r:id="rId4"/>
    <p:sldLayoutId id="2147483762" r:id="rId5"/>
    <p:sldLayoutId id="2147483763" r:id="rId6"/>
    <p:sldLayoutId id="2147483755" r:id="rId7"/>
    <p:sldLayoutId id="2147483764" r:id="rId8"/>
    <p:sldLayoutId id="2147483765" r:id="rId9"/>
    <p:sldLayoutId id="2147483756" r:id="rId10"/>
    <p:sldLayoutId id="2147483757" r:id="rId11"/>
    <p:sldLayoutId id="2147483758" r:id="rId12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Parasha/aliyot_bereshit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ble.ort.org/webmedia/t1/4729.ra" TargetMode="External"/><Relationship Id="rId4" Type="http://schemas.openxmlformats.org/officeDocument/2006/relationships/hyperlink" Target="http://www.shalomhaverim.org/Aliyot/aliyot_bereshit_vayeji.htm#C249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52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56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56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61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61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61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62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62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62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63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63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63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ereshit_vayeji.htm#C263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failedmessiah.typepad.com/failed_messiahcom/2005/07/rabbi_aryeh_kap.html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mtClean="0">
                <a:latin typeface="Calibri" charset="0"/>
              </a:rPr>
              <a:t> </a:t>
            </a:r>
          </a:p>
        </p:txBody>
      </p:sp>
      <p:sp>
        <p:nvSpPr>
          <p:cNvPr id="10243" name="Date Placeholder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buFont typeface="Times New Roman" pitchFamily="18" charset="0"/>
              <a:buNone/>
              <a:defRPr/>
            </a:pPr>
            <a:r>
              <a:rPr lang="en-US" smtClean="0">
                <a:ea typeface="MS Gothic" pitchFamily="49" charset="-128"/>
              </a:rPr>
              <a:t>5/5/16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 hangingPunct="0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2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Parashat</a:t>
            </a:r>
            <a:r>
              <a:rPr lang="en-US" sz="32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Bereshit </a:t>
            </a:r>
            <a:r>
              <a:rPr lang="en-US" sz="320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Vaiejí</a:t>
            </a:r>
            <a:endParaRPr lang="en-US" sz="32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 hangingPunct="0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Las Dos Clases de Amor</a:t>
            </a:r>
            <a:endParaRPr lang="en-US" sz="3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  <p:sp>
        <p:nvSpPr>
          <p:cNvPr id="9223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Por: Eliyahu BaYonah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Director Shalom Haverim Org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pitchFamily="34" charset="0"/>
              </a:rPr>
              <a:t>New York</a:t>
            </a:r>
          </a:p>
          <a:p>
            <a:pPr algn="ctr" hangingPunct="0">
              <a:lnSpc>
                <a:spcPct val="102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22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</a:t>
            </a:r>
            <a:r>
              <a:rPr lang="es-CO" sz="2400" b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Génesis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47:2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50:26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Reyes 2:1 al 12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80808"/>
                </a:solidFill>
              </a:rPr>
              <a:t>Después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vivir</a:t>
            </a:r>
            <a:r>
              <a:rPr lang="en-US" sz="2400" dirty="0" smtClean="0">
                <a:solidFill>
                  <a:srgbClr val="080808"/>
                </a:solidFill>
              </a:rPr>
              <a:t> 17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, Yaakov </a:t>
            </a:r>
            <a:r>
              <a:rPr lang="en-US" sz="2400" dirty="0" err="1" smtClean="0">
                <a:solidFill>
                  <a:srgbClr val="080808"/>
                </a:solidFill>
              </a:rPr>
              <a:t>siente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acerca</a:t>
            </a:r>
            <a:r>
              <a:rPr lang="en-US" sz="2400" dirty="0" smtClean="0">
                <a:solidFill>
                  <a:srgbClr val="080808"/>
                </a:solidFill>
              </a:rPr>
              <a:t> el final de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días</a:t>
            </a:r>
            <a:r>
              <a:rPr lang="en-US" sz="2400" dirty="0" smtClean="0">
                <a:solidFill>
                  <a:srgbClr val="080808"/>
                </a:solidFill>
              </a:rPr>
              <a:t>, y </a:t>
            </a:r>
            <a:r>
              <a:rPr lang="en-US" sz="2400" dirty="0" err="1" smtClean="0">
                <a:solidFill>
                  <a:srgbClr val="080808"/>
                </a:solidFill>
              </a:rPr>
              <a:t>manda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llamar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Le </a:t>
            </a:r>
            <a:r>
              <a:rPr lang="en-US" sz="2400" dirty="0" err="1" smtClean="0">
                <a:solidFill>
                  <a:srgbClr val="080808"/>
                </a:solidFill>
              </a:rPr>
              <a:t>ruega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prometa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enterrarlo</a:t>
            </a:r>
            <a:r>
              <a:rPr lang="en-US" sz="2400" dirty="0" smtClean="0">
                <a:solidFill>
                  <a:srgbClr val="080808"/>
                </a:solidFill>
              </a:rPr>
              <a:t> en la </a:t>
            </a:r>
            <a:r>
              <a:rPr lang="en-US" sz="2400" dirty="0" err="1" smtClean="0">
                <a:solidFill>
                  <a:srgbClr val="080808"/>
                </a:solidFill>
              </a:rPr>
              <a:t>Cueva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Majpelá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donde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están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enterrados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Adán</a:t>
            </a:r>
            <a:r>
              <a:rPr lang="en-US" sz="2400" dirty="0" smtClean="0">
                <a:solidFill>
                  <a:srgbClr val="080808"/>
                </a:solidFill>
              </a:rPr>
              <a:t> y Eva, Avraham y Sara, Yitzjak y Rivka.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Yaakov </a:t>
            </a:r>
            <a:r>
              <a:rPr lang="en-US" sz="2400" dirty="0" smtClean="0">
                <a:solidFill>
                  <a:srgbClr val="080808"/>
                </a:solidFill>
              </a:rPr>
              <a:t>se </a:t>
            </a:r>
            <a:r>
              <a:rPr lang="en-US" sz="2400" dirty="0" err="1" smtClean="0">
                <a:solidFill>
                  <a:srgbClr val="080808"/>
                </a:solidFill>
              </a:rPr>
              <a:t>enferma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trae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dos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Menashe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Efraim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  <a:endParaRPr lang="es-CO" sz="2400" b="1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</a:t>
            </a:r>
            <a:r>
              <a:rPr lang="es-CO" sz="2400" b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Génesis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47:2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50:26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Reyes 2:1 al 12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Yaakov </a:t>
            </a:r>
            <a:r>
              <a:rPr lang="en-US" sz="2400" dirty="0" err="1" smtClean="0">
                <a:solidFill>
                  <a:srgbClr val="080808"/>
                </a:solidFill>
              </a:rPr>
              <a:t>eleva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Menashe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Efraim</a:t>
            </a:r>
            <a:r>
              <a:rPr lang="en-US" sz="2400" dirty="0" smtClean="0">
                <a:solidFill>
                  <a:srgbClr val="080808"/>
                </a:solidFill>
              </a:rPr>
              <a:t> a la </a:t>
            </a:r>
            <a:r>
              <a:rPr lang="en-US" sz="2400" dirty="0" err="1" smtClean="0">
                <a:solidFill>
                  <a:srgbClr val="080808"/>
                </a:solidFill>
              </a:rPr>
              <a:t>misma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categoría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propios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dándole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herencia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doble</a:t>
            </a:r>
            <a:r>
              <a:rPr lang="en-US" sz="2400" dirty="0" smtClean="0">
                <a:solidFill>
                  <a:srgbClr val="080808"/>
                </a:solidFill>
              </a:rPr>
              <a:t>, a </a:t>
            </a:r>
            <a:r>
              <a:rPr lang="en-US" sz="2400" dirty="0" err="1" smtClean="0">
                <a:solidFill>
                  <a:srgbClr val="080808"/>
                </a:solidFill>
              </a:rPr>
              <a:t>consecuencia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esto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primogenitura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pertenece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Reuven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Como </a:t>
            </a:r>
            <a:r>
              <a:rPr lang="en-US" sz="2400" dirty="0" smtClean="0">
                <a:solidFill>
                  <a:srgbClr val="080808"/>
                </a:solidFill>
              </a:rPr>
              <a:t>Yaakov a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edad</a:t>
            </a:r>
            <a:r>
              <a:rPr lang="en-US" sz="2400" dirty="0" smtClean="0">
                <a:solidFill>
                  <a:srgbClr val="080808"/>
                </a:solidFill>
              </a:rPr>
              <a:t> ha </a:t>
            </a:r>
            <a:r>
              <a:rPr lang="en-US" sz="2400" dirty="0" err="1" smtClean="0">
                <a:solidFill>
                  <a:srgbClr val="080808"/>
                </a:solidFill>
              </a:rPr>
              <a:t>quedado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ciego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acerca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, Yaakov les </a:t>
            </a:r>
            <a:r>
              <a:rPr lang="en-US" sz="2400" dirty="0" err="1" smtClean="0">
                <a:solidFill>
                  <a:srgbClr val="080808"/>
                </a:solidFill>
              </a:rPr>
              <a:t>besa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abraza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lleno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alegría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poder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tener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cerca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nietos</a:t>
            </a:r>
            <a:r>
              <a:rPr lang="en-US" sz="2400" dirty="0" smtClean="0">
                <a:solidFill>
                  <a:srgbClr val="080808"/>
                </a:solidFill>
              </a:rPr>
              <a:t> y a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</a:t>
            </a:r>
            <a:r>
              <a:rPr lang="en-US" sz="2400" dirty="0" smtClean="0">
                <a:solidFill>
                  <a:srgbClr val="080808"/>
                </a:solidFill>
              </a:rPr>
              <a:t>, al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creyó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muerto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  <a:endParaRPr lang="es-CO" sz="2400" b="1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</a:t>
            </a:r>
            <a:r>
              <a:rPr lang="es-CO" sz="2400" b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Génesis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47:2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50:26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Reyes 2:1 al 12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Yaakov les </a:t>
            </a:r>
            <a:r>
              <a:rPr lang="en-US" sz="2400" dirty="0" err="1" smtClean="0">
                <a:solidFill>
                  <a:srgbClr val="080808"/>
                </a:solidFill>
              </a:rPr>
              <a:t>bendice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empezando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Efraim</a:t>
            </a:r>
            <a:r>
              <a:rPr lang="en-US" sz="2400" dirty="0" smtClean="0">
                <a:solidFill>
                  <a:srgbClr val="080808"/>
                </a:solidFill>
              </a:rPr>
              <a:t>, el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joven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interrumpe</a:t>
            </a:r>
            <a:r>
              <a:rPr lang="en-US" sz="2400" dirty="0" smtClean="0">
                <a:solidFill>
                  <a:srgbClr val="080808"/>
                </a:solidFill>
              </a:rPr>
              <a:t> y le </a:t>
            </a:r>
            <a:r>
              <a:rPr lang="en-US" sz="2400" dirty="0" err="1" smtClean="0">
                <a:solidFill>
                  <a:srgbClr val="080808"/>
                </a:solidFill>
              </a:rPr>
              <a:t>recuerda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Menashe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el mayor.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Yaakov </a:t>
            </a:r>
            <a:r>
              <a:rPr lang="en-US" sz="2400" dirty="0" smtClean="0">
                <a:solidFill>
                  <a:srgbClr val="080808"/>
                </a:solidFill>
              </a:rPr>
              <a:t>le </a:t>
            </a:r>
            <a:r>
              <a:rPr lang="en-US" sz="2400" dirty="0" err="1" smtClean="0">
                <a:solidFill>
                  <a:srgbClr val="080808"/>
                </a:solidFill>
              </a:rPr>
              <a:t>explica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debe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Brajá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poderosa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Efraim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porque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él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descender</a:t>
            </a:r>
            <a:r>
              <a:rPr lang="en-US" sz="2400" dirty="0" smtClean="0">
                <a:solidFill>
                  <a:srgbClr val="080808"/>
                </a:solidFill>
              </a:rPr>
              <a:t> Yehoshua, y Yehoshua </a:t>
            </a:r>
            <a:r>
              <a:rPr lang="en-US" sz="2400" dirty="0" err="1" smtClean="0">
                <a:solidFill>
                  <a:srgbClr val="080808"/>
                </a:solidFill>
              </a:rPr>
              <a:t>va</a:t>
            </a:r>
            <a:r>
              <a:rPr lang="en-US" sz="2400" dirty="0" smtClean="0">
                <a:solidFill>
                  <a:srgbClr val="080808"/>
                </a:solidFill>
              </a:rPr>
              <a:t> a ser el conquistador de Eretz Yisrael y </a:t>
            </a:r>
            <a:r>
              <a:rPr lang="en-US" sz="2400" dirty="0" err="1" smtClean="0">
                <a:solidFill>
                  <a:srgbClr val="080808"/>
                </a:solidFill>
              </a:rPr>
              <a:t>va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enseñar</a:t>
            </a:r>
            <a:r>
              <a:rPr lang="en-US" sz="2400" dirty="0" smtClean="0">
                <a:solidFill>
                  <a:srgbClr val="080808"/>
                </a:solidFill>
              </a:rPr>
              <a:t> la Torah al Pueblo Judío. </a:t>
            </a:r>
            <a:endParaRPr lang="es-CO" sz="2400" b="1" dirty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</a:t>
            </a:r>
            <a:r>
              <a:rPr lang="es-CO" sz="2400" b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Génesis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47:2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50:26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Reyes 2:1 al 12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Yaakov llama al </a:t>
            </a:r>
            <a:r>
              <a:rPr lang="en-US" sz="2400" dirty="0" err="1" smtClean="0">
                <a:solidFill>
                  <a:srgbClr val="080808"/>
                </a:solidFill>
              </a:rPr>
              <a:t>resto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bendecirles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bendiciones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reflejan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carácter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único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cada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de las </a:t>
            </a:r>
            <a:r>
              <a:rPr lang="en-US" sz="2400" dirty="0" err="1" smtClean="0">
                <a:solidFill>
                  <a:srgbClr val="080808"/>
                </a:solidFill>
              </a:rPr>
              <a:t>tribus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misión</a:t>
            </a:r>
            <a:r>
              <a:rPr lang="en-US" sz="2400" dirty="0" smtClean="0">
                <a:solidFill>
                  <a:srgbClr val="080808"/>
                </a:solidFill>
              </a:rPr>
              <a:t> individual en el </a:t>
            </a:r>
            <a:r>
              <a:rPr lang="en-US" sz="2400" dirty="0" err="1" smtClean="0">
                <a:solidFill>
                  <a:srgbClr val="080808"/>
                </a:solidFill>
              </a:rPr>
              <a:t>servicio</a:t>
            </a:r>
            <a:r>
              <a:rPr lang="en-US" sz="2400" dirty="0" smtClean="0">
                <a:solidFill>
                  <a:srgbClr val="080808"/>
                </a:solidFill>
              </a:rPr>
              <a:t> de Hashem.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Yaakov </a:t>
            </a:r>
            <a:r>
              <a:rPr lang="en-US" sz="2400" dirty="0" err="1" smtClean="0">
                <a:solidFill>
                  <a:srgbClr val="080808"/>
                </a:solidFill>
              </a:rPr>
              <a:t>muere</a:t>
            </a:r>
            <a:r>
              <a:rPr lang="en-US" sz="2400" dirty="0" smtClean="0">
                <a:solidFill>
                  <a:srgbClr val="080808"/>
                </a:solidFill>
              </a:rPr>
              <a:t> a la </a:t>
            </a:r>
            <a:r>
              <a:rPr lang="en-US" sz="2400" dirty="0" err="1" smtClean="0">
                <a:solidFill>
                  <a:srgbClr val="080808"/>
                </a:solidFill>
              </a:rPr>
              <a:t>edad</a:t>
            </a:r>
            <a:r>
              <a:rPr lang="en-US" sz="2400" dirty="0" smtClean="0">
                <a:solidFill>
                  <a:srgbClr val="080808"/>
                </a:solidFill>
              </a:rPr>
              <a:t> de 147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gran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procesión</a:t>
            </a:r>
            <a:r>
              <a:rPr lang="en-US" sz="2400" dirty="0" smtClean="0">
                <a:solidFill>
                  <a:srgbClr val="080808"/>
                </a:solidFill>
              </a:rPr>
              <a:t> funeral le </a:t>
            </a:r>
            <a:r>
              <a:rPr lang="en-US" sz="2400" dirty="0" err="1" smtClean="0">
                <a:solidFill>
                  <a:srgbClr val="080808"/>
                </a:solidFill>
              </a:rPr>
              <a:t>acompaña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hasta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Cueva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Majpelá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Jevrón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</a:t>
            </a:r>
            <a:r>
              <a:rPr lang="es-CO" sz="2400" b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Génesis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47:2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50:26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Reyes 2:1 al 12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Después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muerte</a:t>
            </a:r>
            <a:r>
              <a:rPr lang="en-US" sz="2400" dirty="0" smtClean="0">
                <a:solidFill>
                  <a:srgbClr val="080808"/>
                </a:solidFill>
              </a:rPr>
              <a:t> de Yaakov, los </a:t>
            </a:r>
            <a:r>
              <a:rPr lang="en-US" sz="2400" dirty="0" err="1" smtClean="0">
                <a:solidFill>
                  <a:srgbClr val="080808"/>
                </a:solidFill>
              </a:rPr>
              <a:t>hermanos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temen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vengarse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ellos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 les </a:t>
            </a:r>
            <a:r>
              <a:rPr lang="en-US" sz="2400" dirty="0" err="1" smtClean="0">
                <a:solidFill>
                  <a:srgbClr val="080808"/>
                </a:solidFill>
              </a:rPr>
              <a:t>asegura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va</a:t>
            </a:r>
            <a:r>
              <a:rPr lang="en-US" sz="2400" dirty="0" smtClean="0">
                <a:solidFill>
                  <a:srgbClr val="080808"/>
                </a:solidFill>
              </a:rPr>
              <a:t> ser </a:t>
            </a:r>
            <a:r>
              <a:rPr lang="en-US" sz="2400" dirty="0" err="1" smtClean="0">
                <a:solidFill>
                  <a:srgbClr val="080808"/>
                </a:solidFill>
              </a:rPr>
              <a:t>así</a:t>
            </a:r>
            <a:r>
              <a:rPr lang="en-US" sz="2400" dirty="0" smtClean="0">
                <a:solidFill>
                  <a:srgbClr val="080808"/>
                </a:solidFill>
              </a:rPr>
              <a:t>, e </a:t>
            </a:r>
            <a:r>
              <a:rPr lang="en-US" sz="2400" dirty="0" err="1" smtClean="0">
                <a:solidFill>
                  <a:srgbClr val="080808"/>
                </a:solidFill>
              </a:rPr>
              <a:t>incluso</a:t>
            </a:r>
            <a:r>
              <a:rPr lang="en-US" sz="2400" dirty="0" smtClean="0">
                <a:solidFill>
                  <a:srgbClr val="080808"/>
                </a:solidFill>
              </a:rPr>
              <a:t> les dice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mantenerles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acaba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vida en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viendo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hasta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bisnietos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Efraim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BERESHIT </a:t>
            </a:r>
            <a:r>
              <a:rPr lang="es-CO" sz="2400" b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  <a:hlinkClick r:id="rId4"/>
              </a:rPr>
              <a:t>- </a:t>
            </a:r>
            <a:r>
              <a:rPr lang="en-US" sz="2400" b="1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Génesis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47:2</a:t>
            </a:r>
            <a:r>
              <a:rPr lang="es-CO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50:26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Reyes 2:1 al 12</a:t>
            </a:r>
            <a:endParaRPr lang="es-CO" sz="2400" b="1" u="sng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MS Gothic" charset="-128"/>
              </a:rPr>
              <a:t>RESÚMEN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Antes </a:t>
            </a:r>
            <a:r>
              <a:rPr lang="en-US" sz="2400" dirty="0" smtClean="0">
                <a:solidFill>
                  <a:srgbClr val="080808"/>
                </a:solidFill>
              </a:rPr>
              <a:t>de </a:t>
            </a:r>
            <a:r>
              <a:rPr lang="en-US" sz="2400" dirty="0" err="1" smtClean="0">
                <a:solidFill>
                  <a:srgbClr val="080808"/>
                </a:solidFill>
              </a:rPr>
              <a:t>morir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predice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Dios </a:t>
            </a:r>
            <a:r>
              <a:rPr lang="en-US" sz="2400" dirty="0" err="1" smtClean="0">
                <a:solidFill>
                  <a:srgbClr val="080808"/>
                </a:solidFill>
              </a:rPr>
              <a:t>va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sacar</a:t>
            </a:r>
            <a:r>
              <a:rPr lang="en-US" sz="2400" dirty="0" smtClean="0">
                <a:solidFill>
                  <a:srgbClr val="080808"/>
                </a:solidFill>
              </a:rPr>
              <a:t> a los </a:t>
            </a:r>
            <a:r>
              <a:rPr lang="en-US" sz="2400" dirty="0" err="1" smtClean="0">
                <a:solidFill>
                  <a:srgbClr val="080808"/>
                </a:solidFill>
              </a:rPr>
              <a:t>Judíos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, y </a:t>
            </a:r>
            <a:r>
              <a:rPr lang="en-US" sz="2400" dirty="0" err="1" smtClean="0">
                <a:solidFill>
                  <a:srgbClr val="080808"/>
                </a:solidFill>
              </a:rPr>
              <a:t>hace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prometer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hermanos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van a </a:t>
            </a:r>
            <a:r>
              <a:rPr lang="en-US" sz="2400" dirty="0" err="1" smtClean="0">
                <a:solidFill>
                  <a:srgbClr val="080808"/>
                </a:solidFill>
              </a:rPr>
              <a:t>sacar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huesos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muere</a:t>
            </a:r>
            <a:r>
              <a:rPr lang="en-US" sz="2400" dirty="0" smtClean="0">
                <a:solidFill>
                  <a:srgbClr val="080808"/>
                </a:solidFill>
              </a:rPr>
              <a:t> a los 110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edad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embalsamado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Así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acaba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Sefer</a:t>
            </a:r>
            <a:r>
              <a:rPr lang="en-US" sz="2400" dirty="0" smtClean="0">
                <a:solidFill>
                  <a:srgbClr val="080808"/>
                </a:solidFill>
              </a:rPr>
              <a:t> Bereshit, el primer </a:t>
            </a:r>
            <a:r>
              <a:rPr lang="en-US" sz="2400" dirty="0" err="1" smtClean="0">
                <a:solidFill>
                  <a:srgbClr val="080808"/>
                </a:solidFill>
              </a:rPr>
              <a:t>libro</a:t>
            </a:r>
            <a:r>
              <a:rPr lang="en-US" sz="2400" dirty="0" smtClean="0">
                <a:solidFill>
                  <a:srgbClr val="080808"/>
                </a:solidFill>
              </a:rPr>
              <a:t> de la Torah. 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Yosef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enterrar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padre..." (Verso 50:7)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 b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A Yaakov Avinu no le </a:t>
            </a:r>
            <a:r>
              <a:rPr lang="en-US" sz="2400" dirty="0" err="1" smtClean="0">
                <a:solidFill>
                  <a:srgbClr val="080808"/>
                </a:solidFill>
              </a:rPr>
              <a:t>resultó</a:t>
            </a:r>
            <a:r>
              <a:rPr lang="en-US" sz="2400" dirty="0" smtClean="0">
                <a:solidFill>
                  <a:srgbClr val="080808"/>
                </a:solidFill>
              </a:rPr>
              <a:t> nada </a:t>
            </a:r>
            <a:r>
              <a:rPr lang="en-US" sz="2400" dirty="0" err="1" smtClean="0">
                <a:solidFill>
                  <a:srgbClr val="080808"/>
                </a:solidFill>
              </a:rPr>
              <a:t>fácil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enterraran</a:t>
            </a:r>
            <a:r>
              <a:rPr lang="en-US" sz="2400" dirty="0" smtClean="0">
                <a:solidFill>
                  <a:srgbClr val="080808"/>
                </a:solidFill>
              </a:rPr>
              <a:t> en la </a:t>
            </a:r>
            <a:r>
              <a:rPr lang="en-US" sz="2400" dirty="0" err="1" smtClean="0">
                <a:solidFill>
                  <a:srgbClr val="080808"/>
                </a:solidFill>
              </a:rPr>
              <a:t>Cueva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Majpelá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Había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cuatro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grandes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personalidades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oponían</a:t>
            </a:r>
            <a:r>
              <a:rPr lang="en-US" sz="2400" dirty="0" smtClean="0">
                <a:solidFill>
                  <a:srgbClr val="080808"/>
                </a:solidFill>
              </a:rPr>
              <a:t> a tales planes: Su </a:t>
            </a:r>
            <a:r>
              <a:rPr lang="en-US" sz="2400" dirty="0" err="1" smtClean="0">
                <a:solidFill>
                  <a:srgbClr val="080808"/>
                </a:solidFill>
              </a:rPr>
              <a:t>hijo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, el </a:t>
            </a:r>
            <a:r>
              <a:rPr lang="en-US" sz="2400" dirty="0" err="1" smtClean="0">
                <a:solidFill>
                  <a:srgbClr val="080808"/>
                </a:solidFill>
              </a:rPr>
              <a:t>Faraón</a:t>
            </a:r>
            <a:r>
              <a:rPr lang="en-US" sz="2400" dirty="0" smtClean="0">
                <a:solidFill>
                  <a:srgbClr val="080808"/>
                </a:solidFill>
              </a:rPr>
              <a:t>, los Reyes de </a:t>
            </a:r>
            <a:r>
              <a:rPr lang="en-US" sz="2400" dirty="0" err="1" smtClean="0">
                <a:solidFill>
                  <a:srgbClr val="080808"/>
                </a:solidFill>
              </a:rPr>
              <a:t>Canaán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hermano</a:t>
            </a:r>
            <a:r>
              <a:rPr lang="en-US" sz="2400" dirty="0" smtClean="0">
                <a:solidFill>
                  <a:srgbClr val="080808"/>
                </a:solidFill>
              </a:rPr>
              <a:t> Esav.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no </a:t>
            </a:r>
            <a:r>
              <a:rPr lang="en-US" sz="2400" dirty="0" err="1" smtClean="0">
                <a:solidFill>
                  <a:srgbClr val="080808"/>
                </a:solidFill>
              </a:rPr>
              <a:t>quería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padre </a:t>
            </a:r>
            <a:r>
              <a:rPr lang="en-US" sz="2400" dirty="0" err="1" smtClean="0">
                <a:solidFill>
                  <a:srgbClr val="080808"/>
                </a:solidFill>
              </a:rPr>
              <a:t>fuera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enterrado</a:t>
            </a:r>
            <a:r>
              <a:rPr lang="en-US" sz="2400" dirty="0" smtClean="0">
                <a:solidFill>
                  <a:srgbClr val="080808"/>
                </a:solidFill>
              </a:rPr>
              <a:t> en la </a:t>
            </a:r>
            <a:r>
              <a:rPr lang="en-US" sz="2400" dirty="0" err="1" smtClean="0">
                <a:solidFill>
                  <a:srgbClr val="080808"/>
                </a:solidFill>
              </a:rPr>
              <a:t>Cueva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Majpelá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debido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era el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entierro</a:t>
            </a:r>
            <a:r>
              <a:rPr lang="en-US" sz="2400" dirty="0" smtClean="0">
                <a:solidFill>
                  <a:srgbClr val="080808"/>
                </a:solidFill>
              </a:rPr>
              <a:t> de Lea.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Rajel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madre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, no </a:t>
            </a:r>
            <a:r>
              <a:rPr lang="en-US" sz="2400" dirty="0" err="1" smtClean="0">
                <a:solidFill>
                  <a:srgbClr val="080808"/>
                </a:solidFill>
              </a:rPr>
              <a:t>estaba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enterrada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allí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sino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camino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Betlejem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Yosef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enterrar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padre..." (Verso 50:7)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 b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Por </a:t>
            </a:r>
            <a:r>
              <a:rPr lang="en-US" sz="2400" dirty="0" err="1" smtClean="0">
                <a:solidFill>
                  <a:srgbClr val="080808"/>
                </a:solidFill>
              </a:rPr>
              <a:t>eso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Yosef</a:t>
            </a:r>
            <a:r>
              <a:rPr lang="en-US" sz="2400" dirty="0" smtClean="0">
                <a:solidFill>
                  <a:srgbClr val="080808"/>
                </a:solidFill>
              </a:rPr>
              <a:t> no le </a:t>
            </a:r>
            <a:r>
              <a:rPr lang="en-US" sz="2400" dirty="0" err="1" smtClean="0">
                <a:solidFill>
                  <a:srgbClr val="080808"/>
                </a:solidFill>
              </a:rPr>
              <a:t>gustaba</a:t>
            </a:r>
            <a:r>
              <a:rPr lang="en-US" sz="2400" dirty="0" smtClean="0">
                <a:solidFill>
                  <a:srgbClr val="080808"/>
                </a:solidFill>
              </a:rPr>
              <a:t> nada la idea de </a:t>
            </a:r>
            <a:r>
              <a:rPr lang="en-US" sz="2400" dirty="0" err="1" smtClean="0">
                <a:solidFill>
                  <a:srgbClr val="080808"/>
                </a:solidFill>
              </a:rPr>
              <a:t>ver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padre </a:t>
            </a:r>
            <a:r>
              <a:rPr lang="en-US" sz="2400" dirty="0" err="1" smtClean="0">
                <a:solidFill>
                  <a:srgbClr val="080808"/>
                </a:solidFill>
              </a:rPr>
              <a:t>enterrado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alguien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no era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madre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Por </a:t>
            </a:r>
            <a:r>
              <a:rPr lang="en-US" sz="2400" dirty="0" err="1" smtClean="0">
                <a:solidFill>
                  <a:srgbClr val="080808"/>
                </a:solidFill>
              </a:rPr>
              <a:t>eso</a:t>
            </a:r>
            <a:r>
              <a:rPr lang="en-US" sz="2400" dirty="0" smtClean="0">
                <a:solidFill>
                  <a:srgbClr val="080808"/>
                </a:solidFill>
              </a:rPr>
              <a:t> Yaakov Avinu le </a:t>
            </a:r>
            <a:r>
              <a:rPr lang="en-US" sz="2400" dirty="0" err="1" smtClean="0">
                <a:solidFill>
                  <a:srgbClr val="080808"/>
                </a:solidFill>
              </a:rPr>
              <a:t>hizo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jurar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enterraría</a:t>
            </a:r>
            <a:r>
              <a:rPr lang="en-US" sz="2400" dirty="0" smtClean="0">
                <a:solidFill>
                  <a:srgbClr val="080808"/>
                </a:solidFill>
              </a:rPr>
              <a:t> en la </a:t>
            </a:r>
            <a:r>
              <a:rPr lang="en-US" sz="2400" dirty="0" err="1" smtClean="0">
                <a:solidFill>
                  <a:srgbClr val="080808"/>
                </a:solidFill>
              </a:rPr>
              <a:t>Cueva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Majpelá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br>
              <a:rPr lang="en-US" sz="2400" dirty="0" smtClean="0">
                <a:solidFill>
                  <a:srgbClr val="080808"/>
                </a:solidFill>
              </a:rPr>
            </a:b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Faraón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quería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cuerpo</a:t>
            </a:r>
            <a:r>
              <a:rPr lang="en-US" sz="2400" dirty="0" smtClean="0">
                <a:solidFill>
                  <a:srgbClr val="080808"/>
                </a:solidFill>
              </a:rPr>
              <a:t> de Yaakov </a:t>
            </a:r>
            <a:r>
              <a:rPr lang="en-US" sz="2400" dirty="0" err="1" smtClean="0">
                <a:solidFill>
                  <a:srgbClr val="080808"/>
                </a:solidFill>
              </a:rPr>
              <a:t>fuera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sacado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porque</a:t>
            </a:r>
            <a:r>
              <a:rPr lang="en-US" sz="2400" dirty="0" smtClean="0">
                <a:solidFill>
                  <a:srgbClr val="080808"/>
                </a:solidFill>
              </a:rPr>
              <a:t> le </a:t>
            </a:r>
            <a:r>
              <a:rPr lang="en-US" sz="2400" dirty="0" err="1" smtClean="0">
                <a:solidFill>
                  <a:srgbClr val="080808"/>
                </a:solidFill>
              </a:rPr>
              <a:t>preocupaba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posibilidad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hubiera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otra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hambre</a:t>
            </a:r>
            <a:r>
              <a:rPr lang="en-US" sz="2400" dirty="0" smtClean="0">
                <a:solidFill>
                  <a:srgbClr val="080808"/>
                </a:solidFill>
              </a:rPr>
              <a:t> en la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Yosef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enterrar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padre..." (Verso 50:7)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 b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Los Reyes de </a:t>
            </a:r>
            <a:r>
              <a:rPr lang="en-US" sz="2400" dirty="0" err="1" smtClean="0">
                <a:solidFill>
                  <a:srgbClr val="080808"/>
                </a:solidFill>
              </a:rPr>
              <a:t>Canaán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querían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dejar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Yaakov Avinu </a:t>
            </a:r>
            <a:r>
              <a:rPr lang="en-US" sz="2400" dirty="0" err="1" smtClean="0">
                <a:solidFill>
                  <a:srgbClr val="080808"/>
                </a:solidFill>
              </a:rPr>
              <a:t>fuera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enterrado</a:t>
            </a:r>
            <a:r>
              <a:rPr lang="en-US" sz="2400" dirty="0" smtClean="0">
                <a:solidFill>
                  <a:srgbClr val="080808"/>
                </a:solidFill>
              </a:rPr>
              <a:t> en la </a:t>
            </a:r>
            <a:r>
              <a:rPr lang="en-US" sz="2400" dirty="0" err="1" smtClean="0">
                <a:solidFill>
                  <a:srgbClr val="080808"/>
                </a:solidFill>
              </a:rPr>
              <a:t>Cueva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Majpelá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era parte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reino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pues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temían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cortejo</a:t>
            </a:r>
            <a:r>
              <a:rPr lang="en-US" sz="2400" dirty="0" smtClean="0">
                <a:solidFill>
                  <a:srgbClr val="080808"/>
                </a:solidFill>
              </a:rPr>
              <a:t> real de un </a:t>
            </a:r>
            <a:r>
              <a:rPr lang="en-US" sz="2400" dirty="0" err="1" smtClean="0">
                <a:solidFill>
                  <a:srgbClr val="080808"/>
                </a:solidFill>
              </a:rPr>
              <a:t>poder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foráneo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"</a:t>
            </a:r>
            <a:r>
              <a:rPr lang="en-US" sz="2400" dirty="0" err="1" smtClean="0">
                <a:solidFill>
                  <a:srgbClr val="080808"/>
                </a:solidFill>
              </a:rPr>
              <a:t>territorio</a:t>
            </a:r>
            <a:r>
              <a:rPr lang="en-US" sz="2400" dirty="0" smtClean="0">
                <a:solidFill>
                  <a:srgbClr val="080808"/>
                </a:solidFill>
              </a:rPr>
              <a:t>". </a:t>
            </a:r>
            <a:r>
              <a:rPr lang="en-US" sz="2400" dirty="0" err="1" smtClean="0">
                <a:solidFill>
                  <a:srgbClr val="080808"/>
                </a:solidFill>
              </a:rPr>
              <a:t>Sentían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constituía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desafío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autoridad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Y </a:t>
            </a:r>
            <a:r>
              <a:rPr lang="en-US" sz="2400" dirty="0" smtClean="0">
                <a:solidFill>
                  <a:srgbClr val="080808"/>
                </a:solidFill>
              </a:rPr>
              <a:t>Esav no </a:t>
            </a:r>
            <a:r>
              <a:rPr lang="en-US" sz="2400" dirty="0" err="1" smtClean="0">
                <a:solidFill>
                  <a:srgbClr val="080808"/>
                </a:solidFill>
              </a:rPr>
              <a:t>quería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Yaakov </a:t>
            </a:r>
            <a:r>
              <a:rPr lang="en-US" sz="2400" dirty="0" err="1" smtClean="0">
                <a:solidFill>
                  <a:srgbClr val="080808"/>
                </a:solidFill>
              </a:rPr>
              <a:t>fuera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enterrado</a:t>
            </a:r>
            <a:r>
              <a:rPr lang="en-US" sz="2400" dirty="0" smtClean="0">
                <a:solidFill>
                  <a:srgbClr val="080808"/>
                </a:solidFill>
              </a:rPr>
              <a:t> en la </a:t>
            </a:r>
            <a:r>
              <a:rPr lang="en-US" sz="2400" dirty="0" err="1" smtClean="0">
                <a:solidFill>
                  <a:srgbClr val="080808"/>
                </a:solidFill>
              </a:rPr>
              <a:t>Cueva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Majpelá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pensaba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él</a:t>
            </a:r>
            <a:r>
              <a:rPr lang="en-US" sz="2400" dirty="0" smtClean="0">
                <a:solidFill>
                  <a:srgbClr val="080808"/>
                </a:solidFill>
              </a:rPr>
              <a:t> era el </a:t>
            </a:r>
            <a:r>
              <a:rPr lang="en-US" sz="2400" dirty="0" err="1" smtClean="0">
                <a:solidFill>
                  <a:srgbClr val="080808"/>
                </a:solidFill>
              </a:rPr>
              <a:t>heredero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derecho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padre Itzjak, y,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tal</a:t>
            </a:r>
            <a:r>
              <a:rPr lang="en-US" sz="2400" dirty="0" smtClean="0">
                <a:solidFill>
                  <a:srgbClr val="080808"/>
                </a:solidFill>
              </a:rPr>
              <a:t>, a </a:t>
            </a:r>
            <a:r>
              <a:rPr lang="en-US" sz="2400" dirty="0" err="1" smtClean="0">
                <a:solidFill>
                  <a:srgbClr val="080808"/>
                </a:solidFill>
              </a:rPr>
              <a:t>él</a:t>
            </a:r>
            <a:r>
              <a:rPr lang="en-US" sz="2400" dirty="0" smtClean="0">
                <a:solidFill>
                  <a:srgbClr val="080808"/>
                </a:solidFill>
              </a:rPr>
              <a:t> solo le </a:t>
            </a:r>
            <a:r>
              <a:rPr lang="en-US" sz="2400" dirty="0" err="1" smtClean="0">
                <a:solidFill>
                  <a:srgbClr val="080808"/>
                </a:solidFill>
              </a:rPr>
              <a:t>correspondía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enterrado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allí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Yosef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enterrar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padre..." (Verso 50:7)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 b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Cuatro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fueron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interpusieron</a:t>
            </a:r>
            <a:r>
              <a:rPr lang="en-US" sz="2400" dirty="0" smtClean="0">
                <a:solidFill>
                  <a:srgbClr val="080808"/>
                </a:solidFill>
              </a:rPr>
              <a:t> a Yaakov Avinu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Cuatro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adversarios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formidables</a:t>
            </a:r>
            <a:r>
              <a:rPr lang="en-US" sz="2400" dirty="0" smtClean="0">
                <a:solidFill>
                  <a:srgbClr val="080808"/>
                </a:solidFill>
              </a:rPr>
              <a:t>. ¿Por </a:t>
            </a:r>
            <a:r>
              <a:rPr lang="en-US" sz="2400" dirty="0" err="1" smtClean="0">
                <a:solidFill>
                  <a:srgbClr val="080808"/>
                </a:solidFill>
              </a:rPr>
              <a:t>qué</a:t>
            </a:r>
            <a:r>
              <a:rPr lang="en-US" sz="2400" dirty="0" smtClean="0">
                <a:solidFill>
                  <a:srgbClr val="080808"/>
                </a:solidFill>
              </a:rPr>
              <a:t> Yaakov </a:t>
            </a:r>
            <a:r>
              <a:rPr lang="en-US" sz="2400" dirty="0" err="1" smtClean="0">
                <a:solidFill>
                  <a:srgbClr val="080808"/>
                </a:solidFill>
              </a:rPr>
              <a:t>hizo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todo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posible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enterraran</a:t>
            </a:r>
            <a:r>
              <a:rPr lang="en-US" sz="2400" dirty="0" smtClean="0">
                <a:solidFill>
                  <a:srgbClr val="080808"/>
                </a:solidFill>
              </a:rPr>
              <a:t> en la Tierra de Israel y no en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?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Yaakov </a:t>
            </a:r>
            <a:r>
              <a:rPr lang="en-US" sz="2400" dirty="0" err="1" smtClean="0">
                <a:solidFill>
                  <a:srgbClr val="080808"/>
                </a:solidFill>
              </a:rPr>
              <a:t>estaba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transmitiendo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mensaje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todas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generaciones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venir</a:t>
            </a:r>
            <a:r>
              <a:rPr lang="en-US" sz="2400" dirty="0" smtClean="0">
                <a:solidFill>
                  <a:srgbClr val="080808"/>
                </a:solidFill>
              </a:rPr>
              <a:t>: "Tal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haya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tenido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vivir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extranjero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fui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enterrado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extranjero</a:t>
            </a:r>
            <a:r>
              <a:rPr lang="en-US" sz="2400" dirty="0" smtClean="0">
                <a:solidFill>
                  <a:srgbClr val="080808"/>
                </a:solidFill>
              </a:rPr>
              <a:t>". 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Yosef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enterrar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padre..." (Verso 50:7)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 b="1" dirty="0" smtClean="0">
              <a:solidFill>
                <a:srgbClr val="0808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Yaakov les </a:t>
            </a:r>
            <a:r>
              <a:rPr lang="en-US" sz="2400" dirty="0" err="1" smtClean="0">
                <a:solidFill>
                  <a:srgbClr val="080808"/>
                </a:solidFill>
              </a:rPr>
              <a:t>decía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todos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descendientes</a:t>
            </a:r>
            <a:r>
              <a:rPr lang="en-US" sz="2400" dirty="0" smtClean="0">
                <a:solidFill>
                  <a:srgbClr val="080808"/>
                </a:solidFill>
              </a:rPr>
              <a:t>, de </a:t>
            </a:r>
            <a:r>
              <a:rPr lang="en-US" sz="2400" dirty="0" err="1" smtClean="0">
                <a:solidFill>
                  <a:srgbClr val="080808"/>
                </a:solidFill>
              </a:rPr>
              <a:t>todas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nacionalidades</a:t>
            </a:r>
            <a:r>
              <a:rPr lang="en-US" sz="2400" dirty="0" smtClean="0">
                <a:solidFill>
                  <a:srgbClr val="080808"/>
                </a:solidFill>
              </a:rPr>
              <a:t> y de </a:t>
            </a:r>
            <a:r>
              <a:rPr lang="en-US" sz="2400" dirty="0" err="1" smtClean="0">
                <a:solidFill>
                  <a:srgbClr val="080808"/>
                </a:solidFill>
              </a:rPr>
              <a:t>todas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épocas</a:t>
            </a:r>
            <a:r>
              <a:rPr lang="en-US" sz="2400" dirty="0" smtClean="0">
                <a:solidFill>
                  <a:srgbClr val="080808"/>
                </a:solidFill>
              </a:rPr>
              <a:t>: "Tal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sientan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muy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cómodos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viviendo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exilio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tanto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en Roma, o </a:t>
            </a:r>
            <a:r>
              <a:rPr lang="en-US" sz="2400" dirty="0" err="1" smtClean="0">
                <a:solidFill>
                  <a:srgbClr val="080808"/>
                </a:solidFill>
              </a:rPr>
              <a:t>España</a:t>
            </a:r>
            <a:r>
              <a:rPr lang="en-US" sz="2400" dirty="0" smtClean="0">
                <a:solidFill>
                  <a:srgbClr val="080808"/>
                </a:solidFill>
              </a:rPr>
              <a:t>, o Argentina, Colombia, o </a:t>
            </a:r>
            <a:r>
              <a:rPr lang="en-US" sz="2400" dirty="0" err="1" smtClean="0">
                <a:solidFill>
                  <a:srgbClr val="080808"/>
                </a:solidFill>
              </a:rPr>
              <a:t>Estados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Unidos</a:t>
            </a:r>
            <a:r>
              <a:rPr lang="en-US" sz="2400" dirty="0" smtClean="0">
                <a:solidFill>
                  <a:srgbClr val="080808"/>
                </a:solidFill>
              </a:rPr>
              <a:t>...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Podrán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vivir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exilio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ése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verdadero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Su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está</a:t>
            </a:r>
            <a:r>
              <a:rPr lang="en-US" sz="2400" dirty="0" smtClean="0">
                <a:solidFill>
                  <a:srgbClr val="080808"/>
                </a:solidFill>
              </a:rPr>
              <a:t> en la Tierra de Israel. </a:t>
            </a:r>
            <a:br>
              <a:rPr lang="en-US" sz="2400" dirty="0" smtClean="0">
                <a:solidFill>
                  <a:srgbClr val="080808"/>
                </a:solidFill>
              </a:rPr>
            </a:b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 No </a:t>
            </a:r>
            <a:r>
              <a:rPr lang="en-US" sz="2400" dirty="0" err="1" smtClean="0">
                <a:solidFill>
                  <a:srgbClr val="080808"/>
                </a:solidFill>
              </a:rPr>
              <a:t>esperen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sea </a:t>
            </a:r>
            <a:r>
              <a:rPr lang="en-US" sz="2400" dirty="0" err="1" smtClean="0">
                <a:solidFill>
                  <a:srgbClr val="080808"/>
                </a:solidFill>
              </a:rPr>
              <a:t>demasiado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tarde</a:t>
            </a:r>
            <a:r>
              <a:rPr lang="en-US" sz="2400" dirty="0" smtClean="0">
                <a:solidFill>
                  <a:srgbClr val="080808"/>
                </a:solidFill>
              </a:rPr>
              <a:t>... 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vivió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Egipto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diecisiete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..." (Verso 47:28)</a:t>
            </a:r>
            <a:endParaRPr lang="en-U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Hashem le </a:t>
            </a:r>
            <a:r>
              <a:rPr lang="en-US" sz="2400" dirty="0" err="1" smtClean="0">
                <a:solidFill>
                  <a:srgbClr val="080808"/>
                </a:solidFill>
              </a:rPr>
              <a:t>reveló</a:t>
            </a:r>
            <a:r>
              <a:rPr lang="en-US" sz="2400" dirty="0" smtClean="0">
                <a:solidFill>
                  <a:srgbClr val="080808"/>
                </a:solidFill>
              </a:rPr>
              <a:t> a Abraham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descendientes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serían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exiliados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Hashem </a:t>
            </a:r>
            <a:r>
              <a:rPr lang="en-US" sz="2400" dirty="0" smtClean="0">
                <a:solidFill>
                  <a:srgbClr val="080808"/>
                </a:solidFill>
              </a:rPr>
              <a:t>le </a:t>
            </a:r>
            <a:r>
              <a:rPr lang="en-US" sz="2400" dirty="0" err="1" smtClean="0">
                <a:solidFill>
                  <a:srgbClr val="080808"/>
                </a:solidFill>
              </a:rPr>
              <a:t>dijo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también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cuánto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extendería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exactamente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exilio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La </a:t>
            </a:r>
            <a:r>
              <a:rPr lang="en-US" sz="2400" dirty="0" err="1" smtClean="0">
                <a:solidFill>
                  <a:srgbClr val="080808"/>
                </a:solidFill>
              </a:rPr>
              <a:t>historia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vuelve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repetirse</a:t>
            </a:r>
            <a:r>
              <a:rPr lang="en-US" sz="2400" dirty="0" smtClean="0">
                <a:solidFill>
                  <a:srgbClr val="080808"/>
                </a:solidFill>
              </a:rPr>
              <a:t>: Hashem le </a:t>
            </a:r>
            <a:r>
              <a:rPr lang="en-US" sz="2400" dirty="0" err="1" smtClean="0">
                <a:solidFill>
                  <a:srgbClr val="080808"/>
                </a:solidFill>
              </a:rPr>
              <a:t>reveló</a:t>
            </a:r>
            <a:r>
              <a:rPr lang="en-US" sz="2400" dirty="0" smtClean="0">
                <a:solidFill>
                  <a:srgbClr val="080808"/>
                </a:solidFill>
              </a:rPr>
              <a:t> a Yaakov la </a:t>
            </a:r>
            <a:r>
              <a:rPr lang="en-US" sz="2400" dirty="0" err="1" smtClean="0">
                <a:solidFill>
                  <a:srgbClr val="080808"/>
                </a:solidFill>
              </a:rPr>
              <a:t>Diáspora</a:t>
            </a:r>
            <a:r>
              <a:rPr lang="en-US" sz="2400" dirty="0" smtClean="0">
                <a:solidFill>
                  <a:srgbClr val="080808"/>
                </a:solidFill>
              </a:rPr>
              <a:t> del pueblo judío y el inevitable fin de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exilio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Así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Abraham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primero</a:t>
            </a:r>
            <a:r>
              <a:rPr lang="en-US" sz="2400" dirty="0" smtClean="0">
                <a:solidFill>
                  <a:srgbClr val="080808"/>
                </a:solidFill>
              </a:rPr>
              <a:t>, Yaakov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último</a:t>
            </a:r>
            <a:r>
              <a:rPr lang="en-US" sz="2400" dirty="0" smtClean="0">
                <a:solidFill>
                  <a:srgbClr val="080808"/>
                </a:solidFill>
              </a:rPr>
              <a:t>. Y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ser el </a:t>
            </a:r>
            <a:r>
              <a:rPr lang="en-US" sz="2400" dirty="0" err="1" smtClean="0">
                <a:solidFill>
                  <a:srgbClr val="080808"/>
                </a:solidFill>
              </a:rPr>
              <a:t>último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símbolo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objetivo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esencial</a:t>
            </a:r>
            <a:r>
              <a:rPr lang="en-US" sz="2400" dirty="0" smtClean="0">
                <a:solidFill>
                  <a:srgbClr val="080808"/>
                </a:solidFill>
              </a:rPr>
              <a:t> de los padres de la </a:t>
            </a:r>
            <a:r>
              <a:rPr lang="en-US" sz="2400" dirty="0" err="1" smtClean="0">
                <a:solidFill>
                  <a:srgbClr val="080808"/>
                </a:solidFill>
              </a:rPr>
              <a:t>nación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vivió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Egipto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diecisiete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..." (Verso 47:28)</a:t>
            </a:r>
            <a:endParaRPr lang="en-U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Porque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último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llegar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siempre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revela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objetivo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primigenio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Por </a:t>
            </a:r>
            <a:r>
              <a:rPr lang="en-US" sz="2400" dirty="0" err="1" smtClean="0">
                <a:solidFill>
                  <a:srgbClr val="080808"/>
                </a:solidFill>
              </a:rPr>
              <a:t>eso</a:t>
            </a:r>
            <a:r>
              <a:rPr lang="en-US" sz="2400" dirty="0" smtClean="0">
                <a:solidFill>
                  <a:srgbClr val="080808"/>
                </a:solidFill>
              </a:rPr>
              <a:t> el pueblo judío se llama "Israel": el </a:t>
            </a:r>
            <a:r>
              <a:rPr lang="en-US" sz="2400" dirty="0" err="1" smtClean="0">
                <a:solidFill>
                  <a:srgbClr val="080808"/>
                </a:solidFill>
              </a:rPr>
              <a:t>otro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nombre</a:t>
            </a:r>
            <a:r>
              <a:rPr lang="en-US" sz="2400" dirty="0" smtClean="0">
                <a:solidFill>
                  <a:srgbClr val="080808"/>
                </a:solidFill>
              </a:rPr>
              <a:t> de Yaakov.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Israel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expresión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esencial</a:t>
            </a:r>
            <a:r>
              <a:rPr lang="en-US" sz="2400" dirty="0" smtClean="0">
                <a:solidFill>
                  <a:srgbClr val="080808"/>
                </a:solidFill>
              </a:rPr>
              <a:t> y final de Yaakov.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De </a:t>
            </a:r>
            <a:r>
              <a:rPr lang="en-US" sz="2400" dirty="0" err="1" smtClean="0">
                <a:solidFill>
                  <a:srgbClr val="080808"/>
                </a:solidFill>
              </a:rPr>
              <a:t>él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heredamos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nuestro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propósito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nuestro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destino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nación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Los </a:t>
            </a:r>
            <a:r>
              <a:rPr lang="en-US" sz="2400" dirty="0" err="1" smtClean="0">
                <a:solidFill>
                  <a:srgbClr val="080808"/>
                </a:solidFill>
              </a:rPr>
              <a:t>diecisiete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Yaakov </a:t>
            </a:r>
            <a:r>
              <a:rPr lang="en-US" sz="2400" dirty="0" err="1" smtClean="0">
                <a:solidFill>
                  <a:srgbClr val="080808"/>
                </a:solidFill>
              </a:rPr>
              <a:t>pasó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fueron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esencia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toda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vida.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vivió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Egipto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diecisiete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..." (Verso 47:28)</a:t>
            </a:r>
            <a:endParaRPr lang="en-U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Durante </a:t>
            </a:r>
            <a:r>
              <a:rPr lang="en-US" sz="2400" dirty="0" err="1" smtClean="0">
                <a:solidFill>
                  <a:srgbClr val="080808"/>
                </a:solidFill>
              </a:rPr>
              <a:t>aquellos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, Yaakov </a:t>
            </a:r>
            <a:r>
              <a:rPr lang="en-US" sz="2400" dirty="0" err="1" smtClean="0">
                <a:solidFill>
                  <a:srgbClr val="080808"/>
                </a:solidFill>
              </a:rPr>
              <a:t>vivió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libre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angustia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libre</a:t>
            </a:r>
            <a:r>
              <a:rPr lang="en-US" sz="2400" dirty="0" smtClean="0">
                <a:solidFill>
                  <a:srgbClr val="080808"/>
                </a:solidFill>
              </a:rPr>
              <a:t> del yetzer ha </a:t>
            </a:r>
            <a:r>
              <a:rPr lang="en-US" sz="2400" dirty="0" err="1" smtClean="0">
                <a:solidFill>
                  <a:srgbClr val="080808"/>
                </a:solidFill>
              </a:rPr>
              <a:t>ra</a:t>
            </a:r>
            <a:r>
              <a:rPr lang="en-US" sz="2400" dirty="0" smtClean="0">
                <a:solidFill>
                  <a:srgbClr val="080808"/>
                </a:solidFill>
              </a:rPr>
              <a:t> (mal </a:t>
            </a:r>
            <a:r>
              <a:rPr lang="en-US" sz="2400" dirty="0" err="1" smtClean="0">
                <a:solidFill>
                  <a:srgbClr val="080808"/>
                </a:solidFill>
              </a:rPr>
              <a:t>impulso</a:t>
            </a:r>
            <a:r>
              <a:rPr lang="en-US" sz="2400" dirty="0" smtClean="0">
                <a:solidFill>
                  <a:srgbClr val="080808"/>
                </a:solidFill>
              </a:rPr>
              <a:t>) y era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estuviera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viviendo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Mundo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Venidero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Los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Yaakov </a:t>
            </a:r>
            <a:r>
              <a:rPr lang="en-US" sz="2400" dirty="0" err="1" smtClean="0">
                <a:solidFill>
                  <a:srgbClr val="080808"/>
                </a:solidFill>
              </a:rPr>
              <a:t>transcurrió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 son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matriz</a:t>
            </a:r>
            <a:r>
              <a:rPr lang="en-US" sz="2400" dirty="0" smtClean="0">
                <a:solidFill>
                  <a:srgbClr val="080808"/>
                </a:solidFill>
              </a:rPr>
              <a:t>, el precursor de los </a:t>
            </a:r>
            <a:r>
              <a:rPr lang="en-US" sz="2400" dirty="0" err="1" smtClean="0">
                <a:solidFill>
                  <a:srgbClr val="080808"/>
                </a:solidFill>
              </a:rPr>
              <a:t>últimos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días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historia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mundo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/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/>
              <a:t> 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"Y Yaakov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vivió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Egipto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diecisiete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..." (Verso 47:28)</a:t>
            </a:r>
            <a:endParaRPr lang="en-U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Yaakov </a:t>
            </a:r>
            <a:r>
              <a:rPr lang="en-US" sz="2400" dirty="0" err="1" smtClean="0">
                <a:solidFill>
                  <a:srgbClr val="080808"/>
                </a:solidFill>
              </a:rPr>
              <a:t>pasó</a:t>
            </a:r>
            <a:r>
              <a:rPr lang="en-US" sz="2400" dirty="0" smtClean="0">
                <a:solidFill>
                  <a:srgbClr val="080808"/>
                </a:solidFill>
              </a:rPr>
              <a:t> la mayor parte de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días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presa</a:t>
            </a:r>
            <a:r>
              <a:rPr lang="en-US" sz="2400" dirty="0" smtClean="0">
                <a:solidFill>
                  <a:srgbClr val="080808"/>
                </a:solidFill>
              </a:rPr>
              <a:t> del dolor y de la </a:t>
            </a:r>
            <a:r>
              <a:rPr lang="en-US" sz="2400" dirty="0" err="1" smtClean="0">
                <a:solidFill>
                  <a:srgbClr val="080808"/>
                </a:solidFill>
              </a:rPr>
              <a:t>angustia</a:t>
            </a:r>
            <a:r>
              <a:rPr lang="en-US" sz="2400" dirty="0" smtClean="0">
                <a:solidFill>
                  <a:srgbClr val="080808"/>
                </a:solidFill>
              </a:rPr>
              <a:t>, y, del </a:t>
            </a:r>
            <a:r>
              <a:rPr lang="en-US" sz="2400" dirty="0" err="1" smtClean="0">
                <a:solidFill>
                  <a:srgbClr val="080808"/>
                </a:solidFill>
              </a:rPr>
              <a:t>mismo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modo</a:t>
            </a:r>
            <a:r>
              <a:rPr lang="en-US" sz="2400" dirty="0" smtClean="0">
                <a:solidFill>
                  <a:srgbClr val="080808"/>
                </a:solidFill>
              </a:rPr>
              <a:t>, la </a:t>
            </a:r>
            <a:r>
              <a:rPr lang="en-US" sz="2400" dirty="0" err="1" smtClean="0">
                <a:solidFill>
                  <a:srgbClr val="080808"/>
                </a:solidFill>
              </a:rPr>
              <a:t>historia</a:t>
            </a:r>
            <a:r>
              <a:rPr lang="en-US" sz="2400" dirty="0" smtClean="0">
                <a:solidFill>
                  <a:srgbClr val="080808"/>
                </a:solidFill>
              </a:rPr>
              <a:t> del pueblo judío ha </a:t>
            </a:r>
            <a:r>
              <a:rPr lang="en-US" sz="2400" dirty="0" err="1" smtClean="0">
                <a:solidFill>
                  <a:srgbClr val="080808"/>
                </a:solidFill>
              </a:rPr>
              <a:t>sido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serie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aparentemente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incesante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opresión</a:t>
            </a:r>
            <a:r>
              <a:rPr lang="en-US" sz="2400" dirty="0" smtClean="0">
                <a:solidFill>
                  <a:srgbClr val="080808"/>
                </a:solidFill>
              </a:rPr>
              <a:t> y de </a:t>
            </a:r>
            <a:r>
              <a:rPr lang="en-US" sz="2400" dirty="0" err="1" smtClean="0">
                <a:solidFill>
                  <a:srgbClr val="080808"/>
                </a:solidFill>
              </a:rPr>
              <a:t>tiranía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Yaakov </a:t>
            </a:r>
            <a:r>
              <a:rPr lang="en-US" sz="2400" dirty="0" err="1" smtClean="0">
                <a:solidFill>
                  <a:srgbClr val="080808"/>
                </a:solidFill>
              </a:rPr>
              <a:t>vivió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últimos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paz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tranquilidad</a:t>
            </a:r>
            <a:r>
              <a:rPr lang="en-US" sz="2400" dirty="0" smtClean="0">
                <a:solidFill>
                  <a:srgbClr val="080808"/>
                </a:solidFill>
              </a:rPr>
              <a:t>. Y el pueblo judío, </a:t>
            </a:r>
            <a:r>
              <a:rPr lang="en-US" sz="2400" dirty="0" err="1" smtClean="0">
                <a:solidFill>
                  <a:srgbClr val="080808"/>
                </a:solidFill>
              </a:rPr>
              <a:t>tras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largo y </a:t>
            </a:r>
            <a:r>
              <a:rPr lang="en-US" sz="2400" dirty="0" err="1" smtClean="0">
                <a:solidFill>
                  <a:srgbClr val="080808"/>
                </a:solidFill>
              </a:rPr>
              <a:t>oscuro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exilio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habrá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hallar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paz</a:t>
            </a:r>
            <a:r>
              <a:rPr lang="en-US" sz="2400" dirty="0" smtClean="0">
                <a:solidFill>
                  <a:srgbClr val="080808"/>
                </a:solidFill>
              </a:rPr>
              <a:t> y la </a:t>
            </a:r>
            <a:r>
              <a:rPr lang="en-US" sz="2400" dirty="0" err="1" smtClean="0">
                <a:solidFill>
                  <a:srgbClr val="080808"/>
                </a:solidFill>
              </a:rPr>
              <a:t>tranquilidad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redención</a:t>
            </a:r>
            <a:r>
              <a:rPr lang="en-US" sz="2400" dirty="0" smtClean="0">
                <a:solidFill>
                  <a:srgbClr val="080808"/>
                </a:solidFill>
              </a:rPr>
              <a:t> final.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080808"/>
                </a:solidFill>
              </a:rPr>
              <a:t>Basado</a:t>
            </a:r>
            <a:r>
              <a:rPr lang="en-US" dirty="0" smtClean="0">
                <a:solidFill>
                  <a:srgbClr val="080808"/>
                </a:solidFill>
              </a:rPr>
              <a:t> en el </a:t>
            </a:r>
            <a:r>
              <a:rPr lang="en-US" dirty="0" err="1" smtClean="0">
                <a:solidFill>
                  <a:srgbClr val="080808"/>
                </a:solidFill>
              </a:rPr>
              <a:t>Zohar</a:t>
            </a:r>
            <a:r>
              <a:rPr lang="en-US" dirty="0" smtClean="0">
                <a:solidFill>
                  <a:srgbClr val="080808"/>
                </a:solidFill>
              </a:rPr>
              <a:t> y el </a:t>
            </a:r>
            <a:r>
              <a:rPr lang="en-US" dirty="0" err="1" smtClean="0">
                <a:solidFill>
                  <a:srgbClr val="080808"/>
                </a:solidFill>
              </a:rPr>
              <a:t>Maharal</a:t>
            </a:r>
            <a:r>
              <a:rPr lang="en-US" sz="2400" dirty="0" smtClean="0">
                <a:solidFill>
                  <a:srgbClr val="080808"/>
                </a:solidFill>
              </a:rPr>
              <a:t/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/>
              <a:t> 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Isajar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huesos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fuertes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tranquildad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buena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así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inclinó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hombro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soportar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(Verso 49:14)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Detengámonos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mirar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barracas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soldados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¿</a:t>
            </a:r>
            <a:r>
              <a:rPr lang="en-US" sz="2400" dirty="0" err="1" smtClean="0">
                <a:solidFill>
                  <a:srgbClr val="080808"/>
                </a:solidFill>
              </a:rPr>
              <a:t>Alguien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encontró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alguna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cama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lujo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ortopédica</a:t>
            </a:r>
            <a:r>
              <a:rPr lang="en-US" sz="2400" dirty="0" smtClean="0">
                <a:solidFill>
                  <a:srgbClr val="080808"/>
                </a:solidFill>
              </a:rPr>
              <a:t>? ¿El </a:t>
            </a:r>
            <a:r>
              <a:rPr lang="en-US" sz="2400" dirty="0" err="1" smtClean="0">
                <a:solidFill>
                  <a:srgbClr val="080808"/>
                </a:solidFill>
              </a:rPr>
              <a:t>menú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cinco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estrellas</a:t>
            </a:r>
            <a:r>
              <a:rPr lang="en-US" sz="2400" dirty="0" smtClean="0">
                <a:solidFill>
                  <a:srgbClr val="080808"/>
                </a:solidFill>
              </a:rPr>
              <a:t>? ¿La comida la </a:t>
            </a:r>
            <a:r>
              <a:rPr lang="en-US" sz="2400" dirty="0" err="1" smtClean="0">
                <a:solidFill>
                  <a:srgbClr val="080808"/>
                </a:solidFill>
              </a:rPr>
              <a:t>sirven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mozos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frac</a:t>
            </a:r>
            <a:r>
              <a:rPr lang="en-US" sz="2400" dirty="0" smtClean="0">
                <a:solidFill>
                  <a:srgbClr val="080808"/>
                </a:solidFill>
              </a:rPr>
              <a:t>?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Los </a:t>
            </a:r>
            <a:r>
              <a:rPr lang="en-US" sz="2400" dirty="0" err="1" smtClean="0">
                <a:solidFill>
                  <a:srgbClr val="080808"/>
                </a:solidFill>
              </a:rPr>
              <a:t>soldados</a:t>
            </a:r>
            <a:r>
              <a:rPr lang="en-US" sz="2400" dirty="0" smtClean="0">
                <a:solidFill>
                  <a:srgbClr val="080808"/>
                </a:solidFill>
              </a:rPr>
              <a:t> son </a:t>
            </a:r>
            <a:r>
              <a:rPr lang="en-US" sz="2400" dirty="0" err="1" smtClean="0">
                <a:solidFill>
                  <a:srgbClr val="080808"/>
                </a:solidFill>
              </a:rPr>
              <a:t>entrenados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guerra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Para </a:t>
            </a:r>
            <a:r>
              <a:rPr lang="en-US" sz="2400" dirty="0" err="1" smtClean="0">
                <a:solidFill>
                  <a:srgbClr val="080808"/>
                </a:solidFill>
              </a:rPr>
              <a:t>poder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llevar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cabo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tarea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tienen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ser </a:t>
            </a:r>
            <a:r>
              <a:rPr lang="en-US" sz="2400" dirty="0" err="1" smtClean="0">
                <a:solidFill>
                  <a:srgbClr val="080808"/>
                </a:solidFill>
              </a:rPr>
              <a:t>capaces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funcionar</a:t>
            </a:r>
            <a:r>
              <a:rPr lang="en-US" sz="2400" dirty="0" smtClean="0">
                <a:solidFill>
                  <a:srgbClr val="080808"/>
                </a:solidFill>
              </a:rPr>
              <a:t> en forma </a:t>
            </a:r>
            <a:r>
              <a:rPr lang="en-US" sz="2400" dirty="0" err="1" smtClean="0">
                <a:solidFill>
                  <a:srgbClr val="080808"/>
                </a:solidFill>
              </a:rPr>
              <a:t>efectiva</a:t>
            </a:r>
            <a:r>
              <a:rPr lang="en-US" sz="2400" dirty="0" smtClean="0">
                <a:solidFill>
                  <a:srgbClr val="080808"/>
                </a:solidFill>
              </a:rPr>
              <a:t> en las </a:t>
            </a:r>
            <a:r>
              <a:rPr lang="en-US" sz="2400" dirty="0" err="1" smtClean="0">
                <a:solidFill>
                  <a:srgbClr val="080808"/>
                </a:solidFill>
              </a:rPr>
              <a:t>circunstancias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estresantes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 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Isajar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huesos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fuertes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tranquildad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buena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así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inclinó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hombro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soportar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(Verso 49:14)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Por </a:t>
            </a:r>
            <a:r>
              <a:rPr lang="en-US" sz="2400" dirty="0" err="1" smtClean="0">
                <a:solidFill>
                  <a:srgbClr val="080808"/>
                </a:solidFill>
              </a:rPr>
              <a:t>eso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soldados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ven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privados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todas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comodidades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uno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encuentra</a:t>
            </a:r>
            <a:r>
              <a:rPr lang="en-US" sz="2400" dirty="0" smtClean="0">
                <a:solidFill>
                  <a:srgbClr val="080808"/>
                </a:solidFill>
              </a:rPr>
              <a:t> en la casa </a:t>
            </a:r>
            <a:r>
              <a:rPr lang="en-US" sz="2400" dirty="0" err="1" smtClean="0">
                <a:solidFill>
                  <a:srgbClr val="080808"/>
                </a:solidFill>
              </a:rPr>
              <a:t>propia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Se </a:t>
            </a:r>
            <a:r>
              <a:rPr lang="en-US" sz="2400" dirty="0" smtClean="0">
                <a:solidFill>
                  <a:srgbClr val="080808"/>
                </a:solidFill>
              </a:rPr>
              <a:t>los </a:t>
            </a:r>
            <a:r>
              <a:rPr lang="en-US" sz="2400" dirty="0" err="1" smtClean="0">
                <a:solidFill>
                  <a:srgbClr val="080808"/>
                </a:solidFill>
              </a:rPr>
              <a:t>entrena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día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noche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puedan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soportar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seguir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funcionando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situaciones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gente</a:t>
            </a:r>
            <a:r>
              <a:rPr lang="en-US" sz="2400" dirty="0" smtClean="0">
                <a:solidFill>
                  <a:srgbClr val="080808"/>
                </a:solidFill>
              </a:rPr>
              <a:t> normal </a:t>
            </a:r>
            <a:r>
              <a:rPr lang="en-US" sz="2400" dirty="0" err="1" smtClean="0">
                <a:solidFill>
                  <a:srgbClr val="080808"/>
                </a:solidFill>
              </a:rPr>
              <a:t>sufriría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colapso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Y </a:t>
            </a:r>
            <a:r>
              <a:rPr lang="en-US" sz="2400" dirty="0" err="1" smtClean="0">
                <a:solidFill>
                  <a:srgbClr val="080808"/>
                </a:solidFill>
              </a:rPr>
              <a:t>todo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estén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preparados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cumplir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tarea</a:t>
            </a:r>
            <a:r>
              <a:rPr lang="en-US" sz="2400" dirty="0" smtClean="0">
                <a:solidFill>
                  <a:srgbClr val="080808"/>
                </a:solidFill>
              </a:rPr>
              <a:t> de defender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país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Inclusive </a:t>
            </a: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les </a:t>
            </a:r>
            <a:r>
              <a:rPr lang="en-US" sz="2400" dirty="0" err="1" smtClean="0">
                <a:solidFill>
                  <a:srgbClr val="080808"/>
                </a:solidFill>
              </a:rPr>
              <a:t>faltan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comodidades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básicas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tienen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tranquilidad</a:t>
            </a:r>
            <a:r>
              <a:rPr lang="en-US" sz="2400" dirty="0" smtClean="0">
                <a:solidFill>
                  <a:srgbClr val="080808"/>
                </a:solidFill>
              </a:rPr>
              <a:t> mental </a:t>
            </a:r>
            <a:r>
              <a:rPr lang="en-US" sz="2400" dirty="0" err="1" smtClean="0">
                <a:solidFill>
                  <a:srgbClr val="080808"/>
                </a:solidFill>
              </a:rPr>
              <a:t>necesaria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poder</a:t>
            </a:r>
            <a:r>
              <a:rPr lang="en-US" sz="2400" dirty="0" smtClean="0">
                <a:solidFill>
                  <a:srgbClr val="080808"/>
                </a:solidFill>
              </a:rPr>
              <a:t> ser </a:t>
            </a:r>
            <a:r>
              <a:rPr lang="en-US" sz="2400" dirty="0" err="1" smtClean="0">
                <a:solidFill>
                  <a:srgbClr val="080808"/>
                </a:solidFill>
              </a:rPr>
              <a:t>efectivos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 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Isajar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huesos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fuertes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tranquildad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buena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así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inclinó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hombro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soportar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(Verso 49:14)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Lo </a:t>
            </a:r>
            <a:r>
              <a:rPr lang="en-US" sz="2400" dirty="0" err="1" smtClean="0">
                <a:solidFill>
                  <a:srgbClr val="080808"/>
                </a:solidFill>
              </a:rPr>
              <a:t>mismo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ocurre</a:t>
            </a:r>
            <a:r>
              <a:rPr lang="en-US" sz="2400" dirty="0" smtClean="0">
                <a:solidFill>
                  <a:srgbClr val="080808"/>
                </a:solidFill>
              </a:rPr>
              <a:t> con el </a:t>
            </a:r>
            <a:r>
              <a:rPr lang="en-US" sz="2400" dirty="0" err="1" smtClean="0">
                <a:solidFill>
                  <a:srgbClr val="080808"/>
                </a:solidFill>
              </a:rPr>
              <a:t>estudio</a:t>
            </a:r>
            <a:r>
              <a:rPr lang="en-US" sz="2400" dirty="0" smtClean="0">
                <a:solidFill>
                  <a:srgbClr val="080808"/>
                </a:solidFill>
              </a:rPr>
              <a:t> de la Torá.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Si </a:t>
            </a:r>
            <a:r>
              <a:rPr lang="en-US" sz="2400" dirty="0" err="1" smtClean="0">
                <a:solidFill>
                  <a:srgbClr val="080808"/>
                </a:solidFill>
              </a:rPr>
              <a:t>uno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entrena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nivel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correcto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podrá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estudiar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serenidad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pase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pase</a:t>
            </a:r>
            <a:r>
              <a:rPr lang="en-US" sz="2400" dirty="0" smtClean="0">
                <a:solidFill>
                  <a:srgbClr val="080808"/>
                </a:solidFill>
              </a:rPr>
              <a:t> en el campo de </a:t>
            </a:r>
            <a:r>
              <a:rPr lang="en-US" sz="2400" dirty="0" err="1" smtClean="0">
                <a:solidFill>
                  <a:srgbClr val="080808"/>
                </a:solidFill>
              </a:rPr>
              <a:t>batalla</a:t>
            </a:r>
            <a:r>
              <a:rPr lang="en-US" sz="2400" dirty="0" smtClean="0">
                <a:solidFill>
                  <a:srgbClr val="080808"/>
                </a:solidFill>
              </a:rPr>
              <a:t> de la vida.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Isajar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tribu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dedicada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estudio</a:t>
            </a:r>
            <a:r>
              <a:rPr lang="en-US" sz="2400" dirty="0" smtClean="0">
                <a:solidFill>
                  <a:srgbClr val="080808"/>
                </a:solidFill>
              </a:rPr>
              <a:t> de la Torá. "</a:t>
            </a:r>
            <a:r>
              <a:rPr lang="en-US" sz="2400" dirty="0" err="1" smtClean="0">
                <a:solidFill>
                  <a:srgbClr val="080808"/>
                </a:solidFill>
              </a:rPr>
              <a:t>Vio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tranquilidad</a:t>
            </a:r>
            <a:r>
              <a:rPr lang="en-US" sz="2400" dirty="0" smtClean="0">
                <a:solidFill>
                  <a:srgbClr val="080808"/>
                </a:solidFill>
              </a:rPr>
              <a:t> era </a:t>
            </a:r>
            <a:r>
              <a:rPr lang="en-US" sz="2400" dirty="0" err="1" smtClean="0">
                <a:solidFill>
                  <a:srgbClr val="080808"/>
                </a:solidFill>
              </a:rPr>
              <a:t>buena</a:t>
            </a:r>
            <a:r>
              <a:rPr lang="en-US" sz="2400" dirty="0" smtClean="0">
                <a:solidFill>
                  <a:srgbClr val="080808"/>
                </a:solidFill>
              </a:rPr>
              <a:t>".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Isajar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percibió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poder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estudiar</a:t>
            </a:r>
            <a:r>
              <a:rPr lang="en-US" sz="2400" dirty="0" smtClean="0">
                <a:solidFill>
                  <a:srgbClr val="080808"/>
                </a:solidFill>
              </a:rPr>
              <a:t> Torá,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mente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necesitaba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descansada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relajada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libre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todo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tipo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batalla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Isajar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asno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huesos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fuertes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tranquildad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era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buena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y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así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inclinó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hombro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soportar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(Verso 49:14)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Por </a:t>
            </a:r>
            <a:r>
              <a:rPr lang="en-US" sz="2400" dirty="0" err="1" smtClean="0">
                <a:solidFill>
                  <a:srgbClr val="080808"/>
                </a:solidFill>
              </a:rPr>
              <a:t>eso</a:t>
            </a:r>
            <a:r>
              <a:rPr lang="en-US" sz="2400" dirty="0" smtClean="0">
                <a:solidFill>
                  <a:srgbClr val="080808"/>
                </a:solidFill>
              </a:rPr>
              <a:t>, "</a:t>
            </a:r>
            <a:r>
              <a:rPr lang="en-US" sz="2400" dirty="0" err="1" smtClean="0">
                <a:solidFill>
                  <a:srgbClr val="080808"/>
                </a:solidFill>
              </a:rPr>
              <a:t>inclinó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hombro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soportar</a:t>
            </a:r>
            <a:r>
              <a:rPr lang="en-US" sz="2400" dirty="0" smtClean="0">
                <a:solidFill>
                  <a:srgbClr val="080808"/>
                </a:solidFill>
              </a:rPr>
              <a:t>", vale </a:t>
            </a:r>
            <a:r>
              <a:rPr lang="en-US" sz="2400" dirty="0" err="1" smtClean="0">
                <a:solidFill>
                  <a:srgbClr val="080808"/>
                </a:solidFill>
              </a:rPr>
              <a:t>decir</a:t>
            </a:r>
            <a:r>
              <a:rPr lang="en-US" sz="2400" dirty="0" smtClean="0">
                <a:solidFill>
                  <a:srgbClr val="080808"/>
                </a:solidFill>
              </a:rPr>
              <a:t>, se </a:t>
            </a:r>
            <a:r>
              <a:rPr lang="en-US" sz="2400" dirty="0" err="1" smtClean="0">
                <a:solidFill>
                  <a:srgbClr val="080808"/>
                </a:solidFill>
              </a:rPr>
              <a:t>hizo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mismo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víctima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necesario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ataque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espiritual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ante </a:t>
            </a:r>
            <a:r>
              <a:rPr lang="en-US" sz="2400" dirty="0" err="1" smtClean="0">
                <a:solidFill>
                  <a:srgbClr val="080808"/>
                </a:solidFill>
              </a:rPr>
              <a:t>cualquier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dificultad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encontrara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camino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pudiera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emerger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reyerta</a:t>
            </a:r>
            <a:r>
              <a:rPr lang="en-US" sz="2400" dirty="0" smtClean="0">
                <a:solidFill>
                  <a:srgbClr val="080808"/>
                </a:solidFill>
              </a:rPr>
              <a:t> con la </a:t>
            </a:r>
            <a:r>
              <a:rPr lang="en-US" sz="2400" dirty="0" err="1" smtClean="0">
                <a:solidFill>
                  <a:srgbClr val="080808"/>
                </a:solidFill>
              </a:rPr>
              <a:t>paz</a:t>
            </a:r>
            <a:r>
              <a:rPr lang="en-US" sz="2400" dirty="0" smtClean="0">
                <a:solidFill>
                  <a:srgbClr val="080808"/>
                </a:solidFill>
              </a:rPr>
              <a:t> mental </a:t>
            </a:r>
            <a:r>
              <a:rPr lang="en-US" sz="2400" dirty="0" err="1" smtClean="0">
                <a:solidFill>
                  <a:srgbClr val="080808"/>
                </a:solidFill>
              </a:rPr>
              <a:t>necesaria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poder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sumergirse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estudio</a:t>
            </a:r>
            <a:r>
              <a:rPr lang="en-US" sz="2400" dirty="0" smtClean="0">
                <a:solidFill>
                  <a:srgbClr val="080808"/>
                </a:solidFill>
              </a:rPr>
              <a:t> de la Torá.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080808"/>
                </a:solidFill>
              </a:rPr>
              <a:t>Rabí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Yerujam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Levovitz</a:t>
            </a:r>
            <a:r>
              <a:rPr lang="en-US" sz="2400" dirty="0" smtClean="0">
                <a:solidFill>
                  <a:srgbClr val="080808"/>
                </a:solidFill>
              </a:rPr>
              <a:t/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 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ruego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pongas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debajo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mi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muslo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uses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conmigo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merced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verdad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.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Te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ruego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me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sepultes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Egipto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</a:t>
            </a:r>
            <a:r>
              <a:rPr lang="en-US" sz="2400" b="1" dirty="0" smtClean="0">
                <a:hlinkClick r:id="rId5"/>
              </a:rPr>
              <a:t>47:29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Jacob, antes de </a:t>
            </a:r>
            <a:r>
              <a:rPr lang="en-US" sz="2400" dirty="0" err="1" smtClean="0">
                <a:solidFill>
                  <a:srgbClr val="080808"/>
                </a:solidFill>
              </a:rPr>
              <a:t>morir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pidió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</a:t>
            </a:r>
            <a:r>
              <a:rPr lang="en-US" sz="2400" dirty="0" smtClean="0">
                <a:solidFill>
                  <a:srgbClr val="080808"/>
                </a:solidFill>
              </a:rPr>
              <a:t> José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hiciese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él</a:t>
            </a:r>
            <a:r>
              <a:rPr lang="en-US" sz="2400" dirty="0" smtClean="0">
                <a:solidFill>
                  <a:srgbClr val="080808"/>
                </a:solidFill>
              </a:rPr>
              <a:t> "</a:t>
            </a:r>
            <a:r>
              <a:rPr lang="en-US" sz="2400" dirty="0" err="1" smtClean="0">
                <a:solidFill>
                  <a:srgbClr val="080808"/>
                </a:solidFill>
              </a:rPr>
              <a:t>merced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verdad</a:t>
            </a:r>
            <a:r>
              <a:rPr lang="en-US" sz="2400" dirty="0" smtClean="0">
                <a:solidFill>
                  <a:srgbClr val="080808"/>
                </a:solidFill>
              </a:rPr>
              <a:t>".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Los </a:t>
            </a:r>
            <a:r>
              <a:rPr lang="en-US" sz="2400" dirty="0" err="1" smtClean="0">
                <a:solidFill>
                  <a:srgbClr val="080808"/>
                </a:solidFill>
              </a:rPr>
              <a:t>rabinos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dedujeron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estas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palabras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sólo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merced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hace</a:t>
            </a:r>
            <a:r>
              <a:rPr lang="en-US" sz="2400" dirty="0" smtClean="0">
                <a:solidFill>
                  <a:srgbClr val="080808"/>
                </a:solidFill>
              </a:rPr>
              <a:t> con los </a:t>
            </a:r>
            <a:r>
              <a:rPr lang="en-US" sz="2400" dirty="0" err="1" smtClean="0">
                <a:solidFill>
                  <a:srgbClr val="080808"/>
                </a:solidFill>
              </a:rPr>
              <a:t>muertos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verdadera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sobre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todo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practica</a:t>
            </a:r>
            <a:r>
              <a:rPr lang="en-US" sz="2400" dirty="0" smtClean="0">
                <a:solidFill>
                  <a:srgbClr val="080808"/>
                </a:solidFill>
              </a:rPr>
              <a:t> con las personas sin </a:t>
            </a:r>
            <a:r>
              <a:rPr lang="en-US" sz="2400" dirty="0" err="1" smtClean="0">
                <a:solidFill>
                  <a:srgbClr val="080808"/>
                </a:solidFill>
              </a:rPr>
              <a:t>recursos</a:t>
            </a:r>
            <a:r>
              <a:rPr lang="en-US" sz="2400" dirty="0" smtClean="0">
                <a:solidFill>
                  <a:srgbClr val="080808"/>
                </a:solidFill>
              </a:rPr>
              <a:t> y sin </a:t>
            </a:r>
            <a:r>
              <a:rPr lang="en-US" sz="2400" dirty="0" err="1" smtClean="0">
                <a:solidFill>
                  <a:srgbClr val="080808"/>
                </a:solidFill>
              </a:rPr>
              <a:t>parientes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ya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existe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posibilidad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recibir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ellos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ninguna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retribución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puesto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están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muertos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/>
            <a:r>
              <a:rPr lang="en-US" sz="2400" dirty="0" smtClean="0">
                <a:solidFill>
                  <a:srgbClr val="080808"/>
                </a:solidFill>
              </a:rPr>
              <a:t/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 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ángel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rescató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mal,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bendiga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muchachos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puesto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nombre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el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nombre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mis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padres,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Abraham e Isaac,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multipliquen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peces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48:16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rgbClr val="080808"/>
                </a:solidFill>
              </a:rPr>
              <a:t>Las </a:t>
            </a:r>
            <a:r>
              <a:rPr lang="en-US" sz="2200" dirty="0" err="1" smtClean="0">
                <a:solidFill>
                  <a:srgbClr val="080808"/>
                </a:solidFill>
              </a:rPr>
              <a:t>palabras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bendición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Jacob </a:t>
            </a:r>
            <a:r>
              <a:rPr lang="en-US" sz="2200" dirty="0" err="1" smtClean="0">
                <a:solidFill>
                  <a:srgbClr val="080808"/>
                </a:solidFill>
              </a:rPr>
              <a:t>pronunció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sobre</a:t>
            </a:r>
            <a:r>
              <a:rPr lang="en-US" sz="2200" dirty="0" smtClean="0">
                <a:solidFill>
                  <a:srgbClr val="080808"/>
                </a:solidFill>
              </a:rPr>
              <a:t> los </a:t>
            </a:r>
            <a:r>
              <a:rPr lang="en-US" sz="2200" dirty="0" err="1" smtClean="0">
                <a:solidFill>
                  <a:srgbClr val="080808"/>
                </a:solidFill>
              </a:rPr>
              <a:t>hijos</a:t>
            </a:r>
            <a:r>
              <a:rPr lang="en-US" sz="2200" dirty="0" smtClean="0">
                <a:solidFill>
                  <a:srgbClr val="080808"/>
                </a:solidFill>
              </a:rPr>
              <a:t> de José, </a:t>
            </a:r>
            <a:r>
              <a:rPr lang="en-US" sz="2200" dirty="0" err="1" smtClean="0">
                <a:solidFill>
                  <a:srgbClr val="080808"/>
                </a:solidFill>
              </a:rPr>
              <a:t>contienen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una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profunda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advertencia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para</a:t>
            </a:r>
            <a:r>
              <a:rPr lang="en-US" sz="2200" dirty="0" smtClean="0">
                <a:solidFill>
                  <a:srgbClr val="080808"/>
                </a:solidFill>
              </a:rPr>
              <a:t> los </a:t>
            </a:r>
            <a:r>
              <a:rPr lang="en-US" sz="2200" dirty="0" err="1" smtClean="0">
                <a:solidFill>
                  <a:srgbClr val="080808"/>
                </a:solidFill>
              </a:rPr>
              <a:t>descendientes</a:t>
            </a:r>
            <a:r>
              <a:rPr lang="en-US" sz="2200" dirty="0" smtClean="0">
                <a:solidFill>
                  <a:srgbClr val="080808"/>
                </a:solidFill>
              </a:rPr>
              <a:t> de Israel: "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sea </a:t>
            </a:r>
            <a:r>
              <a:rPr lang="en-US" sz="2200" dirty="0" err="1" smtClean="0">
                <a:solidFill>
                  <a:srgbClr val="080808"/>
                </a:solidFill>
              </a:rPr>
              <a:t>puesto</a:t>
            </a:r>
            <a:r>
              <a:rPr lang="en-US" sz="2200" dirty="0" smtClean="0">
                <a:solidFill>
                  <a:srgbClr val="080808"/>
                </a:solidFill>
              </a:rPr>
              <a:t> en </a:t>
            </a:r>
            <a:r>
              <a:rPr lang="en-US" sz="2200" dirty="0" err="1" smtClean="0">
                <a:solidFill>
                  <a:srgbClr val="080808"/>
                </a:solidFill>
              </a:rPr>
              <a:t>ellos</a:t>
            </a:r>
            <a:r>
              <a:rPr lang="en-US" sz="2200" dirty="0" smtClean="0">
                <a:solidFill>
                  <a:srgbClr val="080808"/>
                </a:solidFill>
              </a:rPr>
              <a:t> mi </a:t>
            </a:r>
            <a:r>
              <a:rPr lang="en-US" sz="2200" dirty="0" err="1" smtClean="0">
                <a:solidFill>
                  <a:srgbClr val="080808"/>
                </a:solidFill>
              </a:rPr>
              <a:t>nombre</a:t>
            </a:r>
            <a:r>
              <a:rPr lang="en-US" sz="2200" dirty="0" smtClean="0">
                <a:solidFill>
                  <a:srgbClr val="080808"/>
                </a:solidFill>
              </a:rPr>
              <a:t> y el </a:t>
            </a:r>
            <a:r>
              <a:rPr lang="en-US" sz="2200" dirty="0" err="1" smtClean="0">
                <a:solidFill>
                  <a:srgbClr val="080808"/>
                </a:solidFill>
              </a:rPr>
              <a:t>nombre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mis</a:t>
            </a:r>
            <a:r>
              <a:rPr lang="en-US" sz="2200" dirty="0" smtClean="0">
                <a:solidFill>
                  <a:srgbClr val="080808"/>
                </a:solidFill>
              </a:rPr>
              <a:t> padres Abraham e Isaac"; </a:t>
            </a:r>
            <a:r>
              <a:rPr lang="en-US" sz="2200" dirty="0" err="1" smtClean="0">
                <a:solidFill>
                  <a:srgbClr val="080808"/>
                </a:solidFill>
              </a:rPr>
              <a:t>esto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quiere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decir</a:t>
            </a:r>
            <a:r>
              <a:rPr lang="en-US" sz="2200" dirty="0" smtClean="0">
                <a:solidFill>
                  <a:srgbClr val="080808"/>
                </a:solidFill>
              </a:rPr>
              <a:t>: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virtudes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hagan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recordar</a:t>
            </a:r>
            <a:r>
              <a:rPr lang="en-US" sz="2200" dirty="0" smtClean="0">
                <a:solidFill>
                  <a:srgbClr val="080808"/>
                </a:solidFill>
              </a:rPr>
              <a:t> las </a:t>
            </a:r>
            <a:r>
              <a:rPr lang="en-US" sz="2200" dirty="0" err="1" smtClean="0">
                <a:solidFill>
                  <a:srgbClr val="080808"/>
                </a:solidFill>
              </a:rPr>
              <a:t>virtudes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sus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antepasados</a:t>
            </a:r>
            <a:r>
              <a:rPr lang="en-US" sz="2200" dirty="0" smtClean="0">
                <a:solidFill>
                  <a:srgbClr val="080808"/>
                </a:solidFill>
              </a:rPr>
              <a:t>;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por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actos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sean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benditos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progenitores</a:t>
            </a:r>
            <a:r>
              <a:rPr lang="en-US" sz="2200" dirty="0" smtClean="0">
                <a:solidFill>
                  <a:srgbClr val="080808"/>
                </a:solidFill>
              </a:rPr>
              <a:t>; y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sean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dignos</a:t>
            </a:r>
            <a:r>
              <a:rPr lang="en-US" sz="2200" dirty="0" smtClean="0">
                <a:solidFill>
                  <a:srgbClr val="080808"/>
                </a:solidFill>
              </a:rPr>
              <a:t> del </a:t>
            </a:r>
            <a:r>
              <a:rPr lang="en-US" sz="2200" dirty="0" err="1" smtClean="0">
                <a:solidFill>
                  <a:srgbClr val="080808"/>
                </a:solidFill>
              </a:rPr>
              <a:t>nombre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descendientes</a:t>
            </a:r>
            <a:r>
              <a:rPr lang="en-US" sz="2200" dirty="0" smtClean="0">
                <a:solidFill>
                  <a:srgbClr val="080808"/>
                </a:solidFill>
              </a:rPr>
              <a:t> de Abraham, Isaac y Jacob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llevan</a:t>
            </a:r>
            <a:r>
              <a:rPr lang="en-US" sz="2200" dirty="0" smtClean="0">
                <a:solidFill>
                  <a:srgbClr val="080808"/>
                </a:solidFill>
              </a:rPr>
              <a:t>,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lo </a:t>
            </a:r>
            <a:r>
              <a:rPr lang="en-US" sz="2200" dirty="0" err="1" smtClean="0">
                <a:solidFill>
                  <a:srgbClr val="080808"/>
                </a:solidFill>
              </a:rPr>
              <a:t>honren</a:t>
            </a:r>
            <a:r>
              <a:rPr lang="en-US" sz="2200" dirty="0" smtClean="0">
                <a:solidFill>
                  <a:srgbClr val="080808"/>
                </a:solidFill>
              </a:rPr>
              <a:t> y lo </a:t>
            </a:r>
            <a:r>
              <a:rPr lang="en-US" sz="2200" dirty="0" err="1" smtClean="0">
                <a:solidFill>
                  <a:srgbClr val="080808"/>
                </a:solidFill>
              </a:rPr>
              <a:t>respeten</a:t>
            </a:r>
            <a:r>
              <a:rPr lang="en-US" sz="2200" dirty="0" smtClean="0">
                <a:solidFill>
                  <a:srgbClr val="080808"/>
                </a:solidFill>
              </a:rPr>
              <a:t>.</a:t>
            </a:r>
            <a:r>
              <a:rPr lang="en-US" sz="2400" dirty="0" smtClean="0">
                <a:solidFill>
                  <a:srgbClr val="080808"/>
                </a:solidFill>
              </a:rPr>
              <a:t/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 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Juntaos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oíd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oh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Jacob,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escuchad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Israel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vuestro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49:2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El Midrash </a:t>
            </a:r>
            <a:r>
              <a:rPr lang="en-US" sz="2400" dirty="0" err="1" smtClean="0">
                <a:solidFill>
                  <a:srgbClr val="080808"/>
                </a:solidFill>
              </a:rPr>
              <a:t>cuenta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Jacob </a:t>
            </a:r>
            <a:r>
              <a:rPr lang="en-US" sz="2400" dirty="0" err="1" smtClean="0">
                <a:solidFill>
                  <a:srgbClr val="080808"/>
                </a:solidFill>
              </a:rPr>
              <a:t>reunió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alrededor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cama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todos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, y antes de </a:t>
            </a:r>
            <a:r>
              <a:rPr lang="en-US" sz="2400" dirty="0" err="1" smtClean="0">
                <a:solidFill>
                  <a:srgbClr val="080808"/>
                </a:solidFill>
              </a:rPr>
              <a:t>bendecirlos</a:t>
            </a:r>
            <a:r>
              <a:rPr lang="en-US" sz="2400" dirty="0" smtClean="0">
                <a:solidFill>
                  <a:srgbClr val="080808"/>
                </a:solidFill>
              </a:rPr>
              <a:t> les </a:t>
            </a:r>
            <a:r>
              <a:rPr lang="en-US" sz="2400" dirty="0" err="1" smtClean="0">
                <a:solidFill>
                  <a:srgbClr val="080808"/>
                </a:solidFill>
              </a:rPr>
              <a:t>hizo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última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pregunta</a:t>
            </a:r>
            <a:r>
              <a:rPr lang="en-US" sz="2400" dirty="0" smtClean="0">
                <a:solidFill>
                  <a:srgbClr val="080808"/>
                </a:solidFill>
              </a:rPr>
              <a:t>: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"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míos</a:t>
            </a:r>
            <a:r>
              <a:rPr lang="en-US" sz="2400" dirty="0" smtClean="0">
                <a:solidFill>
                  <a:srgbClr val="080808"/>
                </a:solidFill>
              </a:rPr>
              <a:t>, ¿</a:t>
            </a:r>
            <a:r>
              <a:rPr lang="en-US" sz="2400" dirty="0" err="1" smtClean="0">
                <a:solidFill>
                  <a:srgbClr val="080808"/>
                </a:solidFill>
              </a:rPr>
              <a:t>estáis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bien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firmes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vuestra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creencia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único</a:t>
            </a:r>
            <a:r>
              <a:rPr lang="en-US" sz="2400" dirty="0" smtClean="0">
                <a:solidFill>
                  <a:srgbClr val="080808"/>
                </a:solidFill>
              </a:rPr>
              <a:t> Dios?"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80808"/>
                </a:solidFill>
              </a:rPr>
              <a:t>Cómo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respuesta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levantaron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manos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cielo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dijeron</a:t>
            </a:r>
            <a:r>
              <a:rPr lang="en-US" sz="2400" dirty="0" smtClean="0">
                <a:solidFill>
                  <a:srgbClr val="080808"/>
                </a:solidFill>
              </a:rPr>
              <a:t>: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"</a:t>
            </a:r>
            <a:r>
              <a:rPr lang="en-US" sz="2400" dirty="0" smtClean="0">
                <a:solidFill>
                  <a:srgbClr val="080808"/>
                </a:solidFill>
              </a:rPr>
              <a:t>Shemá Yisrael (</a:t>
            </a:r>
            <a:r>
              <a:rPr lang="en-US" sz="2400" dirty="0" err="1" smtClean="0">
                <a:solidFill>
                  <a:srgbClr val="080808"/>
                </a:solidFill>
              </a:rPr>
              <a:t>oye</a:t>
            </a:r>
            <a:r>
              <a:rPr lang="en-US" sz="2400" dirty="0" smtClean="0">
                <a:solidFill>
                  <a:srgbClr val="080808"/>
                </a:solidFill>
              </a:rPr>
              <a:t>, Israel (Jacob): ¡El </a:t>
            </a:r>
            <a:r>
              <a:rPr lang="en-US" sz="2400" dirty="0" err="1" smtClean="0">
                <a:solidFill>
                  <a:srgbClr val="080808"/>
                </a:solidFill>
              </a:rPr>
              <a:t>Eterno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nuestro</a:t>
            </a:r>
            <a:r>
              <a:rPr lang="en-US" sz="2400" dirty="0" smtClean="0">
                <a:solidFill>
                  <a:srgbClr val="080808"/>
                </a:solidFill>
              </a:rPr>
              <a:t> Dios, el </a:t>
            </a:r>
            <a:r>
              <a:rPr lang="en-US" sz="2400" dirty="0" err="1" smtClean="0">
                <a:solidFill>
                  <a:srgbClr val="080808"/>
                </a:solidFill>
              </a:rPr>
              <a:t>Eterno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Uno! </a:t>
            </a:r>
            <a:r>
              <a:rPr lang="en-US" sz="2400" dirty="0" err="1" smtClean="0">
                <a:solidFill>
                  <a:srgbClr val="080808"/>
                </a:solidFill>
              </a:rPr>
              <a:t>Nuestra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tuya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nuestra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confianza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está</a:t>
            </a:r>
            <a:r>
              <a:rPr lang="en-US" sz="2400" dirty="0" smtClean="0">
                <a:solidFill>
                  <a:srgbClr val="080808"/>
                </a:solidFill>
              </a:rPr>
              <a:t> en el </a:t>
            </a:r>
            <a:r>
              <a:rPr lang="en-US" sz="2400" dirty="0" err="1" smtClean="0">
                <a:solidFill>
                  <a:srgbClr val="080808"/>
                </a:solidFill>
              </a:rPr>
              <a:t>Creador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cielos</a:t>
            </a:r>
            <a:r>
              <a:rPr lang="en-US" sz="2400" dirty="0" smtClean="0">
                <a:solidFill>
                  <a:srgbClr val="080808"/>
                </a:solidFill>
              </a:rPr>
              <a:t> y de la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".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Juntaos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oíd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oh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Jacob,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escuchad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Israel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vuestro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49:2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Jacob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reconfortado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dijo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entonces</a:t>
            </a:r>
            <a:r>
              <a:rPr lang="en-US" sz="2400" dirty="0" smtClean="0">
                <a:solidFill>
                  <a:srgbClr val="080808"/>
                </a:solidFill>
              </a:rPr>
              <a:t>: "</a:t>
            </a:r>
            <a:r>
              <a:rPr lang="en-US" sz="2400" dirty="0" err="1" smtClean="0">
                <a:solidFill>
                  <a:srgbClr val="080808"/>
                </a:solidFill>
              </a:rPr>
              <a:t>Bendito</a:t>
            </a:r>
            <a:r>
              <a:rPr lang="en-US" sz="2400" dirty="0" smtClean="0">
                <a:solidFill>
                  <a:srgbClr val="080808"/>
                </a:solidFill>
              </a:rPr>
              <a:t> sea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siempre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nombre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eterno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reino</a:t>
            </a:r>
            <a:r>
              <a:rPr lang="en-US" sz="2400" dirty="0" smtClean="0">
                <a:solidFill>
                  <a:srgbClr val="080808"/>
                </a:solidFill>
              </a:rPr>
              <a:t>".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La </a:t>
            </a:r>
            <a:r>
              <a:rPr lang="en-US" sz="2400" dirty="0" err="1" smtClean="0">
                <a:solidFill>
                  <a:srgbClr val="080808"/>
                </a:solidFill>
              </a:rPr>
              <a:t>frase</a:t>
            </a:r>
            <a:r>
              <a:rPr lang="en-US" sz="2400" dirty="0" smtClean="0">
                <a:solidFill>
                  <a:srgbClr val="080808"/>
                </a:solidFill>
              </a:rPr>
              <a:t> de la Shemá </a:t>
            </a:r>
            <a:r>
              <a:rPr lang="en-US" sz="2400" dirty="0" err="1" smtClean="0">
                <a:solidFill>
                  <a:srgbClr val="080808"/>
                </a:solidFill>
              </a:rPr>
              <a:t>quedó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entonces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profesión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fe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judaísmo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principio </a:t>
            </a:r>
            <a:r>
              <a:rPr lang="en-US" sz="2400" dirty="0" err="1" smtClean="0">
                <a:solidFill>
                  <a:srgbClr val="080808"/>
                </a:solidFill>
              </a:rPr>
              <a:t>máximo</a:t>
            </a:r>
            <a:r>
              <a:rPr lang="en-US" sz="2400" dirty="0" smtClean="0">
                <a:solidFill>
                  <a:srgbClr val="080808"/>
                </a:solidFill>
              </a:rPr>
              <a:t> y la </a:t>
            </a:r>
            <a:r>
              <a:rPr lang="en-US" sz="2400" dirty="0" err="1" smtClean="0">
                <a:solidFill>
                  <a:srgbClr val="080808"/>
                </a:solidFill>
              </a:rPr>
              <a:t>condensación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ideales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80808"/>
                </a:solidFill>
              </a:rPr>
              <a:t>Estas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fueron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últimas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palabras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pronunciadas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mártires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israelitas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cayeron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todas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generaciones</a:t>
            </a:r>
            <a:r>
              <a:rPr lang="en-US" sz="2400" dirty="0" smtClean="0">
                <a:solidFill>
                  <a:srgbClr val="080808"/>
                </a:solidFill>
              </a:rPr>
              <a:t>, al </a:t>
            </a:r>
            <a:r>
              <a:rPr lang="en-US" sz="2400" dirty="0" err="1" smtClean="0">
                <a:solidFill>
                  <a:srgbClr val="080808"/>
                </a:solidFill>
              </a:rPr>
              <a:t>Kidush</a:t>
            </a:r>
            <a:r>
              <a:rPr lang="en-US" sz="2400" dirty="0" smtClean="0">
                <a:solidFill>
                  <a:srgbClr val="080808"/>
                </a:solidFill>
              </a:rPr>
              <a:t> Hashem (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santificación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nombre</a:t>
            </a:r>
            <a:r>
              <a:rPr lang="en-US" sz="2400" dirty="0" smtClean="0">
                <a:solidFill>
                  <a:srgbClr val="080808"/>
                </a:solidFill>
              </a:rPr>
              <a:t> de Dios de Israel): Shemá Yisrael, Hashem </a:t>
            </a:r>
            <a:r>
              <a:rPr lang="en-US" sz="2400" dirty="0" err="1" smtClean="0">
                <a:solidFill>
                  <a:srgbClr val="080808"/>
                </a:solidFill>
              </a:rPr>
              <a:t>Elohenu</a:t>
            </a:r>
            <a:r>
              <a:rPr lang="en-US" sz="2400" dirty="0" smtClean="0">
                <a:solidFill>
                  <a:srgbClr val="080808"/>
                </a:solidFill>
              </a:rPr>
              <a:t>, Hashem </a:t>
            </a:r>
            <a:r>
              <a:rPr lang="en-US" sz="2400" dirty="0" err="1" smtClean="0">
                <a:solidFill>
                  <a:srgbClr val="080808"/>
                </a:solidFill>
              </a:rPr>
              <a:t>Ejad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acabó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Jacob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ordenar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recogió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pies en la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cama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expiró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fue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agregado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su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pueblo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49:33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 Jacob </a:t>
            </a:r>
            <a:r>
              <a:rPr lang="en-US" sz="2400" dirty="0" err="1" smtClean="0">
                <a:solidFill>
                  <a:srgbClr val="080808"/>
                </a:solidFill>
              </a:rPr>
              <a:t>sólo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murió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después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acabó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dar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órdenes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80808"/>
                </a:solidFill>
              </a:rPr>
              <a:t>Sólo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al </a:t>
            </a:r>
            <a:r>
              <a:rPr lang="en-US" sz="2400" dirty="0" err="1" smtClean="0">
                <a:solidFill>
                  <a:srgbClr val="080808"/>
                </a:solidFill>
              </a:rPr>
              <a:t>terminar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misión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educativa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puede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reunirse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pueblo, con la </a:t>
            </a:r>
            <a:r>
              <a:rPr lang="en-US" sz="2400" dirty="0" err="1" smtClean="0">
                <a:solidFill>
                  <a:srgbClr val="080808"/>
                </a:solidFill>
              </a:rPr>
              <a:t>conciencia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misión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cumplida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Jacob </a:t>
            </a:r>
            <a:r>
              <a:rPr lang="en-US" sz="2400" dirty="0" err="1" smtClean="0">
                <a:solidFill>
                  <a:srgbClr val="080808"/>
                </a:solidFill>
              </a:rPr>
              <a:t>perdurará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mientras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descendientes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sigan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camino</a:t>
            </a:r>
            <a:r>
              <a:rPr lang="en-US" sz="2400" dirty="0" smtClean="0">
                <a:solidFill>
                  <a:srgbClr val="080808"/>
                </a:solidFill>
              </a:rPr>
              <a:t>, y el </a:t>
            </a:r>
            <a:r>
              <a:rPr lang="en-US" sz="2400" dirty="0" err="1" smtClean="0">
                <a:solidFill>
                  <a:srgbClr val="080808"/>
                </a:solidFill>
              </a:rPr>
              <a:t>espíritu</a:t>
            </a:r>
            <a:r>
              <a:rPr lang="en-US" sz="2400" dirty="0" smtClean="0">
                <a:solidFill>
                  <a:srgbClr val="080808"/>
                </a:solidFill>
              </a:rPr>
              <a:t> de Jacob </a:t>
            </a:r>
            <a:r>
              <a:rPr lang="en-US" sz="2400" dirty="0" err="1" smtClean="0">
                <a:solidFill>
                  <a:srgbClr val="080808"/>
                </a:solidFill>
              </a:rPr>
              <a:t>será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redimido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, los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de Israel, en la </a:t>
            </a:r>
            <a:r>
              <a:rPr lang="en-US" sz="2400" dirty="0" err="1" smtClean="0">
                <a:solidFill>
                  <a:srgbClr val="080808"/>
                </a:solidFill>
              </a:rPr>
              <a:t>Redención</a:t>
            </a:r>
            <a:r>
              <a:rPr lang="en-US" sz="2400" dirty="0" smtClean="0">
                <a:solidFill>
                  <a:srgbClr val="080808"/>
                </a:solidFill>
              </a:rPr>
              <a:t> total, la </a:t>
            </a:r>
            <a:r>
              <a:rPr lang="en-US" sz="2400" dirty="0" err="1" smtClean="0">
                <a:solidFill>
                  <a:srgbClr val="080808"/>
                </a:solidFill>
              </a:rPr>
              <a:t>Gueulá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Shelemá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acabó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Jacob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ordenar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recogió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pies en la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cama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expiró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fue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agregado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su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pueblo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49:33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Este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sentido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expresión</a:t>
            </a:r>
            <a:r>
              <a:rPr lang="en-US" sz="2400" dirty="0" smtClean="0">
                <a:solidFill>
                  <a:srgbClr val="080808"/>
                </a:solidFill>
              </a:rPr>
              <a:t> del Talmud (</a:t>
            </a:r>
            <a:r>
              <a:rPr lang="en-US" sz="2400" dirty="0" err="1" smtClean="0">
                <a:solidFill>
                  <a:srgbClr val="080808"/>
                </a:solidFill>
              </a:rPr>
              <a:t>Taanit</a:t>
            </a:r>
            <a:r>
              <a:rPr lang="en-US" sz="2400" dirty="0" smtClean="0">
                <a:solidFill>
                  <a:srgbClr val="080808"/>
                </a:solidFill>
              </a:rPr>
              <a:t>, 5): </a:t>
            </a:r>
            <a:r>
              <a:rPr lang="en-US" sz="2400" dirty="0" err="1" smtClean="0">
                <a:solidFill>
                  <a:srgbClr val="080808"/>
                </a:solidFill>
              </a:rPr>
              <a:t>Yaacov</a:t>
            </a:r>
            <a:r>
              <a:rPr lang="en-US" sz="2400" dirty="0" smtClean="0">
                <a:solidFill>
                  <a:srgbClr val="080808"/>
                </a:solidFill>
              </a:rPr>
              <a:t> Avinu lo met: "¡</a:t>
            </a:r>
            <a:r>
              <a:rPr lang="en-US" sz="2400" dirty="0" err="1" smtClean="0">
                <a:solidFill>
                  <a:srgbClr val="080808"/>
                </a:solidFill>
              </a:rPr>
              <a:t>Nuestro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patriarca</a:t>
            </a:r>
            <a:r>
              <a:rPr lang="en-US" sz="2400" dirty="0" smtClean="0">
                <a:solidFill>
                  <a:srgbClr val="080808"/>
                </a:solidFill>
              </a:rPr>
              <a:t> Jacob no </a:t>
            </a:r>
            <a:r>
              <a:rPr lang="en-US" sz="2400" dirty="0" err="1" smtClean="0">
                <a:solidFill>
                  <a:srgbClr val="080808"/>
                </a:solidFill>
              </a:rPr>
              <a:t>murió</a:t>
            </a:r>
            <a:r>
              <a:rPr lang="en-US" sz="2400" dirty="0" smtClean="0">
                <a:solidFill>
                  <a:srgbClr val="080808"/>
                </a:solidFill>
              </a:rPr>
              <a:t>! "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80808"/>
                </a:solidFill>
              </a:rPr>
              <a:t>Dijo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Rabí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Yojanan</a:t>
            </a:r>
            <a:r>
              <a:rPr lang="en-US" sz="2400" dirty="0" smtClean="0">
                <a:solidFill>
                  <a:srgbClr val="080808"/>
                </a:solidFill>
              </a:rPr>
              <a:t>: </a:t>
            </a:r>
            <a:r>
              <a:rPr lang="en-US" sz="2400" dirty="0" err="1" smtClean="0">
                <a:solidFill>
                  <a:srgbClr val="080808"/>
                </a:solidFill>
              </a:rPr>
              <a:t>Nuestro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patriarca</a:t>
            </a:r>
            <a:r>
              <a:rPr lang="en-US" sz="2400" dirty="0" smtClean="0">
                <a:solidFill>
                  <a:srgbClr val="080808"/>
                </a:solidFill>
              </a:rPr>
              <a:t> Jacob no </a:t>
            </a:r>
            <a:r>
              <a:rPr lang="en-US" sz="2400" dirty="0" err="1" smtClean="0">
                <a:solidFill>
                  <a:srgbClr val="080808"/>
                </a:solidFill>
              </a:rPr>
              <a:t>murió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Y </a:t>
            </a:r>
            <a:r>
              <a:rPr lang="en-US" sz="2400" dirty="0" smtClean="0">
                <a:solidFill>
                  <a:srgbClr val="080808"/>
                </a:solidFill>
              </a:rPr>
              <a:t>Rav </a:t>
            </a:r>
            <a:r>
              <a:rPr lang="en-US" sz="2400" dirty="0" err="1" smtClean="0">
                <a:solidFill>
                  <a:srgbClr val="080808"/>
                </a:solidFill>
              </a:rPr>
              <a:t>Najman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dijo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 a Rav Yitzjak: ¿</a:t>
            </a:r>
            <a:r>
              <a:rPr lang="en-US" sz="2400" dirty="0" err="1" smtClean="0">
                <a:solidFill>
                  <a:srgbClr val="080808"/>
                </a:solidFill>
              </a:rPr>
              <a:t>Acaso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falsamente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lamentaron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lamentadores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falsamente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lloraron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enterraron</a:t>
            </a:r>
            <a:r>
              <a:rPr lang="en-US" sz="2400" dirty="0" smtClean="0">
                <a:solidFill>
                  <a:srgbClr val="080808"/>
                </a:solidFill>
              </a:rPr>
              <a:t>?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acabó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Jacob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ordenar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recogió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pies en la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cama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expiró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fue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agregado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su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pueblo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49:33</a:t>
            </a:r>
            <a:endParaRPr lang="en-U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80808"/>
                </a:solidFill>
              </a:rPr>
              <a:t>Respondió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éste</a:t>
            </a:r>
            <a:r>
              <a:rPr lang="en-US" sz="2400" dirty="0" smtClean="0">
                <a:solidFill>
                  <a:srgbClr val="080808"/>
                </a:solidFill>
              </a:rPr>
              <a:t>: De las </a:t>
            </a:r>
            <a:r>
              <a:rPr lang="en-US" sz="2400" dirty="0" err="1" smtClean="0">
                <a:solidFill>
                  <a:srgbClr val="080808"/>
                </a:solidFill>
              </a:rPr>
              <a:t>Sagradas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Escrituras</a:t>
            </a:r>
            <a:r>
              <a:rPr lang="en-US" sz="2400" dirty="0" smtClean="0">
                <a:solidFill>
                  <a:srgbClr val="080808"/>
                </a:solidFill>
              </a:rPr>
              <a:t> lo </a:t>
            </a:r>
            <a:r>
              <a:rPr lang="en-US" sz="2400" dirty="0" err="1" smtClean="0">
                <a:solidFill>
                  <a:srgbClr val="080808"/>
                </a:solidFill>
              </a:rPr>
              <a:t>aprendo</a:t>
            </a:r>
            <a:r>
              <a:rPr lang="en-US" sz="2400" dirty="0" smtClean="0">
                <a:solidFill>
                  <a:srgbClr val="080808"/>
                </a:solidFill>
              </a:rPr>
              <a:t>: "Y </a:t>
            </a:r>
            <a:r>
              <a:rPr lang="en-US" sz="2400" dirty="0" err="1" smtClean="0">
                <a:solidFill>
                  <a:srgbClr val="080808"/>
                </a:solidFill>
              </a:rPr>
              <a:t>tú</a:t>
            </a:r>
            <a:r>
              <a:rPr lang="en-US" sz="2400" dirty="0" smtClean="0">
                <a:solidFill>
                  <a:srgbClr val="080808"/>
                </a:solidFill>
              </a:rPr>
              <a:t> no </a:t>
            </a:r>
            <a:r>
              <a:rPr lang="en-US" sz="2400" dirty="0" err="1" smtClean="0">
                <a:solidFill>
                  <a:srgbClr val="080808"/>
                </a:solidFill>
              </a:rPr>
              <a:t>temas</a:t>
            </a:r>
            <a:r>
              <a:rPr lang="en-US" sz="2400" dirty="0" smtClean="0">
                <a:solidFill>
                  <a:srgbClr val="080808"/>
                </a:solidFill>
              </a:rPr>
              <a:t>, mi </a:t>
            </a:r>
            <a:r>
              <a:rPr lang="en-US" sz="2400" dirty="0" err="1" smtClean="0">
                <a:solidFill>
                  <a:srgbClr val="080808"/>
                </a:solidFill>
              </a:rPr>
              <a:t>siervo</a:t>
            </a:r>
            <a:r>
              <a:rPr lang="en-US" sz="2400" dirty="0" smtClean="0">
                <a:solidFill>
                  <a:srgbClr val="080808"/>
                </a:solidFill>
              </a:rPr>
              <a:t> Jacob, dice el </a:t>
            </a:r>
            <a:r>
              <a:rPr lang="en-US" sz="2400" dirty="0" err="1" smtClean="0">
                <a:solidFill>
                  <a:srgbClr val="080808"/>
                </a:solidFill>
              </a:rPr>
              <a:t>Eterno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ni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atemorices</a:t>
            </a:r>
            <a:r>
              <a:rPr lang="en-US" sz="2400" dirty="0" smtClean="0">
                <a:solidFill>
                  <a:srgbClr val="080808"/>
                </a:solidFill>
              </a:rPr>
              <a:t>, Israel, </a:t>
            </a:r>
            <a:r>
              <a:rPr lang="en-US" sz="2400" dirty="0" err="1" smtClean="0">
                <a:solidFill>
                  <a:srgbClr val="080808"/>
                </a:solidFill>
              </a:rPr>
              <a:t>porque</a:t>
            </a:r>
            <a:r>
              <a:rPr lang="en-US" sz="2400" dirty="0" smtClean="0">
                <a:solidFill>
                  <a:srgbClr val="080808"/>
                </a:solidFill>
              </a:rPr>
              <a:t> he </a:t>
            </a:r>
            <a:r>
              <a:rPr lang="en-US" sz="2400" dirty="0" err="1" smtClean="0">
                <a:solidFill>
                  <a:srgbClr val="080808"/>
                </a:solidFill>
              </a:rPr>
              <a:t>aquí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Yo</a:t>
            </a:r>
            <a:r>
              <a:rPr lang="en-US" sz="2400" dirty="0" smtClean="0">
                <a:solidFill>
                  <a:srgbClr val="080808"/>
                </a:solidFill>
              </a:rPr>
              <a:t> soy el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salva</a:t>
            </a:r>
            <a:r>
              <a:rPr lang="en-US" sz="2400" dirty="0" smtClean="0">
                <a:solidFill>
                  <a:srgbClr val="080808"/>
                </a:solidFill>
              </a:rPr>
              <a:t> de las </a:t>
            </a:r>
            <a:r>
              <a:rPr lang="en-US" sz="2400" dirty="0" err="1" smtClean="0">
                <a:solidFill>
                  <a:srgbClr val="080808"/>
                </a:solidFill>
              </a:rPr>
              <a:t>lejanías</a:t>
            </a:r>
            <a:r>
              <a:rPr lang="en-US" sz="2400" dirty="0" smtClean="0">
                <a:solidFill>
                  <a:srgbClr val="080808"/>
                </a:solidFill>
              </a:rPr>
              <a:t>, y a </a:t>
            </a:r>
            <a:r>
              <a:rPr lang="en-US" sz="2400" dirty="0" err="1" smtClean="0">
                <a:solidFill>
                  <a:srgbClr val="080808"/>
                </a:solidFill>
              </a:rPr>
              <a:t>tus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de las </a:t>
            </a:r>
            <a:r>
              <a:rPr lang="en-US" sz="2400" dirty="0" err="1" smtClean="0">
                <a:solidFill>
                  <a:srgbClr val="080808"/>
                </a:solidFill>
              </a:rPr>
              <a:t>tierras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cautiverio</a:t>
            </a:r>
            <a:r>
              <a:rPr lang="en-US" sz="2400" dirty="0" smtClean="0">
                <a:solidFill>
                  <a:srgbClr val="080808"/>
                </a:solidFill>
              </a:rPr>
              <a:t>" (</a:t>
            </a:r>
            <a:r>
              <a:rPr lang="en-US" sz="2400" dirty="0" err="1" smtClean="0">
                <a:solidFill>
                  <a:srgbClr val="080808"/>
                </a:solidFill>
              </a:rPr>
              <a:t>Jeremías</a:t>
            </a:r>
            <a:r>
              <a:rPr lang="en-US" sz="2400" dirty="0" smtClean="0">
                <a:solidFill>
                  <a:srgbClr val="080808"/>
                </a:solidFill>
              </a:rPr>
              <a:t> 30, 10</a:t>
            </a:r>
            <a:r>
              <a:rPr lang="en-US" sz="2400" dirty="0" smtClean="0">
                <a:solidFill>
                  <a:srgbClr val="080808"/>
                </a:solidFill>
              </a:rPr>
              <a:t>).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Las </a:t>
            </a:r>
            <a:r>
              <a:rPr lang="en-US" sz="2400" dirty="0" err="1" smtClean="0">
                <a:solidFill>
                  <a:srgbClr val="080808"/>
                </a:solidFill>
              </a:rPr>
              <a:t>Escrituras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Sagradas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equiparan</a:t>
            </a:r>
            <a:r>
              <a:rPr lang="en-US" sz="2400" dirty="0" smtClean="0">
                <a:solidFill>
                  <a:srgbClr val="080808"/>
                </a:solidFill>
              </a:rPr>
              <a:t> a Jacob con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: </a:t>
            </a:r>
            <a:r>
              <a:rPr lang="en-US" sz="2400" b="1" dirty="0" smtClean="0">
                <a:solidFill>
                  <a:srgbClr val="080808"/>
                </a:solidFill>
              </a:rPr>
              <a:t>Ma </a:t>
            </a:r>
            <a:r>
              <a:rPr lang="en-US" sz="2400" b="1" dirty="0" err="1" smtClean="0">
                <a:solidFill>
                  <a:srgbClr val="080808"/>
                </a:solidFill>
              </a:rPr>
              <a:t>zaró</a:t>
            </a:r>
            <a:r>
              <a:rPr lang="en-US" sz="2400" b="1" dirty="0" smtClean="0">
                <a:solidFill>
                  <a:srgbClr val="080808"/>
                </a:solidFill>
              </a:rPr>
              <a:t> </a:t>
            </a:r>
            <a:r>
              <a:rPr lang="en-US" sz="2400" b="1" dirty="0" err="1" smtClean="0">
                <a:solidFill>
                  <a:srgbClr val="080808"/>
                </a:solidFill>
              </a:rPr>
              <a:t>bajayim</a:t>
            </a:r>
            <a:r>
              <a:rPr lang="en-US" sz="2400" b="1" dirty="0" smtClean="0">
                <a:solidFill>
                  <a:srgbClr val="080808"/>
                </a:solidFill>
              </a:rPr>
              <a:t>, </a:t>
            </a:r>
            <a:r>
              <a:rPr lang="en-US" sz="2400" b="1" dirty="0" err="1" smtClean="0">
                <a:solidFill>
                  <a:srgbClr val="080808"/>
                </a:solidFill>
              </a:rPr>
              <a:t>af</a:t>
            </a:r>
            <a:r>
              <a:rPr lang="en-US" sz="2400" b="1" dirty="0" smtClean="0">
                <a:solidFill>
                  <a:srgbClr val="080808"/>
                </a:solidFill>
              </a:rPr>
              <a:t> </a:t>
            </a:r>
            <a:r>
              <a:rPr lang="en-US" sz="2400" b="1" dirty="0" err="1" smtClean="0">
                <a:solidFill>
                  <a:srgbClr val="080808"/>
                </a:solidFill>
              </a:rPr>
              <a:t>hu</a:t>
            </a:r>
            <a:r>
              <a:rPr lang="en-US" sz="2400" b="1" dirty="0" smtClean="0">
                <a:solidFill>
                  <a:srgbClr val="080808"/>
                </a:solidFill>
              </a:rPr>
              <a:t> </a:t>
            </a:r>
            <a:r>
              <a:rPr lang="en-US" sz="2400" b="1" dirty="0" err="1" smtClean="0">
                <a:solidFill>
                  <a:srgbClr val="080808"/>
                </a:solidFill>
              </a:rPr>
              <a:t>bajayim</a:t>
            </a:r>
            <a:r>
              <a:rPr lang="en-US" sz="2400" i="1" dirty="0" smtClean="0">
                <a:solidFill>
                  <a:srgbClr val="080808"/>
                </a:solidFill>
              </a:rPr>
              <a:t>: "Al </a:t>
            </a:r>
            <a:r>
              <a:rPr lang="en-US" sz="2400" i="1" dirty="0" err="1" smtClean="0">
                <a:solidFill>
                  <a:srgbClr val="080808"/>
                </a:solidFill>
              </a:rPr>
              <a:t>igual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que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su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descendencia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está</a:t>
            </a:r>
            <a:r>
              <a:rPr lang="en-US" sz="2400" i="1" dirty="0" smtClean="0">
                <a:solidFill>
                  <a:srgbClr val="080808"/>
                </a:solidFill>
              </a:rPr>
              <a:t> en la vida, </a:t>
            </a:r>
            <a:r>
              <a:rPr lang="en-US" sz="2400" i="1" dirty="0" err="1" smtClean="0">
                <a:solidFill>
                  <a:srgbClr val="080808"/>
                </a:solidFill>
              </a:rPr>
              <a:t>también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él</a:t>
            </a:r>
            <a:r>
              <a:rPr lang="en-US" sz="2400" i="1" dirty="0" smtClean="0">
                <a:solidFill>
                  <a:srgbClr val="080808"/>
                </a:solidFill>
              </a:rPr>
              <a:t> </a:t>
            </a:r>
            <a:r>
              <a:rPr lang="en-US" sz="2400" i="1" dirty="0" err="1" smtClean="0">
                <a:solidFill>
                  <a:srgbClr val="080808"/>
                </a:solidFill>
              </a:rPr>
              <a:t>está</a:t>
            </a:r>
            <a:r>
              <a:rPr lang="en-US" sz="2400" i="1" dirty="0" smtClean="0">
                <a:solidFill>
                  <a:srgbClr val="080808"/>
                </a:solidFill>
              </a:rPr>
              <a:t> en la vida".</a:t>
            </a:r>
            <a:endParaRPr lang="en-US" sz="24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después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haber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sepultado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padre,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volvió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José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Egipto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,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hermanos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habían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subido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entierro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padre.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50:14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80808"/>
                </a:solidFill>
              </a:rPr>
              <a:t>Cuando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smtClean="0">
                <a:solidFill>
                  <a:srgbClr val="080808"/>
                </a:solidFill>
              </a:rPr>
              <a:t>José </a:t>
            </a:r>
            <a:r>
              <a:rPr lang="en-US" sz="2400" dirty="0" err="1" smtClean="0">
                <a:solidFill>
                  <a:srgbClr val="080808"/>
                </a:solidFill>
              </a:rPr>
              <a:t>volvió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entierro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padre, </a:t>
            </a:r>
            <a:r>
              <a:rPr lang="en-US" sz="2400" dirty="0" err="1" smtClean="0">
                <a:solidFill>
                  <a:srgbClr val="080808"/>
                </a:solidFill>
              </a:rPr>
              <a:t>cuenta</a:t>
            </a:r>
            <a:r>
              <a:rPr lang="en-US" sz="2400" dirty="0" smtClean="0">
                <a:solidFill>
                  <a:srgbClr val="080808"/>
                </a:solidFill>
              </a:rPr>
              <a:t> el Midrash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separó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cortejo</a:t>
            </a:r>
            <a:r>
              <a:rPr lang="en-US" sz="2400" dirty="0" smtClean="0">
                <a:solidFill>
                  <a:srgbClr val="080808"/>
                </a:solidFill>
              </a:rPr>
              <a:t> y, </a:t>
            </a:r>
            <a:r>
              <a:rPr lang="en-US" sz="2400" dirty="0" err="1" smtClean="0">
                <a:solidFill>
                  <a:srgbClr val="080808"/>
                </a:solidFill>
              </a:rPr>
              <a:t>junto</a:t>
            </a:r>
            <a:r>
              <a:rPr lang="en-US" sz="2400" dirty="0" smtClean="0">
                <a:solidFill>
                  <a:srgbClr val="080808"/>
                </a:solidFill>
              </a:rPr>
              <a:t> con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dos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Dotán</a:t>
            </a:r>
            <a:r>
              <a:rPr lang="en-US" sz="2400" dirty="0" smtClean="0">
                <a:solidFill>
                  <a:srgbClr val="080808"/>
                </a:solidFill>
              </a:rPr>
              <a:t>, al </a:t>
            </a:r>
            <a:r>
              <a:rPr lang="en-US" sz="2400" dirty="0" err="1" smtClean="0">
                <a:solidFill>
                  <a:srgbClr val="080808"/>
                </a:solidFill>
              </a:rPr>
              <a:t>mismo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donde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encontraba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famoso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pozo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Y </a:t>
            </a:r>
            <a:r>
              <a:rPr lang="en-US" sz="2400" dirty="0" smtClean="0">
                <a:solidFill>
                  <a:srgbClr val="080808"/>
                </a:solidFill>
              </a:rPr>
              <a:t>José </a:t>
            </a:r>
            <a:r>
              <a:rPr lang="en-US" sz="2400" dirty="0" err="1" smtClean="0">
                <a:solidFill>
                  <a:srgbClr val="080808"/>
                </a:solidFill>
              </a:rPr>
              <a:t>dijo</a:t>
            </a:r>
            <a:r>
              <a:rPr lang="en-US" sz="2400" dirty="0" smtClean="0">
                <a:solidFill>
                  <a:srgbClr val="080808"/>
                </a:solidFill>
              </a:rPr>
              <a:t>: ¡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míos</a:t>
            </a:r>
            <a:r>
              <a:rPr lang="en-US" sz="2400" dirty="0" smtClean="0">
                <a:solidFill>
                  <a:srgbClr val="080808"/>
                </a:solidFill>
              </a:rPr>
              <a:t>! </a:t>
            </a:r>
            <a:r>
              <a:rPr lang="en-US" sz="2400" dirty="0" err="1" smtClean="0">
                <a:solidFill>
                  <a:srgbClr val="080808"/>
                </a:solidFill>
              </a:rPr>
              <a:t>Hace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algunos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años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vuestro</a:t>
            </a:r>
            <a:r>
              <a:rPr lang="en-US" sz="2400" dirty="0" smtClean="0">
                <a:solidFill>
                  <a:srgbClr val="080808"/>
                </a:solidFill>
              </a:rPr>
              <a:t> padre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hoy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rico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considerado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estuvo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dentro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pozo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desnudo</a:t>
            </a:r>
            <a:r>
              <a:rPr lang="en-US" sz="2400" dirty="0" smtClean="0">
                <a:solidFill>
                  <a:srgbClr val="080808"/>
                </a:solidFill>
              </a:rPr>
              <a:t>, sin un </a:t>
            </a:r>
            <a:r>
              <a:rPr lang="en-US" sz="2400" dirty="0" err="1" smtClean="0">
                <a:solidFill>
                  <a:srgbClr val="080808"/>
                </a:solidFill>
              </a:rPr>
              <a:t>pedazo</a:t>
            </a:r>
            <a:r>
              <a:rPr lang="en-US" sz="2400" dirty="0" smtClean="0">
                <a:solidFill>
                  <a:srgbClr val="080808"/>
                </a:solidFill>
              </a:rPr>
              <a:t> de pan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matar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hambre</a:t>
            </a:r>
            <a:r>
              <a:rPr lang="en-US" sz="2400" dirty="0" smtClean="0">
                <a:solidFill>
                  <a:srgbClr val="080808"/>
                </a:solidFill>
              </a:rPr>
              <a:t>, sin </a:t>
            </a:r>
            <a:r>
              <a:rPr lang="en-US" sz="2400" dirty="0" err="1" smtClean="0">
                <a:solidFill>
                  <a:srgbClr val="080808"/>
                </a:solidFill>
              </a:rPr>
              <a:t>una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gota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agua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matar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sed</a:t>
            </a:r>
            <a:r>
              <a:rPr lang="en-US" sz="2400" dirty="0" smtClean="0">
                <a:solidFill>
                  <a:srgbClr val="080808"/>
                </a:solidFill>
              </a:rPr>
              <a:t>, y </a:t>
            </a:r>
            <a:r>
              <a:rPr lang="en-US" sz="2400" dirty="0" err="1" smtClean="0">
                <a:solidFill>
                  <a:srgbClr val="080808"/>
                </a:solidFill>
              </a:rPr>
              <a:t>expuesto</a:t>
            </a:r>
            <a:r>
              <a:rPr lang="en-US" sz="2400" dirty="0" smtClean="0">
                <a:solidFill>
                  <a:srgbClr val="080808"/>
                </a:solidFill>
              </a:rPr>
              <a:t> a reptiles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podían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morderle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después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haber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sepultado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padre,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volvió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José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Egipto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,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hermanos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habían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subido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entierro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padre.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50:14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80808"/>
                </a:solidFill>
              </a:rPr>
              <a:t>Pero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vuestro</a:t>
            </a:r>
            <a:r>
              <a:rPr lang="en-US" sz="2400" dirty="0" smtClean="0">
                <a:solidFill>
                  <a:srgbClr val="080808"/>
                </a:solidFill>
              </a:rPr>
              <a:t> padre </a:t>
            </a:r>
            <a:r>
              <a:rPr lang="en-US" sz="2400" dirty="0" err="1" smtClean="0">
                <a:solidFill>
                  <a:srgbClr val="080808"/>
                </a:solidFill>
              </a:rPr>
              <a:t>tuvo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fe</a:t>
            </a:r>
            <a:r>
              <a:rPr lang="en-US" sz="2400" dirty="0" smtClean="0">
                <a:solidFill>
                  <a:srgbClr val="080808"/>
                </a:solidFill>
              </a:rPr>
              <a:t> en Dios y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salvado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r>
              <a:rPr lang="en-US" sz="2400" dirty="0" err="1" smtClean="0">
                <a:solidFill>
                  <a:srgbClr val="080808"/>
                </a:solidFill>
              </a:rPr>
              <a:t>Recordad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míos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el </a:t>
            </a:r>
            <a:r>
              <a:rPr lang="en-US" sz="2400" dirty="0" err="1" smtClean="0">
                <a:solidFill>
                  <a:srgbClr val="080808"/>
                </a:solidFill>
              </a:rPr>
              <a:t>Eterno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misericordioso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alza</a:t>
            </a:r>
            <a:r>
              <a:rPr lang="en-US" sz="2400" dirty="0" smtClean="0">
                <a:solidFill>
                  <a:srgbClr val="080808"/>
                </a:solidFill>
              </a:rPr>
              <a:t> a los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son </a:t>
            </a:r>
            <a:r>
              <a:rPr lang="en-US" sz="2400" dirty="0" err="1" smtClean="0">
                <a:solidFill>
                  <a:srgbClr val="080808"/>
                </a:solidFill>
              </a:rPr>
              <a:t>humildes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tienen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confianza</a:t>
            </a:r>
            <a:r>
              <a:rPr lang="en-US" sz="2400" dirty="0" smtClean="0">
                <a:solidFill>
                  <a:srgbClr val="080808"/>
                </a:solidFill>
              </a:rPr>
              <a:t> en El; y </a:t>
            </a:r>
            <a:r>
              <a:rPr lang="en-US" sz="2400" dirty="0" err="1" smtClean="0">
                <a:solidFill>
                  <a:srgbClr val="080808"/>
                </a:solidFill>
              </a:rPr>
              <a:t>rebaja</a:t>
            </a:r>
            <a:r>
              <a:rPr lang="en-US" sz="2400" dirty="0" smtClean="0">
                <a:solidFill>
                  <a:srgbClr val="080808"/>
                </a:solidFill>
              </a:rPr>
              <a:t> a los </a:t>
            </a:r>
            <a:r>
              <a:rPr lang="en-US" sz="2400" dirty="0" err="1" smtClean="0">
                <a:solidFill>
                  <a:srgbClr val="080808"/>
                </a:solidFill>
              </a:rPr>
              <a:t>orgullosos</a:t>
            </a:r>
            <a:r>
              <a:rPr lang="en-US" sz="2400" dirty="0" smtClean="0">
                <a:solidFill>
                  <a:srgbClr val="080808"/>
                </a:solidFill>
              </a:rPr>
              <a:t> y a </a:t>
            </a:r>
            <a:r>
              <a:rPr lang="en-US" sz="2400" dirty="0" err="1" smtClean="0">
                <a:solidFill>
                  <a:srgbClr val="080808"/>
                </a:solidFill>
              </a:rPr>
              <a:t>aquéllos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apartan</a:t>
            </a:r>
            <a:r>
              <a:rPr lang="en-US" sz="2400" dirty="0" smtClean="0">
                <a:solidFill>
                  <a:srgbClr val="080808"/>
                </a:solidFill>
              </a:rPr>
              <a:t> de los </a:t>
            </a:r>
            <a:r>
              <a:rPr lang="en-US" sz="2400" dirty="0" err="1" smtClean="0">
                <a:solidFill>
                  <a:srgbClr val="080808"/>
                </a:solidFill>
              </a:rPr>
              <a:t>caminos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justicia</a:t>
            </a:r>
            <a:r>
              <a:rPr lang="en-US" sz="2400" dirty="0" smtClean="0">
                <a:solidFill>
                  <a:srgbClr val="080808"/>
                </a:solidFill>
              </a:rPr>
              <a:t> y de la </a:t>
            </a:r>
            <a:r>
              <a:rPr lang="en-US" sz="2400" dirty="0" err="1" smtClean="0">
                <a:solidFill>
                  <a:srgbClr val="080808"/>
                </a:solidFill>
              </a:rPr>
              <a:t>verdad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Es </a:t>
            </a:r>
            <a:r>
              <a:rPr lang="en-US" sz="2400" dirty="0" smtClean="0">
                <a:solidFill>
                  <a:srgbClr val="080808"/>
                </a:solidFill>
              </a:rPr>
              <a:t>en </a:t>
            </a:r>
            <a:r>
              <a:rPr lang="en-US" sz="2400" dirty="0" err="1" smtClean="0">
                <a:solidFill>
                  <a:srgbClr val="080808"/>
                </a:solidFill>
              </a:rPr>
              <a:t>este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mismo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lugar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donde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yo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quise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decirles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estas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palabras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no las </a:t>
            </a:r>
            <a:r>
              <a:rPr lang="en-US" sz="2400" dirty="0" err="1" smtClean="0">
                <a:solidFill>
                  <a:srgbClr val="080808"/>
                </a:solidFill>
              </a:rPr>
              <a:t>olviden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jamás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después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haber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sepultado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padre,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volvió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José a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Egipto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,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hermanos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habían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subido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entierro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padre.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50:14</a:t>
            </a: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"</a:t>
            </a:r>
            <a:r>
              <a:rPr lang="en-US" sz="2400" dirty="0" smtClean="0">
                <a:solidFill>
                  <a:srgbClr val="080808"/>
                </a:solidFill>
              </a:rPr>
              <a:t>Dios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quien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quita</a:t>
            </a:r>
            <a:r>
              <a:rPr lang="en-US" sz="2400" dirty="0" smtClean="0">
                <a:solidFill>
                  <a:srgbClr val="080808"/>
                </a:solidFill>
              </a:rPr>
              <a:t> la vida y la </a:t>
            </a:r>
            <a:r>
              <a:rPr lang="en-US" sz="2400" dirty="0" err="1" smtClean="0">
                <a:solidFill>
                  <a:srgbClr val="080808"/>
                </a:solidFill>
              </a:rPr>
              <a:t>da</a:t>
            </a:r>
            <a:r>
              <a:rPr lang="en-US" sz="2400" dirty="0" smtClean="0">
                <a:solidFill>
                  <a:srgbClr val="080808"/>
                </a:solidFill>
              </a:rPr>
              <a:t>; </a:t>
            </a:r>
            <a:r>
              <a:rPr lang="en-US" sz="2400" dirty="0" err="1" smtClean="0">
                <a:solidFill>
                  <a:srgbClr val="080808"/>
                </a:solidFill>
              </a:rPr>
              <a:t>hace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descender</a:t>
            </a:r>
            <a:r>
              <a:rPr lang="en-US" sz="2400" dirty="0" smtClean="0">
                <a:solidFill>
                  <a:srgbClr val="080808"/>
                </a:solidFill>
              </a:rPr>
              <a:t> a la </a:t>
            </a:r>
            <a:r>
              <a:rPr lang="en-US" sz="2400" dirty="0" err="1" smtClean="0">
                <a:solidFill>
                  <a:srgbClr val="080808"/>
                </a:solidFill>
              </a:rPr>
              <a:t>tumba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hace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elevarse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80808"/>
                </a:solidFill>
              </a:rPr>
              <a:t>El </a:t>
            </a:r>
            <a:r>
              <a:rPr lang="en-US" sz="2400" dirty="0" err="1" smtClean="0">
                <a:solidFill>
                  <a:srgbClr val="080808"/>
                </a:solidFill>
              </a:rPr>
              <a:t>Eterno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quien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hace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empobrecer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da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riquezas</a:t>
            </a:r>
            <a:r>
              <a:rPr lang="en-US" sz="2400" dirty="0" smtClean="0">
                <a:solidFill>
                  <a:srgbClr val="080808"/>
                </a:solidFill>
              </a:rPr>
              <a:t>; El abate y </a:t>
            </a:r>
            <a:r>
              <a:rPr lang="en-US" sz="2400" dirty="0" err="1" smtClean="0">
                <a:solidFill>
                  <a:srgbClr val="080808"/>
                </a:solidFill>
              </a:rPr>
              <a:t>también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ensalza</a:t>
            </a:r>
            <a:r>
              <a:rPr lang="en-US" sz="2400" dirty="0" smtClean="0">
                <a:solidFill>
                  <a:srgbClr val="080808"/>
                </a:solidFill>
              </a:rPr>
              <a:t>; </a:t>
            </a:r>
            <a:r>
              <a:rPr lang="en-US" sz="2400" dirty="0" err="1" smtClean="0">
                <a:solidFill>
                  <a:srgbClr val="080808"/>
                </a:solidFill>
              </a:rPr>
              <a:t>levanta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polvo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pobre</a:t>
            </a:r>
            <a:r>
              <a:rPr lang="en-US" sz="2400" dirty="0" smtClean="0">
                <a:solidFill>
                  <a:srgbClr val="080808"/>
                </a:solidFill>
              </a:rPr>
              <a:t>, del </a:t>
            </a:r>
            <a:r>
              <a:rPr lang="en-US" sz="2400" dirty="0" err="1" smtClean="0">
                <a:solidFill>
                  <a:srgbClr val="080808"/>
                </a:solidFill>
              </a:rPr>
              <a:t>montón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basura</a:t>
            </a:r>
            <a:r>
              <a:rPr lang="en-US" sz="2400" dirty="0" smtClean="0">
                <a:solidFill>
                  <a:srgbClr val="080808"/>
                </a:solidFill>
              </a:rPr>
              <a:t> al </a:t>
            </a:r>
            <a:r>
              <a:rPr lang="en-US" sz="2400" dirty="0" err="1" smtClean="0">
                <a:solidFill>
                  <a:srgbClr val="080808"/>
                </a:solidFill>
              </a:rPr>
              <a:t>necesitado</a:t>
            </a:r>
            <a:r>
              <a:rPr lang="en-US" sz="2400" dirty="0" smtClean="0">
                <a:solidFill>
                  <a:srgbClr val="080808"/>
                </a:solidFill>
              </a:rPr>
              <a:t>,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hacerlos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sentar</a:t>
            </a:r>
            <a:r>
              <a:rPr lang="en-US" sz="2400" dirty="0" smtClean="0">
                <a:solidFill>
                  <a:srgbClr val="080808"/>
                </a:solidFill>
              </a:rPr>
              <a:t> entre los </a:t>
            </a:r>
            <a:r>
              <a:rPr lang="en-US" sz="2400" dirty="0" err="1" smtClean="0">
                <a:solidFill>
                  <a:srgbClr val="080808"/>
                </a:solidFill>
              </a:rPr>
              <a:t>príncipes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para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darles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herencia</a:t>
            </a:r>
            <a:r>
              <a:rPr lang="en-US" sz="2400" dirty="0" smtClean="0">
                <a:solidFill>
                  <a:srgbClr val="080808"/>
                </a:solidFill>
              </a:rPr>
              <a:t> un </a:t>
            </a:r>
            <a:r>
              <a:rPr lang="en-US" sz="2400" dirty="0" err="1" smtClean="0">
                <a:solidFill>
                  <a:srgbClr val="080808"/>
                </a:solidFill>
              </a:rPr>
              <a:t>trono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gloria</a:t>
            </a:r>
            <a:r>
              <a:rPr lang="en-US" sz="2400" dirty="0" smtClean="0">
                <a:solidFill>
                  <a:srgbClr val="080808"/>
                </a:solidFill>
              </a:rPr>
              <a:t>" (1 Samuel 2,  6-8).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murió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José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ciento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diez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y le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embalsamaron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le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pusieron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un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ataúd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Egipto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50:26</a:t>
            </a:r>
            <a:endParaRPr lang="es-CO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rgbClr val="080808"/>
                </a:solidFill>
              </a:rPr>
              <a:t>Murió</a:t>
            </a:r>
            <a:r>
              <a:rPr lang="en-US" sz="2400" b="1" dirty="0" smtClean="0">
                <a:solidFill>
                  <a:srgbClr val="080808"/>
                </a:solidFill>
              </a:rPr>
              <a:t> José</a:t>
            </a:r>
            <a:r>
              <a:rPr lang="en-US" sz="2400" dirty="0" smtClean="0">
                <a:solidFill>
                  <a:srgbClr val="080808"/>
                </a:solidFill>
              </a:rPr>
              <a:t/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  </a:t>
            </a:r>
            <a:r>
              <a:rPr lang="en-US" sz="2200" dirty="0" smtClean="0">
                <a:solidFill>
                  <a:srgbClr val="080808"/>
                </a:solidFill>
              </a:rPr>
              <a:t>José </a:t>
            </a:r>
            <a:r>
              <a:rPr lang="en-US" sz="2200" dirty="0" err="1" smtClean="0">
                <a:solidFill>
                  <a:srgbClr val="080808"/>
                </a:solidFill>
              </a:rPr>
              <a:t>muere</a:t>
            </a:r>
            <a:r>
              <a:rPr lang="en-US" sz="2200" dirty="0" smtClean="0">
                <a:solidFill>
                  <a:srgbClr val="080808"/>
                </a:solidFill>
              </a:rPr>
              <a:t> en el </a:t>
            </a:r>
            <a:r>
              <a:rPr lang="en-US" sz="2200" dirty="0" err="1" smtClean="0">
                <a:solidFill>
                  <a:srgbClr val="080808"/>
                </a:solidFill>
              </a:rPr>
              <a:t>Galut</a:t>
            </a:r>
            <a:r>
              <a:rPr lang="en-US" sz="2200" dirty="0" smtClean="0">
                <a:solidFill>
                  <a:srgbClr val="080808"/>
                </a:solidFill>
              </a:rPr>
              <a:t> (</a:t>
            </a:r>
            <a:r>
              <a:rPr lang="en-US" sz="2200" dirty="0" err="1" smtClean="0">
                <a:solidFill>
                  <a:srgbClr val="080808"/>
                </a:solidFill>
              </a:rPr>
              <a:t>fuera</a:t>
            </a:r>
            <a:r>
              <a:rPr lang="en-US" sz="2200" dirty="0" smtClean="0">
                <a:solidFill>
                  <a:srgbClr val="080808"/>
                </a:solidFill>
              </a:rPr>
              <a:t> de Israel), </a:t>
            </a:r>
            <a:r>
              <a:rPr lang="en-US" sz="2200" dirty="0" err="1" smtClean="0">
                <a:solidFill>
                  <a:srgbClr val="080808"/>
                </a:solidFill>
              </a:rPr>
              <a:t>pero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desea</a:t>
            </a:r>
            <a:r>
              <a:rPr lang="en-US" sz="2200" dirty="0" smtClean="0">
                <a:solidFill>
                  <a:srgbClr val="080808"/>
                </a:solidFill>
              </a:rPr>
              <a:t> ser </a:t>
            </a:r>
            <a:r>
              <a:rPr lang="en-US" sz="2200" dirty="0" err="1" smtClean="0">
                <a:solidFill>
                  <a:srgbClr val="080808"/>
                </a:solidFill>
              </a:rPr>
              <a:t>enterrado</a:t>
            </a:r>
            <a:r>
              <a:rPr lang="en-US" sz="2200" dirty="0" smtClean="0">
                <a:solidFill>
                  <a:srgbClr val="080808"/>
                </a:solidFill>
              </a:rPr>
              <a:t> en </a:t>
            </a:r>
            <a:r>
              <a:rPr lang="en-US" sz="2200" dirty="0" err="1" smtClean="0">
                <a:solidFill>
                  <a:srgbClr val="080808"/>
                </a:solidFill>
              </a:rPr>
              <a:t>Canaán</a:t>
            </a:r>
            <a:r>
              <a:rPr lang="en-US" sz="2200" dirty="0" smtClean="0">
                <a:solidFill>
                  <a:srgbClr val="080808"/>
                </a:solidFill>
              </a:rPr>
              <a:t>, la </a:t>
            </a:r>
            <a:r>
              <a:rPr lang="en-US" sz="2200" dirty="0" err="1" smtClean="0">
                <a:solidFill>
                  <a:srgbClr val="080808"/>
                </a:solidFill>
              </a:rPr>
              <a:t>tierra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prometida</a:t>
            </a:r>
            <a:r>
              <a:rPr lang="en-US" sz="2200" dirty="0" smtClean="0">
                <a:solidFill>
                  <a:srgbClr val="080808"/>
                </a:solidFill>
              </a:rPr>
              <a:t> a los </a:t>
            </a:r>
            <a:r>
              <a:rPr lang="en-US" sz="2200" dirty="0" err="1" smtClean="0">
                <a:solidFill>
                  <a:srgbClr val="080808"/>
                </a:solidFill>
              </a:rPr>
              <a:t>patriarcas</a:t>
            </a:r>
            <a:r>
              <a:rPr lang="en-US" sz="2200" dirty="0" smtClean="0">
                <a:solidFill>
                  <a:srgbClr val="080808"/>
                </a:solidFill>
              </a:rPr>
              <a:t>. </a:t>
            </a:r>
            <a:endParaRPr lang="en-US" sz="22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80808"/>
                </a:solidFill>
              </a:rPr>
              <a:t>No </a:t>
            </a:r>
            <a:r>
              <a:rPr lang="en-US" sz="2200" dirty="0" err="1" smtClean="0">
                <a:solidFill>
                  <a:srgbClr val="080808"/>
                </a:solidFill>
              </a:rPr>
              <a:t>puede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admitir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cuerpo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descanse</a:t>
            </a:r>
            <a:r>
              <a:rPr lang="en-US" sz="2200" dirty="0" smtClean="0">
                <a:solidFill>
                  <a:srgbClr val="080808"/>
                </a:solidFill>
              </a:rPr>
              <a:t> en un </a:t>
            </a:r>
            <a:r>
              <a:rPr lang="en-US" sz="2200" dirty="0" err="1" smtClean="0">
                <a:solidFill>
                  <a:srgbClr val="080808"/>
                </a:solidFill>
              </a:rPr>
              <a:t>país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impuro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como</a:t>
            </a:r>
            <a:r>
              <a:rPr lang="en-US" sz="2200" dirty="0" smtClean="0">
                <a:solidFill>
                  <a:srgbClr val="080808"/>
                </a:solidFill>
              </a:rPr>
              <a:t> lo era </a:t>
            </a:r>
            <a:r>
              <a:rPr lang="en-US" sz="2200" dirty="0" err="1" smtClean="0">
                <a:solidFill>
                  <a:srgbClr val="080808"/>
                </a:solidFill>
              </a:rPr>
              <a:t>Egipto</a:t>
            </a:r>
            <a:r>
              <a:rPr lang="en-US" sz="2200" dirty="0" smtClean="0">
                <a:solidFill>
                  <a:srgbClr val="080808"/>
                </a:solidFill>
              </a:rPr>
              <a:t>, y </a:t>
            </a:r>
            <a:r>
              <a:rPr lang="en-US" sz="2200" dirty="0" err="1" smtClean="0">
                <a:solidFill>
                  <a:srgbClr val="080808"/>
                </a:solidFill>
              </a:rPr>
              <a:t>por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eso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hace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jurar</a:t>
            </a:r>
            <a:r>
              <a:rPr lang="en-US" sz="2200" dirty="0" smtClean="0">
                <a:solidFill>
                  <a:srgbClr val="080808"/>
                </a:solidFill>
              </a:rPr>
              <a:t> a los </a:t>
            </a:r>
            <a:r>
              <a:rPr lang="en-US" sz="2200" dirty="0" err="1" smtClean="0">
                <a:solidFill>
                  <a:srgbClr val="080808"/>
                </a:solidFill>
              </a:rPr>
              <a:t>hijos</a:t>
            </a:r>
            <a:r>
              <a:rPr lang="en-US" sz="2200" dirty="0" smtClean="0">
                <a:solidFill>
                  <a:srgbClr val="080808"/>
                </a:solidFill>
              </a:rPr>
              <a:t> de Israel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llevarán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restos</a:t>
            </a:r>
            <a:r>
              <a:rPr lang="en-US" sz="2200" dirty="0" smtClean="0">
                <a:solidFill>
                  <a:srgbClr val="080808"/>
                </a:solidFill>
              </a:rPr>
              <a:t> a la </a:t>
            </a:r>
            <a:r>
              <a:rPr lang="en-US" sz="2200" dirty="0" err="1" smtClean="0">
                <a:solidFill>
                  <a:srgbClr val="080808"/>
                </a:solidFill>
              </a:rPr>
              <a:t>tierra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sus</a:t>
            </a:r>
            <a:r>
              <a:rPr lang="en-US" sz="2200" dirty="0" smtClean="0">
                <a:solidFill>
                  <a:srgbClr val="080808"/>
                </a:solidFill>
              </a:rPr>
              <a:t> padres. </a:t>
            </a:r>
            <a:endParaRPr lang="en-US" sz="22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80808"/>
                </a:solidFill>
              </a:rPr>
              <a:t>A </a:t>
            </a:r>
            <a:r>
              <a:rPr lang="en-US" sz="2200" dirty="0" err="1" smtClean="0">
                <a:solidFill>
                  <a:srgbClr val="080808"/>
                </a:solidFill>
              </a:rPr>
              <a:t>pesar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todas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vicisitudes</a:t>
            </a:r>
            <a:r>
              <a:rPr lang="en-US" sz="2200" dirty="0" smtClean="0">
                <a:solidFill>
                  <a:srgbClr val="080808"/>
                </a:solidFill>
              </a:rPr>
              <a:t> e </a:t>
            </a:r>
            <a:r>
              <a:rPr lang="en-US" sz="2200" dirty="0" err="1" smtClean="0">
                <a:solidFill>
                  <a:srgbClr val="080808"/>
                </a:solidFill>
              </a:rPr>
              <a:t>infortunios</a:t>
            </a:r>
            <a:r>
              <a:rPr lang="en-US" sz="2200" dirty="0" smtClean="0">
                <a:solidFill>
                  <a:srgbClr val="080808"/>
                </a:solidFill>
              </a:rPr>
              <a:t>, </a:t>
            </a:r>
            <a:r>
              <a:rPr lang="en-US" sz="2200" dirty="0" err="1" smtClean="0">
                <a:solidFill>
                  <a:srgbClr val="080808"/>
                </a:solidFill>
              </a:rPr>
              <a:t>nunca</a:t>
            </a:r>
            <a:r>
              <a:rPr lang="en-US" sz="2200" dirty="0" smtClean="0">
                <a:solidFill>
                  <a:srgbClr val="080808"/>
                </a:solidFill>
              </a:rPr>
              <a:t> se </a:t>
            </a:r>
            <a:r>
              <a:rPr lang="en-US" sz="2200" dirty="0" err="1" smtClean="0">
                <a:solidFill>
                  <a:srgbClr val="080808"/>
                </a:solidFill>
              </a:rPr>
              <a:t>destruyó</a:t>
            </a:r>
            <a:r>
              <a:rPr lang="en-US" sz="2200" dirty="0" smtClean="0">
                <a:solidFill>
                  <a:srgbClr val="080808"/>
                </a:solidFill>
              </a:rPr>
              <a:t> el </a:t>
            </a:r>
            <a:r>
              <a:rPr lang="en-US" sz="2200" dirty="0" err="1" smtClean="0">
                <a:solidFill>
                  <a:srgbClr val="080808"/>
                </a:solidFill>
              </a:rPr>
              <a:t>lazo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lo </a:t>
            </a:r>
            <a:r>
              <a:rPr lang="en-US" sz="2200" dirty="0" err="1" smtClean="0">
                <a:solidFill>
                  <a:srgbClr val="080808"/>
                </a:solidFill>
              </a:rPr>
              <a:t>unía</a:t>
            </a:r>
            <a:r>
              <a:rPr lang="en-US" sz="2200" dirty="0" smtClean="0">
                <a:solidFill>
                  <a:srgbClr val="080808"/>
                </a:solidFill>
              </a:rPr>
              <a:t> a Israel y al </a:t>
            </a:r>
            <a:r>
              <a:rPr lang="en-US" sz="2200" dirty="0" err="1" smtClean="0">
                <a:solidFill>
                  <a:srgbClr val="080808"/>
                </a:solidFill>
              </a:rPr>
              <a:t>destino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sus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antepasados</a:t>
            </a:r>
            <a:r>
              <a:rPr lang="en-US" sz="2200" dirty="0" smtClean="0">
                <a:solidFill>
                  <a:srgbClr val="080808"/>
                </a:solidFill>
              </a:rPr>
              <a:t>. </a:t>
            </a:r>
            <a:endParaRPr lang="en-US" sz="22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murió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José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ciento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diez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y le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embalsamaron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le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pusieron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un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ataúd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Egipto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50:26</a:t>
            </a:r>
            <a:endParaRPr lang="es-CO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Las </a:t>
            </a:r>
            <a:r>
              <a:rPr lang="en-US" sz="2400" dirty="0" err="1" smtClean="0">
                <a:solidFill>
                  <a:srgbClr val="080808"/>
                </a:solidFill>
              </a:rPr>
              <a:t>últimas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palabras</a:t>
            </a:r>
            <a:r>
              <a:rPr lang="en-US" sz="2400" dirty="0" smtClean="0">
                <a:solidFill>
                  <a:srgbClr val="080808"/>
                </a:solidFill>
              </a:rPr>
              <a:t> de José son </a:t>
            </a:r>
            <a:r>
              <a:rPr lang="en-US" sz="2400" dirty="0" err="1" smtClean="0">
                <a:solidFill>
                  <a:srgbClr val="080808"/>
                </a:solidFill>
              </a:rPr>
              <a:t>pues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expresión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sentimientos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hacia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tierra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pueblo, los dos </a:t>
            </a:r>
            <a:r>
              <a:rPr lang="en-US" sz="2400" dirty="0" err="1" smtClean="0">
                <a:solidFill>
                  <a:srgbClr val="080808"/>
                </a:solidFill>
              </a:rPr>
              <a:t>principios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fundamentales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existencia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Los </a:t>
            </a:r>
            <a:r>
              <a:rPr lang="en-US" sz="2400" dirty="0" err="1" smtClean="0">
                <a:solidFill>
                  <a:srgbClr val="080808"/>
                </a:solidFill>
              </a:rPr>
              <a:t>restos</a:t>
            </a:r>
            <a:r>
              <a:rPr lang="en-US" sz="2400" dirty="0" smtClean="0">
                <a:solidFill>
                  <a:srgbClr val="080808"/>
                </a:solidFill>
              </a:rPr>
              <a:t> de José </a:t>
            </a:r>
            <a:r>
              <a:rPr lang="en-US" sz="2400" dirty="0" err="1" smtClean="0">
                <a:solidFill>
                  <a:srgbClr val="080808"/>
                </a:solidFill>
              </a:rPr>
              <a:t>fueron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llevados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más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tarde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israelitas</a:t>
            </a:r>
            <a:r>
              <a:rPr lang="en-US" sz="2400" dirty="0" smtClean="0">
                <a:solidFill>
                  <a:srgbClr val="080808"/>
                </a:solidFill>
              </a:rPr>
              <a:t> y </a:t>
            </a:r>
            <a:r>
              <a:rPr lang="en-US" sz="2400" dirty="0" err="1" smtClean="0">
                <a:solidFill>
                  <a:srgbClr val="080808"/>
                </a:solidFill>
              </a:rPr>
              <a:t>sepultados</a:t>
            </a:r>
            <a:r>
              <a:rPr lang="en-US" sz="2400" dirty="0" smtClean="0">
                <a:solidFill>
                  <a:srgbClr val="080808"/>
                </a:solidFill>
              </a:rPr>
              <a:t> en la ciudad de Shejem, en el campo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compró</a:t>
            </a:r>
            <a:r>
              <a:rPr lang="en-US" sz="2400" dirty="0" smtClean="0">
                <a:solidFill>
                  <a:srgbClr val="080808"/>
                </a:solidFill>
              </a:rPr>
              <a:t> Jacob de los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Jamor</a:t>
            </a:r>
            <a:r>
              <a:rPr lang="en-US" sz="2400" dirty="0" smtClean="0">
                <a:solidFill>
                  <a:srgbClr val="080808"/>
                </a:solidFill>
              </a:rPr>
              <a:t>, padre de Shejem,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cien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monedas</a:t>
            </a:r>
            <a:r>
              <a:rPr lang="en-US" sz="2400" dirty="0" smtClean="0">
                <a:solidFill>
                  <a:srgbClr val="080808"/>
                </a:solidFill>
              </a:rPr>
              <a:t> de </a:t>
            </a:r>
            <a:r>
              <a:rPr lang="en-US" sz="2400" dirty="0" err="1" smtClean="0">
                <a:solidFill>
                  <a:srgbClr val="080808"/>
                </a:solidFill>
              </a:rPr>
              <a:t>plata</a:t>
            </a:r>
            <a:r>
              <a:rPr lang="en-US" sz="2400" dirty="0" smtClean="0">
                <a:solidFill>
                  <a:srgbClr val="080808"/>
                </a:solidFill>
              </a:rPr>
              <a:t> (</a:t>
            </a:r>
            <a:r>
              <a:rPr lang="en-US" sz="2400" dirty="0" err="1" smtClean="0">
                <a:solidFill>
                  <a:srgbClr val="080808"/>
                </a:solidFill>
              </a:rPr>
              <a:t>Josué</a:t>
            </a:r>
            <a:r>
              <a:rPr lang="en-US" sz="2400" dirty="0" smtClean="0">
                <a:solidFill>
                  <a:srgbClr val="080808"/>
                </a:solidFill>
              </a:rPr>
              <a:t> 24, 32). </a:t>
            </a:r>
            <a:endParaRPr lang="en-US" sz="2400" dirty="0" smtClean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murió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José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ciento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diez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y le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embalsamaron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le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pusieron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un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ataúd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Egipto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50:26</a:t>
            </a:r>
            <a:endParaRPr lang="es-CO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80808"/>
                </a:solidFill>
              </a:rPr>
              <a:t>Esto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fue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como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recompensa</a:t>
            </a:r>
            <a:r>
              <a:rPr lang="en-US" sz="2400" dirty="0" smtClean="0">
                <a:solidFill>
                  <a:srgbClr val="080808"/>
                </a:solidFill>
              </a:rPr>
              <a:t> de Dios a José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haber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sepultado</a:t>
            </a:r>
            <a:r>
              <a:rPr lang="en-US" sz="2400" dirty="0" smtClean="0">
                <a:solidFill>
                  <a:srgbClr val="080808"/>
                </a:solidFill>
              </a:rPr>
              <a:t> a </a:t>
            </a:r>
            <a:r>
              <a:rPr lang="en-US" sz="2400" dirty="0" err="1" smtClean="0">
                <a:solidFill>
                  <a:srgbClr val="080808"/>
                </a:solidFill>
              </a:rPr>
              <a:t>su</a:t>
            </a:r>
            <a:r>
              <a:rPr lang="en-US" sz="2400" dirty="0" smtClean="0">
                <a:solidFill>
                  <a:srgbClr val="080808"/>
                </a:solidFill>
              </a:rPr>
              <a:t> padre en </a:t>
            </a:r>
            <a:r>
              <a:rPr lang="en-US" sz="2400" dirty="0" err="1" smtClean="0">
                <a:solidFill>
                  <a:srgbClr val="080808"/>
                </a:solidFill>
              </a:rPr>
              <a:t>Canaán</a:t>
            </a:r>
            <a:r>
              <a:rPr lang="en-US" sz="2400" dirty="0" smtClean="0">
                <a:solidFill>
                  <a:srgbClr val="080808"/>
                </a:solidFill>
              </a:rPr>
              <a:t> (</a:t>
            </a:r>
            <a:r>
              <a:rPr lang="en-US" sz="2400" dirty="0" err="1" smtClean="0">
                <a:solidFill>
                  <a:srgbClr val="080808"/>
                </a:solidFill>
              </a:rPr>
              <a:t>Sotah</a:t>
            </a:r>
            <a:r>
              <a:rPr lang="en-US" sz="2400" dirty="0" smtClean="0">
                <a:solidFill>
                  <a:srgbClr val="080808"/>
                </a:solidFill>
              </a:rPr>
              <a:t> 1, 9).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Los </a:t>
            </a:r>
            <a:r>
              <a:rPr lang="en-US" sz="2400" dirty="0" err="1" smtClean="0">
                <a:solidFill>
                  <a:srgbClr val="080808"/>
                </a:solidFill>
              </a:rPr>
              <a:t>hijos</a:t>
            </a:r>
            <a:r>
              <a:rPr lang="en-US" sz="2400" dirty="0" smtClean="0">
                <a:solidFill>
                  <a:srgbClr val="080808"/>
                </a:solidFill>
              </a:rPr>
              <a:t> de Israel </a:t>
            </a:r>
            <a:r>
              <a:rPr lang="en-US" sz="2400" dirty="0" err="1" smtClean="0">
                <a:solidFill>
                  <a:srgbClr val="080808"/>
                </a:solidFill>
              </a:rPr>
              <a:t>estaban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rodeados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por</a:t>
            </a:r>
            <a:r>
              <a:rPr lang="en-US" sz="2400" dirty="0" smtClean="0">
                <a:solidFill>
                  <a:srgbClr val="080808"/>
                </a:solidFill>
              </a:rPr>
              <a:t> los </a:t>
            </a:r>
            <a:r>
              <a:rPr lang="en-US" sz="2400" dirty="0" err="1" smtClean="0">
                <a:solidFill>
                  <a:srgbClr val="080808"/>
                </a:solidFill>
              </a:rPr>
              <a:t>peligros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asimilación</a:t>
            </a:r>
            <a:r>
              <a:rPr lang="en-US" sz="2400" dirty="0" smtClean="0">
                <a:solidFill>
                  <a:srgbClr val="080808"/>
                </a:solidFill>
              </a:rPr>
              <a:t> en </a:t>
            </a:r>
            <a:r>
              <a:rPr lang="en-US" sz="2400" dirty="0" err="1" smtClean="0">
                <a:solidFill>
                  <a:srgbClr val="080808"/>
                </a:solidFill>
              </a:rPr>
              <a:t>Egipto</a:t>
            </a:r>
            <a:r>
              <a:rPr lang="en-US" sz="2400" dirty="0" smtClean="0">
                <a:solidFill>
                  <a:srgbClr val="080808"/>
                </a:solidFill>
              </a:rPr>
              <a:t>. 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80808"/>
                </a:solidFill>
              </a:rPr>
              <a:t>Este </a:t>
            </a:r>
            <a:r>
              <a:rPr lang="en-US" sz="2400" dirty="0" err="1" smtClean="0">
                <a:solidFill>
                  <a:srgbClr val="080808"/>
                </a:solidFill>
              </a:rPr>
              <a:t>país</a:t>
            </a:r>
            <a:r>
              <a:rPr lang="en-US" sz="2400" dirty="0" smtClean="0">
                <a:solidFill>
                  <a:srgbClr val="080808"/>
                </a:solidFill>
              </a:rPr>
              <a:t> era el </a:t>
            </a:r>
            <a:r>
              <a:rPr lang="en-US" sz="2400" dirty="0" err="1" smtClean="0">
                <a:solidFill>
                  <a:srgbClr val="080808"/>
                </a:solidFill>
              </a:rPr>
              <a:t>núcleo</a:t>
            </a:r>
            <a:r>
              <a:rPr lang="en-US" sz="2400" dirty="0" smtClean="0">
                <a:solidFill>
                  <a:srgbClr val="080808"/>
                </a:solidFill>
              </a:rPr>
              <a:t> de la </a:t>
            </a:r>
            <a:r>
              <a:rPr lang="en-US" sz="2400" dirty="0" err="1" smtClean="0">
                <a:solidFill>
                  <a:srgbClr val="080808"/>
                </a:solidFill>
              </a:rPr>
              <a:t>ciencia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oculta</a:t>
            </a:r>
            <a:r>
              <a:rPr lang="en-US" sz="2400" dirty="0" smtClean="0">
                <a:solidFill>
                  <a:srgbClr val="080808"/>
                </a:solidFill>
              </a:rPr>
              <a:t>, de la </a:t>
            </a:r>
            <a:r>
              <a:rPr lang="en-US" sz="2400" dirty="0" err="1" smtClean="0">
                <a:solidFill>
                  <a:srgbClr val="080808"/>
                </a:solidFill>
              </a:rPr>
              <a:t>hechicería</a:t>
            </a:r>
            <a:r>
              <a:rPr lang="en-US" sz="2400" dirty="0" smtClean="0">
                <a:solidFill>
                  <a:srgbClr val="080808"/>
                </a:solidFill>
              </a:rPr>
              <a:t> y del </a:t>
            </a:r>
            <a:r>
              <a:rPr lang="en-US" sz="2400" dirty="0" err="1" smtClean="0">
                <a:solidFill>
                  <a:srgbClr val="080808"/>
                </a:solidFill>
              </a:rPr>
              <a:t>oscurantismo</a:t>
            </a:r>
            <a:r>
              <a:rPr lang="en-US" sz="2400" dirty="0" smtClean="0">
                <a:solidFill>
                  <a:srgbClr val="080808"/>
                </a:solidFill>
              </a:rPr>
              <a:t>, a la </a:t>
            </a:r>
            <a:r>
              <a:rPr lang="en-US" sz="2400" dirty="0" err="1" smtClean="0">
                <a:solidFill>
                  <a:srgbClr val="080808"/>
                </a:solidFill>
              </a:rPr>
              <a:t>vez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que</a:t>
            </a:r>
            <a:r>
              <a:rPr lang="en-US" sz="2400" dirty="0" smtClean="0">
                <a:solidFill>
                  <a:srgbClr val="080808"/>
                </a:solidFill>
              </a:rPr>
              <a:t> la </a:t>
            </a:r>
            <a:r>
              <a:rPr lang="en-US" sz="2400" dirty="0" err="1" smtClean="0">
                <a:solidFill>
                  <a:srgbClr val="080808"/>
                </a:solidFill>
              </a:rPr>
              <a:t>máxima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potencia</a:t>
            </a:r>
            <a:r>
              <a:rPr lang="en-US" sz="2400" dirty="0" smtClean="0">
                <a:solidFill>
                  <a:srgbClr val="080808"/>
                </a:solidFill>
              </a:rPr>
              <a:t> cultural y </a:t>
            </a:r>
            <a:r>
              <a:rPr lang="en-US" sz="2400" dirty="0" err="1" smtClean="0">
                <a:solidFill>
                  <a:srgbClr val="080808"/>
                </a:solidFill>
              </a:rPr>
              <a:t>política</a:t>
            </a:r>
            <a:r>
              <a:rPr lang="en-US" sz="2400" dirty="0" smtClean="0">
                <a:solidFill>
                  <a:srgbClr val="080808"/>
                </a:solidFill>
              </a:rPr>
              <a:t> del </a:t>
            </a:r>
            <a:r>
              <a:rPr lang="en-US" sz="2400" dirty="0" err="1" smtClean="0">
                <a:solidFill>
                  <a:srgbClr val="080808"/>
                </a:solidFill>
              </a:rPr>
              <a:t>mundo</a:t>
            </a:r>
            <a:r>
              <a:rPr lang="en-US" sz="2400" dirty="0" smtClean="0">
                <a:solidFill>
                  <a:srgbClr val="080808"/>
                </a:solidFill>
              </a:rPr>
              <a:t> </a:t>
            </a:r>
            <a:r>
              <a:rPr lang="en-US" sz="2400" dirty="0" err="1" smtClean="0">
                <a:solidFill>
                  <a:srgbClr val="080808"/>
                </a:solidFill>
              </a:rPr>
              <a:t>conocido</a:t>
            </a:r>
            <a:r>
              <a:rPr lang="en-US" sz="2400" dirty="0" smtClean="0">
                <a:solidFill>
                  <a:srgbClr val="080808"/>
                </a:solidFill>
              </a:rPr>
              <a:t>, y en </a:t>
            </a:r>
            <a:r>
              <a:rPr lang="en-US" sz="2400" dirty="0" err="1" smtClean="0">
                <a:solidFill>
                  <a:srgbClr val="080808"/>
                </a:solidFill>
              </a:rPr>
              <a:t>él</a:t>
            </a:r>
            <a:r>
              <a:rPr lang="en-US" sz="2400" dirty="0" smtClean="0">
                <a:solidFill>
                  <a:srgbClr val="080808"/>
                </a:solidFill>
              </a:rPr>
              <a:t> se </a:t>
            </a:r>
            <a:r>
              <a:rPr lang="en-US" sz="2400" dirty="0" err="1" smtClean="0">
                <a:solidFill>
                  <a:srgbClr val="080808"/>
                </a:solidFill>
              </a:rPr>
              <a:t>debatían</a:t>
            </a:r>
            <a:r>
              <a:rPr lang="en-US" sz="2400" dirty="0" smtClean="0">
                <a:solidFill>
                  <a:srgbClr val="080808"/>
                </a:solidFill>
              </a:rPr>
              <a:t> las </a:t>
            </a:r>
            <a:r>
              <a:rPr lang="en-US" sz="2400" dirty="0" err="1" smtClean="0">
                <a:solidFill>
                  <a:srgbClr val="080808"/>
                </a:solidFill>
              </a:rPr>
              <a:t>familias</a:t>
            </a:r>
            <a:r>
              <a:rPr lang="en-US" sz="2400" dirty="0" smtClean="0">
                <a:solidFill>
                  <a:srgbClr val="080808"/>
                </a:solidFill>
              </a:rPr>
              <a:t> de Israel</a:t>
            </a:r>
            <a:r>
              <a:rPr lang="en-US" sz="2400" dirty="0" smtClean="0">
                <a:solidFill>
                  <a:srgbClr val="080808"/>
                </a:solidFill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murió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José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ciento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diez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años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y le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embalsamaron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le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pusieron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un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ataúd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</a:t>
            </a:r>
            <a:r>
              <a:rPr lang="en-US" sz="2400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Egipto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50:26</a:t>
            </a:r>
            <a:endParaRPr lang="es-CO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smtClean="0">
                <a:solidFill>
                  <a:srgbClr val="080808"/>
                </a:solidFill>
              </a:rPr>
              <a:t>¿</a:t>
            </a:r>
            <a:r>
              <a:rPr lang="en-US" sz="2200" dirty="0" err="1" smtClean="0">
                <a:solidFill>
                  <a:srgbClr val="080808"/>
                </a:solidFill>
              </a:rPr>
              <a:t>Debían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éstas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buscar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sendas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artificiales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las </a:t>
            </a:r>
            <a:r>
              <a:rPr lang="en-US" sz="2200" dirty="0" err="1" smtClean="0">
                <a:solidFill>
                  <a:srgbClr val="080808"/>
                </a:solidFill>
              </a:rPr>
              <a:t>acercaran</a:t>
            </a:r>
            <a:r>
              <a:rPr lang="en-US" sz="2200" dirty="0" smtClean="0">
                <a:solidFill>
                  <a:srgbClr val="080808"/>
                </a:solidFill>
              </a:rPr>
              <a:t> al </a:t>
            </a:r>
            <a:r>
              <a:rPr lang="en-US" sz="2200" dirty="0" err="1" smtClean="0">
                <a:solidFill>
                  <a:srgbClr val="080808"/>
                </a:solidFill>
              </a:rPr>
              <a:t>medio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ambiente</a:t>
            </a:r>
            <a:r>
              <a:rPr lang="en-US" sz="2200" dirty="0" smtClean="0">
                <a:solidFill>
                  <a:srgbClr val="080808"/>
                </a:solidFill>
              </a:rPr>
              <a:t>? ¿</a:t>
            </a:r>
            <a:r>
              <a:rPr lang="en-US" sz="2200" dirty="0" err="1" smtClean="0">
                <a:solidFill>
                  <a:srgbClr val="080808"/>
                </a:solidFill>
              </a:rPr>
              <a:t>Debía</a:t>
            </a:r>
            <a:r>
              <a:rPr lang="en-US" sz="2200" dirty="0" smtClean="0">
                <a:solidFill>
                  <a:srgbClr val="080808"/>
                </a:solidFill>
              </a:rPr>
              <a:t> Israel </a:t>
            </a:r>
            <a:r>
              <a:rPr lang="en-US" sz="2200" dirty="0" err="1" smtClean="0">
                <a:solidFill>
                  <a:srgbClr val="080808"/>
                </a:solidFill>
              </a:rPr>
              <a:t>buscar</a:t>
            </a:r>
            <a:r>
              <a:rPr lang="en-US" sz="2200" dirty="0" smtClean="0">
                <a:solidFill>
                  <a:srgbClr val="080808"/>
                </a:solidFill>
              </a:rPr>
              <a:t> la </a:t>
            </a:r>
            <a:r>
              <a:rPr lang="en-US" sz="2200" dirty="0" err="1" smtClean="0">
                <a:solidFill>
                  <a:srgbClr val="080808"/>
                </a:solidFill>
              </a:rPr>
              <a:t>paz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nacional</a:t>
            </a:r>
            <a:r>
              <a:rPr lang="en-US" sz="2200" dirty="0" smtClean="0">
                <a:solidFill>
                  <a:srgbClr val="080808"/>
                </a:solidFill>
              </a:rPr>
              <a:t> con el </a:t>
            </a:r>
            <a:r>
              <a:rPr lang="en-US" sz="2200" dirty="0" err="1" smtClean="0">
                <a:solidFill>
                  <a:srgbClr val="080808"/>
                </a:solidFill>
              </a:rPr>
              <a:t>magno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Egipto</a:t>
            </a:r>
            <a:r>
              <a:rPr lang="en-US" sz="2200" dirty="0" smtClean="0">
                <a:solidFill>
                  <a:srgbClr val="080808"/>
                </a:solidFill>
              </a:rPr>
              <a:t>? Sin embargo Israel no </a:t>
            </a:r>
            <a:r>
              <a:rPr lang="en-US" sz="2200" dirty="0" err="1" smtClean="0">
                <a:solidFill>
                  <a:srgbClr val="080808"/>
                </a:solidFill>
              </a:rPr>
              <a:t>pactó</a:t>
            </a:r>
            <a:r>
              <a:rPr lang="en-US" sz="2200" dirty="0" smtClean="0">
                <a:solidFill>
                  <a:srgbClr val="080808"/>
                </a:solidFill>
              </a:rPr>
              <a:t>, no </a:t>
            </a:r>
            <a:r>
              <a:rPr lang="en-US" sz="2200" dirty="0" err="1" smtClean="0">
                <a:solidFill>
                  <a:srgbClr val="080808"/>
                </a:solidFill>
              </a:rPr>
              <a:t>perdió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</a:t>
            </a:r>
            <a:r>
              <a:rPr lang="en-US" sz="2200" dirty="0" smtClean="0">
                <a:solidFill>
                  <a:srgbClr val="080808"/>
                </a:solidFill>
              </a:rPr>
              <a:t> moral, no </a:t>
            </a:r>
            <a:r>
              <a:rPr lang="en-US" sz="2200" dirty="0" err="1" smtClean="0">
                <a:solidFill>
                  <a:srgbClr val="080808"/>
                </a:solidFill>
              </a:rPr>
              <a:t>cambió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idioma</a:t>
            </a:r>
            <a:r>
              <a:rPr lang="en-US" sz="2200" dirty="0" smtClean="0">
                <a:solidFill>
                  <a:srgbClr val="080808"/>
                </a:solidFill>
              </a:rPr>
              <a:t> y </a:t>
            </a:r>
            <a:r>
              <a:rPr lang="en-US" sz="2200" dirty="0" err="1" smtClean="0">
                <a:solidFill>
                  <a:srgbClr val="080808"/>
                </a:solidFill>
              </a:rPr>
              <a:t>preservó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nombre</a:t>
            </a:r>
            <a:r>
              <a:rPr lang="en-US" sz="2200" dirty="0" smtClean="0">
                <a:solidFill>
                  <a:srgbClr val="080808"/>
                </a:solidFill>
              </a:rPr>
              <a:t>. </a:t>
            </a:r>
            <a:r>
              <a:rPr lang="en-US" sz="2200" dirty="0" err="1" smtClean="0">
                <a:solidFill>
                  <a:srgbClr val="080808"/>
                </a:solidFill>
              </a:rPr>
              <a:t>Siguió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siendo</a:t>
            </a:r>
            <a:r>
              <a:rPr lang="en-US" sz="2200" dirty="0" smtClean="0">
                <a:solidFill>
                  <a:srgbClr val="080808"/>
                </a:solidFill>
              </a:rPr>
              <a:t> Israel, </a:t>
            </a:r>
            <a:r>
              <a:rPr lang="en-US" sz="2200" dirty="0" err="1" smtClean="0">
                <a:solidFill>
                  <a:srgbClr val="080808"/>
                </a:solidFill>
              </a:rPr>
              <a:t>siguió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viviendo</a:t>
            </a:r>
            <a:r>
              <a:rPr lang="en-US" sz="2200" dirty="0" smtClean="0">
                <a:solidFill>
                  <a:srgbClr val="080808"/>
                </a:solidFill>
              </a:rPr>
              <a:t> y </a:t>
            </a:r>
            <a:r>
              <a:rPr lang="en-US" sz="2200" dirty="0" err="1" smtClean="0">
                <a:solidFill>
                  <a:srgbClr val="080808"/>
                </a:solidFill>
              </a:rPr>
              <a:t>proclamando</a:t>
            </a:r>
            <a:r>
              <a:rPr lang="en-US" sz="2200" dirty="0" smtClean="0">
                <a:solidFill>
                  <a:srgbClr val="080808"/>
                </a:solidFill>
              </a:rPr>
              <a:t> : Shemá Yisrael, Hashem </a:t>
            </a:r>
            <a:r>
              <a:rPr lang="en-US" sz="2200" dirty="0" err="1" smtClean="0">
                <a:solidFill>
                  <a:srgbClr val="080808"/>
                </a:solidFill>
              </a:rPr>
              <a:t>Elohenu</a:t>
            </a:r>
            <a:r>
              <a:rPr lang="en-US" sz="2200" dirty="0" smtClean="0">
                <a:solidFill>
                  <a:srgbClr val="080808"/>
                </a:solidFill>
              </a:rPr>
              <a:t>, Hashem </a:t>
            </a:r>
            <a:r>
              <a:rPr lang="en-US" sz="2200" dirty="0" err="1" smtClean="0">
                <a:solidFill>
                  <a:srgbClr val="080808"/>
                </a:solidFill>
              </a:rPr>
              <a:t>Ejad</a:t>
            </a:r>
            <a:r>
              <a:rPr lang="en-US" sz="2200" dirty="0" smtClean="0">
                <a:solidFill>
                  <a:srgbClr val="080808"/>
                </a:solidFill>
              </a:rPr>
              <a:t>: "</a:t>
            </a:r>
            <a:r>
              <a:rPr lang="en-US" sz="2200" dirty="0" err="1" smtClean="0">
                <a:solidFill>
                  <a:srgbClr val="080808"/>
                </a:solidFill>
              </a:rPr>
              <a:t>Oye</a:t>
            </a:r>
            <a:r>
              <a:rPr lang="en-US" sz="2200" dirty="0" smtClean="0">
                <a:solidFill>
                  <a:srgbClr val="080808"/>
                </a:solidFill>
              </a:rPr>
              <a:t> Israel, el </a:t>
            </a:r>
            <a:r>
              <a:rPr lang="en-US" sz="2200" dirty="0" err="1" smtClean="0">
                <a:solidFill>
                  <a:srgbClr val="080808"/>
                </a:solidFill>
              </a:rPr>
              <a:t>Eterno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es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nuestro</a:t>
            </a:r>
            <a:r>
              <a:rPr lang="en-US" sz="2200" dirty="0" smtClean="0">
                <a:solidFill>
                  <a:srgbClr val="080808"/>
                </a:solidFill>
              </a:rPr>
              <a:t> Dios, el </a:t>
            </a:r>
            <a:r>
              <a:rPr lang="en-US" sz="2200" dirty="0" err="1" smtClean="0">
                <a:solidFill>
                  <a:srgbClr val="080808"/>
                </a:solidFill>
              </a:rPr>
              <a:t>Eterno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es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Uno".Termina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así</a:t>
            </a:r>
            <a:r>
              <a:rPr lang="en-US" sz="2200" dirty="0" smtClean="0">
                <a:solidFill>
                  <a:srgbClr val="080808"/>
                </a:solidFill>
              </a:rPr>
              <a:t> la parte </a:t>
            </a:r>
            <a:r>
              <a:rPr lang="en-US" sz="2200" dirty="0" err="1" smtClean="0">
                <a:solidFill>
                  <a:srgbClr val="080808"/>
                </a:solidFill>
              </a:rPr>
              <a:t>más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dramática</a:t>
            </a:r>
            <a:r>
              <a:rPr lang="en-US" sz="2200" dirty="0" smtClean="0">
                <a:solidFill>
                  <a:srgbClr val="080808"/>
                </a:solidFill>
              </a:rPr>
              <a:t> del </a:t>
            </a:r>
            <a:r>
              <a:rPr lang="en-US" sz="2200" dirty="0" err="1" smtClean="0">
                <a:solidFill>
                  <a:srgbClr val="080808"/>
                </a:solidFill>
              </a:rPr>
              <a:t>relato</a:t>
            </a:r>
            <a:r>
              <a:rPr lang="en-US" sz="2200" dirty="0" smtClean="0">
                <a:solidFill>
                  <a:srgbClr val="080808"/>
                </a:solidFill>
              </a:rPr>
              <a:t> del </a:t>
            </a:r>
            <a:r>
              <a:rPr lang="en-US" sz="2200" dirty="0" err="1" smtClean="0">
                <a:solidFill>
                  <a:srgbClr val="080808"/>
                </a:solidFill>
              </a:rPr>
              <a:t>Génesis</a:t>
            </a:r>
            <a:r>
              <a:rPr lang="en-US" sz="2200" dirty="0" smtClean="0">
                <a:solidFill>
                  <a:srgbClr val="080808"/>
                </a:solidFill>
              </a:rPr>
              <a:t>, y la Torah </a:t>
            </a:r>
            <a:r>
              <a:rPr lang="en-US" sz="2200" dirty="0" err="1" smtClean="0">
                <a:solidFill>
                  <a:srgbClr val="080808"/>
                </a:solidFill>
              </a:rPr>
              <a:t>pasa</a:t>
            </a:r>
            <a:r>
              <a:rPr lang="en-US" sz="2200" dirty="0" smtClean="0">
                <a:solidFill>
                  <a:srgbClr val="080808"/>
                </a:solidFill>
              </a:rPr>
              <a:t> a la </a:t>
            </a:r>
            <a:r>
              <a:rPr lang="en-US" sz="2200" dirty="0" err="1" smtClean="0">
                <a:solidFill>
                  <a:srgbClr val="080808"/>
                </a:solidFill>
              </a:rPr>
              <a:t>narración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otro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importante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período</a:t>
            </a:r>
            <a:r>
              <a:rPr lang="en-US" sz="2200" dirty="0" smtClean="0">
                <a:solidFill>
                  <a:srgbClr val="080808"/>
                </a:solidFill>
              </a:rPr>
              <a:t> de la </a:t>
            </a:r>
            <a:r>
              <a:rPr lang="en-US" sz="2200" dirty="0" err="1" smtClean="0">
                <a:solidFill>
                  <a:srgbClr val="080808"/>
                </a:solidFill>
              </a:rPr>
              <a:t>historia</a:t>
            </a:r>
            <a:r>
              <a:rPr lang="en-US" sz="2200" dirty="0" smtClean="0">
                <a:solidFill>
                  <a:srgbClr val="080808"/>
                </a:solidFill>
              </a:rPr>
              <a:t> de los </a:t>
            </a:r>
            <a:r>
              <a:rPr lang="en-US" sz="2200" dirty="0" err="1" smtClean="0">
                <a:solidFill>
                  <a:srgbClr val="080808"/>
                </a:solidFill>
              </a:rPr>
              <a:t>hijos</a:t>
            </a:r>
            <a:r>
              <a:rPr lang="en-US" sz="2200" dirty="0" smtClean="0">
                <a:solidFill>
                  <a:srgbClr val="080808"/>
                </a:solidFill>
              </a:rPr>
              <a:t> de Israel: el </a:t>
            </a:r>
            <a:r>
              <a:rPr lang="en-US" sz="2200" dirty="0" err="1" smtClean="0">
                <a:solidFill>
                  <a:srgbClr val="080808"/>
                </a:solidFill>
              </a:rPr>
              <a:t>Exodo</a:t>
            </a:r>
            <a:r>
              <a:rPr lang="en-US" sz="2200" dirty="0" smtClean="0">
                <a:solidFill>
                  <a:srgbClr val="080808"/>
                </a:solidFill>
              </a:rPr>
              <a:t>.</a:t>
            </a:r>
            <a:endParaRPr lang="en-US" sz="2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Haftará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1 Reyes 2:1 al 12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i="1" dirty="0" smtClean="0">
                <a:solidFill>
                  <a:srgbClr val="FF0000"/>
                </a:solidFill>
                <a:ea typeface="MS Gothic" charset="-128"/>
              </a:rPr>
              <a:t>El Legado de David</a:t>
            </a:r>
            <a:endParaRPr lang="es-CO" sz="2400" dirty="0">
              <a:solidFill>
                <a:srgbClr val="FF0000"/>
              </a:solidFill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200" dirty="0" err="1" smtClean="0">
                <a:solidFill>
                  <a:srgbClr val="080808"/>
                </a:solidFill>
              </a:rPr>
              <a:t>Así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como</a:t>
            </a:r>
            <a:r>
              <a:rPr lang="en-US" sz="2200" dirty="0" smtClean="0">
                <a:solidFill>
                  <a:srgbClr val="080808"/>
                </a:solidFill>
              </a:rPr>
              <a:t> en la Parashá </a:t>
            </a:r>
            <a:r>
              <a:rPr lang="en-US" sz="2200" dirty="0" err="1" smtClean="0">
                <a:solidFill>
                  <a:srgbClr val="080808"/>
                </a:solidFill>
              </a:rPr>
              <a:t>estudiamos</a:t>
            </a:r>
            <a:r>
              <a:rPr lang="en-US" sz="2200" dirty="0" smtClean="0">
                <a:solidFill>
                  <a:srgbClr val="080808"/>
                </a:solidFill>
              </a:rPr>
              <a:t> la </a:t>
            </a:r>
            <a:r>
              <a:rPr lang="en-US" sz="2200" dirty="0" err="1" smtClean="0">
                <a:solidFill>
                  <a:srgbClr val="080808"/>
                </a:solidFill>
              </a:rPr>
              <a:t>última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voluntad</a:t>
            </a:r>
            <a:r>
              <a:rPr lang="en-US" sz="2200" dirty="0" smtClean="0">
                <a:solidFill>
                  <a:srgbClr val="080808"/>
                </a:solidFill>
              </a:rPr>
              <a:t> y el </a:t>
            </a:r>
            <a:r>
              <a:rPr lang="en-US" sz="2200" dirty="0" err="1" smtClean="0">
                <a:solidFill>
                  <a:srgbClr val="080808"/>
                </a:solidFill>
              </a:rPr>
              <a:t>testamento</a:t>
            </a:r>
            <a:r>
              <a:rPr lang="en-US" sz="2200" dirty="0" smtClean="0">
                <a:solidFill>
                  <a:srgbClr val="080808"/>
                </a:solidFill>
              </a:rPr>
              <a:t> de Yaakov Avinu, la Haftará </a:t>
            </a:r>
            <a:r>
              <a:rPr lang="en-US" sz="2200" dirty="0" err="1" smtClean="0">
                <a:solidFill>
                  <a:srgbClr val="080808"/>
                </a:solidFill>
              </a:rPr>
              <a:t>trata</a:t>
            </a:r>
            <a:r>
              <a:rPr lang="en-US" sz="2200" dirty="0" smtClean="0">
                <a:solidFill>
                  <a:srgbClr val="080808"/>
                </a:solidFill>
              </a:rPr>
              <a:t> de las </a:t>
            </a:r>
            <a:r>
              <a:rPr lang="en-US" sz="2200" dirty="0" err="1" smtClean="0">
                <a:solidFill>
                  <a:srgbClr val="080808"/>
                </a:solidFill>
              </a:rPr>
              <a:t>últimas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palabras</a:t>
            </a:r>
            <a:r>
              <a:rPr lang="en-US" sz="2200" dirty="0" smtClean="0">
                <a:solidFill>
                  <a:srgbClr val="080808"/>
                </a:solidFill>
              </a:rPr>
              <a:t> del Rey David</a:t>
            </a:r>
            <a:r>
              <a:rPr lang="en-US" sz="22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80808"/>
                </a:solidFill>
              </a:rPr>
              <a:t>David </a:t>
            </a:r>
            <a:r>
              <a:rPr lang="en-US" sz="2200" dirty="0" smtClean="0">
                <a:solidFill>
                  <a:srgbClr val="080808"/>
                </a:solidFill>
              </a:rPr>
              <a:t>le </a:t>
            </a:r>
            <a:r>
              <a:rPr lang="en-US" sz="2200" dirty="0" err="1" smtClean="0">
                <a:solidFill>
                  <a:srgbClr val="080808"/>
                </a:solidFill>
              </a:rPr>
              <a:t>encomienda</a:t>
            </a:r>
            <a:r>
              <a:rPr lang="en-US" sz="2200" dirty="0" smtClean="0">
                <a:solidFill>
                  <a:srgbClr val="080808"/>
                </a:solidFill>
              </a:rPr>
              <a:t> a </a:t>
            </a:r>
            <a:r>
              <a:rPr lang="en-US" sz="2200" dirty="0" err="1" smtClean="0">
                <a:solidFill>
                  <a:srgbClr val="080808"/>
                </a:solidFill>
              </a:rPr>
              <a:t>su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hijo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doce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años</a:t>
            </a:r>
            <a:r>
              <a:rPr lang="en-US" sz="2200" dirty="0" smtClean="0">
                <a:solidFill>
                  <a:srgbClr val="080808"/>
                </a:solidFill>
              </a:rPr>
              <a:t>, Shlomo,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actúe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como</a:t>
            </a:r>
            <a:r>
              <a:rPr lang="en-US" sz="2200" dirty="0" smtClean="0">
                <a:solidFill>
                  <a:srgbClr val="080808"/>
                </a:solidFill>
              </a:rPr>
              <a:t> un hombre de </a:t>
            </a:r>
            <a:r>
              <a:rPr lang="en-US" sz="2200" dirty="0" err="1" smtClean="0">
                <a:solidFill>
                  <a:srgbClr val="080808"/>
                </a:solidFill>
              </a:rPr>
              <a:t>sabiduría</a:t>
            </a:r>
            <a:r>
              <a:rPr lang="en-US" sz="2200" dirty="0" smtClean="0">
                <a:solidFill>
                  <a:srgbClr val="080808"/>
                </a:solidFill>
              </a:rPr>
              <a:t> y de </a:t>
            </a:r>
            <a:r>
              <a:rPr lang="en-US" sz="2200" dirty="0" err="1" smtClean="0">
                <a:solidFill>
                  <a:srgbClr val="080808"/>
                </a:solidFill>
              </a:rPr>
              <a:t>rectitud</a:t>
            </a:r>
            <a:r>
              <a:rPr lang="en-US" sz="2200" dirty="0" smtClean="0">
                <a:solidFill>
                  <a:srgbClr val="080808"/>
                </a:solidFill>
              </a:rPr>
              <a:t>, a </a:t>
            </a:r>
            <a:r>
              <a:rPr lang="en-US" sz="2200" dirty="0" err="1" smtClean="0">
                <a:solidFill>
                  <a:srgbClr val="080808"/>
                </a:solidFill>
              </a:rPr>
              <a:t>pesar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su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tierna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edad</a:t>
            </a:r>
            <a:r>
              <a:rPr lang="en-US" sz="2200" dirty="0" smtClean="0">
                <a:solidFill>
                  <a:srgbClr val="080808"/>
                </a:solidFill>
              </a:rPr>
              <a:t>, y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defienda</a:t>
            </a:r>
            <a:r>
              <a:rPr lang="en-US" sz="2200" dirty="0" smtClean="0">
                <a:solidFill>
                  <a:srgbClr val="080808"/>
                </a:solidFill>
              </a:rPr>
              <a:t> y </a:t>
            </a:r>
            <a:r>
              <a:rPr lang="en-US" sz="2200" dirty="0" err="1" smtClean="0">
                <a:solidFill>
                  <a:srgbClr val="080808"/>
                </a:solidFill>
              </a:rPr>
              <a:t>salvaguarde</a:t>
            </a:r>
            <a:r>
              <a:rPr lang="en-US" sz="2200" dirty="0" smtClean="0">
                <a:solidFill>
                  <a:srgbClr val="080808"/>
                </a:solidFill>
              </a:rPr>
              <a:t> la Torá</a:t>
            </a:r>
            <a:r>
              <a:rPr lang="en-US" sz="2200" dirty="0" smtClean="0">
                <a:solidFill>
                  <a:srgbClr val="080808"/>
                </a:solidFill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80808"/>
                </a:solidFill>
              </a:rPr>
              <a:t>Y </a:t>
            </a:r>
            <a:r>
              <a:rPr lang="en-US" sz="2200" dirty="0" smtClean="0">
                <a:solidFill>
                  <a:srgbClr val="080808"/>
                </a:solidFill>
              </a:rPr>
              <a:t>le </a:t>
            </a:r>
            <a:r>
              <a:rPr lang="en-US" sz="2200" dirty="0" err="1" smtClean="0">
                <a:solidFill>
                  <a:srgbClr val="080808"/>
                </a:solidFill>
              </a:rPr>
              <a:t>promete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si</a:t>
            </a:r>
            <a:r>
              <a:rPr lang="en-US" sz="2200" dirty="0" smtClean="0">
                <a:solidFill>
                  <a:srgbClr val="080808"/>
                </a:solidFill>
              </a:rPr>
              <a:t> ha de </a:t>
            </a:r>
            <a:r>
              <a:rPr lang="en-US" sz="2200" dirty="0" err="1" smtClean="0">
                <a:solidFill>
                  <a:srgbClr val="080808"/>
                </a:solidFill>
              </a:rPr>
              <a:t>servir</a:t>
            </a:r>
            <a:r>
              <a:rPr lang="en-US" sz="2200" dirty="0" smtClean="0">
                <a:solidFill>
                  <a:srgbClr val="080808"/>
                </a:solidFill>
              </a:rPr>
              <a:t> a Hashem en </a:t>
            </a:r>
            <a:r>
              <a:rPr lang="en-US" sz="2200" dirty="0" err="1" smtClean="0">
                <a:solidFill>
                  <a:srgbClr val="080808"/>
                </a:solidFill>
              </a:rPr>
              <a:t>verdad</a:t>
            </a:r>
            <a:r>
              <a:rPr lang="en-US" sz="2200" dirty="0" smtClean="0">
                <a:solidFill>
                  <a:srgbClr val="080808"/>
                </a:solidFill>
              </a:rPr>
              <a:t>, con </a:t>
            </a:r>
            <a:r>
              <a:rPr lang="en-US" sz="2200" dirty="0" err="1" smtClean="0">
                <a:solidFill>
                  <a:srgbClr val="080808"/>
                </a:solidFill>
              </a:rPr>
              <a:t>todo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corazón</a:t>
            </a:r>
            <a:r>
              <a:rPr lang="en-US" sz="2200" dirty="0" smtClean="0">
                <a:solidFill>
                  <a:srgbClr val="080808"/>
                </a:solidFill>
              </a:rPr>
              <a:t> y con </a:t>
            </a:r>
            <a:r>
              <a:rPr lang="en-US" sz="2200" dirty="0" err="1" smtClean="0">
                <a:solidFill>
                  <a:srgbClr val="080808"/>
                </a:solidFill>
              </a:rPr>
              <a:t>toda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su</a:t>
            </a:r>
            <a:r>
              <a:rPr lang="en-US" sz="2200" dirty="0" smtClean="0">
                <a:solidFill>
                  <a:srgbClr val="080808"/>
                </a:solidFill>
              </a:rPr>
              <a:t> alma, </a:t>
            </a:r>
            <a:r>
              <a:rPr lang="en-US" sz="2200" dirty="0" err="1" smtClean="0">
                <a:solidFill>
                  <a:srgbClr val="080808"/>
                </a:solidFill>
              </a:rPr>
              <a:t>será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merecedor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él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desciendan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todos</a:t>
            </a:r>
            <a:r>
              <a:rPr lang="en-US" sz="2200" dirty="0" smtClean="0">
                <a:solidFill>
                  <a:srgbClr val="080808"/>
                </a:solidFill>
              </a:rPr>
              <a:t> los </a:t>
            </a:r>
            <a:r>
              <a:rPr lang="en-US" sz="2200" dirty="0" err="1" smtClean="0">
                <a:solidFill>
                  <a:srgbClr val="080808"/>
                </a:solidFill>
              </a:rPr>
              <a:t>reyes</a:t>
            </a:r>
            <a:r>
              <a:rPr lang="en-US" sz="2200" dirty="0" smtClean="0">
                <a:solidFill>
                  <a:srgbClr val="080808"/>
                </a:solidFill>
              </a:rPr>
              <a:t> de Israel. </a:t>
            </a:r>
            <a:r>
              <a:rPr lang="en-US" sz="2400" dirty="0" smtClean="0">
                <a:solidFill>
                  <a:srgbClr val="080808"/>
                </a:solidFill>
              </a:rPr>
              <a:t/>
            </a:r>
            <a:br>
              <a:rPr lang="en-US" sz="2400" dirty="0" smtClean="0">
                <a:solidFill>
                  <a:srgbClr val="080808"/>
                </a:solidFill>
              </a:rPr>
            </a:br>
            <a:r>
              <a:rPr lang="en-US" sz="2400" dirty="0" smtClean="0">
                <a:solidFill>
                  <a:srgbClr val="080808"/>
                </a:solidFill>
              </a:rPr>
              <a:t> </a:t>
            </a:r>
            <a:endParaRPr lang="es-ES" sz="2400" i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02000"/>
              </a:lnSpc>
              <a:spcAft>
                <a:spcPts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Comentario de la Haftará </a:t>
            </a:r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charset="-128"/>
              </a:rPr>
              <a:t>1 Reyes 2:1 al 12</a:t>
            </a: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CO" sz="2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Gothic" charset="-128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s-CO" sz="2400" b="1" i="1" dirty="0" smtClean="0">
                <a:solidFill>
                  <a:srgbClr val="FF0000"/>
                </a:solidFill>
                <a:ea typeface="MS Gothic" charset="-128"/>
              </a:rPr>
              <a:t>El Legado de David</a:t>
            </a:r>
            <a:endParaRPr lang="es-CO" sz="2400" dirty="0">
              <a:solidFill>
                <a:srgbClr val="FF0000"/>
              </a:solidFill>
              <a:ea typeface="MS Gothic" charset="-128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80808"/>
                </a:solidFill>
              </a:rPr>
              <a:t> De la </a:t>
            </a:r>
            <a:r>
              <a:rPr lang="en-US" sz="2200" dirty="0" err="1" smtClean="0">
                <a:solidFill>
                  <a:srgbClr val="080808"/>
                </a:solidFill>
              </a:rPr>
              <a:t>misma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manera</a:t>
            </a:r>
            <a:r>
              <a:rPr lang="en-US" sz="2200" dirty="0" smtClean="0">
                <a:solidFill>
                  <a:srgbClr val="080808"/>
                </a:solidFill>
              </a:rPr>
              <a:t> en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Yaakov Avinu </a:t>
            </a:r>
            <a:r>
              <a:rPr lang="en-US" sz="2200" dirty="0" err="1" smtClean="0">
                <a:solidFill>
                  <a:srgbClr val="080808"/>
                </a:solidFill>
              </a:rPr>
              <a:t>iluminó</a:t>
            </a:r>
            <a:r>
              <a:rPr lang="en-US" sz="2200" dirty="0" smtClean="0">
                <a:solidFill>
                  <a:srgbClr val="080808"/>
                </a:solidFill>
              </a:rPr>
              <a:t> el </a:t>
            </a:r>
            <a:r>
              <a:rPr lang="en-US" sz="2200" dirty="0" err="1" smtClean="0">
                <a:solidFill>
                  <a:srgbClr val="080808"/>
                </a:solidFill>
              </a:rPr>
              <a:t>sendero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habría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transformar</a:t>
            </a:r>
            <a:r>
              <a:rPr lang="en-US" sz="2200" dirty="0" smtClean="0">
                <a:solidFill>
                  <a:srgbClr val="080808"/>
                </a:solidFill>
              </a:rPr>
              <a:t> a </a:t>
            </a:r>
            <a:r>
              <a:rPr lang="en-US" sz="2200" dirty="0" err="1" smtClean="0">
                <a:solidFill>
                  <a:srgbClr val="080808"/>
                </a:solidFill>
              </a:rPr>
              <a:t>sus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hijos</a:t>
            </a:r>
            <a:r>
              <a:rPr lang="en-US" sz="2200" dirty="0" smtClean="0">
                <a:solidFill>
                  <a:srgbClr val="080808"/>
                </a:solidFill>
              </a:rPr>
              <a:t> en un pueblo, David ha </a:t>
            </a:r>
            <a:r>
              <a:rPr lang="en-US" sz="2200" dirty="0" err="1" smtClean="0">
                <a:solidFill>
                  <a:srgbClr val="080808"/>
                </a:solidFill>
              </a:rPr>
              <a:t>Melej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ilumina</a:t>
            </a:r>
            <a:r>
              <a:rPr lang="en-US" sz="2200" dirty="0" smtClean="0">
                <a:solidFill>
                  <a:srgbClr val="080808"/>
                </a:solidFill>
              </a:rPr>
              <a:t> el </a:t>
            </a:r>
            <a:r>
              <a:rPr lang="en-US" sz="2200" dirty="0" err="1" smtClean="0">
                <a:solidFill>
                  <a:srgbClr val="080808"/>
                </a:solidFill>
              </a:rPr>
              <a:t>sendero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hará</a:t>
            </a:r>
            <a:r>
              <a:rPr lang="en-US" sz="2200" dirty="0" smtClean="0">
                <a:solidFill>
                  <a:srgbClr val="080808"/>
                </a:solidFill>
              </a:rPr>
              <a:t> de Shlomo el padre de Reyes. </a:t>
            </a:r>
            <a:endParaRPr lang="en-US" sz="22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80808"/>
                </a:solidFill>
              </a:rPr>
              <a:t>Sin </a:t>
            </a:r>
            <a:r>
              <a:rPr lang="en-US" sz="2200" dirty="0" smtClean="0">
                <a:solidFill>
                  <a:srgbClr val="080808"/>
                </a:solidFill>
              </a:rPr>
              <a:t>embargo, </a:t>
            </a:r>
            <a:r>
              <a:rPr lang="en-US" sz="2200" dirty="0" err="1" smtClean="0">
                <a:solidFill>
                  <a:srgbClr val="080808"/>
                </a:solidFill>
              </a:rPr>
              <a:t>existe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una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sorprendente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diferencia</a:t>
            </a:r>
            <a:r>
              <a:rPr lang="en-US" sz="2200" dirty="0" smtClean="0">
                <a:solidFill>
                  <a:srgbClr val="080808"/>
                </a:solidFill>
              </a:rPr>
              <a:t> entre la </a:t>
            </a:r>
            <a:r>
              <a:rPr lang="en-US" sz="2200" dirty="0" err="1" smtClean="0">
                <a:solidFill>
                  <a:srgbClr val="080808"/>
                </a:solidFill>
              </a:rPr>
              <a:t>escena</a:t>
            </a:r>
            <a:r>
              <a:rPr lang="en-US" sz="2200" dirty="0" smtClean="0">
                <a:solidFill>
                  <a:srgbClr val="080808"/>
                </a:solidFill>
              </a:rPr>
              <a:t> del </a:t>
            </a:r>
            <a:r>
              <a:rPr lang="en-US" sz="2200" dirty="0" err="1" smtClean="0">
                <a:solidFill>
                  <a:srgbClr val="080808"/>
                </a:solidFill>
              </a:rPr>
              <a:t>lecho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muerte</a:t>
            </a:r>
            <a:r>
              <a:rPr lang="en-US" sz="2200" dirty="0" smtClean="0">
                <a:solidFill>
                  <a:srgbClr val="080808"/>
                </a:solidFill>
              </a:rPr>
              <a:t> de Yaakov Avinu y la del Rey David. </a:t>
            </a:r>
            <a:endParaRPr lang="en-US" sz="2200" dirty="0" smtClean="0">
              <a:solidFill>
                <a:srgbClr val="080808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80808"/>
                </a:solidFill>
              </a:rPr>
              <a:t>Al </a:t>
            </a:r>
            <a:r>
              <a:rPr lang="en-US" sz="2200" dirty="0" err="1" smtClean="0">
                <a:solidFill>
                  <a:srgbClr val="080808"/>
                </a:solidFill>
              </a:rPr>
              <a:t>irse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este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mundo</a:t>
            </a:r>
            <a:r>
              <a:rPr lang="en-US" sz="2200" dirty="0" smtClean="0">
                <a:solidFill>
                  <a:srgbClr val="080808"/>
                </a:solidFill>
              </a:rPr>
              <a:t>, Yaakov </a:t>
            </a:r>
            <a:r>
              <a:rPr lang="en-US" sz="2200" dirty="0" err="1" smtClean="0">
                <a:solidFill>
                  <a:srgbClr val="080808"/>
                </a:solidFill>
              </a:rPr>
              <a:t>convocó</a:t>
            </a:r>
            <a:r>
              <a:rPr lang="en-US" sz="2200" dirty="0" smtClean="0">
                <a:solidFill>
                  <a:srgbClr val="080808"/>
                </a:solidFill>
              </a:rPr>
              <a:t> a </a:t>
            </a:r>
            <a:r>
              <a:rPr lang="en-US" sz="2200" dirty="0" err="1" smtClean="0">
                <a:solidFill>
                  <a:srgbClr val="080808"/>
                </a:solidFill>
              </a:rPr>
              <a:t>sus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doce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hijos</a:t>
            </a:r>
            <a:r>
              <a:rPr lang="en-US" sz="2200" dirty="0" smtClean="0">
                <a:solidFill>
                  <a:srgbClr val="080808"/>
                </a:solidFill>
              </a:rPr>
              <a:t>, </a:t>
            </a:r>
            <a:r>
              <a:rPr lang="en-US" sz="2200" dirty="0" err="1" smtClean="0">
                <a:solidFill>
                  <a:srgbClr val="080808"/>
                </a:solidFill>
              </a:rPr>
              <a:t>mientras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que</a:t>
            </a:r>
            <a:r>
              <a:rPr lang="en-US" sz="2200" dirty="0" smtClean="0">
                <a:solidFill>
                  <a:srgbClr val="080808"/>
                </a:solidFill>
              </a:rPr>
              <a:t> David </a:t>
            </a:r>
            <a:r>
              <a:rPr lang="en-US" sz="2200" dirty="0" err="1" smtClean="0">
                <a:solidFill>
                  <a:srgbClr val="080808"/>
                </a:solidFill>
              </a:rPr>
              <a:t>solamente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convoca</a:t>
            </a:r>
            <a:r>
              <a:rPr lang="en-US" sz="2200" dirty="0" smtClean="0">
                <a:solidFill>
                  <a:srgbClr val="080808"/>
                </a:solidFill>
              </a:rPr>
              <a:t> a Shlomo, </a:t>
            </a:r>
            <a:r>
              <a:rPr lang="en-US" sz="2200" dirty="0" err="1" smtClean="0">
                <a:solidFill>
                  <a:srgbClr val="080808"/>
                </a:solidFill>
              </a:rPr>
              <a:t>pues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solamente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él</a:t>
            </a:r>
            <a:r>
              <a:rPr lang="en-US" sz="2200" dirty="0" smtClean="0">
                <a:solidFill>
                  <a:srgbClr val="080808"/>
                </a:solidFill>
              </a:rPr>
              <a:t> era </a:t>
            </a:r>
            <a:r>
              <a:rPr lang="en-US" sz="2200" dirty="0" err="1" smtClean="0">
                <a:solidFill>
                  <a:srgbClr val="080808"/>
                </a:solidFill>
              </a:rPr>
              <a:t>su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consuelo</a:t>
            </a:r>
            <a:r>
              <a:rPr lang="en-US" sz="2200" dirty="0" smtClean="0">
                <a:solidFill>
                  <a:srgbClr val="080808"/>
                </a:solidFill>
              </a:rPr>
              <a:t> y el </a:t>
            </a:r>
            <a:r>
              <a:rPr lang="en-US" sz="2200" dirty="0" err="1" smtClean="0">
                <a:solidFill>
                  <a:srgbClr val="080808"/>
                </a:solidFill>
              </a:rPr>
              <a:t>único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digno</a:t>
            </a:r>
            <a:r>
              <a:rPr lang="en-US" sz="2200" dirty="0" smtClean="0">
                <a:solidFill>
                  <a:srgbClr val="080808"/>
                </a:solidFill>
              </a:rPr>
              <a:t> de </a:t>
            </a:r>
            <a:r>
              <a:rPr lang="en-US" sz="2200" dirty="0" err="1" smtClean="0">
                <a:solidFill>
                  <a:srgbClr val="080808"/>
                </a:solidFill>
              </a:rPr>
              <a:t>heredar</a:t>
            </a:r>
            <a:r>
              <a:rPr lang="en-US" sz="2200" dirty="0" smtClean="0">
                <a:solidFill>
                  <a:srgbClr val="080808"/>
                </a:solidFill>
              </a:rPr>
              <a:t> el </a:t>
            </a:r>
            <a:r>
              <a:rPr lang="en-US" sz="2200" dirty="0" err="1" smtClean="0">
                <a:solidFill>
                  <a:srgbClr val="080808"/>
                </a:solidFill>
              </a:rPr>
              <a:t>linaje</a:t>
            </a:r>
            <a:r>
              <a:rPr lang="en-US" sz="2200" dirty="0" smtClean="0">
                <a:solidFill>
                  <a:srgbClr val="080808"/>
                </a:solidFill>
              </a:rPr>
              <a:t> </a:t>
            </a:r>
            <a:r>
              <a:rPr lang="en-US" sz="2200" dirty="0" err="1" smtClean="0">
                <a:solidFill>
                  <a:srgbClr val="080808"/>
                </a:solidFill>
              </a:rPr>
              <a:t>davídico</a:t>
            </a:r>
            <a:r>
              <a:rPr lang="en-US" sz="2200" dirty="0" smtClean="0">
                <a:solidFill>
                  <a:srgbClr val="080808"/>
                </a:solidFill>
              </a:rPr>
              <a:t>.</a:t>
            </a:r>
            <a:endParaRPr lang="es-ES" sz="2200" i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49250"/>
            <a:ext cx="7772400" cy="1470025"/>
          </a:xfrm>
        </p:spPr>
        <p:txBody>
          <a:bodyPr lIns="0" tIns="0" rIns="0" bIns="0"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90000" tIns="65160" rIns="90000" bIns="45000"/>
          <a:lstStyle/>
          <a:p>
            <a:pPr algn="ctr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Fuentes: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Toráh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Talmud,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Jewish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Concepts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Wikipedia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Kabbalah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Online,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Zohar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Rambán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Maimonides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Zev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ben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Shimon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HaLevi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“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Kabbalah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and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Exodus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”,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Rabbi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Yissocher</a:t>
            </a:r>
            <a:r>
              <a:rPr lang="es-CO" sz="20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20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Frand</a:t>
            </a:r>
            <a:endParaRPr lang="es-CO" sz="20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800" dirty="0">
                <a:solidFill>
                  <a:srgbClr val="000000"/>
                </a:solidFill>
                <a:latin typeface="Calibri" charset="0"/>
                <a:ea typeface="MS Gothic" charset="-128"/>
                <a:hlinkClick r:id="rId5"/>
              </a:rPr>
              <a:t>http://failedmessiah.typepad.com/failed_messiahcom/2005/07/rabbi_aryeh_kap.html</a:t>
            </a: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Derechos Reservados Shalom </a:t>
            </a:r>
            <a:r>
              <a:rPr lang="es-CO" sz="16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Haverim</a:t>
            </a:r>
            <a:r>
              <a:rPr lang="es-CO" sz="16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 </a:t>
            </a:r>
            <a:r>
              <a:rPr lang="es-CO" sz="1600" dirty="0" err="1">
                <a:solidFill>
                  <a:srgbClr val="000000"/>
                </a:solidFill>
                <a:latin typeface="Calibri" charset="0"/>
                <a:ea typeface="MS Gothic" charset="-128"/>
              </a:rPr>
              <a:t>Org</a:t>
            </a: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>
                <a:solidFill>
                  <a:srgbClr val="CCCCFF"/>
                </a:solidFill>
                <a:latin typeface="Calibri" charset="0"/>
                <a:ea typeface="MS Gothic" charset="-128"/>
                <a:hlinkClick r:id="rId6"/>
              </a:rPr>
              <a:t>http://www.shalomhaverim.org</a:t>
            </a: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>
              <a:solidFill>
                <a:srgbClr val="000000"/>
              </a:solidFill>
              <a:latin typeface="Calibri" charset="0"/>
              <a:ea typeface="MS Gothic" charset="-128"/>
            </a:endParaRP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Director: -</a:t>
            </a:r>
          </a:p>
          <a:p>
            <a:pPr algn="ctr">
              <a:lnSpc>
                <a:spcPct val="92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>
                <a:solidFill>
                  <a:srgbClr val="000000"/>
                </a:solidFill>
                <a:latin typeface="Calibri" charset="0"/>
                <a:ea typeface="MS Gothic" charset="-128"/>
              </a:rPr>
              <a:t>ELIYAHU BAYONA BEN YOSEF</a:t>
            </a:r>
          </a:p>
          <a:p>
            <a:pPr algn="ctr">
              <a:lnSpc>
                <a:spcPct val="92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14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de </a:t>
            </a:r>
            <a:r>
              <a:rPr lang="es-CO" dirty="0" err="1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Tevet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 5777- Enero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12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  <a:ea typeface="MS Gothic" charset="-128"/>
              </a:rPr>
              <a:t>de 2017 - Monsey </a:t>
            </a:r>
            <a:r>
              <a:rPr lang="es-CO" dirty="0">
                <a:solidFill>
                  <a:srgbClr val="000000"/>
                </a:solidFill>
                <a:latin typeface="Calibri" charset="0"/>
                <a:ea typeface="MS Gothic" charset="-128"/>
              </a:rPr>
              <a:t>New York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23885</TotalTime>
  <Words>2327</Words>
  <Application>Microsoft Office PowerPoint</Application>
  <PresentationFormat>On-screen Show (4:3)</PresentationFormat>
  <Paragraphs>306</Paragraphs>
  <Slides>37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Concourse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193</cp:revision>
  <cp:lastPrinted>1601-01-01T00:00:00Z</cp:lastPrinted>
  <dcterms:created xsi:type="dcterms:W3CDTF">1601-01-01T00:00:00Z</dcterms:created>
  <dcterms:modified xsi:type="dcterms:W3CDTF">2017-01-13T16:23:01Z</dcterms:modified>
</cp:coreProperties>
</file>