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theme/themeOverride4.xml" ContentType="application/vnd.openxmlformats-officedocument.themeOverrid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33"/>
  </p:notesMasterIdLst>
  <p:handoutMasterIdLst>
    <p:handoutMasterId r:id="rId34"/>
  </p:handoutMasterIdLst>
  <p:sldIdLst>
    <p:sldId id="256" r:id="rId2"/>
    <p:sldId id="548" r:id="rId3"/>
    <p:sldId id="908" r:id="rId4"/>
    <p:sldId id="909" r:id="rId5"/>
    <p:sldId id="910" r:id="rId6"/>
    <p:sldId id="911" r:id="rId7"/>
    <p:sldId id="877" r:id="rId8"/>
    <p:sldId id="912" r:id="rId9"/>
    <p:sldId id="913" r:id="rId10"/>
    <p:sldId id="914" r:id="rId11"/>
    <p:sldId id="915" r:id="rId12"/>
    <p:sldId id="916" r:id="rId13"/>
    <p:sldId id="917" r:id="rId14"/>
    <p:sldId id="918" r:id="rId15"/>
    <p:sldId id="919" r:id="rId16"/>
    <p:sldId id="920" r:id="rId17"/>
    <p:sldId id="921" r:id="rId18"/>
    <p:sldId id="922" r:id="rId19"/>
    <p:sldId id="923" r:id="rId20"/>
    <p:sldId id="924" r:id="rId21"/>
    <p:sldId id="928" r:id="rId22"/>
    <p:sldId id="929" r:id="rId23"/>
    <p:sldId id="932" r:id="rId24"/>
    <p:sldId id="933" r:id="rId25"/>
    <p:sldId id="930" r:id="rId26"/>
    <p:sldId id="931" r:id="rId27"/>
    <p:sldId id="860" r:id="rId28"/>
    <p:sldId id="925" r:id="rId29"/>
    <p:sldId id="927" r:id="rId30"/>
    <p:sldId id="926" r:id="rId31"/>
    <p:sldId id="626" r:id="rId32"/>
  </p:sldIdLst>
  <p:sldSz cx="9144000" cy="6858000" type="screen4x3"/>
  <p:notesSz cx="6858000" cy="9144000"/>
  <p:defaultTextStyle>
    <a:defPPr>
      <a:defRPr lang="en-GB"/>
    </a:defPPr>
    <a:lvl1pPr algn="l" defTabSz="457200" rtl="0" fontAlgn="base">
      <a:spcBef>
        <a:spcPct val="0"/>
      </a:spcBef>
      <a:spcAft>
        <a:spcPct val="0"/>
      </a:spcAft>
      <a:defRPr kern="1200">
        <a:solidFill>
          <a:schemeClr val="bg1"/>
        </a:solidFill>
        <a:latin typeface="Arial" charset="0"/>
        <a:ea typeface="MS Gothic" pitchFamily="49" charset="-128"/>
        <a:cs typeface="+mn-cs"/>
      </a:defRPr>
    </a:lvl1pPr>
    <a:lvl2pPr marL="742950" indent="-285750" algn="l" defTabSz="457200" rtl="0" fontAlgn="base">
      <a:spcBef>
        <a:spcPct val="0"/>
      </a:spcBef>
      <a:spcAft>
        <a:spcPct val="0"/>
      </a:spcAft>
      <a:defRPr kern="1200">
        <a:solidFill>
          <a:schemeClr val="bg1"/>
        </a:solidFill>
        <a:latin typeface="Arial" charset="0"/>
        <a:ea typeface="MS Gothic" pitchFamily="49" charset="-128"/>
        <a:cs typeface="+mn-cs"/>
      </a:defRPr>
    </a:lvl2pPr>
    <a:lvl3pPr marL="1143000" indent="-228600" algn="l" defTabSz="457200" rtl="0" fontAlgn="base">
      <a:spcBef>
        <a:spcPct val="0"/>
      </a:spcBef>
      <a:spcAft>
        <a:spcPct val="0"/>
      </a:spcAft>
      <a:defRPr kern="1200">
        <a:solidFill>
          <a:schemeClr val="bg1"/>
        </a:solidFill>
        <a:latin typeface="Arial" charset="0"/>
        <a:ea typeface="MS Gothic" pitchFamily="49" charset="-128"/>
        <a:cs typeface="+mn-cs"/>
      </a:defRPr>
    </a:lvl3pPr>
    <a:lvl4pPr marL="1600200" indent="-228600" algn="l" defTabSz="457200" rtl="0" fontAlgn="base">
      <a:spcBef>
        <a:spcPct val="0"/>
      </a:spcBef>
      <a:spcAft>
        <a:spcPct val="0"/>
      </a:spcAft>
      <a:defRPr kern="1200">
        <a:solidFill>
          <a:schemeClr val="bg1"/>
        </a:solidFill>
        <a:latin typeface="Arial" charset="0"/>
        <a:ea typeface="MS Gothic" pitchFamily="49" charset="-128"/>
        <a:cs typeface="+mn-cs"/>
      </a:defRPr>
    </a:lvl4pPr>
    <a:lvl5pPr marL="2057400" indent="-228600" algn="l" defTabSz="457200" rtl="0" fontAlgn="base">
      <a:spcBef>
        <a:spcPct val="0"/>
      </a:spcBef>
      <a:spcAft>
        <a:spcPct val="0"/>
      </a:spcAft>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80808"/>
    <a:srgbClr val="FF9933"/>
    <a:srgbClr val="336600"/>
    <a:srgbClr val="7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75" autoAdjust="0"/>
    <p:restoredTop sz="94660"/>
  </p:normalViewPr>
  <p:slideViewPr>
    <p:cSldViewPr>
      <p:cViewPr varScale="1">
        <p:scale>
          <a:sx n="62" d="100"/>
          <a:sy n="62" d="100"/>
        </p:scale>
        <p:origin x="-350" y="-77"/>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3C8C93A3-EA46-4001-AE93-8C8CE714ADC3}" type="datetimeFigureOut">
              <a:rPr lang="en-US"/>
              <a:pPr>
                <a:defRPr/>
              </a:pPr>
              <a:t>1/5/2017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1216C4CF-F440-46A2-AFD7-B85FA19EEE1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34819"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fld id="{E36AD2BD-1682-41D9-9695-8A70278D5EA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p:cNvSpPr>
            <a:spLocks noGrp="1" noChangeArrowheads="1"/>
          </p:cNvSpPr>
          <p:nvPr>
            <p:ph type="sldNum" sz="quarter"/>
          </p:nvPr>
        </p:nvSpPr>
        <p:spPr/>
        <p:txBody>
          <a:bodyPr/>
          <a:lstStyle/>
          <a:p>
            <a:pPr>
              <a:buFont typeface="Times New Roman" pitchFamily="18" charset="0"/>
              <a:buNone/>
              <a:defRPr/>
            </a:pPr>
            <a:fld id="{94CD257B-B64E-43E2-A68D-DC3017900577}" type="slidenum">
              <a:rPr lang="en-US" smtClean="0">
                <a:latin typeface="Times New Roman" pitchFamily="18" charset="0"/>
                <a:ea typeface="MS Gothic" pitchFamily="49" charset="-128"/>
              </a:rPr>
              <a:pPr>
                <a:buFont typeface="Times New Roman" pitchFamily="18" charset="0"/>
                <a:buNone/>
                <a:defRPr/>
              </a:pPr>
              <a:t>1</a:t>
            </a:fld>
            <a:endParaRPr lang="en-US" smtClean="0">
              <a:latin typeface="Times New Roman" pitchFamily="18" charset="0"/>
              <a:ea typeface="MS Gothic" pitchFamily="49" charset="-128"/>
            </a:endParaRPr>
          </a:p>
        </p:txBody>
      </p:sp>
      <p:sp>
        <p:nvSpPr>
          <p:cNvPr id="35843"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5844"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6</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7</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8</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9</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10</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11</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16</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17</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18</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19</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20</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21</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26</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27</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28</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29</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30</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7"/>
          <p:cNvSpPr>
            <a:spLocks noGrp="1" noChangeArrowheads="1"/>
          </p:cNvSpPr>
          <p:nvPr>
            <p:ph type="sldNum" sz="quarter"/>
          </p:nvPr>
        </p:nvSpPr>
        <p:spPr/>
        <p:txBody>
          <a:bodyPr/>
          <a:lstStyle/>
          <a:p>
            <a:pPr>
              <a:buFont typeface="Times New Roman" pitchFamily="18" charset="0"/>
              <a:buNone/>
              <a:defRPr/>
            </a:pPr>
            <a:fld id="{182ACBFA-D51B-47E1-9006-3E6D4C37A85E}" type="slidenum">
              <a:rPr lang="en-US" smtClean="0">
                <a:latin typeface="Times New Roman" pitchFamily="18" charset="0"/>
                <a:ea typeface="MS Gothic" pitchFamily="49" charset="-128"/>
              </a:rPr>
              <a:pPr>
                <a:buFont typeface="Times New Roman" pitchFamily="18" charset="0"/>
                <a:buNone/>
                <a:defRPr/>
              </a:pPr>
              <a:t>31</a:t>
            </a:fld>
            <a:endParaRPr lang="en-US" smtClean="0">
              <a:latin typeface="Times New Roman" pitchFamily="18" charset="0"/>
              <a:ea typeface="MS Gothic" pitchFamily="49" charset="-128"/>
            </a:endParaRPr>
          </a:p>
        </p:txBody>
      </p:sp>
      <p:sp>
        <p:nvSpPr>
          <p:cNvPr id="6041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60420"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r>
              <a:rPr lang="en-US"/>
              <a:t>5/5/16</a:t>
            </a:r>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0B6E69FD-1A87-48B3-9457-37BC4685EBD7}" type="slidenum">
              <a:rPr lang="en-US"/>
              <a:pPr>
                <a:defRPr/>
              </a:pPr>
              <a:t>‹#›</a:t>
            </a:fld>
            <a:fld id="{84F37191-21F8-4EDB-B5BA-8C46C54B608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0E74E40F-C0DE-4B87-9386-F6E5E638E344}" type="slidenum">
              <a:rPr lang="en-US"/>
              <a:pPr>
                <a:defRPr/>
              </a:pPr>
              <a:t>‹#›</a:t>
            </a:fld>
            <a:fld id="{98F2C53C-1BFD-48FB-90C8-DDCA1EFC397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r>
              <a:rPr lang="en-US"/>
              <a:t>5/5/16</a:t>
            </a:r>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00C8DAC3-340C-4B61-8E2D-2E0AB9873B09}" type="slidenum">
              <a:rPr lang="en-US"/>
              <a:pPr>
                <a:defRPr/>
              </a:pPr>
              <a:t>‹#›</a:t>
            </a:fld>
            <a:fld id="{67674A0E-9B34-455F-9BF0-75D6FCE2206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a:t>5/5/16</a:t>
            </a:r>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5DDC1144-312A-4E9D-B68B-F6668B86E8A8}" type="slidenum">
              <a:rPr lang="en-US"/>
              <a:pPr>
                <a:defRPr/>
              </a:pPr>
              <a:t>‹#›</a:t>
            </a:fld>
            <a:fld id="{33F279F7-968B-4E2F-9F4C-CA11B16A45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r>
              <a:rPr lang="en-US"/>
              <a:t>5/5/16</a:t>
            </a:r>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0634EC97-8E4D-4751-BAAB-1A427DA12BBC}" type="slidenum">
              <a:rPr lang="en-US"/>
              <a:pPr>
                <a:defRPr/>
              </a:pPr>
              <a:t>‹#›</a:t>
            </a:fld>
            <a:fld id="{A47951E6-8B2C-4444-84CD-DBDCD9A54E9E}"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r>
              <a:rPr lang="en-US"/>
              <a:t>5/5/16</a:t>
            </a:r>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761EF2EB-FC40-4AB3-8964-67E3D45FA28C}" type="slidenum">
              <a:rPr lang="en-US"/>
              <a:pPr>
                <a:defRPr/>
              </a:pPr>
              <a:t>‹#›</a:t>
            </a:fld>
            <a:fld id="{A8D49B5C-F19C-4E0B-819F-7D544960C8DA}"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r>
              <a:rPr lang="en-US"/>
              <a:t>5/5/16</a:t>
            </a:r>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D662674E-1243-434B-AC24-76F63320126A}" type="slidenum">
              <a:rPr lang="en-US"/>
              <a:pPr>
                <a:defRPr/>
              </a:pPr>
              <a:t>‹#›</a:t>
            </a:fld>
            <a:fld id="{FCF79CAE-CF57-44AB-91C1-2BAE7F509A8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a:t>5/5/16</a:t>
            </a:r>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29C151EB-0715-4BFD-B8ED-DD915CE25541}" type="slidenum">
              <a:rPr lang="en-US"/>
              <a:pPr>
                <a:defRPr/>
              </a:pPr>
              <a:t>‹#›</a:t>
            </a:fld>
            <a:fld id="{B92CB829-2A6F-4414-8412-558B9C0308E2}"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6" name="Freeform 5"/>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r>
              <a:rPr lang="en-US"/>
              <a:t>5/5/16</a:t>
            </a:r>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C676645D-4B10-4AAE-9F33-D3FB323AA933}" type="slidenum">
              <a:rPr lang="en-US"/>
              <a:pPr>
                <a:defRPr/>
              </a:pPr>
              <a:t>‹#›</a:t>
            </a:fld>
            <a:fld id="{44E4FE9F-CCFB-401A-A1FD-DB83F60ECA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D5B85BCE-2DA6-4677-9E1B-5399A4753EFD}" type="slidenum">
              <a:rPr lang="en-US"/>
              <a:pPr>
                <a:defRPr/>
              </a:pPr>
              <a:t>‹#›</a:t>
            </a:fld>
            <a:fld id="{B5F0D661-CF98-49D3-A718-B10641FB931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99B63C3-E041-4D4C-99A2-B200ABC7E138}" type="slidenum">
              <a:rPr lang="en-US"/>
              <a:pPr>
                <a:defRPr/>
              </a:pPr>
              <a:t>‹#›</a:t>
            </a:fld>
            <a:fld id="{A2B4590A-D5DD-4888-81D7-78C91888144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r>
              <a:rPr lang="en-US"/>
              <a:t>5/5/16</a:t>
            </a:r>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C7E5DDF8-8E47-4784-B932-2E86EC99AD29}" type="slidenum">
              <a:rPr lang="en-US"/>
              <a:pPr>
                <a:defRPr/>
              </a:pPr>
              <a:t>‹#›</a:t>
            </a:fld>
            <a:fld id="{54A96692-F12A-494B-872B-5046E482395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lnSpc>
                <a:spcPct val="93000"/>
              </a:lnSpc>
              <a:buClr>
                <a:srgbClr val="000000"/>
              </a:buClr>
              <a:buSzPct val="100000"/>
              <a:buFont typeface="Times New Roman" pitchFamily="16" charset="0"/>
              <a:buNone/>
              <a:defRPr kumimoji="0" sz="1000">
                <a:solidFill>
                  <a:schemeClr val="tx1"/>
                </a:solidFill>
                <a:ea typeface="MS Gothic" charset="-128"/>
                <a:cs typeface="+mn-cs"/>
              </a:defRPr>
            </a:lvl1pPr>
            <a:extLst/>
          </a:lstStyle>
          <a:p>
            <a:pPr>
              <a:defRPr/>
            </a:pPr>
            <a:r>
              <a:rPr lang="en-US"/>
              <a:t>5/5/16</a:t>
            </a:r>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lnSpc>
                <a:spcPct val="93000"/>
              </a:lnSpc>
              <a:buClr>
                <a:srgbClr val="000000"/>
              </a:buClr>
              <a:buSzPct val="100000"/>
              <a:buFont typeface="Times New Roman" pitchFamily="16" charset="0"/>
              <a:buNone/>
              <a:defRPr kumimoji="0" sz="1000">
                <a:solidFill>
                  <a:schemeClr val="tx1"/>
                </a:solidFill>
                <a:ea typeface="MS Gothic" charset="-128"/>
                <a:cs typeface="+mn-cs"/>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lnSpc>
                <a:spcPct val="93000"/>
              </a:lnSpc>
              <a:buClr>
                <a:srgbClr val="000000"/>
              </a:buClr>
              <a:buSzPct val="100000"/>
              <a:buFont typeface="Times New Roman" pitchFamily="16" charset="0"/>
              <a:buNone/>
              <a:defRPr kumimoji="0" sz="1000" b="0">
                <a:solidFill>
                  <a:schemeClr val="tx1"/>
                </a:solidFill>
                <a:ea typeface="MS Gothic" charset="-128"/>
                <a:cs typeface="+mn-cs"/>
              </a:defRPr>
            </a:lvl1pPr>
            <a:extLst/>
          </a:lstStyle>
          <a:p>
            <a:pPr>
              <a:defRPr/>
            </a:pPr>
            <a:fld id="{C4086C73-02C0-4F3E-A26A-290EA095597B}" type="slidenum">
              <a:rPr lang="en-US"/>
              <a:pPr>
                <a:defRPr/>
              </a:pPr>
              <a:t>‹#›</a:t>
            </a:fld>
            <a:fld id="{3DFD439E-F322-49CA-B4C6-3B8B48994A4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9" r:id="rId1"/>
    <p:sldLayoutId id="2147483754" r:id="rId2"/>
    <p:sldLayoutId id="2147483760" r:id="rId3"/>
    <p:sldLayoutId id="2147483761" r:id="rId4"/>
    <p:sldLayoutId id="2147483762" r:id="rId5"/>
    <p:sldLayoutId id="2147483763" r:id="rId6"/>
    <p:sldLayoutId id="2147483755" r:id="rId7"/>
    <p:sldLayoutId id="2147483764" r:id="rId8"/>
    <p:sldLayoutId id="2147483765" r:id="rId9"/>
    <p:sldLayoutId id="2147483756" r:id="rId10"/>
    <p:sldLayoutId id="2147483757" r:id="rId11"/>
    <p:sldLayoutId id="2147483758" r:id="rId12"/>
  </p:sldLayoutIdLst>
  <p:hf sldNum="0" hdr="0" ftr="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shalomhaverim.org/Parasha/aliyot_bereshit.ht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Parasha/aliyot_bereshit.ht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Parasha/aliyot_bereshit.ht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shalomhaverim.org/Parasha/aliyot_bereshit.ht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shalomhaverim.org/Parasha/aliyot_bereshit.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shalomhaverim.org/Parasha/aliyot_bereshit.ht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shalomhaverim.org/Parasha/aliyot_bereshit.ht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shalomhaverim.org/Parasha/aliyot_bereshit.ht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shalomhaverim.org/Parasha/aliyot_bereshit.ht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halomhaverim.org/Aliyot/aliyot_bereshit_vayigash.htm#C230"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shalomhaverim.org/Aliyot/aliyot_bereshit_vayigash.htm#C231"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mtClean="0">
                <a:latin typeface="Calibri" charset="0"/>
              </a:rPr>
              <a:t> </a:t>
            </a:r>
          </a:p>
        </p:txBody>
      </p:sp>
      <p:sp>
        <p:nvSpPr>
          <p:cNvPr id="10243" name="Date Placeholder 2"/>
          <p:cNvSpPr>
            <a:spLocks noGrp="1"/>
          </p:cNvSpPr>
          <p:nvPr>
            <p:ph type="dt" sz="quarter" idx="10"/>
          </p:nvPr>
        </p:nvSpPr>
        <p:spPr bwMode="auto">
          <a:ln>
            <a:miter lim="800000"/>
            <a:headEnd/>
            <a:tailEnd/>
          </a:ln>
        </p:spPr>
        <p:txBody>
          <a:bodyPr wrap="square" lIns="91440" tIns="45720" rIns="91440" bIns="45720" numCol="1" anchorCtr="0" compatLnSpc="1">
            <a:prstTxWarp prst="textNoShape">
              <a:avLst/>
            </a:prstTxWarp>
          </a:bodyPr>
          <a:lstStyle/>
          <a:p>
            <a:pPr>
              <a:buFont typeface="Times New Roman" pitchFamily="18" charset="0"/>
              <a:buNone/>
              <a:defRPr/>
            </a:pPr>
            <a:r>
              <a:rPr lang="en-US" smtClean="0">
                <a:ea typeface="MS Gothic" pitchFamily="49" charset="-128"/>
              </a:rPr>
              <a:t>5/5/16</a:t>
            </a:r>
          </a:p>
        </p:txBody>
      </p:sp>
      <p:sp>
        <p:nvSpPr>
          <p:cNvPr id="9220"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pic>
        <p:nvPicPr>
          <p:cNvPr id="9221" name="Picture 3"/>
          <p:cNvPicPr>
            <a:picLocks noChangeAspect="1" noChangeArrowheads="1"/>
          </p:cNvPicPr>
          <p:nvPr/>
        </p:nvPicPr>
        <p:blipFill>
          <a:blip r:embed="rId3" cstate="print"/>
          <a:srcRect/>
          <a:stretch>
            <a:fillRect/>
          </a:stretch>
        </p:blipFill>
        <p:spPr bwMode="auto">
          <a:xfrm>
            <a:off x="4572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err="1">
                <a:solidFill>
                  <a:srgbClr val="000000"/>
                </a:solidFill>
                <a:latin typeface="Calibri" charset="0"/>
                <a:ea typeface="MS Gothic" charset="-128"/>
              </a:rPr>
              <a:t>Parashat</a:t>
            </a:r>
            <a:r>
              <a:rPr lang="en-US" sz="3200" dirty="0">
                <a:solidFill>
                  <a:srgbClr val="000000"/>
                </a:solidFill>
                <a:latin typeface="Calibri" charset="0"/>
                <a:ea typeface="MS Gothic" charset="-128"/>
              </a:rPr>
              <a:t> Bereshit </a:t>
            </a:r>
            <a:r>
              <a:rPr lang="en-US" sz="3200" dirty="0" err="1" smtClean="0">
                <a:solidFill>
                  <a:srgbClr val="000000"/>
                </a:solidFill>
                <a:latin typeface="Calibri" charset="0"/>
                <a:ea typeface="MS Gothic" charset="-128"/>
              </a:rPr>
              <a:t>Vayigash</a:t>
            </a:r>
            <a:endParaRPr lang="en-US" sz="3200" dirty="0">
              <a:solidFill>
                <a:srgbClr val="000000"/>
              </a:solidFill>
              <a:latin typeface="Calibri" charset="0"/>
              <a:ea typeface="MS Gothic" charset="-128"/>
            </a:endParaRPr>
          </a:p>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3600" dirty="0" smtClean="0">
                <a:solidFill>
                  <a:schemeClr val="accent2">
                    <a:lumMod val="75000"/>
                  </a:schemeClr>
                </a:solidFill>
                <a:effectLst>
                  <a:outerShdw blurRad="38100" dist="38100" dir="2700000" algn="tl">
                    <a:srgbClr val="000000">
                      <a:alpha val="43137"/>
                    </a:srgbClr>
                  </a:outerShdw>
                </a:effectLst>
                <a:latin typeface="Calibri" charset="0"/>
                <a:ea typeface="MS Gothic" charset="-128"/>
              </a:rPr>
              <a:t>Las </a:t>
            </a:r>
            <a:r>
              <a:rPr lang="es-CO" sz="3600" smtClean="0">
                <a:solidFill>
                  <a:schemeClr val="accent2">
                    <a:lumMod val="75000"/>
                  </a:schemeClr>
                </a:solidFill>
                <a:effectLst>
                  <a:outerShdw blurRad="38100" dist="38100" dir="2700000" algn="tl">
                    <a:srgbClr val="000000">
                      <a:alpha val="43137"/>
                    </a:srgbClr>
                  </a:outerShdw>
                </a:effectLst>
                <a:latin typeface="Calibri" charset="0"/>
                <a:ea typeface="MS Gothic" charset="-128"/>
              </a:rPr>
              <a:t>Dos Clases de Amor</a:t>
            </a:r>
            <a:endParaRPr lang="en-US" sz="3600" dirty="0">
              <a:solidFill>
                <a:schemeClr val="accent2">
                  <a:lumMod val="75000"/>
                </a:schemeClr>
              </a:solidFill>
              <a:effectLst>
                <a:outerShdw blurRad="38100" dist="38100" dir="2700000" algn="tl">
                  <a:srgbClr val="000000">
                    <a:alpha val="43137"/>
                  </a:srgbClr>
                </a:outerShdw>
              </a:effectLst>
              <a:latin typeface="Calibri" charset="0"/>
              <a:ea typeface="MS Gothic" charset="-128"/>
            </a:endParaRPr>
          </a:p>
        </p:txBody>
      </p:sp>
      <p:sp>
        <p:nvSpPr>
          <p:cNvPr id="9223"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Por: Eliyahu BaYonah</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Director Shalom Haverim Org</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New York</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endParaRPr>
          </a:p>
        </p:txBody>
      </p:sp>
      <p:pic>
        <p:nvPicPr>
          <p:cNvPr id="9224"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9225"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a:effectLst>
                  <a:outerShdw blurRad="38100" dist="38100" dir="2700000" algn="tl">
                    <a:srgbClr val="000000">
                      <a:alpha val="43137"/>
                    </a:srgbClr>
                  </a:outerShdw>
                </a:effectLst>
                <a:ea typeface="MS Gothic" charset="-128"/>
                <a:hlinkClick r:id="rId4"/>
              </a:rPr>
              <a:t>BERESHIT </a:t>
            </a:r>
            <a:r>
              <a:rPr lang="es-CO" sz="2400" b="1" u="sng" dirty="0" smtClean="0">
                <a:solidFill>
                  <a:srgbClr val="FF9933"/>
                </a:solidFill>
                <a:effectLst>
                  <a:outerShdw blurRad="38100" dist="38100" dir="2700000" algn="tl">
                    <a:srgbClr val="000000">
                      <a:alpha val="43137"/>
                    </a:srgbClr>
                  </a:outerShdw>
                </a:effectLst>
                <a:ea typeface="MS Gothic" charset="-128"/>
                <a:hlinkClick r:id="rId4"/>
              </a:rPr>
              <a:t>- </a:t>
            </a:r>
            <a:r>
              <a:rPr lang="en-US" sz="2400" b="1" i="1" dirty="0" err="1" smtClean="0">
                <a:solidFill>
                  <a:srgbClr val="FF9933"/>
                </a:solidFill>
                <a:effectLst>
                  <a:outerShdw blurRad="38100" dist="38100" dir="2700000" algn="tl">
                    <a:srgbClr val="000000">
                      <a:alpha val="43137"/>
                    </a:srgbClr>
                  </a:outerShdw>
                </a:effectLst>
              </a:rPr>
              <a:t>Génesis</a:t>
            </a:r>
            <a:r>
              <a:rPr lang="en-US" sz="2400" b="1" i="1" dirty="0" smtClean="0">
                <a:solidFill>
                  <a:srgbClr val="FF9933"/>
                </a:solidFill>
                <a:effectLst>
                  <a:outerShdw blurRad="38100" dist="38100" dir="2700000" algn="tl">
                    <a:srgbClr val="000000">
                      <a:alpha val="43137"/>
                    </a:srgbClr>
                  </a:outerShdw>
                </a:effectLst>
              </a:rPr>
              <a:t> 4</a:t>
            </a:r>
            <a:r>
              <a:rPr lang="es-CO" sz="2400" b="1" i="1" dirty="0" smtClean="0">
                <a:solidFill>
                  <a:srgbClr val="FF9933"/>
                </a:solidFill>
                <a:effectLst>
                  <a:outerShdw blurRad="38100" dist="38100" dir="2700000" algn="tl">
                    <a:srgbClr val="000000">
                      <a:alpha val="43137"/>
                    </a:srgbClr>
                  </a:outerShdw>
                </a:effectLst>
              </a:rPr>
              <a:t>4</a:t>
            </a:r>
            <a:r>
              <a:rPr lang="en-US" sz="2400" b="1" i="1" dirty="0" smtClean="0">
                <a:solidFill>
                  <a:srgbClr val="FF9933"/>
                </a:solidFill>
                <a:effectLst>
                  <a:outerShdw blurRad="38100" dist="38100" dir="2700000" algn="tl">
                    <a:srgbClr val="000000">
                      <a:alpha val="43137"/>
                    </a:srgbClr>
                  </a:outerShdw>
                </a:effectLst>
              </a:rPr>
              <a:t>:1</a:t>
            </a:r>
            <a:r>
              <a:rPr lang="es-CO" sz="2400" b="1" i="1" dirty="0" smtClean="0">
                <a:solidFill>
                  <a:srgbClr val="FF9933"/>
                </a:solidFill>
                <a:effectLst>
                  <a:outerShdw blurRad="38100" dist="38100" dir="2700000" algn="tl">
                    <a:srgbClr val="000000">
                      <a:alpha val="43137"/>
                    </a:srgbClr>
                  </a:outerShdw>
                </a:effectLst>
              </a:rPr>
              <a:t>8</a:t>
            </a:r>
            <a:r>
              <a:rPr lang="en-US" sz="2400" b="1" i="1" dirty="0" smtClean="0">
                <a:solidFill>
                  <a:srgbClr val="FF9933"/>
                </a:solidFill>
                <a:effectLst>
                  <a:outerShdw blurRad="38100" dist="38100" dir="2700000" algn="tl">
                    <a:srgbClr val="000000">
                      <a:alpha val="43137"/>
                    </a:srgbClr>
                  </a:outerShdw>
                </a:effectLst>
              </a:rPr>
              <a:t> al 47:27 y </a:t>
            </a:r>
            <a:r>
              <a:rPr lang="en-US" sz="2400" b="1" i="1" dirty="0" err="1" smtClean="0">
                <a:solidFill>
                  <a:srgbClr val="FF9933"/>
                </a:solidFill>
                <a:effectLst>
                  <a:outerShdw blurRad="38100" dist="38100" dir="2700000" algn="tl">
                    <a:srgbClr val="000000">
                      <a:alpha val="43137"/>
                    </a:srgbClr>
                  </a:outerShdw>
                </a:effectLst>
              </a:rPr>
              <a:t>Ezequiel</a:t>
            </a:r>
            <a:r>
              <a:rPr lang="en-US" sz="2400" b="1" i="1" dirty="0" smtClean="0">
                <a:solidFill>
                  <a:srgbClr val="FF9933"/>
                </a:solidFill>
                <a:effectLst>
                  <a:outerShdw blurRad="38100" dist="38100" dir="2700000" algn="tl">
                    <a:srgbClr val="000000">
                      <a:alpha val="43137"/>
                    </a:srgbClr>
                  </a:outerShdw>
                </a:effectLst>
              </a:rPr>
              <a:t> 37:15 - 37:28</a:t>
            </a:r>
            <a:endParaRPr lang="es-CO" sz="2400" b="1" u="sng" dirty="0">
              <a:solidFill>
                <a:srgbClr val="FF9933"/>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hangingPunct="0">
              <a:lnSpc>
                <a:spcPct val="93000"/>
              </a:lnSpc>
              <a:buClr>
                <a:srgbClr val="000000"/>
              </a:buClr>
              <a:buSzPct val="100000"/>
              <a:buFont typeface="Arial" pitchFamily="34" charset="0"/>
              <a:buChar char="•"/>
              <a:defRPr/>
            </a:pPr>
            <a:r>
              <a:rPr lang="es-CO" sz="2400" i="1" dirty="0" smtClean="0">
                <a:solidFill>
                  <a:schemeClr val="tx1"/>
                </a:solidFill>
              </a:rPr>
              <a:t>Con el descubrimiento de la copa en la bolsa de Binyamín, los hermanos quedaron muy confundidos. </a:t>
            </a:r>
            <a:endParaRPr lang="es-CO" sz="2400" i="1" dirty="0" smtClean="0">
              <a:solidFill>
                <a:schemeClr val="tx1"/>
              </a:solidFill>
            </a:endParaRPr>
          </a:p>
          <a:p>
            <a:pPr lvl="1" hangingPunct="0">
              <a:lnSpc>
                <a:spcPct val="93000"/>
              </a:lnSpc>
              <a:buClr>
                <a:srgbClr val="000000"/>
              </a:buClr>
              <a:buSzPct val="100000"/>
              <a:buFont typeface="Arial" pitchFamily="34" charset="0"/>
              <a:buChar char="•"/>
              <a:defRPr/>
            </a:pPr>
            <a:r>
              <a:rPr lang="es-CO" sz="2400" i="1" dirty="0" smtClean="0">
                <a:solidFill>
                  <a:schemeClr val="tx1"/>
                </a:solidFill>
              </a:rPr>
              <a:t>Yehudá </a:t>
            </a:r>
            <a:r>
              <a:rPr lang="es-CO" sz="2400" i="1" dirty="0" smtClean="0">
                <a:solidFill>
                  <a:schemeClr val="tx1"/>
                </a:solidFill>
              </a:rPr>
              <a:t>solo, se adelanta y elocuente y firmemente pide a Yosef por la liberación de Binyamín, ofreciéndose a sí mismo en su lugar. </a:t>
            </a:r>
            <a:endParaRPr lang="es-CO" sz="2400" i="1" dirty="0" smtClean="0">
              <a:solidFill>
                <a:schemeClr val="tx1"/>
              </a:solidFill>
            </a:endParaRPr>
          </a:p>
          <a:p>
            <a:pPr lvl="1" hangingPunct="0">
              <a:lnSpc>
                <a:spcPct val="93000"/>
              </a:lnSpc>
              <a:buClr>
                <a:srgbClr val="000000"/>
              </a:buClr>
              <a:buSzPct val="100000"/>
              <a:buFont typeface="Arial" pitchFamily="34" charset="0"/>
              <a:buChar char="•"/>
              <a:defRPr/>
            </a:pPr>
            <a:r>
              <a:rPr lang="es-CO" sz="2400" i="1" dirty="0" smtClean="0">
                <a:solidFill>
                  <a:schemeClr val="tx1"/>
                </a:solidFill>
              </a:rPr>
              <a:t>Como </a:t>
            </a:r>
            <a:r>
              <a:rPr lang="es-CO" sz="2400" i="1" dirty="0" smtClean="0">
                <a:solidFill>
                  <a:schemeClr val="tx1"/>
                </a:solidFill>
              </a:rPr>
              <a:t>resultado de este total acto de bondad, Yosef tiene finalmente pruebas irrefutables de que sus hermanos son diferentes personas de las que lo tiraron en el pozo, y así, les revela que él no es otro que Yosef, su hermano.</a:t>
            </a:r>
            <a:endParaRPr lang="es-CO" sz="2400" b="1" dirty="0">
              <a:solidFill>
                <a:schemeClr val="tx1"/>
              </a:solidFill>
              <a:effectLst>
                <a:outerShdw blurRad="38100" dist="38100" dir="2700000" algn="tl">
                  <a:srgbClr val="000000">
                    <a:alpha val="43137"/>
                  </a:srgbClr>
                </a:outerShdw>
              </a:effectLst>
              <a:latin typeface="Calibri" charset="0"/>
              <a:ea typeface="MS Gothic"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a:effectLst>
                  <a:outerShdw blurRad="38100" dist="38100" dir="2700000" algn="tl">
                    <a:srgbClr val="000000">
                      <a:alpha val="43137"/>
                    </a:srgbClr>
                  </a:outerShdw>
                </a:effectLst>
                <a:ea typeface="MS Gothic" charset="-128"/>
                <a:hlinkClick r:id="rId4"/>
              </a:rPr>
              <a:t>BERESHIT </a:t>
            </a:r>
            <a:r>
              <a:rPr lang="es-CO" sz="2400" b="1" u="sng" dirty="0" smtClean="0">
                <a:solidFill>
                  <a:srgbClr val="FF9933"/>
                </a:solidFill>
                <a:effectLst>
                  <a:outerShdw blurRad="38100" dist="38100" dir="2700000" algn="tl">
                    <a:srgbClr val="000000">
                      <a:alpha val="43137"/>
                    </a:srgbClr>
                  </a:outerShdw>
                </a:effectLst>
                <a:ea typeface="MS Gothic" charset="-128"/>
                <a:hlinkClick r:id="rId4"/>
              </a:rPr>
              <a:t>- </a:t>
            </a:r>
            <a:r>
              <a:rPr lang="en-US" sz="2400" b="1" i="1" dirty="0" err="1" smtClean="0">
                <a:solidFill>
                  <a:srgbClr val="FF9933"/>
                </a:solidFill>
                <a:effectLst>
                  <a:outerShdw blurRad="38100" dist="38100" dir="2700000" algn="tl">
                    <a:srgbClr val="000000">
                      <a:alpha val="43137"/>
                    </a:srgbClr>
                  </a:outerShdw>
                </a:effectLst>
              </a:rPr>
              <a:t>Génesis</a:t>
            </a:r>
            <a:r>
              <a:rPr lang="en-US" sz="2400" b="1" i="1" dirty="0" smtClean="0">
                <a:solidFill>
                  <a:srgbClr val="FF9933"/>
                </a:solidFill>
                <a:effectLst>
                  <a:outerShdw blurRad="38100" dist="38100" dir="2700000" algn="tl">
                    <a:srgbClr val="000000">
                      <a:alpha val="43137"/>
                    </a:srgbClr>
                  </a:outerShdw>
                </a:effectLst>
              </a:rPr>
              <a:t> 4</a:t>
            </a:r>
            <a:r>
              <a:rPr lang="es-CO" sz="2400" b="1" i="1" dirty="0" smtClean="0">
                <a:solidFill>
                  <a:srgbClr val="FF9933"/>
                </a:solidFill>
                <a:effectLst>
                  <a:outerShdw blurRad="38100" dist="38100" dir="2700000" algn="tl">
                    <a:srgbClr val="000000">
                      <a:alpha val="43137"/>
                    </a:srgbClr>
                  </a:outerShdw>
                </a:effectLst>
              </a:rPr>
              <a:t>4</a:t>
            </a:r>
            <a:r>
              <a:rPr lang="en-US" sz="2400" b="1" i="1" dirty="0" smtClean="0">
                <a:solidFill>
                  <a:srgbClr val="FF9933"/>
                </a:solidFill>
                <a:effectLst>
                  <a:outerShdw blurRad="38100" dist="38100" dir="2700000" algn="tl">
                    <a:srgbClr val="000000">
                      <a:alpha val="43137"/>
                    </a:srgbClr>
                  </a:outerShdw>
                </a:effectLst>
              </a:rPr>
              <a:t>:1</a:t>
            </a:r>
            <a:r>
              <a:rPr lang="es-CO" sz="2400" b="1" i="1" dirty="0" smtClean="0">
                <a:solidFill>
                  <a:srgbClr val="FF9933"/>
                </a:solidFill>
                <a:effectLst>
                  <a:outerShdw blurRad="38100" dist="38100" dir="2700000" algn="tl">
                    <a:srgbClr val="000000">
                      <a:alpha val="43137"/>
                    </a:srgbClr>
                  </a:outerShdw>
                </a:effectLst>
              </a:rPr>
              <a:t>8</a:t>
            </a:r>
            <a:r>
              <a:rPr lang="en-US" sz="2400" b="1" i="1" dirty="0" smtClean="0">
                <a:solidFill>
                  <a:srgbClr val="FF9933"/>
                </a:solidFill>
                <a:effectLst>
                  <a:outerShdw blurRad="38100" dist="38100" dir="2700000" algn="tl">
                    <a:srgbClr val="000000">
                      <a:alpha val="43137"/>
                    </a:srgbClr>
                  </a:outerShdw>
                </a:effectLst>
              </a:rPr>
              <a:t> al 47:27 y </a:t>
            </a:r>
            <a:r>
              <a:rPr lang="en-US" sz="2400" b="1" i="1" dirty="0" err="1" smtClean="0">
                <a:solidFill>
                  <a:srgbClr val="FF9933"/>
                </a:solidFill>
                <a:effectLst>
                  <a:outerShdw blurRad="38100" dist="38100" dir="2700000" algn="tl">
                    <a:srgbClr val="000000">
                      <a:alpha val="43137"/>
                    </a:srgbClr>
                  </a:outerShdw>
                </a:effectLst>
              </a:rPr>
              <a:t>Ezequiel</a:t>
            </a:r>
            <a:r>
              <a:rPr lang="en-US" sz="2400" b="1" i="1" dirty="0" smtClean="0">
                <a:solidFill>
                  <a:srgbClr val="FF9933"/>
                </a:solidFill>
                <a:effectLst>
                  <a:outerShdw blurRad="38100" dist="38100" dir="2700000" algn="tl">
                    <a:srgbClr val="000000">
                      <a:alpha val="43137"/>
                    </a:srgbClr>
                  </a:outerShdw>
                </a:effectLst>
              </a:rPr>
              <a:t> 37:15 - 37:28</a:t>
            </a:r>
            <a:endParaRPr lang="es-CO" sz="2400" b="1" u="sng" dirty="0">
              <a:solidFill>
                <a:srgbClr val="FF9933"/>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buFont typeface="Arial" pitchFamily="34" charset="0"/>
              <a:buChar char="•"/>
            </a:pPr>
            <a:r>
              <a:rPr lang="es-ES" sz="2400" i="1" dirty="0" smtClean="0">
                <a:solidFill>
                  <a:schemeClr val="tx1"/>
                </a:solidFill>
              </a:rPr>
              <a:t>Los hermanos se encogen ante él en vergüenza, pero Yosef los consuela diciéndoles que todo fue parte del plan de Dios. </a:t>
            </a:r>
            <a:endParaRPr lang="es-ES" sz="2400" i="1" dirty="0" smtClean="0">
              <a:solidFill>
                <a:schemeClr val="tx1"/>
              </a:solidFill>
            </a:endParaRPr>
          </a:p>
          <a:p>
            <a:pPr lvl="1">
              <a:buFont typeface="Arial" pitchFamily="34" charset="0"/>
              <a:buChar char="•"/>
            </a:pPr>
            <a:r>
              <a:rPr lang="es-ES" sz="2400" i="1" dirty="0" smtClean="0">
                <a:solidFill>
                  <a:schemeClr val="tx1"/>
                </a:solidFill>
              </a:rPr>
              <a:t>El </a:t>
            </a:r>
            <a:r>
              <a:rPr lang="es-ES" sz="2400" i="1" dirty="0" smtClean="0">
                <a:solidFill>
                  <a:schemeClr val="tx1"/>
                </a:solidFill>
              </a:rPr>
              <a:t>los manda a su padre Yacob, con un mensaje de ir y quedarse a vivir en la tierra de Goshen. </a:t>
            </a:r>
          </a:p>
          <a:p>
            <a:pPr lvl="1">
              <a:buFont typeface="Arial" pitchFamily="34" charset="0"/>
              <a:buChar char="•"/>
            </a:pPr>
            <a:r>
              <a:rPr lang="es-ES" sz="2400" i="1" dirty="0" smtClean="0">
                <a:solidFill>
                  <a:schemeClr val="tx1"/>
                </a:solidFill>
              </a:rPr>
              <a:t>Al comienzo, Yacob no puede aceptar la noticia, pero reconociendo señales ocultas en el mensaje que identificaban claramente que el que lo envió fue su hijo Yosef, el espíritu de Yacob revive. </a:t>
            </a:r>
            <a:endParaRPr lang="es-ES" sz="2400"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a:effectLst>
                  <a:outerShdw blurRad="38100" dist="38100" dir="2700000" algn="tl">
                    <a:srgbClr val="000000">
                      <a:alpha val="43137"/>
                    </a:srgbClr>
                  </a:outerShdw>
                </a:effectLst>
                <a:ea typeface="MS Gothic" charset="-128"/>
                <a:hlinkClick r:id="rId4"/>
              </a:rPr>
              <a:t>BERESHIT </a:t>
            </a:r>
            <a:r>
              <a:rPr lang="es-CO" sz="2400" b="1" u="sng" dirty="0" smtClean="0">
                <a:solidFill>
                  <a:srgbClr val="FF9933"/>
                </a:solidFill>
                <a:effectLst>
                  <a:outerShdw blurRad="38100" dist="38100" dir="2700000" algn="tl">
                    <a:srgbClr val="000000">
                      <a:alpha val="43137"/>
                    </a:srgbClr>
                  </a:outerShdw>
                </a:effectLst>
                <a:ea typeface="MS Gothic" charset="-128"/>
                <a:hlinkClick r:id="rId4"/>
              </a:rPr>
              <a:t>- </a:t>
            </a:r>
            <a:r>
              <a:rPr lang="en-US" sz="2400" b="1" i="1" dirty="0" err="1" smtClean="0">
                <a:solidFill>
                  <a:srgbClr val="FF9933"/>
                </a:solidFill>
                <a:effectLst>
                  <a:outerShdw blurRad="38100" dist="38100" dir="2700000" algn="tl">
                    <a:srgbClr val="000000">
                      <a:alpha val="43137"/>
                    </a:srgbClr>
                  </a:outerShdw>
                </a:effectLst>
              </a:rPr>
              <a:t>Génesis</a:t>
            </a:r>
            <a:r>
              <a:rPr lang="en-US" sz="2400" b="1" i="1" dirty="0" smtClean="0">
                <a:solidFill>
                  <a:srgbClr val="FF9933"/>
                </a:solidFill>
                <a:effectLst>
                  <a:outerShdw blurRad="38100" dist="38100" dir="2700000" algn="tl">
                    <a:srgbClr val="000000">
                      <a:alpha val="43137"/>
                    </a:srgbClr>
                  </a:outerShdw>
                </a:effectLst>
              </a:rPr>
              <a:t> 4</a:t>
            </a:r>
            <a:r>
              <a:rPr lang="es-CO" sz="2400" b="1" i="1" dirty="0" smtClean="0">
                <a:solidFill>
                  <a:srgbClr val="FF9933"/>
                </a:solidFill>
                <a:effectLst>
                  <a:outerShdw blurRad="38100" dist="38100" dir="2700000" algn="tl">
                    <a:srgbClr val="000000">
                      <a:alpha val="43137"/>
                    </a:srgbClr>
                  </a:outerShdw>
                </a:effectLst>
              </a:rPr>
              <a:t>4</a:t>
            </a:r>
            <a:r>
              <a:rPr lang="en-US" sz="2400" b="1" i="1" dirty="0" smtClean="0">
                <a:solidFill>
                  <a:srgbClr val="FF9933"/>
                </a:solidFill>
                <a:effectLst>
                  <a:outerShdw blurRad="38100" dist="38100" dir="2700000" algn="tl">
                    <a:srgbClr val="000000">
                      <a:alpha val="43137"/>
                    </a:srgbClr>
                  </a:outerShdw>
                </a:effectLst>
              </a:rPr>
              <a:t>:1</a:t>
            </a:r>
            <a:r>
              <a:rPr lang="es-CO" sz="2400" b="1" i="1" dirty="0" smtClean="0">
                <a:solidFill>
                  <a:srgbClr val="FF9933"/>
                </a:solidFill>
                <a:effectLst>
                  <a:outerShdw blurRad="38100" dist="38100" dir="2700000" algn="tl">
                    <a:srgbClr val="000000">
                      <a:alpha val="43137"/>
                    </a:srgbClr>
                  </a:outerShdw>
                </a:effectLst>
              </a:rPr>
              <a:t>8</a:t>
            </a:r>
            <a:r>
              <a:rPr lang="en-US" sz="2400" b="1" i="1" dirty="0" smtClean="0">
                <a:solidFill>
                  <a:srgbClr val="FF9933"/>
                </a:solidFill>
                <a:effectLst>
                  <a:outerShdw blurRad="38100" dist="38100" dir="2700000" algn="tl">
                    <a:srgbClr val="000000">
                      <a:alpha val="43137"/>
                    </a:srgbClr>
                  </a:outerShdw>
                </a:effectLst>
              </a:rPr>
              <a:t> al 47:27 y </a:t>
            </a:r>
            <a:r>
              <a:rPr lang="en-US" sz="2400" b="1" i="1" dirty="0" err="1" smtClean="0">
                <a:solidFill>
                  <a:srgbClr val="FF9933"/>
                </a:solidFill>
                <a:effectLst>
                  <a:outerShdw blurRad="38100" dist="38100" dir="2700000" algn="tl">
                    <a:srgbClr val="000000">
                      <a:alpha val="43137"/>
                    </a:srgbClr>
                  </a:outerShdw>
                </a:effectLst>
              </a:rPr>
              <a:t>Ezequiel</a:t>
            </a:r>
            <a:r>
              <a:rPr lang="en-US" sz="2400" b="1" i="1" dirty="0" smtClean="0">
                <a:solidFill>
                  <a:srgbClr val="FF9933"/>
                </a:solidFill>
                <a:effectLst>
                  <a:outerShdw blurRad="38100" dist="38100" dir="2700000" algn="tl">
                    <a:srgbClr val="000000">
                      <a:alpha val="43137"/>
                    </a:srgbClr>
                  </a:outerShdw>
                </a:effectLst>
              </a:rPr>
              <a:t> 37:15 - 37:28</a:t>
            </a:r>
            <a:endParaRPr lang="es-CO" sz="2400" b="1" u="sng" dirty="0">
              <a:solidFill>
                <a:srgbClr val="FF9933"/>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buFont typeface="Arial" pitchFamily="34" charset="0"/>
              <a:buChar char="•"/>
            </a:pPr>
            <a:r>
              <a:rPr lang="es-ES" sz="2400" i="1" dirty="0" smtClean="0">
                <a:solidFill>
                  <a:schemeClr val="tx1"/>
                </a:solidFill>
              </a:rPr>
              <a:t>Yacob </a:t>
            </a:r>
            <a:r>
              <a:rPr lang="es-ES" sz="2400" i="1" dirty="0" smtClean="0">
                <a:solidFill>
                  <a:schemeClr val="tx1"/>
                </a:solidFill>
              </a:rPr>
              <a:t>junto con su familia y sus posesiones se encamina hacia Goshen</a:t>
            </a:r>
            <a:r>
              <a:rPr lang="es-ES" sz="2400" i="1" dirty="0" smtClean="0">
                <a:solidFill>
                  <a:schemeClr val="tx1"/>
                </a:solidFill>
              </a:rPr>
              <a:t>.</a:t>
            </a:r>
          </a:p>
          <a:p>
            <a:pPr lvl="1">
              <a:buFont typeface="Arial" pitchFamily="34" charset="0"/>
              <a:buChar char="•"/>
            </a:pPr>
            <a:r>
              <a:rPr lang="es-CO" sz="2400" i="1" dirty="0" smtClean="0">
                <a:solidFill>
                  <a:schemeClr val="tx1"/>
                </a:solidFill>
              </a:rPr>
              <a:t>Dios se comunica con Yacob por medio de una visión en la noche. Le dice que no tema en ir a Egipto y en sus consecuencias espirituales negativas, porque es allí donde Dios va a establecer a los Hijos de Israel como una gran nación aunque estarán morando en una tierra llena de inmoralidad y corrupción.</a:t>
            </a:r>
            <a:endParaRPr lang="es-ES" sz="2400" i="1"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a:effectLst>
                  <a:outerShdw blurRad="38100" dist="38100" dir="2700000" algn="tl">
                    <a:srgbClr val="000000">
                      <a:alpha val="43137"/>
                    </a:srgbClr>
                  </a:outerShdw>
                </a:effectLst>
                <a:ea typeface="MS Gothic" charset="-128"/>
                <a:hlinkClick r:id="rId4"/>
              </a:rPr>
              <a:t>BERESHIT </a:t>
            </a:r>
            <a:r>
              <a:rPr lang="es-CO" sz="2400" b="1" u="sng" dirty="0" smtClean="0">
                <a:solidFill>
                  <a:srgbClr val="FF9933"/>
                </a:solidFill>
                <a:effectLst>
                  <a:outerShdw blurRad="38100" dist="38100" dir="2700000" algn="tl">
                    <a:srgbClr val="000000">
                      <a:alpha val="43137"/>
                    </a:srgbClr>
                  </a:outerShdw>
                </a:effectLst>
                <a:ea typeface="MS Gothic" charset="-128"/>
                <a:hlinkClick r:id="rId4"/>
              </a:rPr>
              <a:t>- </a:t>
            </a:r>
            <a:r>
              <a:rPr lang="en-US" sz="2400" b="1" i="1" dirty="0" err="1" smtClean="0">
                <a:solidFill>
                  <a:srgbClr val="FF9933"/>
                </a:solidFill>
                <a:effectLst>
                  <a:outerShdw blurRad="38100" dist="38100" dir="2700000" algn="tl">
                    <a:srgbClr val="000000">
                      <a:alpha val="43137"/>
                    </a:srgbClr>
                  </a:outerShdw>
                </a:effectLst>
              </a:rPr>
              <a:t>Génesis</a:t>
            </a:r>
            <a:r>
              <a:rPr lang="en-US" sz="2400" b="1" i="1" dirty="0" smtClean="0">
                <a:solidFill>
                  <a:srgbClr val="FF9933"/>
                </a:solidFill>
                <a:effectLst>
                  <a:outerShdw blurRad="38100" dist="38100" dir="2700000" algn="tl">
                    <a:srgbClr val="000000">
                      <a:alpha val="43137"/>
                    </a:srgbClr>
                  </a:outerShdw>
                </a:effectLst>
              </a:rPr>
              <a:t> 4</a:t>
            </a:r>
            <a:r>
              <a:rPr lang="es-CO" sz="2400" b="1" i="1" dirty="0" smtClean="0">
                <a:solidFill>
                  <a:srgbClr val="FF9933"/>
                </a:solidFill>
                <a:effectLst>
                  <a:outerShdw blurRad="38100" dist="38100" dir="2700000" algn="tl">
                    <a:srgbClr val="000000">
                      <a:alpha val="43137"/>
                    </a:srgbClr>
                  </a:outerShdw>
                </a:effectLst>
              </a:rPr>
              <a:t>4</a:t>
            </a:r>
            <a:r>
              <a:rPr lang="en-US" sz="2400" b="1" i="1" dirty="0" smtClean="0">
                <a:solidFill>
                  <a:srgbClr val="FF9933"/>
                </a:solidFill>
                <a:effectLst>
                  <a:outerShdw blurRad="38100" dist="38100" dir="2700000" algn="tl">
                    <a:srgbClr val="000000">
                      <a:alpha val="43137"/>
                    </a:srgbClr>
                  </a:outerShdw>
                </a:effectLst>
              </a:rPr>
              <a:t>:1</a:t>
            </a:r>
            <a:r>
              <a:rPr lang="es-CO" sz="2400" b="1" i="1" dirty="0" smtClean="0">
                <a:solidFill>
                  <a:srgbClr val="FF9933"/>
                </a:solidFill>
                <a:effectLst>
                  <a:outerShdw blurRad="38100" dist="38100" dir="2700000" algn="tl">
                    <a:srgbClr val="000000">
                      <a:alpha val="43137"/>
                    </a:srgbClr>
                  </a:outerShdw>
                </a:effectLst>
              </a:rPr>
              <a:t>8</a:t>
            </a:r>
            <a:r>
              <a:rPr lang="en-US" sz="2400" b="1" i="1" dirty="0" smtClean="0">
                <a:solidFill>
                  <a:srgbClr val="FF9933"/>
                </a:solidFill>
                <a:effectLst>
                  <a:outerShdw blurRad="38100" dist="38100" dir="2700000" algn="tl">
                    <a:srgbClr val="000000">
                      <a:alpha val="43137"/>
                    </a:srgbClr>
                  </a:outerShdw>
                </a:effectLst>
              </a:rPr>
              <a:t> al 47:27 y </a:t>
            </a:r>
            <a:r>
              <a:rPr lang="en-US" sz="2400" b="1" i="1" dirty="0" err="1" smtClean="0">
                <a:solidFill>
                  <a:srgbClr val="FF9933"/>
                </a:solidFill>
                <a:effectLst>
                  <a:outerShdw blurRad="38100" dist="38100" dir="2700000" algn="tl">
                    <a:srgbClr val="000000">
                      <a:alpha val="43137"/>
                    </a:srgbClr>
                  </a:outerShdw>
                </a:effectLst>
              </a:rPr>
              <a:t>Ezequiel</a:t>
            </a:r>
            <a:r>
              <a:rPr lang="en-US" sz="2400" b="1" i="1" dirty="0" smtClean="0">
                <a:solidFill>
                  <a:srgbClr val="FF9933"/>
                </a:solidFill>
                <a:effectLst>
                  <a:outerShdw blurRad="38100" dist="38100" dir="2700000" algn="tl">
                    <a:srgbClr val="000000">
                      <a:alpha val="43137"/>
                    </a:srgbClr>
                  </a:outerShdw>
                </a:effectLst>
              </a:rPr>
              <a:t> 37:15 - 37:28</a:t>
            </a:r>
            <a:endParaRPr lang="es-CO" sz="2400" b="1" u="sng" dirty="0">
              <a:solidFill>
                <a:srgbClr val="FF9933"/>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buFont typeface="Arial" pitchFamily="34" charset="0"/>
              <a:buChar char="•"/>
            </a:pPr>
            <a:r>
              <a:rPr lang="es-CO" sz="2400" i="1" dirty="0" smtClean="0">
                <a:solidFill>
                  <a:schemeClr val="tx1"/>
                </a:solidFill>
              </a:rPr>
              <a:t>La Torá nombra a los descendientes de Yacob, y hace una alusión al nacimiento de </a:t>
            </a:r>
            <a:r>
              <a:rPr lang="es-CO" sz="2400" b="1" i="1" dirty="0" err="1" smtClean="0">
                <a:solidFill>
                  <a:schemeClr val="tx1"/>
                </a:solidFill>
              </a:rPr>
              <a:t>Iojeved</a:t>
            </a:r>
            <a:r>
              <a:rPr lang="es-CO" sz="2400" i="1" dirty="0" smtClean="0">
                <a:solidFill>
                  <a:schemeClr val="tx1"/>
                </a:solidFill>
              </a:rPr>
              <a:t>, que será la madre de </a:t>
            </a:r>
            <a:r>
              <a:rPr lang="es-CO" sz="2400" b="1" i="1" dirty="0" smtClean="0">
                <a:solidFill>
                  <a:schemeClr val="tx1"/>
                </a:solidFill>
              </a:rPr>
              <a:t>Moshé Rabenu</a:t>
            </a:r>
            <a:r>
              <a:rPr lang="es-CO" sz="2400" i="1" dirty="0" smtClean="0">
                <a:solidFill>
                  <a:schemeClr val="tx1"/>
                </a:solidFill>
              </a:rPr>
              <a:t>. Setenta almas descienden a Egipto donde Yosef se reencuentra con su padre después de 22 años de separación</a:t>
            </a:r>
            <a:r>
              <a:rPr lang="es-CO" sz="2400" i="1" dirty="0" smtClean="0">
                <a:solidFill>
                  <a:schemeClr val="tx1"/>
                </a:solidFill>
              </a:rPr>
              <a:t>.</a:t>
            </a:r>
          </a:p>
          <a:p>
            <a:pPr lvl="1">
              <a:buFont typeface="Arial" pitchFamily="34" charset="0"/>
              <a:buChar char="•"/>
            </a:pPr>
            <a:r>
              <a:rPr lang="es-CO" sz="2400" i="1" dirty="0" smtClean="0">
                <a:solidFill>
                  <a:schemeClr val="tx1"/>
                </a:solidFill>
              </a:rPr>
              <a:t>El </a:t>
            </a:r>
            <a:r>
              <a:rPr lang="es-CO" sz="2400" i="1" dirty="0" smtClean="0">
                <a:solidFill>
                  <a:schemeClr val="tx1"/>
                </a:solidFill>
              </a:rPr>
              <a:t>abraza a su padre y llora, desbordándose de alegría. Yosef asegura el asentamiento de su familia en Goshen. </a:t>
            </a:r>
            <a:endParaRPr lang="es-CO" sz="2400" i="1" dirty="0" smtClean="0">
              <a:solidFill>
                <a:schemeClr val="tx1"/>
              </a:solidFill>
            </a:endParaRPr>
          </a:p>
          <a:p>
            <a:pPr lvl="1">
              <a:buFont typeface="Arial" pitchFamily="34" charset="0"/>
              <a:buChar char="•"/>
            </a:pPr>
            <a:r>
              <a:rPr lang="es-CO" sz="2400" i="1" dirty="0" smtClean="0">
                <a:solidFill>
                  <a:schemeClr val="tx1"/>
                </a:solidFill>
              </a:rPr>
              <a:t>Yosef </a:t>
            </a:r>
            <a:r>
              <a:rPr lang="es-CO" sz="2400" i="1" dirty="0" smtClean="0">
                <a:solidFill>
                  <a:schemeClr val="tx1"/>
                </a:solidFill>
              </a:rPr>
              <a:t>lleva a su padre Yacob y a cinco de sus hermanos para presentarlos a Paró. </a:t>
            </a:r>
            <a:endParaRPr lang="es-CO" sz="2400"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a:effectLst>
                  <a:outerShdw blurRad="38100" dist="38100" dir="2700000" algn="tl">
                    <a:srgbClr val="000000">
                      <a:alpha val="43137"/>
                    </a:srgbClr>
                  </a:outerShdw>
                </a:effectLst>
                <a:ea typeface="MS Gothic" charset="-128"/>
                <a:hlinkClick r:id="rId4"/>
              </a:rPr>
              <a:t>BERESHIT </a:t>
            </a:r>
            <a:r>
              <a:rPr lang="es-CO" sz="2400" b="1" u="sng" dirty="0" smtClean="0">
                <a:solidFill>
                  <a:srgbClr val="FF9933"/>
                </a:solidFill>
                <a:effectLst>
                  <a:outerShdw blurRad="38100" dist="38100" dir="2700000" algn="tl">
                    <a:srgbClr val="000000">
                      <a:alpha val="43137"/>
                    </a:srgbClr>
                  </a:outerShdw>
                </a:effectLst>
                <a:ea typeface="MS Gothic" charset="-128"/>
                <a:hlinkClick r:id="rId4"/>
              </a:rPr>
              <a:t>- </a:t>
            </a:r>
            <a:r>
              <a:rPr lang="en-US" sz="2400" b="1" i="1" dirty="0" err="1" smtClean="0">
                <a:solidFill>
                  <a:srgbClr val="FF9933"/>
                </a:solidFill>
                <a:effectLst>
                  <a:outerShdw blurRad="38100" dist="38100" dir="2700000" algn="tl">
                    <a:srgbClr val="000000">
                      <a:alpha val="43137"/>
                    </a:srgbClr>
                  </a:outerShdw>
                </a:effectLst>
              </a:rPr>
              <a:t>Génesis</a:t>
            </a:r>
            <a:r>
              <a:rPr lang="en-US" sz="2400" b="1" i="1" dirty="0" smtClean="0">
                <a:solidFill>
                  <a:srgbClr val="FF9933"/>
                </a:solidFill>
                <a:effectLst>
                  <a:outerShdw blurRad="38100" dist="38100" dir="2700000" algn="tl">
                    <a:srgbClr val="000000">
                      <a:alpha val="43137"/>
                    </a:srgbClr>
                  </a:outerShdw>
                </a:effectLst>
              </a:rPr>
              <a:t> 4</a:t>
            </a:r>
            <a:r>
              <a:rPr lang="es-CO" sz="2400" b="1" i="1" dirty="0" smtClean="0">
                <a:solidFill>
                  <a:srgbClr val="FF9933"/>
                </a:solidFill>
                <a:effectLst>
                  <a:outerShdw blurRad="38100" dist="38100" dir="2700000" algn="tl">
                    <a:srgbClr val="000000">
                      <a:alpha val="43137"/>
                    </a:srgbClr>
                  </a:outerShdw>
                </a:effectLst>
              </a:rPr>
              <a:t>4</a:t>
            </a:r>
            <a:r>
              <a:rPr lang="en-US" sz="2400" b="1" i="1" dirty="0" smtClean="0">
                <a:solidFill>
                  <a:srgbClr val="FF9933"/>
                </a:solidFill>
                <a:effectLst>
                  <a:outerShdw blurRad="38100" dist="38100" dir="2700000" algn="tl">
                    <a:srgbClr val="000000">
                      <a:alpha val="43137"/>
                    </a:srgbClr>
                  </a:outerShdw>
                </a:effectLst>
              </a:rPr>
              <a:t>:1</a:t>
            </a:r>
            <a:r>
              <a:rPr lang="es-CO" sz="2400" b="1" i="1" dirty="0" smtClean="0">
                <a:solidFill>
                  <a:srgbClr val="FF9933"/>
                </a:solidFill>
                <a:effectLst>
                  <a:outerShdw blurRad="38100" dist="38100" dir="2700000" algn="tl">
                    <a:srgbClr val="000000">
                      <a:alpha val="43137"/>
                    </a:srgbClr>
                  </a:outerShdw>
                </a:effectLst>
              </a:rPr>
              <a:t>8</a:t>
            </a:r>
            <a:r>
              <a:rPr lang="en-US" sz="2400" b="1" i="1" dirty="0" smtClean="0">
                <a:solidFill>
                  <a:srgbClr val="FF9933"/>
                </a:solidFill>
                <a:effectLst>
                  <a:outerShdw blurRad="38100" dist="38100" dir="2700000" algn="tl">
                    <a:srgbClr val="000000">
                      <a:alpha val="43137"/>
                    </a:srgbClr>
                  </a:outerShdw>
                </a:effectLst>
              </a:rPr>
              <a:t> al 47:27 y </a:t>
            </a:r>
            <a:r>
              <a:rPr lang="en-US" sz="2400" b="1" i="1" dirty="0" err="1" smtClean="0">
                <a:solidFill>
                  <a:srgbClr val="FF9933"/>
                </a:solidFill>
                <a:effectLst>
                  <a:outerShdw blurRad="38100" dist="38100" dir="2700000" algn="tl">
                    <a:srgbClr val="000000">
                      <a:alpha val="43137"/>
                    </a:srgbClr>
                  </a:outerShdw>
                </a:effectLst>
              </a:rPr>
              <a:t>Ezequiel</a:t>
            </a:r>
            <a:r>
              <a:rPr lang="en-US" sz="2400" b="1" i="1" dirty="0" smtClean="0">
                <a:solidFill>
                  <a:srgbClr val="FF9933"/>
                </a:solidFill>
                <a:effectLst>
                  <a:outerShdw blurRad="38100" dist="38100" dir="2700000" algn="tl">
                    <a:srgbClr val="000000">
                      <a:alpha val="43137"/>
                    </a:srgbClr>
                  </a:outerShdw>
                </a:effectLst>
              </a:rPr>
              <a:t> 37:15 - 37:28</a:t>
            </a:r>
            <a:endParaRPr lang="es-CO" sz="2400" b="1" u="sng" dirty="0">
              <a:solidFill>
                <a:srgbClr val="FF9933"/>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buFont typeface="Arial" pitchFamily="34" charset="0"/>
              <a:buChar char="•"/>
            </a:pPr>
            <a:r>
              <a:rPr lang="es-CO" sz="2400" i="1" dirty="0" smtClean="0">
                <a:solidFill>
                  <a:schemeClr val="tx1"/>
                </a:solidFill>
              </a:rPr>
              <a:t>Yacob </a:t>
            </a:r>
            <a:r>
              <a:rPr lang="es-CO" sz="2400" i="1" dirty="0" smtClean="0">
                <a:solidFill>
                  <a:schemeClr val="tx1"/>
                </a:solidFill>
              </a:rPr>
              <a:t>bendice a Paró</a:t>
            </a:r>
            <a:r>
              <a:rPr lang="es-CO" sz="2400" i="1" dirty="0" smtClean="0">
                <a:solidFill>
                  <a:schemeClr val="tx1"/>
                </a:solidFill>
              </a:rPr>
              <a:t>.</a:t>
            </a:r>
          </a:p>
          <a:p>
            <a:pPr lvl="1">
              <a:buFont typeface="Arial" pitchFamily="34" charset="0"/>
              <a:buChar char="•"/>
            </a:pPr>
            <a:r>
              <a:rPr lang="es-CO" sz="2400" i="1" dirty="0" smtClean="0">
                <a:solidFill>
                  <a:schemeClr val="tx1"/>
                </a:solidFill>
              </a:rPr>
              <a:t>Yosef ordena que por los granos, todo el pueblo de Egipto debe dar todo a Paró, incluyendo a ellos mismos como esclavos. </a:t>
            </a:r>
            <a:endParaRPr lang="es-CO" sz="2400" i="1" dirty="0" smtClean="0">
              <a:solidFill>
                <a:schemeClr val="tx1"/>
              </a:solidFill>
            </a:endParaRPr>
          </a:p>
          <a:p>
            <a:pPr lvl="1">
              <a:buFont typeface="Arial" pitchFamily="34" charset="0"/>
              <a:buChar char="•"/>
            </a:pPr>
            <a:r>
              <a:rPr lang="es-CO" sz="2400" i="1" dirty="0" smtClean="0">
                <a:solidFill>
                  <a:schemeClr val="tx1"/>
                </a:solidFill>
              </a:rPr>
              <a:t>Luego </a:t>
            </a:r>
            <a:r>
              <a:rPr lang="es-CO" sz="2400" i="1" dirty="0" smtClean="0">
                <a:solidFill>
                  <a:schemeClr val="tx1"/>
                </a:solidFill>
              </a:rPr>
              <a:t>Yosef redistribuye la población, con excepción de los sacerdotes egipcios que están mantenidos directamente por un sueldo de Paró</a:t>
            </a:r>
            <a:r>
              <a:rPr lang="es-CO" sz="2400" i="1" dirty="0" smtClean="0">
                <a:solidFill>
                  <a:schemeClr val="tx1"/>
                </a:solidFill>
              </a:rPr>
              <a:t>.</a:t>
            </a:r>
          </a:p>
          <a:p>
            <a:pPr lvl="1">
              <a:buFont typeface="Arial" pitchFamily="34" charset="0"/>
              <a:buChar char="•"/>
            </a:pPr>
            <a:r>
              <a:rPr lang="es-CO" sz="2400" i="1" dirty="0" smtClean="0">
                <a:solidFill>
                  <a:schemeClr val="tx1"/>
                </a:solidFill>
              </a:rPr>
              <a:t>Los </a:t>
            </a:r>
            <a:r>
              <a:rPr lang="es-CO" sz="2400" i="1" dirty="0" smtClean="0">
                <a:solidFill>
                  <a:schemeClr val="tx1"/>
                </a:solidFill>
              </a:rPr>
              <a:t>Hijos de Yacob-Israel se asientan y se multiplican grandiosamente.</a:t>
            </a:r>
            <a:endParaRPr lang="es-ES" sz="2400" i="1"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smtClean="0">
                <a:effectLst>
                  <a:outerShdw blurRad="38100" dist="38100" dir="2700000" algn="tl">
                    <a:srgbClr val="000000">
                      <a:alpha val="43137"/>
                    </a:srgbClr>
                  </a:outerShdw>
                </a:effectLst>
                <a:ea typeface="MS Gothic" charset="-128"/>
                <a:hlinkClick r:id="rId4"/>
              </a:rPr>
              <a:t>BERESHIT </a:t>
            </a:r>
            <a:r>
              <a:rPr lang="es-CO" sz="2400" b="1" u="sng" dirty="0" smtClean="0">
                <a:solidFill>
                  <a:srgbClr val="FF9933"/>
                </a:solidFill>
                <a:effectLst>
                  <a:outerShdw blurRad="38100" dist="38100" dir="2700000" algn="tl">
                    <a:srgbClr val="000000">
                      <a:alpha val="43137"/>
                    </a:srgbClr>
                  </a:outerShdw>
                </a:effectLst>
                <a:ea typeface="MS Gothic" charset="-128"/>
                <a:hlinkClick r:id="rId4"/>
              </a:rPr>
              <a:t>- </a:t>
            </a:r>
            <a:r>
              <a:rPr lang="en-US" sz="2400" b="1" i="1" dirty="0" err="1" smtClean="0">
                <a:solidFill>
                  <a:srgbClr val="FF9933"/>
                </a:solidFill>
                <a:effectLst>
                  <a:outerShdw blurRad="38100" dist="38100" dir="2700000" algn="tl">
                    <a:srgbClr val="000000">
                      <a:alpha val="43137"/>
                    </a:srgbClr>
                  </a:outerShdw>
                </a:effectLst>
              </a:rPr>
              <a:t>Génesis</a:t>
            </a:r>
            <a:r>
              <a:rPr lang="en-US" sz="2400" b="1" i="1" dirty="0" smtClean="0">
                <a:solidFill>
                  <a:srgbClr val="FF9933"/>
                </a:solidFill>
                <a:effectLst>
                  <a:outerShdw blurRad="38100" dist="38100" dir="2700000" algn="tl">
                    <a:srgbClr val="000000">
                      <a:alpha val="43137"/>
                    </a:srgbClr>
                  </a:outerShdw>
                </a:effectLst>
              </a:rPr>
              <a:t> 4</a:t>
            </a:r>
            <a:r>
              <a:rPr lang="es-CO" sz="2400" b="1" i="1" dirty="0" smtClean="0">
                <a:solidFill>
                  <a:srgbClr val="FF9933"/>
                </a:solidFill>
                <a:effectLst>
                  <a:outerShdw blurRad="38100" dist="38100" dir="2700000" algn="tl">
                    <a:srgbClr val="000000">
                      <a:alpha val="43137"/>
                    </a:srgbClr>
                  </a:outerShdw>
                </a:effectLst>
              </a:rPr>
              <a:t>4</a:t>
            </a:r>
            <a:r>
              <a:rPr lang="en-US" sz="2400" b="1" i="1" dirty="0" smtClean="0">
                <a:solidFill>
                  <a:srgbClr val="FF9933"/>
                </a:solidFill>
                <a:effectLst>
                  <a:outerShdw blurRad="38100" dist="38100" dir="2700000" algn="tl">
                    <a:srgbClr val="000000">
                      <a:alpha val="43137"/>
                    </a:srgbClr>
                  </a:outerShdw>
                </a:effectLst>
              </a:rPr>
              <a:t>:1</a:t>
            </a:r>
            <a:r>
              <a:rPr lang="es-CO" sz="2400" b="1" i="1" dirty="0" smtClean="0">
                <a:solidFill>
                  <a:srgbClr val="FF9933"/>
                </a:solidFill>
                <a:effectLst>
                  <a:outerShdw blurRad="38100" dist="38100" dir="2700000" algn="tl">
                    <a:srgbClr val="000000">
                      <a:alpha val="43137"/>
                    </a:srgbClr>
                  </a:outerShdw>
                </a:effectLst>
              </a:rPr>
              <a:t>8</a:t>
            </a:r>
            <a:r>
              <a:rPr lang="en-US" sz="2400" b="1" i="1" dirty="0" smtClean="0">
                <a:solidFill>
                  <a:srgbClr val="FF9933"/>
                </a:solidFill>
                <a:effectLst>
                  <a:outerShdw blurRad="38100" dist="38100" dir="2700000" algn="tl">
                    <a:srgbClr val="000000">
                      <a:alpha val="43137"/>
                    </a:srgbClr>
                  </a:outerShdw>
                </a:effectLst>
              </a:rPr>
              <a:t> al 47:27 y </a:t>
            </a:r>
            <a:r>
              <a:rPr lang="en-US" sz="2400" b="1" i="1" dirty="0" err="1" smtClean="0">
                <a:solidFill>
                  <a:srgbClr val="FF9933"/>
                </a:solidFill>
                <a:effectLst>
                  <a:outerShdw blurRad="38100" dist="38100" dir="2700000" algn="tl">
                    <a:srgbClr val="000000">
                      <a:alpha val="43137"/>
                    </a:srgbClr>
                  </a:outerShdw>
                </a:effectLst>
              </a:rPr>
              <a:t>Ezequiel</a:t>
            </a:r>
            <a:r>
              <a:rPr lang="en-US" sz="2400" b="1" i="1" dirty="0" smtClean="0">
                <a:solidFill>
                  <a:srgbClr val="FF9933"/>
                </a:solidFill>
                <a:effectLst>
                  <a:outerShdw blurRad="38100" dist="38100" dir="2700000" algn="tl">
                    <a:srgbClr val="000000">
                      <a:alpha val="43137"/>
                    </a:srgbClr>
                  </a:outerShdw>
                </a:effectLst>
              </a:rPr>
              <a:t> 37:15 - 37:28</a:t>
            </a:r>
            <a:endParaRPr lang="es-CO" sz="2400" b="1" u="sng" dirty="0" smtClean="0">
              <a:solidFill>
                <a:srgbClr val="FF9933"/>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ES" sz="2400" dirty="0" smtClean="0">
                <a:solidFill>
                  <a:schemeClr val="tx1"/>
                </a:solidFill>
              </a:rPr>
              <a:t>Hemos </a:t>
            </a:r>
            <a:r>
              <a:rPr lang="es-ES" sz="2400" dirty="0" smtClean="0">
                <a:solidFill>
                  <a:schemeClr val="tx1"/>
                </a:solidFill>
              </a:rPr>
              <a:t>visto en la </a:t>
            </a:r>
            <a:r>
              <a:rPr lang="es-ES" sz="2400" dirty="0" smtClean="0">
                <a:solidFill>
                  <a:schemeClr val="tx1"/>
                </a:solidFill>
              </a:rPr>
              <a:t>parashá </a:t>
            </a:r>
            <a:r>
              <a:rPr lang="es-ES" sz="2400" dirty="0" smtClean="0">
                <a:solidFill>
                  <a:schemeClr val="tx1"/>
                </a:solidFill>
              </a:rPr>
              <a:t>anterior como Iosef llega al poder como 1er Ministro, la </a:t>
            </a:r>
            <a:r>
              <a:rPr lang="es-ES" sz="2400" dirty="0" smtClean="0">
                <a:solidFill>
                  <a:schemeClr val="tx1"/>
                </a:solidFill>
              </a:rPr>
              <a:t>máxima </a:t>
            </a:r>
            <a:r>
              <a:rPr lang="es-ES" sz="2400" dirty="0" smtClean="0">
                <a:solidFill>
                  <a:schemeClr val="tx1"/>
                </a:solidFill>
              </a:rPr>
              <a:t>autoridad en Egipto, </a:t>
            </a:r>
            <a:r>
              <a:rPr lang="es-ES" sz="2400" dirty="0" smtClean="0">
                <a:solidFill>
                  <a:schemeClr val="tx1"/>
                </a:solidFill>
              </a:rPr>
              <a:t>después </a:t>
            </a:r>
            <a:r>
              <a:rPr lang="es-ES" sz="2400" dirty="0" smtClean="0">
                <a:solidFill>
                  <a:schemeClr val="tx1"/>
                </a:solidFill>
              </a:rPr>
              <a:t>del </a:t>
            </a:r>
            <a:r>
              <a:rPr lang="es-ES" sz="2400" dirty="0" smtClean="0">
                <a:solidFill>
                  <a:schemeClr val="tx1"/>
                </a:solidFill>
              </a:rPr>
              <a:t>Faraón. </a:t>
            </a:r>
          </a:p>
          <a:p>
            <a:pPr lvl="1" hangingPunct="0">
              <a:lnSpc>
                <a:spcPct val="93000"/>
              </a:lnSpc>
              <a:buClr>
                <a:srgbClr val="000000"/>
              </a:buClr>
              <a:buSzPct val="100000"/>
              <a:buFont typeface="Arial" pitchFamily="34" charset="0"/>
              <a:buChar char="•"/>
              <a:defRPr/>
            </a:pPr>
            <a:r>
              <a:rPr lang="es-ES" sz="2400" dirty="0" smtClean="0">
                <a:solidFill>
                  <a:schemeClr val="tx1"/>
                </a:solidFill>
              </a:rPr>
              <a:t>Y </a:t>
            </a:r>
            <a:r>
              <a:rPr lang="es-ES" sz="2400" dirty="0" smtClean="0">
                <a:solidFill>
                  <a:schemeClr val="tx1"/>
                </a:solidFill>
              </a:rPr>
              <a:t>tenemos mucho para aprender de estos </a:t>
            </a:r>
            <a:r>
              <a:rPr lang="es-ES" sz="2400" dirty="0" smtClean="0">
                <a:solidFill>
                  <a:schemeClr val="tx1"/>
                </a:solidFill>
              </a:rPr>
              <a:t>versículos </a:t>
            </a:r>
            <a:r>
              <a:rPr lang="es-ES" sz="2400" dirty="0" smtClean="0">
                <a:solidFill>
                  <a:schemeClr val="tx1"/>
                </a:solidFill>
              </a:rPr>
              <a:t>que nos ayudaran en nuestras vidas</a:t>
            </a:r>
            <a:r>
              <a:rPr lang="es-ES" sz="2400" dirty="0" smtClean="0">
                <a:solidFill>
                  <a:schemeClr val="tx1"/>
                </a:solidFill>
              </a:rPr>
              <a:t>.</a:t>
            </a:r>
          </a:p>
          <a:p>
            <a:pPr lvl="1" hangingPunct="0">
              <a:lnSpc>
                <a:spcPct val="93000"/>
              </a:lnSpc>
              <a:buClr>
                <a:srgbClr val="000000"/>
              </a:buClr>
              <a:buSzPct val="100000"/>
              <a:buFont typeface="Arial" pitchFamily="34" charset="0"/>
              <a:buChar char="•"/>
              <a:defRPr/>
            </a:pPr>
            <a:r>
              <a:rPr lang="es-ES" sz="2400" dirty="0" smtClean="0">
                <a:solidFill>
                  <a:schemeClr val="tx1"/>
                </a:solidFill>
              </a:rPr>
              <a:t>Primero </a:t>
            </a:r>
            <a:r>
              <a:rPr lang="es-ES" sz="2400" dirty="0" smtClean="0">
                <a:solidFill>
                  <a:schemeClr val="tx1"/>
                </a:solidFill>
              </a:rPr>
              <a:t>debemos entender que Iosef fue uno de los grandes piadosos de nuestro pueblo; siervo de </a:t>
            </a:r>
            <a:r>
              <a:rPr lang="es-ES" sz="2400" dirty="0" smtClean="0">
                <a:solidFill>
                  <a:schemeClr val="tx1"/>
                </a:solidFill>
              </a:rPr>
              <a:t>Dios </a:t>
            </a:r>
            <a:r>
              <a:rPr lang="es-ES" sz="2400" dirty="0" smtClean="0">
                <a:solidFill>
                  <a:schemeClr val="tx1"/>
                </a:solidFill>
              </a:rPr>
              <a:t>en toda </a:t>
            </a:r>
            <a:r>
              <a:rPr lang="es-ES" sz="2400" dirty="0" smtClean="0">
                <a:solidFill>
                  <a:schemeClr val="tx1"/>
                </a:solidFill>
              </a:rPr>
              <a:t>situación. </a:t>
            </a:r>
          </a:p>
          <a:p>
            <a:pPr lvl="1" hangingPunct="0">
              <a:lnSpc>
                <a:spcPct val="93000"/>
              </a:lnSpc>
              <a:buClr>
                <a:srgbClr val="000000"/>
              </a:buClr>
              <a:buSzPct val="100000"/>
              <a:buFont typeface="Arial" pitchFamily="34" charset="0"/>
              <a:buChar char="•"/>
              <a:defRPr/>
            </a:pPr>
            <a:r>
              <a:rPr lang="es-ES" sz="2400" dirty="0" smtClean="0">
                <a:solidFill>
                  <a:schemeClr val="tx1"/>
                </a:solidFill>
              </a:rPr>
              <a:t>Algo </a:t>
            </a:r>
            <a:r>
              <a:rPr lang="es-ES" sz="2400" dirty="0" smtClean="0">
                <a:solidFill>
                  <a:schemeClr val="tx1"/>
                </a:solidFill>
              </a:rPr>
              <a:t>que incluso el </a:t>
            </a:r>
            <a:r>
              <a:rPr lang="es-ES" sz="2400" dirty="0" smtClean="0">
                <a:solidFill>
                  <a:schemeClr val="tx1"/>
                </a:solidFill>
              </a:rPr>
              <a:t>Faraón observó </a:t>
            </a:r>
            <a:r>
              <a:rPr lang="es-ES" sz="2400" dirty="0" smtClean="0">
                <a:solidFill>
                  <a:schemeClr val="tx1"/>
                </a:solidFill>
              </a:rPr>
              <a:t>en </a:t>
            </a:r>
            <a:r>
              <a:rPr lang="es-ES" sz="2400" dirty="0" smtClean="0">
                <a:solidFill>
                  <a:schemeClr val="tx1"/>
                </a:solidFill>
              </a:rPr>
              <a:t>él "Después </a:t>
            </a:r>
            <a:r>
              <a:rPr lang="es-ES" sz="2400" dirty="0" smtClean="0">
                <a:solidFill>
                  <a:schemeClr val="tx1"/>
                </a:solidFill>
              </a:rPr>
              <a:t>que </a:t>
            </a:r>
            <a:r>
              <a:rPr lang="es-ES" sz="2400" dirty="0" smtClean="0">
                <a:solidFill>
                  <a:schemeClr val="tx1"/>
                </a:solidFill>
              </a:rPr>
              <a:t>Dios </a:t>
            </a:r>
            <a:r>
              <a:rPr lang="es-ES" sz="2400" dirty="0" smtClean="0">
                <a:solidFill>
                  <a:schemeClr val="tx1"/>
                </a:solidFill>
              </a:rPr>
              <a:t>te </a:t>
            </a:r>
            <a:r>
              <a:rPr lang="es-ES" sz="2400" dirty="0" smtClean="0">
                <a:solidFill>
                  <a:schemeClr val="tx1"/>
                </a:solidFill>
              </a:rPr>
              <a:t>indicó </a:t>
            </a:r>
            <a:r>
              <a:rPr lang="es-ES" sz="2400" dirty="0" smtClean="0">
                <a:solidFill>
                  <a:schemeClr val="tx1"/>
                </a:solidFill>
              </a:rPr>
              <a:t>todo esto (como </a:t>
            </a:r>
            <a:r>
              <a:rPr lang="es-ES" sz="2400" dirty="0" smtClean="0">
                <a:solidFill>
                  <a:schemeClr val="tx1"/>
                </a:solidFill>
              </a:rPr>
              <a:t>será </a:t>
            </a:r>
            <a:r>
              <a:rPr lang="es-ES" sz="2400" dirty="0" smtClean="0">
                <a:solidFill>
                  <a:schemeClr val="tx1"/>
                </a:solidFill>
              </a:rPr>
              <a:t>el futuro destino de Egipto y como se debe proceder en tal </a:t>
            </a:r>
            <a:r>
              <a:rPr lang="es-ES" sz="2400" dirty="0" err="1" smtClean="0">
                <a:solidFill>
                  <a:schemeClr val="tx1"/>
                </a:solidFill>
              </a:rPr>
              <a:t>situacion</a:t>
            </a:r>
            <a:r>
              <a:rPr lang="es-ES" sz="2400" dirty="0" smtClean="0">
                <a:solidFill>
                  <a:schemeClr val="tx1"/>
                </a:solidFill>
              </a:rPr>
              <a:t>) no existe inteligente y sabio como tu" (Bereshit -</a:t>
            </a:r>
            <a:r>
              <a:rPr lang="es-ES" sz="2400" dirty="0" err="1" smtClean="0">
                <a:solidFill>
                  <a:schemeClr val="tx1"/>
                </a:solidFill>
              </a:rPr>
              <a:t>Genesis</a:t>
            </a:r>
            <a:r>
              <a:rPr lang="es-ES" sz="2400" dirty="0" smtClean="0">
                <a:solidFill>
                  <a:schemeClr val="tx1"/>
                </a:solidFill>
              </a:rPr>
              <a:t>- 41:39).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smtClean="0">
                <a:effectLst>
                  <a:outerShdw blurRad="38100" dist="38100" dir="2700000" algn="tl">
                    <a:srgbClr val="000000">
                      <a:alpha val="43137"/>
                    </a:srgbClr>
                  </a:outerShdw>
                </a:effectLst>
                <a:ea typeface="MS Gothic" charset="-128"/>
                <a:hlinkClick r:id="rId4"/>
              </a:rPr>
              <a:t>BERESHIT </a:t>
            </a:r>
            <a:r>
              <a:rPr lang="es-CO" sz="2400" b="1" u="sng" dirty="0" smtClean="0">
                <a:solidFill>
                  <a:srgbClr val="FF9933"/>
                </a:solidFill>
                <a:effectLst>
                  <a:outerShdw blurRad="38100" dist="38100" dir="2700000" algn="tl">
                    <a:srgbClr val="000000">
                      <a:alpha val="43137"/>
                    </a:srgbClr>
                  </a:outerShdw>
                </a:effectLst>
                <a:ea typeface="MS Gothic" charset="-128"/>
                <a:hlinkClick r:id="rId4"/>
              </a:rPr>
              <a:t>- </a:t>
            </a:r>
            <a:r>
              <a:rPr lang="en-US" sz="2400" b="1" i="1" dirty="0" err="1" smtClean="0">
                <a:solidFill>
                  <a:srgbClr val="FF9933"/>
                </a:solidFill>
                <a:effectLst>
                  <a:outerShdw blurRad="38100" dist="38100" dir="2700000" algn="tl">
                    <a:srgbClr val="000000">
                      <a:alpha val="43137"/>
                    </a:srgbClr>
                  </a:outerShdw>
                </a:effectLst>
              </a:rPr>
              <a:t>Génesis</a:t>
            </a:r>
            <a:r>
              <a:rPr lang="en-US" sz="2400" b="1" i="1" dirty="0" smtClean="0">
                <a:solidFill>
                  <a:srgbClr val="FF9933"/>
                </a:solidFill>
                <a:effectLst>
                  <a:outerShdw blurRad="38100" dist="38100" dir="2700000" algn="tl">
                    <a:srgbClr val="000000">
                      <a:alpha val="43137"/>
                    </a:srgbClr>
                  </a:outerShdw>
                </a:effectLst>
              </a:rPr>
              <a:t> 4</a:t>
            </a:r>
            <a:r>
              <a:rPr lang="es-CO" sz="2400" b="1" i="1" dirty="0" smtClean="0">
                <a:solidFill>
                  <a:srgbClr val="FF9933"/>
                </a:solidFill>
                <a:effectLst>
                  <a:outerShdw blurRad="38100" dist="38100" dir="2700000" algn="tl">
                    <a:srgbClr val="000000">
                      <a:alpha val="43137"/>
                    </a:srgbClr>
                  </a:outerShdw>
                </a:effectLst>
              </a:rPr>
              <a:t>4</a:t>
            </a:r>
            <a:r>
              <a:rPr lang="en-US" sz="2400" b="1" i="1" dirty="0" smtClean="0">
                <a:solidFill>
                  <a:srgbClr val="FF9933"/>
                </a:solidFill>
                <a:effectLst>
                  <a:outerShdw blurRad="38100" dist="38100" dir="2700000" algn="tl">
                    <a:srgbClr val="000000">
                      <a:alpha val="43137"/>
                    </a:srgbClr>
                  </a:outerShdw>
                </a:effectLst>
              </a:rPr>
              <a:t>:1</a:t>
            </a:r>
            <a:r>
              <a:rPr lang="es-CO" sz="2400" b="1" i="1" dirty="0" smtClean="0">
                <a:solidFill>
                  <a:srgbClr val="FF9933"/>
                </a:solidFill>
                <a:effectLst>
                  <a:outerShdw blurRad="38100" dist="38100" dir="2700000" algn="tl">
                    <a:srgbClr val="000000">
                      <a:alpha val="43137"/>
                    </a:srgbClr>
                  </a:outerShdw>
                </a:effectLst>
              </a:rPr>
              <a:t>8</a:t>
            </a:r>
            <a:r>
              <a:rPr lang="en-US" sz="2400" b="1" i="1" dirty="0" smtClean="0">
                <a:solidFill>
                  <a:srgbClr val="FF9933"/>
                </a:solidFill>
                <a:effectLst>
                  <a:outerShdw blurRad="38100" dist="38100" dir="2700000" algn="tl">
                    <a:srgbClr val="000000">
                      <a:alpha val="43137"/>
                    </a:srgbClr>
                  </a:outerShdw>
                </a:effectLst>
              </a:rPr>
              <a:t> al 47:27 y </a:t>
            </a:r>
            <a:r>
              <a:rPr lang="en-US" sz="2400" b="1" i="1" dirty="0" err="1" smtClean="0">
                <a:solidFill>
                  <a:srgbClr val="FF9933"/>
                </a:solidFill>
                <a:effectLst>
                  <a:outerShdw blurRad="38100" dist="38100" dir="2700000" algn="tl">
                    <a:srgbClr val="000000">
                      <a:alpha val="43137"/>
                    </a:srgbClr>
                  </a:outerShdw>
                </a:effectLst>
              </a:rPr>
              <a:t>Ezequiel</a:t>
            </a:r>
            <a:r>
              <a:rPr lang="en-US" sz="2400" b="1" i="1" dirty="0" smtClean="0">
                <a:solidFill>
                  <a:srgbClr val="FF9933"/>
                </a:solidFill>
                <a:effectLst>
                  <a:outerShdw blurRad="38100" dist="38100" dir="2700000" algn="tl">
                    <a:srgbClr val="000000">
                      <a:alpha val="43137"/>
                    </a:srgbClr>
                  </a:outerShdw>
                </a:effectLst>
              </a:rPr>
              <a:t> 37:15 - 37:28</a:t>
            </a:r>
            <a:endParaRPr lang="es-CO" sz="2400" b="1" u="sng" dirty="0" smtClean="0">
              <a:solidFill>
                <a:srgbClr val="FF9933"/>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ES" sz="2400" dirty="0" smtClean="0">
                <a:solidFill>
                  <a:schemeClr val="tx1"/>
                </a:solidFill>
              </a:rPr>
              <a:t>Alguien </a:t>
            </a:r>
            <a:r>
              <a:rPr lang="es-ES" sz="2400" dirty="0" smtClean="0">
                <a:solidFill>
                  <a:schemeClr val="tx1"/>
                </a:solidFill>
              </a:rPr>
              <a:t>que </a:t>
            </a:r>
            <a:r>
              <a:rPr lang="es-ES" sz="2400" dirty="0" smtClean="0">
                <a:solidFill>
                  <a:schemeClr val="tx1"/>
                </a:solidFill>
              </a:rPr>
              <a:t>Dios </a:t>
            </a:r>
            <a:r>
              <a:rPr lang="es-ES" sz="2400" dirty="0" smtClean="0">
                <a:solidFill>
                  <a:schemeClr val="tx1"/>
                </a:solidFill>
              </a:rPr>
              <a:t>esta tan cerca de el, la </a:t>
            </a:r>
            <a:r>
              <a:rPr lang="es-ES" sz="2400" dirty="0" smtClean="0">
                <a:solidFill>
                  <a:schemeClr val="tx1"/>
                </a:solidFill>
              </a:rPr>
              <a:t>sabiduría </a:t>
            </a:r>
            <a:r>
              <a:rPr lang="es-ES" sz="2400" dirty="0" smtClean="0">
                <a:solidFill>
                  <a:schemeClr val="tx1"/>
                </a:solidFill>
              </a:rPr>
              <a:t>y el saber conducir un pueblo </a:t>
            </a:r>
            <a:r>
              <a:rPr lang="es-ES" sz="2400" dirty="0" smtClean="0">
                <a:solidFill>
                  <a:schemeClr val="tx1"/>
                </a:solidFill>
              </a:rPr>
              <a:t>también estará </a:t>
            </a:r>
            <a:r>
              <a:rPr lang="es-ES" sz="2400" dirty="0" smtClean="0">
                <a:solidFill>
                  <a:schemeClr val="tx1"/>
                </a:solidFill>
              </a:rPr>
              <a:t>con el! </a:t>
            </a:r>
            <a:endParaRPr lang="es-ES" sz="2400" dirty="0" smtClean="0">
              <a:solidFill>
                <a:schemeClr val="tx1"/>
              </a:solidFill>
            </a:endParaRPr>
          </a:p>
          <a:p>
            <a:pPr lvl="1" hangingPunct="0">
              <a:lnSpc>
                <a:spcPct val="93000"/>
              </a:lnSpc>
              <a:buClr>
                <a:srgbClr val="000000"/>
              </a:buClr>
              <a:buSzPct val="100000"/>
              <a:buFont typeface="Arial" pitchFamily="34" charset="0"/>
              <a:buChar char="•"/>
              <a:defRPr/>
            </a:pPr>
            <a:r>
              <a:rPr lang="es-ES" sz="2400" dirty="0" smtClean="0">
                <a:solidFill>
                  <a:schemeClr val="tx1"/>
                </a:solidFill>
              </a:rPr>
              <a:t>En </a:t>
            </a:r>
            <a:r>
              <a:rPr lang="es-ES" sz="2400" dirty="0" smtClean="0">
                <a:solidFill>
                  <a:schemeClr val="tx1"/>
                </a:solidFill>
              </a:rPr>
              <a:t>esta </a:t>
            </a:r>
            <a:r>
              <a:rPr lang="es-ES" sz="2400" dirty="0" smtClean="0">
                <a:solidFill>
                  <a:schemeClr val="tx1"/>
                </a:solidFill>
              </a:rPr>
              <a:t>parashá, </a:t>
            </a:r>
            <a:r>
              <a:rPr lang="es-ES" sz="2400" dirty="0" smtClean="0">
                <a:solidFill>
                  <a:schemeClr val="tx1"/>
                </a:solidFill>
              </a:rPr>
              <a:t>Egipto llega al grado </a:t>
            </a:r>
            <a:r>
              <a:rPr lang="es-ES" sz="2400" dirty="0" smtClean="0">
                <a:solidFill>
                  <a:schemeClr val="tx1"/>
                </a:solidFill>
              </a:rPr>
              <a:t>máximo </a:t>
            </a:r>
            <a:r>
              <a:rPr lang="es-ES" sz="2400" dirty="0" smtClean="0">
                <a:solidFill>
                  <a:schemeClr val="tx1"/>
                </a:solidFill>
              </a:rPr>
              <a:t>de pobreza, </a:t>
            </a:r>
            <a:r>
              <a:rPr lang="es-ES" sz="2400" dirty="0" smtClean="0">
                <a:solidFill>
                  <a:schemeClr val="tx1"/>
                </a:solidFill>
              </a:rPr>
              <a:t>después </a:t>
            </a:r>
            <a:r>
              <a:rPr lang="es-ES" sz="2400" dirty="0" smtClean="0">
                <a:solidFill>
                  <a:schemeClr val="tx1"/>
                </a:solidFill>
              </a:rPr>
              <a:t>de siete </a:t>
            </a:r>
            <a:r>
              <a:rPr lang="es-ES" sz="2400" dirty="0" smtClean="0">
                <a:solidFill>
                  <a:schemeClr val="tx1"/>
                </a:solidFill>
              </a:rPr>
              <a:t>años </a:t>
            </a:r>
            <a:r>
              <a:rPr lang="es-ES" sz="2400" dirty="0" smtClean="0">
                <a:solidFill>
                  <a:schemeClr val="tx1"/>
                </a:solidFill>
              </a:rPr>
              <a:t>de sequia. </a:t>
            </a:r>
            <a:endParaRPr lang="es-ES" sz="2400" dirty="0" smtClean="0">
              <a:solidFill>
                <a:schemeClr val="tx1"/>
              </a:solidFill>
            </a:endParaRPr>
          </a:p>
          <a:p>
            <a:pPr lvl="1" hangingPunct="0">
              <a:lnSpc>
                <a:spcPct val="93000"/>
              </a:lnSpc>
              <a:buClr>
                <a:srgbClr val="000000"/>
              </a:buClr>
              <a:buSzPct val="100000"/>
              <a:buFont typeface="Arial" pitchFamily="34" charset="0"/>
              <a:buChar char="•"/>
              <a:defRPr/>
            </a:pPr>
            <a:r>
              <a:rPr lang="es-ES" sz="2400" dirty="0" smtClean="0">
                <a:solidFill>
                  <a:schemeClr val="tx1"/>
                </a:solidFill>
              </a:rPr>
              <a:t>Relata </a:t>
            </a:r>
            <a:r>
              <a:rPr lang="es-ES" sz="2400" dirty="0" smtClean="0">
                <a:solidFill>
                  <a:schemeClr val="tx1"/>
                </a:solidFill>
              </a:rPr>
              <a:t>la Tora, como la gente del </a:t>
            </a:r>
            <a:r>
              <a:rPr lang="es-ES" sz="2400" dirty="0" smtClean="0">
                <a:solidFill>
                  <a:schemeClr val="tx1"/>
                </a:solidFill>
              </a:rPr>
              <a:t>país </a:t>
            </a:r>
            <a:r>
              <a:rPr lang="es-ES" sz="2400" dirty="0" smtClean="0">
                <a:solidFill>
                  <a:schemeClr val="tx1"/>
                </a:solidFill>
              </a:rPr>
              <a:t>y del extranjero que </a:t>
            </a:r>
            <a:r>
              <a:rPr lang="es-ES" sz="2400" dirty="0" smtClean="0">
                <a:solidFill>
                  <a:schemeClr val="tx1"/>
                </a:solidFill>
              </a:rPr>
              <a:t>venían </a:t>
            </a:r>
            <a:r>
              <a:rPr lang="es-ES" sz="2400" dirty="0" smtClean="0">
                <a:solidFill>
                  <a:schemeClr val="tx1"/>
                </a:solidFill>
              </a:rPr>
              <a:t>a comprar </a:t>
            </a:r>
            <a:r>
              <a:rPr lang="es-ES" sz="2400" dirty="0" smtClean="0">
                <a:solidFill>
                  <a:schemeClr val="tx1"/>
                </a:solidFill>
              </a:rPr>
              <a:t>víveres </a:t>
            </a:r>
            <a:r>
              <a:rPr lang="es-ES" sz="2400" dirty="0" smtClean="0">
                <a:solidFill>
                  <a:schemeClr val="tx1"/>
                </a:solidFill>
              </a:rPr>
              <a:t>se desesperaban y </a:t>
            </a:r>
            <a:r>
              <a:rPr lang="es-ES" sz="2400" dirty="0" smtClean="0">
                <a:solidFill>
                  <a:schemeClr val="tx1"/>
                </a:solidFill>
              </a:rPr>
              <a:t>vendían </a:t>
            </a:r>
            <a:r>
              <a:rPr lang="es-ES" sz="2400" dirty="0" smtClean="0">
                <a:solidFill>
                  <a:schemeClr val="tx1"/>
                </a:solidFill>
              </a:rPr>
              <a:t>todas sus pertenencias por un poco de trigo. </a:t>
            </a:r>
            <a:endParaRPr lang="es-ES" sz="2400" dirty="0" smtClean="0">
              <a:solidFill>
                <a:schemeClr val="tx1"/>
              </a:solidFill>
            </a:endParaRPr>
          </a:p>
          <a:p>
            <a:pPr lvl="1" hangingPunct="0">
              <a:lnSpc>
                <a:spcPct val="93000"/>
              </a:lnSpc>
              <a:buClr>
                <a:srgbClr val="000000"/>
              </a:buClr>
              <a:buSzPct val="100000"/>
              <a:buFont typeface="Arial" pitchFamily="34" charset="0"/>
              <a:buChar char="•"/>
              <a:defRPr/>
            </a:pPr>
            <a:r>
              <a:rPr lang="es-ES" sz="2400" dirty="0" smtClean="0">
                <a:solidFill>
                  <a:schemeClr val="tx1"/>
                </a:solidFill>
              </a:rPr>
              <a:t>Observemos </a:t>
            </a:r>
            <a:r>
              <a:rPr lang="es-ES" sz="2400" dirty="0" smtClean="0">
                <a:solidFill>
                  <a:schemeClr val="tx1"/>
                </a:solidFill>
              </a:rPr>
              <a:t>como se conduce alguien que el Temor Divino era su principal </a:t>
            </a:r>
            <a:r>
              <a:rPr lang="es-ES" sz="2400" dirty="0" smtClean="0">
                <a:solidFill>
                  <a:schemeClr val="tx1"/>
                </a:solidFill>
              </a:rPr>
              <a:t>característica.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smtClean="0">
                <a:effectLst>
                  <a:outerShdw blurRad="38100" dist="38100" dir="2700000" algn="tl">
                    <a:srgbClr val="000000">
                      <a:alpha val="43137"/>
                    </a:srgbClr>
                  </a:outerShdw>
                </a:effectLst>
                <a:ea typeface="MS Gothic" charset="-128"/>
                <a:hlinkClick r:id="rId4"/>
              </a:rPr>
              <a:t>BERESHIT </a:t>
            </a:r>
            <a:r>
              <a:rPr lang="es-CO" sz="2400" b="1" u="sng" dirty="0" smtClean="0">
                <a:solidFill>
                  <a:srgbClr val="FF9933"/>
                </a:solidFill>
                <a:effectLst>
                  <a:outerShdw blurRad="38100" dist="38100" dir="2700000" algn="tl">
                    <a:srgbClr val="000000">
                      <a:alpha val="43137"/>
                    </a:srgbClr>
                  </a:outerShdw>
                </a:effectLst>
                <a:ea typeface="MS Gothic" charset="-128"/>
                <a:hlinkClick r:id="rId4"/>
              </a:rPr>
              <a:t>- </a:t>
            </a:r>
            <a:r>
              <a:rPr lang="en-US" sz="2400" b="1" i="1" dirty="0" err="1" smtClean="0">
                <a:solidFill>
                  <a:srgbClr val="FF9933"/>
                </a:solidFill>
                <a:effectLst>
                  <a:outerShdw blurRad="38100" dist="38100" dir="2700000" algn="tl">
                    <a:srgbClr val="000000">
                      <a:alpha val="43137"/>
                    </a:srgbClr>
                  </a:outerShdw>
                </a:effectLst>
              </a:rPr>
              <a:t>Génesis</a:t>
            </a:r>
            <a:r>
              <a:rPr lang="en-US" sz="2400" b="1" i="1" dirty="0" smtClean="0">
                <a:solidFill>
                  <a:srgbClr val="FF9933"/>
                </a:solidFill>
                <a:effectLst>
                  <a:outerShdw blurRad="38100" dist="38100" dir="2700000" algn="tl">
                    <a:srgbClr val="000000">
                      <a:alpha val="43137"/>
                    </a:srgbClr>
                  </a:outerShdw>
                </a:effectLst>
              </a:rPr>
              <a:t> 4</a:t>
            </a:r>
            <a:r>
              <a:rPr lang="es-CO" sz="2400" b="1" i="1" dirty="0" smtClean="0">
                <a:solidFill>
                  <a:srgbClr val="FF9933"/>
                </a:solidFill>
                <a:effectLst>
                  <a:outerShdw blurRad="38100" dist="38100" dir="2700000" algn="tl">
                    <a:srgbClr val="000000">
                      <a:alpha val="43137"/>
                    </a:srgbClr>
                  </a:outerShdw>
                </a:effectLst>
              </a:rPr>
              <a:t>4</a:t>
            </a:r>
            <a:r>
              <a:rPr lang="en-US" sz="2400" b="1" i="1" dirty="0" smtClean="0">
                <a:solidFill>
                  <a:srgbClr val="FF9933"/>
                </a:solidFill>
                <a:effectLst>
                  <a:outerShdw blurRad="38100" dist="38100" dir="2700000" algn="tl">
                    <a:srgbClr val="000000">
                      <a:alpha val="43137"/>
                    </a:srgbClr>
                  </a:outerShdw>
                </a:effectLst>
              </a:rPr>
              <a:t>:1</a:t>
            </a:r>
            <a:r>
              <a:rPr lang="es-CO" sz="2400" b="1" i="1" dirty="0" smtClean="0">
                <a:solidFill>
                  <a:srgbClr val="FF9933"/>
                </a:solidFill>
                <a:effectLst>
                  <a:outerShdw blurRad="38100" dist="38100" dir="2700000" algn="tl">
                    <a:srgbClr val="000000">
                      <a:alpha val="43137"/>
                    </a:srgbClr>
                  </a:outerShdw>
                </a:effectLst>
              </a:rPr>
              <a:t>8</a:t>
            </a:r>
            <a:r>
              <a:rPr lang="en-US" sz="2400" b="1" i="1" dirty="0" smtClean="0">
                <a:solidFill>
                  <a:srgbClr val="FF9933"/>
                </a:solidFill>
                <a:effectLst>
                  <a:outerShdw blurRad="38100" dist="38100" dir="2700000" algn="tl">
                    <a:srgbClr val="000000">
                      <a:alpha val="43137"/>
                    </a:srgbClr>
                  </a:outerShdw>
                </a:effectLst>
              </a:rPr>
              <a:t> al 47:27 y </a:t>
            </a:r>
            <a:r>
              <a:rPr lang="en-US" sz="2400" b="1" i="1" dirty="0" err="1" smtClean="0">
                <a:solidFill>
                  <a:srgbClr val="FF9933"/>
                </a:solidFill>
                <a:effectLst>
                  <a:outerShdw blurRad="38100" dist="38100" dir="2700000" algn="tl">
                    <a:srgbClr val="000000">
                      <a:alpha val="43137"/>
                    </a:srgbClr>
                  </a:outerShdw>
                </a:effectLst>
              </a:rPr>
              <a:t>Ezequiel</a:t>
            </a:r>
            <a:r>
              <a:rPr lang="en-US" sz="2400" b="1" i="1" dirty="0" smtClean="0">
                <a:solidFill>
                  <a:srgbClr val="FF9933"/>
                </a:solidFill>
                <a:effectLst>
                  <a:outerShdw blurRad="38100" dist="38100" dir="2700000" algn="tl">
                    <a:srgbClr val="000000">
                      <a:alpha val="43137"/>
                    </a:srgbClr>
                  </a:outerShdw>
                </a:effectLst>
              </a:rPr>
              <a:t> 37:15 - 37:28</a:t>
            </a:r>
            <a:endParaRPr lang="es-CO" sz="2400" b="1" u="sng" dirty="0" smtClean="0">
              <a:solidFill>
                <a:srgbClr val="FF9933"/>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ES" sz="2400" dirty="0" smtClean="0">
                <a:solidFill>
                  <a:schemeClr val="tx1"/>
                </a:solidFill>
              </a:rPr>
              <a:t>Dice </a:t>
            </a:r>
            <a:r>
              <a:rPr lang="es-ES" sz="2400" dirty="0" smtClean="0">
                <a:solidFill>
                  <a:schemeClr val="tx1"/>
                </a:solidFill>
              </a:rPr>
              <a:t>el </a:t>
            </a:r>
            <a:r>
              <a:rPr lang="es-ES" sz="2400" dirty="0" smtClean="0">
                <a:solidFill>
                  <a:schemeClr val="tx1"/>
                </a:solidFill>
              </a:rPr>
              <a:t>versículo </a:t>
            </a:r>
            <a:r>
              <a:rPr lang="es-ES" sz="2400" dirty="0" smtClean="0">
                <a:solidFill>
                  <a:schemeClr val="tx1"/>
                </a:solidFill>
              </a:rPr>
              <a:t>(Bereshit 42:6), "Y Iosef es el gobernador de toda la tierra y el que </a:t>
            </a:r>
            <a:r>
              <a:rPr lang="es-ES" sz="2400" dirty="0" smtClean="0">
                <a:solidFill>
                  <a:schemeClr val="tx1"/>
                </a:solidFill>
              </a:rPr>
              <a:t>repartía </a:t>
            </a:r>
            <a:r>
              <a:rPr lang="es-ES" sz="2400" dirty="0" smtClean="0">
                <a:solidFill>
                  <a:schemeClr val="tx1"/>
                </a:solidFill>
              </a:rPr>
              <a:t>alimentos a todos los habitantes", explican los comentaristas que el mismo </a:t>
            </a:r>
            <a:r>
              <a:rPr lang="es-ES" sz="2400" dirty="0" smtClean="0">
                <a:solidFill>
                  <a:schemeClr val="tx1"/>
                </a:solidFill>
              </a:rPr>
              <a:t>vendía </a:t>
            </a:r>
            <a:r>
              <a:rPr lang="es-ES" sz="2400" dirty="0" smtClean="0">
                <a:solidFill>
                  <a:schemeClr val="tx1"/>
                </a:solidFill>
              </a:rPr>
              <a:t>el trigo. </a:t>
            </a:r>
            <a:endParaRPr lang="es-ES" sz="2400" dirty="0" smtClean="0">
              <a:solidFill>
                <a:schemeClr val="tx1"/>
              </a:solidFill>
            </a:endParaRPr>
          </a:p>
          <a:p>
            <a:pPr lvl="1" hangingPunct="0">
              <a:lnSpc>
                <a:spcPct val="93000"/>
              </a:lnSpc>
              <a:buClr>
                <a:srgbClr val="000000"/>
              </a:buClr>
              <a:buSzPct val="100000"/>
              <a:buFont typeface="Arial" pitchFamily="34" charset="0"/>
              <a:buChar char="•"/>
              <a:defRPr/>
            </a:pPr>
            <a:r>
              <a:rPr lang="es-ES" sz="2400" dirty="0" smtClean="0">
                <a:solidFill>
                  <a:schemeClr val="tx1"/>
                </a:solidFill>
              </a:rPr>
              <a:t>Lo máximo </a:t>
            </a:r>
            <a:r>
              <a:rPr lang="es-ES" sz="2400" dirty="0" smtClean="0">
                <a:solidFill>
                  <a:schemeClr val="tx1"/>
                </a:solidFill>
              </a:rPr>
              <a:t>de nobleza que se puede encontrar en alguien que ejerce un puesto! </a:t>
            </a:r>
            <a:endParaRPr lang="es-ES" sz="2400" dirty="0" smtClean="0">
              <a:solidFill>
                <a:schemeClr val="tx1"/>
              </a:solidFill>
            </a:endParaRPr>
          </a:p>
          <a:p>
            <a:pPr lvl="1" hangingPunct="0">
              <a:lnSpc>
                <a:spcPct val="93000"/>
              </a:lnSpc>
              <a:buClr>
                <a:srgbClr val="000000"/>
              </a:buClr>
              <a:buSzPct val="100000"/>
              <a:buFont typeface="Arial" pitchFamily="34" charset="0"/>
              <a:buChar char="•"/>
              <a:defRPr/>
            </a:pPr>
            <a:r>
              <a:rPr lang="es-ES" sz="2400" dirty="0" smtClean="0">
                <a:solidFill>
                  <a:schemeClr val="tx1"/>
                </a:solidFill>
              </a:rPr>
              <a:t>En </a:t>
            </a:r>
            <a:r>
              <a:rPr lang="es-ES" sz="2400" dirty="0" smtClean="0">
                <a:solidFill>
                  <a:schemeClr val="tx1"/>
                </a:solidFill>
              </a:rPr>
              <a:t>forma personal se </a:t>
            </a:r>
            <a:r>
              <a:rPr lang="es-ES" sz="2400" dirty="0" smtClean="0">
                <a:solidFill>
                  <a:schemeClr val="tx1"/>
                </a:solidFill>
              </a:rPr>
              <a:t>sentía </a:t>
            </a:r>
            <a:r>
              <a:rPr lang="es-ES" sz="2400" dirty="0" smtClean="0">
                <a:solidFill>
                  <a:schemeClr val="tx1"/>
                </a:solidFill>
              </a:rPr>
              <a:t>obligado a controlar lo que se efectuaba y no a </a:t>
            </a:r>
            <a:r>
              <a:rPr lang="es-ES" sz="2400" dirty="0" smtClean="0">
                <a:solidFill>
                  <a:schemeClr val="tx1"/>
                </a:solidFill>
              </a:rPr>
              <a:t>través </a:t>
            </a:r>
            <a:r>
              <a:rPr lang="es-ES" sz="2400" dirty="0" smtClean="0">
                <a:solidFill>
                  <a:schemeClr val="tx1"/>
                </a:solidFill>
              </a:rPr>
              <a:t>del cuerpo ejecutivo con que contaba el imperio. </a:t>
            </a:r>
            <a:endParaRPr lang="es-ES" sz="2400" dirty="0" smtClean="0">
              <a:solidFill>
                <a:schemeClr val="tx1"/>
              </a:solidFill>
            </a:endParaRPr>
          </a:p>
          <a:p>
            <a:pPr lvl="1" hangingPunct="0">
              <a:lnSpc>
                <a:spcPct val="93000"/>
              </a:lnSpc>
              <a:buClr>
                <a:srgbClr val="000000"/>
              </a:buClr>
              <a:buSzPct val="100000"/>
              <a:buFont typeface="Arial" pitchFamily="34" charset="0"/>
              <a:buChar char="•"/>
              <a:defRPr/>
            </a:pPr>
            <a:r>
              <a:rPr lang="es-ES" sz="2400" dirty="0" smtClean="0">
                <a:solidFill>
                  <a:schemeClr val="tx1"/>
                </a:solidFill>
              </a:rPr>
              <a:t>Puesto </a:t>
            </a:r>
            <a:r>
              <a:rPr lang="es-ES" sz="2400" dirty="0" smtClean="0">
                <a:solidFill>
                  <a:schemeClr val="tx1"/>
                </a:solidFill>
              </a:rPr>
              <a:t>que era </a:t>
            </a:r>
            <a:r>
              <a:rPr lang="es-ES" sz="2400" dirty="0" smtClean="0">
                <a:solidFill>
                  <a:schemeClr val="tx1"/>
                </a:solidFill>
              </a:rPr>
              <a:t>consiente </a:t>
            </a:r>
            <a:r>
              <a:rPr lang="es-ES" sz="2400" dirty="0" smtClean="0">
                <a:solidFill>
                  <a:schemeClr val="tx1"/>
                </a:solidFill>
              </a:rPr>
              <a:t>que </a:t>
            </a:r>
            <a:r>
              <a:rPr lang="es-ES" sz="2400" dirty="0" smtClean="0">
                <a:solidFill>
                  <a:schemeClr val="tx1"/>
                </a:solidFill>
              </a:rPr>
              <a:t>pasarían </a:t>
            </a:r>
            <a:r>
              <a:rPr lang="es-ES" sz="2400" dirty="0" smtClean="0">
                <a:solidFill>
                  <a:schemeClr val="tx1"/>
                </a:solidFill>
              </a:rPr>
              <a:t>varios </a:t>
            </a:r>
            <a:r>
              <a:rPr lang="es-ES" sz="2400" dirty="0" smtClean="0">
                <a:solidFill>
                  <a:schemeClr val="tx1"/>
                </a:solidFill>
              </a:rPr>
              <a:t>años </a:t>
            </a:r>
            <a:r>
              <a:rPr lang="es-ES" sz="2400" dirty="0" smtClean="0">
                <a:solidFill>
                  <a:schemeClr val="tx1"/>
                </a:solidFill>
              </a:rPr>
              <a:t>de hambre donde se </a:t>
            </a:r>
            <a:r>
              <a:rPr lang="es-ES" sz="2400" dirty="0" smtClean="0">
                <a:solidFill>
                  <a:schemeClr val="tx1"/>
                </a:solidFill>
              </a:rPr>
              <a:t>debían </a:t>
            </a:r>
            <a:r>
              <a:rPr lang="es-ES" sz="2400" dirty="0" smtClean="0">
                <a:solidFill>
                  <a:schemeClr val="tx1"/>
                </a:solidFill>
              </a:rPr>
              <a:t>alimentar millones de bocas, el mismo </a:t>
            </a:r>
            <a:r>
              <a:rPr lang="es-ES" sz="2400" dirty="0" smtClean="0">
                <a:solidFill>
                  <a:schemeClr val="tx1"/>
                </a:solidFill>
              </a:rPr>
              <a:t>salía </a:t>
            </a:r>
            <a:r>
              <a:rPr lang="es-ES" sz="2400" dirty="0" smtClean="0">
                <a:solidFill>
                  <a:schemeClr val="tx1"/>
                </a:solidFill>
              </a:rPr>
              <a:t>al frente en la </a:t>
            </a:r>
            <a:r>
              <a:rPr lang="es-ES" sz="2400" dirty="0" smtClean="0">
                <a:solidFill>
                  <a:schemeClr val="tx1"/>
                </a:solidFill>
              </a:rPr>
              <a:t>operación; </a:t>
            </a:r>
            <a:endParaRPr lang="es-CO" sz="2400" b="1" dirty="0">
              <a:solidFill>
                <a:schemeClr val="tx1"/>
              </a:solidFill>
              <a:effectLst>
                <a:outerShdw blurRad="38100" dist="38100" dir="2700000" algn="tl">
                  <a:srgbClr val="000000">
                    <a:alpha val="43137"/>
                  </a:srgbClr>
                </a:outerShdw>
              </a:effectLst>
              <a:latin typeface="Calibri" charset="0"/>
              <a:ea typeface="MS Gothic"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smtClean="0">
                <a:effectLst>
                  <a:outerShdw blurRad="38100" dist="38100" dir="2700000" algn="tl">
                    <a:srgbClr val="000000">
                      <a:alpha val="43137"/>
                    </a:srgbClr>
                  </a:outerShdw>
                </a:effectLst>
                <a:ea typeface="MS Gothic" charset="-128"/>
                <a:hlinkClick r:id="rId4"/>
              </a:rPr>
              <a:t>BERESHIT </a:t>
            </a:r>
            <a:r>
              <a:rPr lang="es-CO" sz="2400" b="1" u="sng" dirty="0" smtClean="0">
                <a:solidFill>
                  <a:srgbClr val="FF9933"/>
                </a:solidFill>
                <a:effectLst>
                  <a:outerShdw blurRad="38100" dist="38100" dir="2700000" algn="tl">
                    <a:srgbClr val="000000">
                      <a:alpha val="43137"/>
                    </a:srgbClr>
                  </a:outerShdw>
                </a:effectLst>
                <a:ea typeface="MS Gothic" charset="-128"/>
                <a:hlinkClick r:id="rId4"/>
              </a:rPr>
              <a:t>- </a:t>
            </a:r>
            <a:r>
              <a:rPr lang="en-US" sz="2400" b="1" i="1" dirty="0" err="1" smtClean="0">
                <a:solidFill>
                  <a:srgbClr val="FF9933"/>
                </a:solidFill>
                <a:effectLst>
                  <a:outerShdw blurRad="38100" dist="38100" dir="2700000" algn="tl">
                    <a:srgbClr val="000000">
                      <a:alpha val="43137"/>
                    </a:srgbClr>
                  </a:outerShdw>
                </a:effectLst>
              </a:rPr>
              <a:t>Génesis</a:t>
            </a:r>
            <a:r>
              <a:rPr lang="en-US" sz="2400" b="1" i="1" dirty="0" smtClean="0">
                <a:solidFill>
                  <a:srgbClr val="FF9933"/>
                </a:solidFill>
                <a:effectLst>
                  <a:outerShdw blurRad="38100" dist="38100" dir="2700000" algn="tl">
                    <a:srgbClr val="000000">
                      <a:alpha val="43137"/>
                    </a:srgbClr>
                  </a:outerShdw>
                </a:effectLst>
              </a:rPr>
              <a:t> 4</a:t>
            </a:r>
            <a:r>
              <a:rPr lang="es-CO" sz="2400" b="1" i="1" dirty="0" smtClean="0">
                <a:solidFill>
                  <a:srgbClr val="FF9933"/>
                </a:solidFill>
                <a:effectLst>
                  <a:outerShdw blurRad="38100" dist="38100" dir="2700000" algn="tl">
                    <a:srgbClr val="000000">
                      <a:alpha val="43137"/>
                    </a:srgbClr>
                  </a:outerShdw>
                </a:effectLst>
              </a:rPr>
              <a:t>4</a:t>
            </a:r>
            <a:r>
              <a:rPr lang="en-US" sz="2400" b="1" i="1" dirty="0" smtClean="0">
                <a:solidFill>
                  <a:srgbClr val="FF9933"/>
                </a:solidFill>
                <a:effectLst>
                  <a:outerShdw blurRad="38100" dist="38100" dir="2700000" algn="tl">
                    <a:srgbClr val="000000">
                      <a:alpha val="43137"/>
                    </a:srgbClr>
                  </a:outerShdw>
                </a:effectLst>
              </a:rPr>
              <a:t>:1</a:t>
            </a:r>
            <a:r>
              <a:rPr lang="es-CO" sz="2400" b="1" i="1" dirty="0" smtClean="0">
                <a:solidFill>
                  <a:srgbClr val="FF9933"/>
                </a:solidFill>
                <a:effectLst>
                  <a:outerShdw blurRad="38100" dist="38100" dir="2700000" algn="tl">
                    <a:srgbClr val="000000">
                      <a:alpha val="43137"/>
                    </a:srgbClr>
                  </a:outerShdw>
                </a:effectLst>
              </a:rPr>
              <a:t>8</a:t>
            </a:r>
            <a:r>
              <a:rPr lang="en-US" sz="2400" b="1" i="1" dirty="0" smtClean="0">
                <a:solidFill>
                  <a:srgbClr val="FF9933"/>
                </a:solidFill>
                <a:effectLst>
                  <a:outerShdw blurRad="38100" dist="38100" dir="2700000" algn="tl">
                    <a:srgbClr val="000000">
                      <a:alpha val="43137"/>
                    </a:srgbClr>
                  </a:outerShdw>
                </a:effectLst>
              </a:rPr>
              <a:t> al 47:27 y </a:t>
            </a:r>
            <a:r>
              <a:rPr lang="en-US" sz="2400" b="1" i="1" dirty="0" err="1" smtClean="0">
                <a:solidFill>
                  <a:srgbClr val="FF9933"/>
                </a:solidFill>
                <a:effectLst>
                  <a:outerShdw blurRad="38100" dist="38100" dir="2700000" algn="tl">
                    <a:srgbClr val="000000">
                      <a:alpha val="43137"/>
                    </a:srgbClr>
                  </a:outerShdw>
                </a:effectLst>
              </a:rPr>
              <a:t>Ezequiel</a:t>
            </a:r>
            <a:r>
              <a:rPr lang="en-US" sz="2400" b="1" i="1" dirty="0" smtClean="0">
                <a:solidFill>
                  <a:srgbClr val="FF9933"/>
                </a:solidFill>
                <a:effectLst>
                  <a:outerShdw blurRad="38100" dist="38100" dir="2700000" algn="tl">
                    <a:srgbClr val="000000">
                      <a:alpha val="43137"/>
                    </a:srgbClr>
                  </a:outerShdw>
                </a:effectLst>
              </a:rPr>
              <a:t> 37:15 - 37:28</a:t>
            </a:r>
            <a:endParaRPr lang="es-CO" sz="2400" b="1" u="sng" dirty="0" smtClean="0">
              <a:solidFill>
                <a:srgbClr val="FF9933"/>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ES" sz="2400" dirty="0" smtClean="0">
                <a:solidFill>
                  <a:schemeClr val="tx1"/>
                </a:solidFill>
              </a:rPr>
              <a:t>Todo </a:t>
            </a:r>
            <a:r>
              <a:rPr lang="es-ES" sz="2400" dirty="0" smtClean="0">
                <a:solidFill>
                  <a:schemeClr val="tx1"/>
                </a:solidFill>
              </a:rPr>
              <a:t>para que? Primero para evitar injusticias en la </a:t>
            </a:r>
            <a:r>
              <a:rPr lang="es-ES" sz="2400" dirty="0" smtClean="0">
                <a:solidFill>
                  <a:schemeClr val="tx1"/>
                </a:solidFill>
              </a:rPr>
              <a:t>repartición </a:t>
            </a:r>
            <a:r>
              <a:rPr lang="es-ES" sz="2400" dirty="0" smtClean="0">
                <a:solidFill>
                  <a:schemeClr val="tx1"/>
                </a:solidFill>
              </a:rPr>
              <a:t>de los alimentos, y segundo para mostrar un ejemplo de cuanto debe uno sacrificarse cuando se trata de un tema de ASISTENCIA HUMANA. </a:t>
            </a:r>
            <a:endParaRPr lang="es-ES" sz="2400" dirty="0" smtClean="0">
              <a:solidFill>
                <a:schemeClr val="tx1"/>
              </a:solidFill>
            </a:endParaRPr>
          </a:p>
          <a:p>
            <a:pPr lvl="1" hangingPunct="0">
              <a:lnSpc>
                <a:spcPct val="93000"/>
              </a:lnSpc>
              <a:buClr>
                <a:srgbClr val="000000"/>
              </a:buClr>
              <a:buSzPct val="100000"/>
              <a:buFont typeface="Arial" pitchFamily="34" charset="0"/>
              <a:buChar char="•"/>
              <a:defRPr/>
            </a:pPr>
            <a:r>
              <a:rPr lang="es-ES" sz="2400" dirty="0" smtClean="0">
                <a:solidFill>
                  <a:schemeClr val="tx1"/>
                </a:solidFill>
              </a:rPr>
              <a:t>Cuenta </a:t>
            </a:r>
            <a:r>
              <a:rPr lang="es-ES" sz="2400" dirty="0" smtClean="0">
                <a:solidFill>
                  <a:schemeClr val="tx1"/>
                </a:solidFill>
              </a:rPr>
              <a:t>el Midrash que en todos los </a:t>
            </a:r>
            <a:r>
              <a:rPr lang="es-ES" sz="2400" dirty="0" smtClean="0">
                <a:solidFill>
                  <a:schemeClr val="tx1"/>
                </a:solidFill>
              </a:rPr>
              <a:t>años </a:t>
            </a:r>
            <a:r>
              <a:rPr lang="es-ES" sz="2400" dirty="0" smtClean="0">
                <a:solidFill>
                  <a:schemeClr val="tx1"/>
                </a:solidFill>
              </a:rPr>
              <a:t>de escasez, Iosef no </a:t>
            </a:r>
            <a:r>
              <a:rPr lang="es-ES" sz="2400" dirty="0" smtClean="0">
                <a:solidFill>
                  <a:schemeClr val="tx1"/>
                </a:solidFill>
              </a:rPr>
              <a:t>comió </a:t>
            </a:r>
            <a:r>
              <a:rPr lang="es-ES" sz="2400" dirty="0" smtClean="0">
                <a:solidFill>
                  <a:schemeClr val="tx1"/>
                </a:solidFill>
              </a:rPr>
              <a:t>pan sino al final del </a:t>
            </a:r>
            <a:r>
              <a:rPr lang="es-ES" sz="2400" dirty="0" smtClean="0">
                <a:solidFill>
                  <a:schemeClr val="tx1"/>
                </a:solidFill>
              </a:rPr>
              <a:t>día </a:t>
            </a:r>
            <a:r>
              <a:rPr lang="es-ES" sz="2400" dirty="0" smtClean="0">
                <a:solidFill>
                  <a:schemeClr val="tx1"/>
                </a:solidFill>
              </a:rPr>
              <a:t>cuando todos ya </a:t>
            </a:r>
            <a:r>
              <a:rPr lang="es-ES" sz="2400" dirty="0" smtClean="0">
                <a:solidFill>
                  <a:schemeClr val="tx1"/>
                </a:solidFill>
              </a:rPr>
              <a:t>habían </a:t>
            </a:r>
            <a:r>
              <a:rPr lang="es-ES" sz="2400" dirty="0" smtClean="0">
                <a:solidFill>
                  <a:schemeClr val="tx1"/>
                </a:solidFill>
              </a:rPr>
              <a:t>recibido su </a:t>
            </a:r>
            <a:r>
              <a:rPr lang="es-ES" sz="2400" dirty="0" smtClean="0">
                <a:solidFill>
                  <a:schemeClr val="tx1"/>
                </a:solidFill>
              </a:rPr>
              <a:t>porción. </a:t>
            </a:r>
            <a:r>
              <a:rPr lang="es-ES" sz="2400" dirty="0" smtClean="0">
                <a:solidFill>
                  <a:schemeClr val="tx1"/>
                </a:solidFill>
              </a:rPr>
              <a:t>Este ejemplo es </a:t>
            </a:r>
            <a:r>
              <a:rPr lang="es-ES" sz="2400" dirty="0" smtClean="0">
                <a:solidFill>
                  <a:schemeClr val="tx1"/>
                </a:solidFill>
              </a:rPr>
              <a:t>único </a:t>
            </a:r>
            <a:r>
              <a:rPr lang="es-ES" sz="2400" dirty="0" smtClean="0">
                <a:solidFill>
                  <a:schemeClr val="tx1"/>
                </a:solidFill>
              </a:rPr>
              <a:t>en el mundo, solo puede brotar una virtud </a:t>
            </a:r>
            <a:r>
              <a:rPr lang="es-ES" sz="2400" dirty="0" smtClean="0">
                <a:solidFill>
                  <a:schemeClr val="tx1"/>
                </a:solidFill>
              </a:rPr>
              <a:t>así </a:t>
            </a:r>
            <a:r>
              <a:rPr lang="es-ES" sz="2400" dirty="0" smtClean="0">
                <a:solidFill>
                  <a:schemeClr val="tx1"/>
                </a:solidFill>
              </a:rPr>
              <a:t>en un hombre que llego a un nivel de Temor al Cielo tal que no pensara </a:t>
            </a:r>
            <a:r>
              <a:rPr lang="es-ES" sz="2400" dirty="0" smtClean="0">
                <a:solidFill>
                  <a:schemeClr val="tx1"/>
                </a:solidFill>
              </a:rPr>
              <a:t>jamás </a:t>
            </a:r>
            <a:r>
              <a:rPr lang="es-ES" sz="2400" dirty="0" smtClean="0">
                <a:solidFill>
                  <a:schemeClr val="tx1"/>
                </a:solidFill>
              </a:rPr>
              <a:t>en satisfacer su </a:t>
            </a:r>
            <a:r>
              <a:rPr lang="es-ES" sz="2400" dirty="0" smtClean="0">
                <a:solidFill>
                  <a:schemeClr val="tx1"/>
                </a:solidFill>
              </a:rPr>
              <a:t>interés </a:t>
            </a:r>
            <a:r>
              <a:rPr lang="es-ES" sz="2400" dirty="0" smtClean="0">
                <a:solidFill>
                  <a:schemeClr val="tx1"/>
                </a:solidFill>
              </a:rPr>
              <a:t>personal. </a:t>
            </a:r>
            <a:endParaRPr lang="es-CO" sz="2400" b="1" dirty="0">
              <a:solidFill>
                <a:schemeClr val="tx1"/>
              </a:solidFill>
              <a:effectLst>
                <a:outerShdw blurRad="38100" dist="38100" dir="2700000" algn="tl">
                  <a:srgbClr val="000000">
                    <a:alpha val="43137"/>
                  </a:srgbClr>
                </a:outerShdw>
              </a:effectLst>
              <a:latin typeface="Calibri" charset="0"/>
              <a:ea typeface="MS Gothic"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u="sng" dirty="0" smtClean="0">
                <a:solidFill>
                  <a:srgbClr val="FFC000"/>
                </a:solidFill>
                <a:effectLst>
                  <a:outerShdw blurRad="38100" dist="38100" dir="2700000" algn="tl">
                    <a:srgbClr val="000000">
                      <a:alpha val="43137"/>
                    </a:srgbClr>
                  </a:outerShdw>
                </a:effectLst>
                <a:ea typeface="MS Gothic" charset="-128"/>
              </a:rPr>
              <a:t>EL AMOR Y LOS MANDAMIENTOS</a:t>
            </a:r>
          </a:p>
          <a:p>
            <a:pPr hangingPunct="0">
              <a:lnSpc>
                <a:spcPct val="93000"/>
              </a:lnSpc>
              <a:buClr>
                <a:srgbClr val="000000"/>
              </a:buClr>
              <a:buSzPct val="100000"/>
              <a:buFont typeface="Times New Roman" pitchFamily="16" charset="0"/>
              <a:buNone/>
              <a:defRPr/>
            </a:pPr>
            <a:endParaRPr lang="es-CO" sz="2400" b="1" u="sng" dirty="0" smtClean="0">
              <a:solidFill>
                <a:srgbClr val="FFC000"/>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ES" sz="2400" dirty="0" smtClean="0">
                <a:solidFill>
                  <a:schemeClr val="tx1"/>
                </a:solidFill>
              </a:rPr>
              <a:t>Es </a:t>
            </a:r>
            <a:r>
              <a:rPr lang="es-ES" sz="2400" dirty="0" smtClean="0">
                <a:solidFill>
                  <a:schemeClr val="tx1"/>
                </a:solidFill>
              </a:rPr>
              <a:t>una </a:t>
            </a:r>
            <a:r>
              <a:rPr lang="es-ES" sz="2400" dirty="0" smtClean="0">
                <a:solidFill>
                  <a:schemeClr val="tx1"/>
                </a:solidFill>
              </a:rPr>
              <a:t>enseñanza básica </a:t>
            </a:r>
            <a:r>
              <a:rPr lang="es-ES" sz="2400" dirty="0" smtClean="0">
                <a:solidFill>
                  <a:schemeClr val="tx1"/>
                </a:solidFill>
              </a:rPr>
              <a:t>en </a:t>
            </a:r>
            <a:r>
              <a:rPr lang="es-ES" sz="2400" dirty="0" smtClean="0">
                <a:solidFill>
                  <a:schemeClr val="tx1"/>
                </a:solidFill>
              </a:rPr>
              <a:t>Judaísmo </a:t>
            </a:r>
            <a:r>
              <a:rPr lang="es-ES" sz="2400" dirty="0" smtClean="0">
                <a:solidFill>
                  <a:schemeClr val="tx1"/>
                </a:solidFill>
              </a:rPr>
              <a:t>que </a:t>
            </a:r>
            <a:r>
              <a:rPr lang="es-ES" sz="2400" dirty="0" smtClean="0">
                <a:solidFill>
                  <a:schemeClr val="tx1"/>
                </a:solidFill>
              </a:rPr>
              <a:t>Dios </a:t>
            </a:r>
            <a:r>
              <a:rPr lang="es-ES" sz="2400" dirty="0" smtClean="0">
                <a:solidFill>
                  <a:schemeClr val="tx1"/>
                </a:solidFill>
              </a:rPr>
              <a:t>creo el mundo como un acto de amor. </a:t>
            </a:r>
            <a:endParaRPr lang="es-ES" sz="2400" dirty="0" smtClean="0">
              <a:solidFill>
                <a:schemeClr val="tx1"/>
              </a:solidFill>
            </a:endParaRPr>
          </a:p>
          <a:p>
            <a:pPr lvl="1" hangingPunct="0">
              <a:lnSpc>
                <a:spcPct val="93000"/>
              </a:lnSpc>
              <a:buClr>
                <a:srgbClr val="000000"/>
              </a:buClr>
              <a:buSzPct val="100000"/>
              <a:buFont typeface="Arial" pitchFamily="34" charset="0"/>
              <a:buChar char="•"/>
              <a:defRPr/>
            </a:pPr>
            <a:r>
              <a:rPr lang="es-ES" sz="2400" dirty="0" smtClean="0">
                <a:solidFill>
                  <a:schemeClr val="tx1"/>
                </a:solidFill>
              </a:rPr>
              <a:t>Puesto </a:t>
            </a:r>
            <a:r>
              <a:rPr lang="es-ES" sz="2400" dirty="0" smtClean="0">
                <a:solidFill>
                  <a:schemeClr val="tx1"/>
                </a:solidFill>
              </a:rPr>
              <a:t>que no tenia necesidad para crearlo, fue el acto de amor y altruismo mas perfecto posible. </a:t>
            </a:r>
            <a:endParaRPr lang="es-ES" sz="2400" dirty="0" smtClean="0">
              <a:solidFill>
                <a:schemeClr val="tx1"/>
              </a:solidFill>
            </a:endParaRPr>
          </a:p>
          <a:p>
            <a:pPr lvl="1" hangingPunct="0">
              <a:lnSpc>
                <a:spcPct val="93000"/>
              </a:lnSpc>
              <a:buClr>
                <a:srgbClr val="000000"/>
              </a:buClr>
              <a:buSzPct val="100000"/>
              <a:buFont typeface="Arial" pitchFamily="34" charset="0"/>
              <a:buChar char="•"/>
              <a:defRPr/>
            </a:pPr>
            <a:r>
              <a:rPr lang="es-ES" sz="2400" dirty="0" smtClean="0">
                <a:solidFill>
                  <a:schemeClr val="tx1"/>
                </a:solidFill>
              </a:rPr>
              <a:t>El </a:t>
            </a:r>
            <a:r>
              <a:rPr lang="es-ES" sz="2400" dirty="0" smtClean="0">
                <a:solidFill>
                  <a:schemeClr val="tx1"/>
                </a:solidFill>
              </a:rPr>
              <a:t>Salmista entonces dice (Salmos 89:3),"Yo he dicho: El mundo esta construido de amor." </a:t>
            </a:r>
            <a:endParaRPr lang="es-ES" sz="2400" dirty="0" smtClean="0">
              <a:solidFill>
                <a:schemeClr val="tx1"/>
              </a:solidFill>
            </a:endParaRPr>
          </a:p>
          <a:p>
            <a:pPr lvl="1" hangingPunct="0">
              <a:lnSpc>
                <a:spcPct val="93000"/>
              </a:lnSpc>
              <a:buClr>
                <a:srgbClr val="000000"/>
              </a:buClr>
              <a:buSzPct val="100000"/>
              <a:buFont typeface="Arial" pitchFamily="34" charset="0"/>
              <a:buChar char="•"/>
              <a:defRPr/>
            </a:pPr>
            <a:r>
              <a:rPr lang="es-ES" sz="2400" dirty="0" smtClean="0">
                <a:solidFill>
                  <a:schemeClr val="tx1"/>
                </a:solidFill>
              </a:rPr>
              <a:t>El </a:t>
            </a:r>
            <a:r>
              <a:rPr lang="es-ES" sz="2400" dirty="0" smtClean="0">
                <a:solidFill>
                  <a:schemeClr val="tx1"/>
                </a:solidFill>
              </a:rPr>
              <a:t>Profeta repite estas palabras cuando dice (</a:t>
            </a:r>
            <a:r>
              <a:rPr lang="es-ES" sz="2400" dirty="0" smtClean="0">
                <a:solidFill>
                  <a:schemeClr val="tx1"/>
                </a:solidFill>
              </a:rPr>
              <a:t>Irmiahu </a:t>
            </a:r>
            <a:r>
              <a:rPr lang="es-ES" sz="2400" dirty="0" smtClean="0">
                <a:solidFill>
                  <a:schemeClr val="tx1"/>
                </a:solidFill>
              </a:rPr>
              <a:t>31:2), "Te he amado con un infinito mundo de amor, por lo tanto te he acercado a Mi con afecto."</a:t>
            </a:r>
            <a:endParaRPr lang="es-CO" sz="2400" b="1" dirty="0">
              <a:solidFill>
                <a:schemeClr val="tx1"/>
              </a:solidFill>
              <a:effectLst>
                <a:outerShdw blurRad="38100" dist="38100" dir="2700000" algn="tl">
                  <a:srgbClr val="000000">
                    <a:alpha val="43137"/>
                  </a:srgbClr>
                </a:outerShdw>
              </a:effectLst>
              <a:latin typeface="Calibri" charset="0"/>
              <a:ea typeface="MS Gothic"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u="sng" dirty="0" smtClean="0">
                <a:solidFill>
                  <a:srgbClr val="FFC000"/>
                </a:solidFill>
                <a:effectLst>
                  <a:outerShdw blurRad="38100" dist="38100" dir="2700000" algn="tl">
                    <a:srgbClr val="000000">
                      <a:alpha val="43137"/>
                    </a:srgbClr>
                  </a:outerShdw>
                </a:effectLst>
                <a:ea typeface="MS Gothic" charset="-128"/>
              </a:rPr>
              <a:t>EL AMOR Y LOS MANDAMIENTOS</a:t>
            </a:r>
          </a:p>
          <a:p>
            <a:pPr hangingPunct="0">
              <a:lnSpc>
                <a:spcPct val="93000"/>
              </a:lnSpc>
              <a:buClr>
                <a:srgbClr val="000000"/>
              </a:buClr>
              <a:buSzPct val="100000"/>
              <a:buFont typeface="Times New Roman" pitchFamily="16" charset="0"/>
              <a:buNone/>
              <a:defRPr/>
            </a:pPr>
            <a:endParaRPr lang="es-CO" sz="2400" b="1" u="sng" dirty="0" smtClean="0">
              <a:solidFill>
                <a:srgbClr val="080808"/>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ES" sz="2400" dirty="0" smtClean="0">
                <a:solidFill>
                  <a:srgbClr val="080808"/>
                </a:solidFill>
              </a:rPr>
              <a:t>El Amor es, por lo tanto, la </a:t>
            </a:r>
            <a:r>
              <a:rPr lang="es-ES" sz="2400" dirty="0" smtClean="0">
                <a:solidFill>
                  <a:srgbClr val="080808"/>
                </a:solidFill>
              </a:rPr>
              <a:t>ligación </a:t>
            </a:r>
            <a:r>
              <a:rPr lang="es-ES" sz="2400" dirty="0" smtClean="0">
                <a:solidFill>
                  <a:srgbClr val="080808"/>
                </a:solidFill>
              </a:rPr>
              <a:t>fundamental entre </a:t>
            </a:r>
            <a:r>
              <a:rPr lang="es-ES" sz="2400" dirty="0" smtClean="0">
                <a:solidFill>
                  <a:srgbClr val="080808"/>
                </a:solidFill>
              </a:rPr>
              <a:t>Dios </a:t>
            </a:r>
            <a:r>
              <a:rPr lang="es-ES" sz="2400" dirty="0" smtClean="0">
                <a:solidFill>
                  <a:srgbClr val="080808"/>
                </a:solidFill>
              </a:rPr>
              <a:t>y el hombre. </a:t>
            </a:r>
            <a:endParaRPr lang="es-ES" sz="2400" dirty="0" smtClean="0">
              <a:solidFill>
                <a:srgbClr val="080808"/>
              </a:solidFill>
            </a:endParaRPr>
          </a:p>
          <a:p>
            <a:pPr lvl="1" hangingPunct="0">
              <a:lnSpc>
                <a:spcPct val="93000"/>
              </a:lnSpc>
              <a:buClr>
                <a:srgbClr val="000000"/>
              </a:buClr>
              <a:buSzPct val="100000"/>
              <a:buFont typeface="Arial" pitchFamily="34" charset="0"/>
              <a:buChar char="•"/>
              <a:defRPr/>
            </a:pPr>
            <a:r>
              <a:rPr lang="es-ES" sz="2400" dirty="0" smtClean="0">
                <a:solidFill>
                  <a:srgbClr val="080808"/>
                </a:solidFill>
              </a:rPr>
              <a:t>Entonces </a:t>
            </a:r>
            <a:r>
              <a:rPr lang="es-ES" sz="2400" dirty="0" smtClean="0">
                <a:solidFill>
                  <a:srgbClr val="080808"/>
                </a:solidFill>
              </a:rPr>
              <a:t>estamos obligados a ser </a:t>
            </a:r>
            <a:r>
              <a:rPr lang="es-ES" sz="2400" dirty="0" smtClean="0">
                <a:solidFill>
                  <a:srgbClr val="080808"/>
                </a:solidFill>
              </a:rPr>
              <a:t>recíprocos </a:t>
            </a:r>
            <a:r>
              <a:rPr lang="es-ES" sz="2400" dirty="0" smtClean="0">
                <a:solidFill>
                  <a:srgbClr val="080808"/>
                </a:solidFill>
              </a:rPr>
              <a:t>con </a:t>
            </a:r>
            <a:r>
              <a:rPr lang="es-ES" sz="2400" dirty="0" smtClean="0">
                <a:solidFill>
                  <a:srgbClr val="080808"/>
                </a:solidFill>
              </a:rPr>
              <a:t>Dios</a:t>
            </a:r>
            <a:r>
              <a:rPr lang="es-ES" sz="2400" dirty="0" smtClean="0">
                <a:solidFill>
                  <a:srgbClr val="080808"/>
                </a:solidFill>
              </a:rPr>
              <a:t>, como esta escrito en la Tora (Deuteronomio 6:5), "Amaras a tu </a:t>
            </a:r>
            <a:r>
              <a:rPr lang="es-ES" sz="2400" dirty="0" smtClean="0">
                <a:solidFill>
                  <a:srgbClr val="080808"/>
                </a:solidFill>
              </a:rPr>
              <a:t>Dios</a:t>
            </a:r>
            <a:r>
              <a:rPr lang="es-ES" sz="2400" dirty="0" smtClean="0">
                <a:solidFill>
                  <a:srgbClr val="080808"/>
                </a:solidFill>
              </a:rPr>
              <a:t>, con todo tu </a:t>
            </a:r>
            <a:r>
              <a:rPr lang="es-ES" sz="2400" dirty="0" smtClean="0">
                <a:solidFill>
                  <a:srgbClr val="080808"/>
                </a:solidFill>
              </a:rPr>
              <a:t>corazón, </a:t>
            </a:r>
            <a:r>
              <a:rPr lang="es-ES" sz="2400" dirty="0" smtClean="0">
                <a:solidFill>
                  <a:srgbClr val="080808"/>
                </a:solidFill>
              </a:rPr>
              <a:t>con toda tu alma, con todas tus pertenencias." </a:t>
            </a:r>
            <a:endParaRPr lang="es-ES" sz="2400" dirty="0" smtClean="0">
              <a:solidFill>
                <a:srgbClr val="080808"/>
              </a:solidFill>
            </a:endParaRPr>
          </a:p>
          <a:p>
            <a:pPr lvl="1" hangingPunct="0">
              <a:lnSpc>
                <a:spcPct val="93000"/>
              </a:lnSpc>
              <a:buClr>
                <a:srgbClr val="000000"/>
              </a:buClr>
              <a:buSzPct val="100000"/>
              <a:buFont typeface="Arial" pitchFamily="34" charset="0"/>
              <a:buChar char="•"/>
              <a:defRPr/>
            </a:pPr>
            <a:r>
              <a:rPr lang="es-ES" sz="2400" dirty="0" smtClean="0">
                <a:solidFill>
                  <a:srgbClr val="080808"/>
                </a:solidFill>
              </a:rPr>
              <a:t>Hay </a:t>
            </a:r>
            <a:r>
              <a:rPr lang="es-ES" sz="2400" dirty="0" smtClean="0">
                <a:solidFill>
                  <a:srgbClr val="080808"/>
                </a:solidFill>
              </a:rPr>
              <a:t>dos maneras </a:t>
            </a:r>
            <a:r>
              <a:rPr lang="es-ES" sz="2400" dirty="0" smtClean="0">
                <a:solidFill>
                  <a:srgbClr val="080808"/>
                </a:solidFill>
              </a:rPr>
              <a:t>básicas </a:t>
            </a:r>
            <a:r>
              <a:rPr lang="es-ES" sz="2400" dirty="0" smtClean="0">
                <a:solidFill>
                  <a:srgbClr val="080808"/>
                </a:solidFill>
              </a:rPr>
              <a:t>a </a:t>
            </a:r>
            <a:r>
              <a:rPr lang="es-ES" sz="2400" dirty="0" smtClean="0">
                <a:solidFill>
                  <a:srgbClr val="080808"/>
                </a:solidFill>
              </a:rPr>
              <a:t>través </a:t>
            </a:r>
            <a:r>
              <a:rPr lang="es-ES" sz="2400" dirty="0" smtClean="0">
                <a:solidFill>
                  <a:srgbClr val="080808"/>
                </a:solidFill>
              </a:rPr>
              <a:t>de las cuales una persona puede llegar a amar a </a:t>
            </a:r>
            <a:r>
              <a:rPr lang="es-ES" sz="2400" dirty="0" smtClean="0">
                <a:solidFill>
                  <a:srgbClr val="080808"/>
                </a:solidFill>
              </a:rPr>
              <a:t>Dios</a:t>
            </a:r>
            <a:r>
              <a:rPr lang="es-ES" sz="2400" dirty="0" smtClean="0">
                <a:solidFill>
                  <a:srgbClr val="080808"/>
                </a:solidFill>
              </a:rPr>
              <a:t>.</a:t>
            </a:r>
            <a:endParaRPr lang="es-CO" sz="2400" b="1" dirty="0">
              <a:solidFill>
                <a:srgbClr val="080808"/>
              </a:solidFill>
              <a:effectLst>
                <a:outerShdw blurRad="38100" dist="38100" dir="2700000" algn="tl">
                  <a:srgbClr val="000000">
                    <a:alpha val="43137"/>
                  </a:srgbClr>
                </a:outerShdw>
              </a:effectLst>
              <a:latin typeface="Calibri" charset="0"/>
              <a:ea typeface="MS Gothic"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u="sng" dirty="0" smtClean="0">
                <a:solidFill>
                  <a:srgbClr val="FFC000"/>
                </a:solidFill>
                <a:effectLst>
                  <a:outerShdw blurRad="38100" dist="38100" dir="2700000" algn="tl">
                    <a:srgbClr val="000000">
                      <a:alpha val="43137"/>
                    </a:srgbClr>
                  </a:outerShdw>
                </a:effectLst>
                <a:ea typeface="MS Gothic" charset="-128"/>
              </a:rPr>
              <a:t>EL AMOR Y LOS MANDAMIENTOS</a:t>
            </a:r>
          </a:p>
          <a:p>
            <a:pPr hangingPunct="0">
              <a:lnSpc>
                <a:spcPct val="93000"/>
              </a:lnSpc>
              <a:buClr>
                <a:srgbClr val="000000"/>
              </a:buClr>
              <a:buSzPct val="100000"/>
              <a:buFont typeface="Times New Roman" pitchFamily="16" charset="0"/>
              <a:buNone/>
              <a:defRPr/>
            </a:pPr>
            <a:endParaRPr lang="es-CO" sz="2400" b="1" u="sng" dirty="0" smtClean="0">
              <a:solidFill>
                <a:srgbClr val="080808"/>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ES" sz="2400" dirty="0" smtClean="0">
                <a:solidFill>
                  <a:srgbClr val="080808"/>
                </a:solidFill>
              </a:rPr>
              <a:t>Ella puede contemplar todo lo bueno que </a:t>
            </a:r>
            <a:r>
              <a:rPr lang="es-ES" sz="2400" dirty="0" smtClean="0">
                <a:solidFill>
                  <a:srgbClr val="080808"/>
                </a:solidFill>
              </a:rPr>
              <a:t>Dios </a:t>
            </a:r>
            <a:r>
              <a:rPr lang="es-ES" sz="2400" dirty="0" smtClean="0">
                <a:solidFill>
                  <a:srgbClr val="080808"/>
                </a:solidFill>
              </a:rPr>
              <a:t>hace, y darse cuenta como El constantemente cuida y sostiene toda la </a:t>
            </a:r>
            <a:r>
              <a:rPr lang="es-ES" sz="2400" dirty="0" smtClean="0">
                <a:solidFill>
                  <a:srgbClr val="080808"/>
                </a:solidFill>
              </a:rPr>
              <a:t>creación. </a:t>
            </a:r>
          </a:p>
          <a:p>
            <a:pPr lvl="1" hangingPunct="0">
              <a:lnSpc>
                <a:spcPct val="93000"/>
              </a:lnSpc>
              <a:buClr>
                <a:srgbClr val="000000"/>
              </a:buClr>
              <a:buSzPct val="100000"/>
              <a:buFont typeface="Arial" pitchFamily="34" charset="0"/>
              <a:buChar char="•"/>
              <a:defRPr/>
            </a:pPr>
            <a:r>
              <a:rPr lang="es-ES" sz="2400" dirty="0" smtClean="0">
                <a:solidFill>
                  <a:srgbClr val="080808"/>
                </a:solidFill>
              </a:rPr>
              <a:t>Cuando </a:t>
            </a:r>
            <a:r>
              <a:rPr lang="es-ES" sz="2400" dirty="0" smtClean="0">
                <a:solidFill>
                  <a:srgbClr val="080808"/>
                </a:solidFill>
              </a:rPr>
              <a:t>uno piensa sobre esto, </a:t>
            </a:r>
            <a:r>
              <a:rPr lang="es-ES" sz="2400" dirty="0" smtClean="0">
                <a:solidFill>
                  <a:srgbClr val="080808"/>
                </a:solidFill>
              </a:rPr>
              <a:t>debería </a:t>
            </a:r>
            <a:r>
              <a:rPr lang="es-ES" sz="2400" dirty="0" smtClean="0">
                <a:solidFill>
                  <a:srgbClr val="080808"/>
                </a:solidFill>
              </a:rPr>
              <a:t>sentir una </a:t>
            </a:r>
            <a:r>
              <a:rPr lang="es-ES" sz="2400" dirty="0" smtClean="0">
                <a:solidFill>
                  <a:srgbClr val="080808"/>
                </a:solidFill>
              </a:rPr>
              <a:t>obligación </a:t>
            </a:r>
            <a:r>
              <a:rPr lang="es-ES" sz="2400" dirty="0" smtClean="0">
                <a:solidFill>
                  <a:srgbClr val="080808"/>
                </a:solidFill>
              </a:rPr>
              <a:t>de amar a </a:t>
            </a:r>
            <a:r>
              <a:rPr lang="es-ES" sz="2400" dirty="0" smtClean="0">
                <a:solidFill>
                  <a:srgbClr val="080808"/>
                </a:solidFill>
              </a:rPr>
              <a:t>Dios</a:t>
            </a:r>
            <a:r>
              <a:rPr lang="es-ES" sz="2400" dirty="0" smtClean="0">
                <a:solidFill>
                  <a:srgbClr val="080808"/>
                </a:solidFill>
              </a:rPr>
              <a:t>, </a:t>
            </a:r>
            <a:r>
              <a:rPr lang="es-ES" sz="2400" dirty="0" smtClean="0">
                <a:solidFill>
                  <a:srgbClr val="080808"/>
                </a:solidFill>
              </a:rPr>
              <a:t>así </a:t>
            </a:r>
            <a:r>
              <a:rPr lang="es-ES" sz="2400" dirty="0" smtClean="0">
                <a:solidFill>
                  <a:srgbClr val="080808"/>
                </a:solidFill>
              </a:rPr>
              <a:t>como uno puede amar a cualquier otro benefactor. </a:t>
            </a:r>
            <a:endParaRPr lang="es-ES" sz="2400" dirty="0" smtClean="0">
              <a:solidFill>
                <a:srgbClr val="080808"/>
              </a:solidFill>
            </a:endParaRPr>
          </a:p>
          <a:p>
            <a:pPr lvl="1" hangingPunct="0">
              <a:lnSpc>
                <a:spcPct val="93000"/>
              </a:lnSpc>
              <a:buClr>
                <a:srgbClr val="000000"/>
              </a:buClr>
              <a:buSzPct val="100000"/>
              <a:buFont typeface="Arial" pitchFamily="34" charset="0"/>
              <a:buChar char="•"/>
              <a:defRPr/>
            </a:pPr>
            <a:r>
              <a:rPr lang="es-ES" sz="2400" dirty="0" smtClean="0">
                <a:solidFill>
                  <a:srgbClr val="080808"/>
                </a:solidFill>
              </a:rPr>
              <a:t>Fue </a:t>
            </a:r>
            <a:r>
              <a:rPr lang="es-ES" sz="2400" dirty="0" smtClean="0">
                <a:solidFill>
                  <a:srgbClr val="080808"/>
                </a:solidFill>
              </a:rPr>
              <a:t>de tal amor que el Salmista canto cuando dijo (Salmos 116:1), "Amo a </a:t>
            </a:r>
            <a:r>
              <a:rPr lang="es-ES" sz="2400" dirty="0" smtClean="0">
                <a:solidFill>
                  <a:srgbClr val="080808"/>
                </a:solidFill>
              </a:rPr>
              <a:t>Dios</a:t>
            </a:r>
            <a:r>
              <a:rPr lang="es-ES" sz="2400" dirty="0" smtClean="0">
                <a:solidFill>
                  <a:srgbClr val="080808"/>
                </a:solidFill>
              </a:rPr>
              <a:t>, porque El ha escuchado mi voz y mi plegaria."</a:t>
            </a:r>
            <a:endParaRPr lang="es-CO" sz="2400" b="1" dirty="0">
              <a:solidFill>
                <a:srgbClr val="080808"/>
              </a:solidFill>
              <a:effectLst>
                <a:outerShdw blurRad="38100" dist="38100" dir="2700000" algn="tl">
                  <a:srgbClr val="000000">
                    <a:alpha val="43137"/>
                  </a:srgbClr>
                </a:outerShdw>
              </a:effectLst>
              <a:latin typeface="Calibri" charset="0"/>
              <a:ea typeface="MS Gothic"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u="sng" dirty="0" smtClean="0">
                <a:solidFill>
                  <a:srgbClr val="FFC000"/>
                </a:solidFill>
                <a:effectLst>
                  <a:outerShdw blurRad="38100" dist="38100" dir="2700000" algn="tl">
                    <a:srgbClr val="000000">
                      <a:alpha val="43137"/>
                    </a:srgbClr>
                  </a:outerShdw>
                </a:effectLst>
                <a:ea typeface="MS Gothic" charset="-128"/>
              </a:rPr>
              <a:t>EL AMOR Y LOS MANDAMIENTOS</a:t>
            </a:r>
          </a:p>
          <a:p>
            <a:pPr hangingPunct="0">
              <a:lnSpc>
                <a:spcPct val="93000"/>
              </a:lnSpc>
              <a:buClr>
                <a:srgbClr val="000000"/>
              </a:buClr>
              <a:buSzPct val="100000"/>
              <a:buFont typeface="Times New Roman" pitchFamily="16" charset="0"/>
              <a:buNone/>
              <a:defRPr/>
            </a:pPr>
            <a:endParaRPr lang="es-CO" sz="2400" b="1" u="sng" dirty="0" smtClean="0">
              <a:solidFill>
                <a:srgbClr val="080808"/>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ES" sz="2400" dirty="0" smtClean="0">
                <a:solidFill>
                  <a:srgbClr val="080808"/>
                </a:solidFill>
              </a:rPr>
              <a:t>Nuestros sabios, igualmente hablan de este tipo de amor cuando nos </a:t>
            </a:r>
            <a:r>
              <a:rPr lang="es-ES" sz="2400" dirty="0" smtClean="0">
                <a:solidFill>
                  <a:srgbClr val="080808"/>
                </a:solidFill>
              </a:rPr>
              <a:t>enseñan </a:t>
            </a:r>
            <a:r>
              <a:rPr lang="es-ES" sz="2400" dirty="0" smtClean="0">
                <a:solidFill>
                  <a:srgbClr val="080808"/>
                </a:solidFill>
              </a:rPr>
              <a:t>que debemos amar y alabar a </a:t>
            </a:r>
            <a:r>
              <a:rPr lang="es-ES" sz="2400" dirty="0" smtClean="0">
                <a:solidFill>
                  <a:srgbClr val="080808"/>
                </a:solidFill>
              </a:rPr>
              <a:t>Dios </a:t>
            </a:r>
            <a:r>
              <a:rPr lang="es-ES" sz="2400" dirty="0" smtClean="0">
                <a:solidFill>
                  <a:srgbClr val="080808"/>
                </a:solidFill>
              </a:rPr>
              <a:t>por cada respiro que El nos permite sacar. </a:t>
            </a:r>
            <a:endParaRPr lang="es-ES" sz="2400" dirty="0" smtClean="0">
              <a:solidFill>
                <a:srgbClr val="080808"/>
              </a:solidFill>
            </a:endParaRPr>
          </a:p>
          <a:p>
            <a:pPr lvl="1" hangingPunct="0">
              <a:lnSpc>
                <a:spcPct val="93000"/>
              </a:lnSpc>
              <a:buClr>
                <a:srgbClr val="000000"/>
              </a:buClr>
              <a:buSzPct val="100000"/>
              <a:buFont typeface="Arial" pitchFamily="34" charset="0"/>
              <a:buChar char="•"/>
              <a:defRPr/>
            </a:pPr>
            <a:r>
              <a:rPr lang="es-ES" sz="2400" dirty="0" smtClean="0">
                <a:solidFill>
                  <a:srgbClr val="080808"/>
                </a:solidFill>
              </a:rPr>
              <a:t>Debemos </a:t>
            </a:r>
            <a:r>
              <a:rPr lang="es-ES" sz="2400" dirty="0" smtClean="0">
                <a:solidFill>
                  <a:srgbClr val="080808"/>
                </a:solidFill>
              </a:rPr>
              <a:t>darnos cuenta que </a:t>
            </a:r>
            <a:r>
              <a:rPr lang="es-ES" sz="2400" dirty="0" smtClean="0">
                <a:solidFill>
                  <a:srgbClr val="080808"/>
                </a:solidFill>
              </a:rPr>
              <a:t>Dios </a:t>
            </a:r>
            <a:r>
              <a:rPr lang="es-ES" sz="2400" dirty="0" smtClean="0">
                <a:solidFill>
                  <a:srgbClr val="080808"/>
                </a:solidFill>
              </a:rPr>
              <a:t>esta constantemente expresando Su amor por nosotros, y ser </a:t>
            </a:r>
            <a:r>
              <a:rPr lang="es-ES" sz="2400" dirty="0" smtClean="0">
                <a:solidFill>
                  <a:srgbClr val="080808"/>
                </a:solidFill>
              </a:rPr>
              <a:t>recíprocos </a:t>
            </a:r>
            <a:r>
              <a:rPr lang="es-ES" sz="2400" dirty="0" smtClean="0">
                <a:solidFill>
                  <a:srgbClr val="080808"/>
                </a:solidFill>
              </a:rPr>
              <a:t>con El. </a:t>
            </a:r>
            <a:endParaRPr lang="es-ES" sz="2400" dirty="0" smtClean="0">
              <a:solidFill>
                <a:srgbClr val="080808"/>
              </a:solidFill>
            </a:endParaRPr>
          </a:p>
          <a:p>
            <a:pPr lvl="1" hangingPunct="0">
              <a:lnSpc>
                <a:spcPct val="93000"/>
              </a:lnSpc>
              <a:buClr>
                <a:srgbClr val="000000"/>
              </a:buClr>
              <a:buSzPct val="100000"/>
              <a:buFont typeface="Arial" pitchFamily="34" charset="0"/>
              <a:buChar char="•"/>
              <a:defRPr/>
            </a:pPr>
            <a:r>
              <a:rPr lang="es-ES" sz="2400" dirty="0" smtClean="0">
                <a:solidFill>
                  <a:srgbClr val="080808"/>
                </a:solidFill>
              </a:rPr>
              <a:t>Esto</a:t>
            </a:r>
            <a:r>
              <a:rPr lang="es-ES" sz="2400" dirty="0" smtClean="0">
                <a:solidFill>
                  <a:srgbClr val="080808"/>
                </a:solidFill>
              </a:rPr>
              <a:t>, de todas maneras, no es el nivel mas alto de amor. </a:t>
            </a:r>
            <a:endParaRPr lang="es-ES" sz="2400" dirty="0" smtClean="0">
              <a:solidFill>
                <a:srgbClr val="080808"/>
              </a:solidFill>
            </a:endParaRPr>
          </a:p>
          <a:p>
            <a:pPr lvl="1" hangingPunct="0">
              <a:lnSpc>
                <a:spcPct val="93000"/>
              </a:lnSpc>
              <a:buClr>
                <a:srgbClr val="000000"/>
              </a:buClr>
              <a:buSzPct val="100000"/>
              <a:buFont typeface="Arial" pitchFamily="34" charset="0"/>
              <a:buChar char="•"/>
              <a:defRPr/>
            </a:pPr>
            <a:r>
              <a:rPr lang="es-ES" sz="2400" dirty="0" smtClean="0">
                <a:solidFill>
                  <a:srgbClr val="080808"/>
                </a:solidFill>
              </a:rPr>
              <a:t>Nuestros </a:t>
            </a:r>
            <a:r>
              <a:rPr lang="es-ES" sz="2400" dirty="0" smtClean="0">
                <a:solidFill>
                  <a:srgbClr val="080808"/>
                </a:solidFill>
              </a:rPr>
              <a:t>sabios lo llaman "Amor que Depende de Algo."</a:t>
            </a:r>
            <a:endParaRPr lang="es-CO" sz="2400" b="1" dirty="0">
              <a:solidFill>
                <a:srgbClr val="080808"/>
              </a:solidFill>
              <a:effectLst>
                <a:outerShdw blurRad="38100" dist="38100" dir="2700000" algn="tl">
                  <a:srgbClr val="000000">
                    <a:alpha val="43137"/>
                  </a:srgbClr>
                </a:outerShdw>
              </a:effectLst>
              <a:latin typeface="Calibri" charset="0"/>
              <a:ea typeface="MS Gothic"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u="sng" dirty="0" smtClean="0">
                <a:solidFill>
                  <a:srgbClr val="FFC000"/>
                </a:solidFill>
                <a:effectLst>
                  <a:outerShdw blurRad="38100" dist="38100" dir="2700000" algn="tl">
                    <a:srgbClr val="000000">
                      <a:alpha val="43137"/>
                    </a:srgbClr>
                  </a:outerShdw>
                </a:effectLst>
                <a:ea typeface="MS Gothic" charset="-128"/>
              </a:rPr>
              <a:t>EL AMOR Y LOS MANDAMIENTOS</a:t>
            </a:r>
          </a:p>
          <a:p>
            <a:pPr hangingPunct="0">
              <a:lnSpc>
                <a:spcPct val="93000"/>
              </a:lnSpc>
              <a:buClr>
                <a:srgbClr val="000000"/>
              </a:buClr>
              <a:buSzPct val="100000"/>
              <a:buFont typeface="Times New Roman" pitchFamily="16" charset="0"/>
              <a:buNone/>
              <a:defRPr/>
            </a:pPr>
            <a:endParaRPr lang="es-CO" sz="2400" b="1" u="sng" dirty="0" smtClean="0">
              <a:solidFill>
                <a:srgbClr val="080808"/>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ES" sz="2400" dirty="0" smtClean="0">
                <a:solidFill>
                  <a:srgbClr val="080808"/>
                </a:solidFill>
              </a:rPr>
              <a:t>Cuando ese algo desaparece, el amor también puede desaparecer. </a:t>
            </a:r>
          </a:p>
          <a:p>
            <a:pPr lvl="1" hangingPunct="0">
              <a:lnSpc>
                <a:spcPct val="93000"/>
              </a:lnSpc>
              <a:buClr>
                <a:srgbClr val="000000"/>
              </a:buClr>
              <a:buSzPct val="100000"/>
              <a:buFont typeface="Arial" pitchFamily="34" charset="0"/>
              <a:buChar char="•"/>
              <a:defRPr/>
            </a:pPr>
            <a:r>
              <a:rPr lang="es-ES" sz="2400" dirty="0" smtClean="0">
                <a:solidFill>
                  <a:srgbClr val="080808"/>
                </a:solidFill>
              </a:rPr>
              <a:t>Si uno solo ama a Dios por el bien que El hace, entonces puede abandonar ese amor cuando las cosas no vayan tan bien. </a:t>
            </a:r>
          </a:p>
          <a:p>
            <a:pPr lvl="1" hangingPunct="0">
              <a:lnSpc>
                <a:spcPct val="93000"/>
              </a:lnSpc>
              <a:buClr>
                <a:srgbClr val="000000"/>
              </a:buClr>
              <a:buSzPct val="100000"/>
              <a:buFont typeface="Arial" pitchFamily="34" charset="0"/>
              <a:buChar char="•"/>
              <a:defRPr/>
            </a:pPr>
            <a:r>
              <a:rPr lang="es-ES" sz="2400" dirty="0" smtClean="0">
                <a:solidFill>
                  <a:srgbClr val="080808"/>
                </a:solidFill>
              </a:rPr>
              <a:t>Cuando una persona entiende la verdadera grandeza de Dios, lo ama por lo que El es y no necesita otra razón. </a:t>
            </a:r>
            <a:endParaRPr lang="es-CO" sz="2400" b="1" dirty="0">
              <a:solidFill>
                <a:srgbClr val="080808"/>
              </a:solidFill>
              <a:effectLst>
                <a:outerShdw blurRad="38100" dist="38100" dir="2700000" algn="tl">
                  <a:srgbClr val="000000">
                    <a:alpha val="43137"/>
                  </a:srgbClr>
                </a:outerShdw>
              </a:effectLst>
              <a:latin typeface="Calibri" charset="0"/>
              <a:ea typeface="MS Gothic"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u="sng" dirty="0" smtClean="0">
                <a:solidFill>
                  <a:srgbClr val="FFC000"/>
                </a:solidFill>
                <a:effectLst>
                  <a:outerShdw blurRad="38100" dist="38100" dir="2700000" algn="tl">
                    <a:srgbClr val="000000">
                      <a:alpha val="43137"/>
                    </a:srgbClr>
                  </a:outerShdw>
                </a:effectLst>
                <a:ea typeface="MS Gothic" charset="-128"/>
              </a:rPr>
              <a:t>EL AMOR Y LOS MANDAMIENTOS</a:t>
            </a:r>
          </a:p>
          <a:p>
            <a:pPr hangingPunct="0">
              <a:lnSpc>
                <a:spcPct val="93000"/>
              </a:lnSpc>
              <a:buClr>
                <a:srgbClr val="000000"/>
              </a:buClr>
              <a:buSzPct val="100000"/>
              <a:buFont typeface="Times New Roman" pitchFamily="16" charset="0"/>
              <a:buNone/>
              <a:defRPr/>
            </a:pPr>
            <a:endParaRPr lang="es-CO" sz="2400" b="1" u="sng" dirty="0" smtClean="0">
              <a:solidFill>
                <a:srgbClr val="080808"/>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ES" sz="2400" dirty="0" smtClean="0">
                <a:solidFill>
                  <a:srgbClr val="080808"/>
                </a:solidFill>
              </a:rPr>
              <a:t>Una manera de alcanzar este amor es simplemente contemplando el trabajo de </a:t>
            </a:r>
            <a:r>
              <a:rPr lang="es-ES" sz="2400" dirty="0" smtClean="0">
                <a:solidFill>
                  <a:srgbClr val="080808"/>
                </a:solidFill>
              </a:rPr>
              <a:t>Dios </a:t>
            </a:r>
            <a:r>
              <a:rPr lang="es-ES" sz="2400" dirty="0" smtClean="0">
                <a:solidFill>
                  <a:srgbClr val="080808"/>
                </a:solidFill>
              </a:rPr>
              <a:t>e ir un paso mas adelante y percibir que hay </a:t>
            </a:r>
            <a:r>
              <a:rPr lang="es-ES" sz="2400" dirty="0" err="1" smtClean="0">
                <a:solidFill>
                  <a:srgbClr val="080808"/>
                </a:solidFill>
              </a:rPr>
              <a:t>detras</a:t>
            </a:r>
            <a:r>
              <a:rPr lang="es-ES" sz="2400" dirty="0" smtClean="0">
                <a:solidFill>
                  <a:srgbClr val="080808"/>
                </a:solidFill>
              </a:rPr>
              <a:t> de todo. </a:t>
            </a:r>
            <a:endParaRPr lang="es-ES" sz="2400" dirty="0" smtClean="0">
              <a:solidFill>
                <a:srgbClr val="080808"/>
              </a:solidFill>
            </a:endParaRPr>
          </a:p>
          <a:p>
            <a:pPr lvl="1" hangingPunct="0">
              <a:lnSpc>
                <a:spcPct val="93000"/>
              </a:lnSpc>
              <a:buClr>
                <a:srgbClr val="000000"/>
              </a:buClr>
              <a:buSzPct val="100000"/>
              <a:buFont typeface="Arial" pitchFamily="34" charset="0"/>
              <a:buChar char="•"/>
              <a:defRPr/>
            </a:pPr>
            <a:r>
              <a:rPr lang="es-ES" sz="2400" dirty="0" smtClean="0">
                <a:solidFill>
                  <a:srgbClr val="080808"/>
                </a:solidFill>
              </a:rPr>
              <a:t>Un </a:t>
            </a:r>
            <a:r>
              <a:rPr lang="es-ES" sz="2400" dirty="0" smtClean="0">
                <a:solidFill>
                  <a:srgbClr val="080808"/>
                </a:solidFill>
              </a:rPr>
              <a:t>amor aun mas profundo viene de la observancia y estudio de los mandamientos (mitzvot) de </a:t>
            </a:r>
            <a:r>
              <a:rPr lang="es-ES" sz="2400" dirty="0" smtClean="0">
                <a:solidFill>
                  <a:srgbClr val="080808"/>
                </a:solidFill>
              </a:rPr>
              <a:t>Dios</a:t>
            </a:r>
            <a:r>
              <a:rPr lang="es-ES" sz="2400" dirty="0" smtClean="0">
                <a:solidFill>
                  <a:srgbClr val="080808"/>
                </a:solidFill>
              </a:rPr>
              <a:t>. </a:t>
            </a:r>
            <a:endParaRPr lang="es-ES" sz="2400" dirty="0" smtClean="0">
              <a:solidFill>
                <a:srgbClr val="080808"/>
              </a:solidFill>
            </a:endParaRPr>
          </a:p>
          <a:p>
            <a:pPr lvl="1" hangingPunct="0">
              <a:lnSpc>
                <a:spcPct val="93000"/>
              </a:lnSpc>
              <a:buClr>
                <a:srgbClr val="000000"/>
              </a:buClr>
              <a:buSzPct val="100000"/>
              <a:buFont typeface="Arial" pitchFamily="34" charset="0"/>
              <a:buChar char="•"/>
              <a:defRPr/>
            </a:pPr>
            <a:r>
              <a:rPr lang="es-ES" sz="2400" dirty="0" smtClean="0">
                <a:solidFill>
                  <a:srgbClr val="080808"/>
                </a:solidFill>
              </a:rPr>
              <a:t>Nosotros </a:t>
            </a:r>
            <a:r>
              <a:rPr lang="es-ES" sz="2400" dirty="0" smtClean="0">
                <a:solidFill>
                  <a:srgbClr val="080808"/>
                </a:solidFill>
              </a:rPr>
              <a:t>vemos esto en las Escrituras (Deuteronomio 6:5-6), "Amaras a tu </a:t>
            </a:r>
            <a:r>
              <a:rPr lang="es-ES" sz="2400" dirty="0" smtClean="0">
                <a:solidFill>
                  <a:srgbClr val="080808"/>
                </a:solidFill>
              </a:rPr>
              <a:t>Dios</a:t>
            </a:r>
            <a:r>
              <a:rPr lang="es-ES" sz="2400" dirty="0" smtClean="0">
                <a:solidFill>
                  <a:srgbClr val="080808"/>
                </a:solidFill>
              </a:rPr>
              <a:t>...y estas palabras que te ordeno en este </a:t>
            </a:r>
            <a:r>
              <a:rPr lang="es-ES" sz="2400" dirty="0" smtClean="0">
                <a:solidFill>
                  <a:srgbClr val="080808"/>
                </a:solidFill>
              </a:rPr>
              <a:t>día deberán </a:t>
            </a:r>
            <a:r>
              <a:rPr lang="es-ES" sz="2400" dirty="0" smtClean="0">
                <a:solidFill>
                  <a:srgbClr val="080808"/>
                </a:solidFill>
              </a:rPr>
              <a:t>estar en tu </a:t>
            </a:r>
            <a:r>
              <a:rPr lang="es-ES" sz="2400" dirty="0" smtClean="0">
                <a:solidFill>
                  <a:srgbClr val="080808"/>
                </a:solidFill>
              </a:rPr>
              <a:t>corazón."</a:t>
            </a:r>
            <a:endParaRPr lang="es-CO" sz="2400" b="1" dirty="0">
              <a:solidFill>
                <a:srgbClr val="080808"/>
              </a:solidFill>
              <a:effectLst>
                <a:outerShdw blurRad="38100" dist="38100" dir="2700000" algn="tl">
                  <a:srgbClr val="000000">
                    <a:alpha val="43137"/>
                  </a:srgbClr>
                </a:outerShdw>
              </a:effectLst>
              <a:latin typeface="Calibri" charset="0"/>
              <a:ea typeface="MS Gothic"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u="sng" dirty="0" smtClean="0">
                <a:solidFill>
                  <a:srgbClr val="FFC000"/>
                </a:solidFill>
                <a:effectLst>
                  <a:outerShdw blurRad="38100" dist="38100" dir="2700000" algn="tl">
                    <a:srgbClr val="000000">
                      <a:alpha val="43137"/>
                    </a:srgbClr>
                  </a:outerShdw>
                </a:effectLst>
                <a:ea typeface="MS Gothic" charset="-128"/>
              </a:rPr>
              <a:t>EL AMOR Y LOS MANDAMIENTOS</a:t>
            </a:r>
          </a:p>
          <a:p>
            <a:pPr hangingPunct="0">
              <a:lnSpc>
                <a:spcPct val="93000"/>
              </a:lnSpc>
              <a:buClr>
                <a:srgbClr val="000000"/>
              </a:buClr>
              <a:buSzPct val="100000"/>
              <a:buFont typeface="Times New Roman" pitchFamily="16" charset="0"/>
              <a:buNone/>
              <a:defRPr/>
            </a:pPr>
            <a:endParaRPr lang="es-CO" sz="2400" b="1" u="sng" dirty="0" smtClean="0">
              <a:solidFill>
                <a:srgbClr val="080808"/>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ES" sz="2400" dirty="0" smtClean="0">
                <a:solidFill>
                  <a:srgbClr val="080808"/>
                </a:solidFill>
              </a:rPr>
              <a:t>Amor como este, es llamado por nuestros sabios, "Amor que no Depende de Algo." </a:t>
            </a:r>
            <a:endParaRPr lang="es-ES" sz="2400" dirty="0" smtClean="0">
              <a:solidFill>
                <a:srgbClr val="080808"/>
              </a:solidFill>
            </a:endParaRPr>
          </a:p>
          <a:p>
            <a:pPr lvl="1" hangingPunct="0">
              <a:lnSpc>
                <a:spcPct val="93000"/>
              </a:lnSpc>
              <a:buClr>
                <a:srgbClr val="000000"/>
              </a:buClr>
              <a:buSzPct val="100000"/>
              <a:buFont typeface="Arial" pitchFamily="34" charset="0"/>
              <a:buChar char="•"/>
              <a:defRPr/>
            </a:pPr>
            <a:r>
              <a:rPr lang="es-ES" sz="2400" dirty="0" smtClean="0">
                <a:solidFill>
                  <a:srgbClr val="080808"/>
                </a:solidFill>
              </a:rPr>
              <a:t>Por </a:t>
            </a:r>
            <a:r>
              <a:rPr lang="es-ES" sz="2400" dirty="0" smtClean="0">
                <a:solidFill>
                  <a:srgbClr val="080808"/>
                </a:solidFill>
              </a:rPr>
              <a:t>eso, queda firme bajo toda </a:t>
            </a:r>
            <a:r>
              <a:rPr lang="es-ES" sz="2400" dirty="0" smtClean="0">
                <a:solidFill>
                  <a:srgbClr val="080808"/>
                </a:solidFill>
              </a:rPr>
              <a:t>condición, </a:t>
            </a:r>
            <a:r>
              <a:rPr lang="es-ES" sz="2400" dirty="0" smtClean="0">
                <a:solidFill>
                  <a:srgbClr val="080808"/>
                </a:solidFill>
              </a:rPr>
              <a:t>aun cuando un individuo esta rodeado por un infortunio</a:t>
            </a:r>
            <a:r>
              <a:rPr lang="es-ES" sz="2400" dirty="0" smtClean="0">
                <a:solidFill>
                  <a:srgbClr val="080808"/>
                </a:solidFill>
              </a:rPr>
              <a:t>.</a:t>
            </a:r>
          </a:p>
          <a:p>
            <a:pPr lvl="1" hangingPunct="0">
              <a:lnSpc>
                <a:spcPct val="93000"/>
              </a:lnSpc>
              <a:buClr>
                <a:srgbClr val="000000"/>
              </a:buClr>
              <a:buSzPct val="100000"/>
              <a:buFont typeface="Arial" pitchFamily="34" charset="0"/>
              <a:buChar char="•"/>
              <a:defRPr/>
            </a:pPr>
            <a:r>
              <a:rPr lang="es-ES" sz="2400" dirty="0" smtClean="0">
                <a:solidFill>
                  <a:srgbClr val="080808"/>
                </a:solidFill>
              </a:rPr>
              <a:t> </a:t>
            </a:r>
            <a:r>
              <a:rPr lang="es-ES" sz="2400" dirty="0" smtClean="0">
                <a:solidFill>
                  <a:srgbClr val="080808"/>
                </a:solidFill>
              </a:rPr>
              <a:t>El verdadero amor hacia </a:t>
            </a:r>
            <a:r>
              <a:rPr lang="es-ES" sz="2400" dirty="0" smtClean="0">
                <a:solidFill>
                  <a:srgbClr val="080808"/>
                </a:solidFill>
              </a:rPr>
              <a:t>Dios </a:t>
            </a:r>
            <a:r>
              <a:rPr lang="es-ES" sz="2400" dirty="0" smtClean="0">
                <a:solidFill>
                  <a:srgbClr val="080808"/>
                </a:solidFill>
              </a:rPr>
              <a:t>es el deseo de hacer todo lo posible para estar cerca de El, especialmente a </a:t>
            </a:r>
            <a:r>
              <a:rPr lang="es-ES" sz="2400" dirty="0" smtClean="0">
                <a:solidFill>
                  <a:srgbClr val="080808"/>
                </a:solidFill>
              </a:rPr>
              <a:t>través </a:t>
            </a:r>
            <a:r>
              <a:rPr lang="es-ES" sz="2400" dirty="0" smtClean="0">
                <a:solidFill>
                  <a:srgbClr val="080808"/>
                </a:solidFill>
              </a:rPr>
              <a:t>de entenderlo y entender Sus </a:t>
            </a:r>
            <a:r>
              <a:rPr lang="es-ES" sz="2400" dirty="0" smtClean="0">
                <a:solidFill>
                  <a:srgbClr val="080808"/>
                </a:solidFill>
              </a:rPr>
              <a:t>enseñanzas.</a:t>
            </a:r>
            <a:endParaRPr lang="es-CO" sz="2400" b="1" dirty="0">
              <a:solidFill>
                <a:srgbClr val="080808"/>
              </a:solidFill>
              <a:effectLst>
                <a:outerShdw blurRad="38100" dist="38100" dir="2700000" algn="tl">
                  <a:srgbClr val="000000">
                    <a:alpha val="43137"/>
                  </a:srgbClr>
                </a:outerShdw>
              </a:effectLst>
              <a:latin typeface="Calibri" charset="0"/>
              <a:ea typeface="MS Gothic"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u="sng" dirty="0" smtClean="0">
                <a:solidFill>
                  <a:srgbClr val="FFC000"/>
                </a:solidFill>
                <a:effectLst>
                  <a:outerShdw blurRad="38100" dist="38100" dir="2700000" algn="tl">
                    <a:srgbClr val="000000">
                      <a:alpha val="43137"/>
                    </a:srgbClr>
                  </a:outerShdw>
                </a:effectLst>
                <a:ea typeface="MS Gothic" charset="-128"/>
              </a:rPr>
              <a:t>EL AMOR Y LOS MANDAMIENTOS</a:t>
            </a:r>
          </a:p>
          <a:p>
            <a:pPr hangingPunct="0">
              <a:lnSpc>
                <a:spcPct val="93000"/>
              </a:lnSpc>
              <a:buClr>
                <a:srgbClr val="000000"/>
              </a:buClr>
              <a:buSzPct val="100000"/>
              <a:buFont typeface="Times New Roman" pitchFamily="16" charset="0"/>
              <a:buNone/>
              <a:defRPr/>
            </a:pPr>
            <a:endParaRPr lang="es-CO" sz="2400" b="1" u="sng" dirty="0" smtClean="0">
              <a:solidFill>
                <a:srgbClr val="080808"/>
              </a:solidFill>
              <a:effectLst>
                <a:outerShdw blurRad="38100" dist="38100" dir="2700000" algn="tl">
                  <a:srgbClr val="000000">
                    <a:alpha val="43137"/>
                  </a:srgbClr>
                </a:outerShdw>
              </a:effectLst>
              <a:ea typeface="MS Gothic" charset="-128"/>
            </a:endParaRPr>
          </a:p>
          <a:p>
            <a:pPr lvl="1" hangingPunct="0">
              <a:lnSpc>
                <a:spcPct val="93000"/>
              </a:lnSpc>
              <a:buClr>
                <a:srgbClr val="000000"/>
              </a:buClr>
              <a:buSzPct val="100000"/>
              <a:buFont typeface="Arial" pitchFamily="34" charset="0"/>
              <a:buChar char="•"/>
              <a:defRPr/>
            </a:pPr>
            <a:r>
              <a:rPr lang="es-ES" sz="2400" dirty="0" smtClean="0">
                <a:solidFill>
                  <a:srgbClr val="080808"/>
                </a:solidFill>
              </a:rPr>
              <a:t>El amor mas intenso entre hombre y mujer es meramente una sombra del amor entre </a:t>
            </a:r>
            <a:r>
              <a:rPr lang="es-ES" sz="2400" dirty="0" smtClean="0">
                <a:solidFill>
                  <a:srgbClr val="080808"/>
                </a:solidFill>
              </a:rPr>
              <a:t>Dios </a:t>
            </a:r>
            <a:r>
              <a:rPr lang="es-ES" sz="2400" dirty="0" smtClean="0">
                <a:solidFill>
                  <a:srgbClr val="080808"/>
                </a:solidFill>
              </a:rPr>
              <a:t>y el hombre. </a:t>
            </a:r>
            <a:endParaRPr lang="es-ES" sz="2400" dirty="0" smtClean="0">
              <a:solidFill>
                <a:srgbClr val="080808"/>
              </a:solidFill>
            </a:endParaRPr>
          </a:p>
          <a:p>
            <a:pPr lvl="1" hangingPunct="0">
              <a:lnSpc>
                <a:spcPct val="93000"/>
              </a:lnSpc>
              <a:buClr>
                <a:srgbClr val="000000"/>
              </a:buClr>
              <a:buSzPct val="100000"/>
              <a:buFont typeface="Arial" pitchFamily="34" charset="0"/>
              <a:buChar char="•"/>
              <a:defRPr/>
            </a:pPr>
            <a:r>
              <a:rPr lang="es-ES" sz="2400" dirty="0" smtClean="0">
                <a:solidFill>
                  <a:srgbClr val="080808"/>
                </a:solidFill>
              </a:rPr>
              <a:t>El </a:t>
            </a:r>
            <a:r>
              <a:rPr lang="es-ES" sz="2400" dirty="0" smtClean="0">
                <a:solidFill>
                  <a:srgbClr val="080808"/>
                </a:solidFill>
              </a:rPr>
              <a:t>Salmista expresa este amor cuando dice (Salmo 42:3), "Mi alma esta sedienta de </a:t>
            </a:r>
            <a:r>
              <a:rPr lang="es-ES" sz="2400" dirty="0" smtClean="0">
                <a:solidFill>
                  <a:srgbClr val="080808"/>
                </a:solidFill>
              </a:rPr>
              <a:t>Dios </a:t>
            </a:r>
            <a:r>
              <a:rPr lang="es-ES" sz="2400" dirty="0" smtClean="0">
                <a:solidFill>
                  <a:srgbClr val="080808"/>
                </a:solidFill>
              </a:rPr>
              <a:t>-del </a:t>
            </a:r>
            <a:r>
              <a:rPr lang="es-ES" sz="2400" dirty="0" smtClean="0">
                <a:solidFill>
                  <a:srgbClr val="080808"/>
                </a:solidFill>
              </a:rPr>
              <a:t>Dios </a:t>
            </a:r>
            <a:r>
              <a:rPr lang="es-ES" sz="2400" dirty="0" smtClean="0">
                <a:solidFill>
                  <a:srgbClr val="080808"/>
                </a:solidFill>
              </a:rPr>
              <a:t>viviente- </a:t>
            </a:r>
            <a:endParaRPr lang="es-ES" sz="2400" dirty="0" smtClean="0">
              <a:solidFill>
                <a:srgbClr val="080808"/>
              </a:solidFill>
            </a:endParaRPr>
          </a:p>
          <a:p>
            <a:pPr lvl="1" hangingPunct="0">
              <a:lnSpc>
                <a:spcPct val="93000"/>
              </a:lnSpc>
              <a:buClr>
                <a:srgbClr val="000000"/>
              </a:buClr>
              <a:buSzPct val="100000"/>
              <a:buFont typeface="Arial" pitchFamily="34" charset="0"/>
              <a:buChar char="•"/>
              <a:defRPr/>
            </a:pPr>
            <a:r>
              <a:rPr lang="es-ES" sz="2400" dirty="0" smtClean="0">
                <a:solidFill>
                  <a:srgbClr val="080808"/>
                </a:solidFill>
              </a:rPr>
              <a:t>Cuándo iré </a:t>
            </a:r>
            <a:r>
              <a:rPr lang="es-ES" sz="2400" dirty="0" smtClean="0">
                <a:solidFill>
                  <a:srgbClr val="080808"/>
                </a:solidFill>
              </a:rPr>
              <a:t>y </a:t>
            </a:r>
            <a:r>
              <a:rPr lang="es-ES" sz="2400" dirty="0" smtClean="0">
                <a:solidFill>
                  <a:srgbClr val="080808"/>
                </a:solidFill>
              </a:rPr>
              <a:t>apareceré </a:t>
            </a:r>
            <a:r>
              <a:rPr lang="es-ES" sz="2400" dirty="0" smtClean="0">
                <a:solidFill>
                  <a:srgbClr val="080808"/>
                </a:solidFill>
              </a:rPr>
              <a:t>ante </a:t>
            </a:r>
            <a:r>
              <a:rPr lang="es-ES" sz="2400" dirty="0" smtClean="0">
                <a:solidFill>
                  <a:srgbClr val="080808"/>
                </a:solidFill>
              </a:rPr>
              <a:t>Dios</a:t>
            </a:r>
            <a:r>
              <a:rPr lang="es-ES" sz="2400" dirty="0" smtClean="0">
                <a:solidFill>
                  <a:srgbClr val="080808"/>
                </a:solidFill>
              </a:rPr>
              <a:t>?"</a:t>
            </a:r>
            <a:endParaRPr lang="es-CO" sz="2400" b="1" dirty="0">
              <a:solidFill>
                <a:srgbClr val="080808"/>
              </a:solidFill>
              <a:effectLst>
                <a:outerShdw blurRad="38100" dist="38100" dir="2700000" algn="tl">
                  <a:srgbClr val="000000">
                    <a:alpha val="43137"/>
                  </a:srgbClr>
                </a:outerShdw>
              </a:effectLst>
              <a:latin typeface="Calibri" charset="0"/>
              <a:ea typeface="MS Gothic"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u="sng" dirty="0" smtClean="0">
                <a:solidFill>
                  <a:srgbClr val="FFC000"/>
                </a:solidFill>
                <a:effectLst>
                  <a:outerShdw blurRad="38100" dist="38100" dir="2700000" algn="tl">
                    <a:srgbClr val="000000">
                      <a:alpha val="43137"/>
                    </a:srgbClr>
                  </a:outerShdw>
                </a:effectLst>
                <a:ea typeface="MS Gothic" charset="-128"/>
              </a:rPr>
              <a:t>La Honra a Nuestros Padres</a:t>
            </a:r>
          </a:p>
          <a:p>
            <a:r>
              <a:rPr lang="es-CO" sz="2000" b="1" i="1" dirty="0" smtClean="0">
                <a:solidFill>
                  <a:srgbClr val="FF0000"/>
                </a:solidFill>
                <a:effectLst>
                  <a:outerShdw blurRad="38100" dist="38100" dir="2700000" algn="tl">
                    <a:srgbClr val="000000">
                      <a:alpha val="43137"/>
                    </a:srgbClr>
                  </a:outerShdw>
                </a:effectLst>
              </a:rPr>
              <a:t>Dijimos </a:t>
            </a:r>
            <a:r>
              <a:rPr lang="es-CO" sz="2000" b="1" i="1" dirty="0" smtClean="0">
                <a:solidFill>
                  <a:srgbClr val="FF0000"/>
                </a:solidFill>
                <a:effectLst>
                  <a:outerShdw blurRad="38100" dist="38100" dir="2700000" algn="tl">
                    <a:srgbClr val="000000">
                      <a:alpha val="43137"/>
                    </a:srgbClr>
                  </a:outerShdw>
                </a:effectLst>
              </a:rPr>
              <a:t>a mi Señor: Tenemos un padre anciano y hay un niño- de su ancianidad- menor" (44:20)</a:t>
            </a:r>
            <a:endParaRPr lang="es-ES" sz="2000" i="1" dirty="0" smtClean="0">
              <a:solidFill>
                <a:srgbClr val="FF0000"/>
              </a:solidFill>
              <a:effectLst>
                <a:outerShdw blurRad="38100" dist="38100" dir="2700000" algn="tl">
                  <a:srgbClr val="000000">
                    <a:alpha val="43137"/>
                  </a:srgbClr>
                </a:outerShdw>
              </a:effectLst>
            </a:endParaRPr>
          </a:p>
          <a:p>
            <a:pPr lvl="1">
              <a:buFont typeface="Arial" pitchFamily="34" charset="0"/>
              <a:buChar char="•"/>
            </a:pPr>
            <a:r>
              <a:rPr lang="es-ES" sz="2400" i="1" dirty="0" smtClean="0">
                <a:solidFill>
                  <a:srgbClr val="080808"/>
                </a:solidFill>
              </a:rPr>
              <a:t>"Tenemos un padre que es muy anciano"- nuestro "padre" representa el ancestral patrimonio del Pueblo Judío. </a:t>
            </a:r>
            <a:endParaRPr lang="es-ES" sz="2400" i="1" dirty="0" smtClean="0">
              <a:solidFill>
                <a:srgbClr val="080808"/>
              </a:solidFill>
            </a:endParaRPr>
          </a:p>
          <a:p>
            <a:pPr lvl="1">
              <a:buFont typeface="Arial" pitchFamily="34" charset="0"/>
              <a:buChar char="•"/>
            </a:pPr>
            <a:r>
              <a:rPr lang="es-ES" sz="2400" i="1" dirty="0" smtClean="0">
                <a:solidFill>
                  <a:srgbClr val="080808"/>
                </a:solidFill>
              </a:rPr>
              <a:t>Nuestro </a:t>
            </a:r>
            <a:r>
              <a:rPr lang="es-ES" sz="2400" i="1" dirty="0" smtClean="0">
                <a:solidFill>
                  <a:srgbClr val="080808"/>
                </a:solidFill>
              </a:rPr>
              <a:t>continuo éxito en sobrevivir y florecer como una nación santa está fundado en el mantenimiento de fe hacia nuestro "padre</a:t>
            </a:r>
            <a:r>
              <a:rPr lang="es-ES" sz="2400" i="1" dirty="0" smtClean="0">
                <a:solidFill>
                  <a:srgbClr val="080808"/>
                </a:solidFill>
              </a:rPr>
              <a:t>".</a:t>
            </a:r>
          </a:p>
          <a:p>
            <a:pPr lvl="1">
              <a:buFont typeface="Arial" pitchFamily="34" charset="0"/>
              <a:buChar char="•"/>
            </a:pPr>
            <a:r>
              <a:rPr lang="es-ES" sz="2400" i="1" dirty="0" smtClean="0">
                <a:solidFill>
                  <a:srgbClr val="080808"/>
                </a:solidFill>
              </a:rPr>
              <a:t>También </a:t>
            </a:r>
            <a:r>
              <a:rPr lang="es-ES" sz="2400" i="1" dirty="0" smtClean="0">
                <a:solidFill>
                  <a:srgbClr val="080808"/>
                </a:solidFill>
              </a:rPr>
              <a:t>tenemos un "hermano menor" - aquellas generaciones que aún no han nacido por las que tenemos la responsabilidad de pasarles la antorcha de la Torá. </a:t>
            </a:r>
            <a:endParaRPr lang="es-ES" sz="2400" i="1"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u="sng" dirty="0" smtClean="0">
                <a:solidFill>
                  <a:srgbClr val="FFC000"/>
                </a:solidFill>
                <a:effectLst>
                  <a:outerShdw blurRad="38100" dist="38100" dir="2700000" algn="tl">
                    <a:srgbClr val="000000">
                      <a:alpha val="43137"/>
                    </a:srgbClr>
                  </a:outerShdw>
                </a:effectLst>
                <a:ea typeface="MS Gothic" charset="-128"/>
              </a:rPr>
              <a:t>La Honra a Nuestros Padres</a:t>
            </a:r>
          </a:p>
          <a:p>
            <a:r>
              <a:rPr lang="es-CO" sz="2000" b="1" i="1" dirty="0" smtClean="0">
                <a:solidFill>
                  <a:srgbClr val="FF0000"/>
                </a:solidFill>
                <a:effectLst>
                  <a:outerShdw blurRad="38100" dist="38100" dir="2700000" algn="tl">
                    <a:srgbClr val="000000">
                      <a:alpha val="43137"/>
                    </a:srgbClr>
                  </a:outerShdw>
                </a:effectLst>
              </a:rPr>
              <a:t>Dijimos </a:t>
            </a:r>
            <a:r>
              <a:rPr lang="es-CO" sz="2000" b="1" i="1" dirty="0" smtClean="0">
                <a:solidFill>
                  <a:srgbClr val="FF0000"/>
                </a:solidFill>
                <a:effectLst>
                  <a:outerShdw blurRad="38100" dist="38100" dir="2700000" algn="tl">
                    <a:srgbClr val="000000">
                      <a:alpha val="43137"/>
                    </a:srgbClr>
                  </a:outerShdw>
                </a:effectLst>
              </a:rPr>
              <a:t>a mi Señor: Tenemos un padre anciano y hay un niño- de su ancianidad- menor" (44:20)</a:t>
            </a:r>
            <a:endParaRPr lang="es-ES" sz="2000" i="1" dirty="0" smtClean="0">
              <a:solidFill>
                <a:srgbClr val="FF0000"/>
              </a:solidFill>
              <a:effectLst>
                <a:outerShdw blurRad="38100" dist="38100" dir="2700000" algn="tl">
                  <a:srgbClr val="000000">
                    <a:alpha val="43137"/>
                  </a:srgbClr>
                </a:outerShdw>
              </a:effectLst>
            </a:endParaRPr>
          </a:p>
          <a:p>
            <a:pPr lvl="1">
              <a:buFont typeface="Arial" pitchFamily="34" charset="0"/>
              <a:buChar char="•"/>
            </a:pPr>
            <a:r>
              <a:rPr lang="es-ES" sz="2400" i="1" dirty="0" smtClean="0">
                <a:solidFill>
                  <a:srgbClr val="080808"/>
                </a:solidFill>
              </a:rPr>
              <a:t>Nosotros </a:t>
            </a:r>
            <a:r>
              <a:rPr lang="es-ES" sz="2400" i="1" dirty="0" smtClean="0">
                <a:solidFill>
                  <a:srgbClr val="080808"/>
                </a:solidFill>
              </a:rPr>
              <a:t>somos la conexión de la cadena entre el pasado -"nuestro padre" y el futuro - "nuestro hermano menor". </a:t>
            </a:r>
            <a:endParaRPr lang="es-ES" sz="2400" i="1" dirty="0" smtClean="0">
              <a:solidFill>
                <a:srgbClr val="080808"/>
              </a:solidFill>
            </a:endParaRPr>
          </a:p>
          <a:p>
            <a:pPr lvl="1">
              <a:buFont typeface="Arial" pitchFamily="34" charset="0"/>
              <a:buChar char="•"/>
            </a:pPr>
            <a:r>
              <a:rPr lang="es-ES" sz="2400" i="1" dirty="0" smtClean="0">
                <a:solidFill>
                  <a:srgbClr val="080808"/>
                </a:solidFill>
              </a:rPr>
              <a:t>No </a:t>
            </a:r>
            <a:r>
              <a:rPr lang="es-ES" sz="2400" i="1" dirty="0" smtClean="0">
                <a:solidFill>
                  <a:srgbClr val="080808"/>
                </a:solidFill>
              </a:rPr>
              <a:t>importa cuánta presión tengamos sobre nosotros en el presente, tenemos la responsabilidad tanto con "nuestro padre" como con "nuestro hermano menor" de que esta cadena dorada del pasado hacia el futuro se mantenga intacta. </a:t>
            </a:r>
            <a:endParaRPr lang="es-ES" sz="2400" i="1"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u="sng" dirty="0" smtClean="0">
                <a:solidFill>
                  <a:srgbClr val="FFC000"/>
                </a:solidFill>
                <a:effectLst>
                  <a:outerShdw blurRad="38100" dist="38100" dir="2700000" algn="tl">
                    <a:srgbClr val="000000">
                      <a:alpha val="43137"/>
                    </a:srgbClr>
                  </a:outerShdw>
                </a:effectLst>
                <a:ea typeface="MS Gothic" charset="-128"/>
              </a:rPr>
              <a:t>Dónde esta Dios</a:t>
            </a:r>
          </a:p>
          <a:p>
            <a:r>
              <a:rPr lang="es-ES" sz="2000" b="1" i="1" dirty="0" smtClean="0">
                <a:solidFill>
                  <a:srgbClr val="FF0000"/>
                </a:solidFill>
                <a:effectLst>
                  <a:outerShdw blurRad="38100" dist="38100" dir="2700000" algn="tl">
                    <a:srgbClr val="000000">
                      <a:alpha val="43137"/>
                    </a:srgbClr>
                  </a:outerShdw>
                </a:effectLst>
              </a:rPr>
              <a:t>"</a:t>
            </a:r>
            <a:r>
              <a:rPr lang="es-ES" sz="2000" b="1" i="1" dirty="0" smtClean="0">
                <a:solidFill>
                  <a:srgbClr val="FF0000"/>
                </a:solidFill>
                <a:effectLst>
                  <a:outerShdw blurRad="38100" dist="38100" dir="2700000" algn="tl">
                    <a:srgbClr val="000000">
                      <a:alpha val="43137"/>
                    </a:srgbClr>
                  </a:outerShdw>
                </a:effectLst>
              </a:rPr>
              <a:t>Dijo Yosef a sus hermanos: Yo soy Yosef!"(45:3)</a:t>
            </a:r>
            <a:r>
              <a:rPr lang="es-ES" i="1" dirty="0" smtClean="0">
                <a:solidFill>
                  <a:srgbClr val="FF0000"/>
                </a:solidFill>
                <a:effectLst>
                  <a:outerShdw blurRad="38100" dist="38100" dir="2700000" algn="tl">
                    <a:srgbClr val="000000">
                      <a:alpha val="43137"/>
                    </a:srgbClr>
                  </a:outerShdw>
                </a:effectLst>
              </a:rPr>
              <a:t/>
            </a:r>
            <a:br>
              <a:rPr lang="es-ES" i="1" dirty="0" smtClean="0">
                <a:solidFill>
                  <a:srgbClr val="FF0000"/>
                </a:solidFill>
                <a:effectLst>
                  <a:outerShdw blurRad="38100" dist="38100" dir="2700000" algn="tl">
                    <a:srgbClr val="000000">
                      <a:alpha val="43137"/>
                    </a:srgbClr>
                  </a:outerShdw>
                </a:effectLst>
              </a:rPr>
            </a:br>
            <a:r>
              <a:rPr lang="es-ES" i="1" dirty="0" smtClean="0">
                <a:solidFill>
                  <a:srgbClr val="FF0000"/>
                </a:solidFill>
                <a:effectLst>
                  <a:outerShdw blurRad="38100" dist="38100" dir="2700000" algn="tl">
                    <a:srgbClr val="000000">
                      <a:alpha val="43137"/>
                    </a:srgbClr>
                  </a:outerShdw>
                </a:effectLst>
              </a:rPr>
              <a:t> </a:t>
            </a:r>
          </a:p>
          <a:p>
            <a:pPr lvl="1">
              <a:buFont typeface="Arial" pitchFamily="34" charset="0"/>
              <a:buChar char="•"/>
            </a:pPr>
            <a:r>
              <a:rPr lang="es-ES" sz="2400" i="1" dirty="0" smtClean="0">
                <a:solidFill>
                  <a:srgbClr val="080808"/>
                </a:solidFill>
              </a:rPr>
              <a:t>Cuando estudiamos historia y aprendemos sobre las guerras, pogromos y el holocausto; cuando leemos sobre los desastres naturales en los diarios y vemos fotos de continentes arrasados por el hambre, surge la pregunta "Dónde está Dios?" </a:t>
            </a:r>
            <a:endParaRPr lang="es-ES" sz="2400" i="1" dirty="0" smtClean="0">
              <a:solidFill>
                <a:srgbClr val="080808"/>
              </a:solidFill>
            </a:endParaRPr>
          </a:p>
          <a:p>
            <a:pPr lvl="1">
              <a:buFont typeface="Arial" pitchFamily="34" charset="0"/>
              <a:buChar char="•"/>
            </a:pPr>
            <a:r>
              <a:rPr lang="es-ES" sz="2400" i="1" dirty="0" smtClean="0">
                <a:solidFill>
                  <a:srgbClr val="080808"/>
                </a:solidFill>
              </a:rPr>
              <a:t>Desde </a:t>
            </a:r>
            <a:r>
              <a:rPr lang="es-ES" sz="2400" i="1" dirty="0" smtClean="0">
                <a:solidFill>
                  <a:srgbClr val="080808"/>
                </a:solidFill>
              </a:rPr>
              <a:t>el momento que los hermanos llegaron a Egipto a comprar comida se encontraron con un problema atrás de otro. </a:t>
            </a:r>
            <a:endParaRPr lang="es-ES" sz="2400" i="1" dirty="0" smtClean="0">
              <a:solidFill>
                <a:srgbClr val="080808"/>
              </a:solidFill>
            </a:endParaRPr>
          </a:p>
          <a:p>
            <a:pPr lvl="1">
              <a:buFont typeface="Arial" pitchFamily="34" charset="0"/>
              <a:buChar char="•"/>
            </a:pPr>
            <a:r>
              <a:rPr lang="es-ES" sz="2400" i="1" dirty="0" smtClean="0">
                <a:solidFill>
                  <a:srgbClr val="080808"/>
                </a:solidFill>
              </a:rPr>
              <a:t>Los </a:t>
            </a:r>
            <a:r>
              <a:rPr lang="es-ES" sz="2400" i="1" dirty="0" smtClean="0">
                <a:solidFill>
                  <a:srgbClr val="080808"/>
                </a:solidFill>
              </a:rPr>
              <a:t>hermanos se preguntaban, "Por qué Dios nos está haciendo esto?.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u="sng" dirty="0" smtClean="0">
                <a:solidFill>
                  <a:srgbClr val="FFC000"/>
                </a:solidFill>
                <a:effectLst>
                  <a:outerShdw blurRad="38100" dist="38100" dir="2700000" algn="tl">
                    <a:srgbClr val="000000">
                      <a:alpha val="43137"/>
                    </a:srgbClr>
                  </a:outerShdw>
                </a:effectLst>
                <a:ea typeface="MS Gothic" charset="-128"/>
              </a:rPr>
              <a:t>Dónde esta Dios</a:t>
            </a:r>
          </a:p>
          <a:p>
            <a:pPr lvl="1"/>
            <a:r>
              <a:rPr lang="es-ES" sz="2000" b="1" i="1" dirty="0" smtClean="0">
                <a:solidFill>
                  <a:srgbClr val="FF0000"/>
                </a:solidFill>
                <a:effectLst>
                  <a:outerShdw blurRad="38100" dist="38100" dir="2700000" algn="tl">
                    <a:srgbClr val="000000">
                      <a:alpha val="43137"/>
                    </a:srgbClr>
                  </a:outerShdw>
                </a:effectLst>
              </a:rPr>
              <a:t>"</a:t>
            </a:r>
            <a:r>
              <a:rPr lang="es-ES" sz="2000" b="1" i="1" dirty="0" smtClean="0">
                <a:solidFill>
                  <a:srgbClr val="FF0000"/>
                </a:solidFill>
                <a:effectLst>
                  <a:outerShdw blurRad="38100" dist="38100" dir="2700000" algn="tl">
                    <a:srgbClr val="000000">
                      <a:alpha val="43137"/>
                    </a:srgbClr>
                  </a:outerShdw>
                </a:effectLst>
              </a:rPr>
              <a:t>Dijo Yosef a sus hermanos: Yo soy Yosef!"(45:3</a:t>
            </a:r>
            <a:r>
              <a:rPr lang="es-ES" sz="2000" b="1" i="1" dirty="0" smtClean="0">
                <a:solidFill>
                  <a:srgbClr val="FF0000"/>
                </a:solidFill>
                <a:effectLst>
                  <a:outerShdw blurRad="38100" dist="38100" dir="2700000" algn="tl">
                    <a:srgbClr val="000000">
                      <a:alpha val="43137"/>
                    </a:srgbClr>
                  </a:outerShdw>
                </a:effectLst>
              </a:rPr>
              <a:t>)</a:t>
            </a:r>
          </a:p>
          <a:p>
            <a:pPr lvl="1">
              <a:buFont typeface="Arial" pitchFamily="34" charset="0"/>
              <a:buChar char="•"/>
            </a:pPr>
            <a:r>
              <a:rPr lang="es-ES" i="1" dirty="0" smtClean="0">
                <a:solidFill>
                  <a:srgbClr val="FF0000"/>
                </a:solidFill>
                <a:effectLst>
                  <a:outerShdw blurRad="38100" dist="38100" dir="2700000" algn="tl">
                    <a:srgbClr val="000000">
                      <a:alpha val="43137"/>
                    </a:srgbClr>
                  </a:outerShdw>
                </a:effectLst>
              </a:rPr>
              <a:t/>
            </a:r>
            <a:br>
              <a:rPr lang="es-ES" i="1" dirty="0" smtClean="0">
                <a:solidFill>
                  <a:srgbClr val="FF0000"/>
                </a:solidFill>
                <a:effectLst>
                  <a:outerShdw blurRad="38100" dist="38100" dir="2700000" algn="tl">
                    <a:srgbClr val="000000">
                      <a:alpha val="43137"/>
                    </a:srgbClr>
                  </a:outerShdw>
                </a:effectLst>
              </a:rPr>
            </a:br>
            <a:r>
              <a:rPr lang="es-ES" i="1" dirty="0" smtClean="0">
                <a:solidFill>
                  <a:srgbClr val="FF0000"/>
                </a:solidFill>
                <a:effectLst>
                  <a:outerShdw blurRad="38100" dist="38100" dir="2700000" algn="tl">
                    <a:srgbClr val="000000">
                      <a:alpha val="43137"/>
                    </a:srgbClr>
                  </a:outerShdw>
                </a:effectLst>
              </a:rPr>
              <a:t> </a:t>
            </a:r>
            <a:r>
              <a:rPr lang="es-ES" sz="2400" i="1" dirty="0" smtClean="0">
                <a:solidFill>
                  <a:srgbClr val="080808"/>
                </a:solidFill>
              </a:rPr>
              <a:t>Así como con las palabras "Yo soy Yosef", todas las preguntas de los hermanos fueron contestadas y el propósito de los 22 años anteriores fue aclarado, así también en el futuro, cuando el mundo escuche las palabras "Yo soy Dios", todos los dilemas de la historia serán resueltos en un instante.</a:t>
            </a:r>
            <a:br>
              <a:rPr lang="es-ES" sz="2400" i="1" dirty="0" smtClean="0">
                <a:solidFill>
                  <a:srgbClr val="080808"/>
                </a:solidFill>
              </a:rPr>
            </a:br>
            <a:r>
              <a:rPr lang="es-ES" sz="2400" i="1" dirty="0" smtClean="0">
                <a:solidFill>
                  <a:srgbClr val="080808"/>
                </a:solidFill>
              </a:rPr>
              <a:t>Jafetz Jaim </a:t>
            </a:r>
            <a:endParaRPr lang="es-ES" sz="2400" i="1"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CO" sz="2400" i="1" dirty="0" smtClean="0">
                <a:solidFill>
                  <a:srgbClr val="FF0000"/>
                </a:solidFill>
                <a:effectLst>
                  <a:outerShdw blurRad="38100" dist="38100" dir="2700000" algn="tl">
                    <a:srgbClr val="000000">
                      <a:alpha val="43137"/>
                    </a:srgbClr>
                  </a:outerShdw>
                </a:effectLst>
              </a:rPr>
              <a:t>Y </a:t>
            </a:r>
            <a:r>
              <a:rPr lang="es-CO" sz="2400" i="1" dirty="0" smtClean="0">
                <a:solidFill>
                  <a:srgbClr val="FF0000"/>
                </a:solidFill>
                <a:effectLst>
                  <a:outerShdw blurRad="38100" dist="38100" dir="2700000" algn="tl">
                    <a:srgbClr val="000000">
                      <a:alpha val="43137"/>
                    </a:srgbClr>
                  </a:outerShdw>
                </a:effectLst>
              </a:rPr>
              <a:t>dijo José a sus hermanos: Os ruego os acerquéis a mí. Y ellos se le acercaron. Y les dijo: Yo soy José, vuestro hermano, a </a:t>
            </a:r>
            <a:r>
              <a:rPr lang="es-CO" sz="2400" i="1" dirty="0" smtClean="0">
                <a:solidFill>
                  <a:srgbClr val="FF0000"/>
                </a:solidFill>
                <a:effectLst>
                  <a:outerShdw blurRad="38100" dist="38100" dir="2700000" algn="tl">
                    <a:srgbClr val="000000">
                      <a:alpha val="43137"/>
                    </a:srgbClr>
                  </a:outerShdw>
                </a:effectLst>
                <a:hlinkClick r:id="rId4"/>
              </a:rPr>
              <a:t>quien vendisteis para Egipto. </a:t>
            </a:r>
            <a:r>
              <a:rPr lang="es-CO" sz="2400" i="1" dirty="0" smtClean="0">
                <a:solidFill>
                  <a:srgbClr val="FF0000"/>
                </a:solidFill>
                <a:effectLst>
                  <a:outerShdw blurRad="38100" dist="38100" dir="2700000" algn="tl">
                    <a:srgbClr val="000000">
                      <a:alpha val="43137"/>
                    </a:srgbClr>
                  </a:outerShdw>
                </a:effectLst>
                <a:hlinkClick r:id="rId4"/>
              </a:rPr>
              <a:t> 45:4 </a:t>
            </a:r>
            <a:r>
              <a:rPr lang="es-ES" sz="2400" i="1" dirty="0" smtClean="0">
                <a:solidFill>
                  <a:srgbClr val="FF0000"/>
                </a:solidFill>
                <a:effectLst>
                  <a:outerShdw blurRad="38100" dist="38100" dir="2700000" algn="tl">
                    <a:srgbClr val="000000">
                      <a:alpha val="43137"/>
                    </a:srgbClr>
                  </a:outerShdw>
                </a:effectLst>
              </a:rPr>
              <a:t/>
            </a:r>
            <a:br>
              <a:rPr lang="es-ES" sz="2400" i="1" dirty="0" smtClean="0">
                <a:solidFill>
                  <a:srgbClr val="FF0000"/>
                </a:solidFill>
                <a:effectLst>
                  <a:outerShdw blurRad="38100" dist="38100" dir="2700000" algn="tl">
                    <a:srgbClr val="000000">
                      <a:alpha val="43137"/>
                    </a:srgbClr>
                  </a:outerShdw>
                </a:effectLst>
              </a:rPr>
            </a:br>
            <a:r>
              <a:rPr lang="es-CO" sz="2400" dirty="0" smtClean="0">
                <a:solidFill>
                  <a:srgbClr val="080808"/>
                </a:solidFill>
              </a:rPr>
              <a:t> El relato del encuentro de José con sus hermanos y el momento en que se hizo reconocer por ellos, alcanzan aquí un dramatismo elevado y humano, capaz de conmover profundamente. José no quiso que persona alguna presenciara esta última escena, a fin de permitir la libre expansión de los sentimientos fraternales, y evitando así que sus hermanos se avergonzaran en público.</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CO" sz="2400" i="1" dirty="0" smtClean="0">
                <a:solidFill>
                  <a:srgbClr val="FF0000"/>
                </a:solidFill>
                <a:effectLst>
                  <a:outerShdw blurRad="38100" dist="38100" dir="2700000" algn="tl">
                    <a:srgbClr val="000000">
                      <a:alpha val="43137"/>
                    </a:srgbClr>
                  </a:outerShdw>
                </a:effectLst>
              </a:rPr>
              <a:t>Y he aquí que vuestros ojos están viendo, y también los ojos de mi hermano Benjamín, que es </a:t>
            </a:r>
            <a:r>
              <a:rPr lang="es-CO" sz="2400" i="1" dirty="0" smtClean="0">
                <a:solidFill>
                  <a:srgbClr val="FF0000"/>
                </a:solidFill>
                <a:effectLst>
                  <a:outerShdw blurRad="38100" dist="38100" dir="2700000" algn="tl">
                    <a:srgbClr val="000000">
                      <a:alpha val="43137"/>
                    </a:srgbClr>
                  </a:outerShdw>
                </a:effectLst>
                <a:hlinkClick r:id="rId4"/>
              </a:rPr>
              <a:t>mi misma boca </a:t>
            </a:r>
            <a:r>
              <a:rPr lang="es-CO" sz="2400" i="1" dirty="0" smtClean="0">
                <a:solidFill>
                  <a:srgbClr val="FF0000"/>
                </a:solidFill>
                <a:effectLst>
                  <a:outerShdw blurRad="38100" dist="38100" dir="2700000" algn="tl">
                    <a:srgbClr val="000000">
                      <a:alpha val="43137"/>
                    </a:srgbClr>
                  </a:outerShdw>
                </a:effectLst>
              </a:rPr>
              <a:t> la que os está hablando . </a:t>
            </a:r>
            <a:r>
              <a:rPr lang="es-CO" sz="2400" i="1" dirty="0" smtClean="0">
                <a:solidFill>
                  <a:srgbClr val="FF0000"/>
                </a:solidFill>
                <a:effectLst>
                  <a:outerShdw blurRad="38100" dist="38100" dir="2700000" algn="tl">
                    <a:srgbClr val="000000">
                      <a:alpha val="43137"/>
                    </a:srgbClr>
                  </a:outerShdw>
                </a:effectLst>
              </a:rPr>
              <a:t>45:12</a:t>
            </a:r>
          </a:p>
          <a:p>
            <a:pPr lvl="1"/>
            <a:r>
              <a:rPr lang="es-CO" sz="2400" i="1" dirty="0" smtClean="0">
                <a:solidFill>
                  <a:srgbClr val="080808"/>
                </a:solidFill>
              </a:rPr>
              <a:t>Los hermanos de José no le reconocieron inmediatamente porque aún no le había crecido la barba cuando se separaron de él (</a:t>
            </a:r>
            <a:r>
              <a:rPr lang="es-CO" sz="2400" i="1" dirty="0" err="1" smtClean="0">
                <a:solidFill>
                  <a:srgbClr val="080808"/>
                </a:solidFill>
              </a:rPr>
              <a:t>Rashi</a:t>
            </a:r>
            <a:r>
              <a:rPr lang="es-CO" sz="2400" i="1" dirty="0" smtClean="0">
                <a:solidFill>
                  <a:srgbClr val="080808"/>
                </a:solidFill>
              </a:rPr>
              <a:t> capítulo 42, 8); ahora, después de algunos años y con la barba crecida, había cambiado por completo su fisonomía. </a:t>
            </a:r>
            <a:endParaRPr lang="es-CO" sz="2400" i="1" dirty="0" smtClean="0">
              <a:solidFill>
                <a:srgbClr val="080808"/>
              </a:solidFill>
            </a:endParaRPr>
          </a:p>
          <a:p>
            <a:pPr lvl="1"/>
            <a:r>
              <a:rPr lang="es-CO" sz="2400" i="1" dirty="0" smtClean="0">
                <a:solidFill>
                  <a:srgbClr val="080808"/>
                </a:solidFill>
              </a:rPr>
              <a:t>José </a:t>
            </a:r>
            <a:r>
              <a:rPr lang="es-CO" sz="2400" i="1" dirty="0" smtClean="0">
                <a:solidFill>
                  <a:srgbClr val="080808"/>
                </a:solidFill>
              </a:rPr>
              <a:t>tuvo entonces que identificarse con dos pruebas, una de ellas fue que les habló en idioma hebreo. </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u="sng" dirty="0" smtClean="0">
                <a:solidFill>
                  <a:srgbClr val="FFC000"/>
                </a:solidFill>
                <a:effectLst>
                  <a:outerShdw blurRad="38100" dist="38100" dir="2700000" algn="tl">
                    <a:srgbClr val="000000">
                      <a:alpha val="43137"/>
                    </a:srgbClr>
                  </a:outerShdw>
                </a:effectLst>
                <a:ea typeface="MS Gothic" charset="-128"/>
              </a:rPr>
              <a:t>Primero, Shemá</a:t>
            </a:r>
          </a:p>
          <a:p>
            <a:pPr lvl="1"/>
            <a:r>
              <a:rPr lang="es-CO" sz="2000" b="1" i="1" dirty="0" smtClean="0">
                <a:solidFill>
                  <a:srgbClr val="FF0000"/>
                </a:solidFill>
                <a:effectLst>
                  <a:outerShdw blurRad="38100" dist="38100" dir="2700000" algn="tl">
                    <a:srgbClr val="000000">
                      <a:alpha val="43137"/>
                    </a:srgbClr>
                  </a:outerShdw>
                </a:effectLst>
              </a:rPr>
              <a:t>"...El (Yosef) se echó sobre su cuello y lloró sobre su cuello mucho".(46:29</a:t>
            </a:r>
            <a:r>
              <a:rPr lang="es-CO" sz="2000" b="1" i="1" dirty="0" smtClean="0">
                <a:solidFill>
                  <a:srgbClr val="FF0000"/>
                </a:solidFill>
                <a:effectLst>
                  <a:outerShdw blurRad="38100" dist="38100" dir="2700000" algn="tl">
                    <a:srgbClr val="000000">
                      <a:alpha val="43137"/>
                    </a:srgbClr>
                  </a:outerShdw>
                </a:effectLst>
              </a:rPr>
              <a:t>)</a:t>
            </a:r>
          </a:p>
          <a:p>
            <a:pPr lvl="1"/>
            <a:endParaRPr lang="es-CO" sz="2000" b="1" i="1" dirty="0" smtClean="0">
              <a:solidFill>
                <a:srgbClr val="FF0000"/>
              </a:solidFill>
              <a:effectLst>
                <a:outerShdw blurRad="38100" dist="38100" dir="2700000" algn="tl">
                  <a:srgbClr val="000000">
                    <a:alpha val="43137"/>
                  </a:srgbClr>
                </a:outerShdw>
              </a:effectLst>
            </a:endParaRPr>
          </a:p>
          <a:p>
            <a:pPr lvl="1">
              <a:buFont typeface="Arial" pitchFamily="34" charset="0"/>
              <a:buChar char="•"/>
            </a:pPr>
            <a:r>
              <a:rPr lang="es-CO" sz="2400" i="1" dirty="0" smtClean="0">
                <a:solidFill>
                  <a:srgbClr val="080808"/>
                </a:solidFill>
              </a:rPr>
              <a:t>Mientras </a:t>
            </a:r>
            <a:r>
              <a:rPr lang="es-CO" sz="2400" i="1" dirty="0" smtClean="0">
                <a:solidFill>
                  <a:srgbClr val="080808"/>
                </a:solidFill>
              </a:rPr>
              <a:t>que Yosef derramó su corazón en un mar de lágrimas cuando vio a su padre después de tantos años, la reacción de Yacob no es mencionada en absoluto. </a:t>
            </a:r>
            <a:endParaRPr lang="es-CO" sz="2400" i="1" dirty="0" smtClean="0">
              <a:solidFill>
                <a:srgbClr val="080808"/>
              </a:solidFill>
            </a:endParaRPr>
          </a:p>
          <a:p>
            <a:pPr lvl="1">
              <a:buFont typeface="Arial" pitchFamily="34" charset="0"/>
              <a:buChar char="•"/>
            </a:pPr>
            <a:r>
              <a:rPr lang="es-CO" sz="2400" i="1" dirty="0" smtClean="0">
                <a:solidFill>
                  <a:srgbClr val="080808"/>
                </a:solidFill>
              </a:rPr>
              <a:t>De </a:t>
            </a:r>
            <a:r>
              <a:rPr lang="es-CO" sz="2400" i="1" dirty="0" smtClean="0">
                <a:solidFill>
                  <a:srgbClr val="080808"/>
                </a:solidFill>
              </a:rPr>
              <a:t>hecho, en ese mismo momento, Yacob estaba recitando el Shemá. </a:t>
            </a:r>
            <a:endParaRPr lang="es-CO" sz="2400" i="1" dirty="0" smtClean="0">
              <a:solidFill>
                <a:srgbClr val="080808"/>
              </a:solidFill>
            </a:endParaRPr>
          </a:p>
          <a:p>
            <a:pPr lvl="1">
              <a:buFont typeface="Arial" pitchFamily="34" charset="0"/>
              <a:buChar char="•"/>
            </a:pPr>
            <a:r>
              <a:rPr lang="es-CO" sz="2400" i="1" dirty="0" smtClean="0">
                <a:solidFill>
                  <a:srgbClr val="080808"/>
                </a:solidFill>
              </a:rPr>
              <a:t>Por </a:t>
            </a:r>
            <a:r>
              <a:rPr lang="es-CO" sz="2400" i="1" dirty="0" smtClean="0">
                <a:solidFill>
                  <a:srgbClr val="080808"/>
                </a:solidFill>
              </a:rPr>
              <a:t>qué Yacob eligió este preciso momento para decir el Shemá? </a:t>
            </a:r>
            <a:endParaRPr lang="es-CO" sz="2400" i="1"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u="sng" dirty="0" smtClean="0">
                <a:solidFill>
                  <a:srgbClr val="FFC000"/>
                </a:solidFill>
                <a:effectLst>
                  <a:outerShdw blurRad="38100" dist="38100" dir="2700000" algn="tl">
                    <a:srgbClr val="000000">
                      <a:alpha val="43137"/>
                    </a:srgbClr>
                  </a:outerShdw>
                </a:effectLst>
                <a:ea typeface="MS Gothic" charset="-128"/>
              </a:rPr>
              <a:t>Primero, Shemá</a:t>
            </a:r>
          </a:p>
          <a:p>
            <a:pPr lvl="1"/>
            <a:r>
              <a:rPr lang="es-CO" sz="2000" b="1" i="1" dirty="0" smtClean="0">
                <a:solidFill>
                  <a:srgbClr val="FF0000"/>
                </a:solidFill>
                <a:effectLst>
                  <a:outerShdw blurRad="38100" dist="38100" dir="2700000" algn="tl">
                    <a:srgbClr val="000000">
                      <a:alpha val="43137"/>
                    </a:srgbClr>
                  </a:outerShdw>
                </a:effectLst>
              </a:rPr>
              <a:t>"...El (Yosef) se echó sobre su cuello y lloró sobre su cuello mucho".(46:29</a:t>
            </a:r>
            <a:r>
              <a:rPr lang="es-CO" sz="2000" b="1" i="1" dirty="0" smtClean="0">
                <a:solidFill>
                  <a:srgbClr val="FF0000"/>
                </a:solidFill>
                <a:effectLst>
                  <a:outerShdw blurRad="38100" dist="38100" dir="2700000" algn="tl">
                    <a:srgbClr val="000000">
                      <a:alpha val="43137"/>
                    </a:srgbClr>
                  </a:outerShdw>
                </a:effectLst>
              </a:rPr>
              <a:t>)</a:t>
            </a:r>
          </a:p>
          <a:p>
            <a:pPr lvl="1">
              <a:buFont typeface="Arial" pitchFamily="34" charset="0"/>
              <a:buChar char="•"/>
            </a:pPr>
            <a:r>
              <a:rPr lang="es-CO" sz="2200" i="1" dirty="0" smtClean="0">
                <a:solidFill>
                  <a:srgbClr val="080808"/>
                </a:solidFill>
              </a:rPr>
              <a:t>La </a:t>
            </a:r>
            <a:r>
              <a:rPr lang="es-CO" sz="2200" i="1" dirty="0" smtClean="0">
                <a:solidFill>
                  <a:srgbClr val="080808"/>
                </a:solidFill>
              </a:rPr>
              <a:t>respuesta es que un tzadik (justo) aprovecha cada oportunidad y emociones para el servicio de Dios. </a:t>
            </a:r>
            <a:endParaRPr lang="es-CO" sz="2200" i="1" dirty="0" smtClean="0">
              <a:solidFill>
                <a:srgbClr val="080808"/>
              </a:solidFill>
            </a:endParaRPr>
          </a:p>
          <a:p>
            <a:pPr lvl="1">
              <a:buFont typeface="Arial" pitchFamily="34" charset="0"/>
              <a:buChar char="•"/>
            </a:pPr>
            <a:r>
              <a:rPr lang="es-CO" sz="2200" i="1" dirty="0" smtClean="0">
                <a:solidFill>
                  <a:srgbClr val="080808"/>
                </a:solidFill>
              </a:rPr>
              <a:t>Cuando </a:t>
            </a:r>
            <a:r>
              <a:rPr lang="es-CO" sz="2200" i="1" dirty="0" smtClean="0">
                <a:solidFill>
                  <a:srgbClr val="080808"/>
                </a:solidFill>
              </a:rPr>
              <a:t>Yacob sintió un supremo oleaje de alegría y amor al ver a su querido hijo, su primer deseo fue suprimir su alegría personal y encaminar sus emociones en una sublime expresión de amor hacia el Creador. </a:t>
            </a:r>
            <a:endParaRPr lang="es-CO" sz="2200" i="1" dirty="0" smtClean="0">
              <a:solidFill>
                <a:srgbClr val="080808"/>
              </a:solidFill>
            </a:endParaRPr>
          </a:p>
          <a:p>
            <a:pPr lvl="1">
              <a:buFont typeface="Arial" pitchFamily="34" charset="0"/>
              <a:buChar char="•"/>
            </a:pPr>
            <a:r>
              <a:rPr lang="es-CO" sz="2200" i="1" dirty="0" smtClean="0">
                <a:solidFill>
                  <a:srgbClr val="080808"/>
                </a:solidFill>
              </a:rPr>
              <a:t>Es </a:t>
            </a:r>
            <a:r>
              <a:rPr lang="es-CO" sz="2200" i="1" dirty="0" smtClean="0">
                <a:solidFill>
                  <a:srgbClr val="080808"/>
                </a:solidFill>
              </a:rPr>
              <a:t>por eso que recitó el Shemá, la aceptación más elevada de la soberanía de Dios: "Y deberás amar a Hashem, tu Dios </a:t>
            </a:r>
            <a:r>
              <a:rPr lang="es-CO" sz="2200" b="1" i="1" dirty="0" smtClean="0">
                <a:solidFill>
                  <a:srgbClr val="080808"/>
                </a:solidFill>
              </a:rPr>
              <a:t>con todo tu corazón..."</a:t>
            </a:r>
            <a:r>
              <a:rPr lang="es-CO" sz="2200" i="1" dirty="0" smtClean="0">
                <a:solidFill>
                  <a:srgbClr val="080808"/>
                </a:solidFill>
              </a:rPr>
              <a:t/>
            </a:r>
            <a:br>
              <a:rPr lang="es-CO" sz="2200" i="1" dirty="0" smtClean="0">
                <a:solidFill>
                  <a:srgbClr val="080808"/>
                </a:solidFill>
              </a:rPr>
            </a:br>
            <a:r>
              <a:rPr lang="es-CO" sz="2200" i="1" dirty="0" smtClean="0">
                <a:solidFill>
                  <a:srgbClr val="080808"/>
                </a:solidFill>
              </a:rPr>
              <a:t> Gur Arié </a:t>
            </a:r>
            <a:endParaRPr lang="es-ES" sz="2200" i="1"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Haftará </a:t>
            </a:r>
            <a:r>
              <a:rPr lang="es-CO" sz="2400" b="1" dirty="0" smtClean="0">
                <a:solidFill>
                  <a:srgbClr val="FF9933"/>
                </a:solidFill>
                <a:effectLst>
                  <a:outerShdw blurRad="38100" dist="38100" dir="2700000" algn="tl">
                    <a:srgbClr val="000000">
                      <a:alpha val="43137"/>
                    </a:srgbClr>
                  </a:outerShdw>
                </a:effectLst>
                <a:ea typeface="MS Gothic" charset="-128"/>
              </a:rPr>
              <a:t>Ezequiel 37</a:t>
            </a: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r>
              <a:rPr lang="es-CO" sz="2400" b="1" i="1" dirty="0" smtClean="0">
                <a:solidFill>
                  <a:srgbClr val="FF0000"/>
                </a:solidFill>
                <a:ea typeface="MS Gothic" charset="-128"/>
              </a:rPr>
              <a:t>Los Dos Palos</a:t>
            </a:r>
            <a:endParaRPr lang="es-CO" sz="2400" dirty="0">
              <a:solidFill>
                <a:srgbClr val="FF0000"/>
              </a:solidFill>
              <a:ea typeface="MS Gothic" charset="-128"/>
            </a:endParaRPr>
          </a:p>
          <a:p>
            <a:pPr lvl="1">
              <a:buFont typeface="Arial" pitchFamily="34" charset="0"/>
              <a:buChar char="•"/>
            </a:pPr>
            <a:r>
              <a:rPr lang="es-ES" sz="2400" b="1" i="1" dirty="0" smtClean="0">
                <a:solidFill>
                  <a:srgbClr val="080808"/>
                </a:solidFill>
              </a:rPr>
              <a:t>"Habla a ellos: Así ha dicho Hashem-Elokim: He aquí que Yo voy a tomar las tablas de madera de Yosef- que está en la mano de </a:t>
            </a:r>
            <a:r>
              <a:rPr lang="es-ES" sz="2400" b="1" i="1" dirty="0" err="1" smtClean="0">
                <a:solidFill>
                  <a:srgbClr val="080808"/>
                </a:solidFill>
              </a:rPr>
              <a:t>Efraim</a:t>
            </a:r>
            <a:r>
              <a:rPr lang="es-ES" sz="2400" b="1" i="1" dirty="0" smtClean="0">
                <a:solidFill>
                  <a:srgbClr val="080808"/>
                </a:solidFill>
              </a:rPr>
              <a:t> y las Tribus de Israel, sus aliados -y pondré a ellos sobre ella con la Tribu de Yehudá y los haré en una sola tabla de madera, y serán una sola en Mi mano" (37:19-20)</a:t>
            </a:r>
            <a:endParaRPr lang="es-ES" sz="2400" i="1" dirty="0" smtClean="0">
              <a:solidFill>
                <a:srgbClr val="080808"/>
              </a:solidFill>
            </a:endParaRPr>
          </a:p>
          <a:p>
            <a:pPr lvl="1">
              <a:buFont typeface="Arial" pitchFamily="34" charset="0"/>
              <a:buChar char="•"/>
            </a:pPr>
            <a:r>
              <a:rPr lang="es-ES" sz="2400" i="1" dirty="0" smtClean="0">
                <a:solidFill>
                  <a:srgbClr val="080808"/>
                </a:solidFill>
              </a:rPr>
              <a:t>A </a:t>
            </a:r>
            <a:r>
              <a:rPr lang="es-ES" sz="2400" i="1" dirty="0" smtClean="0">
                <a:solidFill>
                  <a:srgbClr val="080808"/>
                </a:solidFill>
              </a:rPr>
              <a:t>través de los siglos de exilio, el ojo del profeta ve al Pueblo Judío todavía dividido en los dos reinados antagónicos de Yehudá y </a:t>
            </a:r>
            <a:r>
              <a:rPr lang="es-ES" sz="2400" i="1" dirty="0" err="1" smtClean="0">
                <a:solidFill>
                  <a:srgbClr val="080808"/>
                </a:solidFill>
              </a:rPr>
              <a:t>Efraim</a:t>
            </a:r>
            <a:r>
              <a:rPr lang="es-ES" sz="2400" i="1" dirty="0" smtClean="0">
                <a:solidFill>
                  <a:srgbClr val="080808"/>
                </a:solidFill>
              </a:rPr>
              <a:t>.</a:t>
            </a:r>
            <a:endParaRPr lang="es-ES" sz="2400" i="1"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Haftará </a:t>
            </a:r>
            <a:r>
              <a:rPr lang="es-CO" sz="2400" b="1" dirty="0" smtClean="0">
                <a:solidFill>
                  <a:srgbClr val="FF9933"/>
                </a:solidFill>
                <a:effectLst>
                  <a:outerShdw blurRad="38100" dist="38100" dir="2700000" algn="tl">
                    <a:srgbClr val="000000">
                      <a:alpha val="43137"/>
                    </a:srgbClr>
                  </a:outerShdw>
                </a:effectLst>
                <a:ea typeface="MS Gothic" charset="-128"/>
              </a:rPr>
              <a:t>Ezequiel 37</a:t>
            </a: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r>
              <a:rPr lang="es-CO" sz="2400" b="1" i="1" dirty="0" smtClean="0">
                <a:solidFill>
                  <a:srgbClr val="FF0000"/>
                </a:solidFill>
                <a:ea typeface="MS Gothic" charset="-128"/>
              </a:rPr>
              <a:t>Los Dos Palos</a:t>
            </a:r>
            <a:endParaRPr lang="es-CO" sz="2400" dirty="0">
              <a:solidFill>
                <a:srgbClr val="FF0000"/>
              </a:solidFill>
              <a:ea typeface="MS Gothic" charset="-128"/>
            </a:endParaRPr>
          </a:p>
          <a:p>
            <a:pPr lvl="1">
              <a:buFont typeface="Arial" pitchFamily="34" charset="0"/>
              <a:buChar char="•"/>
            </a:pPr>
            <a:r>
              <a:rPr lang="es-CO" sz="2400" i="1" dirty="0" smtClean="0">
                <a:solidFill>
                  <a:srgbClr val="080808"/>
                </a:solidFill>
              </a:rPr>
              <a:t>La marca de </a:t>
            </a:r>
            <a:r>
              <a:rPr lang="es-CO" sz="2400" i="1" dirty="0" err="1" smtClean="0">
                <a:solidFill>
                  <a:srgbClr val="080808"/>
                </a:solidFill>
              </a:rPr>
              <a:t>Efraim</a:t>
            </a:r>
            <a:r>
              <a:rPr lang="es-CO" sz="2400" i="1" dirty="0" smtClean="0">
                <a:solidFill>
                  <a:srgbClr val="080808"/>
                </a:solidFill>
              </a:rPr>
              <a:t>-Israel es el nihilismo religioso, fanática enemistad hacia todo punto de vista específicamente Judío, y tolerancia indiscriminada a todo punto de vista no religioso Judío. </a:t>
            </a:r>
            <a:endParaRPr lang="es-CO" sz="2400" i="1" dirty="0" smtClean="0">
              <a:solidFill>
                <a:srgbClr val="080808"/>
              </a:solidFill>
            </a:endParaRPr>
          </a:p>
          <a:p>
            <a:pPr lvl="1">
              <a:buFont typeface="Arial" pitchFamily="34" charset="0"/>
              <a:buChar char="•"/>
            </a:pPr>
            <a:r>
              <a:rPr lang="es-CO" sz="2400" i="1" dirty="0" smtClean="0">
                <a:solidFill>
                  <a:srgbClr val="080808"/>
                </a:solidFill>
              </a:rPr>
              <a:t>El </a:t>
            </a:r>
            <a:r>
              <a:rPr lang="es-CO" sz="2400" i="1" dirty="0" smtClean="0">
                <a:solidFill>
                  <a:srgbClr val="080808"/>
                </a:solidFill>
              </a:rPr>
              <a:t>otro reinado - el de Yehudá-Israel - no puede escapar el reproche de elegir que mitzvot serán cumplidas, y el cumplimiento más o menos mecánico de las que son cumplidas. </a:t>
            </a:r>
            <a:endParaRPr lang="es-ES" sz="2400" i="1"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Haftará </a:t>
            </a:r>
            <a:r>
              <a:rPr lang="es-CO" sz="2400" b="1" dirty="0" smtClean="0">
                <a:solidFill>
                  <a:srgbClr val="FF9933"/>
                </a:solidFill>
                <a:effectLst>
                  <a:outerShdw blurRad="38100" dist="38100" dir="2700000" algn="tl">
                    <a:srgbClr val="000000">
                      <a:alpha val="43137"/>
                    </a:srgbClr>
                  </a:outerShdw>
                </a:effectLst>
                <a:ea typeface="MS Gothic" charset="-128"/>
              </a:rPr>
              <a:t>Ezequiel 37</a:t>
            </a: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r>
              <a:rPr lang="es-CO" sz="2400" b="1" i="1" dirty="0" smtClean="0">
                <a:solidFill>
                  <a:srgbClr val="FF0000"/>
                </a:solidFill>
                <a:ea typeface="MS Gothic" charset="-128"/>
              </a:rPr>
              <a:t>Los Dos Palos</a:t>
            </a:r>
            <a:endParaRPr lang="es-CO" sz="2400" dirty="0">
              <a:solidFill>
                <a:srgbClr val="FF0000"/>
              </a:solidFill>
              <a:ea typeface="MS Gothic" charset="-128"/>
            </a:endParaRPr>
          </a:p>
          <a:p>
            <a:pPr lvl="1">
              <a:buFont typeface="Arial" pitchFamily="34" charset="0"/>
              <a:buChar char="•"/>
            </a:pPr>
            <a:r>
              <a:rPr lang="es-CO" sz="2400" i="1" dirty="0" smtClean="0">
                <a:solidFill>
                  <a:srgbClr val="080808"/>
                </a:solidFill>
              </a:rPr>
              <a:t>Cuando estas dos partes destruidas del Pueblo Judío vayan a unirse otra vez, no será un triste acuerdo "asesinar" a la Torá, con </a:t>
            </a:r>
            <a:r>
              <a:rPr lang="es-CO" sz="2400" i="1" dirty="0" err="1" smtClean="0">
                <a:solidFill>
                  <a:srgbClr val="080808"/>
                </a:solidFill>
              </a:rPr>
              <a:t>Efraim</a:t>
            </a:r>
            <a:r>
              <a:rPr lang="es-CO" sz="2400" i="1" dirty="0" smtClean="0">
                <a:solidFill>
                  <a:srgbClr val="080808"/>
                </a:solidFill>
              </a:rPr>
              <a:t>-Israel haciendo concesiones superficiales al derecho de producir un "Estilo-Kasher" de comida </a:t>
            </a:r>
            <a:r>
              <a:rPr lang="es-CO" sz="2400" b="1" i="1" dirty="0" smtClean="0">
                <a:solidFill>
                  <a:srgbClr val="080808"/>
                </a:solidFill>
              </a:rPr>
              <a:t>glatt taref (estrictamente no Kasher)</a:t>
            </a:r>
            <a:r>
              <a:rPr lang="es-CO" sz="2400" i="1" dirty="0" smtClean="0">
                <a:solidFill>
                  <a:srgbClr val="080808"/>
                </a:solidFill>
              </a:rPr>
              <a:t> por un lado, mientras que Yehudá-Israel - los "ultra-ortodoxos fanáticos"(como los ve </a:t>
            </a:r>
            <a:r>
              <a:rPr lang="es-CO" sz="2400" i="1" dirty="0" err="1" smtClean="0">
                <a:solidFill>
                  <a:srgbClr val="080808"/>
                </a:solidFill>
              </a:rPr>
              <a:t>Efraim</a:t>
            </a:r>
            <a:r>
              <a:rPr lang="es-CO" sz="2400" i="1" dirty="0" smtClean="0">
                <a:solidFill>
                  <a:srgbClr val="080808"/>
                </a:solidFill>
              </a:rPr>
              <a:t>-Israel) - "moderando" sus demandas para acoplarse al "mundo moderno". </a:t>
            </a:r>
            <a:endParaRPr lang="es-CO" sz="2400" i="1"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Haftará </a:t>
            </a:r>
            <a:r>
              <a:rPr lang="es-CO" sz="2400" b="1" dirty="0" smtClean="0">
                <a:solidFill>
                  <a:srgbClr val="FF9933"/>
                </a:solidFill>
                <a:effectLst>
                  <a:outerShdw blurRad="38100" dist="38100" dir="2700000" algn="tl">
                    <a:srgbClr val="000000">
                      <a:alpha val="43137"/>
                    </a:srgbClr>
                  </a:outerShdw>
                </a:effectLst>
                <a:ea typeface="MS Gothic" charset="-128"/>
              </a:rPr>
              <a:t>Ezequiel 37</a:t>
            </a: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r>
              <a:rPr lang="es-CO" sz="2400" b="1" i="1" dirty="0" smtClean="0">
                <a:solidFill>
                  <a:srgbClr val="FF0000"/>
                </a:solidFill>
                <a:ea typeface="MS Gothic" charset="-128"/>
              </a:rPr>
              <a:t>Los Dos Palos</a:t>
            </a:r>
            <a:endParaRPr lang="es-CO" sz="2400" dirty="0">
              <a:solidFill>
                <a:srgbClr val="FF0000"/>
              </a:solidFill>
              <a:ea typeface="MS Gothic" charset="-128"/>
            </a:endParaRPr>
          </a:p>
          <a:p>
            <a:pPr lvl="1">
              <a:buFont typeface="Arial" pitchFamily="34" charset="0"/>
              <a:buChar char="•"/>
            </a:pPr>
            <a:r>
              <a:rPr lang="es-CO" sz="2400" i="1" dirty="0" smtClean="0">
                <a:solidFill>
                  <a:srgbClr val="080808"/>
                </a:solidFill>
              </a:rPr>
              <a:t>Sino </a:t>
            </a:r>
            <a:r>
              <a:rPr lang="es-CO" sz="2400" i="1" dirty="0" smtClean="0">
                <a:solidFill>
                  <a:srgbClr val="080808"/>
                </a:solidFill>
              </a:rPr>
              <a:t>que, Dios promete que ambos serán refinados y purificados, asegurando la ayuda para alcanzar esta pureza, y estas </a:t>
            </a:r>
            <a:r>
              <a:rPr lang="es-CO" sz="2400" b="1" i="1" dirty="0" smtClean="0">
                <a:solidFill>
                  <a:srgbClr val="080808"/>
                </a:solidFill>
              </a:rPr>
              <a:t>dos tablas de madera</a:t>
            </a:r>
            <a:r>
              <a:rPr lang="es-CO" sz="2400" i="1" dirty="0" smtClean="0">
                <a:solidFill>
                  <a:srgbClr val="080808"/>
                </a:solidFill>
              </a:rPr>
              <a:t> se convertirán en </a:t>
            </a:r>
            <a:r>
              <a:rPr lang="es-CO" sz="2400" b="1" i="1" dirty="0" smtClean="0">
                <a:solidFill>
                  <a:srgbClr val="080808"/>
                </a:solidFill>
              </a:rPr>
              <a:t>una en Mi mano.</a:t>
            </a:r>
            <a:r>
              <a:rPr lang="es-CO" sz="2400" i="1" dirty="0" smtClean="0">
                <a:solidFill>
                  <a:srgbClr val="080808"/>
                </a:solidFill>
              </a:rPr>
              <a:t/>
            </a:r>
            <a:br>
              <a:rPr lang="es-CO" sz="2400" i="1" dirty="0" smtClean="0">
                <a:solidFill>
                  <a:srgbClr val="080808"/>
                </a:solidFill>
              </a:rPr>
            </a:br>
            <a:r>
              <a:rPr lang="es-CO" sz="2400" i="1" dirty="0" smtClean="0">
                <a:solidFill>
                  <a:srgbClr val="080808"/>
                </a:solidFill>
              </a:rPr>
              <a:t> Adaptado de </a:t>
            </a:r>
            <a:r>
              <a:rPr lang="es-CO" sz="2400" i="1" dirty="0" err="1" smtClean="0">
                <a:solidFill>
                  <a:srgbClr val="080808"/>
                </a:solidFill>
              </a:rPr>
              <a:t>Rabbí</a:t>
            </a:r>
            <a:r>
              <a:rPr lang="es-CO" sz="2400" i="1" dirty="0" smtClean="0">
                <a:solidFill>
                  <a:srgbClr val="080808"/>
                </a:solidFill>
              </a:rPr>
              <a:t> Mendel Hirsch</a:t>
            </a:r>
            <a:endParaRPr lang="es-ES" sz="2400" i="1"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fontAlgn="auto" hangingPunct="1">
              <a:spcAft>
                <a:spcPts val="0"/>
              </a:spcAft>
              <a:defRPr/>
            </a:pPr>
            <a:endParaRPr lang="en-US" smtClean="0"/>
          </a:p>
        </p:txBody>
      </p:sp>
      <p:pic>
        <p:nvPicPr>
          <p:cNvPr id="33795"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33796"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a:lnSpc>
                <a:spcPct val="92000"/>
              </a:lnSpc>
              <a:spcBef>
                <a:spcPts val="5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a:solidFill>
                  <a:srgbClr val="000000"/>
                </a:solidFill>
                <a:latin typeface="Calibri" charset="0"/>
                <a:ea typeface="MS Gothic" charset="-128"/>
              </a:rPr>
              <a:t>Fuentes: </a:t>
            </a:r>
            <a:r>
              <a:rPr lang="es-CO" sz="2000" dirty="0" err="1">
                <a:solidFill>
                  <a:srgbClr val="000000"/>
                </a:solidFill>
                <a:latin typeface="Calibri" charset="0"/>
                <a:ea typeface="MS Gothic" charset="-128"/>
              </a:rPr>
              <a:t>Toráh</a:t>
            </a:r>
            <a:r>
              <a:rPr lang="es-CO" sz="2000" dirty="0">
                <a:solidFill>
                  <a:srgbClr val="000000"/>
                </a:solidFill>
                <a:latin typeface="Calibri" charset="0"/>
                <a:ea typeface="MS Gothic" charset="-128"/>
              </a:rPr>
              <a:t>, Talmud, </a:t>
            </a:r>
            <a:r>
              <a:rPr lang="es-CO" sz="2000" dirty="0" err="1">
                <a:solidFill>
                  <a:srgbClr val="000000"/>
                </a:solidFill>
                <a:latin typeface="Calibri" charset="0"/>
                <a:ea typeface="MS Gothic" charset="-128"/>
              </a:rPr>
              <a:t>Jewish</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Concepts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Wikipedia</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Kabbalah</a:t>
            </a:r>
            <a:r>
              <a:rPr lang="es-CO" sz="2000" dirty="0">
                <a:solidFill>
                  <a:srgbClr val="000000"/>
                </a:solidFill>
                <a:latin typeface="Calibri" charset="0"/>
                <a:ea typeface="MS Gothic" charset="-128"/>
              </a:rPr>
              <a:t> Online, </a:t>
            </a:r>
            <a:r>
              <a:rPr lang="es-CO" sz="2000" dirty="0" err="1">
                <a:solidFill>
                  <a:srgbClr val="000000"/>
                </a:solidFill>
                <a:latin typeface="Calibri" charset="0"/>
                <a:ea typeface="MS Gothic" charset="-128"/>
              </a:rPr>
              <a:t>Zohar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Rambán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Maimonides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Zev</a:t>
            </a:r>
            <a:r>
              <a:rPr lang="es-CO" sz="2000" dirty="0">
                <a:solidFill>
                  <a:srgbClr val="000000"/>
                </a:solidFill>
                <a:latin typeface="Calibri" charset="0"/>
                <a:ea typeface="MS Gothic" charset="-128"/>
              </a:rPr>
              <a:t> ben </a:t>
            </a:r>
            <a:r>
              <a:rPr lang="es-CO" sz="2000" dirty="0" err="1">
                <a:solidFill>
                  <a:srgbClr val="000000"/>
                </a:solidFill>
                <a:latin typeface="Calibri" charset="0"/>
                <a:ea typeface="MS Gothic" charset="-128"/>
              </a:rPr>
              <a:t>Shimon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HaLevi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Kabbalah</a:t>
            </a:r>
            <a:r>
              <a:rPr lang="es-CO" sz="2000" dirty="0">
                <a:solidFill>
                  <a:srgbClr val="000000"/>
                </a:solidFill>
                <a:latin typeface="Calibri" charset="0"/>
                <a:ea typeface="MS Gothic" charset="-128"/>
              </a:rPr>
              <a:t> and </a:t>
            </a:r>
            <a:r>
              <a:rPr lang="es-CO" sz="2000" dirty="0" err="1">
                <a:solidFill>
                  <a:srgbClr val="000000"/>
                </a:solidFill>
                <a:latin typeface="Calibri" charset="0"/>
                <a:ea typeface="MS Gothic" charset="-128"/>
              </a:rPr>
              <a:t>Exodus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Rabbi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Yissocher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Frand</a:t>
            </a:r>
            <a:endParaRPr lang="es-CO" sz="20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a:solidFill>
                  <a:srgbClr val="000000"/>
                </a:solidFill>
                <a:latin typeface="Calibri" charset="0"/>
                <a:ea typeface="MS Gothic" charset="-128"/>
                <a:hlinkClick r:id="rId5"/>
              </a:rPr>
              <a:t>http://failedmessiah.typepad.com/failed_messiahcom/2005/07/rabbi_aryeh_kap.html</a:t>
            </a: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000000"/>
                </a:solidFill>
                <a:latin typeface="Calibri" charset="0"/>
                <a:ea typeface="MS Gothic" charset="-128"/>
              </a:rPr>
              <a:t>Derechos Reservados Shalom </a:t>
            </a:r>
            <a:r>
              <a:rPr lang="es-CO" sz="1600" dirty="0" err="1">
                <a:solidFill>
                  <a:srgbClr val="000000"/>
                </a:solidFill>
                <a:latin typeface="Calibri" charset="0"/>
                <a:ea typeface="MS Gothic" charset="-128"/>
              </a:rPr>
              <a:t>Haverim</a:t>
            </a:r>
            <a:r>
              <a:rPr lang="es-CO" sz="1600" dirty="0">
                <a:solidFill>
                  <a:srgbClr val="000000"/>
                </a:solidFill>
                <a:latin typeface="Calibri" charset="0"/>
                <a:ea typeface="MS Gothic" charset="-128"/>
              </a:rPr>
              <a:t> </a:t>
            </a:r>
            <a:r>
              <a:rPr lang="es-CO" sz="1600" dirty="0" err="1">
                <a:solidFill>
                  <a:srgbClr val="000000"/>
                </a:solidFill>
                <a:latin typeface="Calibri" charset="0"/>
                <a:ea typeface="MS Gothic" charset="-128"/>
              </a:rPr>
              <a:t>Org</a:t>
            </a: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CCCCFF"/>
                </a:solidFill>
                <a:latin typeface="Calibri" charset="0"/>
                <a:ea typeface="MS Gothic" charset="-128"/>
                <a:hlinkClick r:id="rId6"/>
              </a:rPr>
              <a:t>http://www.shalomhaverim.org</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Director: -</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ELIYAHU BAYONA BEN YOSEF</a:t>
            </a:r>
          </a:p>
          <a:p>
            <a:pPr algn="ctr">
              <a:lnSpc>
                <a:spcPct val="92000"/>
              </a:lnSpc>
              <a:spcBef>
                <a:spcPts val="4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ea typeface="MS Gothic" charset="-128"/>
              </a:rPr>
              <a:t>7 de </a:t>
            </a:r>
            <a:r>
              <a:rPr lang="es-CO" dirty="0" err="1" smtClean="0">
                <a:solidFill>
                  <a:srgbClr val="000000"/>
                </a:solidFill>
                <a:latin typeface="Calibri" charset="0"/>
                <a:ea typeface="MS Gothic" charset="-128"/>
              </a:rPr>
              <a:t>Tevet</a:t>
            </a:r>
            <a:r>
              <a:rPr lang="es-CO" dirty="0" smtClean="0">
                <a:solidFill>
                  <a:srgbClr val="000000"/>
                </a:solidFill>
                <a:latin typeface="Calibri" charset="0"/>
                <a:ea typeface="MS Gothic" charset="-128"/>
              </a:rPr>
              <a:t> 5777- Enero 5 de 2017 - Monsey </a:t>
            </a:r>
            <a:r>
              <a:rPr lang="es-CO" dirty="0">
                <a:solidFill>
                  <a:srgbClr val="000000"/>
                </a:solidFill>
                <a:latin typeface="Calibri" charset="0"/>
                <a:ea typeface="MS Gothic" charset="-128"/>
              </a:rPr>
              <a:t>New York</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21551</TotalTime>
  <Words>2489</Words>
  <Application>Microsoft Office PowerPoint</Application>
  <PresentationFormat>On-screen Show (4:3)</PresentationFormat>
  <Paragraphs>254</Paragraphs>
  <Slides>31</Slides>
  <Notes>31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190</cp:revision>
  <cp:lastPrinted>1601-01-01T00:00:00Z</cp:lastPrinted>
  <dcterms:created xsi:type="dcterms:W3CDTF">1601-01-01T00:00:00Z</dcterms:created>
  <dcterms:modified xsi:type="dcterms:W3CDTF">2017-01-06T00:38:56Z</dcterms:modified>
</cp:coreProperties>
</file>