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37"/>
  </p:notesMasterIdLst>
  <p:handoutMasterIdLst>
    <p:handoutMasterId r:id="rId38"/>
  </p:handoutMasterIdLst>
  <p:sldIdLst>
    <p:sldId id="256" r:id="rId2"/>
    <p:sldId id="548" r:id="rId3"/>
    <p:sldId id="1019" r:id="rId4"/>
    <p:sldId id="1020" r:id="rId5"/>
    <p:sldId id="1021" r:id="rId6"/>
    <p:sldId id="1022" r:id="rId7"/>
    <p:sldId id="1024" r:id="rId8"/>
    <p:sldId id="1025" r:id="rId9"/>
    <p:sldId id="1026" r:id="rId10"/>
    <p:sldId id="1043" r:id="rId11"/>
    <p:sldId id="1044" r:id="rId12"/>
    <p:sldId id="1045" r:id="rId13"/>
    <p:sldId id="1042" r:id="rId14"/>
    <p:sldId id="1047" r:id="rId15"/>
    <p:sldId id="1048" r:id="rId16"/>
    <p:sldId id="1046" r:id="rId17"/>
    <p:sldId id="1027" r:id="rId18"/>
    <p:sldId id="1028" r:id="rId19"/>
    <p:sldId id="1029" r:id="rId20"/>
    <p:sldId id="1023" r:id="rId21"/>
    <p:sldId id="1030" r:id="rId22"/>
    <p:sldId id="1031" r:id="rId23"/>
    <p:sldId id="1049" r:id="rId24"/>
    <p:sldId id="1050" r:id="rId25"/>
    <p:sldId id="1034" r:id="rId26"/>
    <p:sldId id="1035" r:id="rId27"/>
    <p:sldId id="1036" r:id="rId28"/>
    <p:sldId id="1037" r:id="rId29"/>
    <p:sldId id="1038" r:id="rId30"/>
    <p:sldId id="1039" r:id="rId31"/>
    <p:sldId id="1040" r:id="rId32"/>
    <p:sldId id="1041" r:id="rId33"/>
    <p:sldId id="860" r:id="rId34"/>
    <p:sldId id="1051" r:id="rId35"/>
    <p:sldId id="626" r:id="rId36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  <a:srgbClr val="FF9933"/>
    <a:srgbClr val="336600"/>
    <a:srgbClr val="7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1" autoAdjust="0"/>
    <p:restoredTop sz="94660"/>
  </p:normalViewPr>
  <p:slideViewPr>
    <p:cSldViewPr>
      <p:cViewPr varScale="1">
        <p:scale>
          <a:sx n="83" d="100"/>
          <a:sy n="83" d="100"/>
        </p:scale>
        <p:origin x="-252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62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3C8C93A3-EA46-4001-AE93-8C8CE714ADC3}" type="datetimeFigureOut">
              <a:rPr lang="en-US"/>
              <a:pPr>
                <a:defRPr/>
              </a:pPr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1216C4CF-F440-46A2-AFD7-B85FA19EE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E36AD2BD-1682-41D9-9695-8A70278D5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94CD257B-B64E-43E2-A68D-DC3017900577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182ACBFA-D51B-47E1-9006-3E6D4C37A85E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B6E69FD-1A87-48B3-9457-37BC4685EBD7}" type="slidenum">
              <a:rPr lang="en-US"/>
              <a:pPr>
                <a:defRPr/>
              </a:pPr>
              <a:t>‹#›</a:t>
            </a:fld>
            <a:fld id="{84F37191-21F8-4EDB-B5BA-8C46C54B6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4E40F-C0DE-4B87-9386-F6E5E638E344}" type="slidenum">
              <a:rPr lang="en-US"/>
              <a:pPr>
                <a:defRPr/>
              </a:pPr>
              <a:t>‹#›</a:t>
            </a:fld>
            <a:fld id="{98F2C53C-1BFD-48FB-90C8-DDCA1EFC3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C8DAC3-340C-4B61-8E2D-2E0AB9873B09}" type="slidenum">
              <a:rPr lang="en-US"/>
              <a:pPr>
                <a:defRPr/>
              </a:pPr>
              <a:t>‹#›</a:t>
            </a:fld>
            <a:fld id="{67674A0E-9B34-455F-9BF0-75D6FCE22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DC1144-312A-4E9D-B68B-F6668B86E8A8}" type="slidenum">
              <a:rPr lang="en-US"/>
              <a:pPr>
                <a:defRPr/>
              </a:pPr>
              <a:t>‹#›</a:t>
            </a:fld>
            <a:fld id="{33F279F7-968B-4E2F-9F4C-CA11B16A4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34EC97-8E4D-4751-BAAB-1A427DA12BBC}" type="slidenum">
              <a:rPr lang="en-US"/>
              <a:pPr>
                <a:defRPr/>
              </a:pPr>
              <a:t>‹#›</a:t>
            </a:fld>
            <a:fld id="{A47951E6-8B2C-4444-84CD-DBDCD9A54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1EF2EB-FC40-4AB3-8964-67E3D45FA28C}" type="slidenum">
              <a:rPr lang="en-US"/>
              <a:pPr>
                <a:defRPr/>
              </a:pPr>
              <a:t>‹#›</a:t>
            </a:fld>
            <a:fld id="{A8D49B5C-F19C-4E0B-819F-7D544960C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2674E-1243-434B-AC24-76F63320126A}" type="slidenum">
              <a:rPr lang="en-US"/>
              <a:pPr>
                <a:defRPr/>
              </a:pPr>
              <a:t>‹#›</a:t>
            </a:fld>
            <a:fld id="{FCF79CAE-CF57-44AB-91C1-2BAE7F509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C151EB-0715-4BFD-B8ED-DD915CE25541}" type="slidenum">
              <a:rPr lang="en-US"/>
              <a:pPr>
                <a:defRPr/>
              </a:pPr>
              <a:t>‹#›</a:t>
            </a:fld>
            <a:fld id="{B92CB829-2A6F-4414-8412-558B9C03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676645D-4B10-4AAE-9F33-D3FB323AA933}" type="slidenum">
              <a:rPr lang="en-US"/>
              <a:pPr>
                <a:defRPr/>
              </a:pPr>
              <a:t>‹#›</a:t>
            </a:fld>
            <a:fld id="{44E4FE9F-CCFB-401A-A1FD-DB83F60EC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85BCE-2DA6-4677-9E1B-5399A4753EFD}" type="slidenum">
              <a:rPr lang="en-US"/>
              <a:pPr>
                <a:defRPr/>
              </a:pPr>
              <a:t>‹#›</a:t>
            </a:fld>
            <a:fld id="{B5F0D661-CF98-49D3-A718-B10641FB9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B63C3-E041-4D4C-99A2-B200ABC7E138}" type="slidenum">
              <a:rPr lang="en-US"/>
              <a:pPr>
                <a:defRPr/>
              </a:pPr>
              <a:t>‹#›</a:t>
            </a:fld>
            <a:fld id="{A2B4590A-D5DD-4888-81D7-78C918881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5DDF8-8E47-4784-B932-2E86EC99AD29}" type="slidenum">
              <a:rPr lang="en-US"/>
              <a:pPr>
                <a:defRPr/>
              </a:pPr>
              <a:t>‹#›</a:t>
            </a:fld>
            <a:fld id="{54A96692-F12A-494B-872B-5046E4823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 b="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fld id="{C4086C73-02C0-4F3E-A26A-290EA095597B}" type="slidenum">
              <a:rPr lang="en-US"/>
              <a:pPr>
                <a:defRPr/>
              </a:pPr>
              <a:t>‹#›</a:t>
            </a:fld>
            <a:fld id="{3DFD439E-F322-49CA-B4C6-3B8B48994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4" r:id="rId2"/>
    <p:sldLayoutId id="2147483760" r:id="rId3"/>
    <p:sldLayoutId id="2147483761" r:id="rId4"/>
    <p:sldLayoutId id="2147483762" r:id="rId5"/>
    <p:sldLayoutId id="2147483763" r:id="rId6"/>
    <p:sldLayoutId id="2147483755" r:id="rId7"/>
    <p:sldLayoutId id="2147483764" r:id="rId8"/>
    <p:sldLayoutId id="2147483765" r:id="rId9"/>
    <p:sldLayoutId id="2147483756" r:id="rId10"/>
    <p:sldLayoutId id="2147483757" r:id="rId11"/>
    <p:sldLayoutId id="2147483758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shemot_bo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shemot_beshalaj.htm#C32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alomhaverim.org/Aliyot/aliyot_shemot_beshalaj.htm#C329" TargetMode="External"/><Relationship Id="rId4" Type="http://schemas.openxmlformats.org/officeDocument/2006/relationships/hyperlink" Target="http://www.shalomhaverim.org/Aliyot/aliyot_shemot_beshalaj.htm#C32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alomhaverim.org/Aliyot/aliyot_shemot_beshalaj.htm#C329" TargetMode="External"/><Relationship Id="rId4" Type="http://schemas.openxmlformats.org/officeDocument/2006/relationships/hyperlink" Target="http://www.shalomhaverim.org/Aliyot/aliyot_shemot_beshalaj.htm#C32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alomhaverim.org/Aliyot/aliyot_shemot_beshalaj.htm#C329" TargetMode="External"/><Relationship Id="rId4" Type="http://schemas.openxmlformats.org/officeDocument/2006/relationships/hyperlink" Target="http://www.shalomhaverim.org/Aliyot/aliyot_shemot_beshalaj.htm#C32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alomhaverim.org/Aliyot/aliyot_shemot_beshalaj.htm#C332" TargetMode="External"/><Relationship Id="rId4" Type="http://schemas.openxmlformats.org/officeDocument/2006/relationships/hyperlink" Target="http://www.shalomhaverim.org/Aliyot/aliyot_shemot_beshalaj.htm#C33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alomhaverim.org/Aliyot/aliyot_shemot_beshalaj.htm#C332" TargetMode="External"/><Relationship Id="rId4" Type="http://schemas.openxmlformats.org/officeDocument/2006/relationships/hyperlink" Target="http://www.shalomhaverim.org/Aliyot/aliyot_shemot_beshalaj.htm#C33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alomhaverim.org/Aliyot/aliyot_shemot_beshalaj.htm#C332" TargetMode="External"/><Relationship Id="rId4" Type="http://schemas.openxmlformats.org/officeDocument/2006/relationships/hyperlink" Target="http://www.shalomhaverim.org/Aliyot/aliyot_shemot_beshalaj.htm#C33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10243" name="Date Placeholder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buFont typeface="Times New Roman" pitchFamily="18" charset="0"/>
              <a:buNone/>
              <a:defRPr/>
            </a:pPr>
            <a:r>
              <a:rPr lang="en-US" smtClean="0">
                <a:ea typeface="MS Gothic" pitchFamily="49" charset="-128"/>
              </a:rPr>
              <a:t>5/5/16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Parashat</a:t>
            </a:r>
            <a:r>
              <a:rPr lang="en-US" sz="32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Shemot </a:t>
            </a:r>
            <a:r>
              <a:rPr lang="en-US" sz="3200" dirty="0" err="1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Beshalaj</a:t>
            </a:r>
            <a:endParaRPr lang="en-US" sz="32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Cómo conocer a Dios?</a:t>
            </a:r>
            <a:endParaRPr lang="en-US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New York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2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13: 17  al  17:16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Paró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finalmente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envía</a:t>
            </a:r>
            <a:r>
              <a:rPr lang="en-US" sz="2400" dirty="0" smtClean="0">
                <a:solidFill>
                  <a:schemeClr val="tx1"/>
                </a:solidFill>
              </a:rPr>
              <a:t> a Bnei Israel </a:t>
            </a:r>
            <a:r>
              <a:rPr lang="en-US" sz="2400" dirty="0" err="1" smtClean="0">
                <a:solidFill>
                  <a:schemeClr val="tx1"/>
                </a:solidFill>
              </a:rPr>
              <a:t>fuera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Egipto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Hashem </a:t>
            </a:r>
            <a:r>
              <a:rPr lang="en-US" sz="2400" dirty="0" err="1" smtClean="0">
                <a:solidFill>
                  <a:schemeClr val="tx1"/>
                </a:solidFill>
              </a:rPr>
              <a:t>dirige</a:t>
            </a:r>
            <a:r>
              <a:rPr lang="en-US" sz="2400" dirty="0" smtClean="0">
                <a:solidFill>
                  <a:schemeClr val="tx1"/>
                </a:solidFill>
              </a:rPr>
              <a:t> al pueblo judío </a:t>
            </a:r>
            <a:r>
              <a:rPr lang="en-US" sz="2400" dirty="0" err="1" smtClean="0">
                <a:solidFill>
                  <a:schemeClr val="tx1"/>
                </a:solidFill>
              </a:rPr>
              <a:t>hacia</a:t>
            </a:r>
            <a:r>
              <a:rPr lang="en-US" sz="2400" dirty="0" smtClean="0">
                <a:solidFill>
                  <a:schemeClr val="tx1"/>
                </a:solidFill>
              </a:rPr>
              <a:t> Eretz Israel con </a:t>
            </a:r>
            <a:r>
              <a:rPr lang="en-US" sz="2400" dirty="0" err="1" smtClean="0">
                <a:solidFill>
                  <a:schemeClr val="tx1"/>
                </a:solidFill>
              </a:rPr>
              <a:t>columnas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nubes</a:t>
            </a:r>
            <a:r>
              <a:rPr lang="en-US" sz="2400" dirty="0" smtClean="0">
                <a:solidFill>
                  <a:schemeClr val="tx1"/>
                </a:solidFill>
              </a:rPr>
              <a:t> y </a:t>
            </a:r>
            <a:r>
              <a:rPr lang="en-US" sz="2400" dirty="0" err="1" smtClean="0">
                <a:solidFill>
                  <a:schemeClr val="tx1"/>
                </a:solidFill>
              </a:rPr>
              <a:t>fuego</a:t>
            </a:r>
            <a:r>
              <a:rPr lang="en-US" sz="2400" dirty="0" smtClean="0">
                <a:solidFill>
                  <a:schemeClr val="tx1"/>
                </a:solidFill>
              </a:rPr>
              <a:t> en </a:t>
            </a:r>
            <a:r>
              <a:rPr lang="en-US" sz="2400" dirty="0" err="1" smtClean="0">
                <a:solidFill>
                  <a:schemeClr val="tx1"/>
                </a:solidFill>
              </a:rPr>
              <a:t>una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ruta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circundante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evita</a:t>
            </a:r>
            <a:r>
              <a:rPr lang="en-US" sz="2400" dirty="0" smtClean="0">
                <a:solidFill>
                  <a:schemeClr val="tx1"/>
                </a:solidFill>
              </a:rPr>
              <a:t> a los </a:t>
            </a:r>
            <a:r>
              <a:rPr lang="en-US" sz="2400" dirty="0" err="1" smtClean="0">
                <a:solidFill>
                  <a:schemeClr val="tx1"/>
                </a:solidFill>
              </a:rPr>
              <a:t>plishtim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</a:rPr>
              <a:t>filisteos</a:t>
            </a:r>
            <a:r>
              <a:rPr lang="en-US" sz="2400" dirty="0" smtClean="0">
                <a:solidFill>
                  <a:schemeClr val="tx1"/>
                </a:solidFill>
              </a:rPr>
              <a:t>).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Paró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lamenta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pérdida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tantos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esclavos</a:t>
            </a:r>
            <a:r>
              <a:rPr lang="en-US" sz="2400" dirty="0" smtClean="0">
                <a:solidFill>
                  <a:schemeClr val="tx1"/>
                </a:solidFill>
              </a:rPr>
              <a:t> y </a:t>
            </a:r>
            <a:r>
              <a:rPr lang="en-US" sz="2400" dirty="0" err="1" smtClean="0">
                <a:solidFill>
                  <a:schemeClr val="tx1"/>
                </a:solidFill>
              </a:rPr>
              <a:t>persigue</a:t>
            </a:r>
            <a:r>
              <a:rPr lang="en-US" sz="2400" dirty="0" smtClean="0">
                <a:solidFill>
                  <a:schemeClr val="tx1"/>
                </a:solidFill>
              </a:rPr>
              <a:t> a los </a:t>
            </a:r>
            <a:r>
              <a:rPr lang="en-US" sz="2400" dirty="0" err="1" smtClean="0">
                <a:solidFill>
                  <a:schemeClr val="tx1"/>
                </a:solidFill>
              </a:rPr>
              <a:t>judíos</a:t>
            </a:r>
            <a:r>
              <a:rPr lang="en-US" sz="2400" dirty="0" smtClean="0">
                <a:solidFill>
                  <a:schemeClr val="tx1"/>
                </a:solidFill>
              </a:rPr>
              <a:t> con </a:t>
            </a:r>
            <a:r>
              <a:rPr lang="en-US" sz="2400" dirty="0" err="1" smtClean="0">
                <a:solidFill>
                  <a:schemeClr val="tx1"/>
                </a:solidFill>
              </a:rPr>
              <a:t>su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ejército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Los Bnei Israel se </a:t>
            </a:r>
            <a:r>
              <a:rPr lang="en-US" sz="2400" dirty="0" err="1" smtClean="0">
                <a:solidFill>
                  <a:schemeClr val="tx1"/>
                </a:solidFill>
              </a:rPr>
              <a:t>asustan</a:t>
            </a:r>
            <a:r>
              <a:rPr lang="en-US" sz="2400" dirty="0" smtClean="0">
                <a:solidFill>
                  <a:schemeClr val="tx1"/>
                </a:solidFill>
              </a:rPr>
              <a:t> mucho al ver a los </a:t>
            </a:r>
            <a:r>
              <a:rPr lang="en-US" sz="2400" dirty="0" err="1" smtClean="0">
                <a:solidFill>
                  <a:schemeClr val="tx1"/>
                </a:solidFill>
              </a:rPr>
              <a:t>egipcios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aproximarse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pero</a:t>
            </a:r>
            <a:r>
              <a:rPr lang="en-US" sz="2400" dirty="0" smtClean="0">
                <a:solidFill>
                  <a:schemeClr val="tx1"/>
                </a:solidFill>
              </a:rPr>
              <a:t> Hashem los </a:t>
            </a:r>
            <a:r>
              <a:rPr lang="en-US" sz="2400" dirty="0" err="1" smtClean="0">
                <a:solidFill>
                  <a:schemeClr val="tx1"/>
                </a:solidFill>
              </a:rPr>
              <a:t>protege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13: 17  al  17:16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Moshé </a:t>
            </a:r>
            <a:r>
              <a:rPr lang="en-US" sz="2400" dirty="0" err="1" smtClean="0">
                <a:solidFill>
                  <a:schemeClr val="tx1"/>
                </a:solidFill>
              </a:rPr>
              <a:t>levanta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bastón</a:t>
            </a:r>
            <a:r>
              <a:rPr lang="en-US" sz="2400" dirty="0" smtClean="0">
                <a:solidFill>
                  <a:schemeClr val="tx1"/>
                </a:solidFill>
              </a:rPr>
              <a:t> y Hashem parte el mar </a:t>
            </a:r>
            <a:r>
              <a:rPr lang="en-US" sz="2400" dirty="0" err="1" smtClean="0">
                <a:solidFill>
                  <a:schemeClr val="tx1"/>
                </a:solidFill>
              </a:rPr>
              <a:t>permitiendo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Bnei Israel lo </a:t>
            </a:r>
            <a:r>
              <a:rPr lang="en-US" sz="2400" dirty="0" err="1" smtClean="0">
                <a:solidFill>
                  <a:schemeClr val="tx1"/>
                </a:solidFill>
              </a:rPr>
              <a:t>cruce</a:t>
            </a:r>
            <a:r>
              <a:rPr lang="en-US" sz="2400" dirty="0" smtClean="0">
                <a:solidFill>
                  <a:schemeClr val="tx1"/>
                </a:solidFill>
              </a:rPr>
              <a:t> sin </a:t>
            </a:r>
            <a:r>
              <a:rPr lang="en-US" sz="2400" dirty="0" err="1" smtClean="0">
                <a:solidFill>
                  <a:schemeClr val="tx1"/>
                </a:solidFill>
              </a:rPr>
              <a:t>peligro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Paró</a:t>
            </a:r>
            <a:r>
              <a:rPr lang="en-US" sz="2400" dirty="0" smtClean="0">
                <a:solidFill>
                  <a:schemeClr val="tx1"/>
                </a:solidFill>
              </a:rPr>
              <a:t>, con el </a:t>
            </a:r>
            <a:r>
              <a:rPr lang="en-US" sz="2400" dirty="0" err="1" smtClean="0">
                <a:solidFill>
                  <a:schemeClr val="tx1"/>
                </a:solidFill>
              </a:rPr>
              <a:t>corazón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endurecido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Hashem, </a:t>
            </a:r>
            <a:r>
              <a:rPr lang="en-US" sz="2400" dirty="0" err="1" smtClean="0">
                <a:solidFill>
                  <a:schemeClr val="tx1"/>
                </a:solidFill>
              </a:rPr>
              <a:t>ordena</a:t>
            </a:r>
            <a:r>
              <a:rPr lang="en-US" sz="2400" dirty="0" smtClean="0">
                <a:solidFill>
                  <a:schemeClr val="tx1"/>
                </a:solidFill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</a:rPr>
              <a:t>su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ejército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perseguir</a:t>
            </a:r>
            <a:r>
              <a:rPr lang="en-US" sz="2400" dirty="0" smtClean="0">
                <a:solidFill>
                  <a:schemeClr val="tx1"/>
                </a:solidFill>
              </a:rPr>
              <a:t> a Bnei Israel, y al </a:t>
            </a:r>
            <a:r>
              <a:rPr lang="en-US" sz="2400" dirty="0" err="1" smtClean="0">
                <a:solidFill>
                  <a:schemeClr val="tx1"/>
                </a:solidFill>
              </a:rPr>
              <a:t>hacerlo</a:t>
            </a:r>
            <a:r>
              <a:rPr lang="en-US" sz="2400" dirty="0" smtClean="0">
                <a:solidFill>
                  <a:schemeClr val="tx1"/>
                </a:solidFill>
              </a:rPr>
              <a:t> las </a:t>
            </a:r>
            <a:r>
              <a:rPr lang="en-US" sz="2400" dirty="0" err="1" smtClean="0">
                <a:solidFill>
                  <a:schemeClr val="tx1"/>
                </a:solidFill>
              </a:rPr>
              <a:t>aguas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caen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sobre</a:t>
            </a:r>
            <a:r>
              <a:rPr lang="en-US" sz="2400" dirty="0" smtClean="0">
                <a:solidFill>
                  <a:schemeClr val="tx1"/>
                </a:solidFill>
              </a:rPr>
              <a:t> la armada </a:t>
            </a:r>
            <a:r>
              <a:rPr lang="en-US" sz="2400" dirty="0" err="1" smtClean="0">
                <a:solidFill>
                  <a:schemeClr val="tx1"/>
                </a:solidFill>
              </a:rPr>
              <a:t>egipcia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Moshé </a:t>
            </a:r>
            <a:r>
              <a:rPr lang="en-US" sz="2400" dirty="0" smtClean="0">
                <a:solidFill>
                  <a:schemeClr val="tx1"/>
                </a:solidFill>
              </a:rPr>
              <a:t>y Miriam </a:t>
            </a:r>
            <a:r>
              <a:rPr lang="en-US" sz="2400" dirty="0" err="1" smtClean="0">
                <a:solidFill>
                  <a:schemeClr val="tx1"/>
                </a:solidFill>
              </a:rPr>
              <a:t>dirigen</a:t>
            </a:r>
            <a:r>
              <a:rPr lang="en-US" sz="2400" dirty="0" smtClean="0">
                <a:solidFill>
                  <a:schemeClr val="tx1"/>
                </a:solidFill>
              </a:rPr>
              <a:t> a hombres y </a:t>
            </a:r>
            <a:r>
              <a:rPr lang="en-US" sz="2400" dirty="0" err="1" smtClean="0">
                <a:solidFill>
                  <a:schemeClr val="tx1"/>
                </a:solidFill>
              </a:rPr>
              <a:t>mujeres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respectivamente</a:t>
            </a:r>
            <a:r>
              <a:rPr lang="en-US" sz="2400" dirty="0" smtClean="0">
                <a:solidFill>
                  <a:schemeClr val="tx1"/>
                </a:solidFill>
              </a:rPr>
              <a:t>, en un canto de </a:t>
            </a:r>
            <a:r>
              <a:rPr lang="en-US" sz="2400" dirty="0" err="1" smtClean="0">
                <a:solidFill>
                  <a:schemeClr val="tx1"/>
                </a:solidFill>
              </a:rPr>
              <a:t>agradecimiento</a:t>
            </a:r>
            <a:r>
              <a:rPr lang="en-US" sz="2400" dirty="0" smtClean="0">
                <a:solidFill>
                  <a:schemeClr val="tx1"/>
                </a:solidFill>
              </a:rPr>
              <a:t> a Hashem.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13: 17  al  17:16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Luego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viajar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tres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días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sólo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encontrar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aguas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amargas</a:t>
            </a:r>
            <a:r>
              <a:rPr lang="en-US" sz="2400" dirty="0" smtClean="0">
                <a:solidFill>
                  <a:schemeClr val="tx1"/>
                </a:solidFill>
              </a:rPr>
              <a:t> en </a:t>
            </a:r>
            <a:r>
              <a:rPr lang="en-US" sz="2400" dirty="0" err="1" smtClean="0">
                <a:solidFill>
                  <a:schemeClr val="tx1"/>
                </a:solidFill>
              </a:rPr>
              <a:t>Marah</a:t>
            </a:r>
            <a:r>
              <a:rPr lang="en-US" sz="2400" dirty="0" smtClean="0">
                <a:solidFill>
                  <a:schemeClr val="tx1"/>
                </a:solidFill>
              </a:rPr>
              <a:t>, el pueblo </a:t>
            </a:r>
            <a:r>
              <a:rPr lang="en-US" sz="2400" dirty="0" err="1" smtClean="0">
                <a:solidFill>
                  <a:schemeClr val="tx1"/>
                </a:solidFill>
              </a:rPr>
              <a:t>empieza</a:t>
            </a:r>
            <a:r>
              <a:rPr lang="en-US" sz="2400" dirty="0" smtClean="0">
                <a:solidFill>
                  <a:schemeClr val="tx1"/>
                </a:solidFill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</a:rPr>
              <a:t>quejarse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Moshé </a:t>
            </a:r>
            <a:r>
              <a:rPr lang="en-US" sz="2400" dirty="0" smtClean="0">
                <a:solidFill>
                  <a:schemeClr val="tx1"/>
                </a:solidFill>
              </a:rPr>
              <a:t>produce </a:t>
            </a:r>
            <a:r>
              <a:rPr lang="en-US" sz="2400" dirty="0" err="1" smtClean="0">
                <a:solidFill>
                  <a:schemeClr val="tx1"/>
                </a:solidFill>
              </a:rPr>
              <a:t>milagrosamente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aguas</a:t>
            </a:r>
            <a:r>
              <a:rPr lang="en-US" sz="2400" dirty="0" smtClean="0">
                <a:solidFill>
                  <a:schemeClr val="tx1"/>
                </a:solidFill>
              </a:rPr>
              <a:t> potables de las </a:t>
            </a:r>
            <a:r>
              <a:rPr lang="en-US" sz="2400" dirty="0" err="1" smtClean="0">
                <a:solidFill>
                  <a:schemeClr val="tx1"/>
                </a:solidFill>
              </a:rPr>
              <a:t>amargas</a:t>
            </a:r>
            <a:r>
              <a:rPr lang="en-US" sz="2400" dirty="0" smtClean="0">
                <a:solidFill>
                  <a:schemeClr val="tx1"/>
                </a:solidFill>
              </a:rPr>
              <a:t>, y </a:t>
            </a:r>
            <a:r>
              <a:rPr lang="en-US" sz="2400" dirty="0" err="1" smtClean="0">
                <a:solidFill>
                  <a:schemeClr val="tx1"/>
                </a:solidFill>
              </a:rPr>
              <a:t>ahí</a:t>
            </a:r>
            <a:r>
              <a:rPr lang="en-US" sz="2400" dirty="0" smtClean="0">
                <a:solidFill>
                  <a:schemeClr val="tx1"/>
                </a:solidFill>
              </a:rPr>
              <a:t> en </a:t>
            </a:r>
            <a:r>
              <a:rPr lang="en-US" sz="2400" dirty="0" err="1" smtClean="0">
                <a:solidFill>
                  <a:schemeClr val="tx1"/>
                </a:solidFill>
              </a:rPr>
              <a:t>Marah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reciben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ciertas</a:t>
            </a:r>
            <a:r>
              <a:rPr lang="en-US" sz="2400" dirty="0" smtClean="0">
                <a:solidFill>
                  <a:schemeClr val="tx1"/>
                </a:solidFill>
              </a:rPr>
              <a:t> mitzvot.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El </a:t>
            </a:r>
            <a:r>
              <a:rPr lang="en-US" sz="2400" dirty="0" smtClean="0">
                <a:solidFill>
                  <a:schemeClr val="tx1"/>
                </a:solidFill>
              </a:rPr>
              <a:t>pueblo se </a:t>
            </a:r>
            <a:r>
              <a:rPr lang="en-US" sz="2400" dirty="0" err="1" smtClean="0">
                <a:solidFill>
                  <a:schemeClr val="tx1"/>
                </a:solidFill>
              </a:rPr>
              <a:t>queja</a:t>
            </a:r>
            <a:r>
              <a:rPr lang="en-US" sz="2400" dirty="0" smtClean="0">
                <a:solidFill>
                  <a:schemeClr val="tx1"/>
                </a:solidFill>
              </a:rPr>
              <a:t> ante Moshé y </a:t>
            </a:r>
            <a:r>
              <a:rPr lang="en-US" sz="2400" dirty="0" err="1" smtClean="0">
                <a:solidFill>
                  <a:schemeClr val="tx1"/>
                </a:solidFill>
              </a:rPr>
              <a:t>Aarón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tenían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mejor</a:t>
            </a:r>
            <a:r>
              <a:rPr lang="en-US" sz="2400" dirty="0" smtClean="0">
                <a:solidFill>
                  <a:schemeClr val="tx1"/>
                </a:solidFill>
              </a:rPr>
              <a:t> comida en </a:t>
            </a:r>
            <a:r>
              <a:rPr lang="en-US" sz="2400" dirty="0" err="1" smtClean="0">
                <a:solidFill>
                  <a:schemeClr val="tx1"/>
                </a:solidFill>
              </a:rPr>
              <a:t>Egipto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Hashem </a:t>
            </a:r>
            <a:r>
              <a:rPr lang="en-US" sz="2400" dirty="0" err="1" smtClean="0">
                <a:solidFill>
                  <a:schemeClr val="tx1"/>
                </a:solidFill>
              </a:rPr>
              <a:t>envía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perdices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modo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tengan</a:t>
            </a:r>
            <a:r>
              <a:rPr lang="en-US" sz="2400" dirty="0" smtClean="0">
                <a:solidFill>
                  <a:schemeClr val="tx1"/>
                </a:solidFill>
              </a:rPr>
              <a:t> carne y les </a:t>
            </a:r>
            <a:r>
              <a:rPr lang="en-US" sz="2400" dirty="0" err="1" smtClean="0">
                <a:solidFill>
                  <a:schemeClr val="tx1"/>
                </a:solidFill>
              </a:rPr>
              <a:t>provee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maná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13: 17  al  17:16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Es </a:t>
            </a:r>
            <a:r>
              <a:rPr lang="en-US" sz="2400" dirty="0" smtClean="0">
                <a:solidFill>
                  <a:schemeClr val="tx1"/>
                </a:solidFill>
              </a:rPr>
              <a:t>un pan </a:t>
            </a:r>
            <a:r>
              <a:rPr lang="en-US" sz="2400" dirty="0" err="1" smtClean="0">
                <a:solidFill>
                  <a:schemeClr val="tx1"/>
                </a:solidFill>
              </a:rPr>
              <a:t>milagroso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cae</a:t>
            </a:r>
            <a:r>
              <a:rPr lang="en-US" sz="2400" dirty="0" smtClean="0">
                <a:solidFill>
                  <a:schemeClr val="tx1"/>
                </a:solidFill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</a:rPr>
              <a:t>cielo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cada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día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excepto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sábado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Sin </a:t>
            </a:r>
            <a:r>
              <a:rPr lang="en-US" sz="2400" dirty="0" smtClean="0">
                <a:solidFill>
                  <a:schemeClr val="tx1"/>
                </a:solidFill>
              </a:rPr>
              <a:t>embargo, el </a:t>
            </a:r>
            <a:r>
              <a:rPr lang="en-US" sz="2400" dirty="0" err="1" smtClean="0">
                <a:solidFill>
                  <a:schemeClr val="tx1"/>
                </a:solidFill>
              </a:rPr>
              <a:t>viernes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una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doble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porción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desciende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abastecer</a:t>
            </a:r>
            <a:r>
              <a:rPr lang="en-US" sz="2400" dirty="0" smtClean="0">
                <a:solidFill>
                  <a:schemeClr val="tx1"/>
                </a:solidFill>
              </a:rPr>
              <a:t> las </a:t>
            </a:r>
            <a:r>
              <a:rPr lang="en-US" sz="2400" dirty="0" err="1" smtClean="0">
                <a:solidFill>
                  <a:schemeClr val="tx1"/>
                </a:solidFill>
              </a:rPr>
              <a:t>necesidades</a:t>
            </a:r>
            <a:r>
              <a:rPr lang="en-US" sz="2400" dirty="0" smtClean="0">
                <a:solidFill>
                  <a:schemeClr val="tx1"/>
                </a:solidFill>
              </a:rPr>
              <a:t> de Shabbat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Nadie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puede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obtener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más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porción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diaria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pero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maná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colectó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viernes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basta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dos </a:t>
            </a:r>
            <a:r>
              <a:rPr lang="en-US" sz="2400" dirty="0" err="1" smtClean="0">
                <a:solidFill>
                  <a:schemeClr val="tx1"/>
                </a:solidFill>
              </a:rPr>
              <a:t>días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modo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judíos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puedan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descansar</a:t>
            </a:r>
            <a:r>
              <a:rPr lang="en-US" sz="2400" dirty="0" smtClean="0">
                <a:solidFill>
                  <a:schemeClr val="tx1"/>
                </a:solidFill>
              </a:rPr>
              <a:t> en Shabbat.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Una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porción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maná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separa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como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recordatorio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futuras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generaciones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13: 17  al  17:16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Luego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judíos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quejan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otra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vez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falta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agua</a:t>
            </a:r>
            <a:r>
              <a:rPr lang="en-US" sz="2400" dirty="0" smtClean="0">
                <a:solidFill>
                  <a:schemeClr val="tx1"/>
                </a:solidFill>
              </a:rPr>
              <a:t>, Moshé </a:t>
            </a:r>
            <a:r>
              <a:rPr lang="en-US" sz="2400" dirty="0" err="1" smtClean="0">
                <a:solidFill>
                  <a:schemeClr val="tx1"/>
                </a:solidFill>
              </a:rPr>
              <a:t>milagrosamente</a:t>
            </a:r>
            <a:r>
              <a:rPr lang="en-US" sz="2400" dirty="0" smtClean="0">
                <a:solidFill>
                  <a:schemeClr val="tx1"/>
                </a:solidFill>
              </a:rPr>
              <a:t> produce </a:t>
            </a:r>
            <a:r>
              <a:rPr lang="en-US" sz="2400" dirty="0" err="1" smtClean="0">
                <a:solidFill>
                  <a:schemeClr val="tx1"/>
                </a:solidFill>
              </a:rPr>
              <a:t>agua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una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roca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Entonces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Amalek </a:t>
            </a:r>
            <a:r>
              <a:rPr lang="en-US" sz="2400" dirty="0" err="1" smtClean="0">
                <a:solidFill>
                  <a:schemeClr val="tx1"/>
                </a:solidFill>
              </a:rPr>
              <a:t>ataca</a:t>
            </a:r>
            <a:r>
              <a:rPr lang="en-US" sz="2400" dirty="0" smtClean="0">
                <a:solidFill>
                  <a:schemeClr val="tx1"/>
                </a:solidFill>
              </a:rPr>
              <a:t> a los </a:t>
            </a:r>
            <a:r>
              <a:rPr lang="en-US" sz="2400" dirty="0" err="1" smtClean="0">
                <a:solidFill>
                  <a:schemeClr val="tx1"/>
                </a:solidFill>
              </a:rPr>
              <a:t>judíos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chemeClr val="tx1"/>
                </a:solidFill>
              </a:rPr>
              <a:t>Yoshua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dirige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batalla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mientras</a:t>
            </a:r>
            <a:r>
              <a:rPr lang="en-US" sz="2400" dirty="0" smtClean="0">
                <a:solidFill>
                  <a:schemeClr val="tx1"/>
                </a:solidFill>
              </a:rPr>
              <a:t> Moshé </a:t>
            </a:r>
            <a:r>
              <a:rPr lang="en-US" sz="2400" dirty="0" err="1" smtClean="0">
                <a:solidFill>
                  <a:schemeClr val="tx1"/>
                </a:solidFill>
              </a:rPr>
              <a:t>reza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bienestar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13: 17  al  17:16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Shabat </a:t>
            </a:r>
            <a:r>
              <a:rPr lang="es-ES" sz="2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Shirá</a:t>
            </a:r>
            <a:endParaRPr lang="es-ES" sz="24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El Shabat en el cual </a:t>
            </a:r>
            <a:r>
              <a:rPr lang="es-ES" sz="2400" dirty="0" err="1" smtClean="0">
                <a:solidFill>
                  <a:schemeClr val="tx1"/>
                </a:solidFill>
              </a:rPr>
              <a:t>Parashat</a:t>
            </a: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</a:rPr>
              <a:t>Beshalaj</a:t>
            </a:r>
            <a:r>
              <a:rPr lang="es-ES" sz="2400" dirty="0" smtClean="0">
                <a:solidFill>
                  <a:schemeClr val="tx1"/>
                </a:solidFill>
              </a:rPr>
              <a:t> es leído es también llamado Shabat </a:t>
            </a:r>
            <a:r>
              <a:rPr lang="es-ES" sz="2400" dirty="0" err="1" smtClean="0">
                <a:solidFill>
                  <a:schemeClr val="tx1"/>
                </a:solidFill>
              </a:rPr>
              <a:t>Shirá</a:t>
            </a:r>
            <a:r>
              <a:rPr lang="es-ES" sz="2400" dirty="0" smtClean="0">
                <a:solidFill>
                  <a:schemeClr val="tx1"/>
                </a:solidFill>
              </a:rPr>
              <a:t>, por la canción (</a:t>
            </a:r>
            <a:r>
              <a:rPr lang="es-ES" sz="2400" dirty="0" err="1" smtClean="0">
                <a:solidFill>
                  <a:schemeClr val="tx1"/>
                </a:solidFill>
              </a:rPr>
              <a:t>shirá</a:t>
            </a:r>
            <a:r>
              <a:rPr lang="es-ES" sz="2400" dirty="0" smtClean="0">
                <a:solidFill>
                  <a:schemeClr val="tx1"/>
                </a:solidFill>
              </a:rPr>
              <a:t>) que el Pueblo Judío cantó como plegaria a </a:t>
            </a:r>
            <a:r>
              <a:rPr lang="es-ES" sz="2400" dirty="0" smtClean="0">
                <a:solidFill>
                  <a:schemeClr val="tx1"/>
                </a:solidFill>
              </a:rPr>
              <a:t>Dios </a:t>
            </a:r>
            <a:r>
              <a:rPr lang="es-ES" sz="2400" dirty="0" smtClean="0">
                <a:solidFill>
                  <a:schemeClr val="tx1"/>
                </a:solidFill>
              </a:rPr>
              <a:t>después de cruzar el mar</a:t>
            </a:r>
            <a:r>
              <a:rPr lang="es-ES" sz="2400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Esta </a:t>
            </a:r>
            <a:r>
              <a:rPr lang="es-ES" sz="2400" dirty="0" smtClean="0">
                <a:solidFill>
                  <a:schemeClr val="tx1"/>
                </a:solidFill>
              </a:rPr>
              <a:t>canción es "cantada" cada día como parte del rezo de la mañana.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A </a:t>
            </a:r>
            <a:r>
              <a:rPr lang="es-ES" sz="2400" dirty="0" smtClean="0">
                <a:solidFill>
                  <a:schemeClr val="tx1"/>
                </a:solidFill>
              </a:rPr>
              <a:t>pesar de que muchos otros eventos importantes son enseñados en la parashá de esta semana, la </a:t>
            </a:r>
            <a:r>
              <a:rPr lang="es-ES" sz="2400" i="1" dirty="0" err="1" smtClean="0">
                <a:solidFill>
                  <a:schemeClr val="tx1"/>
                </a:solidFill>
              </a:rPr>
              <a:t>shirá</a:t>
            </a:r>
            <a:r>
              <a:rPr lang="es-ES" sz="2400" dirty="0" smtClean="0">
                <a:solidFill>
                  <a:schemeClr val="tx1"/>
                </a:solidFill>
              </a:rPr>
              <a:t> implantó fe y alegría en el corazón de cada Judío en todas y cada generación. 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SHEMOT -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13: 17  al  17:16</a:t>
            </a:r>
            <a:endParaRPr lang="en-US" sz="2400" b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Shabat </a:t>
            </a:r>
            <a:r>
              <a:rPr lang="es-ES" sz="2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Shirá</a:t>
            </a:r>
            <a:endParaRPr lang="es-ES" sz="24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Por </a:t>
            </a:r>
            <a:r>
              <a:rPr lang="es-ES" sz="2400" dirty="0" smtClean="0">
                <a:solidFill>
                  <a:schemeClr val="tx1"/>
                </a:solidFill>
              </a:rPr>
              <a:t>esta razón, el libro Or </a:t>
            </a:r>
            <a:r>
              <a:rPr lang="es-ES" sz="2400" dirty="0" err="1" smtClean="0">
                <a:solidFill>
                  <a:schemeClr val="tx1"/>
                </a:solidFill>
              </a:rPr>
              <a:t>Hajaím</a:t>
            </a:r>
            <a:r>
              <a:rPr lang="es-ES" sz="2400" dirty="0" smtClean="0">
                <a:solidFill>
                  <a:schemeClr val="tx1"/>
                </a:solidFill>
              </a:rPr>
              <a:t> comenta que la Torá dice: </a:t>
            </a:r>
            <a:r>
              <a:rPr lang="es-ES" sz="2400" i="1" dirty="0" smtClean="0">
                <a:solidFill>
                  <a:schemeClr val="tx1"/>
                </a:solidFill>
              </a:rPr>
              <a:t>"Entonces </a:t>
            </a:r>
            <a:r>
              <a:rPr lang="es-ES" sz="2400" b="1" i="1" dirty="0" smtClean="0">
                <a:solidFill>
                  <a:schemeClr val="tx1"/>
                </a:solidFill>
              </a:rPr>
              <a:t>cantarán </a:t>
            </a:r>
            <a:r>
              <a:rPr lang="es-ES" sz="2400" i="1" dirty="0" smtClean="0">
                <a:solidFill>
                  <a:schemeClr val="tx1"/>
                </a:solidFill>
              </a:rPr>
              <a:t>Moshé y los Hijos de Israel esta canción a </a:t>
            </a:r>
            <a:r>
              <a:rPr lang="es-ES" sz="2400" i="1" dirty="0" smtClean="0">
                <a:solidFill>
                  <a:schemeClr val="tx1"/>
                </a:solidFill>
              </a:rPr>
              <a:t>Dios</a:t>
            </a:r>
            <a:r>
              <a:rPr lang="es-ES" sz="2400" i="1" dirty="0" smtClean="0">
                <a:solidFill>
                  <a:schemeClr val="tx1"/>
                </a:solidFill>
              </a:rPr>
              <a:t>",</a:t>
            </a:r>
            <a:r>
              <a:rPr lang="es-ES" sz="2400" dirty="0" smtClean="0">
                <a:solidFill>
                  <a:schemeClr val="tx1"/>
                </a:solidFill>
              </a:rPr>
              <a:t> en el tiempo futuro. </a:t>
            </a:r>
            <a:endParaRPr lang="es-E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</a:rPr>
              <a:t>Porque </a:t>
            </a:r>
            <a:r>
              <a:rPr lang="es-ES" sz="2400" dirty="0" smtClean="0">
                <a:solidFill>
                  <a:schemeClr val="tx1"/>
                </a:solidFill>
              </a:rPr>
              <a:t>no sólo los que presenciaron el milagro percibieron la grandeza de </a:t>
            </a:r>
            <a:r>
              <a:rPr lang="es-ES" sz="2400" dirty="0" smtClean="0">
                <a:solidFill>
                  <a:schemeClr val="tx1"/>
                </a:solidFill>
              </a:rPr>
              <a:t>Dios </a:t>
            </a:r>
            <a:r>
              <a:rPr lang="es-ES" sz="2400" dirty="0" smtClean="0">
                <a:solidFill>
                  <a:schemeClr val="tx1"/>
                </a:solidFill>
              </a:rPr>
              <a:t>y cantaron Su plegaria, sino que quedó implantado en el corazón de cada Judío, como así también la habilidad de reconocer a su Creador y rezar a El quedó arraigado en sus genes "espirituales" para todos los tiempos.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sucedió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Faraón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hubo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enviado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pueblo, no los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camino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los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filisteos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era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más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próximo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,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Dios: No sea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arrepienta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pueblo al ver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se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vuelva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(13:17)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  Por el </a:t>
            </a:r>
            <a:r>
              <a:rPr lang="en-US" sz="2400" dirty="0" err="1" smtClean="0">
                <a:solidFill>
                  <a:srgbClr val="080808"/>
                </a:solidFill>
              </a:rPr>
              <a:t>camino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Filistea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israelitas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podían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llegar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Canaán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caminando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normalmente</a:t>
            </a:r>
            <a:r>
              <a:rPr lang="en-US" sz="2400" dirty="0" smtClean="0">
                <a:solidFill>
                  <a:srgbClr val="080808"/>
                </a:solidFill>
              </a:rPr>
              <a:t>, en once </a:t>
            </a:r>
            <a:r>
              <a:rPr lang="en-US" sz="2400" dirty="0" err="1" smtClean="0">
                <a:solidFill>
                  <a:srgbClr val="080808"/>
                </a:solidFill>
              </a:rPr>
              <a:t>días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viendo</a:t>
            </a:r>
            <a:r>
              <a:rPr lang="en-US" sz="2400" dirty="0" smtClean="0">
                <a:solidFill>
                  <a:srgbClr val="080808"/>
                </a:solidFill>
              </a:rPr>
              <a:t> Dios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estaban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preparados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constituir</a:t>
            </a:r>
            <a:r>
              <a:rPr lang="en-US" sz="2400" dirty="0" smtClean="0">
                <a:solidFill>
                  <a:srgbClr val="080808"/>
                </a:solidFill>
              </a:rPr>
              <a:t> un pueblo </a:t>
            </a:r>
            <a:r>
              <a:rPr lang="en-US" sz="2400" dirty="0" err="1" smtClean="0">
                <a:solidFill>
                  <a:srgbClr val="080808"/>
                </a:solidFill>
              </a:rPr>
              <a:t>bien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disciplinado</a:t>
            </a:r>
            <a:r>
              <a:rPr lang="en-US" sz="2400" dirty="0" smtClean="0">
                <a:solidFill>
                  <a:srgbClr val="080808"/>
                </a:solidFill>
              </a:rPr>
              <a:t>, con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leyes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estatutos</a:t>
            </a:r>
            <a:r>
              <a:rPr lang="en-US" sz="2400" dirty="0" smtClean="0">
                <a:solidFill>
                  <a:srgbClr val="080808"/>
                </a:solidFill>
              </a:rPr>
              <a:t>, les </a:t>
            </a:r>
            <a:r>
              <a:rPr lang="en-US" sz="2400" dirty="0" err="1" smtClean="0">
                <a:solidFill>
                  <a:srgbClr val="080808"/>
                </a:solidFill>
              </a:rPr>
              <a:t>guió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camino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opuesto</a:t>
            </a:r>
            <a:r>
              <a:rPr lang="en-US" sz="2400" dirty="0" smtClean="0">
                <a:solidFill>
                  <a:srgbClr val="080808"/>
                </a:solidFill>
              </a:rPr>
              <a:t>, a fin de </a:t>
            </a:r>
            <a:r>
              <a:rPr lang="en-US" sz="2400" dirty="0" err="1" smtClean="0">
                <a:solidFill>
                  <a:srgbClr val="080808"/>
                </a:solidFill>
              </a:rPr>
              <a:t>entrenarles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espiritualmente</a:t>
            </a:r>
            <a:r>
              <a:rPr lang="en-US" sz="2400" dirty="0" smtClean="0">
                <a:solidFill>
                  <a:srgbClr val="080808"/>
                </a:solidFill>
              </a:rPr>
              <a:t> antes de </a:t>
            </a:r>
            <a:r>
              <a:rPr lang="en-US" sz="2400" dirty="0" err="1" smtClean="0">
                <a:solidFill>
                  <a:srgbClr val="080808"/>
                </a:solidFill>
              </a:rPr>
              <a:t>ocupar</a:t>
            </a:r>
            <a:r>
              <a:rPr lang="en-US" sz="2400" dirty="0" smtClean="0">
                <a:solidFill>
                  <a:srgbClr val="080808"/>
                </a:solidFill>
              </a:rPr>
              <a:t> la Tierra </a:t>
            </a:r>
            <a:r>
              <a:rPr lang="en-US" sz="2400" dirty="0" err="1" smtClean="0">
                <a:solidFill>
                  <a:srgbClr val="080808"/>
                </a:solidFill>
              </a:rPr>
              <a:t>Prometida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consigo 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huesos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de José,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juramentado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rigurosamente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diciendo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"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Ciertamente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visitará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Dios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haréis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subir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mis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huesos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aquí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con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vosotros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".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(13:19)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rgbClr val="080808"/>
                </a:solidFill>
              </a:rPr>
              <a:t> </a:t>
            </a:r>
            <a:endParaRPr lang="en-US" sz="3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80808"/>
                </a:solidFill>
              </a:rPr>
              <a:t>Los </a:t>
            </a:r>
            <a:r>
              <a:rPr lang="en-US" sz="2400" b="1" dirty="0" err="1" smtClean="0">
                <a:solidFill>
                  <a:srgbClr val="080808"/>
                </a:solidFill>
              </a:rPr>
              <a:t>huesos</a:t>
            </a:r>
            <a:r>
              <a:rPr lang="en-US" sz="2400" b="1" dirty="0" smtClean="0">
                <a:solidFill>
                  <a:srgbClr val="080808"/>
                </a:solidFill>
              </a:rPr>
              <a:t> de José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  Al </a:t>
            </a:r>
            <a:r>
              <a:rPr lang="en-US" sz="2400" dirty="0" err="1" smtClean="0">
                <a:solidFill>
                  <a:srgbClr val="080808"/>
                </a:solidFill>
              </a:rPr>
              <a:t>salir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, en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ocuparse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propias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necesidades</a:t>
            </a:r>
            <a:r>
              <a:rPr lang="en-US" sz="2400" dirty="0" smtClean="0">
                <a:solidFill>
                  <a:srgbClr val="080808"/>
                </a:solidFill>
              </a:rPr>
              <a:t>, se </a:t>
            </a:r>
            <a:r>
              <a:rPr lang="en-US" sz="2400" dirty="0" err="1" smtClean="0">
                <a:solidFill>
                  <a:srgbClr val="080808"/>
                </a:solidFill>
              </a:rPr>
              <a:t>preocupó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llevar</a:t>
            </a:r>
            <a:r>
              <a:rPr lang="en-US" sz="2400" dirty="0" smtClean="0">
                <a:solidFill>
                  <a:srgbClr val="080808"/>
                </a:solidFill>
              </a:rPr>
              <a:t> consigo los </a:t>
            </a:r>
            <a:r>
              <a:rPr lang="en-US" sz="2400" dirty="0" err="1" smtClean="0">
                <a:solidFill>
                  <a:srgbClr val="080808"/>
                </a:solidFill>
              </a:rPr>
              <a:t>huesos</a:t>
            </a:r>
            <a:r>
              <a:rPr lang="en-US" sz="2400" dirty="0" smtClean="0">
                <a:solidFill>
                  <a:srgbClr val="080808"/>
                </a:solidFill>
              </a:rPr>
              <a:t> de José. </a:t>
            </a:r>
            <a:r>
              <a:rPr lang="en-US" sz="2400" dirty="0" err="1" smtClean="0">
                <a:solidFill>
                  <a:srgbClr val="080808"/>
                </a:solidFill>
              </a:rPr>
              <a:t>Cumplir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últimas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voluntades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muere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judaísmo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uno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piadosos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deberes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humanos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br>
              <a:rPr lang="en-US" sz="2400" dirty="0" smtClean="0">
                <a:solidFill>
                  <a:srgbClr val="080808"/>
                </a:solidFill>
              </a:rPr>
            </a:b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consigo 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huesos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de José,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juramentado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rigurosamente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diciendo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"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Ciertamente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visitará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Dios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haréis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subir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mis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huesos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aquí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con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vosotros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".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(13:19)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080808"/>
                </a:solidFill>
              </a:rPr>
              <a:t>Mis</a:t>
            </a: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r>
              <a:rPr lang="en-US" sz="2400" b="1" dirty="0" err="1" smtClean="0">
                <a:solidFill>
                  <a:srgbClr val="080808"/>
                </a:solidFill>
              </a:rPr>
              <a:t>huesos</a:t>
            </a:r>
            <a:r>
              <a:rPr lang="en-US" sz="2400" b="1" dirty="0" smtClean="0">
                <a:solidFill>
                  <a:srgbClr val="080808"/>
                </a:solidFill>
              </a:rPr>
              <a:t> de </a:t>
            </a:r>
            <a:r>
              <a:rPr lang="en-US" sz="2400" b="1" dirty="0" err="1" smtClean="0">
                <a:solidFill>
                  <a:srgbClr val="080808"/>
                </a:solidFill>
              </a:rPr>
              <a:t>aquí</a:t>
            </a:r>
            <a:r>
              <a:rPr lang="en-US" sz="2400" b="1" dirty="0" smtClean="0">
                <a:solidFill>
                  <a:srgbClr val="080808"/>
                </a:solidFill>
              </a:rPr>
              <a:t> con </a:t>
            </a:r>
            <a:r>
              <a:rPr lang="en-US" sz="2400" b="1" dirty="0" err="1" smtClean="0">
                <a:solidFill>
                  <a:srgbClr val="080808"/>
                </a:solidFill>
              </a:rPr>
              <a:t>vosotros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 El Midrash (Yalcut 227) </a:t>
            </a:r>
            <a:r>
              <a:rPr lang="en-US" sz="2400" dirty="0" err="1" smtClean="0">
                <a:solidFill>
                  <a:srgbClr val="080808"/>
                </a:solidFill>
              </a:rPr>
              <a:t>cuenta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cómo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pudo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descubrir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donde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estaban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restos</a:t>
            </a:r>
            <a:r>
              <a:rPr lang="en-US" sz="2400" dirty="0" smtClean="0">
                <a:solidFill>
                  <a:srgbClr val="080808"/>
                </a:solidFill>
              </a:rPr>
              <a:t> de José.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Séraj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hija</a:t>
            </a:r>
            <a:r>
              <a:rPr lang="en-US" sz="2400" dirty="0" smtClean="0">
                <a:solidFill>
                  <a:srgbClr val="080808"/>
                </a:solidFill>
              </a:rPr>
              <a:t> de Asher (ver </a:t>
            </a:r>
            <a:r>
              <a:rPr lang="en-US" sz="2400" dirty="0" err="1" smtClean="0">
                <a:solidFill>
                  <a:srgbClr val="080808"/>
                </a:solidFill>
              </a:rPr>
              <a:t>Génesis</a:t>
            </a:r>
            <a:r>
              <a:rPr lang="en-US" sz="2400" dirty="0" smtClean="0">
                <a:solidFill>
                  <a:srgbClr val="080808"/>
                </a:solidFill>
              </a:rPr>
              <a:t> 46, 17), </a:t>
            </a:r>
            <a:r>
              <a:rPr lang="en-US" sz="2400" dirty="0" err="1" smtClean="0">
                <a:solidFill>
                  <a:srgbClr val="080808"/>
                </a:solidFill>
              </a:rPr>
              <a:t>había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sobrevivido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generación</a:t>
            </a:r>
            <a:r>
              <a:rPr lang="en-US" sz="2400" dirty="0" smtClean="0">
                <a:solidFill>
                  <a:srgbClr val="080808"/>
                </a:solidFill>
              </a:rPr>
              <a:t> de José.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consigo 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huesos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de José,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juramentado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rigurosamente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diciendo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"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Ciertamente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visitará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Dios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haréis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subir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mis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huesos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aquí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con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vosotros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".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(13:19)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080808"/>
                </a:solidFill>
              </a:rPr>
              <a:t>Esta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contó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Moisés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los </a:t>
            </a:r>
            <a:r>
              <a:rPr lang="en-US" sz="2000" dirty="0" err="1" smtClean="0">
                <a:solidFill>
                  <a:srgbClr val="080808"/>
                </a:solidFill>
              </a:rPr>
              <a:t>egipcios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habían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tirado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ataúd</a:t>
            </a:r>
            <a:r>
              <a:rPr lang="en-US" sz="2000" dirty="0" smtClean="0">
                <a:solidFill>
                  <a:srgbClr val="080808"/>
                </a:solidFill>
              </a:rPr>
              <a:t> de José al </a:t>
            </a:r>
            <a:r>
              <a:rPr lang="en-US" sz="2000" dirty="0" err="1" smtClean="0">
                <a:solidFill>
                  <a:srgbClr val="080808"/>
                </a:solidFill>
              </a:rPr>
              <a:t>lado</a:t>
            </a:r>
            <a:r>
              <a:rPr lang="en-US" sz="2000" dirty="0" smtClean="0">
                <a:solidFill>
                  <a:srgbClr val="080808"/>
                </a:solidFill>
              </a:rPr>
              <a:t> del </a:t>
            </a:r>
            <a:r>
              <a:rPr lang="en-US" sz="2000" dirty="0" err="1" smtClean="0">
                <a:solidFill>
                  <a:srgbClr val="080808"/>
                </a:solidFill>
              </a:rPr>
              <a:t>Nilo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para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las </a:t>
            </a:r>
            <a:r>
              <a:rPr lang="en-US" sz="2000" dirty="0" err="1" smtClean="0">
                <a:solidFill>
                  <a:srgbClr val="080808"/>
                </a:solidFill>
              </a:rPr>
              <a:t>aguas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fueran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benditas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r>
              <a:rPr lang="en-US" sz="2000" dirty="0" err="1" smtClean="0">
                <a:solidFill>
                  <a:srgbClr val="080808"/>
                </a:solidFill>
              </a:rPr>
              <a:t>Moisés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fue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entonces</a:t>
            </a:r>
            <a:r>
              <a:rPr lang="en-US" sz="2000" dirty="0" smtClean="0">
                <a:solidFill>
                  <a:srgbClr val="080808"/>
                </a:solidFill>
              </a:rPr>
              <a:t> a la </a:t>
            </a:r>
            <a:r>
              <a:rPr lang="en-US" sz="2000" dirty="0" err="1" smtClean="0">
                <a:solidFill>
                  <a:srgbClr val="080808"/>
                </a:solidFill>
              </a:rPr>
              <a:t>orilla</a:t>
            </a:r>
            <a:r>
              <a:rPr lang="en-US" sz="2000" dirty="0" smtClean="0">
                <a:solidFill>
                  <a:srgbClr val="080808"/>
                </a:solidFill>
              </a:rPr>
              <a:t> del </a:t>
            </a:r>
            <a:r>
              <a:rPr lang="en-US" sz="2000" dirty="0" err="1" smtClean="0">
                <a:solidFill>
                  <a:srgbClr val="080808"/>
                </a:solidFill>
              </a:rPr>
              <a:t>Nilo</a:t>
            </a:r>
            <a:r>
              <a:rPr lang="en-US" sz="2000" dirty="0" smtClean="0">
                <a:solidFill>
                  <a:srgbClr val="080808"/>
                </a:solidFill>
              </a:rPr>
              <a:t> y </a:t>
            </a:r>
            <a:r>
              <a:rPr lang="en-US" sz="2000" dirty="0" err="1" smtClean="0">
                <a:solidFill>
                  <a:srgbClr val="080808"/>
                </a:solidFill>
              </a:rPr>
              <a:t>llamó</a:t>
            </a:r>
            <a:r>
              <a:rPr lang="en-US" sz="2000" dirty="0" smtClean="0">
                <a:solidFill>
                  <a:srgbClr val="080808"/>
                </a:solidFill>
              </a:rPr>
              <a:t>: ¡José! ¡La </a:t>
            </a:r>
            <a:r>
              <a:rPr lang="en-US" sz="2000" dirty="0" err="1" smtClean="0">
                <a:solidFill>
                  <a:srgbClr val="080808"/>
                </a:solidFill>
              </a:rPr>
              <a:t>hora</a:t>
            </a:r>
            <a:r>
              <a:rPr lang="en-US" sz="2000" dirty="0" smtClean="0">
                <a:solidFill>
                  <a:srgbClr val="080808"/>
                </a:solidFill>
              </a:rPr>
              <a:t> de la liberación </a:t>
            </a:r>
            <a:r>
              <a:rPr lang="en-US" sz="2000" dirty="0" err="1" smtClean="0">
                <a:solidFill>
                  <a:srgbClr val="080808"/>
                </a:solidFill>
              </a:rPr>
              <a:t>llegó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ya</a:t>
            </a:r>
            <a:r>
              <a:rPr lang="en-US" sz="2000" dirty="0" smtClean="0">
                <a:solidFill>
                  <a:srgbClr val="080808"/>
                </a:solidFill>
              </a:rPr>
              <a:t>! </a:t>
            </a:r>
            <a:r>
              <a:rPr lang="en-US" sz="2000" dirty="0" err="1" smtClean="0">
                <a:solidFill>
                  <a:srgbClr val="080808"/>
                </a:solidFill>
              </a:rPr>
              <a:t>Queremos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cumplir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juramento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hiciste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nuestros</a:t>
            </a:r>
            <a:r>
              <a:rPr lang="en-US" sz="2000" dirty="0" smtClean="0">
                <a:solidFill>
                  <a:srgbClr val="080808"/>
                </a:solidFill>
              </a:rPr>
              <a:t> padres, el de </a:t>
            </a:r>
            <a:r>
              <a:rPr lang="en-US" sz="2000" dirty="0" err="1" smtClean="0">
                <a:solidFill>
                  <a:srgbClr val="080808"/>
                </a:solidFill>
              </a:rPr>
              <a:t>llevar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tus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huesos</a:t>
            </a:r>
            <a:r>
              <a:rPr lang="en-US" sz="2000" dirty="0" smtClean="0">
                <a:solidFill>
                  <a:srgbClr val="080808"/>
                </a:solidFill>
              </a:rPr>
              <a:t> con </a:t>
            </a:r>
            <a:r>
              <a:rPr lang="en-US" sz="2000" dirty="0" err="1" smtClean="0">
                <a:solidFill>
                  <a:srgbClr val="080808"/>
                </a:solidFill>
              </a:rPr>
              <a:t>nosotros</a:t>
            </a:r>
            <a:r>
              <a:rPr lang="en-US" sz="2000" dirty="0" smtClean="0">
                <a:solidFill>
                  <a:srgbClr val="080808"/>
                </a:solidFill>
              </a:rPr>
              <a:t>. ¡No </a:t>
            </a:r>
            <a:r>
              <a:rPr lang="en-US" sz="2000" dirty="0" err="1" smtClean="0">
                <a:solidFill>
                  <a:srgbClr val="080808"/>
                </a:solidFill>
              </a:rPr>
              <a:t>hagas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por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tu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causa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demorar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nuestra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redención</a:t>
            </a:r>
            <a:r>
              <a:rPr lang="en-US" sz="2000" dirty="0" smtClean="0">
                <a:solidFill>
                  <a:srgbClr val="080808"/>
                </a:solidFill>
              </a:rPr>
              <a:t>! De </a:t>
            </a:r>
            <a:r>
              <a:rPr lang="en-US" sz="2000" dirty="0" err="1" smtClean="0">
                <a:solidFill>
                  <a:srgbClr val="080808"/>
                </a:solidFill>
              </a:rPr>
              <a:t>repente</a:t>
            </a:r>
            <a:r>
              <a:rPr lang="en-US" sz="2000" dirty="0" smtClean="0">
                <a:solidFill>
                  <a:srgbClr val="080808"/>
                </a:solidFill>
              </a:rPr>
              <a:t>, ¡oh </a:t>
            </a:r>
            <a:r>
              <a:rPr lang="en-US" sz="2000" dirty="0" err="1" smtClean="0">
                <a:solidFill>
                  <a:srgbClr val="080808"/>
                </a:solidFill>
              </a:rPr>
              <a:t>milagro</a:t>
            </a:r>
            <a:r>
              <a:rPr lang="en-US" sz="2000" dirty="0" smtClean="0">
                <a:solidFill>
                  <a:srgbClr val="080808"/>
                </a:solidFill>
              </a:rPr>
              <a:t>!, el </a:t>
            </a:r>
            <a:r>
              <a:rPr lang="en-US" sz="2000" dirty="0" err="1" smtClean="0">
                <a:solidFill>
                  <a:srgbClr val="080808"/>
                </a:solidFill>
              </a:rPr>
              <a:t>ataúd</a:t>
            </a:r>
            <a:r>
              <a:rPr lang="en-US" sz="2000" dirty="0" smtClean="0">
                <a:solidFill>
                  <a:srgbClr val="080808"/>
                </a:solidFill>
              </a:rPr>
              <a:t> de José </a:t>
            </a:r>
            <a:r>
              <a:rPr lang="en-US" sz="2000" dirty="0" err="1" smtClean="0">
                <a:solidFill>
                  <a:srgbClr val="080808"/>
                </a:solidFill>
              </a:rPr>
              <a:t>emergió</a:t>
            </a:r>
            <a:r>
              <a:rPr lang="en-US" sz="2000" dirty="0" smtClean="0">
                <a:solidFill>
                  <a:srgbClr val="080808"/>
                </a:solidFill>
              </a:rPr>
              <a:t> a la </a:t>
            </a:r>
            <a:r>
              <a:rPr lang="en-US" sz="2000" dirty="0" err="1" smtClean="0">
                <a:solidFill>
                  <a:srgbClr val="080808"/>
                </a:solidFill>
              </a:rPr>
              <a:t>superficie</a:t>
            </a:r>
            <a:r>
              <a:rPr lang="en-US" sz="2000" dirty="0" smtClean="0">
                <a:solidFill>
                  <a:srgbClr val="080808"/>
                </a:solidFill>
              </a:rPr>
              <a:t>. Y </a:t>
            </a:r>
            <a:r>
              <a:rPr lang="en-US" sz="2000" dirty="0" err="1" smtClean="0">
                <a:solidFill>
                  <a:srgbClr val="080808"/>
                </a:solidFill>
              </a:rPr>
              <a:t>así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tomó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Moisés</a:t>
            </a:r>
            <a:r>
              <a:rPr lang="en-US" sz="2000" dirty="0" smtClean="0">
                <a:solidFill>
                  <a:srgbClr val="080808"/>
                </a:solidFill>
              </a:rPr>
              <a:t> los </a:t>
            </a:r>
            <a:r>
              <a:rPr lang="en-US" sz="2000" dirty="0" err="1" smtClean="0">
                <a:solidFill>
                  <a:srgbClr val="080808"/>
                </a:solidFill>
              </a:rPr>
              <a:t>huesos</a:t>
            </a:r>
            <a:r>
              <a:rPr lang="en-US" sz="2000" dirty="0" smtClean="0">
                <a:solidFill>
                  <a:srgbClr val="080808"/>
                </a:solidFill>
              </a:rPr>
              <a:t> de José con </a:t>
            </a:r>
            <a:r>
              <a:rPr lang="en-US" sz="2000" dirty="0" err="1" smtClean="0">
                <a:solidFill>
                  <a:srgbClr val="080808"/>
                </a:solidFill>
              </a:rPr>
              <a:t>él</a:t>
            </a:r>
            <a:r>
              <a:rPr lang="en-US" sz="2000" dirty="0" smtClean="0">
                <a:solidFill>
                  <a:srgbClr val="080808"/>
                </a:solidFill>
              </a:rPr>
              <a:t> (verso 19</a:t>
            </a:r>
            <a:r>
              <a:rPr lang="en-US" sz="2000" dirty="0" smtClean="0">
                <a:solidFill>
                  <a:srgbClr val="080808"/>
                </a:solidFill>
              </a:rPr>
              <a:t>).</a:t>
            </a:r>
            <a:endParaRPr lang="en-US" sz="20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/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¿Por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qué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clamas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 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Mí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?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¡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y 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marchen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!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b="1" dirty="0" smtClean="0"/>
              <a:t>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endParaRPr lang="en-US" sz="2400" b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80808"/>
                </a:solidFill>
              </a:rPr>
              <a:t>Por </a:t>
            </a:r>
            <a:r>
              <a:rPr lang="en-US" sz="2400" b="1" dirty="0" err="1" smtClean="0">
                <a:solidFill>
                  <a:srgbClr val="080808"/>
                </a:solidFill>
              </a:rPr>
              <a:t>qué</a:t>
            </a: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r>
              <a:rPr lang="en-US" sz="2400" b="1" dirty="0" err="1" smtClean="0">
                <a:solidFill>
                  <a:srgbClr val="080808"/>
                </a:solidFill>
              </a:rPr>
              <a:t>clamas</a:t>
            </a:r>
            <a:r>
              <a:rPr lang="en-US" sz="2400" b="1" dirty="0" smtClean="0">
                <a:solidFill>
                  <a:srgbClr val="080808"/>
                </a:solidFill>
              </a:rPr>
              <a:t> a </a:t>
            </a:r>
            <a:r>
              <a:rPr lang="en-US" sz="2400" b="1" dirty="0" err="1" smtClean="0">
                <a:solidFill>
                  <a:srgbClr val="080808"/>
                </a:solidFill>
              </a:rPr>
              <a:t>mí</a:t>
            </a:r>
            <a:r>
              <a:rPr lang="en-US" sz="2400" b="1" dirty="0" smtClean="0">
                <a:solidFill>
                  <a:srgbClr val="080808"/>
                </a:solidFill>
              </a:rPr>
              <a:t>?</a:t>
            </a:r>
            <a:br>
              <a:rPr lang="en-US" sz="2400" b="1" dirty="0" smtClean="0">
                <a:solidFill>
                  <a:srgbClr val="080808"/>
                </a:solidFill>
              </a:rPr>
            </a:br>
            <a:r>
              <a:rPr lang="en-US" sz="2400" b="1" dirty="0" smtClean="0">
                <a:solidFill>
                  <a:srgbClr val="080808"/>
                </a:solidFill>
              </a:rPr>
              <a:t> </a:t>
            </a:r>
            <a:r>
              <a:rPr lang="en-US" sz="2400" dirty="0" smtClean="0">
                <a:solidFill>
                  <a:srgbClr val="080808"/>
                </a:solidFill>
              </a:rPr>
              <a:t>  El Midrash </a:t>
            </a:r>
            <a:r>
              <a:rPr lang="en-US" sz="2400" dirty="0" err="1" smtClean="0">
                <a:solidFill>
                  <a:srgbClr val="080808"/>
                </a:solidFill>
              </a:rPr>
              <a:t>cuenta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hebreos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enfrentaban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esta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situación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desesperada</a:t>
            </a:r>
            <a:r>
              <a:rPr lang="en-US" sz="2400" dirty="0" smtClean="0">
                <a:solidFill>
                  <a:srgbClr val="080808"/>
                </a:solidFill>
              </a:rPr>
              <a:t>, el mar </a:t>
            </a:r>
            <a:r>
              <a:rPr lang="en-US" sz="2400" dirty="0" err="1" smtClean="0">
                <a:solidFill>
                  <a:srgbClr val="080808"/>
                </a:solidFill>
              </a:rPr>
              <a:t>Rojo</a:t>
            </a:r>
            <a:r>
              <a:rPr lang="en-US" sz="2400" dirty="0" smtClean="0">
                <a:solidFill>
                  <a:srgbClr val="080808"/>
                </a:solidFill>
              </a:rPr>
              <a:t> ante </a:t>
            </a:r>
            <a:r>
              <a:rPr lang="en-US" sz="2400" dirty="0" err="1" smtClean="0">
                <a:solidFill>
                  <a:srgbClr val="080808"/>
                </a:solidFill>
              </a:rPr>
              <a:t>ellos</a:t>
            </a:r>
            <a:r>
              <a:rPr lang="en-US" sz="2400" dirty="0" smtClean="0">
                <a:solidFill>
                  <a:srgbClr val="080808"/>
                </a:solidFill>
              </a:rPr>
              <a:t> y a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espaldas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egipcios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despiadados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invocó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protección</a:t>
            </a:r>
            <a:r>
              <a:rPr lang="en-US" sz="2400" dirty="0" smtClean="0">
                <a:solidFill>
                  <a:srgbClr val="080808"/>
                </a:solidFill>
              </a:rPr>
              <a:t> de Dios,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Todopoderoso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respondió</a:t>
            </a:r>
            <a:r>
              <a:rPr lang="en-US" sz="2400" dirty="0" smtClean="0">
                <a:solidFill>
                  <a:srgbClr val="080808"/>
                </a:solidFill>
              </a:rPr>
              <a:t>: ¿</a:t>
            </a:r>
            <a:r>
              <a:rPr lang="en-US" sz="2400" dirty="0" err="1" smtClean="0">
                <a:solidFill>
                  <a:srgbClr val="080808"/>
                </a:solidFill>
              </a:rPr>
              <a:t>Cómo</a:t>
            </a:r>
            <a:r>
              <a:rPr lang="en-US" sz="2400" dirty="0" smtClean="0">
                <a:solidFill>
                  <a:srgbClr val="080808"/>
                </a:solidFill>
              </a:rPr>
              <a:t>? ¿</a:t>
            </a:r>
            <a:r>
              <a:rPr lang="en-US" sz="2400" dirty="0" err="1" smtClean="0">
                <a:solidFill>
                  <a:srgbClr val="080808"/>
                </a:solidFill>
              </a:rPr>
              <a:t>Mis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están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situación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angustiosa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tú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oras</a:t>
            </a:r>
            <a:r>
              <a:rPr lang="en-US" sz="2400" dirty="0" smtClean="0">
                <a:solidFill>
                  <a:srgbClr val="080808"/>
                </a:solidFill>
              </a:rPr>
              <a:t>?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Existen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circunstancias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orar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otras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obrar</a:t>
            </a:r>
            <a:r>
              <a:rPr lang="en-US" sz="2400" dirty="0" smtClean="0">
                <a:solidFill>
                  <a:srgbClr val="080808"/>
                </a:solidFill>
              </a:rPr>
              <a:t>. Di a los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de Israel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marchen</a:t>
            </a:r>
            <a:r>
              <a:rPr lang="en-US" sz="2400" dirty="0" smtClean="0">
                <a:solidFill>
                  <a:srgbClr val="080808"/>
                </a:solidFill>
              </a:rPr>
              <a:t> y el </a:t>
            </a:r>
            <a:r>
              <a:rPr lang="en-US" sz="2400" dirty="0" err="1" smtClean="0">
                <a:solidFill>
                  <a:srgbClr val="080808"/>
                </a:solidFill>
              </a:rPr>
              <a:t>milagro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realizará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/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¿Por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qué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clamas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 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Mí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?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¡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y 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marchen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!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b="1" dirty="0" smtClean="0"/>
              <a:t>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endParaRPr lang="en-US" sz="2400" b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Durante </a:t>
            </a:r>
            <a:r>
              <a:rPr lang="en-US" sz="2400" dirty="0" smtClean="0">
                <a:solidFill>
                  <a:srgbClr val="080808"/>
                </a:solidFill>
              </a:rPr>
              <a:t>dos mil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-</a:t>
            </a:r>
            <a:r>
              <a:rPr lang="en-US" sz="2400" dirty="0" err="1" smtClean="0">
                <a:solidFill>
                  <a:srgbClr val="080808"/>
                </a:solidFill>
              </a:rPr>
              <a:t>podemos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decir</a:t>
            </a:r>
            <a:r>
              <a:rPr lang="en-US" sz="2400" dirty="0" smtClean="0">
                <a:solidFill>
                  <a:srgbClr val="080808"/>
                </a:solidFill>
              </a:rPr>
              <a:t>- Dios no </a:t>
            </a:r>
            <a:r>
              <a:rPr lang="en-US" sz="2400" dirty="0" err="1" smtClean="0">
                <a:solidFill>
                  <a:srgbClr val="080808"/>
                </a:solidFill>
              </a:rPr>
              <a:t>contestó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infinitas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plegarias</a:t>
            </a:r>
            <a:r>
              <a:rPr lang="en-US" sz="2400" dirty="0" smtClean="0">
                <a:solidFill>
                  <a:srgbClr val="080808"/>
                </a:solidFill>
              </a:rPr>
              <a:t> del pueblo judío en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respecta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retorno</a:t>
            </a:r>
            <a:r>
              <a:rPr lang="en-US" sz="2400" dirty="0" smtClean="0">
                <a:solidFill>
                  <a:srgbClr val="080808"/>
                </a:solidFill>
              </a:rPr>
              <a:t> a la Tierra Santa, </a:t>
            </a:r>
            <a:r>
              <a:rPr lang="en-US" sz="2400" dirty="0" err="1" smtClean="0">
                <a:solidFill>
                  <a:srgbClr val="080808"/>
                </a:solidFill>
              </a:rPr>
              <a:t>hasta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éste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decidió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poner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lleno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manos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obra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conquista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país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pertenece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/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Moisés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¿Por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qué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clamas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 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Mí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?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¡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y 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marchen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! 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b="1" dirty="0" smtClean="0"/>
              <a:t>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endParaRPr lang="en-US" sz="2400" b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b="1" dirty="0" err="1" smtClean="0">
                <a:solidFill>
                  <a:srgbClr val="080808"/>
                </a:solidFill>
              </a:rPr>
              <a:t>Que</a:t>
            </a:r>
            <a:r>
              <a:rPr lang="en-US" b="1" dirty="0" smtClean="0">
                <a:solidFill>
                  <a:srgbClr val="080808"/>
                </a:solidFill>
              </a:rPr>
              <a:t> </a:t>
            </a:r>
            <a:r>
              <a:rPr lang="en-US" b="1" dirty="0" err="1" smtClean="0">
                <a:solidFill>
                  <a:srgbClr val="080808"/>
                </a:solidFill>
              </a:rPr>
              <a:t>marchen</a:t>
            </a:r>
            <a:r>
              <a:rPr lang="en-US" b="1" dirty="0" smtClean="0">
                <a:solidFill>
                  <a:srgbClr val="080808"/>
                </a:solidFill>
              </a:rPr>
              <a:t>!</a:t>
            </a:r>
            <a:br>
              <a:rPr lang="en-US" b="1" dirty="0" smtClean="0">
                <a:solidFill>
                  <a:srgbClr val="080808"/>
                </a:solidFill>
              </a:rPr>
            </a:br>
            <a:r>
              <a:rPr lang="en-US" dirty="0" smtClean="0">
                <a:solidFill>
                  <a:srgbClr val="080808"/>
                </a:solidFill>
              </a:rPr>
              <a:t>  La </a:t>
            </a:r>
            <a:r>
              <a:rPr lang="en-US" dirty="0" err="1" smtClean="0">
                <a:solidFill>
                  <a:srgbClr val="080808"/>
                </a:solidFill>
              </a:rPr>
              <a:t>Voz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Divina</a:t>
            </a:r>
            <a:r>
              <a:rPr lang="en-US" dirty="0" smtClean="0">
                <a:solidFill>
                  <a:srgbClr val="080808"/>
                </a:solidFill>
              </a:rPr>
              <a:t> dice </a:t>
            </a:r>
            <a:r>
              <a:rPr lang="en-US" dirty="0" err="1" smtClean="0">
                <a:solidFill>
                  <a:srgbClr val="080808"/>
                </a:solidFill>
              </a:rPr>
              <a:t>siempre</a:t>
            </a:r>
            <a:r>
              <a:rPr lang="en-US" dirty="0" smtClean="0">
                <a:solidFill>
                  <a:srgbClr val="080808"/>
                </a:solidFill>
              </a:rPr>
              <a:t> a Israel: ¡</a:t>
            </a:r>
            <a:r>
              <a:rPr lang="en-US" dirty="0" err="1" smtClean="0">
                <a:solidFill>
                  <a:srgbClr val="080808"/>
                </a:solidFill>
              </a:rPr>
              <a:t>Marchad</a:t>
            </a:r>
            <a:r>
              <a:rPr lang="en-US" dirty="0" smtClean="0">
                <a:solidFill>
                  <a:srgbClr val="080808"/>
                </a:solidFill>
              </a:rPr>
              <a:t>! </a:t>
            </a:r>
            <a:r>
              <a:rPr lang="en-US" dirty="0" err="1" smtClean="0">
                <a:solidFill>
                  <a:srgbClr val="080808"/>
                </a:solidFill>
              </a:rPr>
              <a:t>Ya</a:t>
            </a:r>
            <a:r>
              <a:rPr lang="en-US" dirty="0" smtClean="0">
                <a:solidFill>
                  <a:srgbClr val="080808"/>
                </a:solidFill>
              </a:rPr>
              <a:t> sea </a:t>
            </a:r>
            <a:r>
              <a:rPr lang="en-US" dirty="0" err="1" smtClean="0">
                <a:solidFill>
                  <a:srgbClr val="080808"/>
                </a:solidFill>
              </a:rPr>
              <a:t>que</a:t>
            </a:r>
            <a:r>
              <a:rPr lang="en-US" dirty="0" smtClean="0">
                <a:solidFill>
                  <a:srgbClr val="080808"/>
                </a:solidFill>
              </a:rPr>
              <a:t> se </a:t>
            </a:r>
            <a:r>
              <a:rPr lang="en-US" dirty="0" err="1" smtClean="0">
                <a:solidFill>
                  <a:srgbClr val="080808"/>
                </a:solidFill>
              </a:rPr>
              <a:t>encuentre</a:t>
            </a:r>
            <a:r>
              <a:rPr lang="en-US" dirty="0" smtClean="0">
                <a:solidFill>
                  <a:srgbClr val="080808"/>
                </a:solidFill>
              </a:rPr>
              <a:t> ante </a:t>
            </a:r>
            <a:r>
              <a:rPr lang="en-US" dirty="0" err="1" smtClean="0">
                <a:solidFill>
                  <a:srgbClr val="080808"/>
                </a:solidFill>
              </a:rPr>
              <a:t>vosotros</a:t>
            </a:r>
            <a:r>
              <a:rPr lang="en-US" dirty="0" smtClean="0">
                <a:solidFill>
                  <a:srgbClr val="080808"/>
                </a:solidFill>
              </a:rPr>
              <a:t> el mar </a:t>
            </a:r>
            <a:r>
              <a:rPr lang="en-US" dirty="0" err="1" smtClean="0">
                <a:solidFill>
                  <a:srgbClr val="080808"/>
                </a:solidFill>
              </a:rPr>
              <a:t>Rojo</a:t>
            </a:r>
            <a:r>
              <a:rPr lang="en-US" dirty="0" smtClean="0">
                <a:solidFill>
                  <a:srgbClr val="080808"/>
                </a:solidFill>
              </a:rPr>
              <a:t>, las </a:t>
            </a:r>
            <a:r>
              <a:rPr lang="en-US" dirty="0" err="1" smtClean="0">
                <a:solidFill>
                  <a:srgbClr val="080808"/>
                </a:solidFill>
              </a:rPr>
              <a:t>persecuciones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antiguas</a:t>
            </a:r>
            <a:r>
              <a:rPr lang="en-US" dirty="0" smtClean="0">
                <a:solidFill>
                  <a:srgbClr val="080808"/>
                </a:solidFill>
              </a:rPr>
              <a:t> o la </a:t>
            </a:r>
            <a:r>
              <a:rPr lang="en-US" dirty="0" err="1" smtClean="0">
                <a:solidFill>
                  <a:srgbClr val="080808"/>
                </a:solidFill>
              </a:rPr>
              <a:t>intolerancia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moderna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marchad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proseguid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avanzad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siempre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hacia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adelante</a:t>
            </a:r>
            <a:r>
              <a:rPr lang="en-US" dirty="0" smtClean="0">
                <a:solidFill>
                  <a:srgbClr val="080808"/>
                </a:solidFill>
              </a:rPr>
              <a:t>. No </a:t>
            </a:r>
            <a:r>
              <a:rPr lang="en-US" dirty="0" err="1" smtClean="0">
                <a:solidFill>
                  <a:srgbClr val="080808"/>
                </a:solidFill>
              </a:rPr>
              <a:t>miréis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hacia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atrás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donde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yacen</a:t>
            </a:r>
            <a:r>
              <a:rPr lang="en-US" dirty="0" smtClean="0">
                <a:solidFill>
                  <a:srgbClr val="080808"/>
                </a:solidFill>
              </a:rPr>
              <a:t> en </a:t>
            </a:r>
            <a:r>
              <a:rPr lang="en-US" dirty="0" err="1" smtClean="0">
                <a:solidFill>
                  <a:srgbClr val="080808"/>
                </a:solidFill>
              </a:rPr>
              <a:t>ruinas</a:t>
            </a:r>
            <a:r>
              <a:rPr lang="en-US" dirty="0" smtClean="0">
                <a:solidFill>
                  <a:srgbClr val="080808"/>
                </a:solidFill>
              </a:rPr>
              <a:t> los pueblos </a:t>
            </a:r>
            <a:r>
              <a:rPr lang="en-US" dirty="0" err="1" smtClean="0">
                <a:solidFill>
                  <a:srgbClr val="080808"/>
                </a:solidFill>
              </a:rPr>
              <a:t>que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os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persiguieron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sino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mirad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hacia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adelante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donde</a:t>
            </a:r>
            <a:r>
              <a:rPr lang="en-US" dirty="0" smtClean="0">
                <a:solidFill>
                  <a:srgbClr val="080808"/>
                </a:solidFill>
              </a:rPr>
              <a:t> se </a:t>
            </a:r>
            <a:r>
              <a:rPr lang="en-US" dirty="0" err="1" smtClean="0">
                <a:solidFill>
                  <a:srgbClr val="080808"/>
                </a:solidFill>
              </a:rPr>
              <a:t>abren</a:t>
            </a:r>
            <a:r>
              <a:rPr lang="en-US" dirty="0" smtClean="0">
                <a:solidFill>
                  <a:srgbClr val="080808"/>
                </a:solidFill>
              </a:rPr>
              <a:t> en </a:t>
            </a:r>
            <a:r>
              <a:rPr lang="en-US" dirty="0" err="1" smtClean="0">
                <a:solidFill>
                  <a:srgbClr val="080808"/>
                </a:solidFill>
              </a:rPr>
              <a:t>toda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su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grandeza</a:t>
            </a:r>
            <a:r>
              <a:rPr lang="en-US" dirty="0" smtClean="0">
                <a:solidFill>
                  <a:srgbClr val="080808"/>
                </a:solidFill>
              </a:rPr>
              <a:t> los </a:t>
            </a:r>
            <a:r>
              <a:rPr lang="en-US" dirty="0" err="1" smtClean="0">
                <a:solidFill>
                  <a:srgbClr val="080808"/>
                </a:solidFill>
              </a:rPr>
              <a:t>magníficos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horizontes</a:t>
            </a:r>
            <a:r>
              <a:rPr lang="en-US" dirty="0" smtClean="0">
                <a:solidFill>
                  <a:srgbClr val="080808"/>
                </a:solidFill>
              </a:rPr>
              <a:t> del </a:t>
            </a:r>
            <a:r>
              <a:rPr lang="en-US" dirty="0" err="1" smtClean="0">
                <a:solidFill>
                  <a:srgbClr val="080808"/>
                </a:solidFill>
              </a:rPr>
              <a:t>futuro</a:t>
            </a:r>
            <a:r>
              <a:rPr lang="en-US" dirty="0" smtClean="0">
                <a:solidFill>
                  <a:srgbClr val="080808"/>
                </a:solidFill>
              </a:rPr>
              <a:t> de la </a:t>
            </a:r>
            <a:r>
              <a:rPr lang="en-US" dirty="0" err="1" smtClean="0">
                <a:solidFill>
                  <a:srgbClr val="080808"/>
                </a:solidFill>
              </a:rPr>
              <a:t>humanidad</a:t>
            </a:r>
            <a:r>
              <a:rPr lang="en-US" dirty="0" smtClean="0">
                <a:solidFill>
                  <a:srgbClr val="080808"/>
                </a:solidFill>
              </a:rPr>
              <a:t>. ¡</a:t>
            </a:r>
            <a:r>
              <a:rPr lang="en-US" dirty="0" err="1" smtClean="0">
                <a:solidFill>
                  <a:srgbClr val="080808"/>
                </a:solidFill>
              </a:rPr>
              <a:t>Marchad</a:t>
            </a:r>
            <a:r>
              <a:rPr lang="en-US" dirty="0" smtClean="0">
                <a:solidFill>
                  <a:srgbClr val="080808"/>
                </a:solidFill>
              </a:rPr>
              <a:t>! Las </a:t>
            </a:r>
            <a:r>
              <a:rPr lang="en-US" dirty="0" err="1" smtClean="0">
                <a:solidFill>
                  <a:srgbClr val="080808"/>
                </a:solidFill>
              </a:rPr>
              <a:t>olas</a:t>
            </a:r>
            <a:r>
              <a:rPr lang="en-US" dirty="0" smtClean="0">
                <a:solidFill>
                  <a:srgbClr val="080808"/>
                </a:solidFill>
              </a:rPr>
              <a:t> del mar no </a:t>
            </a:r>
            <a:r>
              <a:rPr lang="en-US" dirty="0" err="1" smtClean="0">
                <a:solidFill>
                  <a:srgbClr val="080808"/>
                </a:solidFill>
              </a:rPr>
              <a:t>apagarán</a:t>
            </a:r>
            <a:r>
              <a:rPr lang="en-US" dirty="0" smtClean="0">
                <a:solidFill>
                  <a:srgbClr val="080808"/>
                </a:solidFill>
              </a:rPr>
              <a:t> el vigor de </a:t>
            </a:r>
            <a:r>
              <a:rPr lang="en-US" dirty="0" err="1" smtClean="0">
                <a:solidFill>
                  <a:srgbClr val="080808"/>
                </a:solidFill>
              </a:rPr>
              <a:t>vuestra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existencia</a:t>
            </a:r>
            <a:r>
              <a:rPr lang="en-US" dirty="0" smtClean="0">
                <a:solidFill>
                  <a:srgbClr val="080808"/>
                </a:solidFill>
              </a:rPr>
              <a:t>; los </a:t>
            </a:r>
            <a:r>
              <a:rPr lang="en-US" dirty="0" err="1" smtClean="0">
                <a:solidFill>
                  <a:srgbClr val="080808"/>
                </a:solidFill>
              </a:rPr>
              <a:t>ríos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vuestra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sangre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derramada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por</a:t>
            </a:r>
            <a:r>
              <a:rPr lang="en-US" dirty="0" smtClean="0">
                <a:solidFill>
                  <a:srgbClr val="080808"/>
                </a:solidFill>
              </a:rPr>
              <a:t> los </a:t>
            </a:r>
            <a:r>
              <a:rPr lang="en-US" dirty="0" err="1" smtClean="0">
                <a:solidFill>
                  <a:srgbClr val="080808"/>
                </a:solidFill>
              </a:rPr>
              <a:t>tiranos</a:t>
            </a:r>
            <a:r>
              <a:rPr lang="en-US" dirty="0" smtClean="0">
                <a:solidFill>
                  <a:srgbClr val="080808"/>
                </a:solidFill>
              </a:rPr>
              <a:t> no </a:t>
            </a:r>
            <a:r>
              <a:rPr lang="en-US" dirty="0" err="1" smtClean="0">
                <a:solidFill>
                  <a:srgbClr val="080808"/>
                </a:solidFill>
              </a:rPr>
              <a:t>destruirán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vuestro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nombre</a:t>
            </a:r>
            <a:r>
              <a:rPr lang="en-US" dirty="0" smtClean="0">
                <a:solidFill>
                  <a:srgbClr val="080808"/>
                </a:solidFill>
              </a:rPr>
              <a:t> y </a:t>
            </a:r>
            <a:r>
              <a:rPr lang="en-US" dirty="0" err="1" smtClean="0">
                <a:solidFill>
                  <a:srgbClr val="080808"/>
                </a:solidFill>
              </a:rPr>
              <a:t>vuestra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gloria</a:t>
            </a:r>
            <a:r>
              <a:rPr lang="en-US" dirty="0" smtClean="0">
                <a:solidFill>
                  <a:srgbClr val="080808"/>
                </a:solidFill>
              </a:rPr>
              <a:t>. ¡</a:t>
            </a:r>
            <a:r>
              <a:rPr lang="en-US" dirty="0" err="1" smtClean="0">
                <a:solidFill>
                  <a:srgbClr val="080808"/>
                </a:solidFill>
              </a:rPr>
              <a:t>Marchad</a:t>
            </a:r>
            <a:r>
              <a:rPr lang="en-US" dirty="0" smtClean="0">
                <a:solidFill>
                  <a:srgbClr val="080808"/>
                </a:solidFill>
              </a:rPr>
              <a:t>! </a:t>
            </a:r>
            <a:r>
              <a:rPr lang="en-US" dirty="0" err="1" smtClean="0">
                <a:solidFill>
                  <a:srgbClr val="080808"/>
                </a:solidFill>
              </a:rPr>
              <a:t>Estáis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por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encima</a:t>
            </a:r>
            <a:r>
              <a:rPr lang="en-US" dirty="0" smtClean="0">
                <a:solidFill>
                  <a:srgbClr val="080808"/>
                </a:solidFill>
              </a:rPr>
              <a:t> de los </a:t>
            </a:r>
            <a:r>
              <a:rPr lang="en-US" dirty="0" err="1" smtClean="0">
                <a:solidFill>
                  <a:srgbClr val="080808"/>
                </a:solidFill>
              </a:rPr>
              <a:t>elementos</a:t>
            </a:r>
            <a:r>
              <a:rPr lang="en-US" dirty="0" smtClean="0">
                <a:solidFill>
                  <a:srgbClr val="080808"/>
                </a:solidFill>
              </a:rPr>
              <a:t>, del </a:t>
            </a:r>
            <a:r>
              <a:rPr lang="en-US" dirty="0" err="1" smtClean="0">
                <a:solidFill>
                  <a:srgbClr val="080808"/>
                </a:solidFill>
              </a:rPr>
              <a:t>tiempo</a:t>
            </a:r>
            <a:r>
              <a:rPr lang="en-US" dirty="0" smtClean="0">
                <a:solidFill>
                  <a:srgbClr val="080808"/>
                </a:solidFill>
              </a:rPr>
              <a:t> y del </a:t>
            </a:r>
            <a:r>
              <a:rPr lang="en-US" dirty="0" err="1" smtClean="0">
                <a:solidFill>
                  <a:srgbClr val="080808"/>
                </a:solidFill>
              </a:rPr>
              <a:t>espacio</a:t>
            </a:r>
            <a:r>
              <a:rPr lang="en-US" dirty="0" smtClean="0">
                <a:solidFill>
                  <a:srgbClr val="080808"/>
                </a:solidFill>
              </a:rPr>
              <a:t>. </a:t>
            </a:r>
            <a:r>
              <a:rPr lang="en-US" dirty="0" err="1" smtClean="0">
                <a:solidFill>
                  <a:srgbClr val="080808"/>
                </a:solidFill>
              </a:rPr>
              <a:t>Avanzad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siempre</a:t>
            </a:r>
            <a:r>
              <a:rPr lang="en-US" dirty="0" smtClean="0">
                <a:solidFill>
                  <a:srgbClr val="080808"/>
                </a:solidFill>
              </a:rPr>
              <a:t> y no </a:t>
            </a:r>
            <a:r>
              <a:rPr lang="en-US" dirty="0" err="1" smtClean="0">
                <a:solidFill>
                  <a:srgbClr val="080808"/>
                </a:solidFill>
              </a:rPr>
              <a:t>retrocedáis</a:t>
            </a:r>
            <a:r>
              <a:rPr lang="en-US" dirty="0" smtClean="0">
                <a:solidFill>
                  <a:srgbClr val="080808"/>
                </a:solidFill>
              </a:rPr>
              <a:t>.</a:t>
            </a:r>
            <a:endParaRPr lang="en-US" b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080808"/>
                </a:solidFill>
              </a:rPr>
              <a:t> </a:t>
            </a:r>
            <a:endParaRPr lang="en-US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Entraron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en el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mar,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las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aguas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muralla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...." (14:22)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300" dirty="0" smtClean="0">
                <a:solidFill>
                  <a:schemeClr val="tx1"/>
                </a:solidFill>
              </a:rPr>
              <a:t> </a:t>
            </a:r>
            <a:r>
              <a:rPr lang="en-US" sz="2300" dirty="0" smtClean="0">
                <a:solidFill>
                  <a:schemeClr val="tx1"/>
                </a:solidFill>
              </a:rPr>
              <a:t>En </a:t>
            </a:r>
            <a:r>
              <a:rPr lang="en-US" sz="2300" dirty="0" err="1" smtClean="0">
                <a:solidFill>
                  <a:schemeClr val="tx1"/>
                </a:solidFill>
              </a:rPr>
              <a:t>este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versículo</a:t>
            </a:r>
            <a:r>
              <a:rPr lang="en-US" sz="2300" dirty="0" smtClean="0">
                <a:solidFill>
                  <a:schemeClr val="tx1"/>
                </a:solidFill>
              </a:rPr>
              <a:t> la Torá </a:t>
            </a:r>
            <a:r>
              <a:rPr lang="en-US" sz="2300" dirty="0" err="1" smtClean="0">
                <a:solidFill>
                  <a:schemeClr val="tx1"/>
                </a:solidFill>
              </a:rPr>
              <a:t>nos</a:t>
            </a:r>
            <a:r>
              <a:rPr lang="en-US" sz="2300" dirty="0" smtClean="0">
                <a:solidFill>
                  <a:schemeClr val="tx1"/>
                </a:solidFill>
              </a:rPr>
              <a:t> dice, </a:t>
            </a:r>
            <a:r>
              <a:rPr lang="en-US" sz="2300" i="1" dirty="0" smtClean="0">
                <a:solidFill>
                  <a:schemeClr val="tx1"/>
                </a:solidFill>
              </a:rPr>
              <a:t>"</a:t>
            </a:r>
            <a:r>
              <a:rPr lang="en-US" sz="2300" i="1" dirty="0" err="1" smtClean="0">
                <a:solidFill>
                  <a:schemeClr val="tx1"/>
                </a:solidFill>
              </a:rPr>
              <a:t>Entraron</a:t>
            </a:r>
            <a:r>
              <a:rPr lang="en-US" sz="2300" i="1" dirty="0" smtClean="0">
                <a:solidFill>
                  <a:schemeClr val="tx1"/>
                </a:solidFill>
              </a:rPr>
              <a:t> los </a:t>
            </a:r>
            <a:r>
              <a:rPr lang="en-US" sz="2300" i="1" dirty="0" err="1" smtClean="0">
                <a:solidFill>
                  <a:schemeClr val="tx1"/>
                </a:solidFill>
              </a:rPr>
              <a:t>Hijos</a:t>
            </a:r>
            <a:r>
              <a:rPr lang="en-US" sz="2300" i="1" dirty="0" smtClean="0">
                <a:solidFill>
                  <a:schemeClr val="tx1"/>
                </a:solidFill>
              </a:rPr>
              <a:t> de Israel en el </a:t>
            </a:r>
            <a:r>
              <a:rPr lang="en-US" sz="2300" i="1" dirty="0" err="1" smtClean="0">
                <a:solidFill>
                  <a:schemeClr val="tx1"/>
                </a:solidFill>
              </a:rPr>
              <a:t>medio</a:t>
            </a:r>
            <a:r>
              <a:rPr lang="en-US" sz="2300" i="1" dirty="0" smtClean="0">
                <a:solidFill>
                  <a:schemeClr val="tx1"/>
                </a:solidFill>
              </a:rPr>
              <a:t> del mar </a:t>
            </a:r>
            <a:r>
              <a:rPr lang="en-US" sz="2300" i="1" dirty="0" err="1" smtClean="0">
                <a:solidFill>
                  <a:schemeClr val="tx1"/>
                </a:solidFill>
              </a:rPr>
              <a:t>por</a:t>
            </a:r>
            <a:r>
              <a:rPr lang="en-US" sz="2300" i="1" dirty="0" smtClean="0">
                <a:solidFill>
                  <a:schemeClr val="tx1"/>
                </a:solidFill>
              </a:rPr>
              <a:t> </a:t>
            </a:r>
            <a:r>
              <a:rPr lang="en-US" sz="2300" i="1" dirty="0" err="1" smtClean="0">
                <a:solidFill>
                  <a:schemeClr val="tx1"/>
                </a:solidFill>
              </a:rPr>
              <a:t>tierra</a:t>
            </a:r>
            <a:r>
              <a:rPr lang="en-US" sz="2300" i="1" dirty="0" smtClean="0">
                <a:solidFill>
                  <a:schemeClr val="tx1"/>
                </a:solidFill>
              </a:rPr>
              <a:t> </a:t>
            </a:r>
            <a:r>
              <a:rPr lang="en-US" sz="2300" i="1" dirty="0" err="1" smtClean="0">
                <a:solidFill>
                  <a:schemeClr val="tx1"/>
                </a:solidFill>
              </a:rPr>
              <a:t>seca</a:t>
            </a:r>
            <a:r>
              <a:rPr lang="en-US" sz="2300" i="1" dirty="0" smtClean="0">
                <a:solidFill>
                  <a:schemeClr val="tx1"/>
                </a:solidFill>
              </a:rPr>
              <a:t>"</a:t>
            </a:r>
            <a:r>
              <a:rPr lang="en-US" sz="2300" dirty="0" smtClean="0">
                <a:solidFill>
                  <a:schemeClr val="tx1"/>
                </a:solidFill>
              </a:rPr>
              <a:t>, </a:t>
            </a:r>
            <a:r>
              <a:rPr lang="en-US" sz="2300" dirty="0" err="1" smtClean="0">
                <a:solidFill>
                  <a:schemeClr val="tx1"/>
                </a:solidFill>
              </a:rPr>
              <a:t>pero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siete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versículos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más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adelante</a:t>
            </a:r>
            <a:r>
              <a:rPr lang="en-US" sz="2300" dirty="0" smtClean="0">
                <a:solidFill>
                  <a:schemeClr val="tx1"/>
                </a:solidFill>
              </a:rPr>
              <a:t> el </a:t>
            </a:r>
            <a:r>
              <a:rPr lang="en-US" sz="2300" dirty="0" err="1" smtClean="0">
                <a:solidFill>
                  <a:schemeClr val="tx1"/>
                </a:solidFill>
              </a:rPr>
              <a:t>orden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es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inverso</a:t>
            </a:r>
            <a:r>
              <a:rPr lang="en-US" sz="2300" dirty="0" smtClean="0">
                <a:solidFill>
                  <a:schemeClr val="tx1"/>
                </a:solidFill>
              </a:rPr>
              <a:t> y dice: </a:t>
            </a:r>
            <a:r>
              <a:rPr lang="en-US" sz="2300" i="1" dirty="0" smtClean="0">
                <a:solidFill>
                  <a:schemeClr val="tx1"/>
                </a:solidFill>
              </a:rPr>
              <a:t>"</a:t>
            </a:r>
            <a:r>
              <a:rPr lang="en-US" sz="2300" i="1" dirty="0" err="1" smtClean="0">
                <a:solidFill>
                  <a:schemeClr val="tx1"/>
                </a:solidFill>
              </a:rPr>
              <a:t>ellos</a:t>
            </a:r>
            <a:r>
              <a:rPr lang="en-US" sz="2300" i="1" dirty="0" smtClean="0">
                <a:solidFill>
                  <a:schemeClr val="tx1"/>
                </a:solidFill>
              </a:rPr>
              <a:t> </a:t>
            </a:r>
            <a:r>
              <a:rPr lang="en-US" sz="2300" i="1" dirty="0" err="1" smtClean="0">
                <a:solidFill>
                  <a:schemeClr val="tx1"/>
                </a:solidFill>
              </a:rPr>
              <a:t>caminaron</a:t>
            </a:r>
            <a:r>
              <a:rPr lang="en-US" sz="2300" i="1" dirty="0" smtClean="0">
                <a:solidFill>
                  <a:schemeClr val="tx1"/>
                </a:solidFill>
              </a:rPr>
              <a:t> </a:t>
            </a:r>
            <a:r>
              <a:rPr lang="en-US" sz="2300" i="1" dirty="0" err="1" smtClean="0">
                <a:solidFill>
                  <a:schemeClr val="tx1"/>
                </a:solidFill>
              </a:rPr>
              <a:t>por</a:t>
            </a:r>
            <a:r>
              <a:rPr lang="en-US" sz="2300" i="1" dirty="0" smtClean="0">
                <a:solidFill>
                  <a:schemeClr val="tx1"/>
                </a:solidFill>
              </a:rPr>
              <a:t> </a:t>
            </a:r>
            <a:r>
              <a:rPr lang="en-US" sz="2300" i="1" dirty="0" err="1" smtClean="0">
                <a:solidFill>
                  <a:schemeClr val="tx1"/>
                </a:solidFill>
              </a:rPr>
              <a:t>tierra</a:t>
            </a:r>
            <a:r>
              <a:rPr lang="en-US" sz="2300" i="1" dirty="0" smtClean="0">
                <a:solidFill>
                  <a:schemeClr val="tx1"/>
                </a:solidFill>
              </a:rPr>
              <a:t> </a:t>
            </a:r>
            <a:r>
              <a:rPr lang="en-US" sz="2300" i="1" dirty="0" err="1" smtClean="0">
                <a:solidFill>
                  <a:schemeClr val="tx1"/>
                </a:solidFill>
              </a:rPr>
              <a:t>seca</a:t>
            </a:r>
            <a:r>
              <a:rPr lang="en-US" sz="2300" i="1" dirty="0" smtClean="0">
                <a:solidFill>
                  <a:schemeClr val="tx1"/>
                </a:solidFill>
              </a:rPr>
              <a:t> en el mar</a:t>
            </a:r>
            <a:r>
              <a:rPr lang="en-US" sz="2300" i="1" dirty="0" smtClean="0">
                <a:solidFill>
                  <a:schemeClr val="tx1"/>
                </a:solidFill>
              </a:rPr>
              <a:t>.“</a:t>
            </a:r>
          </a:p>
          <a:p>
            <a:pPr lvl="1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El </a:t>
            </a:r>
            <a:r>
              <a:rPr lang="en-US" sz="2300" dirty="0" smtClean="0">
                <a:solidFill>
                  <a:schemeClr val="tx1"/>
                </a:solidFill>
              </a:rPr>
              <a:t>Gaón de Vilna , </a:t>
            </a:r>
            <a:r>
              <a:rPr lang="en-US" sz="2300" dirty="0" err="1" smtClean="0">
                <a:solidFill>
                  <a:schemeClr val="tx1"/>
                </a:solidFill>
              </a:rPr>
              <a:t>explica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que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cuando</a:t>
            </a:r>
            <a:r>
              <a:rPr lang="en-US" sz="2300" dirty="0" smtClean="0">
                <a:solidFill>
                  <a:schemeClr val="tx1"/>
                </a:solidFill>
              </a:rPr>
              <a:t> los </a:t>
            </a:r>
            <a:r>
              <a:rPr lang="en-US" sz="2300" dirty="0" err="1" smtClean="0">
                <a:solidFill>
                  <a:schemeClr val="tx1"/>
                </a:solidFill>
              </a:rPr>
              <a:t>Judíos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llegaron</a:t>
            </a:r>
            <a:r>
              <a:rPr lang="en-US" sz="2300" dirty="0" smtClean="0">
                <a:solidFill>
                  <a:schemeClr val="tx1"/>
                </a:solidFill>
              </a:rPr>
              <a:t> al </a:t>
            </a:r>
            <a:r>
              <a:rPr lang="en-US" sz="2300" i="1" dirty="0" smtClean="0">
                <a:solidFill>
                  <a:schemeClr val="tx1"/>
                </a:solidFill>
              </a:rPr>
              <a:t>Yam </a:t>
            </a:r>
            <a:r>
              <a:rPr lang="en-US" sz="2300" i="1" dirty="0" err="1" smtClean="0">
                <a:solidFill>
                  <a:schemeClr val="tx1"/>
                </a:solidFill>
              </a:rPr>
              <a:t>Suf</a:t>
            </a:r>
            <a:r>
              <a:rPr lang="en-US" sz="2300" dirty="0" smtClean="0">
                <a:solidFill>
                  <a:schemeClr val="tx1"/>
                </a:solidFill>
              </a:rPr>
              <a:t> (Mar de los Juncos), el mar no </a:t>
            </a:r>
            <a:r>
              <a:rPr lang="en-US" sz="2300" dirty="0" err="1" smtClean="0">
                <a:solidFill>
                  <a:schemeClr val="tx1"/>
                </a:solidFill>
              </a:rPr>
              <a:t>parecía</a:t>
            </a:r>
            <a:r>
              <a:rPr lang="en-US" sz="2300" dirty="0" smtClean="0">
                <a:solidFill>
                  <a:schemeClr val="tx1"/>
                </a:solidFill>
              </a:rPr>
              <a:t> en </a:t>
            </a:r>
            <a:r>
              <a:rPr lang="en-US" sz="2300" dirty="0" err="1" smtClean="0">
                <a:solidFill>
                  <a:schemeClr val="tx1"/>
                </a:solidFill>
              </a:rPr>
              <a:t>absoluto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que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iba</a:t>
            </a:r>
            <a:r>
              <a:rPr lang="en-US" sz="2300" dirty="0" smtClean="0">
                <a:solidFill>
                  <a:schemeClr val="tx1"/>
                </a:solidFill>
              </a:rPr>
              <a:t> a </a:t>
            </a:r>
            <a:r>
              <a:rPr lang="en-US" sz="2300" dirty="0" err="1" smtClean="0">
                <a:solidFill>
                  <a:schemeClr val="tx1"/>
                </a:solidFill>
              </a:rPr>
              <a:t>abrirse</a:t>
            </a:r>
            <a:r>
              <a:rPr lang="en-US" sz="2300" dirty="0" smtClean="0">
                <a:solidFill>
                  <a:schemeClr val="tx1"/>
                </a:solidFill>
              </a:rPr>
              <a:t> ante </a:t>
            </a:r>
            <a:r>
              <a:rPr lang="en-US" sz="2300" dirty="0" err="1" smtClean="0">
                <a:solidFill>
                  <a:schemeClr val="tx1"/>
                </a:solidFill>
              </a:rPr>
              <a:t>ellos</a:t>
            </a:r>
            <a:r>
              <a:rPr lang="en-US" sz="2300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Los </a:t>
            </a:r>
            <a:r>
              <a:rPr lang="en-US" sz="2300" dirty="0" err="1" smtClean="0">
                <a:solidFill>
                  <a:schemeClr val="tx1"/>
                </a:solidFill>
              </a:rPr>
              <a:t>Egipcios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estaban</a:t>
            </a:r>
            <a:r>
              <a:rPr lang="en-US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</a:rPr>
              <a:t>alcanzándolos</a:t>
            </a:r>
            <a:r>
              <a:rPr lang="en-US" sz="2300" dirty="0" smtClean="0">
                <a:solidFill>
                  <a:schemeClr val="tx1"/>
                </a:solidFill>
              </a:rPr>
              <a:t> y nada </a:t>
            </a:r>
            <a:r>
              <a:rPr lang="en-US" sz="2300" dirty="0" err="1" smtClean="0">
                <a:solidFill>
                  <a:schemeClr val="tx1"/>
                </a:solidFill>
              </a:rPr>
              <a:t>ocurría</a:t>
            </a:r>
            <a:r>
              <a:rPr lang="en-US" sz="2300" dirty="0" smtClean="0">
                <a:solidFill>
                  <a:schemeClr val="tx1"/>
                </a:solidFill>
              </a:rPr>
              <a:t>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Entraron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en el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mar,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las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aguas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muralla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...." (14:22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Cuando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Najshón Ben </a:t>
            </a:r>
            <a:r>
              <a:rPr lang="en-US" sz="2400" dirty="0" err="1" smtClean="0">
                <a:solidFill>
                  <a:schemeClr val="tx1"/>
                </a:solidFill>
              </a:rPr>
              <a:t>Aminadav</a:t>
            </a:r>
            <a:r>
              <a:rPr lang="en-US" sz="2400" dirty="0" smtClean="0">
                <a:solidFill>
                  <a:schemeClr val="tx1"/>
                </a:solidFill>
              </a:rPr>
              <a:t>, el </a:t>
            </a:r>
            <a:r>
              <a:rPr lang="en-US" sz="2400" dirty="0" err="1" smtClean="0">
                <a:solidFill>
                  <a:schemeClr val="tx1"/>
                </a:solidFill>
              </a:rPr>
              <a:t>cuñado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Aarón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Hacohen</a:t>
            </a:r>
            <a:r>
              <a:rPr lang="en-US" sz="2400" dirty="0" smtClean="0">
                <a:solidFill>
                  <a:schemeClr val="tx1"/>
                </a:solidFill>
              </a:rPr>
              <a:t>, se </a:t>
            </a:r>
            <a:r>
              <a:rPr lang="en-US" sz="2400" dirty="0" err="1" smtClean="0">
                <a:solidFill>
                  <a:schemeClr val="tx1"/>
                </a:solidFill>
              </a:rPr>
              <a:t>sumergió</a:t>
            </a:r>
            <a:r>
              <a:rPr lang="en-US" sz="2400" dirty="0" smtClean="0">
                <a:solidFill>
                  <a:schemeClr val="tx1"/>
                </a:solidFill>
              </a:rPr>
              <a:t> y </a:t>
            </a:r>
            <a:r>
              <a:rPr lang="en-US" sz="2400" dirty="0" err="1" smtClean="0">
                <a:solidFill>
                  <a:schemeClr val="tx1"/>
                </a:solidFill>
              </a:rPr>
              <a:t>caminó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dentro</a:t>
            </a:r>
            <a:r>
              <a:rPr lang="en-US" sz="2400" dirty="0" smtClean="0">
                <a:solidFill>
                  <a:schemeClr val="tx1"/>
                </a:solidFill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</a:rPr>
              <a:t>agua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hasta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le </a:t>
            </a:r>
            <a:r>
              <a:rPr lang="en-US" sz="2400" dirty="0" err="1" smtClean="0">
                <a:solidFill>
                  <a:schemeClr val="tx1"/>
                </a:solidFill>
              </a:rPr>
              <a:t>llegó</a:t>
            </a:r>
            <a:r>
              <a:rPr lang="en-US" sz="2400" dirty="0" smtClean="0">
                <a:solidFill>
                  <a:schemeClr val="tx1"/>
                </a:solidFill>
              </a:rPr>
              <a:t> al </a:t>
            </a:r>
            <a:r>
              <a:rPr lang="en-US" sz="2400" dirty="0" err="1" smtClean="0">
                <a:solidFill>
                  <a:schemeClr val="tx1"/>
                </a:solidFill>
              </a:rPr>
              <a:t>cuello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finalmente</a:t>
            </a:r>
            <a:r>
              <a:rPr lang="en-US" sz="2400" dirty="0" smtClean="0">
                <a:solidFill>
                  <a:schemeClr val="tx1"/>
                </a:solidFill>
              </a:rPr>
              <a:t> las </a:t>
            </a:r>
            <a:r>
              <a:rPr lang="en-US" sz="2400" dirty="0" err="1" smtClean="0">
                <a:solidFill>
                  <a:schemeClr val="tx1"/>
                </a:solidFill>
              </a:rPr>
              <a:t>aguas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abrieron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El </a:t>
            </a:r>
            <a:r>
              <a:rPr lang="en-US" sz="2400" dirty="0" smtClean="0">
                <a:solidFill>
                  <a:schemeClr val="tx1"/>
                </a:solidFill>
              </a:rPr>
              <a:t>primer </a:t>
            </a:r>
            <a:r>
              <a:rPr lang="en-US" sz="2400" dirty="0" err="1" smtClean="0">
                <a:solidFill>
                  <a:schemeClr val="tx1"/>
                </a:solidFill>
              </a:rPr>
              <a:t>versículo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refiere</a:t>
            </a:r>
            <a:r>
              <a:rPr lang="en-US" sz="2400" dirty="0" smtClean="0">
                <a:solidFill>
                  <a:schemeClr val="tx1"/>
                </a:solidFill>
              </a:rPr>
              <a:t> a Najshón: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él</a:t>
            </a:r>
            <a:r>
              <a:rPr lang="en-US" sz="2400" dirty="0" smtClean="0">
                <a:solidFill>
                  <a:schemeClr val="tx1"/>
                </a:solidFill>
              </a:rPr>
              <a:t>, el mar se </a:t>
            </a:r>
            <a:r>
              <a:rPr lang="en-US" sz="2400" dirty="0" err="1" smtClean="0">
                <a:solidFill>
                  <a:schemeClr val="tx1"/>
                </a:solidFill>
              </a:rPr>
              <a:t>hizo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tierra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seca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pero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resto</a:t>
            </a:r>
            <a:r>
              <a:rPr lang="en-US" sz="2400" dirty="0" smtClean="0">
                <a:solidFill>
                  <a:schemeClr val="tx1"/>
                </a:solidFill>
              </a:rPr>
              <a:t> del pueblo, la </a:t>
            </a:r>
            <a:r>
              <a:rPr lang="en-US" sz="2400" dirty="0" err="1" smtClean="0">
                <a:solidFill>
                  <a:schemeClr val="tx1"/>
                </a:solidFill>
              </a:rPr>
              <a:t>tierra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seca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fue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creada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confianza</a:t>
            </a:r>
            <a:r>
              <a:rPr lang="en-US" sz="2400" dirty="0" smtClean="0">
                <a:solidFill>
                  <a:schemeClr val="tx1"/>
                </a:solidFill>
              </a:rPr>
              <a:t> en </a:t>
            </a:r>
            <a:r>
              <a:rPr lang="en-US" sz="2400" dirty="0" smtClean="0">
                <a:solidFill>
                  <a:schemeClr val="tx1"/>
                </a:solidFill>
              </a:rPr>
              <a:t>Dios</a:t>
            </a:r>
            <a:r>
              <a:rPr lang="en-US" sz="2400" dirty="0" smtClean="0">
                <a:solidFill>
                  <a:schemeClr val="tx1"/>
                </a:solidFill>
              </a:rPr>
              <a:t>, de Najshón. 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Entraron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en el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mar,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las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aguas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muralla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...." (14:22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También</a:t>
            </a:r>
            <a:r>
              <a:rPr lang="en-US" sz="2400" dirty="0" smtClean="0">
                <a:solidFill>
                  <a:schemeClr val="tx1"/>
                </a:solidFill>
              </a:rPr>
              <a:t>, el </a:t>
            </a:r>
            <a:r>
              <a:rPr lang="en-US" sz="2400" dirty="0" err="1" smtClean="0">
                <a:solidFill>
                  <a:schemeClr val="tx1"/>
                </a:solidFill>
              </a:rPr>
              <a:t>vocablo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hebraico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utilizado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palabra</a:t>
            </a:r>
            <a:r>
              <a:rPr lang="en-US" sz="2400" dirty="0" smtClean="0">
                <a:solidFill>
                  <a:schemeClr val="tx1"/>
                </a:solidFill>
              </a:rPr>
              <a:t> </a:t>
            </a:r>
            <a:r>
              <a:rPr lang="en-US" sz="2400" b="1" dirty="0" err="1" smtClean="0">
                <a:solidFill>
                  <a:schemeClr val="tx1"/>
                </a:solidFill>
              </a:rPr>
              <a:t>muralla</a:t>
            </a:r>
            <a:r>
              <a:rPr lang="en-US" sz="2400" b="1" dirty="0" smtClean="0">
                <a:solidFill>
                  <a:schemeClr val="tx1"/>
                </a:solidFill>
              </a:rPr>
              <a:t> </a:t>
            </a:r>
            <a:r>
              <a:rPr lang="en-US" sz="2400" b="1" dirty="0" smtClean="0">
                <a:solidFill>
                  <a:schemeClr val="tx1"/>
                </a:solidFill>
              </a:rPr>
              <a:t>- </a:t>
            </a:r>
            <a:r>
              <a:rPr lang="en-US" sz="2400" b="1" dirty="0" err="1" smtClean="0">
                <a:solidFill>
                  <a:schemeClr val="tx1"/>
                </a:solidFill>
              </a:rPr>
              <a:t>jomáh</a:t>
            </a:r>
            <a:r>
              <a:rPr lang="en-US" sz="2400" b="1" dirty="0" smtClean="0">
                <a:solidFill>
                  <a:schemeClr val="tx1"/>
                </a:solidFill>
              </a:rPr>
              <a:t>  </a:t>
            </a:r>
            <a:r>
              <a:rPr lang="he-IL" sz="2400" b="1" dirty="0" smtClean="0">
                <a:solidFill>
                  <a:srgbClr val="FF0000"/>
                </a:solidFill>
              </a:rPr>
              <a:t>חֹמָ֔ה</a:t>
            </a:r>
            <a:r>
              <a:rPr lang="en-US" sz="2400" b="1" dirty="0" smtClean="0">
                <a:solidFill>
                  <a:schemeClr val="tx1"/>
                </a:solidFill>
              </a:rPr>
              <a:t>- </a:t>
            </a:r>
            <a:r>
              <a:rPr lang="en-US" sz="2400" dirty="0" smtClean="0">
                <a:solidFill>
                  <a:schemeClr val="tx1"/>
                </a:solidFill>
              </a:rPr>
              <a:t>en </a:t>
            </a:r>
            <a:r>
              <a:rPr lang="en-US" sz="2400" dirty="0" smtClean="0">
                <a:solidFill>
                  <a:schemeClr val="tx1"/>
                </a:solidFill>
              </a:rPr>
              <a:t>el </a:t>
            </a:r>
            <a:r>
              <a:rPr lang="en-US" sz="2400" dirty="0" err="1" smtClean="0">
                <a:solidFill>
                  <a:schemeClr val="tx1"/>
                </a:solidFill>
              </a:rPr>
              <a:t>versículo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puede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leerse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también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como</a:t>
            </a:r>
            <a:r>
              <a:rPr lang="en-US" sz="2400" dirty="0" smtClean="0">
                <a:solidFill>
                  <a:schemeClr val="tx1"/>
                </a:solidFill>
              </a:rPr>
              <a:t> </a:t>
            </a:r>
            <a:r>
              <a:rPr lang="en-US" sz="2400" b="1" dirty="0" err="1" smtClean="0">
                <a:solidFill>
                  <a:schemeClr val="tx1"/>
                </a:solidFill>
              </a:rPr>
              <a:t>enojo</a:t>
            </a:r>
            <a:r>
              <a:rPr lang="en-US" sz="2400" b="1" dirty="0" smtClean="0">
                <a:solidFill>
                  <a:schemeClr val="tx1"/>
                </a:solidFill>
              </a:rPr>
              <a:t>. 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En </a:t>
            </a:r>
            <a:r>
              <a:rPr lang="en-US" sz="2400" dirty="0" err="1" smtClean="0">
                <a:solidFill>
                  <a:schemeClr val="tx1"/>
                </a:solidFill>
              </a:rPr>
              <a:t>otras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palabras</a:t>
            </a:r>
            <a:r>
              <a:rPr lang="en-US" sz="2400" dirty="0" smtClean="0">
                <a:solidFill>
                  <a:schemeClr val="tx1"/>
                </a:solidFill>
              </a:rPr>
              <a:t>, la </a:t>
            </a:r>
            <a:r>
              <a:rPr lang="en-US" sz="2400" dirty="0" err="1" smtClean="0">
                <a:solidFill>
                  <a:schemeClr val="tx1"/>
                </a:solidFill>
              </a:rPr>
              <a:t>muralla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agua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estaba</a:t>
            </a:r>
            <a:r>
              <a:rPr lang="en-US" sz="2400" dirty="0" smtClean="0">
                <a:solidFill>
                  <a:schemeClr val="tx1"/>
                </a:solidFill>
              </a:rPr>
              <a:t> </a:t>
            </a:r>
            <a:r>
              <a:rPr lang="en-US" sz="2400" i="1" dirty="0" smtClean="0">
                <a:solidFill>
                  <a:schemeClr val="tx1"/>
                </a:solidFill>
              </a:rPr>
              <a:t>"</a:t>
            </a:r>
            <a:r>
              <a:rPr lang="en-US" sz="2400" i="1" dirty="0" err="1" smtClean="0">
                <a:solidFill>
                  <a:schemeClr val="tx1"/>
                </a:solidFill>
              </a:rPr>
              <a:t>enojada</a:t>
            </a:r>
            <a:r>
              <a:rPr lang="en-US" sz="2400" i="1" dirty="0" smtClean="0">
                <a:solidFill>
                  <a:schemeClr val="tx1"/>
                </a:solidFill>
              </a:rPr>
              <a:t>" </a:t>
            </a:r>
            <a:r>
              <a:rPr lang="en-US" sz="2400" dirty="0" smtClean="0">
                <a:solidFill>
                  <a:schemeClr val="tx1"/>
                </a:solidFill>
              </a:rPr>
              <a:t>con los </a:t>
            </a:r>
            <a:r>
              <a:rPr lang="en-US" sz="2400" dirty="0" err="1" smtClean="0">
                <a:solidFill>
                  <a:schemeClr val="tx1"/>
                </a:solidFill>
              </a:rPr>
              <a:t>Judíos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tener</a:t>
            </a:r>
            <a:r>
              <a:rPr lang="en-US" sz="2400" dirty="0" smtClean="0">
                <a:solidFill>
                  <a:schemeClr val="tx1"/>
                </a:solidFill>
              </a:rPr>
              <a:t> tan </a:t>
            </a:r>
            <a:r>
              <a:rPr lang="en-US" sz="2400" dirty="0" err="1" smtClean="0">
                <a:solidFill>
                  <a:schemeClr val="tx1"/>
                </a:solidFill>
              </a:rPr>
              <a:t>poco</a:t>
            </a:r>
            <a:r>
              <a:rPr lang="en-US" sz="2400" dirty="0" smtClean="0">
                <a:solidFill>
                  <a:schemeClr val="tx1"/>
                </a:solidFill>
              </a:rPr>
              <a:t> </a:t>
            </a:r>
            <a:r>
              <a:rPr lang="en-US" sz="2400" i="1" dirty="0" err="1" smtClean="0">
                <a:solidFill>
                  <a:schemeClr val="tx1"/>
                </a:solidFill>
              </a:rPr>
              <a:t>bitajón</a:t>
            </a:r>
            <a:r>
              <a:rPr lang="en-US" sz="2400" dirty="0" smtClean="0">
                <a:solidFill>
                  <a:schemeClr val="tx1"/>
                </a:solidFill>
              </a:rPr>
              <a:t> (</a:t>
            </a:r>
            <a:r>
              <a:rPr lang="en-US" sz="2400" dirty="0" err="1" smtClean="0">
                <a:solidFill>
                  <a:schemeClr val="tx1"/>
                </a:solidFill>
              </a:rPr>
              <a:t>confianza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seguridad</a:t>
            </a:r>
            <a:r>
              <a:rPr lang="en-US" sz="2400" dirty="0" smtClean="0">
                <a:solidFill>
                  <a:schemeClr val="tx1"/>
                </a:solidFill>
              </a:rPr>
              <a:t>) en </a:t>
            </a:r>
            <a:r>
              <a:rPr lang="en-US" sz="2400" dirty="0" smtClean="0">
                <a:solidFill>
                  <a:schemeClr val="tx1"/>
                </a:solidFill>
              </a:rPr>
              <a:t>Dios</a:t>
            </a:r>
            <a:r>
              <a:rPr lang="en-US" sz="2400" dirty="0" smtClean="0">
                <a:solidFill>
                  <a:schemeClr val="tx1"/>
                </a:solidFill>
              </a:rPr>
              <a:t>, y </a:t>
            </a:r>
            <a:r>
              <a:rPr lang="en-US" sz="2400" dirty="0" err="1" smtClean="0">
                <a:solidFill>
                  <a:schemeClr val="tx1"/>
                </a:solidFill>
              </a:rPr>
              <a:t>quizo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ahogarlos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De </a:t>
            </a:r>
            <a:r>
              <a:rPr lang="en-US" sz="2400" dirty="0" err="1" smtClean="0">
                <a:solidFill>
                  <a:schemeClr val="tx1"/>
                </a:solidFill>
              </a:rPr>
              <a:t>esto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aprendemos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espera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cada</a:t>
            </a:r>
            <a:r>
              <a:rPr lang="en-US" sz="2400" dirty="0" smtClean="0">
                <a:solidFill>
                  <a:schemeClr val="tx1"/>
                </a:solidFill>
              </a:rPr>
              <a:t> Judío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sea </a:t>
            </a:r>
            <a:r>
              <a:rPr lang="en-US" sz="2400" dirty="0" err="1" smtClean="0">
                <a:solidFill>
                  <a:schemeClr val="tx1"/>
                </a:solidFill>
              </a:rPr>
              <a:t>como</a:t>
            </a:r>
            <a:r>
              <a:rPr lang="en-US" sz="2400" dirty="0" smtClean="0">
                <a:solidFill>
                  <a:schemeClr val="tx1"/>
                </a:solidFill>
              </a:rPr>
              <a:t> un Najshón. 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Entraron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en el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mar,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las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aguas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muralla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...." (14:22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cada</a:t>
            </a:r>
            <a:r>
              <a:rPr lang="en-US" sz="2400" dirty="0" smtClean="0">
                <a:solidFill>
                  <a:schemeClr val="tx1"/>
                </a:solidFill>
              </a:rPr>
              <a:t> Judío sea un </a:t>
            </a:r>
            <a:r>
              <a:rPr lang="en-US" sz="2400" dirty="0" err="1" smtClean="0">
                <a:solidFill>
                  <a:schemeClr val="tx1"/>
                </a:solidFill>
              </a:rPr>
              <a:t>pionero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fe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sumerje</a:t>
            </a:r>
            <a:r>
              <a:rPr lang="en-US" sz="2400" dirty="0" smtClean="0">
                <a:solidFill>
                  <a:schemeClr val="tx1"/>
                </a:solidFill>
              </a:rPr>
              <a:t> en el mar de </a:t>
            </a:r>
            <a:r>
              <a:rPr lang="en-US" sz="2400" dirty="0" err="1" smtClean="0">
                <a:solidFill>
                  <a:schemeClr val="tx1"/>
                </a:solidFill>
              </a:rPr>
              <a:t>duda</a:t>
            </a:r>
            <a:r>
              <a:rPr lang="en-US" sz="2400" dirty="0" smtClean="0">
                <a:solidFill>
                  <a:schemeClr val="tx1"/>
                </a:solidFill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</a:rPr>
              <a:t>indecisión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Porque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éste</a:t>
            </a:r>
            <a:r>
              <a:rPr lang="en-US" sz="2400" dirty="0" smtClean="0">
                <a:solidFill>
                  <a:schemeClr val="tx1"/>
                </a:solidFill>
              </a:rPr>
              <a:t> no </a:t>
            </a:r>
            <a:r>
              <a:rPr lang="en-US" sz="2400" dirty="0" err="1" smtClean="0">
                <a:solidFill>
                  <a:schemeClr val="tx1"/>
                </a:solidFill>
              </a:rPr>
              <a:t>fuera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caso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qué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derecho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tendría</a:t>
            </a:r>
            <a:r>
              <a:rPr lang="en-US" sz="2400" dirty="0" smtClean="0">
                <a:solidFill>
                  <a:schemeClr val="tx1"/>
                </a:solidFill>
              </a:rPr>
              <a:t> el mar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estar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enojado</a:t>
            </a:r>
            <a:r>
              <a:rPr lang="en-US" sz="2400" dirty="0" smtClean="0">
                <a:solidFill>
                  <a:schemeClr val="tx1"/>
                </a:solidFill>
              </a:rPr>
              <a:t>?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Cada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Judío </a:t>
            </a:r>
            <a:r>
              <a:rPr lang="en-US" sz="2400" b="1" dirty="0" err="1" smtClean="0">
                <a:solidFill>
                  <a:schemeClr val="tx1"/>
                </a:solidFill>
              </a:rPr>
              <a:t>naturalmente</a:t>
            </a:r>
            <a:r>
              <a:rPr lang="en-US" sz="2400" dirty="0" smtClean="0">
                <a:solidFill>
                  <a:schemeClr val="tx1"/>
                </a:solidFill>
              </a:rPr>
              <a:t> </a:t>
            </a:r>
            <a:r>
              <a:rPr lang="en-US" sz="2400" dirty="0" err="1" smtClean="0">
                <a:solidFill>
                  <a:schemeClr val="tx1"/>
                </a:solidFill>
              </a:rPr>
              <a:t>tiene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confianza</a:t>
            </a:r>
            <a:r>
              <a:rPr lang="en-US" sz="2400" dirty="0" smtClean="0">
                <a:solidFill>
                  <a:schemeClr val="tx1"/>
                </a:solidFill>
              </a:rPr>
              <a:t> en </a:t>
            </a:r>
            <a:r>
              <a:rPr lang="en-US" sz="2400" dirty="0" smtClean="0">
                <a:solidFill>
                  <a:schemeClr val="tx1"/>
                </a:solidFill>
              </a:rPr>
              <a:t>Dios</a:t>
            </a:r>
            <a:r>
              <a:rPr lang="en-US" sz="2400" dirty="0" smtClean="0">
                <a:solidFill>
                  <a:schemeClr val="tx1"/>
                </a:solidFill>
              </a:rPr>
              <a:t>. De </a:t>
            </a:r>
            <a:r>
              <a:rPr lang="en-US" sz="2400" dirty="0" err="1" smtClean="0">
                <a:solidFill>
                  <a:schemeClr val="tx1"/>
                </a:solidFill>
              </a:rPr>
              <a:t>todas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maneras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si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elegimos</a:t>
            </a:r>
            <a:r>
              <a:rPr lang="en-US" sz="2400" dirty="0" smtClean="0">
                <a:solidFill>
                  <a:schemeClr val="tx1"/>
                </a:solidFill>
              </a:rPr>
              <a:t> no </a:t>
            </a:r>
            <a:r>
              <a:rPr lang="en-US" sz="2400" dirty="0" err="1" smtClean="0">
                <a:solidFill>
                  <a:schemeClr val="tx1"/>
                </a:solidFill>
              </a:rPr>
              <a:t>utilizar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cualidad</a:t>
            </a:r>
            <a:r>
              <a:rPr lang="en-US" sz="2400" dirty="0" smtClean="0">
                <a:solidFill>
                  <a:schemeClr val="tx1"/>
                </a:solidFill>
              </a:rPr>
              <a:t>, la </a:t>
            </a:r>
            <a:r>
              <a:rPr lang="en-US" sz="2400" dirty="0" err="1" smtClean="0">
                <a:solidFill>
                  <a:schemeClr val="tx1"/>
                </a:solidFill>
              </a:rPr>
              <a:t>naturaleza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misma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rebelará</a:t>
            </a:r>
            <a:r>
              <a:rPr lang="en-US" sz="2400" dirty="0" smtClean="0">
                <a:solidFill>
                  <a:schemeClr val="tx1"/>
                </a:solidFill>
              </a:rPr>
              <a:t> contra </a:t>
            </a:r>
            <a:r>
              <a:rPr lang="en-US" sz="2400" dirty="0" err="1" smtClean="0">
                <a:solidFill>
                  <a:schemeClr val="tx1"/>
                </a:solidFill>
              </a:rPr>
              <a:t>nosotros</a:t>
            </a:r>
            <a:r>
              <a:rPr lang="en-US" sz="2400" dirty="0" smtClean="0">
                <a:solidFill>
                  <a:schemeClr val="tx1"/>
                </a:solidFill>
              </a:rPr>
              <a:t>. 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Verso 14:31)"E Israel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Dicen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nuestros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Sabios</a:t>
            </a:r>
            <a:r>
              <a:rPr lang="en-US" sz="2400" dirty="0" smtClean="0">
                <a:solidFill>
                  <a:schemeClr val="tx1"/>
                </a:solidFill>
              </a:rPr>
              <a:t>: "El </a:t>
            </a:r>
            <a:r>
              <a:rPr lang="en-US" sz="2400" dirty="0" err="1" smtClean="0">
                <a:solidFill>
                  <a:schemeClr val="tx1"/>
                </a:solidFill>
              </a:rPr>
              <a:t>sustento</a:t>
            </a:r>
            <a:r>
              <a:rPr lang="en-US" sz="2400" dirty="0" smtClean="0">
                <a:solidFill>
                  <a:schemeClr val="tx1"/>
                </a:solidFill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</a:rPr>
              <a:t>individuo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</a:t>
            </a:r>
            <a:r>
              <a:rPr lang="en-US" sz="2400" dirty="0" smtClean="0">
                <a:solidFill>
                  <a:schemeClr val="tx1"/>
                </a:solidFill>
              </a:rPr>
              <a:t> tan </a:t>
            </a:r>
            <a:r>
              <a:rPr lang="en-US" sz="2400" dirty="0" err="1" smtClean="0">
                <a:solidFill>
                  <a:schemeClr val="tx1"/>
                </a:solidFill>
              </a:rPr>
              <a:t>difícil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como</a:t>
            </a:r>
            <a:r>
              <a:rPr lang="en-US" sz="2400" dirty="0" smtClean="0">
                <a:solidFill>
                  <a:schemeClr val="tx1"/>
                </a:solidFill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</a:rPr>
              <a:t>división</a:t>
            </a:r>
            <a:r>
              <a:rPr lang="en-US" sz="2400" dirty="0" smtClean="0">
                <a:solidFill>
                  <a:schemeClr val="tx1"/>
                </a:solidFill>
              </a:rPr>
              <a:t> del Mar </a:t>
            </a:r>
            <a:r>
              <a:rPr lang="en-US" sz="2400" dirty="0" err="1" smtClean="0">
                <a:solidFill>
                  <a:schemeClr val="tx1"/>
                </a:solidFill>
              </a:rPr>
              <a:t>Rojo</a:t>
            </a:r>
            <a:r>
              <a:rPr lang="en-US" sz="2400" dirty="0" smtClean="0">
                <a:solidFill>
                  <a:schemeClr val="tx1"/>
                </a:solidFill>
              </a:rPr>
              <a:t>“.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Adaptado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Maasei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Lemelej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¿</a:t>
            </a:r>
            <a:r>
              <a:rPr lang="en-US" sz="2200" dirty="0" err="1" smtClean="0">
                <a:solidFill>
                  <a:schemeClr val="tx1"/>
                </a:solidFill>
              </a:rPr>
              <a:t>Cómo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puede</a:t>
            </a:r>
            <a:r>
              <a:rPr lang="en-US" sz="2200" dirty="0" smtClean="0">
                <a:solidFill>
                  <a:schemeClr val="tx1"/>
                </a:solidFill>
              </a:rPr>
              <a:t> ser </a:t>
            </a:r>
            <a:r>
              <a:rPr lang="en-US" sz="2200" dirty="0" err="1" smtClean="0">
                <a:solidFill>
                  <a:schemeClr val="tx1"/>
                </a:solidFill>
              </a:rPr>
              <a:t>que</a:t>
            </a:r>
            <a:r>
              <a:rPr lang="en-US" sz="2200" dirty="0" smtClean="0">
                <a:solidFill>
                  <a:schemeClr val="tx1"/>
                </a:solidFill>
              </a:rPr>
              <a:t> a Hashem </a:t>
            </a:r>
            <a:r>
              <a:rPr lang="en-US" sz="2200" dirty="0" err="1" smtClean="0">
                <a:solidFill>
                  <a:schemeClr val="tx1"/>
                </a:solidFill>
              </a:rPr>
              <a:t>algo</a:t>
            </a:r>
            <a:r>
              <a:rPr lang="en-US" sz="2200" dirty="0" smtClean="0">
                <a:solidFill>
                  <a:schemeClr val="tx1"/>
                </a:solidFill>
              </a:rPr>
              <a:t> Le </a:t>
            </a:r>
            <a:r>
              <a:rPr lang="en-US" sz="2200" dirty="0" err="1" smtClean="0">
                <a:solidFill>
                  <a:schemeClr val="tx1"/>
                </a:solidFill>
              </a:rPr>
              <a:t>resulte</a:t>
            </a:r>
            <a:r>
              <a:rPr lang="en-US" sz="2200" dirty="0" smtClean="0">
                <a:solidFill>
                  <a:schemeClr val="tx1"/>
                </a:solidFill>
              </a:rPr>
              <a:t> "</a:t>
            </a:r>
            <a:r>
              <a:rPr lang="en-US" sz="2200" dirty="0" err="1" smtClean="0">
                <a:solidFill>
                  <a:schemeClr val="tx1"/>
                </a:solidFill>
              </a:rPr>
              <a:t>difícil</a:t>
            </a:r>
            <a:r>
              <a:rPr lang="en-US" sz="2200" dirty="0" smtClean="0">
                <a:solidFill>
                  <a:schemeClr val="tx1"/>
                </a:solidFill>
              </a:rPr>
              <a:t>"? ¿</a:t>
            </a:r>
            <a:r>
              <a:rPr lang="en-US" sz="2200" dirty="0" err="1" smtClean="0">
                <a:solidFill>
                  <a:schemeClr val="tx1"/>
                </a:solidFill>
              </a:rPr>
              <a:t>Acaso</a:t>
            </a:r>
            <a:r>
              <a:rPr lang="en-US" sz="2200" dirty="0" smtClean="0">
                <a:solidFill>
                  <a:schemeClr val="tx1"/>
                </a:solidFill>
              </a:rPr>
              <a:t> la </a:t>
            </a:r>
            <a:r>
              <a:rPr lang="en-US" sz="2200" dirty="0" err="1" smtClean="0">
                <a:solidFill>
                  <a:schemeClr val="tx1"/>
                </a:solidFill>
              </a:rPr>
              <a:t>división</a:t>
            </a:r>
            <a:r>
              <a:rPr lang="en-US" sz="2200" dirty="0" smtClean="0">
                <a:solidFill>
                  <a:schemeClr val="tx1"/>
                </a:solidFill>
              </a:rPr>
              <a:t> del Mar </a:t>
            </a:r>
            <a:r>
              <a:rPr lang="en-US" sz="2200" dirty="0" err="1" smtClean="0">
                <a:solidFill>
                  <a:schemeClr val="tx1"/>
                </a:solidFill>
              </a:rPr>
              <a:t>Rojo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fue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más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difícil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que</a:t>
            </a:r>
            <a:r>
              <a:rPr lang="en-US" sz="2200" dirty="0" smtClean="0">
                <a:solidFill>
                  <a:schemeClr val="tx1"/>
                </a:solidFill>
              </a:rPr>
              <a:t> la </a:t>
            </a:r>
            <a:r>
              <a:rPr lang="en-US" sz="2200" dirty="0" err="1" smtClean="0">
                <a:solidFill>
                  <a:schemeClr val="tx1"/>
                </a:solidFill>
              </a:rPr>
              <a:t>Creación</a:t>
            </a:r>
            <a:r>
              <a:rPr lang="en-US" sz="2200" dirty="0" smtClean="0">
                <a:solidFill>
                  <a:schemeClr val="tx1"/>
                </a:solidFill>
              </a:rPr>
              <a:t> de </a:t>
            </a:r>
            <a:r>
              <a:rPr lang="en-US" sz="2200" dirty="0" err="1" smtClean="0">
                <a:solidFill>
                  <a:schemeClr val="tx1"/>
                </a:solidFill>
              </a:rPr>
              <a:t>todo</a:t>
            </a:r>
            <a:r>
              <a:rPr lang="en-US" sz="2200" dirty="0" smtClean="0">
                <a:solidFill>
                  <a:schemeClr val="tx1"/>
                </a:solidFill>
              </a:rPr>
              <a:t> el </a:t>
            </a:r>
            <a:r>
              <a:rPr lang="en-US" sz="2200" dirty="0" err="1" smtClean="0">
                <a:solidFill>
                  <a:schemeClr val="tx1"/>
                </a:solidFill>
              </a:rPr>
              <a:t>universo</a:t>
            </a:r>
            <a:r>
              <a:rPr lang="en-US" sz="2200" dirty="0" smtClean="0">
                <a:solidFill>
                  <a:schemeClr val="tx1"/>
                </a:solidFill>
              </a:rPr>
              <a:t>? 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Y </a:t>
            </a:r>
            <a:r>
              <a:rPr lang="en-US" sz="2200" dirty="0" smtClean="0">
                <a:solidFill>
                  <a:schemeClr val="tx1"/>
                </a:solidFill>
              </a:rPr>
              <a:t>¿</a:t>
            </a:r>
            <a:r>
              <a:rPr lang="en-US" sz="2200" dirty="0" err="1" smtClean="0">
                <a:solidFill>
                  <a:schemeClr val="tx1"/>
                </a:solidFill>
              </a:rPr>
              <a:t>cómo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puede</a:t>
            </a:r>
            <a:r>
              <a:rPr lang="en-US" sz="2200" dirty="0" smtClean="0">
                <a:solidFill>
                  <a:schemeClr val="tx1"/>
                </a:solidFill>
              </a:rPr>
              <a:t> ser </a:t>
            </a:r>
            <a:r>
              <a:rPr lang="en-US" sz="2200" dirty="0" err="1" smtClean="0">
                <a:solidFill>
                  <a:schemeClr val="tx1"/>
                </a:solidFill>
              </a:rPr>
              <a:t>que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proveerle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sustento</a:t>
            </a:r>
            <a:r>
              <a:rPr lang="en-US" sz="2200" dirty="0" smtClean="0">
                <a:solidFill>
                  <a:schemeClr val="tx1"/>
                </a:solidFill>
              </a:rPr>
              <a:t> a </a:t>
            </a:r>
            <a:r>
              <a:rPr lang="en-US" sz="2200" dirty="0" err="1" smtClean="0">
                <a:solidFill>
                  <a:schemeClr val="tx1"/>
                </a:solidFill>
              </a:rPr>
              <a:t>una</a:t>
            </a:r>
            <a:r>
              <a:rPr lang="en-US" sz="2200" dirty="0" smtClean="0">
                <a:solidFill>
                  <a:schemeClr val="tx1"/>
                </a:solidFill>
              </a:rPr>
              <a:t> persona Le sea </a:t>
            </a:r>
            <a:r>
              <a:rPr lang="en-US" sz="2200" dirty="0" err="1" smtClean="0">
                <a:solidFill>
                  <a:schemeClr val="tx1"/>
                </a:solidFill>
              </a:rPr>
              <a:t>difícil</a:t>
            </a:r>
            <a:r>
              <a:rPr lang="en-US" sz="2200" dirty="0" smtClean="0">
                <a:solidFill>
                  <a:schemeClr val="tx1"/>
                </a:solidFill>
              </a:rPr>
              <a:t> a </a:t>
            </a:r>
            <a:r>
              <a:rPr lang="en-US" sz="2200" dirty="0" err="1" smtClean="0">
                <a:solidFill>
                  <a:schemeClr val="tx1"/>
                </a:solidFill>
              </a:rPr>
              <a:t>Aquél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Que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habló</a:t>
            </a:r>
            <a:r>
              <a:rPr lang="en-US" sz="2200" dirty="0" smtClean="0">
                <a:solidFill>
                  <a:schemeClr val="tx1"/>
                </a:solidFill>
              </a:rPr>
              <a:t>, y se </a:t>
            </a:r>
            <a:r>
              <a:rPr lang="en-US" sz="2200" dirty="0" err="1" smtClean="0">
                <a:solidFill>
                  <a:schemeClr val="tx1"/>
                </a:solidFill>
              </a:rPr>
              <a:t>creó</a:t>
            </a:r>
            <a:r>
              <a:rPr lang="en-US" sz="2200" dirty="0" smtClean="0">
                <a:solidFill>
                  <a:schemeClr val="tx1"/>
                </a:solidFill>
              </a:rPr>
              <a:t> el </a:t>
            </a:r>
            <a:r>
              <a:rPr lang="en-US" sz="2200" dirty="0" err="1" smtClean="0">
                <a:solidFill>
                  <a:schemeClr val="tx1"/>
                </a:solidFill>
              </a:rPr>
              <a:t>mundo</a:t>
            </a:r>
            <a:r>
              <a:rPr lang="en-US" sz="2200" dirty="0" smtClean="0">
                <a:solidFill>
                  <a:schemeClr val="tx1"/>
                </a:solidFill>
              </a:rPr>
              <a:t>? 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La persona </a:t>
            </a:r>
            <a:r>
              <a:rPr lang="en-US" sz="2200" dirty="0" err="1" smtClean="0">
                <a:solidFill>
                  <a:schemeClr val="tx1"/>
                </a:solidFill>
              </a:rPr>
              <a:t>tiene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que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esforzarse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tanto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como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pueda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para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sustentarse</a:t>
            </a:r>
            <a:r>
              <a:rPr lang="en-US" sz="2200" dirty="0" smtClean="0">
                <a:solidFill>
                  <a:schemeClr val="tx1"/>
                </a:solidFill>
              </a:rPr>
              <a:t> a </a:t>
            </a:r>
            <a:r>
              <a:rPr lang="en-US" sz="2200" dirty="0" err="1" smtClean="0">
                <a:solidFill>
                  <a:schemeClr val="tx1"/>
                </a:solidFill>
              </a:rPr>
              <a:t>sí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mismo</a:t>
            </a:r>
            <a:r>
              <a:rPr lang="en-US" sz="2200" dirty="0" smtClean="0">
                <a:solidFill>
                  <a:schemeClr val="tx1"/>
                </a:solidFill>
              </a:rPr>
              <a:t> y a </a:t>
            </a:r>
            <a:r>
              <a:rPr lang="en-US" sz="2200" dirty="0" err="1" smtClean="0">
                <a:solidFill>
                  <a:schemeClr val="tx1"/>
                </a:solidFill>
              </a:rPr>
              <a:t>todos</a:t>
            </a:r>
            <a:r>
              <a:rPr lang="en-US" sz="2200" dirty="0" smtClean="0">
                <a:solidFill>
                  <a:schemeClr val="tx1"/>
                </a:solidFill>
              </a:rPr>
              <a:t> los </a:t>
            </a:r>
            <a:r>
              <a:rPr lang="en-US" sz="2200" dirty="0" err="1" smtClean="0">
                <a:solidFill>
                  <a:schemeClr val="tx1"/>
                </a:solidFill>
              </a:rPr>
              <a:t>que</a:t>
            </a:r>
            <a:r>
              <a:rPr lang="en-US" sz="2200" dirty="0" smtClean="0">
                <a:solidFill>
                  <a:schemeClr val="tx1"/>
                </a:solidFill>
              </a:rPr>
              <a:t> de </a:t>
            </a:r>
            <a:r>
              <a:rPr lang="en-US" sz="2200" dirty="0" err="1" smtClean="0">
                <a:solidFill>
                  <a:schemeClr val="tx1"/>
                </a:solidFill>
              </a:rPr>
              <a:t>él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dependen</a:t>
            </a:r>
            <a:r>
              <a:rPr lang="en-US" sz="2200" dirty="0" smtClean="0">
                <a:solidFill>
                  <a:schemeClr val="tx1"/>
                </a:solidFill>
              </a:rPr>
              <a:t>. 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Verso 14:31)"E Israel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Y </a:t>
            </a:r>
            <a:r>
              <a:rPr lang="en-US" sz="2400" dirty="0" err="1" smtClean="0">
                <a:solidFill>
                  <a:schemeClr val="tx1"/>
                </a:solidFill>
              </a:rPr>
              <a:t>si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bien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todo</a:t>
            </a:r>
            <a:r>
              <a:rPr lang="en-US" sz="2400" dirty="0" smtClean="0">
                <a:solidFill>
                  <a:schemeClr val="tx1"/>
                </a:solidFill>
              </a:rPr>
              <a:t> lo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recibimos</a:t>
            </a:r>
            <a:r>
              <a:rPr lang="en-US" sz="2400" dirty="0" smtClean="0">
                <a:solidFill>
                  <a:schemeClr val="tx1"/>
                </a:solidFill>
              </a:rPr>
              <a:t> se </a:t>
            </a:r>
            <a:r>
              <a:rPr lang="en-US" sz="2400" dirty="0" err="1" smtClean="0">
                <a:solidFill>
                  <a:schemeClr val="tx1"/>
                </a:solidFill>
              </a:rPr>
              <a:t>decreta</a:t>
            </a:r>
            <a:r>
              <a:rPr lang="en-US" sz="2400" dirty="0" smtClean="0">
                <a:solidFill>
                  <a:schemeClr val="tx1"/>
                </a:solidFill>
              </a:rPr>
              <a:t> en Rosh Hashaná, no obstante, Hashem </a:t>
            </a:r>
            <a:r>
              <a:rPr lang="en-US" sz="2400" dirty="0" err="1" smtClean="0">
                <a:solidFill>
                  <a:schemeClr val="tx1"/>
                </a:solidFill>
              </a:rPr>
              <a:t>quiere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hagamos</a:t>
            </a:r>
            <a:r>
              <a:rPr lang="en-US" sz="2400" dirty="0" smtClean="0">
                <a:solidFill>
                  <a:schemeClr val="tx1"/>
                </a:solidFill>
              </a:rPr>
              <a:t> un </a:t>
            </a:r>
            <a:r>
              <a:rPr lang="en-US" sz="2400" dirty="0" err="1" smtClean="0">
                <a:solidFill>
                  <a:schemeClr val="tx1"/>
                </a:solidFill>
              </a:rPr>
              <a:t>esfuerzo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para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ayudarnos</a:t>
            </a:r>
            <a:r>
              <a:rPr lang="en-US" sz="2400" dirty="0" smtClean="0">
                <a:solidFill>
                  <a:schemeClr val="tx1"/>
                </a:solidFill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</a:rPr>
              <a:t>nosotros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mismos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tanto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como</a:t>
            </a:r>
            <a:r>
              <a:rPr lang="en-US" sz="2400" dirty="0" smtClean="0">
                <a:solidFill>
                  <a:schemeClr val="tx1"/>
                </a:solidFill>
              </a:rPr>
              <a:t> sea </a:t>
            </a:r>
            <a:r>
              <a:rPr lang="en-US" sz="2400" dirty="0" err="1" smtClean="0">
                <a:solidFill>
                  <a:schemeClr val="tx1"/>
                </a:solidFill>
              </a:rPr>
              <a:t>posible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Lo </a:t>
            </a:r>
            <a:r>
              <a:rPr lang="en-US" sz="2400" dirty="0" err="1" smtClean="0">
                <a:solidFill>
                  <a:schemeClr val="tx1"/>
                </a:solidFill>
              </a:rPr>
              <a:t>mismo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ocurrió</a:t>
            </a:r>
            <a:r>
              <a:rPr lang="en-US" sz="2400" dirty="0" smtClean="0">
                <a:solidFill>
                  <a:schemeClr val="tx1"/>
                </a:solidFill>
              </a:rPr>
              <a:t> con la </a:t>
            </a:r>
            <a:r>
              <a:rPr lang="en-US" sz="2400" dirty="0" err="1" smtClean="0">
                <a:solidFill>
                  <a:schemeClr val="tx1"/>
                </a:solidFill>
              </a:rPr>
              <a:t>división</a:t>
            </a:r>
            <a:r>
              <a:rPr lang="en-US" sz="2400" dirty="0" smtClean="0">
                <a:solidFill>
                  <a:schemeClr val="tx1"/>
                </a:solidFill>
              </a:rPr>
              <a:t> del mar: los </a:t>
            </a:r>
            <a:r>
              <a:rPr lang="en-US" sz="2400" dirty="0" err="1" smtClean="0">
                <a:solidFill>
                  <a:schemeClr val="tx1"/>
                </a:solidFill>
              </a:rPr>
              <a:t>Hijos</a:t>
            </a:r>
            <a:r>
              <a:rPr lang="en-US" sz="2400" dirty="0" smtClean="0">
                <a:solidFill>
                  <a:schemeClr val="tx1"/>
                </a:solidFill>
              </a:rPr>
              <a:t> de Israel </a:t>
            </a:r>
            <a:r>
              <a:rPr lang="en-US" sz="2400" dirty="0" err="1" smtClean="0">
                <a:solidFill>
                  <a:schemeClr val="tx1"/>
                </a:solidFill>
              </a:rPr>
              <a:t>debían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entrar</a:t>
            </a:r>
            <a:r>
              <a:rPr lang="en-US" sz="2400" dirty="0" smtClean="0">
                <a:solidFill>
                  <a:schemeClr val="tx1"/>
                </a:solidFill>
              </a:rPr>
              <a:t> al mar, lo </a:t>
            </a:r>
            <a:r>
              <a:rPr lang="en-US" sz="2400" dirty="0" err="1" smtClean="0">
                <a:solidFill>
                  <a:schemeClr val="tx1"/>
                </a:solidFill>
              </a:rPr>
              <a:t>más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adentro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posible</a:t>
            </a:r>
            <a:r>
              <a:rPr lang="en-US" sz="2400" dirty="0" smtClean="0">
                <a:solidFill>
                  <a:schemeClr val="tx1"/>
                </a:solidFill>
              </a:rPr>
              <a:t>, y </a:t>
            </a:r>
            <a:r>
              <a:rPr lang="en-US" sz="2400" dirty="0" err="1" smtClean="0">
                <a:solidFill>
                  <a:schemeClr val="tx1"/>
                </a:solidFill>
              </a:rPr>
              <a:t>recién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entonces</a:t>
            </a:r>
            <a:r>
              <a:rPr lang="en-US" sz="2400" dirty="0" smtClean="0">
                <a:solidFill>
                  <a:schemeClr val="tx1"/>
                </a:solidFill>
              </a:rPr>
              <a:t> el mar se </a:t>
            </a:r>
            <a:r>
              <a:rPr lang="en-US" sz="2400" dirty="0" err="1" smtClean="0">
                <a:solidFill>
                  <a:schemeClr val="tx1"/>
                </a:solidFill>
              </a:rPr>
              <a:t>dividiría</a:t>
            </a:r>
            <a:r>
              <a:rPr lang="en-US" sz="2400" dirty="0" smtClean="0">
                <a:solidFill>
                  <a:schemeClr val="tx1"/>
                </a:solidFill>
              </a:rPr>
              <a:t> ante </a:t>
            </a:r>
            <a:r>
              <a:rPr lang="en-US" sz="2400" dirty="0" err="1" smtClean="0">
                <a:solidFill>
                  <a:schemeClr val="tx1"/>
                </a:solidFill>
              </a:rPr>
              <a:t>ellos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He </a:t>
            </a:r>
            <a:r>
              <a:rPr lang="en-US" sz="2400" dirty="0" err="1" smtClean="0">
                <a:solidFill>
                  <a:schemeClr val="tx1"/>
                </a:solidFill>
              </a:rPr>
              <a:t>aquí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una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equiparación</a:t>
            </a:r>
            <a:r>
              <a:rPr lang="en-US" sz="2400" dirty="0" smtClean="0">
                <a:solidFill>
                  <a:schemeClr val="tx1"/>
                </a:solidFill>
              </a:rPr>
              <a:t> de ambos </a:t>
            </a:r>
            <a:r>
              <a:rPr lang="en-US" sz="2400" dirty="0" err="1" smtClean="0">
                <a:solidFill>
                  <a:schemeClr val="tx1"/>
                </a:solidFill>
              </a:rPr>
              <a:t>conceptos</a:t>
            </a:r>
            <a:r>
              <a:rPr lang="en-US" sz="2400" dirty="0" smtClean="0">
                <a:solidFill>
                  <a:schemeClr val="tx1"/>
                </a:solidFill>
              </a:rPr>
              <a:t>: la </a:t>
            </a:r>
            <a:r>
              <a:rPr lang="en-US" sz="2400" dirty="0" err="1" smtClean="0">
                <a:solidFill>
                  <a:schemeClr val="tx1"/>
                </a:solidFill>
              </a:rPr>
              <a:t>división</a:t>
            </a:r>
            <a:r>
              <a:rPr lang="en-US" sz="2400" dirty="0" smtClean="0">
                <a:solidFill>
                  <a:schemeClr val="tx1"/>
                </a:solidFill>
              </a:rPr>
              <a:t> del mar y el </a:t>
            </a:r>
            <a:r>
              <a:rPr lang="en-US" sz="2400" dirty="0" err="1" smtClean="0">
                <a:solidFill>
                  <a:schemeClr val="tx1"/>
                </a:solidFill>
              </a:rPr>
              <a:t>sustento</a:t>
            </a:r>
            <a:r>
              <a:rPr lang="en-US" sz="2400" dirty="0" smtClean="0">
                <a:solidFill>
                  <a:schemeClr val="tx1"/>
                </a:solidFill>
              </a:rPr>
              <a:t> del hombre. Los </a:t>
            </a:r>
            <a:r>
              <a:rPr lang="en-US" sz="2400" dirty="0" err="1" smtClean="0">
                <a:solidFill>
                  <a:schemeClr val="tx1"/>
                </a:solidFill>
              </a:rPr>
              <a:t>comienzos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siempre</a:t>
            </a:r>
            <a:r>
              <a:rPr lang="en-US" sz="2400" dirty="0" smtClean="0">
                <a:solidFill>
                  <a:schemeClr val="tx1"/>
                </a:solidFill>
              </a:rPr>
              <a:t> son </a:t>
            </a:r>
            <a:r>
              <a:rPr lang="en-US" sz="2400" dirty="0" err="1" smtClean="0">
                <a:solidFill>
                  <a:schemeClr val="tx1"/>
                </a:solidFill>
              </a:rPr>
              <a:t>difíciles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Verso 14:31)"E Israel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Es </a:t>
            </a:r>
            <a:r>
              <a:rPr lang="en-US" sz="2400" dirty="0" err="1" smtClean="0">
                <a:solidFill>
                  <a:schemeClr val="tx1"/>
                </a:solidFill>
              </a:rPr>
              <a:t>difícil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empezar</a:t>
            </a:r>
            <a:r>
              <a:rPr lang="en-US" sz="2400" dirty="0" smtClean="0">
                <a:solidFill>
                  <a:schemeClr val="tx1"/>
                </a:solidFill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</a:rPr>
              <a:t>trabajar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pues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uno</a:t>
            </a:r>
            <a:r>
              <a:rPr lang="en-US" sz="2400" dirty="0" smtClean="0">
                <a:solidFill>
                  <a:schemeClr val="tx1"/>
                </a:solidFill>
              </a:rPr>
              <a:t> no </a:t>
            </a:r>
            <a:r>
              <a:rPr lang="en-US" sz="2400" dirty="0" err="1" smtClean="0">
                <a:solidFill>
                  <a:schemeClr val="tx1"/>
                </a:solidFill>
              </a:rPr>
              <a:t>sabe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cómo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resultarán</a:t>
            </a:r>
            <a:r>
              <a:rPr lang="en-US" sz="2400" dirty="0" smtClean="0">
                <a:solidFill>
                  <a:schemeClr val="tx1"/>
                </a:solidFill>
              </a:rPr>
              <a:t> las </a:t>
            </a:r>
            <a:r>
              <a:rPr lang="en-US" sz="2400" dirty="0" err="1" smtClean="0">
                <a:solidFill>
                  <a:schemeClr val="tx1"/>
                </a:solidFill>
              </a:rPr>
              <a:t>cosas</a:t>
            </a:r>
            <a:r>
              <a:rPr lang="en-US" sz="2400" dirty="0" smtClean="0">
                <a:solidFill>
                  <a:schemeClr val="tx1"/>
                </a:solidFill>
              </a:rPr>
              <a:t>, y lo </a:t>
            </a:r>
            <a:r>
              <a:rPr lang="en-US" sz="2400" dirty="0" err="1" smtClean="0">
                <a:solidFill>
                  <a:schemeClr val="tx1"/>
                </a:solidFill>
              </a:rPr>
              <a:t>persiguen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todas</a:t>
            </a:r>
            <a:r>
              <a:rPr lang="en-US" sz="2400" dirty="0" smtClean="0">
                <a:solidFill>
                  <a:schemeClr val="tx1"/>
                </a:solidFill>
              </a:rPr>
              <a:t> las </a:t>
            </a:r>
            <a:r>
              <a:rPr lang="en-US" sz="2400" dirty="0" err="1" smtClean="0">
                <a:solidFill>
                  <a:schemeClr val="tx1"/>
                </a:solidFill>
              </a:rPr>
              <a:t>cuentas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tiene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pagar</a:t>
            </a:r>
            <a:r>
              <a:rPr lang="en-US" sz="2400" dirty="0" smtClean="0">
                <a:solidFill>
                  <a:schemeClr val="tx1"/>
                </a:solidFill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</a:rPr>
              <a:t>todo</a:t>
            </a:r>
            <a:r>
              <a:rPr lang="en-US" sz="2400" dirty="0" smtClean="0">
                <a:solidFill>
                  <a:schemeClr val="tx1"/>
                </a:solidFill>
              </a:rPr>
              <a:t> un mar de </a:t>
            </a:r>
            <a:r>
              <a:rPr lang="en-US" sz="2400" dirty="0" err="1" smtClean="0">
                <a:solidFill>
                  <a:schemeClr val="tx1"/>
                </a:solidFill>
              </a:rPr>
              <a:t>responsabilidades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aparentemente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tratan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ahogarlo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Y a los </a:t>
            </a:r>
            <a:r>
              <a:rPr lang="en-US" sz="2400" dirty="0" err="1" smtClean="0">
                <a:solidFill>
                  <a:schemeClr val="tx1"/>
                </a:solidFill>
              </a:rPr>
              <a:t>Hijos</a:t>
            </a:r>
            <a:r>
              <a:rPr lang="en-US" sz="2400" dirty="0" smtClean="0">
                <a:solidFill>
                  <a:schemeClr val="tx1"/>
                </a:solidFill>
              </a:rPr>
              <a:t> de Israel les </a:t>
            </a:r>
            <a:r>
              <a:rPr lang="en-US" sz="2400" dirty="0" err="1" smtClean="0">
                <a:solidFill>
                  <a:schemeClr val="tx1"/>
                </a:solidFill>
              </a:rPr>
              <a:t>resultó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difícil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zambullirse</a:t>
            </a:r>
            <a:r>
              <a:rPr lang="en-US" sz="2400" dirty="0" smtClean="0">
                <a:solidFill>
                  <a:schemeClr val="tx1"/>
                </a:solidFill>
              </a:rPr>
              <a:t> en el Mar </a:t>
            </a:r>
            <a:r>
              <a:rPr lang="en-US" sz="2400" dirty="0" err="1" smtClean="0">
                <a:solidFill>
                  <a:schemeClr val="tx1"/>
                </a:solidFill>
              </a:rPr>
              <a:t>Rojo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perseguidos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por</a:t>
            </a:r>
            <a:r>
              <a:rPr lang="en-US" sz="2400" dirty="0" smtClean="0">
                <a:solidFill>
                  <a:schemeClr val="tx1"/>
                </a:solidFill>
              </a:rPr>
              <a:t> un </a:t>
            </a:r>
            <a:r>
              <a:rPr lang="en-US" sz="2400" dirty="0" err="1" smtClean="0">
                <a:solidFill>
                  <a:schemeClr val="tx1"/>
                </a:solidFill>
              </a:rPr>
              <a:t>ejército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egipcios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intentaban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ahogarlos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Lo </a:t>
            </a:r>
            <a:r>
              <a:rPr lang="en-US" sz="2400" dirty="0" err="1" smtClean="0">
                <a:solidFill>
                  <a:schemeClr val="tx1"/>
                </a:solidFill>
              </a:rPr>
              <a:t>único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debemos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hacer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hacer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intento</a:t>
            </a:r>
            <a:r>
              <a:rPr lang="en-US" sz="2400" dirty="0" smtClean="0">
                <a:solidFill>
                  <a:schemeClr val="tx1"/>
                </a:solidFill>
              </a:rPr>
              <a:t>, y Hashem se </a:t>
            </a:r>
            <a:r>
              <a:rPr lang="en-US" sz="2400" dirty="0" err="1" smtClean="0">
                <a:solidFill>
                  <a:schemeClr val="tx1"/>
                </a:solidFill>
              </a:rPr>
              <a:t>encargará</a:t>
            </a:r>
            <a:r>
              <a:rPr lang="en-US" sz="2400" dirty="0" smtClean="0">
                <a:solidFill>
                  <a:schemeClr val="tx1"/>
                </a:solidFill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</a:rPr>
              <a:t>que</a:t>
            </a:r>
            <a:r>
              <a:rPr lang="en-US" sz="2400" dirty="0" smtClean="0">
                <a:solidFill>
                  <a:schemeClr val="tx1"/>
                </a:solidFill>
              </a:rPr>
              <a:t> no </a:t>
            </a:r>
            <a:r>
              <a:rPr lang="en-US" sz="2400" dirty="0" err="1" smtClean="0">
                <a:solidFill>
                  <a:schemeClr val="tx1"/>
                </a:solidFill>
              </a:rPr>
              <a:t>nos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ahoguen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ni</a:t>
            </a:r>
            <a:r>
              <a:rPr lang="en-US" sz="2400" dirty="0" smtClean="0">
                <a:solidFill>
                  <a:schemeClr val="tx1"/>
                </a:solidFill>
              </a:rPr>
              <a:t> los </a:t>
            </a:r>
            <a:r>
              <a:rPr lang="en-US" sz="2400" dirty="0" err="1" smtClean="0">
                <a:solidFill>
                  <a:schemeClr val="tx1"/>
                </a:solidFill>
              </a:rPr>
              <a:t>egipcios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ni</a:t>
            </a:r>
            <a:r>
              <a:rPr lang="en-US" sz="2400" dirty="0" smtClean="0">
                <a:solidFill>
                  <a:schemeClr val="tx1"/>
                </a:solidFill>
              </a:rPr>
              <a:t> las </a:t>
            </a:r>
            <a:r>
              <a:rPr lang="en-US" sz="2400" dirty="0" err="1" smtClean="0">
                <a:solidFill>
                  <a:schemeClr val="tx1"/>
                </a:solidFill>
              </a:rPr>
              <a:t>cuentas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Entonces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cantaron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Moshé y los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canción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Dios" (15:1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 Este </a:t>
            </a:r>
            <a:r>
              <a:rPr lang="en-US" sz="2400" dirty="0" err="1" smtClean="0">
                <a:solidFill>
                  <a:srgbClr val="080808"/>
                </a:solidFill>
              </a:rPr>
              <a:t>cántico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documento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poético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antiguo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literatura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hebrea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animado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auténtica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emoción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expresa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alegría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salvación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fe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confianza</a:t>
            </a:r>
            <a:r>
              <a:rPr lang="en-US" sz="2400" dirty="0" smtClean="0">
                <a:solidFill>
                  <a:srgbClr val="080808"/>
                </a:solidFill>
              </a:rPr>
              <a:t> en Dios.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supo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expresar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llenas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entusiasmo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sintió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alma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maravilloso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acontecimiento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En </a:t>
            </a:r>
            <a:r>
              <a:rPr lang="en-US" sz="2400" dirty="0" err="1" smtClean="0">
                <a:solidFill>
                  <a:srgbClr val="080808"/>
                </a:solidFill>
              </a:rPr>
              <a:t>materia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poesía</a:t>
            </a:r>
            <a:r>
              <a:rPr lang="en-US" sz="2400" dirty="0" smtClean="0">
                <a:solidFill>
                  <a:srgbClr val="080808"/>
                </a:solidFill>
              </a:rPr>
              <a:t>, los </a:t>
            </a:r>
            <a:r>
              <a:rPr lang="en-US" sz="2400" dirty="0" err="1" smtClean="0">
                <a:solidFill>
                  <a:srgbClr val="080808"/>
                </a:solidFill>
              </a:rPr>
              <a:t>hebreos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usaban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versificación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Entonces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cantaron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Moshé y los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Israel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canción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Dios" (15:1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historiador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Flavio</a:t>
            </a:r>
            <a:r>
              <a:rPr lang="en-US" sz="2400" dirty="0" smtClean="0">
                <a:solidFill>
                  <a:srgbClr val="080808"/>
                </a:solidFill>
              </a:rPr>
              <a:t> Josefo </a:t>
            </a:r>
            <a:r>
              <a:rPr lang="en-US" sz="2400" dirty="0" err="1" smtClean="0">
                <a:solidFill>
                  <a:srgbClr val="080808"/>
                </a:solidFill>
              </a:rPr>
              <a:t>escribe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propósito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el canto de </a:t>
            </a: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bendición</a:t>
            </a:r>
            <a:r>
              <a:rPr lang="en-US" sz="2400" dirty="0" smtClean="0">
                <a:solidFill>
                  <a:srgbClr val="080808"/>
                </a:solidFill>
              </a:rPr>
              <a:t> a las </a:t>
            </a:r>
            <a:r>
              <a:rPr lang="en-US" sz="2400" dirty="0" err="1" smtClean="0">
                <a:solidFill>
                  <a:srgbClr val="080808"/>
                </a:solidFill>
              </a:rPr>
              <a:t>doce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tribus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escrita</a:t>
            </a:r>
            <a:r>
              <a:rPr lang="en-US" sz="2400" dirty="0" smtClean="0">
                <a:solidFill>
                  <a:srgbClr val="080808"/>
                </a:solidFill>
              </a:rPr>
              <a:t> al final del </a:t>
            </a:r>
            <a:r>
              <a:rPr lang="en-US" sz="2400" dirty="0" err="1" smtClean="0">
                <a:solidFill>
                  <a:srgbClr val="080808"/>
                </a:solidFill>
              </a:rPr>
              <a:t>Pentateuco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Deuteronomio</a:t>
            </a:r>
            <a:r>
              <a:rPr lang="en-US" sz="2400" dirty="0" smtClean="0">
                <a:solidFill>
                  <a:srgbClr val="080808"/>
                </a:solidFill>
              </a:rPr>
              <a:t> 33), </a:t>
            </a:r>
            <a:r>
              <a:rPr lang="en-US" sz="2400" dirty="0" err="1" smtClean="0">
                <a:solidFill>
                  <a:srgbClr val="080808"/>
                </a:solidFill>
              </a:rPr>
              <a:t>fueron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compuestos</a:t>
            </a:r>
            <a:r>
              <a:rPr lang="en-US" sz="2400" dirty="0" smtClean="0">
                <a:solidFill>
                  <a:srgbClr val="080808"/>
                </a:solidFill>
              </a:rPr>
              <a:t> en forma </a:t>
            </a:r>
            <a:r>
              <a:rPr lang="en-US" sz="2400" dirty="0" err="1" smtClean="0">
                <a:solidFill>
                  <a:srgbClr val="080808"/>
                </a:solidFill>
              </a:rPr>
              <a:t>examétrica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En </a:t>
            </a:r>
            <a:r>
              <a:rPr lang="en-US" sz="2400" dirty="0" err="1" smtClean="0">
                <a:solidFill>
                  <a:srgbClr val="080808"/>
                </a:solidFill>
              </a:rPr>
              <a:t>cuanto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rey</a:t>
            </a:r>
            <a:r>
              <a:rPr lang="en-US" sz="2400" dirty="0" smtClean="0">
                <a:solidFill>
                  <a:srgbClr val="080808"/>
                </a:solidFill>
              </a:rPr>
              <a:t> David, </a:t>
            </a:r>
            <a:r>
              <a:rPr lang="en-US" sz="2400" dirty="0" err="1" smtClean="0">
                <a:solidFill>
                  <a:srgbClr val="080808"/>
                </a:solidFill>
              </a:rPr>
              <a:t>hizo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algunos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salmos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trímetros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otros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pentámetros</a:t>
            </a:r>
            <a:r>
              <a:rPr lang="en-US" sz="2400" dirty="0" smtClean="0">
                <a:solidFill>
                  <a:srgbClr val="080808"/>
                </a:solidFill>
              </a:rPr>
              <a:t>. El </a:t>
            </a:r>
            <a:r>
              <a:rPr lang="en-US" sz="2400" dirty="0" err="1" smtClean="0">
                <a:solidFill>
                  <a:srgbClr val="080808"/>
                </a:solidFill>
              </a:rPr>
              <a:t>cántico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encierra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belleza</a:t>
            </a:r>
            <a:r>
              <a:rPr lang="en-US" sz="2400" dirty="0" smtClean="0">
                <a:solidFill>
                  <a:srgbClr val="080808"/>
                </a:solidFill>
              </a:rPr>
              <a:t> insuperable, y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traducción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cualquier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idioma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pierda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gran</a:t>
            </a:r>
            <a:r>
              <a:rPr lang="en-US" sz="2400" dirty="0" smtClean="0">
                <a:solidFill>
                  <a:srgbClr val="080808"/>
                </a:solidFill>
              </a:rPr>
              <a:t> parte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majestuosidad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disminuya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magno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sentido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/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3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15:3)"Hashem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2400" b="1" i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(Shem mi </a:t>
            </a:r>
            <a:r>
              <a:rPr lang="en-US" dirty="0" err="1" smtClean="0">
                <a:solidFill>
                  <a:srgbClr val="080808"/>
                </a:solidFill>
              </a:rPr>
              <a:t>Shmuel</a:t>
            </a:r>
            <a:r>
              <a:rPr lang="en-US" dirty="0" smtClean="0">
                <a:solidFill>
                  <a:srgbClr val="080808"/>
                </a:solidFill>
              </a:rPr>
              <a:t>)  </a:t>
            </a:r>
            <a:endParaRPr lang="en-US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Según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explica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Rashi</a:t>
            </a:r>
            <a:r>
              <a:rPr lang="en-US" sz="2400" dirty="0" smtClean="0">
                <a:solidFill>
                  <a:srgbClr val="080808"/>
                </a:solidFill>
              </a:rPr>
              <a:t>, Hashem </a:t>
            </a:r>
            <a:r>
              <a:rPr lang="en-US" sz="2400" dirty="0" err="1" smtClean="0">
                <a:solidFill>
                  <a:srgbClr val="080808"/>
                </a:solidFill>
              </a:rPr>
              <a:t>libra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guerra</a:t>
            </a:r>
            <a:r>
              <a:rPr lang="en-US" sz="2400" dirty="0" smtClean="0">
                <a:solidFill>
                  <a:srgbClr val="080808"/>
                </a:solidFill>
              </a:rPr>
              <a:t>, no con </a:t>
            </a:r>
            <a:r>
              <a:rPr lang="en-US" sz="2400" dirty="0" err="1" smtClean="0">
                <a:solidFill>
                  <a:srgbClr val="080808"/>
                </a:solidFill>
              </a:rPr>
              <a:t>armas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sino</a:t>
            </a:r>
            <a:r>
              <a:rPr lang="en-US" sz="2400" dirty="0" smtClean="0">
                <a:solidFill>
                  <a:srgbClr val="080808"/>
                </a:solidFill>
              </a:rPr>
              <a:t> con Su </a:t>
            </a:r>
            <a:r>
              <a:rPr lang="en-US" sz="2400" dirty="0" err="1" smtClean="0">
                <a:solidFill>
                  <a:srgbClr val="080808"/>
                </a:solidFill>
              </a:rPr>
              <a:t>Nombre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¿</a:t>
            </a:r>
            <a:r>
              <a:rPr lang="en-US" sz="2400" dirty="0" err="1" smtClean="0">
                <a:solidFill>
                  <a:srgbClr val="080808"/>
                </a:solidFill>
              </a:rPr>
              <a:t>cuál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revelación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Rashi</a:t>
            </a:r>
            <a:r>
              <a:rPr lang="en-US" sz="2400" dirty="0" smtClean="0">
                <a:solidFill>
                  <a:srgbClr val="080808"/>
                </a:solidFill>
              </a:rPr>
              <a:t>? ¿</a:t>
            </a:r>
            <a:r>
              <a:rPr lang="en-US" sz="2400" dirty="0" err="1" smtClean="0">
                <a:solidFill>
                  <a:srgbClr val="080808"/>
                </a:solidFill>
              </a:rPr>
              <a:t>Acaso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alguien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pensó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Hashem </a:t>
            </a:r>
            <a:r>
              <a:rPr lang="en-US" sz="2400" dirty="0" err="1" smtClean="0">
                <a:solidFill>
                  <a:srgbClr val="080808"/>
                </a:solidFill>
              </a:rPr>
              <a:t>tenía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fábrica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armas</a:t>
            </a:r>
            <a:r>
              <a:rPr lang="en-US" sz="2400" dirty="0" smtClean="0">
                <a:solidFill>
                  <a:srgbClr val="080808"/>
                </a:solidFill>
              </a:rPr>
              <a:t>?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Moshe </a:t>
            </a:r>
            <a:r>
              <a:rPr lang="en-US" sz="2400" dirty="0" err="1" smtClean="0">
                <a:solidFill>
                  <a:srgbClr val="080808"/>
                </a:solidFill>
              </a:rPr>
              <a:t>mató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egipcio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parashat</a:t>
            </a:r>
            <a:r>
              <a:rPr lang="en-US" sz="2400" dirty="0" smtClean="0">
                <a:solidFill>
                  <a:srgbClr val="080808"/>
                </a:solidFill>
              </a:rPr>
              <a:t> Shemot, </a:t>
            </a:r>
            <a:r>
              <a:rPr lang="en-US" sz="2400" dirty="0" err="1" smtClean="0">
                <a:solidFill>
                  <a:srgbClr val="080808"/>
                </a:solidFill>
              </a:rPr>
              <a:t>nuestros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Sabios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enseñan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puso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ojos</a:t>
            </a:r>
            <a:r>
              <a:rPr lang="en-US" sz="2400" dirty="0" smtClean="0">
                <a:solidFill>
                  <a:srgbClr val="080808"/>
                </a:solidFill>
              </a:rPr>
              <a:t>" </a:t>
            </a:r>
            <a:r>
              <a:rPr lang="en-US" sz="2400" dirty="0" err="1" smtClean="0">
                <a:solidFill>
                  <a:srgbClr val="080808"/>
                </a:solidFill>
              </a:rPr>
              <a:t>sobre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él</a:t>
            </a:r>
            <a:r>
              <a:rPr lang="en-US" sz="2400" dirty="0" smtClean="0">
                <a:solidFill>
                  <a:srgbClr val="080808"/>
                </a:solidFill>
              </a:rPr>
              <a:t>, y el </a:t>
            </a:r>
            <a:r>
              <a:rPr lang="en-US" sz="2400" dirty="0" err="1" smtClean="0">
                <a:solidFill>
                  <a:srgbClr val="080808"/>
                </a:solidFill>
              </a:rPr>
              <a:t>egipcio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transformó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pila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huesos</a:t>
            </a:r>
            <a:r>
              <a:rPr lang="en-US" sz="2400" dirty="0" smtClean="0">
                <a:solidFill>
                  <a:srgbClr val="080808"/>
                </a:solidFill>
              </a:rPr>
              <a:t> (Berajot 55a).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15:3)"Hashem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2400" b="1" i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seres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vivos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viven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únicamente</a:t>
            </a:r>
            <a:r>
              <a:rPr lang="en-US" sz="2400" dirty="0" smtClean="0">
                <a:solidFill>
                  <a:srgbClr val="080808"/>
                </a:solidFill>
              </a:rPr>
              <a:t> gracias a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adentro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tienen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chispa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santidad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Al </a:t>
            </a:r>
            <a:r>
              <a:rPr lang="en-US" sz="2400" dirty="0" smtClean="0">
                <a:solidFill>
                  <a:srgbClr val="080808"/>
                </a:solidFill>
              </a:rPr>
              <a:t>"</a:t>
            </a:r>
            <a:r>
              <a:rPr lang="en-US" sz="2400" dirty="0" err="1" smtClean="0">
                <a:solidFill>
                  <a:srgbClr val="080808"/>
                </a:solidFill>
              </a:rPr>
              <a:t>poner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ojos</a:t>
            </a:r>
            <a:r>
              <a:rPr lang="en-US" sz="2400" dirty="0" smtClean="0">
                <a:solidFill>
                  <a:srgbClr val="080808"/>
                </a:solidFill>
              </a:rPr>
              <a:t>" en el </a:t>
            </a:r>
            <a:r>
              <a:rPr lang="en-US" sz="2400" dirty="0" err="1" smtClean="0">
                <a:solidFill>
                  <a:srgbClr val="080808"/>
                </a:solidFill>
              </a:rPr>
              <a:t>egipcio</a:t>
            </a:r>
            <a:r>
              <a:rPr lang="en-US" sz="2400" dirty="0" smtClean="0">
                <a:solidFill>
                  <a:srgbClr val="080808"/>
                </a:solidFill>
              </a:rPr>
              <a:t>, Moshe </a:t>
            </a:r>
            <a:r>
              <a:rPr lang="en-US" sz="2400" dirty="0" err="1" smtClean="0">
                <a:solidFill>
                  <a:srgbClr val="080808"/>
                </a:solidFill>
              </a:rPr>
              <a:t>atrajo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vista la </a:t>
            </a:r>
            <a:r>
              <a:rPr lang="en-US" sz="2400" dirty="0" err="1" smtClean="0">
                <a:solidFill>
                  <a:srgbClr val="080808"/>
                </a:solidFill>
              </a:rPr>
              <a:t>chispa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santidad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mantenía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existencia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egipcio</a:t>
            </a:r>
            <a:r>
              <a:rPr lang="en-US" sz="2400" dirty="0" smtClean="0">
                <a:solidFill>
                  <a:srgbClr val="080808"/>
                </a:solidFill>
              </a:rPr>
              <a:t>, y lo </a:t>
            </a:r>
            <a:r>
              <a:rPr lang="en-US" sz="2400" dirty="0" err="1" smtClean="0">
                <a:solidFill>
                  <a:srgbClr val="080808"/>
                </a:solidFill>
              </a:rPr>
              <a:t>único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quedó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éste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pila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huesos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Algo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parecido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tuvo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con la </a:t>
            </a:r>
            <a:r>
              <a:rPr lang="en-US" sz="2400" dirty="0" err="1" smtClean="0">
                <a:solidFill>
                  <a:srgbClr val="080808"/>
                </a:solidFill>
              </a:rPr>
              <a:t>división</a:t>
            </a:r>
            <a:r>
              <a:rPr lang="en-US" sz="2400" dirty="0" smtClean="0">
                <a:solidFill>
                  <a:srgbClr val="080808"/>
                </a:solidFill>
              </a:rPr>
              <a:t> del mar,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escala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muchísimo</a:t>
            </a:r>
            <a:r>
              <a:rPr lang="en-US" sz="2400" dirty="0" smtClean="0">
                <a:solidFill>
                  <a:srgbClr val="080808"/>
                </a:solidFill>
              </a:rPr>
              <a:t> mayor.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3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15:3)"Hashem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2400" b="1" i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En el mar, </a:t>
            </a:r>
            <a:r>
              <a:rPr lang="en-US" sz="2400" dirty="0" err="1" smtClean="0">
                <a:solidFill>
                  <a:srgbClr val="080808"/>
                </a:solidFill>
              </a:rPr>
              <a:t>hubo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revelación</a:t>
            </a:r>
            <a:r>
              <a:rPr lang="en-US" sz="2400" dirty="0" smtClean="0">
                <a:solidFill>
                  <a:srgbClr val="080808"/>
                </a:solidFill>
              </a:rPr>
              <a:t> de Divinidad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atrajo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fragmentos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santidad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encontraban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enmarañados</a:t>
            </a:r>
            <a:r>
              <a:rPr lang="en-US" sz="2400" dirty="0" smtClean="0">
                <a:solidFill>
                  <a:srgbClr val="080808"/>
                </a:solidFill>
              </a:rPr>
              <a:t> en los </a:t>
            </a:r>
            <a:r>
              <a:rPr lang="en-US" sz="2400" dirty="0" err="1" smtClean="0">
                <a:solidFill>
                  <a:srgbClr val="080808"/>
                </a:solidFill>
              </a:rPr>
              <a:t>cuerpos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egipcios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llevándolos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regreso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Fuente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la vida.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egipcios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vieron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privados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fuerza</a:t>
            </a:r>
            <a:r>
              <a:rPr lang="en-US" sz="2400" dirty="0" smtClean="0">
                <a:solidFill>
                  <a:srgbClr val="080808"/>
                </a:solidFill>
              </a:rPr>
              <a:t> vital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sustentaba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Existe</a:t>
            </a:r>
            <a:r>
              <a:rPr lang="en-US" sz="2400" dirty="0" smtClean="0">
                <a:solidFill>
                  <a:srgbClr val="080808"/>
                </a:solidFill>
              </a:rPr>
              <a:t> un principio </a:t>
            </a:r>
            <a:r>
              <a:rPr lang="en-US" sz="2400" dirty="0" err="1" smtClean="0">
                <a:solidFill>
                  <a:srgbClr val="080808"/>
                </a:solidFill>
              </a:rPr>
              <a:t>místico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según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cual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mano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izquierda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corresponde</a:t>
            </a:r>
            <a:r>
              <a:rPr lang="en-US" sz="2400" dirty="0" smtClean="0">
                <a:solidFill>
                  <a:srgbClr val="080808"/>
                </a:solidFill>
              </a:rPr>
              <a:t> a Din, la </a:t>
            </a:r>
            <a:r>
              <a:rPr lang="en-US" sz="2400" dirty="0" err="1" smtClean="0">
                <a:solidFill>
                  <a:srgbClr val="080808"/>
                </a:solidFill>
              </a:rPr>
              <a:t>justicia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estricta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mientras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mano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derecha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Rajamim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compasión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15:3)"Hashem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2400" b="1" i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Nuestros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Sabios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enseñan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mano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izquierda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aleja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mientras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derecha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acerca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persona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castigada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un mal </a:t>
            </a:r>
            <a:r>
              <a:rPr lang="en-US" sz="2400" dirty="0" err="1" smtClean="0">
                <a:solidFill>
                  <a:srgbClr val="080808"/>
                </a:solidFill>
              </a:rPr>
              <a:t>acto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cometió</a:t>
            </a:r>
            <a:r>
              <a:rPr lang="en-US" sz="2400" dirty="0" smtClean="0">
                <a:solidFill>
                  <a:srgbClr val="080808"/>
                </a:solidFill>
              </a:rPr>
              <a:t>, se dice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mano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izquierda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justicia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estricta</a:t>
            </a:r>
            <a:r>
              <a:rPr lang="en-US" sz="2400" dirty="0" smtClean="0">
                <a:solidFill>
                  <a:srgbClr val="080808"/>
                </a:solidFill>
              </a:rPr>
              <a:t>, lo </a:t>
            </a:r>
            <a:r>
              <a:rPr lang="en-US" sz="2400" dirty="0" err="1" smtClean="0">
                <a:solidFill>
                  <a:srgbClr val="080808"/>
                </a:solidFill>
              </a:rPr>
              <a:t>aleja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ocurrió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otra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cosa</a:t>
            </a:r>
            <a:r>
              <a:rPr lang="en-US" sz="2400" dirty="0" smtClean="0">
                <a:solidFill>
                  <a:srgbClr val="080808"/>
                </a:solidFill>
              </a:rPr>
              <a:t>. Su </a:t>
            </a:r>
            <a:r>
              <a:rPr lang="en-US" sz="2400" dirty="0" err="1" smtClean="0">
                <a:solidFill>
                  <a:srgbClr val="080808"/>
                </a:solidFill>
              </a:rPr>
              <a:t>caída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llegó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manos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mensajeros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justicia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sino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exactamente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revés</a:t>
            </a:r>
            <a:r>
              <a:rPr lang="en-US" sz="2400" dirty="0" smtClean="0">
                <a:solidFill>
                  <a:srgbClr val="080808"/>
                </a:solidFill>
              </a:rPr>
              <a:t>. Los </a:t>
            </a:r>
            <a:r>
              <a:rPr lang="en-US" sz="2400" dirty="0" err="1" smtClean="0">
                <a:solidFill>
                  <a:srgbClr val="080808"/>
                </a:solidFill>
              </a:rPr>
              <a:t>egipcios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fueron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castigados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porla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derecha</a:t>
            </a:r>
            <a:r>
              <a:rPr lang="en-US" sz="2400" dirty="0" smtClean="0">
                <a:solidFill>
                  <a:srgbClr val="080808"/>
                </a:solidFill>
              </a:rPr>
              <a:t> de D-</a:t>
            </a:r>
            <a:r>
              <a:rPr lang="en-US" sz="2400" dirty="0" err="1" smtClean="0">
                <a:solidFill>
                  <a:srgbClr val="080808"/>
                </a:solidFill>
              </a:rPr>
              <a:t>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acercaba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fragmentos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santidad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había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dentro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ellos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15:3)"Hashem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Hashem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2400" b="1" i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Ahora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se </a:t>
            </a:r>
            <a:r>
              <a:rPr lang="en-US" sz="2400" dirty="0" err="1" smtClean="0">
                <a:solidFill>
                  <a:srgbClr val="080808"/>
                </a:solidFill>
              </a:rPr>
              <a:t>entiende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quiso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decir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Rashi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afirmó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Hashem no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guerra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armas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arma</a:t>
            </a:r>
            <a:r>
              <a:rPr lang="en-US" sz="2400" dirty="0" smtClean="0">
                <a:solidFill>
                  <a:srgbClr val="080808"/>
                </a:solidFill>
              </a:rPr>
              <a:t> de Hashem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Su Gran </a:t>
            </a:r>
            <a:r>
              <a:rPr lang="en-US" sz="2400" dirty="0" err="1" smtClean="0">
                <a:solidFill>
                  <a:srgbClr val="080808"/>
                </a:solidFill>
              </a:rPr>
              <a:t>Nombre</a:t>
            </a:r>
            <a:r>
              <a:rPr lang="en-US" sz="2400" dirty="0" smtClean="0">
                <a:solidFill>
                  <a:srgbClr val="080808"/>
                </a:solidFill>
              </a:rPr>
              <a:t>: el </a:t>
            </a:r>
            <a:r>
              <a:rPr lang="en-US" sz="2400" dirty="0" err="1" smtClean="0">
                <a:solidFill>
                  <a:srgbClr val="080808"/>
                </a:solidFill>
              </a:rPr>
              <a:t>Nombre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Compasión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representa</a:t>
            </a:r>
            <a:r>
              <a:rPr lang="en-US" sz="2400" dirty="0" smtClean="0">
                <a:solidFill>
                  <a:srgbClr val="080808"/>
                </a:solidFill>
              </a:rPr>
              <a:t> Su </a:t>
            </a:r>
            <a:r>
              <a:rPr lang="en-US" sz="2400" dirty="0" err="1" smtClean="0">
                <a:solidFill>
                  <a:srgbClr val="080808"/>
                </a:solidFill>
              </a:rPr>
              <a:t>esencia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éste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revelado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la vida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atraída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hacia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a un </a:t>
            </a:r>
            <a:r>
              <a:rPr lang="en-US" sz="2400" dirty="0" err="1" smtClean="0">
                <a:solidFill>
                  <a:srgbClr val="080808"/>
                </a:solidFill>
              </a:rPr>
              <a:t>imán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Esta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también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explicación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versículo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Tu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diestra</a:t>
            </a:r>
            <a:r>
              <a:rPr lang="en-US" sz="2400" dirty="0" smtClean="0">
                <a:solidFill>
                  <a:srgbClr val="080808"/>
                </a:solidFill>
              </a:rPr>
              <a:t>, Hashem,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exaltada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poder</a:t>
            </a:r>
            <a:r>
              <a:rPr lang="en-US" sz="2400" dirty="0" smtClean="0">
                <a:solidFill>
                  <a:srgbClr val="080808"/>
                </a:solidFill>
              </a:rPr>
              <a:t>; </a:t>
            </a:r>
            <a:r>
              <a:rPr lang="en-US" sz="2400" dirty="0" err="1" smtClean="0">
                <a:solidFill>
                  <a:srgbClr val="080808"/>
                </a:solidFill>
              </a:rPr>
              <a:t>Tu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diestra</a:t>
            </a:r>
            <a:r>
              <a:rPr lang="en-US" sz="2400" dirty="0" smtClean="0">
                <a:solidFill>
                  <a:srgbClr val="080808"/>
                </a:solidFill>
              </a:rPr>
              <a:t>, Hashem, </a:t>
            </a:r>
            <a:r>
              <a:rPr lang="en-US" sz="2400" dirty="0" err="1" smtClean="0">
                <a:solidFill>
                  <a:srgbClr val="080808"/>
                </a:solidFill>
              </a:rPr>
              <a:t>aplasta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enemigo</a:t>
            </a:r>
            <a:r>
              <a:rPr lang="en-US" sz="2400" dirty="0" smtClean="0">
                <a:solidFill>
                  <a:srgbClr val="080808"/>
                </a:solidFill>
              </a:rPr>
              <a:t>". La </a:t>
            </a:r>
            <a:r>
              <a:rPr lang="en-US" sz="2400" dirty="0" err="1" smtClean="0">
                <a:solidFill>
                  <a:srgbClr val="080808"/>
                </a:solidFill>
              </a:rPr>
              <a:t>Mano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derecha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acerca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chispas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santidad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3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17:11)"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Ocurrió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Moshe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elevaba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Israel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prevalecía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bajaba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prevalecía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Amalek" 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080808"/>
                </a:solidFill>
              </a:rPr>
              <a:t>(</a:t>
            </a:r>
            <a:r>
              <a:rPr lang="en-US" dirty="0" err="1" smtClean="0">
                <a:solidFill>
                  <a:srgbClr val="080808"/>
                </a:solidFill>
              </a:rPr>
              <a:t>Adaptado</a:t>
            </a:r>
            <a:r>
              <a:rPr lang="en-US" dirty="0" smtClean="0">
                <a:solidFill>
                  <a:srgbClr val="080808"/>
                </a:solidFill>
              </a:rPr>
              <a:t> de "</a:t>
            </a:r>
            <a:r>
              <a:rPr lang="en-US" dirty="0" err="1" smtClean="0">
                <a:solidFill>
                  <a:srgbClr val="080808"/>
                </a:solidFill>
              </a:rPr>
              <a:t>Worldmask</a:t>
            </a:r>
            <a:r>
              <a:rPr lang="en-US" dirty="0" smtClean="0">
                <a:solidFill>
                  <a:srgbClr val="080808"/>
                </a:solidFill>
              </a:rPr>
              <a:t>" del </a:t>
            </a:r>
            <a:r>
              <a:rPr lang="en-US" dirty="0" err="1" smtClean="0">
                <a:solidFill>
                  <a:srgbClr val="080808"/>
                </a:solidFill>
              </a:rPr>
              <a:t>Rabí</a:t>
            </a:r>
            <a:r>
              <a:rPr lang="en-US" dirty="0" smtClean="0">
                <a:solidFill>
                  <a:srgbClr val="080808"/>
                </a:solidFill>
              </a:rPr>
              <a:t> Akiva </a:t>
            </a:r>
            <a:r>
              <a:rPr lang="en-US" dirty="0" err="1" smtClean="0">
                <a:solidFill>
                  <a:srgbClr val="080808"/>
                </a:solidFill>
              </a:rPr>
              <a:t>Tatz</a:t>
            </a:r>
            <a:r>
              <a:rPr lang="en-US" dirty="0" smtClean="0">
                <a:solidFill>
                  <a:srgbClr val="080808"/>
                </a:solidFill>
              </a:rPr>
              <a:t>)</a:t>
            </a:r>
            <a:endParaRPr lang="en-US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Existe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fuerza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trata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aprisionar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realidad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dentro</a:t>
            </a:r>
            <a:r>
              <a:rPr lang="en-US" sz="2400" dirty="0" smtClean="0">
                <a:solidFill>
                  <a:srgbClr val="080808"/>
                </a:solidFill>
              </a:rPr>
              <a:t> de los confines del </a:t>
            </a:r>
            <a:r>
              <a:rPr lang="en-US" sz="2400" dirty="0" err="1" smtClean="0">
                <a:solidFill>
                  <a:srgbClr val="080808"/>
                </a:solidFill>
              </a:rPr>
              <a:t>entendimiento</a:t>
            </a:r>
            <a:r>
              <a:rPr lang="en-US" sz="2400" dirty="0" smtClean="0">
                <a:solidFill>
                  <a:srgbClr val="080808"/>
                </a:solidFill>
              </a:rPr>
              <a:t> del Hombre;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fuerza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según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cual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allá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razón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humana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existe</a:t>
            </a:r>
            <a:r>
              <a:rPr lang="en-US" sz="2400" dirty="0" smtClean="0">
                <a:solidFill>
                  <a:srgbClr val="080808"/>
                </a:solidFill>
              </a:rPr>
              <a:t>;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fuerza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busca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comprimir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existencia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dentro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cráneo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hueco</a:t>
            </a:r>
            <a:r>
              <a:rPr lang="en-US" sz="2400" dirty="0" smtClean="0">
                <a:solidFill>
                  <a:srgbClr val="080808"/>
                </a:solidFill>
              </a:rPr>
              <a:t> del hombre. </a:t>
            </a:r>
            <a:r>
              <a:rPr lang="en-US" sz="2400" dirty="0" err="1" smtClean="0">
                <a:solidFill>
                  <a:srgbClr val="080808"/>
                </a:solidFill>
              </a:rPr>
              <a:t>Esa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fuerza</a:t>
            </a:r>
            <a:r>
              <a:rPr lang="en-US" sz="2400" dirty="0" smtClean="0">
                <a:solidFill>
                  <a:srgbClr val="080808"/>
                </a:solidFill>
              </a:rPr>
              <a:t> se llama Amalek.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pueblo judío </a:t>
            </a:r>
            <a:r>
              <a:rPr lang="en-US" sz="2400" dirty="0" err="1" smtClean="0">
                <a:solidFill>
                  <a:srgbClr val="080808"/>
                </a:solidFill>
              </a:rPr>
              <a:t>permanece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inmutable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oposición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esa</a:t>
            </a:r>
            <a:r>
              <a:rPr lang="en-US" sz="2400" dirty="0" smtClean="0">
                <a:solidFill>
                  <a:srgbClr val="080808"/>
                </a:solidFill>
              </a:rPr>
              <a:t> idea.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17:11)"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Ocurrió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Moshe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elevaba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Israel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prevalecía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bajaba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prevalecía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Amalek" 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smtClean="0">
                <a:solidFill>
                  <a:srgbClr val="080808"/>
                </a:solidFill>
              </a:rPr>
              <a:t>pueblo judío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testigo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eterno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existencia</a:t>
            </a:r>
            <a:r>
              <a:rPr lang="en-US" sz="2400" dirty="0" smtClean="0">
                <a:solidFill>
                  <a:srgbClr val="080808"/>
                </a:solidFill>
              </a:rPr>
              <a:t> no se </a:t>
            </a:r>
            <a:r>
              <a:rPr lang="en-US" sz="2400" dirty="0" err="1" smtClean="0">
                <a:solidFill>
                  <a:srgbClr val="080808"/>
                </a:solidFill>
              </a:rPr>
              <a:t>limita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comprensión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el Hombre </a:t>
            </a:r>
            <a:r>
              <a:rPr lang="en-US" sz="2400" dirty="0" err="1" smtClean="0">
                <a:solidFill>
                  <a:srgbClr val="080808"/>
                </a:solidFill>
              </a:rPr>
              <a:t>posee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ella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smtClean="0">
                <a:solidFill>
                  <a:srgbClr val="080808"/>
                </a:solidFill>
              </a:rPr>
              <a:t>pueblo judío </a:t>
            </a:r>
            <a:r>
              <a:rPr lang="en-US" sz="2400" dirty="0" err="1" smtClean="0">
                <a:solidFill>
                  <a:srgbClr val="080808"/>
                </a:solidFill>
              </a:rPr>
              <a:t>coloca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acción</a:t>
            </a:r>
            <a:r>
              <a:rPr lang="en-US" sz="2400" dirty="0" smtClean="0">
                <a:solidFill>
                  <a:srgbClr val="080808"/>
                </a:solidFill>
              </a:rPr>
              <a:t> antes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: </a:t>
            </a:r>
            <a:r>
              <a:rPr lang="en-US" sz="2400" dirty="0" err="1" smtClean="0">
                <a:solidFill>
                  <a:srgbClr val="080808"/>
                </a:solidFill>
              </a:rPr>
              <a:t>nosotros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somos</a:t>
            </a:r>
            <a:r>
              <a:rPr lang="en-US" sz="2400" dirty="0" smtClean="0">
                <a:solidFill>
                  <a:srgbClr val="080808"/>
                </a:solidFill>
              </a:rPr>
              <a:t> el pueblo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dijo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Naasé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nishmá</a:t>
            </a:r>
            <a:r>
              <a:rPr lang="en-US" sz="2400" dirty="0" smtClean="0">
                <a:solidFill>
                  <a:srgbClr val="080808"/>
                </a:solidFill>
              </a:rPr>
              <a:t>", </a:t>
            </a:r>
            <a:r>
              <a:rPr lang="en-US" sz="2400" dirty="0" err="1" smtClean="0">
                <a:solidFill>
                  <a:srgbClr val="080808"/>
                </a:solidFill>
              </a:rPr>
              <a:t>haremos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oiremos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Nosotros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comprometemos</a:t>
            </a:r>
            <a:r>
              <a:rPr lang="en-US" sz="2400" dirty="0" smtClean="0">
                <a:solidFill>
                  <a:srgbClr val="080808"/>
                </a:solidFill>
              </a:rPr>
              <a:t> con Hashem antes de </a:t>
            </a:r>
            <a:r>
              <a:rPr lang="en-US" sz="2400" dirty="0" err="1" smtClean="0">
                <a:solidFill>
                  <a:srgbClr val="080808"/>
                </a:solidFill>
              </a:rPr>
              <a:t>comprender</a:t>
            </a:r>
            <a:r>
              <a:rPr lang="en-US" sz="2400" dirty="0" smtClean="0">
                <a:solidFill>
                  <a:srgbClr val="080808"/>
                </a:solidFill>
              </a:rPr>
              <a:t> o </a:t>
            </a:r>
            <a:r>
              <a:rPr lang="en-US" sz="2400" dirty="0" err="1" smtClean="0">
                <a:solidFill>
                  <a:srgbClr val="080808"/>
                </a:solidFill>
              </a:rPr>
              <a:t>siquiera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tratar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entender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significado</a:t>
            </a:r>
            <a:r>
              <a:rPr lang="en-US" sz="2400" dirty="0" smtClean="0">
                <a:solidFill>
                  <a:srgbClr val="080808"/>
                </a:solidFill>
              </a:rPr>
              <a:t> de Su Torá.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(Verso 17:11)"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Ocurrió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Moshe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elevaba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Israel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prevalecía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bajaba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prevalecía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Amalek" 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¿</a:t>
            </a:r>
            <a:r>
              <a:rPr lang="en-US" sz="2400" dirty="0" err="1" smtClean="0">
                <a:solidFill>
                  <a:srgbClr val="080808"/>
                </a:solidFill>
              </a:rPr>
              <a:t>Qué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otra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opción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podría</a:t>
            </a:r>
            <a:r>
              <a:rPr lang="en-US" sz="2400" dirty="0" smtClean="0">
                <a:solidFill>
                  <a:srgbClr val="080808"/>
                </a:solidFill>
              </a:rPr>
              <a:t> ser </a:t>
            </a:r>
            <a:r>
              <a:rPr lang="en-US" sz="2400" dirty="0" err="1" smtClean="0">
                <a:solidFill>
                  <a:srgbClr val="080808"/>
                </a:solidFill>
              </a:rPr>
              <a:t>intelectualmente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sincera</a:t>
            </a:r>
            <a:r>
              <a:rPr lang="en-US" sz="2400" dirty="0" smtClean="0">
                <a:solidFill>
                  <a:srgbClr val="080808"/>
                </a:solidFill>
              </a:rPr>
              <a:t>?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manos</a:t>
            </a:r>
            <a:r>
              <a:rPr lang="en-US" sz="2400" dirty="0" smtClean="0">
                <a:solidFill>
                  <a:srgbClr val="080808"/>
                </a:solidFill>
              </a:rPr>
              <a:t> de Moshe se </a:t>
            </a:r>
            <a:r>
              <a:rPr lang="en-US" sz="2400" dirty="0" err="1" smtClean="0">
                <a:solidFill>
                  <a:srgbClr val="080808"/>
                </a:solidFill>
              </a:rPr>
              <a:t>elevaban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sobre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cabeza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triunfaba</a:t>
            </a:r>
            <a:r>
              <a:rPr lang="en-US" sz="2400" dirty="0" smtClean="0">
                <a:solidFill>
                  <a:srgbClr val="080808"/>
                </a:solidFill>
              </a:rPr>
              <a:t> el pueblo judío.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err="1" smtClean="0">
                <a:solidFill>
                  <a:srgbClr val="080808"/>
                </a:solidFill>
              </a:rPr>
              <a:t>acción</a:t>
            </a:r>
            <a:r>
              <a:rPr lang="en-US" sz="2400" dirty="0" smtClean="0">
                <a:solidFill>
                  <a:srgbClr val="080808"/>
                </a:solidFill>
              </a:rPr>
              <a:t>, vale </a:t>
            </a:r>
            <a:r>
              <a:rPr lang="en-US" sz="2400" dirty="0" err="1" smtClean="0">
                <a:solidFill>
                  <a:srgbClr val="080808"/>
                </a:solidFill>
              </a:rPr>
              <a:t>decir</a:t>
            </a:r>
            <a:r>
              <a:rPr lang="en-US" sz="2400" dirty="0" smtClean="0">
                <a:solidFill>
                  <a:srgbClr val="080808"/>
                </a:solidFill>
              </a:rPr>
              <a:t>, las </a:t>
            </a:r>
            <a:r>
              <a:rPr lang="en-US" sz="2400" dirty="0" err="1" smtClean="0">
                <a:solidFill>
                  <a:srgbClr val="080808"/>
                </a:solidFill>
              </a:rPr>
              <a:t>manos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anteceden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cabeza</a:t>
            </a:r>
            <a:r>
              <a:rPr lang="en-US" sz="2400" dirty="0" smtClean="0">
                <a:solidFill>
                  <a:srgbClr val="080808"/>
                </a:solidFill>
              </a:rPr>
              <a:t>, o sea, el </a:t>
            </a:r>
            <a:r>
              <a:rPr lang="en-US" sz="2400" dirty="0" err="1" smtClean="0">
                <a:solidFill>
                  <a:srgbClr val="080808"/>
                </a:solidFill>
              </a:rPr>
              <a:t>intelecto</a:t>
            </a:r>
            <a:r>
              <a:rPr lang="en-US" sz="2400" dirty="0" smtClean="0">
                <a:solidFill>
                  <a:srgbClr val="080808"/>
                </a:solidFill>
              </a:rPr>
              <a:t>, el pueblo judío sale </a:t>
            </a:r>
            <a:r>
              <a:rPr lang="en-US" sz="2400" dirty="0" err="1" smtClean="0">
                <a:solidFill>
                  <a:srgbClr val="080808"/>
                </a:solidFill>
              </a:rPr>
              <a:t>victorioso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batalla</a:t>
            </a:r>
            <a:r>
              <a:rPr lang="en-US" sz="2400" dirty="0" smtClean="0">
                <a:solidFill>
                  <a:srgbClr val="080808"/>
                </a:solidFill>
              </a:rPr>
              <a:t> contra la </a:t>
            </a:r>
            <a:r>
              <a:rPr lang="en-US" sz="2400" dirty="0" err="1" smtClean="0">
                <a:solidFill>
                  <a:srgbClr val="080808"/>
                </a:solidFill>
              </a:rPr>
              <a:t>fuerza</a:t>
            </a:r>
            <a:r>
              <a:rPr lang="en-US" sz="2400" dirty="0" smtClean="0">
                <a:solidFill>
                  <a:srgbClr val="080808"/>
                </a:solidFill>
              </a:rPr>
              <a:t> de Amalek.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cabeza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encima</a:t>
            </a:r>
            <a:r>
              <a:rPr lang="en-US" sz="2400" dirty="0" smtClean="0">
                <a:solidFill>
                  <a:srgbClr val="080808"/>
                </a:solidFill>
              </a:rPr>
              <a:t> de las </a:t>
            </a:r>
            <a:r>
              <a:rPr lang="en-US" sz="2400" dirty="0" err="1" smtClean="0">
                <a:solidFill>
                  <a:srgbClr val="080808"/>
                </a:solidFill>
              </a:rPr>
              <a:t>manos</a:t>
            </a:r>
            <a:r>
              <a:rPr lang="en-US" sz="2400" dirty="0" smtClean="0">
                <a:solidFill>
                  <a:srgbClr val="080808"/>
                </a:solidFill>
              </a:rPr>
              <a:t>, el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domina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Amalek.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3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Haftará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r>
              <a:rPr lang="es-E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Jueces 4:4 - 5:31 (</a:t>
            </a:r>
            <a:r>
              <a:rPr lang="es-ES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Sefardim</a:t>
            </a:r>
            <a:r>
              <a:rPr lang="es-E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5:1 al 5:31)</a:t>
            </a:r>
            <a:endParaRPr lang="es-E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080808"/>
                </a:solidFill>
              </a:rPr>
              <a:t>Así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como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tema</a:t>
            </a:r>
            <a:r>
              <a:rPr lang="en-US" sz="2000" dirty="0" smtClean="0">
                <a:solidFill>
                  <a:srgbClr val="080808"/>
                </a:solidFill>
              </a:rPr>
              <a:t> de la Parashá de </a:t>
            </a:r>
            <a:r>
              <a:rPr lang="en-US" sz="2000" dirty="0" err="1" smtClean="0">
                <a:solidFill>
                  <a:srgbClr val="080808"/>
                </a:solidFill>
              </a:rPr>
              <a:t>esta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semana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es</a:t>
            </a:r>
            <a:r>
              <a:rPr lang="en-US" sz="2000" dirty="0" smtClean="0">
                <a:solidFill>
                  <a:srgbClr val="080808"/>
                </a:solidFill>
              </a:rPr>
              <a:t> la </a:t>
            </a:r>
            <a:r>
              <a:rPr lang="en-US" sz="2000" dirty="0" err="1" smtClean="0">
                <a:solidFill>
                  <a:srgbClr val="080808"/>
                </a:solidFill>
              </a:rPr>
              <a:t>Canción</a:t>
            </a:r>
            <a:r>
              <a:rPr lang="en-US" sz="2000" dirty="0" smtClean="0">
                <a:solidFill>
                  <a:srgbClr val="080808"/>
                </a:solidFill>
              </a:rPr>
              <a:t> del Mar, el </a:t>
            </a:r>
            <a:r>
              <a:rPr lang="en-US" sz="2000" dirty="0" err="1" smtClean="0">
                <a:solidFill>
                  <a:srgbClr val="080808"/>
                </a:solidFill>
              </a:rPr>
              <a:t>tema</a:t>
            </a:r>
            <a:r>
              <a:rPr lang="en-US" sz="2000" dirty="0" smtClean="0">
                <a:solidFill>
                  <a:srgbClr val="080808"/>
                </a:solidFill>
              </a:rPr>
              <a:t> de la Haftará </a:t>
            </a:r>
            <a:r>
              <a:rPr lang="en-US" sz="2000" dirty="0" err="1" smtClean="0">
                <a:solidFill>
                  <a:srgbClr val="080808"/>
                </a:solidFill>
              </a:rPr>
              <a:t>es</a:t>
            </a:r>
            <a:r>
              <a:rPr lang="en-US" sz="2000" dirty="0" smtClean="0">
                <a:solidFill>
                  <a:srgbClr val="080808"/>
                </a:solidFill>
              </a:rPr>
              <a:t> la </a:t>
            </a:r>
            <a:r>
              <a:rPr lang="en-US" sz="2000" dirty="0" err="1" smtClean="0">
                <a:solidFill>
                  <a:srgbClr val="080808"/>
                </a:solidFill>
              </a:rPr>
              <a:t>Canción</a:t>
            </a:r>
            <a:r>
              <a:rPr lang="en-US" sz="2000" dirty="0" smtClean="0">
                <a:solidFill>
                  <a:srgbClr val="080808"/>
                </a:solidFill>
              </a:rPr>
              <a:t> de la </a:t>
            </a:r>
            <a:r>
              <a:rPr lang="en-US" sz="2000" dirty="0" err="1" smtClean="0">
                <a:solidFill>
                  <a:srgbClr val="080808"/>
                </a:solidFill>
              </a:rPr>
              <a:t>profetisa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Devora</a:t>
            </a:r>
            <a:r>
              <a:rPr lang="en-US" sz="20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080808"/>
                </a:solidFill>
              </a:rPr>
              <a:t>Tanto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smtClean="0">
                <a:solidFill>
                  <a:srgbClr val="080808"/>
                </a:solidFill>
              </a:rPr>
              <a:t>la Parashá </a:t>
            </a:r>
            <a:r>
              <a:rPr lang="en-US" sz="2000" dirty="0" err="1" smtClean="0">
                <a:solidFill>
                  <a:srgbClr val="080808"/>
                </a:solidFill>
              </a:rPr>
              <a:t>como</a:t>
            </a:r>
            <a:r>
              <a:rPr lang="en-US" sz="2000" dirty="0" smtClean="0">
                <a:solidFill>
                  <a:srgbClr val="080808"/>
                </a:solidFill>
              </a:rPr>
              <a:t> la Haftará </a:t>
            </a:r>
            <a:r>
              <a:rPr lang="en-US" sz="2000" dirty="0" err="1" smtClean="0">
                <a:solidFill>
                  <a:srgbClr val="080808"/>
                </a:solidFill>
              </a:rPr>
              <a:t>describen</a:t>
            </a:r>
            <a:r>
              <a:rPr lang="en-US" sz="2000" dirty="0" smtClean="0">
                <a:solidFill>
                  <a:srgbClr val="080808"/>
                </a:solidFill>
              </a:rPr>
              <a:t> la </a:t>
            </a:r>
            <a:r>
              <a:rPr lang="en-US" sz="2000" dirty="0" err="1" smtClean="0">
                <a:solidFill>
                  <a:srgbClr val="080808"/>
                </a:solidFill>
              </a:rPr>
              <a:t>santidad</a:t>
            </a:r>
            <a:r>
              <a:rPr lang="en-US" sz="2000" dirty="0" smtClean="0">
                <a:solidFill>
                  <a:srgbClr val="080808"/>
                </a:solidFill>
              </a:rPr>
              <a:t> de la </a:t>
            </a:r>
            <a:r>
              <a:rPr lang="en-US" sz="2000" dirty="0" err="1" smtClean="0">
                <a:solidFill>
                  <a:srgbClr val="080808"/>
                </a:solidFill>
              </a:rPr>
              <a:t>Mujer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Judía</a:t>
            </a:r>
            <a:r>
              <a:rPr lang="en-US" sz="2000" dirty="0" smtClean="0">
                <a:solidFill>
                  <a:srgbClr val="080808"/>
                </a:solidFill>
              </a:rPr>
              <a:t>: en </a:t>
            </a:r>
            <a:r>
              <a:rPr lang="en-US" sz="2000" dirty="0" err="1" smtClean="0">
                <a:solidFill>
                  <a:srgbClr val="080808"/>
                </a:solidFill>
              </a:rPr>
              <a:t>Egipto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Yojeved</a:t>
            </a:r>
            <a:r>
              <a:rPr lang="en-US" sz="2000" dirty="0" smtClean="0">
                <a:solidFill>
                  <a:srgbClr val="080808"/>
                </a:solidFill>
              </a:rPr>
              <a:t> y Miriam </a:t>
            </a:r>
            <a:r>
              <a:rPr lang="en-US" sz="2000" dirty="0" err="1" smtClean="0">
                <a:solidFill>
                  <a:srgbClr val="080808"/>
                </a:solidFill>
              </a:rPr>
              <a:t>fueron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cruciales</a:t>
            </a:r>
            <a:r>
              <a:rPr lang="en-US" sz="2000" dirty="0" smtClean="0">
                <a:solidFill>
                  <a:srgbClr val="080808"/>
                </a:solidFill>
              </a:rPr>
              <a:t> en el </a:t>
            </a:r>
            <a:r>
              <a:rPr lang="en-US" sz="2000" dirty="0" err="1" smtClean="0">
                <a:solidFill>
                  <a:srgbClr val="080808"/>
                </a:solidFill>
              </a:rPr>
              <a:t>rescate</a:t>
            </a:r>
            <a:r>
              <a:rPr lang="en-US" sz="2000" dirty="0" smtClean="0">
                <a:solidFill>
                  <a:srgbClr val="080808"/>
                </a:solidFill>
              </a:rPr>
              <a:t> de Moshé, </a:t>
            </a:r>
            <a:r>
              <a:rPr lang="en-US" sz="2000" dirty="0" err="1" smtClean="0">
                <a:solidFill>
                  <a:srgbClr val="080808"/>
                </a:solidFill>
              </a:rPr>
              <a:t>quien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fue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agente</a:t>
            </a:r>
            <a:r>
              <a:rPr lang="en-US" sz="2000" dirty="0" smtClean="0">
                <a:solidFill>
                  <a:srgbClr val="080808"/>
                </a:solidFill>
              </a:rPr>
              <a:t> de la </a:t>
            </a:r>
            <a:r>
              <a:rPr lang="en-US" sz="2000" dirty="0" err="1" smtClean="0">
                <a:solidFill>
                  <a:srgbClr val="080808"/>
                </a:solidFill>
              </a:rPr>
              <a:t>redención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080808"/>
                </a:solidFill>
              </a:rPr>
              <a:t>Tras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smtClean="0">
                <a:solidFill>
                  <a:srgbClr val="080808"/>
                </a:solidFill>
              </a:rPr>
              <a:t>el </a:t>
            </a:r>
            <a:r>
              <a:rPr lang="en-US" sz="2000" dirty="0" err="1" smtClean="0">
                <a:solidFill>
                  <a:srgbClr val="080808"/>
                </a:solidFill>
              </a:rPr>
              <a:t>cruce</a:t>
            </a:r>
            <a:r>
              <a:rPr lang="en-US" sz="2000" dirty="0" smtClean="0">
                <a:solidFill>
                  <a:srgbClr val="080808"/>
                </a:solidFill>
              </a:rPr>
              <a:t> del mar, las </a:t>
            </a:r>
            <a:r>
              <a:rPr lang="en-US" sz="2000" dirty="0" err="1" smtClean="0">
                <a:solidFill>
                  <a:srgbClr val="080808"/>
                </a:solidFill>
              </a:rPr>
              <a:t>mujeres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judías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bajo</a:t>
            </a:r>
            <a:r>
              <a:rPr lang="en-US" sz="2000" dirty="0" smtClean="0">
                <a:solidFill>
                  <a:srgbClr val="080808"/>
                </a:solidFill>
              </a:rPr>
              <a:t> el </a:t>
            </a:r>
            <a:r>
              <a:rPr lang="en-US" sz="2000" dirty="0" err="1" smtClean="0">
                <a:solidFill>
                  <a:srgbClr val="080808"/>
                </a:solidFill>
              </a:rPr>
              <a:t>liderazgo</a:t>
            </a:r>
            <a:r>
              <a:rPr lang="en-US" sz="2000" dirty="0" smtClean="0">
                <a:solidFill>
                  <a:srgbClr val="080808"/>
                </a:solidFill>
              </a:rPr>
              <a:t> de Miriam, </a:t>
            </a:r>
            <a:r>
              <a:rPr lang="en-US" sz="2000" dirty="0" err="1" smtClean="0">
                <a:solidFill>
                  <a:srgbClr val="080808"/>
                </a:solidFill>
              </a:rPr>
              <a:t>quisieron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enunciar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tu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absoluta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confianza</a:t>
            </a:r>
            <a:r>
              <a:rPr lang="en-US" sz="2000" dirty="0" smtClean="0">
                <a:solidFill>
                  <a:srgbClr val="080808"/>
                </a:solidFill>
              </a:rPr>
              <a:t> en Hashem, con </a:t>
            </a:r>
            <a:r>
              <a:rPr lang="en-US" sz="2000" dirty="0" err="1" smtClean="0">
                <a:solidFill>
                  <a:srgbClr val="080808"/>
                </a:solidFill>
              </a:rPr>
              <a:t>su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propia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canción</a:t>
            </a:r>
            <a:r>
              <a:rPr lang="en-US" sz="2000" dirty="0" smtClean="0">
                <a:solidFill>
                  <a:srgbClr val="080808"/>
                </a:solidFill>
              </a:rPr>
              <a:t> de </a:t>
            </a:r>
            <a:r>
              <a:rPr lang="en-US" sz="2000" dirty="0" err="1" smtClean="0">
                <a:solidFill>
                  <a:srgbClr val="080808"/>
                </a:solidFill>
              </a:rPr>
              <a:t>alabanza</a:t>
            </a:r>
            <a:r>
              <a:rPr lang="en-US" sz="2000" dirty="0" smtClean="0">
                <a:solidFill>
                  <a:srgbClr val="080808"/>
                </a:solidFill>
              </a:rPr>
              <a:t>. 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80808"/>
                </a:solidFill>
              </a:rPr>
              <a:t>El </a:t>
            </a:r>
            <a:r>
              <a:rPr lang="en-US" sz="2000" dirty="0" smtClean="0">
                <a:solidFill>
                  <a:srgbClr val="080808"/>
                </a:solidFill>
              </a:rPr>
              <a:t>pueblo judío </a:t>
            </a:r>
            <a:r>
              <a:rPr lang="en-US" sz="2000" dirty="0" err="1" smtClean="0">
                <a:solidFill>
                  <a:srgbClr val="080808"/>
                </a:solidFill>
              </a:rPr>
              <a:t>había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olvidado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por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completo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cuál</a:t>
            </a:r>
            <a:r>
              <a:rPr lang="en-US" sz="2000" dirty="0" smtClean="0">
                <a:solidFill>
                  <a:srgbClr val="080808"/>
                </a:solidFill>
              </a:rPr>
              <a:t> era </a:t>
            </a:r>
            <a:r>
              <a:rPr lang="en-US" sz="2000" dirty="0" err="1" smtClean="0">
                <a:solidFill>
                  <a:srgbClr val="080808"/>
                </a:solidFill>
              </a:rPr>
              <a:t>su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misión</a:t>
            </a:r>
            <a:r>
              <a:rPr lang="en-US" sz="2000" dirty="0" smtClean="0">
                <a:solidFill>
                  <a:srgbClr val="080808"/>
                </a:solidFill>
              </a:rPr>
              <a:t>, y </a:t>
            </a:r>
            <a:r>
              <a:rPr lang="en-US" sz="2000" dirty="0" err="1" smtClean="0">
                <a:solidFill>
                  <a:srgbClr val="080808"/>
                </a:solidFill>
              </a:rPr>
              <a:t>habían</a:t>
            </a:r>
            <a:r>
              <a:rPr lang="en-US" sz="2000" dirty="0" smtClean="0">
                <a:solidFill>
                  <a:srgbClr val="080808"/>
                </a:solidFill>
              </a:rPr>
              <a:t> "</a:t>
            </a:r>
            <a:r>
              <a:rPr lang="en-US" sz="2000" dirty="0" err="1" smtClean="0">
                <a:solidFill>
                  <a:srgbClr val="080808"/>
                </a:solidFill>
              </a:rPr>
              <a:t>tomado</a:t>
            </a:r>
            <a:r>
              <a:rPr lang="en-US" sz="2000" dirty="0" smtClean="0">
                <a:solidFill>
                  <a:srgbClr val="080808"/>
                </a:solidFill>
              </a:rPr>
              <a:t> a las </a:t>
            </a:r>
            <a:r>
              <a:rPr lang="en-US" sz="2000" dirty="0" err="1" smtClean="0">
                <a:solidFill>
                  <a:srgbClr val="080808"/>
                </a:solidFill>
              </a:rPr>
              <a:t>hijas</a:t>
            </a:r>
            <a:r>
              <a:rPr lang="en-US" sz="2000" dirty="0" smtClean="0">
                <a:solidFill>
                  <a:srgbClr val="080808"/>
                </a:solidFill>
              </a:rPr>
              <a:t> de la </a:t>
            </a:r>
            <a:r>
              <a:rPr lang="en-US" sz="2000" dirty="0" err="1" smtClean="0">
                <a:solidFill>
                  <a:srgbClr val="080808"/>
                </a:solidFill>
              </a:rPr>
              <a:t>población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cananea</a:t>
            </a:r>
            <a:r>
              <a:rPr lang="en-US" sz="2000" dirty="0" smtClean="0">
                <a:solidFill>
                  <a:srgbClr val="080808"/>
                </a:solidFill>
              </a:rPr>
              <a:t> entre los </a:t>
            </a:r>
            <a:r>
              <a:rPr lang="en-US" sz="2000" dirty="0" err="1" smtClean="0">
                <a:solidFill>
                  <a:srgbClr val="080808"/>
                </a:solidFill>
              </a:rPr>
              <a:t>que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vivían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en-US" sz="2000" dirty="0" err="1" smtClean="0">
                <a:solidFill>
                  <a:srgbClr val="080808"/>
                </a:solidFill>
              </a:rPr>
              <a:t>por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mujeres</a:t>
            </a:r>
            <a:r>
              <a:rPr lang="en-US" sz="2000" dirty="0" smtClean="0">
                <a:solidFill>
                  <a:srgbClr val="080808"/>
                </a:solidFill>
              </a:rPr>
              <a:t>, y </a:t>
            </a:r>
            <a:r>
              <a:rPr lang="en-US" sz="2000" dirty="0" err="1" smtClean="0">
                <a:solidFill>
                  <a:srgbClr val="080808"/>
                </a:solidFill>
              </a:rPr>
              <a:t>habían</a:t>
            </a:r>
            <a:r>
              <a:rPr lang="en-US" sz="2000" dirty="0" smtClean="0">
                <a:solidFill>
                  <a:srgbClr val="080808"/>
                </a:solidFill>
              </a:rPr>
              <a:t> dado </a:t>
            </a:r>
            <a:r>
              <a:rPr lang="en-US" sz="2000" dirty="0" err="1" smtClean="0">
                <a:solidFill>
                  <a:srgbClr val="080808"/>
                </a:solidFill>
              </a:rPr>
              <a:t>sus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propias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hijas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sus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hijos</a:t>
            </a:r>
            <a:r>
              <a:rPr lang="en-US" sz="2000" dirty="0" smtClean="0">
                <a:solidFill>
                  <a:srgbClr val="080808"/>
                </a:solidFill>
              </a:rPr>
              <a:t> (de los </a:t>
            </a:r>
            <a:r>
              <a:rPr lang="en-US" sz="2000" dirty="0" err="1" smtClean="0">
                <a:solidFill>
                  <a:srgbClr val="080808"/>
                </a:solidFill>
              </a:rPr>
              <a:t>cananeos</a:t>
            </a:r>
            <a:r>
              <a:rPr lang="en-US" sz="2000" dirty="0" smtClean="0">
                <a:solidFill>
                  <a:srgbClr val="080808"/>
                </a:solidFill>
              </a:rPr>
              <a:t>), y </a:t>
            </a:r>
            <a:r>
              <a:rPr lang="en-US" sz="2000" dirty="0" err="1" smtClean="0">
                <a:solidFill>
                  <a:srgbClr val="080808"/>
                </a:solidFill>
              </a:rPr>
              <a:t>servían</a:t>
            </a:r>
            <a:r>
              <a:rPr lang="en-US" sz="2000" dirty="0" smtClean="0">
                <a:solidFill>
                  <a:srgbClr val="080808"/>
                </a:solidFill>
              </a:rPr>
              <a:t> a </a:t>
            </a:r>
            <a:r>
              <a:rPr lang="en-US" sz="2000" dirty="0" err="1" smtClean="0">
                <a:solidFill>
                  <a:srgbClr val="080808"/>
                </a:solidFill>
              </a:rPr>
              <a:t>sus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 err="1" smtClean="0">
                <a:solidFill>
                  <a:srgbClr val="080808"/>
                </a:solidFill>
              </a:rPr>
              <a:t>dioses</a:t>
            </a:r>
            <a:r>
              <a:rPr lang="en-US" sz="2000" dirty="0" smtClean="0">
                <a:solidFill>
                  <a:srgbClr val="080808"/>
                </a:solidFill>
              </a:rPr>
              <a:t>". </a:t>
            </a:r>
            <a:endParaRPr lang="en-US" sz="20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Haftará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r>
              <a:rPr lang="es-E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Jueces 4:4 - 5:31 (</a:t>
            </a:r>
            <a:r>
              <a:rPr lang="es-ES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Sefardim</a:t>
            </a:r>
            <a:r>
              <a:rPr lang="es-E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5:1 al 5:31)</a:t>
            </a:r>
            <a:endParaRPr lang="es-ES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endParaRPr lang="en-US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Hashem </a:t>
            </a:r>
            <a:r>
              <a:rPr lang="en-US" dirty="0" err="1" smtClean="0">
                <a:solidFill>
                  <a:srgbClr val="080808"/>
                </a:solidFill>
              </a:rPr>
              <a:t>decreta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que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deben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sufrir</a:t>
            </a:r>
            <a:r>
              <a:rPr lang="en-US" dirty="0" smtClean="0">
                <a:solidFill>
                  <a:srgbClr val="080808"/>
                </a:solidFill>
              </a:rPr>
              <a:t> a </a:t>
            </a:r>
            <a:r>
              <a:rPr lang="en-US" dirty="0" err="1" smtClean="0">
                <a:solidFill>
                  <a:srgbClr val="080808"/>
                </a:solidFill>
              </a:rPr>
              <a:t>causa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esto</a:t>
            </a:r>
            <a:r>
              <a:rPr lang="en-US" dirty="0" smtClean="0">
                <a:solidFill>
                  <a:srgbClr val="080808"/>
                </a:solidFill>
              </a:rPr>
              <a:t>. Y parte del </a:t>
            </a:r>
            <a:r>
              <a:rPr lang="en-US" dirty="0" err="1" smtClean="0">
                <a:solidFill>
                  <a:srgbClr val="080808"/>
                </a:solidFill>
              </a:rPr>
              <a:t>sufrimiento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adopta</a:t>
            </a:r>
            <a:r>
              <a:rPr lang="en-US" dirty="0" smtClean="0">
                <a:solidFill>
                  <a:srgbClr val="080808"/>
                </a:solidFill>
              </a:rPr>
              <a:t> la forma del cruel general </a:t>
            </a:r>
            <a:r>
              <a:rPr lang="en-US" dirty="0" err="1" smtClean="0">
                <a:solidFill>
                  <a:srgbClr val="080808"/>
                </a:solidFill>
              </a:rPr>
              <a:t>llamado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Sisera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literalmente</a:t>
            </a:r>
            <a:r>
              <a:rPr lang="en-US" dirty="0" smtClean="0">
                <a:solidFill>
                  <a:srgbClr val="080808"/>
                </a:solidFill>
              </a:rPr>
              <a:t>, el "</a:t>
            </a:r>
            <a:r>
              <a:rPr lang="en-US" dirty="0" err="1" smtClean="0">
                <a:solidFill>
                  <a:srgbClr val="080808"/>
                </a:solidFill>
              </a:rPr>
              <a:t>pacificador</a:t>
            </a:r>
            <a:r>
              <a:rPr lang="en-US" dirty="0" smtClean="0">
                <a:solidFill>
                  <a:srgbClr val="080808"/>
                </a:solidFill>
              </a:rPr>
              <a:t>" o el "</a:t>
            </a:r>
            <a:r>
              <a:rPr lang="en-US" dirty="0" err="1" smtClean="0">
                <a:solidFill>
                  <a:srgbClr val="080808"/>
                </a:solidFill>
              </a:rPr>
              <a:t>silenciador</a:t>
            </a:r>
            <a:r>
              <a:rPr lang="en-US" dirty="0" smtClean="0">
                <a:solidFill>
                  <a:srgbClr val="080808"/>
                </a:solidFill>
              </a:rPr>
              <a:t>".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No obstante, en </a:t>
            </a:r>
            <a:r>
              <a:rPr lang="en-US" dirty="0" err="1" smtClean="0">
                <a:solidFill>
                  <a:srgbClr val="080808"/>
                </a:solidFill>
              </a:rPr>
              <a:t>este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punto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extremo</a:t>
            </a:r>
            <a:r>
              <a:rPr lang="en-US" dirty="0" smtClean="0">
                <a:solidFill>
                  <a:srgbClr val="080808"/>
                </a:solidFill>
              </a:rPr>
              <a:t>, Israel </a:t>
            </a:r>
            <a:r>
              <a:rPr lang="en-US" dirty="0" err="1" smtClean="0">
                <a:solidFill>
                  <a:srgbClr val="080808"/>
                </a:solidFill>
              </a:rPr>
              <a:t>dirige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su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corazón</a:t>
            </a:r>
            <a:r>
              <a:rPr lang="en-US" dirty="0" smtClean="0">
                <a:solidFill>
                  <a:srgbClr val="080808"/>
                </a:solidFill>
              </a:rPr>
              <a:t> a Hashem.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En la </a:t>
            </a:r>
            <a:r>
              <a:rPr lang="en-US" dirty="0" err="1" smtClean="0">
                <a:solidFill>
                  <a:srgbClr val="080808"/>
                </a:solidFill>
              </a:rPr>
              <a:t>gloriosa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Canción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Devora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vemos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este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cambio</a:t>
            </a:r>
            <a:r>
              <a:rPr lang="en-US" dirty="0" smtClean="0">
                <a:solidFill>
                  <a:srgbClr val="080808"/>
                </a:solidFill>
              </a:rPr>
              <a:t> en el </a:t>
            </a:r>
            <a:r>
              <a:rPr lang="en-US" dirty="0" err="1" smtClean="0">
                <a:solidFill>
                  <a:srgbClr val="080808"/>
                </a:solidFill>
              </a:rPr>
              <a:t>corazón</a:t>
            </a:r>
            <a:r>
              <a:rPr lang="en-US" dirty="0" smtClean="0">
                <a:solidFill>
                  <a:srgbClr val="080808"/>
                </a:solidFill>
              </a:rPr>
              <a:t> del pueblo, </a:t>
            </a:r>
            <a:r>
              <a:rPr lang="en-US" dirty="0" err="1" smtClean="0">
                <a:solidFill>
                  <a:srgbClr val="080808"/>
                </a:solidFill>
              </a:rPr>
              <a:t>causado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por</a:t>
            </a:r>
            <a:r>
              <a:rPr lang="en-US" dirty="0" smtClean="0">
                <a:solidFill>
                  <a:srgbClr val="080808"/>
                </a:solidFill>
              </a:rPr>
              <a:t> el </a:t>
            </a:r>
            <a:r>
              <a:rPr lang="en-US" dirty="0" err="1" smtClean="0">
                <a:solidFill>
                  <a:srgbClr val="080808"/>
                </a:solidFill>
              </a:rPr>
              <a:t>poder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purificador</a:t>
            </a:r>
            <a:r>
              <a:rPr lang="en-US" dirty="0" smtClean="0">
                <a:solidFill>
                  <a:srgbClr val="080808"/>
                </a:solidFill>
              </a:rPr>
              <a:t> del </a:t>
            </a:r>
            <a:r>
              <a:rPr lang="en-US" dirty="0" err="1" smtClean="0">
                <a:solidFill>
                  <a:srgbClr val="080808"/>
                </a:solidFill>
              </a:rPr>
              <a:t>sufrimiento</a:t>
            </a:r>
            <a:r>
              <a:rPr lang="en-US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Y </a:t>
            </a:r>
            <a:r>
              <a:rPr lang="en-US" dirty="0" err="1" smtClean="0">
                <a:solidFill>
                  <a:srgbClr val="080808"/>
                </a:solidFill>
              </a:rPr>
              <a:t>todo</a:t>
            </a:r>
            <a:r>
              <a:rPr lang="en-US" dirty="0" smtClean="0">
                <a:solidFill>
                  <a:srgbClr val="080808"/>
                </a:solidFill>
              </a:rPr>
              <a:t> se </a:t>
            </a:r>
            <a:r>
              <a:rPr lang="en-US" dirty="0" err="1" smtClean="0">
                <a:solidFill>
                  <a:srgbClr val="080808"/>
                </a:solidFill>
              </a:rPr>
              <a:t>debió</a:t>
            </a:r>
            <a:r>
              <a:rPr lang="en-US" dirty="0" smtClean="0">
                <a:solidFill>
                  <a:srgbClr val="080808"/>
                </a:solidFill>
              </a:rPr>
              <a:t> al </a:t>
            </a:r>
            <a:r>
              <a:rPr lang="en-US" dirty="0" err="1" smtClean="0">
                <a:solidFill>
                  <a:srgbClr val="080808"/>
                </a:solidFill>
              </a:rPr>
              <a:t>mérito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inolvidable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una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mujer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gloriosa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sostenida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por</a:t>
            </a:r>
            <a:r>
              <a:rPr lang="en-US" dirty="0" smtClean="0">
                <a:solidFill>
                  <a:srgbClr val="080808"/>
                </a:solidFill>
              </a:rPr>
              <a:t> el </a:t>
            </a:r>
            <a:r>
              <a:rPr lang="en-US" dirty="0" err="1" smtClean="0">
                <a:solidFill>
                  <a:srgbClr val="080808"/>
                </a:solidFill>
              </a:rPr>
              <a:t>Espíritu</a:t>
            </a:r>
            <a:r>
              <a:rPr lang="en-US" dirty="0" smtClean="0">
                <a:solidFill>
                  <a:srgbClr val="080808"/>
                </a:solidFill>
              </a:rPr>
              <a:t> de Hashem, </a:t>
            </a:r>
            <a:r>
              <a:rPr lang="en-US" dirty="0" err="1" smtClean="0">
                <a:solidFill>
                  <a:srgbClr val="080808"/>
                </a:solidFill>
              </a:rPr>
              <a:t>ardiente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entusiasmo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por</a:t>
            </a:r>
            <a:r>
              <a:rPr lang="en-US" dirty="0" smtClean="0">
                <a:solidFill>
                  <a:srgbClr val="080808"/>
                </a:solidFill>
              </a:rPr>
              <a:t> Su </a:t>
            </a:r>
            <a:r>
              <a:rPr lang="en-US" dirty="0" err="1" smtClean="0">
                <a:solidFill>
                  <a:srgbClr val="080808"/>
                </a:solidFill>
              </a:rPr>
              <a:t>Palabra</a:t>
            </a:r>
            <a:r>
              <a:rPr lang="en-US" dirty="0" smtClean="0">
                <a:solidFill>
                  <a:srgbClr val="080808"/>
                </a:solidFill>
              </a:rPr>
              <a:t>, </a:t>
            </a:r>
            <a:r>
              <a:rPr lang="en-US" dirty="0" err="1" smtClean="0">
                <a:solidFill>
                  <a:srgbClr val="080808"/>
                </a:solidFill>
              </a:rPr>
              <a:t>quien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hizo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avergonzar</a:t>
            </a:r>
            <a:r>
              <a:rPr lang="en-US" dirty="0" smtClean="0">
                <a:solidFill>
                  <a:srgbClr val="080808"/>
                </a:solidFill>
              </a:rPr>
              <a:t> a los hombres, y </a:t>
            </a:r>
            <a:r>
              <a:rPr lang="en-US" dirty="0" err="1" smtClean="0">
                <a:solidFill>
                  <a:srgbClr val="080808"/>
                </a:solidFill>
              </a:rPr>
              <a:t>quien</a:t>
            </a:r>
            <a:r>
              <a:rPr lang="en-US" dirty="0" smtClean="0">
                <a:solidFill>
                  <a:srgbClr val="080808"/>
                </a:solidFill>
              </a:rPr>
              <a:t> con </a:t>
            </a:r>
            <a:r>
              <a:rPr lang="en-US" dirty="0" err="1" smtClean="0">
                <a:solidFill>
                  <a:srgbClr val="080808"/>
                </a:solidFill>
              </a:rPr>
              <a:t>sus</a:t>
            </a:r>
            <a:r>
              <a:rPr lang="en-US" dirty="0" smtClean="0">
                <a:solidFill>
                  <a:srgbClr val="080808"/>
                </a:solidFill>
              </a:rPr>
              <a:t> "</a:t>
            </a:r>
            <a:r>
              <a:rPr lang="en-US" dirty="0" err="1" smtClean="0">
                <a:solidFill>
                  <a:srgbClr val="080808"/>
                </a:solidFill>
              </a:rPr>
              <a:t>palabras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llameantes</a:t>
            </a:r>
            <a:r>
              <a:rPr lang="en-US" dirty="0" smtClean="0">
                <a:solidFill>
                  <a:srgbClr val="080808"/>
                </a:solidFill>
              </a:rPr>
              <a:t>" los </a:t>
            </a:r>
            <a:r>
              <a:rPr lang="en-US" dirty="0" err="1" smtClean="0">
                <a:solidFill>
                  <a:srgbClr val="080808"/>
                </a:solidFill>
              </a:rPr>
              <a:t>llenó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coraje</a:t>
            </a:r>
            <a:r>
              <a:rPr lang="en-US" dirty="0" smtClean="0">
                <a:solidFill>
                  <a:srgbClr val="080808"/>
                </a:solidFill>
              </a:rPr>
              <a:t> y </a:t>
            </a:r>
            <a:r>
              <a:rPr lang="en-US" dirty="0" err="1" smtClean="0">
                <a:solidFill>
                  <a:srgbClr val="080808"/>
                </a:solidFill>
              </a:rPr>
              <a:t>valentía</a:t>
            </a:r>
            <a:r>
              <a:rPr lang="en-US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No </a:t>
            </a:r>
            <a:r>
              <a:rPr lang="en-US" dirty="0" err="1" smtClean="0">
                <a:solidFill>
                  <a:srgbClr val="080808"/>
                </a:solidFill>
              </a:rPr>
              <a:t>fue</a:t>
            </a:r>
            <a:r>
              <a:rPr lang="en-US" dirty="0" smtClean="0">
                <a:solidFill>
                  <a:srgbClr val="080808"/>
                </a:solidFill>
              </a:rPr>
              <a:t> la </a:t>
            </a:r>
            <a:r>
              <a:rPr lang="en-US" dirty="0" err="1" smtClean="0">
                <a:solidFill>
                  <a:srgbClr val="080808"/>
                </a:solidFill>
              </a:rPr>
              <a:t>espada</a:t>
            </a:r>
            <a:r>
              <a:rPr lang="en-US" dirty="0" smtClean="0">
                <a:solidFill>
                  <a:srgbClr val="080808"/>
                </a:solidFill>
              </a:rPr>
              <a:t> de Barak, </a:t>
            </a:r>
            <a:r>
              <a:rPr lang="en-US" dirty="0" err="1" smtClean="0">
                <a:solidFill>
                  <a:srgbClr val="080808"/>
                </a:solidFill>
              </a:rPr>
              <a:t>sino</a:t>
            </a:r>
            <a:r>
              <a:rPr lang="en-US" dirty="0" smtClean="0">
                <a:solidFill>
                  <a:srgbClr val="080808"/>
                </a:solidFill>
              </a:rPr>
              <a:t> el </a:t>
            </a:r>
            <a:r>
              <a:rPr lang="en-US" dirty="0" err="1" smtClean="0">
                <a:solidFill>
                  <a:srgbClr val="080808"/>
                </a:solidFill>
              </a:rPr>
              <a:t>espíritu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Devora</a:t>
            </a:r>
            <a:r>
              <a:rPr lang="en-US" dirty="0" smtClean="0">
                <a:solidFill>
                  <a:srgbClr val="080808"/>
                </a:solidFill>
              </a:rPr>
              <a:t>, las </a:t>
            </a:r>
            <a:r>
              <a:rPr lang="en-US" dirty="0" err="1" smtClean="0">
                <a:solidFill>
                  <a:srgbClr val="080808"/>
                </a:solidFill>
              </a:rPr>
              <a:t>palabras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Devora</a:t>
            </a:r>
            <a:r>
              <a:rPr lang="en-US" dirty="0" smtClean="0">
                <a:solidFill>
                  <a:srgbClr val="080808"/>
                </a:solidFill>
              </a:rPr>
              <a:t>, los </a:t>
            </a:r>
            <a:r>
              <a:rPr lang="en-US" dirty="0" err="1" smtClean="0">
                <a:solidFill>
                  <a:srgbClr val="080808"/>
                </a:solidFill>
              </a:rPr>
              <a:t>que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obtuvieron</a:t>
            </a:r>
            <a:r>
              <a:rPr lang="en-US" dirty="0" smtClean="0">
                <a:solidFill>
                  <a:srgbClr val="080808"/>
                </a:solidFill>
              </a:rPr>
              <a:t> la </a:t>
            </a:r>
            <a:r>
              <a:rPr lang="en-US" dirty="0" err="1" smtClean="0">
                <a:solidFill>
                  <a:srgbClr val="080808"/>
                </a:solidFill>
              </a:rPr>
              <a:t>victoria</a:t>
            </a:r>
            <a:r>
              <a:rPr lang="en-US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(</a:t>
            </a:r>
            <a:r>
              <a:rPr lang="en-US" dirty="0" err="1" smtClean="0">
                <a:solidFill>
                  <a:srgbClr val="080808"/>
                </a:solidFill>
              </a:rPr>
              <a:t>Adaptado</a:t>
            </a:r>
            <a:r>
              <a:rPr lang="en-US" dirty="0" smtClean="0">
                <a:solidFill>
                  <a:srgbClr val="080808"/>
                </a:solidFill>
              </a:rPr>
              <a:t> de </a:t>
            </a:r>
            <a:r>
              <a:rPr lang="en-US" dirty="0" err="1" smtClean="0">
                <a:solidFill>
                  <a:srgbClr val="080808"/>
                </a:solidFill>
              </a:rPr>
              <a:t>rabí</a:t>
            </a:r>
            <a:r>
              <a:rPr lang="en-US" dirty="0" smtClean="0">
                <a:solidFill>
                  <a:srgbClr val="080808"/>
                </a:solidFill>
              </a:rPr>
              <a:t> Mendel Hirsch y el Jumash Artscroll Stone)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s-ES" sz="2400" i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Toráh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Talmud,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Jewish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Concepts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Wikipedia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Online,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Zohar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Rambán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Maimonides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Zev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ben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Shimon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HaLevi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“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and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Exodus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”,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Rabbi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Yissocher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Frand</a:t>
            </a:r>
            <a:endParaRPr lang="es-CO" sz="20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800" dirty="0">
                <a:solidFill>
                  <a:srgbClr val="000000"/>
                </a:solidFill>
                <a:latin typeface="Calibri" charset="0"/>
                <a:ea typeface="MS Gothic" charset="-128"/>
                <a:hlinkClick r:id="rId5"/>
              </a:rPr>
              <a:t>http://failedmessiah.typepad.com/failed_messiahcom/2005/07/rabbi_aryeh_kap.html</a:t>
            </a: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Derechos Reservados Shalom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Haverim</a:t>
            </a: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Org</a:t>
            </a: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CCCCFF"/>
                </a:solidFill>
                <a:latin typeface="Calibri" charset="0"/>
                <a:ea typeface="MS Gothic" charset="-128"/>
                <a:hlinkClick r:id="rId6"/>
              </a:rPr>
              <a:t>http://www.shalomhaverim.org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Director: -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ELIYAHU BAYONA BEN YOSEF</a:t>
            </a:r>
          </a:p>
          <a:p>
            <a:pPr algn="ctr">
              <a:lnSpc>
                <a:spcPct val="9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13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de </a:t>
            </a:r>
            <a:r>
              <a:rPr lang="es-CO" dirty="0" err="1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Shevat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 5777- Febrero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9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de 2017 - Monsey </a:t>
            </a:r>
            <a:r>
              <a:rPr lang="es-CO" dirty="0">
                <a:solidFill>
                  <a:srgbClr val="000000"/>
                </a:solidFill>
                <a:latin typeface="Calibri" charset="0"/>
                <a:ea typeface="MS Gothic" charset="-128"/>
              </a:rPr>
              <a:t>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26956</TotalTime>
  <Words>1758</Words>
  <Application>Microsoft Office PowerPoint</Application>
  <PresentationFormat>On-screen Show (4:3)</PresentationFormat>
  <Paragraphs>273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206</cp:revision>
  <cp:lastPrinted>1601-01-01T00:00:00Z</cp:lastPrinted>
  <dcterms:created xsi:type="dcterms:W3CDTF">1601-01-01T00:00:00Z</dcterms:created>
  <dcterms:modified xsi:type="dcterms:W3CDTF">2017-02-10T14:46:35Z</dcterms:modified>
</cp:coreProperties>
</file>