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theme/themeOverride4.xml" ContentType="application/vnd.openxmlformats-officedocument.themeOverrid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4" r:id="rId1"/>
  </p:sldMasterIdLst>
  <p:notesMasterIdLst>
    <p:notesMasterId r:id="rId37"/>
  </p:notesMasterIdLst>
  <p:handoutMasterIdLst>
    <p:handoutMasterId r:id="rId38"/>
  </p:handoutMasterIdLst>
  <p:sldIdLst>
    <p:sldId id="256" r:id="rId2"/>
    <p:sldId id="548" r:id="rId3"/>
    <p:sldId id="966" r:id="rId4"/>
    <p:sldId id="967" r:id="rId5"/>
    <p:sldId id="968" r:id="rId6"/>
    <p:sldId id="969" r:id="rId7"/>
    <p:sldId id="970" r:id="rId8"/>
    <p:sldId id="971" r:id="rId9"/>
    <p:sldId id="972" r:id="rId10"/>
    <p:sldId id="973" r:id="rId11"/>
    <p:sldId id="983" r:id="rId12"/>
    <p:sldId id="984" r:id="rId13"/>
    <p:sldId id="974" r:id="rId14"/>
    <p:sldId id="986" r:id="rId15"/>
    <p:sldId id="987" r:id="rId16"/>
    <p:sldId id="988" r:id="rId17"/>
    <p:sldId id="985" r:id="rId18"/>
    <p:sldId id="975" r:id="rId19"/>
    <p:sldId id="976" r:id="rId20"/>
    <p:sldId id="977" r:id="rId21"/>
    <p:sldId id="978" r:id="rId22"/>
    <p:sldId id="979" r:id="rId23"/>
    <p:sldId id="989" r:id="rId24"/>
    <p:sldId id="990" r:id="rId25"/>
    <p:sldId id="991" r:id="rId26"/>
    <p:sldId id="992" r:id="rId27"/>
    <p:sldId id="993" r:id="rId28"/>
    <p:sldId id="994" r:id="rId29"/>
    <p:sldId id="995" r:id="rId30"/>
    <p:sldId id="996" r:id="rId31"/>
    <p:sldId id="980" r:id="rId32"/>
    <p:sldId id="981" r:id="rId33"/>
    <p:sldId id="982" r:id="rId34"/>
    <p:sldId id="860" r:id="rId35"/>
    <p:sldId id="626" r:id="rId36"/>
  </p:sldIdLst>
  <p:sldSz cx="9144000" cy="6858000" type="screen4x3"/>
  <p:notesSz cx="6858000" cy="9144000"/>
  <p:defaultTextStyle>
    <a:defPPr>
      <a:defRPr lang="en-GB"/>
    </a:defPPr>
    <a:lvl1pPr algn="l" defTabSz="457200" rtl="0" fontAlgn="base">
      <a:spcBef>
        <a:spcPct val="0"/>
      </a:spcBef>
      <a:spcAft>
        <a:spcPct val="0"/>
      </a:spcAft>
      <a:defRPr kern="1200">
        <a:solidFill>
          <a:schemeClr val="bg1"/>
        </a:solidFill>
        <a:latin typeface="Arial" charset="0"/>
        <a:ea typeface="MS Gothic" pitchFamily="49" charset="-128"/>
        <a:cs typeface="+mn-cs"/>
      </a:defRPr>
    </a:lvl1pPr>
    <a:lvl2pPr marL="742950" indent="-285750" algn="l" defTabSz="457200" rtl="0" fontAlgn="base">
      <a:spcBef>
        <a:spcPct val="0"/>
      </a:spcBef>
      <a:spcAft>
        <a:spcPct val="0"/>
      </a:spcAft>
      <a:defRPr kern="1200">
        <a:solidFill>
          <a:schemeClr val="bg1"/>
        </a:solidFill>
        <a:latin typeface="Arial" charset="0"/>
        <a:ea typeface="MS Gothic" pitchFamily="49" charset="-128"/>
        <a:cs typeface="+mn-cs"/>
      </a:defRPr>
    </a:lvl2pPr>
    <a:lvl3pPr marL="1143000" indent="-228600" algn="l" defTabSz="457200" rtl="0" fontAlgn="base">
      <a:spcBef>
        <a:spcPct val="0"/>
      </a:spcBef>
      <a:spcAft>
        <a:spcPct val="0"/>
      </a:spcAft>
      <a:defRPr kern="1200">
        <a:solidFill>
          <a:schemeClr val="bg1"/>
        </a:solidFill>
        <a:latin typeface="Arial" charset="0"/>
        <a:ea typeface="MS Gothic" pitchFamily="49" charset="-128"/>
        <a:cs typeface="+mn-cs"/>
      </a:defRPr>
    </a:lvl3pPr>
    <a:lvl4pPr marL="1600200" indent="-228600" algn="l" defTabSz="457200" rtl="0" fontAlgn="base">
      <a:spcBef>
        <a:spcPct val="0"/>
      </a:spcBef>
      <a:spcAft>
        <a:spcPct val="0"/>
      </a:spcAft>
      <a:defRPr kern="1200">
        <a:solidFill>
          <a:schemeClr val="bg1"/>
        </a:solidFill>
        <a:latin typeface="Arial" charset="0"/>
        <a:ea typeface="MS Gothic" pitchFamily="49" charset="-128"/>
        <a:cs typeface="+mn-cs"/>
      </a:defRPr>
    </a:lvl4pPr>
    <a:lvl5pPr marL="2057400" indent="-228600" algn="l" defTabSz="457200" rtl="0" fontAlgn="base">
      <a:spcBef>
        <a:spcPct val="0"/>
      </a:spcBef>
      <a:spcAft>
        <a:spcPct val="0"/>
      </a:spcAft>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080808"/>
    <a:srgbClr val="FF9933"/>
    <a:srgbClr val="336600"/>
    <a:srgbClr val="7A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31" autoAdjust="0"/>
    <p:restoredTop sz="94660"/>
  </p:normalViewPr>
  <p:slideViewPr>
    <p:cSldViewPr>
      <p:cViewPr varScale="1">
        <p:scale>
          <a:sx n="62" d="100"/>
          <a:sy n="62" d="100"/>
        </p:scale>
        <p:origin x="-331" y="-77"/>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8" d="100"/>
          <a:sy n="68" d="100"/>
        </p:scale>
        <p:origin x="-2622"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hangingPunct="0">
              <a:lnSpc>
                <a:spcPct val="93000"/>
              </a:lnSpc>
              <a:buClr>
                <a:srgbClr val="000000"/>
              </a:buClr>
              <a:buSzPct val="100000"/>
              <a:buFont typeface="Times New Roman" pitchFamily="16" charset="0"/>
              <a:buNone/>
              <a:defRPr sz="1200">
                <a:ea typeface="MS Gothic" charset="-128"/>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hangingPunct="0">
              <a:lnSpc>
                <a:spcPct val="93000"/>
              </a:lnSpc>
              <a:buClr>
                <a:srgbClr val="000000"/>
              </a:buClr>
              <a:buSzPct val="100000"/>
              <a:buFont typeface="Times New Roman" pitchFamily="16" charset="0"/>
              <a:buNone/>
              <a:defRPr sz="1200">
                <a:ea typeface="MS Gothic" charset="-128"/>
                <a:cs typeface="+mn-cs"/>
              </a:defRPr>
            </a:lvl1pPr>
          </a:lstStyle>
          <a:p>
            <a:pPr>
              <a:defRPr/>
            </a:pPr>
            <a:fld id="{3C8C93A3-EA46-4001-AE93-8C8CE714ADC3}" type="datetimeFigureOut">
              <a:rPr lang="en-US"/>
              <a:pPr>
                <a:defRPr/>
              </a:pPr>
              <a:t>1/27/2017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hangingPunct="0">
              <a:lnSpc>
                <a:spcPct val="93000"/>
              </a:lnSpc>
              <a:buClr>
                <a:srgbClr val="000000"/>
              </a:buClr>
              <a:buSzPct val="100000"/>
              <a:buFont typeface="Times New Roman" pitchFamily="16" charset="0"/>
              <a:buNone/>
              <a:defRPr sz="1200">
                <a:ea typeface="MS Gothic" charset="-128"/>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hangingPunct="0">
              <a:lnSpc>
                <a:spcPct val="93000"/>
              </a:lnSpc>
              <a:buClr>
                <a:srgbClr val="000000"/>
              </a:buClr>
              <a:buSzPct val="100000"/>
              <a:buFont typeface="Times New Roman" pitchFamily="16" charset="0"/>
              <a:buNone/>
              <a:defRPr sz="1200">
                <a:ea typeface="MS Gothic" charset="-128"/>
                <a:cs typeface="+mn-cs"/>
              </a:defRPr>
            </a:lvl1pPr>
          </a:lstStyle>
          <a:p>
            <a:pPr>
              <a:defRPr/>
            </a:pPr>
            <a:fld id="{1216C4CF-F440-46A2-AFD7-B85FA19EEE13}"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34819"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3075" name="Rectangle 3"/>
          <p:cNvSpPr>
            <a:spLocks noGrp="1" noChangeArrowheads="1"/>
          </p:cNvSpPr>
          <p:nvPr>
            <p:ph type="body"/>
          </p:nvPr>
        </p:nvSpPr>
        <p:spPr bwMode="auto">
          <a:xfrm>
            <a:off x="777875" y="4776788"/>
            <a:ext cx="6215063" cy="452278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3076" name="Rectangle 4"/>
          <p:cNvSpPr>
            <a:spLocks noGrp="1" noChangeArrowheads="1"/>
          </p:cNvSpPr>
          <p:nvPr>
            <p:ph type="hdr"/>
          </p:nvPr>
        </p:nvSpPr>
        <p:spPr bwMode="auto">
          <a:xfrm>
            <a:off x="0" y="0"/>
            <a:ext cx="3370263"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7" name="Rectangle 5"/>
          <p:cNvSpPr>
            <a:spLocks noGrp="1" noChangeArrowheads="1"/>
          </p:cNvSpPr>
          <p:nvPr>
            <p:ph type="dt"/>
          </p:nvPr>
        </p:nvSpPr>
        <p:spPr bwMode="auto">
          <a:xfrm>
            <a:off x="4398963" y="0"/>
            <a:ext cx="3370262"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8" name="Rectangle 6"/>
          <p:cNvSpPr>
            <a:spLocks noGrp="1" noChangeArrowheads="1"/>
          </p:cNvSpPr>
          <p:nvPr>
            <p:ph type="ftr"/>
          </p:nvPr>
        </p:nvSpPr>
        <p:spPr bwMode="auto">
          <a:xfrm>
            <a:off x="0" y="9555163"/>
            <a:ext cx="3370263"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9" name="Rectangle 7"/>
          <p:cNvSpPr>
            <a:spLocks noGrp="1" noChangeArrowheads="1"/>
          </p:cNvSpPr>
          <p:nvPr>
            <p:ph type="sldNum"/>
          </p:nvPr>
        </p:nvSpPr>
        <p:spPr bwMode="auto">
          <a:xfrm>
            <a:off x="4398963" y="9555163"/>
            <a:ext cx="3370262"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fld id="{E36AD2BD-1682-41D9-9695-8A70278D5EA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7"/>
          <p:cNvSpPr>
            <a:spLocks noGrp="1" noChangeArrowheads="1"/>
          </p:cNvSpPr>
          <p:nvPr>
            <p:ph type="sldNum" sz="quarter"/>
          </p:nvPr>
        </p:nvSpPr>
        <p:spPr/>
        <p:txBody>
          <a:bodyPr/>
          <a:lstStyle/>
          <a:p>
            <a:pPr>
              <a:buFont typeface="Times New Roman" pitchFamily="18" charset="0"/>
              <a:buNone/>
              <a:defRPr/>
            </a:pPr>
            <a:fld id="{94CD257B-B64E-43E2-A68D-DC3017900577}" type="slidenum">
              <a:rPr lang="en-US" smtClean="0">
                <a:latin typeface="Times New Roman" pitchFamily="18" charset="0"/>
                <a:ea typeface="MS Gothic" pitchFamily="49" charset="-128"/>
              </a:rPr>
              <a:pPr>
                <a:buFont typeface="Times New Roman" pitchFamily="18" charset="0"/>
                <a:buNone/>
                <a:defRPr/>
              </a:pPr>
              <a:t>1</a:t>
            </a:fld>
            <a:endParaRPr lang="en-US" smtClean="0">
              <a:latin typeface="Times New Roman" pitchFamily="18" charset="0"/>
              <a:ea typeface="MS Gothic" pitchFamily="49" charset="-128"/>
            </a:endParaRPr>
          </a:p>
        </p:txBody>
      </p:sp>
      <p:sp>
        <p:nvSpPr>
          <p:cNvPr id="35843"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5844" name="Rectangle 2"/>
          <p:cNvSpPr>
            <a:spLocks noGrp="1" noChangeArrowheads="1"/>
          </p:cNvSpPr>
          <p:nvPr>
            <p:ph type="body"/>
          </p:nvPr>
        </p:nvSpPr>
        <p:spPr>
          <a:xfrm>
            <a:off x="777875" y="4776788"/>
            <a:ext cx="6216650" cy="4525962"/>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US">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3</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US">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4</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5</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6</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US">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7</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8</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US">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9</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10</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11</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US">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12</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13</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US">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14</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US">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15</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US">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16</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US">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17</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US">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18</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19</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US">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20</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21</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22</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US">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23</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24</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US">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25</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US">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26</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US">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27</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endParaRPr lang="en-US">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28</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lang="en-US">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29</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endParaRPr lang="en-US">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30</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endParaRPr lang="en-US">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31</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endParaRPr lang="en-US">
              <a:solidFill>
                <a:srgbClr val="000000"/>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32</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endParaRPr lang="en-US">
              <a:solidFill>
                <a:srgbClr val="00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33</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endParaRPr lang="en-US">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p:txBody>
          <a:bodyPr/>
          <a:lstStyle/>
          <a:p>
            <a:pPr>
              <a:buFont typeface="Times New Roman" pitchFamily="18" charset="0"/>
              <a:buNone/>
              <a:defRPr/>
            </a:pPr>
            <a:fld id="{C93860FB-42AD-4386-9985-1E30BB59AAC3}" type="slidenum">
              <a:rPr lang="en-US" smtClean="0">
                <a:latin typeface="Times New Roman" pitchFamily="18" charset="0"/>
                <a:ea typeface="MS Gothic" pitchFamily="49" charset="-128"/>
              </a:rPr>
              <a:pPr>
                <a:buFont typeface="Times New Roman" pitchFamily="18" charset="0"/>
                <a:buNone/>
                <a:defRPr/>
              </a:pPr>
              <a:t>34</a:t>
            </a:fld>
            <a:endParaRPr lang="en-US" smtClean="0">
              <a:latin typeface="Times New Roman" pitchFamily="18" charset="0"/>
              <a:ea typeface="MS Gothic" pitchFamily="49" charset="-128"/>
            </a:endParaRPr>
          </a:p>
        </p:txBody>
      </p:sp>
      <p:sp>
        <p:nvSpPr>
          <p:cNvPr id="4096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096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096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6CB2949-A7C1-4B56-A7EF-8304516162B8}"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34</a:t>
            </a:fld>
            <a:fld id="{7674044F-895F-407E-8B9A-2CA0B4A5F84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34</a:t>
            </a:fld>
            <a:endParaRPr lang="en-US">
              <a:solidFill>
                <a:srgbClr val="000000"/>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7"/>
          <p:cNvSpPr>
            <a:spLocks noGrp="1" noChangeArrowheads="1"/>
          </p:cNvSpPr>
          <p:nvPr>
            <p:ph type="sldNum" sz="quarter"/>
          </p:nvPr>
        </p:nvSpPr>
        <p:spPr/>
        <p:txBody>
          <a:bodyPr/>
          <a:lstStyle/>
          <a:p>
            <a:pPr>
              <a:buFont typeface="Times New Roman" pitchFamily="18" charset="0"/>
              <a:buNone/>
              <a:defRPr/>
            </a:pPr>
            <a:fld id="{182ACBFA-D51B-47E1-9006-3E6D4C37A85E}" type="slidenum">
              <a:rPr lang="en-US" smtClean="0">
                <a:latin typeface="Times New Roman" pitchFamily="18" charset="0"/>
                <a:ea typeface="MS Gothic" pitchFamily="49" charset="-128"/>
              </a:rPr>
              <a:pPr>
                <a:buFont typeface="Times New Roman" pitchFamily="18" charset="0"/>
                <a:buNone/>
                <a:defRPr/>
              </a:pPr>
              <a:t>35</a:t>
            </a:fld>
            <a:endParaRPr lang="en-US" smtClean="0">
              <a:latin typeface="Times New Roman" pitchFamily="18" charset="0"/>
              <a:ea typeface="MS Gothic" pitchFamily="49" charset="-128"/>
            </a:endParaRPr>
          </a:p>
        </p:txBody>
      </p:sp>
      <p:sp>
        <p:nvSpPr>
          <p:cNvPr id="60419"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60420" name="Rectangle 2"/>
          <p:cNvSpPr>
            <a:spLocks noGrp="1" noChangeArrowheads="1"/>
          </p:cNvSpPr>
          <p:nvPr>
            <p:ph type="body"/>
          </p:nvPr>
        </p:nvSpPr>
        <p:spPr>
          <a:xfrm>
            <a:off x="777875" y="4776788"/>
            <a:ext cx="6216650" cy="4525962"/>
          </a:xfrm>
          <a:noFill/>
          <a:ln/>
        </p:spPr>
        <p:txBody>
          <a:bodyPr wrap="none" anchor="ctr"/>
          <a:lstStyle/>
          <a:p>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r>
              <a:rPr lang="en-US"/>
              <a:t>5/5/16</a:t>
            </a:r>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0B6E69FD-1A87-48B3-9457-37BC4685EBD7}" type="slidenum">
              <a:rPr lang="en-US"/>
              <a:pPr>
                <a:defRPr/>
              </a:pPr>
              <a:t>‹#›</a:t>
            </a:fld>
            <a:fld id="{84F37191-21F8-4EDB-B5BA-8C46C54B608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0E74E40F-C0DE-4B87-9386-F6E5E638E344}" type="slidenum">
              <a:rPr lang="en-US"/>
              <a:pPr>
                <a:defRPr/>
              </a:pPr>
              <a:t>‹#›</a:t>
            </a:fld>
            <a:fld id="{98F2C53C-1BFD-48FB-90C8-DDCA1EFC397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r>
              <a:rPr lang="en-US"/>
              <a:t>5/5/16</a:t>
            </a:r>
          </a:p>
        </p:txBody>
      </p:sp>
      <p:sp>
        <p:nvSpPr>
          <p:cNvPr id="7" name="Footer Placeholder 4"/>
          <p:cNvSpPr>
            <a:spLocks noGrp="1"/>
          </p:cNvSpPr>
          <p:nvPr>
            <p:ph type="ftr" sz="quarter" idx="11"/>
          </p:nvPr>
        </p:nvSpPr>
        <p:spPr/>
        <p:txBody>
          <a:bodyPr/>
          <a:lstStyle>
            <a:lvl1pPr>
              <a:defRPr/>
            </a:lvl1pPr>
            <a:extLst/>
          </a:lstStyle>
          <a:p>
            <a:pPr>
              <a:defRPr/>
            </a:pPr>
            <a:endParaRPr lang="en-US"/>
          </a:p>
        </p:txBody>
      </p:sp>
      <p:sp>
        <p:nvSpPr>
          <p:cNvPr id="8" name="Slide Number Placeholder 5"/>
          <p:cNvSpPr>
            <a:spLocks noGrp="1"/>
          </p:cNvSpPr>
          <p:nvPr>
            <p:ph type="sldNum" sz="quarter" idx="12"/>
          </p:nvPr>
        </p:nvSpPr>
        <p:spPr/>
        <p:txBody>
          <a:bodyPr/>
          <a:lstStyle>
            <a:lvl1pPr>
              <a:defRPr/>
            </a:lvl1pPr>
            <a:extLst/>
          </a:lstStyle>
          <a:p>
            <a:pPr>
              <a:defRPr/>
            </a:pPr>
            <a:fld id="{00C8DAC3-340C-4B61-8E2D-2E0AB9873B09}" type="slidenum">
              <a:rPr lang="en-US"/>
              <a:pPr>
                <a:defRPr/>
              </a:pPr>
              <a:t>‹#›</a:t>
            </a:fld>
            <a:fld id="{67674A0E-9B34-455F-9BF0-75D6FCE2206D}"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r>
              <a:rPr lang="en-US"/>
              <a:t>5/5/16</a:t>
            </a:r>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5DDC1144-312A-4E9D-B68B-F6668B86E8A8}" type="slidenum">
              <a:rPr lang="en-US"/>
              <a:pPr>
                <a:defRPr/>
              </a:pPr>
              <a:t>‹#›</a:t>
            </a:fld>
            <a:fld id="{33F279F7-968B-4E2F-9F4C-CA11B16A45B3}"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r>
              <a:rPr lang="en-US"/>
              <a:t>5/5/16</a:t>
            </a:r>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0634EC97-8E4D-4751-BAAB-1A427DA12BBC}" type="slidenum">
              <a:rPr lang="en-US"/>
              <a:pPr>
                <a:defRPr/>
              </a:pPr>
              <a:t>‹#›</a:t>
            </a:fld>
            <a:fld id="{A47951E6-8B2C-4444-84CD-DBDCD9A54E9E}"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r>
              <a:rPr lang="en-US"/>
              <a:t>5/5/16</a:t>
            </a:r>
          </a:p>
        </p:txBody>
      </p:sp>
      <p:sp>
        <p:nvSpPr>
          <p:cNvPr id="4" name="Footer Placeholder 3"/>
          <p:cNvSpPr>
            <a:spLocks noGrp="1"/>
          </p:cNvSpPr>
          <p:nvPr>
            <p:ph type="ftr" sz="quarter" idx="11"/>
          </p:nvPr>
        </p:nvSpPr>
        <p:spPr/>
        <p:txBody>
          <a:bodyPr/>
          <a:lstStyle>
            <a:lvl1pPr>
              <a:defRPr/>
            </a:lvl1pPr>
            <a:extLst/>
          </a:lstStyle>
          <a:p>
            <a:pPr>
              <a:defRPr/>
            </a:pPr>
            <a:endParaRPr lang="en-US"/>
          </a:p>
        </p:txBody>
      </p:sp>
      <p:sp>
        <p:nvSpPr>
          <p:cNvPr id="5" name="Slide Number Placeholder 4"/>
          <p:cNvSpPr>
            <a:spLocks noGrp="1"/>
          </p:cNvSpPr>
          <p:nvPr>
            <p:ph type="sldNum" sz="quarter" idx="12"/>
          </p:nvPr>
        </p:nvSpPr>
        <p:spPr/>
        <p:txBody>
          <a:bodyPr/>
          <a:lstStyle>
            <a:lvl1pPr>
              <a:defRPr/>
            </a:lvl1pPr>
            <a:extLst/>
          </a:lstStyle>
          <a:p>
            <a:pPr>
              <a:defRPr/>
            </a:pPr>
            <a:fld id="{761EF2EB-FC40-4AB3-8964-67E3D45FA28C}" type="slidenum">
              <a:rPr lang="en-US"/>
              <a:pPr>
                <a:defRPr/>
              </a:pPr>
              <a:t>‹#›</a:t>
            </a:fld>
            <a:fld id="{A8D49B5C-F19C-4E0B-819F-7D544960C8DA}"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r>
              <a:rPr lang="en-US"/>
              <a:t>5/5/16</a:t>
            </a:r>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D662674E-1243-434B-AC24-76F63320126A}" type="slidenum">
              <a:rPr lang="en-US"/>
              <a:pPr>
                <a:defRPr/>
              </a:pPr>
              <a:t>‹#›</a:t>
            </a:fld>
            <a:fld id="{FCF79CAE-CF57-44AB-91C1-2BAE7F509A8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r>
              <a:rPr lang="en-US"/>
              <a:t>5/5/16</a:t>
            </a:r>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29C151EB-0715-4BFD-B8ED-DD915CE25541}" type="slidenum">
              <a:rPr lang="en-US"/>
              <a:pPr>
                <a:defRPr/>
              </a:pPr>
              <a:t>‹#›</a:t>
            </a:fld>
            <a:fld id="{B92CB829-2A6F-4414-8412-558B9C0308E2}"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6" name="Freeform 5"/>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r>
              <a:rPr lang="en-US"/>
              <a:t>5/5/16</a:t>
            </a:r>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C676645D-4B10-4AAE-9F33-D3FB323AA933}" type="slidenum">
              <a:rPr lang="en-US"/>
              <a:pPr>
                <a:defRPr/>
              </a:pPr>
              <a:t>‹#›</a:t>
            </a:fld>
            <a:fld id="{44E4FE9F-CCFB-401A-A1FD-DB83F60ECAB3}"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D5B85BCE-2DA6-4677-9E1B-5399A4753EFD}" type="slidenum">
              <a:rPr lang="en-US"/>
              <a:pPr>
                <a:defRPr/>
              </a:pPr>
              <a:t>‹#›</a:t>
            </a:fld>
            <a:fld id="{B5F0D661-CF98-49D3-A718-B10641FB931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E99B63C3-E041-4D4C-99A2-B200ABC7E138}" type="slidenum">
              <a:rPr lang="en-US"/>
              <a:pPr>
                <a:defRPr/>
              </a:pPr>
              <a:t>‹#›</a:t>
            </a:fld>
            <a:fld id="{A2B4590A-D5DD-4888-81D7-78C918881442}"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9225" cy="1466850"/>
          </a:xfrm>
        </p:spPr>
        <p:txBody>
          <a:body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r>
              <a:rPr lang="en-US"/>
              <a:t>5/5/16</a:t>
            </a:r>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C7E5DDF8-8E47-4784-B932-2E86EC99AD29}" type="slidenum">
              <a:rPr lang="en-US"/>
              <a:pPr>
                <a:defRPr/>
              </a:pPr>
              <a:t>‹#›</a:t>
            </a:fld>
            <a:fld id="{54A96692-F12A-494B-872B-5046E482395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12" name="Freeform 11"/>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lnSpc>
                <a:spcPct val="93000"/>
              </a:lnSpc>
              <a:buClr>
                <a:srgbClr val="000000"/>
              </a:buClr>
              <a:buSzPct val="100000"/>
              <a:buFont typeface="Times New Roman" pitchFamily="16" charset="0"/>
              <a:buNone/>
              <a:defRPr kumimoji="0" sz="1000">
                <a:solidFill>
                  <a:schemeClr val="tx1"/>
                </a:solidFill>
                <a:ea typeface="MS Gothic" charset="-128"/>
                <a:cs typeface="+mn-cs"/>
              </a:defRPr>
            </a:lvl1pPr>
            <a:extLst/>
          </a:lstStyle>
          <a:p>
            <a:pPr>
              <a:defRPr/>
            </a:pPr>
            <a:r>
              <a:rPr lang="en-US"/>
              <a:t>5/5/16</a:t>
            </a:r>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lnSpc>
                <a:spcPct val="93000"/>
              </a:lnSpc>
              <a:buClr>
                <a:srgbClr val="000000"/>
              </a:buClr>
              <a:buSzPct val="100000"/>
              <a:buFont typeface="Times New Roman" pitchFamily="16" charset="0"/>
              <a:buNone/>
              <a:defRPr kumimoji="0" sz="1000">
                <a:solidFill>
                  <a:schemeClr val="tx1"/>
                </a:solidFill>
                <a:ea typeface="MS Gothic" charset="-128"/>
                <a:cs typeface="+mn-cs"/>
              </a:defRPr>
            </a:lvl1pPr>
            <a:extLst/>
          </a:lstStyle>
          <a:p>
            <a:pPr>
              <a:defRPr/>
            </a:pP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lnSpc>
                <a:spcPct val="93000"/>
              </a:lnSpc>
              <a:buClr>
                <a:srgbClr val="000000"/>
              </a:buClr>
              <a:buSzPct val="100000"/>
              <a:buFont typeface="Times New Roman" pitchFamily="16" charset="0"/>
              <a:buNone/>
              <a:defRPr kumimoji="0" sz="1000" b="0">
                <a:solidFill>
                  <a:schemeClr val="tx1"/>
                </a:solidFill>
                <a:ea typeface="MS Gothic" charset="-128"/>
                <a:cs typeface="+mn-cs"/>
              </a:defRPr>
            </a:lvl1pPr>
            <a:extLst/>
          </a:lstStyle>
          <a:p>
            <a:pPr>
              <a:defRPr/>
            </a:pPr>
            <a:fld id="{C4086C73-02C0-4F3E-A26A-290EA095597B}" type="slidenum">
              <a:rPr lang="en-US"/>
              <a:pPr>
                <a:defRPr/>
              </a:pPr>
              <a:t>‹#›</a:t>
            </a:fld>
            <a:fld id="{3DFD439E-F322-49CA-B4C6-3B8B48994A4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9" r:id="rId1"/>
    <p:sldLayoutId id="2147483754" r:id="rId2"/>
    <p:sldLayoutId id="2147483760" r:id="rId3"/>
    <p:sldLayoutId id="2147483761" r:id="rId4"/>
    <p:sldLayoutId id="2147483762" r:id="rId5"/>
    <p:sldLayoutId id="2147483763" r:id="rId6"/>
    <p:sldLayoutId id="2147483755" r:id="rId7"/>
    <p:sldLayoutId id="2147483764" r:id="rId8"/>
    <p:sldLayoutId id="2147483765" r:id="rId9"/>
    <p:sldLayoutId id="2147483756" r:id="rId10"/>
    <p:sldLayoutId id="2147483757" r:id="rId11"/>
    <p:sldLayoutId id="2147483758" r:id="rId12"/>
  </p:sldLayoutIdLst>
  <p:hf sldNum="0" hdr="0" ftr="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sefaria.org/Isaiah%2066:1-66:24" TargetMode="External"/><Relationship Id="rId4" Type="http://schemas.openxmlformats.org/officeDocument/2006/relationships/hyperlink" Target="http://shalomhaverim.org/Parasha/aliyot_shemot_vaera.ht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www.sefaria.org/Isaiah%2066:1-66:24" TargetMode="External"/><Relationship Id="rId4" Type="http://schemas.openxmlformats.org/officeDocument/2006/relationships/hyperlink" Target="http://shalomhaverim.org/Parasha/aliyot_shemot_vaera.ht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www.sefaria.org/Isaiah%2066:1-66:24" TargetMode="External"/><Relationship Id="rId4" Type="http://schemas.openxmlformats.org/officeDocument/2006/relationships/hyperlink" Target="http://shalomhaverim.org/Parasha/aliyot_shemot_vaera.ht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hyperlink" Target="http://www.shalomhaverim.org/" TargetMode="External"/><Relationship Id="rId5" Type="http://schemas.openxmlformats.org/officeDocument/2006/relationships/hyperlink" Target="http://failedmessiah.typepad.com/failed_messiahcom/2005/07/rabbi_aryeh_kap.html"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685800" y="2130425"/>
            <a:ext cx="7772400" cy="1470025"/>
          </a:xfrm>
        </p:spPr>
        <p:txBody>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mtClean="0">
                <a:latin typeface="Calibri" charset="0"/>
              </a:rPr>
              <a:t> </a:t>
            </a:r>
          </a:p>
        </p:txBody>
      </p:sp>
      <p:sp>
        <p:nvSpPr>
          <p:cNvPr id="10243" name="Date Placeholder 2"/>
          <p:cNvSpPr>
            <a:spLocks noGrp="1"/>
          </p:cNvSpPr>
          <p:nvPr>
            <p:ph type="dt" sz="quarter" idx="10"/>
          </p:nvPr>
        </p:nvSpPr>
        <p:spPr bwMode="auto">
          <a:ln>
            <a:miter lim="800000"/>
            <a:headEnd/>
            <a:tailEnd/>
          </a:ln>
        </p:spPr>
        <p:txBody>
          <a:bodyPr wrap="square" lIns="91440" tIns="45720" rIns="91440" bIns="45720" numCol="1" anchorCtr="0" compatLnSpc="1">
            <a:prstTxWarp prst="textNoShape">
              <a:avLst/>
            </a:prstTxWarp>
          </a:bodyPr>
          <a:lstStyle/>
          <a:p>
            <a:pPr>
              <a:buFont typeface="Times New Roman" pitchFamily="18" charset="0"/>
              <a:buNone/>
              <a:defRPr/>
            </a:pPr>
            <a:r>
              <a:rPr lang="en-US" smtClean="0">
                <a:ea typeface="MS Gothic" pitchFamily="49" charset="-128"/>
              </a:rPr>
              <a:t>5/5/16</a:t>
            </a:r>
          </a:p>
        </p:txBody>
      </p:sp>
      <p:sp>
        <p:nvSpPr>
          <p:cNvPr id="9220" name="Rectangle 2"/>
          <p:cNvSpPr>
            <a:spLocks noChangeArrowheads="1"/>
          </p:cNvSpPr>
          <p:nvPr/>
        </p:nvSpPr>
        <p:spPr bwMode="auto">
          <a:xfrm>
            <a:off x="1371600" y="3886200"/>
            <a:ext cx="6400800" cy="1752600"/>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pic>
        <p:nvPicPr>
          <p:cNvPr id="9221" name="Picture 3"/>
          <p:cNvPicPr>
            <a:picLocks noChangeAspect="1" noChangeArrowheads="1"/>
          </p:cNvPicPr>
          <p:nvPr/>
        </p:nvPicPr>
        <p:blipFill>
          <a:blip r:embed="rId3" cstate="print"/>
          <a:srcRect/>
          <a:stretch>
            <a:fillRect/>
          </a:stretch>
        </p:blipFill>
        <p:spPr bwMode="auto">
          <a:xfrm>
            <a:off x="457200" y="1447800"/>
            <a:ext cx="7297738" cy="4452938"/>
          </a:xfrm>
          <a:prstGeom prst="rect">
            <a:avLst/>
          </a:prstGeom>
          <a:noFill/>
          <a:ln w="9525">
            <a:noFill/>
            <a:round/>
            <a:headEnd/>
            <a:tailEnd/>
          </a:ln>
        </p:spPr>
      </p:pic>
      <p:sp>
        <p:nvSpPr>
          <p:cNvPr id="3078" name="Rectangle 4"/>
          <p:cNvSpPr>
            <a:spLocks noChangeArrowheads="1"/>
          </p:cNvSpPr>
          <p:nvPr/>
        </p:nvSpPr>
        <p:spPr bwMode="auto">
          <a:xfrm>
            <a:off x="685800" y="2339975"/>
            <a:ext cx="7772400" cy="1470025"/>
          </a:xfrm>
          <a:prstGeom prst="rect">
            <a:avLst/>
          </a:prstGeom>
          <a:noFill/>
          <a:ln w="9525">
            <a:noFill/>
            <a:round/>
            <a:headEnd/>
            <a:tailEnd/>
          </a:ln>
        </p:spPr>
        <p:txBody>
          <a:bodyPr lIns="90000" tIns="86400" rIns="90000" bIns="45000"/>
          <a:lstStyle/>
          <a:p>
            <a:pPr algn="ctr" hangingPunct="0">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3200" dirty="0" err="1">
                <a:solidFill>
                  <a:srgbClr val="000000"/>
                </a:solidFill>
                <a:latin typeface="Calibri" charset="0"/>
                <a:ea typeface="MS Gothic" charset="-128"/>
              </a:rPr>
              <a:t>Parashat</a:t>
            </a:r>
            <a:r>
              <a:rPr lang="en-US" sz="3200" dirty="0">
                <a:solidFill>
                  <a:srgbClr val="000000"/>
                </a:solidFill>
                <a:latin typeface="Calibri" charset="0"/>
                <a:ea typeface="MS Gothic" charset="-128"/>
              </a:rPr>
              <a:t> </a:t>
            </a:r>
            <a:r>
              <a:rPr lang="en-US" sz="3200" dirty="0" smtClean="0">
                <a:solidFill>
                  <a:srgbClr val="000000"/>
                </a:solidFill>
                <a:latin typeface="Calibri" charset="0"/>
                <a:ea typeface="MS Gothic" charset="-128"/>
              </a:rPr>
              <a:t>Shemot </a:t>
            </a:r>
            <a:r>
              <a:rPr lang="en-US" sz="3200" dirty="0" err="1" smtClean="0">
                <a:solidFill>
                  <a:srgbClr val="000000"/>
                </a:solidFill>
                <a:latin typeface="Calibri" charset="0"/>
                <a:ea typeface="MS Gothic" charset="-128"/>
              </a:rPr>
              <a:t>Vaerá</a:t>
            </a:r>
            <a:endParaRPr lang="en-US" sz="3200" dirty="0">
              <a:solidFill>
                <a:srgbClr val="000000"/>
              </a:solidFill>
              <a:latin typeface="Calibri" charset="0"/>
              <a:ea typeface="MS Gothic" charset="-128"/>
            </a:endParaRPr>
          </a:p>
          <a:p>
            <a:pPr algn="ctr" hangingPunct="0">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3600" dirty="0" smtClean="0">
                <a:solidFill>
                  <a:schemeClr val="accent2">
                    <a:lumMod val="75000"/>
                  </a:schemeClr>
                </a:solidFill>
                <a:effectLst>
                  <a:outerShdw blurRad="38100" dist="38100" dir="2700000" algn="tl">
                    <a:srgbClr val="000000">
                      <a:alpha val="43137"/>
                    </a:srgbClr>
                  </a:outerShdw>
                </a:effectLst>
                <a:latin typeface="Calibri" charset="0"/>
                <a:ea typeface="MS Gothic" charset="-128"/>
              </a:rPr>
              <a:t>Cómo conocer a Dios?</a:t>
            </a:r>
            <a:endParaRPr lang="en-US" sz="3600" dirty="0">
              <a:solidFill>
                <a:schemeClr val="accent2">
                  <a:lumMod val="75000"/>
                </a:schemeClr>
              </a:solidFill>
              <a:effectLst>
                <a:outerShdw blurRad="38100" dist="38100" dir="2700000" algn="tl">
                  <a:srgbClr val="000000">
                    <a:alpha val="43137"/>
                  </a:srgbClr>
                </a:outerShdw>
              </a:effectLst>
              <a:latin typeface="Calibri" charset="0"/>
              <a:ea typeface="MS Gothic" charset="-128"/>
            </a:endParaRPr>
          </a:p>
        </p:txBody>
      </p:sp>
      <p:sp>
        <p:nvSpPr>
          <p:cNvPr id="9223" name="Rectangle 5"/>
          <p:cNvSpPr>
            <a:spLocks noChangeArrowheads="1"/>
          </p:cNvSpPr>
          <p:nvPr/>
        </p:nvSpPr>
        <p:spPr bwMode="auto">
          <a:xfrm>
            <a:off x="1371600" y="3886200"/>
            <a:ext cx="6400800" cy="1752600"/>
          </a:xfrm>
          <a:prstGeom prst="rect">
            <a:avLst/>
          </a:prstGeom>
          <a:noFill/>
          <a:ln w="9525">
            <a:noFill/>
            <a:round/>
            <a:headEnd/>
            <a:tailEnd/>
          </a:ln>
        </p:spPr>
        <p:txBody>
          <a:bodyPr lIns="90000" tIns="45000" rIns="90000" bIns="45000"/>
          <a:lstStyle/>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Por: Eliyahu BaYonah</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Director Shalom Haverim Org</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New York</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pitchFamily="34" charset="0"/>
            </a:endParaRPr>
          </a:p>
        </p:txBody>
      </p:sp>
      <p:pic>
        <p:nvPicPr>
          <p:cNvPr id="9224" name="Picture 6"/>
          <p:cNvPicPr>
            <a:picLocks noChangeAspect="1" noChangeArrowheads="1"/>
          </p:cNvPicPr>
          <p:nvPr/>
        </p:nvPicPr>
        <p:blipFill>
          <a:blip r:embed="rId4" cstate="print"/>
          <a:srcRect/>
          <a:stretch>
            <a:fillRect/>
          </a:stretch>
        </p:blipFill>
        <p:spPr bwMode="auto">
          <a:xfrm>
            <a:off x="2967038" y="990600"/>
            <a:ext cx="3209925" cy="1171575"/>
          </a:xfrm>
          <a:prstGeom prst="rect">
            <a:avLst/>
          </a:prstGeom>
          <a:noFill/>
          <a:ln w="9525">
            <a:noFill/>
            <a:round/>
            <a:headEnd/>
            <a:tailEnd/>
          </a:ln>
        </p:spPr>
      </p:pic>
      <p:pic>
        <p:nvPicPr>
          <p:cNvPr id="9225" name="Picture 7"/>
          <p:cNvPicPr>
            <a:picLocks noChangeAspect="1" noChangeArrowheads="1"/>
          </p:cNvPicPr>
          <p:nvPr/>
        </p:nvPicPr>
        <p:blipFill>
          <a:blip r:embed="rId5" cstate="print"/>
          <a:srcRect/>
          <a:stretch>
            <a:fillRect/>
          </a:stretch>
        </p:blipFill>
        <p:spPr bwMode="auto">
          <a:xfrm>
            <a:off x="7772400" y="6096000"/>
            <a:ext cx="1219200" cy="6191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n-US" sz="2400" b="1" u="sng" dirty="0" smtClean="0">
                <a:effectLst>
                  <a:outerShdw blurRad="38100" dist="38100" dir="2700000" algn="tl">
                    <a:srgbClr val="000000">
                      <a:alpha val="43137"/>
                    </a:srgbClr>
                  </a:outerShdw>
                </a:effectLst>
                <a:hlinkClick r:id="rId4"/>
              </a:rPr>
              <a:t>SHEMOT - </a:t>
            </a:r>
            <a:r>
              <a:rPr lang="en-US" sz="2400" b="1" u="sng" dirty="0" err="1" smtClean="0">
                <a:effectLst>
                  <a:outerShdw blurRad="38100" dist="38100" dir="2700000" algn="tl">
                    <a:srgbClr val="000000">
                      <a:alpha val="43137"/>
                    </a:srgbClr>
                  </a:outerShdw>
                </a:effectLst>
                <a:hlinkClick r:id="rId4"/>
              </a:rPr>
              <a:t>Éxodo</a:t>
            </a:r>
            <a:r>
              <a:rPr lang="en-US" sz="2400" b="1" u="sng" dirty="0" smtClean="0">
                <a:effectLst>
                  <a:outerShdw blurRad="38100" dist="38100" dir="2700000" algn="tl">
                    <a:srgbClr val="000000">
                      <a:alpha val="43137"/>
                    </a:srgbClr>
                  </a:outerShdw>
                </a:effectLst>
                <a:hlinkClick r:id="rId4"/>
              </a:rPr>
              <a:t>-  Cap. 6:2 al 9:35 e </a:t>
            </a:r>
            <a:r>
              <a:rPr lang="en-US" sz="2400" b="1" u="sng" dirty="0" err="1" smtClean="0">
                <a:effectLst>
                  <a:outerShdw blurRad="38100" dist="38100" dir="2700000" algn="tl">
                    <a:srgbClr val="000000">
                      <a:alpha val="43137"/>
                    </a:srgbClr>
                  </a:outerShdw>
                </a:effectLst>
                <a:hlinkClick r:id="rId4"/>
              </a:rPr>
              <a:t>Isaias</a:t>
            </a:r>
            <a:r>
              <a:rPr lang="en-US" sz="2400" b="1" u="sng" dirty="0" smtClean="0">
                <a:effectLst>
                  <a:outerShdw blurRad="38100" dist="38100" dir="2700000" algn="tl">
                    <a:srgbClr val="000000">
                      <a:alpha val="43137"/>
                    </a:srgbClr>
                  </a:outerShdw>
                </a:effectLst>
                <a:hlinkClick r:id="rId4"/>
              </a:rPr>
              <a:t> </a:t>
            </a:r>
            <a:r>
              <a:rPr lang="en-US" sz="2400" b="1" dirty="0" smtClean="0">
                <a:effectLst>
                  <a:outerShdw blurRad="38100" dist="38100" dir="2700000" algn="tl">
                    <a:srgbClr val="000000">
                      <a:alpha val="43137"/>
                    </a:srgbClr>
                  </a:outerShdw>
                </a:effectLst>
                <a:hlinkClick r:id="rId5" tooltip="Special Haftara for Shabbat Rosh Chodesh"/>
              </a:rPr>
              <a:t> 66:1 - 66:24</a:t>
            </a:r>
            <a:endParaRPr lang="en-US" sz="2400" b="1" i="1" u="sng" dirty="0" smtClean="0">
              <a:effectLst>
                <a:outerShdw blurRad="38100" dist="38100" dir="2700000" algn="tl">
                  <a:srgbClr val="000000">
                    <a:alpha val="43137"/>
                  </a:srgbClr>
                </a:outerShdw>
              </a:effectLst>
            </a:endParaRPr>
          </a:p>
          <a:p>
            <a:pPr algn="ctr" hangingPunct="0">
              <a:lnSpc>
                <a:spcPct val="93000"/>
              </a:lnSpc>
              <a:buClr>
                <a:srgbClr val="000000"/>
              </a:buClr>
              <a:buSzPct val="100000"/>
              <a:buFont typeface="Times New Roman" pitchFamily="16" charset="0"/>
              <a:buNone/>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hangingPunct="0">
              <a:lnSpc>
                <a:spcPct val="93000"/>
              </a:lnSpc>
              <a:buClr>
                <a:srgbClr val="000000"/>
              </a:buClr>
              <a:buSzPct val="100000"/>
              <a:buFont typeface="Arial" pitchFamily="34" charset="0"/>
              <a:buChar char="•"/>
              <a:defRPr/>
            </a:pPr>
            <a:r>
              <a:rPr lang="en-US" sz="2400" dirty="0" smtClean="0">
                <a:solidFill>
                  <a:schemeClr val="tx1"/>
                </a:solidFill>
              </a:rPr>
              <a:t>Dios le dice a Moshé </a:t>
            </a:r>
            <a:r>
              <a:rPr lang="en-US" sz="2400" dirty="0" err="1" smtClean="0">
                <a:solidFill>
                  <a:schemeClr val="tx1"/>
                </a:solidFill>
              </a:rPr>
              <a:t>que</a:t>
            </a:r>
            <a:r>
              <a:rPr lang="en-US" sz="2400" dirty="0" smtClean="0">
                <a:solidFill>
                  <a:schemeClr val="tx1"/>
                </a:solidFill>
              </a:rPr>
              <a:t> le </a:t>
            </a:r>
            <a:r>
              <a:rPr lang="en-US" sz="2400" dirty="0" err="1" smtClean="0">
                <a:solidFill>
                  <a:schemeClr val="tx1"/>
                </a:solidFill>
              </a:rPr>
              <a:t>diga</a:t>
            </a:r>
            <a:r>
              <a:rPr lang="en-US" sz="2400" dirty="0" smtClean="0">
                <a:solidFill>
                  <a:schemeClr val="tx1"/>
                </a:solidFill>
              </a:rPr>
              <a:t> al Pueblo Judío </a:t>
            </a:r>
            <a:r>
              <a:rPr lang="en-US" sz="2400" dirty="0" err="1" smtClean="0">
                <a:solidFill>
                  <a:schemeClr val="tx1"/>
                </a:solidFill>
              </a:rPr>
              <a:t>que</a:t>
            </a:r>
            <a:r>
              <a:rPr lang="en-US" sz="2400" dirty="0" smtClean="0">
                <a:solidFill>
                  <a:schemeClr val="tx1"/>
                </a:solidFill>
              </a:rPr>
              <a:t> El los </a:t>
            </a:r>
            <a:r>
              <a:rPr lang="en-US" sz="2400" dirty="0" err="1" smtClean="0">
                <a:solidFill>
                  <a:schemeClr val="tx1"/>
                </a:solidFill>
              </a:rPr>
              <a:t>va</a:t>
            </a:r>
            <a:r>
              <a:rPr lang="en-US" sz="2400" dirty="0" smtClean="0">
                <a:solidFill>
                  <a:schemeClr val="tx1"/>
                </a:solidFill>
              </a:rPr>
              <a:t> a </a:t>
            </a:r>
            <a:r>
              <a:rPr lang="en-US" sz="2400" dirty="0" err="1" smtClean="0">
                <a:solidFill>
                  <a:schemeClr val="tx1"/>
                </a:solidFill>
              </a:rPr>
              <a:t>sacar</a:t>
            </a:r>
            <a:r>
              <a:rPr lang="en-US" sz="2400" dirty="0" smtClean="0">
                <a:solidFill>
                  <a:schemeClr val="tx1"/>
                </a:solidFill>
              </a:rPr>
              <a:t> de </a:t>
            </a:r>
            <a:r>
              <a:rPr lang="en-US" sz="2400" dirty="0" err="1" smtClean="0">
                <a:solidFill>
                  <a:schemeClr val="tx1"/>
                </a:solidFill>
              </a:rPr>
              <a:t>Egipto</a:t>
            </a:r>
            <a:r>
              <a:rPr lang="en-US" sz="2400" dirty="0" smtClean="0">
                <a:solidFill>
                  <a:schemeClr val="tx1"/>
                </a:solidFill>
              </a:rPr>
              <a:t>, </a:t>
            </a:r>
            <a:r>
              <a:rPr lang="en-US" sz="2400" dirty="0" err="1" smtClean="0">
                <a:solidFill>
                  <a:schemeClr val="tx1"/>
                </a:solidFill>
              </a:rPr>
              <a:t>pero</a:t>
            </a:r>
            <a:r>
              <a:rPr lang="en-US" sz="2400" dirty="0" smtClean="0">
                <a:solidFill>
                  <a:schemeClr val="tx1"/>
                </a:solidFill>
              </a:rPr>
              <a:t> </a:t>
            </a:r>
            <a:r>
              <a:rPr lang="en-US" sz="2400" dirty="0" err="1" smtClean="0">
                <a:solidFill>
                  <a:schemeClr val="tx1"/>
                </a:solidFill>
              </a:rPr>
              <a:t>ellos</a:t>
            </a:r>
            <a:r>
              <a:rPr lang="en-US" sz="2400" dirty="0" smtClean="0">
                <a:solidFill>
                  <a:schemeClr val="tx1"/>
                </a:solidFill>
              </a:rPr>
              <a:t> no </a:t>
            </a:r>
            <a:r>
              <a:rPr lang="en-US" sz="2400" dirty="0" err="1" smtClean="0">
                <a:solidFill>
                  <a:schemeClr val="tx1"/>
                </a:solidFill>
              </a:rPr>
              <a:t>escuchan</a:t>
            </a:r>
            <a:r>
              <a:rPr lang="en-US" sz="2400" dirty="0" smtClean="0">
                <a:solidFill>
                  <a:schemeClr val="tx1"/>
                </a:solidFill>
              </a:rPr>
              <a:t>. </a:t>
            </a:r>
          </a:p>
          <a:p>
            <a:pPr lvl="1" hangingPunct="0">
              <a:lnSpc>
                <a:spcPct val="93000"/>
              </a:lnSpc>
              <a:buClr>
                <a:srgbClr val="000000"/>
              </a:buClr>
              <a:buSzPct val="100000"/>
              <a:buFont typeface="Arial" pitchFamily="34" charset="0"/>
              <a:buChar char="•"/>
              <a:defRPr/>
            </a:pPr>
            <a:r>
              <a:rPr lang="en-US" sz="2400" dirty="0" smtClean="0">
                <a:solidFill>
                  <a:schemeClr val="tx1"/>
                </a:solidFill>
              </a:rPr>
              <a:t>Dios </a:t>
            </a:r>
            <a:r>
              <a:rPr lang="en-US" sz="2400" dirty="0" err="1" smtClean="0">
                <a:solidFill>
                  <a:schemeClr val="tx1"/>
                </a:solidFill>
              </a:rPr>
              <a:t>ordena</a:t>
            </a:r>
            <a:r>
              <a:rPr lang="en-US" sz="2400" dirty="0" smtClean="0">
                <a:solidFill>
                  <a:schemeClr val="tx1"/>
                </a:solidFill>
              </a:rPr>
              <a:t> a Moshé </a:t>
            </a:r>
            <a:r>
              <a:rPr lang="en-US" sz="2400" dirty="0" err="1" smtClean="0">
                <a:solidFill>
                  <a:schemeClr val="tx1"/>
                </a:solidFill>
              </a:rPr>
              <a:t>ir</a:t>
            </a:r>
            <a:r>
              <a:rPr lang="en-US" sz="2400" dirty="0" smtClean="0">
                <a:solidFill>
                  <a:schemeClr val="tx1"/>
                </a:solidFill>
              </a:rPr>
              <a:t> a </a:t>
            </a:r>
            <a:r>
              <a:rPr lang="en-US" sz="2400" dirty="0" err="1" smtClean="0">
                <a:solidFill>
                  <a:schemeClr val="tx1"/>
                </a:solidFill>
              </a:rPr>
              <a:t>Paró</a:t>
            </a:r>
            <a:r>
              <a:rPr lang="en-US" sz="2400" dirty="0" smtClean="0">
                <a:solidFill>
                  <a:schemeClr val="tx1"/>
                </a:solidFill>
              </a:rPr>
              <a:t> y </a:t>
            </a:r>
            <a:r>
              <a:rPr lang="en-US" sz="2400" dirty="0" err="1" smtClean="0">
                <a:solidFill>
                  <a:schemeClr val="tx1"/>
                </a:solidFill>
              </a:rPr>
              <a:t>pedirle</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libere</a:t>
            </a:r>
            <a:r>
              <a:rPr lang="en-US" sz="2400" dirty="0" smtClean="0">
                <a:solidFill>
                  <a:schemeClr val="tx1"/>
                </a:solidFill>
              </a:rPr>
              <a:t> al Pueblo Judío. </a:t>
            </a:r>
          </a:p>
          <a:p>
            <a:pPr lvl="1" hangingPunct="0">
              <a:lnSpc>
                <a:spcPct val="93000"/>
              </a:lnSpc>
              <a:buClr>
                <a:srgbClr val="000000"/>
              </a:buClr>
              <a:buSzPct val="100000"/>
              <a:buFont typeface="Arial" pitchFamily="34" charset="0"/>
              <a:buChar char="•"/>
              <a:defRPr/>
            </a:pPr>
            <a:r>
              <a:rPr lang="en-US" sz="2400" dirty="0" err="1" smtClean="0">
                <a:solidFill>
                  <a:schemeClr val="tx1"/>
                </a:solidFill>
              </a:rPr>
              <a:t>Aunque</a:t>
            </a:r>
            <a:r>
              <a:rPr lang="en-US" sz="2400" dirty="0" smtClean="0">
                <a:solidFill>
                  <a:schemeClr val="tx1"/>
                </a:solidFill>
              </a:rPr>
              <a:t> </a:t>
            </a:r>
            <a:r>
              <a:rPr lang="en-US" sz="2400" dirty="0" err="1" smtClean="0">
                <a:solidFill>
                  <a:schemeClr val="tx1"/>
                </a:solidFill>
              </a:rPr>
              <a:t>Aarón</a:t>
            </a:r>
            <a:r>
              <a:rPr lang="en-US" sz="2400" dirty="0" smtClean="0">
                <a:solidFill>
                  <a:schemeClr val="tx1"/>
                </a:solidFill>
              </a:rPr>
              <a:t> le </a:t>
            </a:r>
            <a:r>
              <a:rPr lang="en-US" sz="2400" dirty="0" err="1" smtClean="0">
                <a:solidFill>
                  <a:schemeClr val="tx1"/>
                </a:solidFill>
              </a:rPr>
              <a:t>muestra</a:t>
            </a:r>
            <a:r>
              <a:rPr lang="en-US" sz="2400" dirty="0" smtClean="0">
                <a:solidFill>
                  <a:schemeClr val="tx1"/>
                </a:solidFill>
              </a:rPr>
              <a:t> a </a:t>
            </a:r>
            <a:r>
              <a:rPr lang="en-US" sz="2400" dirty="0" err="1" smtClean="0">
                <a:solidFill>
                  <a:schemeClr val="tx1"/>
                </a:solidFill>
              </a:rPr>
              <a:t>Paró</a:t>
            </a:r>
            <a:r>
              <a:rPr lang="en-US" sz="2400" dirty="0" smtClean="0">
                <a:solidFill>
                  <a:schemeClr val="tx1"/>
                </a:solidFill>
              </a:rPr>
              <a:t> </a:t>
            </a:r>
            <a:r>
              <a:rPr lang="en-US" sz="2400" dirty="0" err="1" smtClean="0">
                <a:solidFill>
                  <a:schemeClr val="tx1"/>
                </a:solidFill>
              </a:rPr>
              <a:t>una</a:t>
            </a:r>
            <a:r>
              <a:rPr lang="en-US" sz="2400" dirty="0" smtClean="0">
                <a:solidFill>
                  <a:schemeClr val="tx1"/>
                </a:solidFill>
              </a:rPr>
              <a:t> </a:t>
            </a:r>
            <a:r>
              <a:rPr lang="en-US" sz="2400" dirty="0" err="1" smtClean="0">
                <a:solidFill>
                  <a:schemeClr val="tx1"/>
                </a:solidFill>
              </a:rPr>
              <a:t>señal</a:t>
            </a:r>
            <a:r>
              <a:rPr lang="en-US" sz="2400" dirty="0" smtClean="0">
                <a:solidFill>
                  <a:schemeClr val="tx1"/>
                </a:solidFill>
              </a:rPr>
              <a:t>, </a:t>
            </a:r>
            <a:r>
              <a:rPr lang="en-US" sz="2400" dirty="0" err="1" smtClean="0">
                <a:solidFill>
                  <a:schemeClr val="tx1"/>
                </a:solidFill>
              </a:rPr>
              <a:t>convirtiendo</a:t>
            </a:r>
            <a:r>
              <a:rPr lang="en-US" sz="2400" dirty="0" smtClean="0">
                <a:solidFill>
                  <a:schemeClr val="tx1"/>
                </a:solidFill>
              </a:rPr>
              <a:t> </a:t>
            </a:r>
            <a:r>
              <a:rPr lang="en-US" sz="2400" dirty="0" err="1" smtClean="0">
                <a:solidFill>
                  <a:schemeClr val="tx1"/>
                </a:solidFill>
              </a:rPr>
              <a:t>su</a:t>
            </a:r>
            <a:r>
              <a:rPr lang="en-US" sz="2400" dirty="0" smtClean="0">
                <a:solidFill>
                  <a:schemeClr val="tx1"/>
                </a:solidFill>
              </a:rPr>
              <a:t> </a:t>
            </a:r>
            <a:r>
              <a:rPr lang="en-US" sz="2400" dirty="0" err="1" smtClean="0">
                <a:solidFill>
                  <a:schemeClr val="tx1"/>
                </a:solidFill>
              </a:rPr>
              <a:t>bastón</a:t>
            </a:r>
            <a:r>
              <a:rPr lang="en-US" sz="2400" dirty="0" smtClean="0">
                <a:solidFill>
                  <a:schemeClr val="tx1"/>
                </a:solidFill>
              </a:rPr>
              <a:t> en </a:t>
            </a:r>
            <a:r>
              <a:rPr lang="en-US" sz="2400" dirty="0" err="1" smtClean="0">
                <a:solidFill>
                  <a:schemeClr val="tx1"/>
                </a:solidFill>
              </a:rPr>
              <a:t>una</a:t>
            </a:r>
            <a:r>
              <a:rPr lang="en-US" sz="2400" dirty="0" smtClean="0">
                <a:solidFill>
                  <a:schemeClr val="tx1"/>
                </a:solidFill>
              </a:rPr>
              <a:t> </a:t>
            </a:r>
            <a:r>
              <a:rPr lang="en-US" sz="2400" dirty="0" err="1" smtClean="0">
                <a:solidFill>
                  <a:schemeClr val="tx1"/>
                </a:solidFill>
              </a:rPr>
              <a:t>serpiente</a:t>
            </a:r>
            <a:r>
              <a:rPr lang="en-US" sz="2400" dirty="0" smtClean="0">
                <a:solidFill>
                  <a:schemeClr val="tx1"/>
                </a:solidFill>
              </a:rPr>
              <a:t>, los </a:t>
            </a:r>
            <a:r>
              <a:rPr lang="en-US" sz="2400" dirty="0" err="1" smtClean="0">
                <a:solidFill>
                  <a:schemeClr val="tx1"/>
                </a:solidFill>
              </a:rPr>
              <a:t>magos</a:t>
            </a:r>
            <a:r>
              <a:rPr lang="en-US" sz="2400" dirty="0" smtClean="0">
                <a:solidFill>
                  <a:schemeClr val="tx1"/>
                </a:solidFill>
              </a:rPr>
              <a:t> de </a:t>
            </a:r>
            <a:r>
              <a:rPr lang="en-US" sz="2400" dirty="0" err="1" smtClean="0">
                <a:solidFill>
                  <a:schemeClr val="tx1"/>
                </a:solidFill>
              </a:rPr>
              <a:t>Paró</a:t>
            </a:r>
            <a:r>
              <a:rPr lang="en-US" sz="2400" dirty="0" smtClean="0">
                <a:solidFill>
                  <a:schemeClr val="tx1"/>
                </a:solidFill>
              </a:rPr>
              <a:t> </a:t>
            </a:r>
            <a:r>
              <a:rPr lang="en-US" sz="2400" dirty="0" err="1" smtClean="0">
                <a:solidFill>
                  <a:schemeClr val="tx1"/>
                </a:solidFill>
              </a:rPr>
              <a:t>duplican</a:t>
            </a:r>
            <a:r>
              <a:rPr lang="en-US" sz="2400" dirty="0" smtClean="0">
                <a:solidFill>
                  <a:schemeClr val="tx1"/>
                </a:solidFill>
              </a:rPr>
              <a:t> </a:t>
            </a:r>
            <a:r>
              <a:rPr lang="en-US" sz="2400" dirty="0" err="1" smtClean="0">
                <a:solidFill>
                  <a:schemeClr val="tx1"/>
                </a:solidFill>
              </a:rPr>
              <a:t>esta</a:t>
            </a:r>
            <a:r>
              <a:rPr lang="en-US" sz="2400" dirty="0" smtClean="0">
                <a:solidFill>
                  <a:schemeClr val="tx1"/>
                </a:solidFill>
              </a:rPr>
              <a:t> </a:t>
            </a:r>
            <a:r>
              <a:rPr lang="en-US" sz="2400" dirty="0" err="1" smtClean="0">
                <a:solidFill>
                  <a:schemeClr val="tx1"/>
                </a:solidFill>
              </a:rPr>
              <a:t>señal</a:t>
            </a:r>
            <a:r>
              <a:rPr lang="en-US" sz="2400" dirty="0" smtClean="0">
                <a:solidFill>
                  <a:schemeClr val="tx1"/>
                </a:solidFill>
              </a:rPr>
              <a:t>, </a:t>
            </a:r>
            <a:r>
              <a:rPr lang="en-US" sz="2400" dirty="0" err="1" smtClean="0">
                <a:solidFill>
                  <a:schemeClr val="tx1"/>
                </a:solidFill>
              </a:rPr>
              <a:t>alentando</a:t>
            </a:r>
            <a:r>
              <a:rPr lang="en-US" sz="2400" dirty="0" smtClean="0">
                <a:solidFill>
                  <a:schemeClr val="tx1"/>
                </a:solidFill>
              </a:rPr>
              <a:t> a </a:t>
            </a:r>
            <a:r>
              <a:rPr lang="en-US" sz="2400" dirty="0" err="1" smtClean="0">
                <a:solidFill>
                  <a:schemeClr val="tx1"/>
                </a:solidFill>
              </a:rPr>
              <a:t>Paró</a:t>
            </a:r>
            <a:r>
              <a:rPr lang="en-US" sz="2400" dirty="0" smtClean="0">
                <a:solidFill>
                  <a:schemeClr val="tx1"/>
                </a:solidFill>
              </a:rPr>
              <a:t> a </a:t>
            </a:r>
            <a:r>
              <a:rPr lang="en-US" sz="2400" dirty="0" err="1" smtClean="0">
                <a:solidFill>
                  <a:schemeClr val="tx1"/>
                </a:solidFill>
              </a:rPr>
              <a:t>rechazar</a:t>
            </a:r>
            <a:r>
              <a:rPr lang="en-US" sz="2400" dirty="0" smtClean="0">
                <a:solidFill>
                  <a:schemeClr val="tx1"/>
                </a:solidFill>
              </a:rPr>
              <a:t> el </a:t>
            </a:r>
            <a:r>
              <a:rPr lang="en-US" sz="2400" dirty="0" err="1" smtClean="0">
                <a:solidFill>
                  <a:schemeClr val="tx1"/>
                </a:solidFill>
              </a:rPr>
              <a:t>pedido</a:t>
            </a:r>
            <a:r>
              <a:rPr lang="en-US" sz="2400" dirty="0" smtClean="0">
                <a:solidFill>
                  <a:schemeClr val="tx1"/>
                </a:solidFill>
              </a:rPr>
              <a:t>. </a:t>
            </a:r>
            <a:endParaRPr lang="es-CO" sz="2400" b="1" dirty="0">
              <a:solidFill>
                <a:schemeClr val="tx1"/>
              </a:solidFill>
              <a:effectLst>
                <a:outerShdw blurRad="38100" dist="38100" dir="2700000" algn="tl">
                  <a:srgbClr val="000000">
                    <a:alpha val="43137"/>
                  </a:srgbClr>
                </a:outerShdw>
              </a:effectLst>
              <a:latin typeface="Calibri" charset="0"/>
              <a:ea typeface="MS Gothic"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n-US" sz="2400" b="1" u="sng" dirty="0" smtClean="0">
                <a:effectLst>
                  <a:outerShdw blurRad="38100" dist="38100" dir="2700000" algn="tl">
                    <a:srgbClr val="000000">
                      <a:alpha val="43137"/>
                    </a:srgbClr>
                  </a:outerShdw>
                </a:effectLst>
                <a:hlinkClick r:id="rId4"/>
              </a:rPr>
              <a:t>SHEMOT - </a:t>
            </a:r>
            <a:r>
              <a:rPr lang="en-US" sz="2400" b="1" u="sng" dirty="0" err="1" smtClean="0">
                <a:effectLst>
                  <a:outerShdw blurRad="38100" dist="38100" dir="2700000" algn="tl">
                    <a:srgbClr val="000000">
                      <a:alpha val="43137"/>
                    </a:srgbClr>
                  </a:outerShdw>
                </a:effectLst>
                <a:hlinkClick r:id="rId4"/>
              </a:rPr>
              <a:t>Éxodo</a:t>
            </a:r>
            <a:r>
              <a:rPr lang="en-US" sz="2400" b="1" u="sng" dirty="0" smtClean="0">
                <a:effectLst>
                  <a:outerShdw blurRad="38100" dist="38100" dir="2700000" algn="tl">
                    <a:srgbClr val="000000">
                      <a:alpha val="43137"/>
                    </a:srgbClr>
                  </a:outerShdw>
                </a:effectLst>
                <a:hlinkClick r:id="rId4"/>
              </a:rPr>
              <a:t>-  Cap. 6:2 al 9:35 e </a:t>
            </a:r>
            <a:r>
              <a:rPr lang="en-US" sz="2400" b="1" u="sng" dirty="0" err="1" smtClean="0">
                <a:effectLst>
                  <a:outerShdw blurRad="38100" dist="38100" dir="2700000" algn="tl">
                    <a:srgbClr val="000000">
                      <a:alpha val="43137"/>
                    </a:srgbClr>
                  </a:outerShdw>
                </a:effectLst>
                <a:hlinkClick r:id="rId4"/>
              </a:rPr>
              <a:t>Isaias</a:t>
            </a:r>
            <a:r>
              <a:rPr lang="en-US" sz="2400" b="1" u="sng" dirty="0" smtClean="0">
                <a:effectLst>
                  <a:outerShdw blurRad="38100" dist="38100" dir="2700000" algn="tl">
                    <a:srgbClr val="000000">
                      <a:alpha val="43137"/>
                    </a:srgbClr>
                  </a:outerShdw>
                </a:effectLst>
                <a:hlinkClick r:id="rId4"/>
              </a:rPr>
              <a:t> </a:t>
            </a:r>
            <a:r>
              <a:rPr lang="en-US" sz="2400" b="1" dirty="0" smtClean="0">
                <a:effectLst>
                  <a:outerShdw blurRad="38100" dist="38100" dir="2700000" algn="tl">
                    <a:srgbClr val="000000">
                      <a:alpha val="43137"/>
                    </a:srgbClr>
                  </a:outerShdw>
                </a:effectLst>
                <a:hlinkClick r:id="rId5" tooltip="Special Haftara for Shabbat Rosh Chodesh"/>
              </a:rPr>
              <a:t> 66:1 - 66:24</a:t>
            </a:r>
            <a:endParaRPr lang="en-US" sz="2400" b="1" i="1" u="sng" dirty="0" smtClean="0">
              <a:effectLst>
                <a:outerShdw blurRad="38100" dist="38100" dir="2700000" algn="tl">
                  <a:srgbClr val="000000">
                    <a:alpha val="43137"/>
                  </a:srgbClr>
                </a:outerShdw>
              </a:effectLst>
            </a:endParaRPr>
          </a:p>
          <a:p>
            <a:pPr algn="ctr" hangingPunct="0">
              <a:lnSpc>
                <a:spcPct val="93000"/>
              </a:lnSpc>
              <a:buClr>
                <a:srgbClr val="000000"/>
              </a:buClr>
              <a:buSzPct val="100000"/>
              <a:buFont typeface="Times New Roman" pitchFamily="16" charset="0"/>
              <a:buNone/>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hangingPunct="0">
              <a:lnSpc>
                <a:spcPct val="93000"/>
              </a:lnSpc>
              <a:buClr>
                <a:srgbClr val="000000"/>
              </a:buClr>
              <a:buSzPct val="100000"/>
              <a:buFont typeface="Arial" pitchFamily="34" charset="0"/>
              <a:buChar char="•"/>
              <a:defRPr/>
            </a:pPr>
            <a:r>
              <a:rPr lang="en-US" sz="2400" dirty="0" smtClean="0">
                <a:solidFill>
                  <a:schemeClr val="tx1"/>
                </a:solidFill>
              </a:rPr>
              <a:t>Dios </a:t>
            </a:r>
            <a:r>
              <a:rPr lang="en-US" sz="2400" dirty="0" err="1" smtClean="0">
                <a:solidFill>
                  <a:schemeClr val="tx1"/>
                </a:solidFill>
              </a:rPr>
              <a:t>castiga</a:t>
            </a:r>
            <a:r>
              <a:rPr lang="en-US" sz="2400" dirty="0" smtClean="0">
                <a:solidFill>
                  <a:schemeClr val="tx1"/>
                </a:solidFill>
              </a:rPr>
              <a:t> a los </a:t>
            </a:r>
            <a:r>
              <a:rPr lang="en-US" sz="2400" dirty="0" err="1" smtClean="0">
                <a:solidFill>
                  <a:schemeClr val="tx1"/>
                </a:solidFill>
              </a:rPr>
              <a:t>egipcios</a:t>
            </a:r>
            <a:r>
              <a:rPr lang="en-US" sz="2400" dirty="0" smtClean="0">
                <a:solidFill>
                  <a:schemeClr val="tx1"/>
                </a:solidFill>
              </a:rPr>
              <a:t> </a:t>
            </a:r>
            <a:r>
              <a:rPr lang="en-US" sz="2400" dirty="0" err="1" smtClean="0">
                <a:solidFill>
                  <a:schemeClr val="tx1"/>
                </a:solidFill>
              </a:rPr>
              <a:t>mandándoles</a:t>
            </a:r>
            <a:r>
              <a:rPr lang="en-US" sz="2400" dirty="0" smtClean="0">
                <a:solidFill>
                  <a:schemeClr val="tx1"/>
                </a:solidFill>
              </a:rPr>
              <a:t> </a:t>
            </a:r>
            <a:r>
              <a:rPr lang="en-US" sz="2400" dirty="0" err="1" smtClean="0">
                <a:solidFill>
                  <a:schemeClr val="tx1"/>
                </a:solidFill>
              </a:rPr>
              <a:t>plagas</a:t>
            </a:r>
            <a:r>
              <a:rPr lang="en-US" sz="2400" dirty="0" smtClean="0">
                <a:solidFill>
                  <a:schemeClr val="tx1"/>
                </a:solidFill>
              </a:rPr>
              <a:t> de </a:t>
            </a:r>
            <a:r>
              <a:rPr lang="en-US" sz="2400" dirty="0" err="1" smtClean="0">
                <a:solidFill>
                  <a:schemeClr val="tx1"/>
                </a:solidFill>
              </a:rPr>
              <a:t>sangre</a:t>
            </a:r>
            <a:r>
              <a:rPr lang="en-US" sz="2400" dirty="0" smtClean="0">
                <a:solidFill>
                  <a:schemeClr val="tx1"/>
                </a:solidFill>
              </a:rPr>
              <a:t> y </a:t>
            </a:r>
            <a:r>
              <a:rPr lang="en-US" sz="2400" dirty="0" err="1" smtClean="0">
                <a:solidFill>
                  <a:schemeClr val="tx1"/>
                </a:solidFill>
              </a:rPr>
              <a:t>ranas</a:t>
            </a:r>
            <a:r>
              <a:rPr lang="en-US" sz="2400" dirty="0" smtClean="0">
                <a:solidFill>
                  <a:schemeClr val="tx1"/>
                </a:solidFill>
              </a:rPr>
              <a:t>, </a:t>
            </a:r>
            <a:r>
              <a:rPr lang="en-US" sz="2400" dirty="0" err="1" smtClean="0">
                <a:solidFill>
                  <a:schemeClr val="tx1"/>
                </a:solidFill>
              </a:rPr>
              <a:t>pero</a:t>
            </a:r>
            <a:r>
              <a:rPr lang="en-US" sz="2400" dirty="0" smtClean="0">
                <a:solidFill>
                  <a:schemeClr val="tx1"/>
                </a:solidFill>
              </a:rPr>
              <a:t> los </a:t>
            </a:r>
            <a:r>
              <a:rPr lang="en-US" sz="2400" dirty="0" err="1" smtClean="0">
                <a:solidFill>
                  <a:schemeClr val="tx1"/>
                </a:solidFill>
              </a:rPr>
              <a:t>magos</a:t>
            </a:r>
            <a:r>
              <a:rPr lang="en-US" sz="2400" dirty="0" smtClean="0">
                <a:solidFill>
                  <a:schemeClr val="tx1"/>
                </a:solidFill>
              </a:rPr>
              <a:t> </a:t>
            </a:r>
            <a:r>
              <a:rPr lang="en-US" sz="2400" dirty="0" err="1" smtClean="0">
                <a:solidFill>
                  <a:schemeClr val="tx1"/>
                </a:solidFill>
              </a:rPr>
              <a:t>copian</a:t>
            </a:r>
            <a:r>
              <a:rPr lang="en-US" sz="2400" dirty="0" smtClean="0">
                <a:solidFill>
                  <a:schemeClr val="tx1"/>
                </a:solidFill>
              </a:rPr>
              <a:t> el </a:t>
            </a:r>
            <a:r>
              <a:rPr lang="en-US" sz="2400" dirty="0" err="1" smtClean="0">
                <a:solidFill>
                  <a:schemeClr val="tx1"/>
                </a:solidFill>
              </a:rPr>
              <a:t>milagro</a:t>
            </a:r>
            <a:r>
              <a:rPr lang="en-US" sz="2400" dirty="0" smtClean="0">
                <a:solidFill>
                  <a:schemeClr val="tx1"/>
                </a:solidFill>
              </a:rPr>
              <a:t> en </a:t>
            </a:r>
            <a:r>
              <a:rPr lang="en-US" sz="2400" dirty="0" err="1" smtClean="0">
                <a:solidFill>
                  <a:schemeClr val="tx1"/>
                </a:solidFill>
              </a:rPr>
              <a:t>una</a:t>
            </a:r>
            <a:r>
              <a:rPr lang="en-US" sz="2400" dirty="0" smtClean="0">
                <a:solidFill>
                  <a:schemeClr val="tx1"/>
                </a:solidFill>
              </a:rPr>
              <a:t> </a:t>
            </a:r>
            <a:r>
              <a:rPr lang="en-US" sz="2400" dirty="0" err="1" smtClean="0">
                <a:solidFill>
                  <a:schemeClr val="tx1"/>
                </a:solidFill>
              </a:rPr>
              <a:t>escala</a:t>
            </a:r>
            <a:r>
              <a:rPr lang="en-US" sz="2400" dirty="0" smtClean="0">
                <a:solidFill>
                  <a:schemeClr val="tx1"/>
                </a:solidFill>
              </a:rPr>
              <a:t> </a:t>
            </a:r>
            <a:r>
              <a:rPr lang="en-US" sz="2400" dirty="0" err="1" smtClean="0">
                <a:solidFill>
                  <a:schemeClr val="tx1"/>
                </a:solidFill>
              </a:rPr>
              <a:t>menor</a:t>
            </a:r>
            <a:r>
              <a:rPr lang="en-US" sz="2400" dirty="0" smtClean="0">
                <a:solidFill>
                  <a:schemeClr val="tx1"/>
                </a:solidFill>
              </a:rPr>
              <a:t>, </a:t>
            </a:r>
            <a:r>
              <a:rPr lang="en-US" sz="2400" dirty="0" err="1" smtClean="0">
                <a:solidFill>
                  <a:schemeClr val="tx1"/>
                </a:solidFill>
              </a:rPr>
              <a:t>alentando</a:t>
            </a:r>
            <a:r>
              <a:rPr lang="en-US" sz="2400" dirty="0" smtClean="0">
                <a:solidFill>
                  <a:schemeClr val="tx1"/>
                </a:solidFill>
              </a:rPr>
              <a:t> </a:t>
            </a:r>
            <a:r>
              <a:rPr lang="en-US" sz="2400" dirty="0" err="1" smtClean="0">
                <a:solidFill>
                  <a:schemeClr val="tx1"/>
                </a:solidFill>
              </a:rPr>
              <a:t>otra</a:t>
            </a:r>
            <a:r>
              <a:rPr lang="en-US" sz="2400" dirty="0" smtClean="0">
                <a:solidFill>
                  <a:schemeClr val="tx1"/>
                </a:solidFill>
              </a:rPr>
              <a:t> </a:t>
            </a:r>
            <a:r>
              <a:rPr lang="en-US" sz="2400" dirty="0" err="1" smtClean="0">
                <a:solidFill>
                  <a:schemeClr val="tx1"/>
                </a:solidFill>
              </a:rPr>
              <a:t>vez</a:t>
            </a:r>
            <a:r>
              <a:rPr lang="en-US" sz="2400" dirty="0" smtClean="0">
                <a:solidFill>
                  <a:schemeClr val="tx1"/>
                </a:solidFill>
              </a:rPr>
              <a:t> a </a:t>
            </a:r>
            <a:r>
              <a:rPr lang="en-US" sz="2400" dirty="0" err="1" smtClean="0">
                <a:solidFill>
                  <a:schemeClr val="tx1"/>
                </a:solidFill>
              </a:rPr>
              <a:t>Paró</a:t>
            </a:r>
            <a:r>
              <a:rPr lang="en-US" sz="2400" dirty="0" smtClean="0">
                <a:solidFill>
                  <a:schemeClr val="tx1"/>
                </a:solidFill>
              </a:rPr>
              <a:t> a no </a:t>
            </a:r>
            <a:r>
              <a:rPr lang="en-US" sz="2400" dirty="0" err="1" smtClean="0">
                <a:solidFill>
                  <a:schemeClr val="tx1"/>
                </a:solidFill>
              </a:rPr>
              <a:t>concederle</a:t>
            </a:r>
            <a:r>
              <a:rPr lang="en-US" sz="2400" dirty="0" smtClean="0">
                <a:solidFill>
                  <a:schemeClr val="tx1"/>
                </a:solidFill>
              </a:rPr>
              <a:t> a Moshé </a:t>
            </a:r>
            <a:r>
              <a:rPr lang="en-US" sz="2400" dirty="0" err="1" smtClean="0">
                <a:solidFill>
                  <a:schemeClr val="tx1"/>
                </a:solidFill>
              </a:rPr>
              <a:t>su</a:t>
            </a:r>
            <a:r>
              <a:rPr lang="en-US" sz="2400" dirty="0" smtClean="0">
                <a:solidFill>
                  <a:schemeClr val="tx1"/>
                </a:solidFill>
              </a:rPr>
              <a:t> </a:t>
            </a:r>
            <a:r>
              <a:rPr lang="en-US" sz="2400" dirty="0" err="1" smtClean="0">
                <a:solidFill>
                  <a:schemeClr val="tx1"/>
                </a:solidFill>
              </a:rPr>
              <a:t>petición</a:t>
            </a:r>
            <a:r>
              <a:rPr lang="en-US" sz="2400" dirty="0" smtClean="0">
                <a:solidFill>
                  <a:schemeClr val="tx1"/>
                </a:solidFill>
              </a:rPr>
              <a:t>. </a:t>
            </a:r>
          </a:p>
          <a:p>
            <a:pPr lvl="1" hangingPunct="0">
              <a:lnSpc>
                <a:spcPct val="93000"/>
              </a:lnSpc>
              <a:buClr>
                <a:srgbClr val="000000"/>
              </a:buClr>
              <a:buSzPct val="100000"/>
              <a:buFont typeface="Arial" pitchFamily="34" charset="0"/>
              <a:buChar char="•"/>
              <a:defRPr/>
            </a:pPr>
            <a:r>
              <a:rPr lang="en-US" sz="2400" dirty="0" smtClean="0">
                <a:solidFill>
                  <a:schemeClr val="tx1"/>
                </a:solidFill>
              </a:rPr>
              <a:t>Sin embargo, </a:t>
            </a:r>
            <a:r>
              <a:rPr lang="en-US" sz="2400" dirty="0" err="1" smtClean="0">
                <a:solidFill>
                  <a:schemeClr val="tx1"/>
                </a:solidFill>
              </a:rPr>
              <a:t>después</a:t>
            </a:r>
            <a:r>
              <a:rPr lang="en-US" sz="2400" dirty="0" smtClean="0">
                <a:solidFill>
                  <a:schemeClr val="tx1"/>
                </a:solidFill>
              </a:rPr>
              <a:t> de la </a:t>
            </a:r>
            <a:r>
              <a:rPr lang="en-US" sz="2400" dirty="0" err="1" smtClean="0">
                <a:solidFill>
                  <a:schemeClr val="tx1"/>
                </a:solidFill>
              </a:rPr>
              <a:t>plaga</a:t>
            </a:r>
            <a:r>
              <a:rPr lang="en-US" sz="2400" dirty="0" smtClean="0">
                <a:solidFill>
                  <a:schemeClr val="tx1"/>
                </a:solidFill>
              </a:rPr>
              <a:t> de los </a:t>
            </a:r>
            <a:r>
              <a:rPr lang="en-US" sz="2400" dirty="0" err="1" smtClean="0">
                <a:solidFill>
                  <a:schemeClr val="tx1"/>
                </a:solidFill>
              </a:rPr>
              <a:t>piojos</a:t>
            </a:r>
            <a:r>
              <a:rPr lang="en-US" sz="2400" dirty="0" smtClean="0">
                <a:solidFill>
                  <a:schemeClr val="tx1"/>
                </a:solidFill>
              </a:rPr>
              <a:t>, </a:t>
            </a:r>
            <a:r>
              <a:rPr lang="en-US" sz="2400" dirty="0" err="1" smtClean="0">
                <a:solidFill>
                  <a:schemeClr val="tx1"/>
                </a:solidFill>
              </a:rPr>
              <a:t>hasta</a:t>
            </a:r>
            <a:r>
              <a:rPr lang="en-US" sz="2400" dirty="0" smtClean="0">
                <a:solidFill>
                  <a:schemeClr val="tx1"/>
                </a:solidFill>
              </a:rPr>
              <a:t> los </a:t>
            </a:r>
            <a:r>
              <a:rPr lang="en-US" sz="2400" dirty="0" err="1" smtClean="0">
                <a:solidFill>
                  <a:schemeClr val="tx1"/>
                </a:solidFill>
              </a:rPr>
              <a:t>magos</a:t>
            </a:r>
            <a:r>
              <a:rPr lang="en-US" sz="2400" dirty="0" smtClean="0">
                <a:solidFill>
                  <a:schemeClr val="tx1"/>
                </a:solidFill>
              </a:rPr>
              <a:t> de </a:t>
            </a:r>
            <a:r>
              <a:rPr lang="en-US" sz="2400" dirty="0" err="1" smtClean="0">
                <a:solidFill>
                  <a:schemeClr val="tx1"/>
                </a:solidFill>
              </a:rPr>
              <a:t>Paró</a:t>
            </a:r>
            <a:r>
              <a:rPr lang="en-US" sz="2400" dirty="0" smtClean="0">
                <a:solidFill>
                  <a:schemeClr val="tx1"/>
                </a:solidFill>
              </a:rPr>
              <a:t> </a:t>
            </a:r>
            <a:r>
              <a:rPr lang="en-US" sz="2400" dirty="0" err="1" smtClean="0">
                <a:solidFill>
                  <a:schemeClr val="tx1"/>
                </a:solidFill>
              </a:rPr>
              <a:t>aceptan</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a:t>
            </a:r>
            <a:r>
              <a:rPr lang="en-US" sz="2400" dirty="0" err="1" smtClean="0">
                <a:solidFill>
                  <a:schemeClr val="tx1"/>
                </a:solidFill>
              </a:rPr>
              <a:t>sólo</a:t>
            </a:r>
            <a:r>
              <a:rPr lang="en-US" sz="2400" dirty="0" smtClean="0">
                <a:solidFill>
                  <a:schemeClr val="tx1"/>
                </a:solidFill>
              </a:rPr>
              <a:t> el </a:t>
            </a:r>
            <a:r>
              <a:rPr lang="en-US" sz="2400" dirty="0" err="1" smtClean="0">
                <a:solidFill>
                  <a:schemeClr val="tx1"/>
                </a:solidFill>
              </a:rPr>
              <a:t>Unico</a:t>
            </a:r>
            <a:r>
              <a:rPr lang="en-US" sz="2400" dirty="0" smtClean="0">
                <a:solidFill>
                  <a:schemeClr val="tx1"/>
                </a:solidFill>
              </a:rPr>
              <a:t>, </a:t>
            </a:r>
            <a:r>
              <a:rPr lang="en-US" sz="2400" dirty="0" err="1" smtClean="0">
                <a:solidFill>
                  <a:schemeClr val="tx1"/>
                </a:solidFill>
              </a:rPr>
              <a:t>verdadero</a:t>
            </a:r>
            <a:r>
              <a:rPr lang="en-US" sz="2400" dirty="0" smtClean="0">
                <a:solidFill>
                  <a:schemeClr val="tx1"/>
                </a:solidFill>
              </a:rPr>
              <a:t> Dios </a:t>
            </a:r>
            <a:r>
              <a:rPr lang="en-US" sz="2400" dirty="0" err="1" smtClean="0">
                <a:solidFill>
                  <a:schemeClr val="tx1"/>
                </a:solidFill>
              </a:rPr>
              <a:t>puede</a:t>
            </a:r>
            <a:r>
              <a:rPr lang="en-US" sz="2400" dirty="0" smtClean="0">
                <a:solidFill>
                  <a:schemeClr val="tx1"/>
                </a:solidFill>
              </a:rPr>
              <a:t> </a:t>
            </a:r>
            <a:r>
              <a:rPr lang="en-US" sz="2400" dirty="0" err="1" smtClean="0">
                <a:solidFill>
                  <a:schemeClr val="tx1"/>
                </a:solidFill>
              </a:rPr>
              <a:t>hacer</a:t>
            </a:r>
            <a:r>
              <a:rPr lang="en-US" sz="2400" dirty="0" smtClean="0">
                <a:solidFill>
                  <a:schemeClr val="tx1"/>
                </a:solidFill>
              </a:rPr>
              <a:t> </a:t>
            </a:r>
            <a:r>
              <a:rPr lang="en-US" sz="2400" dirty="0" err="1" smtClean="0">
                <a:solidFill>
                  <a:schemeClr val="tx1"/>
                </a:solidFill>
              </a:rPr>
              <a:t>estos</a:t>
            </a:r>
            <a:r>
              <a:rPr lang="en-US" sz="2400" dirty="0" smtClean="0">
                <a:solidFill>
                  <a:schemeClr val="tx1"/>
                </a:solidFill>
              </a:rPr>
              <a:t> </a:t>
            </a:r>
            <a:r>
              <a:rPr lang="en-US" sz="2400" dirty="0" err="1" smtClean="0">
                <a:solidFill>
                  <a:schemeClr val="tx1"/>
                </a:solidFill>
              </a:rPr>
              <a:t>milagros</a:t>
            </a:r>
            <a:r>
              <a:rPr lang="en-US" sz="2400" dirty="0" smtClean="0">
                <a:solidFill>
                  <a:schemeClr val="tx1"/>
                </a:solidFill>
              </a:rPr>
              <a:t>.</a:t>
            </a:r>
            <a:endParaRPr lang="es-CO" sz="2400" b="1" dirty="0">
              <a:solidFill>
                <a:schemeClr val="tx1"/>
              </a:solidFill>
              <a:effectLst>
                <a:outerShdw blurRad="38100" dist="38100" dir="2700000" algn="tl">
                  <a:srgbClr val="000000">
                    <a:alpha val="43137"/>
                  </a:srgbClr>
                </a:outerShdw>
              </a:effectLst>
              <a:latin typeface="Calibri" charset="0"/>
              <a:ea typeface="MS Gothic"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n-US" sz="2400" b="1" u="sng" dirty="0" smtClean="0">
                <a:effectLst>
                  <a:outerShdw blurRad="38100" dist="38100" dir="2700000" algn="tl">
                    <a:srgbClr val="000000">
                      <a:alpha val="43137"/>
                    </a:srgbClr>
                  </a:outerShdw>
                </a:effectLst>
                <a:hlinkClick r:id="rId4"/>
              </a:rPr>
              <a:t>SHEMOT - </a:t>
            </a:r>
            <a:r>
              <a:rPr lang="en-US" sz="2400" b="1" u="sng" dirty="0" err="1" smtClean="0">
                <a:effectLst>
                  <a:outerShdw blurRad="38100" dist="38100" dir="2700000" algn="tl">
                    <a:srgbClr val="000000">
                      <a:alpha val="43137"/>
                    </a:srgbClr>
                  </a:outerShdw>
                </a:effectLst>
                <a:hlinkClick r:id="rId4"/>
              </a:rPr>
              <a:t>Éxodo</a:t>
            </a:r>
            <a:r>
              <a:rPr lang="en-US" sz="2400" b="1" u="sng" dirty="0" smtClean="0">
                <a:effectLst>
                  <a:outerShdw blurRad="38100" dist="38100" dir="2700000" algn="tl">
                    <a:srgbClr val="000000">
                      <a:alpha val="43137"/>
                    </a:srgbClr>
                  </a:outerShdw>
                </a:effectLst>
                <a:hlinkClick r:id="rId4"/>
              </a:rPr>
              <a:t>-  Cap. 6:2 al 9:35 e </a:t>
            </a:r>
            <a:r>
              <a:rPr lang="en-US" sz="2400" b="1" u="sng" dirty="0" err="1" smtClean="0">
                <a:effectLst>
                  <a:outerShdw blurRad="38100" dist="38100" dir="2700000" algn="tl">
                    <a:srgbClr val="000000">
                      <a:alpha val="43137"/>
                    </a:srgbClr>
                  </a:outerShdw>
                </a:effectLst>
                <a:hlinkClick r:id="rId4"/>
              </a:rPr>
              <a:t>Isaias</a:t>
            </a:r>
            <a:r>
              <a:rPr lang="en-US" sz="2400" b="1" u="sng" dirty="0" smtClean="0">
                <a:effectLst>
                  <a:outerShdw blurRad="38100" dist="38100" dir="2700000" algn="tl">
                    <a:srgbClr val="000000">
                      <a:alpha val="43137"/>
                    </a:srgbClr>
                  </a:outerShdw>
                </a:effectLst>
                <a:hlinkClick r:id="rId4"/>
              </a:rPr>
              <a:t> </a:t>
            </a:r>
            <a:r>
              <a:rPr lang="en-US" sz="2400" b="1" dirty="0" smtClean="0">
                <a:effectLst>
                  <a:outerShdw blurRad="38100" dist="38100" dir="2700000" algn="tl">
                    <a:srgbClr val="000000">
                      <a:alpha val="43137"/>
                    </a:srgbClr>
                  </a:outerShdw>
                </a:effectLst>
                <a:hlinkClick r:id="rId5" tooltip="Special Haftara for Shabbat Rosh Chodesh"/>
              </a:rPr>
              <a:t> 66:1 - 66:24</a:t>
            </a:r>
            <a:endParaRPr lang="en-US" sz="2400" b="1" i="1" u="sng" dirty="0" smtClean="0">
              <a:effectLst>
                <a:outerShdw blurRad="38100" dist="38100" dir="2700000" algn="tl">
                  <a:srgbClr val="000000">
                    <a:alpha val="43137"/>
                  </a:srgbClr>
                </a:outerShdw>
              </a:effectLst>
            </a:endParaRPr>
          </a:p>
          <a:p>
            <a:pPr algn="ctr" hangingPunct="0">
              <a:lnSpc>
                <a:spcPct val="93000"/>
              </a:lnSpc>
              <a:buClr>
                <a:srgbClr val="000000"/>
              </a:buClr>
              <a:buSzPct val="100000"/>
              <a:buFont typeface="Times New Roman" pitchFamily="16" charset="0"/>
              <a:buNone/>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hangingPunct="0">
              <a:lnSpc>
                <a:spcPct val="93000"/>
              </a:lnSpc>
              <a:buClr>
                <a:srgbClr val="000000"/>
              </a:buClr>
              <a:buSzPct val="100000"/>
              <a:buFont typeface="Arial" pitchFamily="34" charset="0"/>
              <a:buChar char="•"/>
              <a:defRPr/>
            </a:pPr>
            <a:r>
              <a:rPr lang="en-US" sz="2400" dirty="0" err="1" smtClean="0">
                <a:solidFill>
                  <a:schemeClr val="tx1"/>
                </a:solidFill>
              </a:rPr>
              <a:t>Sólo</a:t>
            </a:r>
            <a:r>
              <a:rPr lang="en-US" sz="2400" dirty="0" smtClean="0">
                <a:solidFill>
                  <a:schemeClr val="tx1"/>
                </a:solidFill>
              </a:rPr>
              <a:t> los </a:t>
            </a:r>
            <a:r>
              <a:rPr lang="en-US" sz="2400" dirty="0" err="1" smtClean="0">
                <a:solidFill>
                  <a:schemeClr val="tx1"/>
                </a:solidFill>
              </a:rPr>
              <a:t>egipcios</a:t>
            </a:r>
            <a:r>
              <a:rPr lang="en-US" sz="2400" dirty="0" smtClean="0">
                <a:solidFill>
                  <a:schemeClr val="tx1"/>
                </a:solidFill>
              </a:rPr>
              <a:t>, y no los </a:t>
            </a:r>
            <a:r>
              <a:rPr lang="en-US" sz="2400" dirty="0" err="1" smtClean="0">
                <a:solidFill>
                  <a:schemeClr val="tx1"/>
                </a:solidFill>
              </a:rPr>
              <a:t>judíos</a:t>
            </a:r>
            <a:r>
              <a:rPr lang="en-US" sz="2400" dirty="0" smtClean="0">
                <a:solidFill>
                  <a:schemeClr val="tx1"/>
                </a:solidFill>
              </a:rPr>
              <a:t> en Goshen, </a:t>
            </a:r>
            <a:r>
              <a:rPr lang="en-US" sz="2400" dirty="0" err="1" smtClean="0">
                <a:solidFill>
                  <a:schemeClr val="tx1"/>
                </a:solidFill>
              </a:rPr>
              <a:t>sufrieron</a:t>
            </a:r>
            <a:r>
              <a:rPr lang="en-US" sz="2400" dirty="0" smtClean="0">
                <a:solidFill>
                  <a:schemeClr val="tx1"/>
                </a:solidFill>
              </a:rPr>
              <a:t> </a:t>
            </a:r>
            <a:r>
              <a:rPr lang="en-US" sz="2400" dirty="0" err="1" smtClean="0">
                <a:solidFill>
                  <a:schemeClr val="tx1"/>
                </a:solidFill>
              </a:rPr>
              <a:t>durante</a:t>
            </a:r>
            <a:r>
              <a:rPr lang="en-US" sz="2400" dirty="0" smtClean="0">
                <a:solidFill>
                  <a:schemeClr val="tx1"/>
                </a:solidFill>
              </a:rPr>
              <a:t> las </a:t>
            </a:r>
            <a:r>
              <a:rPr lang="en-US" sz="2400" dirty="0" err="1" smtClean="0">
                <a:solidFill>
                  <a:schemeClr val="tx1"/>
                </a:solidFill>
              </a:rPr>
              <a:t>plagas</a:t>
            </a:r>
            <a:r>
              <a:rPr lang="en-US" sz="2400" dirty="0" smtClean="0">
                <a:solidFill>
                  <a:schemeClr val="tx1"/>
                </a:solidFill>
              </a:rPr>
              <a:t>. </a:t>
            </a:r>
          </a:p>
          <a:p>
            <a:pPr lvl="1" hangingPunct="0">
              <a:lnSpc>
                <a:spcPct val="93000"/>
              </a:lnSpc>
              <a:buClr>
                <a:srgbClr val="000000"/>
              </a:buClr>
              <a:buSzPct val="100000"/>
              <a:buFont typeface="Arial" pitchFamily="34" charset="0"/>
              <a:buChar char="•"/>
              <a:defRPr/>
            </a:pPr>
            <a:r>
              <a:rPr lang="en-US" sz="2400" dirty="0" smtClean="0">
                <a:solidFill>
                  <a:schemeClr val="tx1"/>
                </a:solidFill>
              </a:rPr>
              <a:t>El </a:t>
            </a:r>
            <a:r>
              <a:rPr lang="en-US" sz="2400" dirty="0" err="1" smtClean="0">
                <a:solidFill>
                  <a:schemeClr val="tx1"/>
                </a:solidFill>
              </a:rPr>
              <a:t>ataque</a:t>
            </a:r>
            <a:r>
              <a:rPr lang="en-US" sz="2400" dirty="0" smtClean="0">
                <a:solidFill>
                  <a:schemeClr val="tx1"/>
                </a:solidFill>
              </a:rPr>
              <a:t> </a:t>
            </a:r>
            <a:r>
              <a:rPr lang="en-US" sz="2400" dirty="0" err="1" smtClean="0">
                <a:solidFill>
                  <a:schemeClr val="tx1"/>
                </a:solidFill>
              </a:rPr>
              <a:t>continúa</a:t>
            </a:r>
            <a:r>
              <a:rPr lang="en-US" sz="2400" dirty="0" smtClean="0">
                <a:solidFill>
                  <a:schemeClr val="tx1"/>
                </a:solidFill>
              </a:rPr>
              <a:t> con </a:t>
            </a:r>
            <a:r>
              <a:rPr lang="en-US" sz="2400" dirty="0" err="1" smtClean="0">
                <a:solidFill>
                  <a:schemeClr val="tx1"/>
                </a:solidFill>
              </a:rPr>
              <a:t>animales</a:t>
            </a:r>
            <a:r>
              <a:rPr lang="en-US" sz="2400" dirty="0" smtClean="0">
                <a:solidFill>
                  <a:schemeClr val="tx1"/>
                </a:solidFill>
              </a:rPr>
              <a:t> </a:t>
            </a:r>
            <a:r>
              <a:rPr lang="en-US" sz="2400" dirty="0" err="1" smtClean="0">
                <a:solidFill>
                  <a:schemeClr val="tx1"/>
                </a:solidFill>
              </a:rPr>
              <a:t>salvajes</a:t>
            </a:r>
            <a:r>
              <a:rPr lang="en-US" sz="2400" dirty="0" smtClean="0">
                <a:solidFill>
                  <a:schemeClr val="tx1"/>
                </a:solidFill>
              </a:rPr>
              <a:t>, </a:t>
            </a:r>
            <a:r>
              <a:rPr lang="en-US" sz="2400" dirty="0" err="1" smtClean="0">
                <a:solidFill>
                  <a:schemeClr val="tx1"/>
                </a:solidFill>
              </a:rPr>
              <a:t>pestilencia</a:t>
            </a:r>
            <a:r>
              <a:rPr lang="en-US" sz="2400" dirty="0" smtClean="0">
                <a:solidFill>
                  <a:schemeClr val="tx1"/>
                </a:solidFill>
              </a:rPr>
              <a:t> y </a:t>
            </a:r>
            <a:r>
              <a:rPr lang="en-US" sz="2400" dirty="0" err="1" smtClean="0">
                <a:solidFill>
                  <a:schemeClr val="tx1"/>
                </a:solidFill>
              </a:rPr>
              <a:t>lluvia</a:t>
            </a:r>
            <a:r>
              <a:rPr lang="en-US" sz="2400" dirty="0" smtClean="0">
                <a:solidFill>
                  <a:schemeClr val="tx1"/>
                </a:solidFill>
              </a:rPr>
              <a:t> de </a:t>
            </a:r>
            <a:r>
              <a:rPr lang="en-US" sz="2400" dirty="0" err="1" smtClean="0">
                <a:solidFill>
                  <a:schemeClr val="tx1"/>
                </a:solidFill>
              </a:rPr>
              <a:t>hielo</a:t>
            </a:r>
            <a:r>
              <a:rPr lang="en-US" sz="2400" dirty="0" smtClean="0">
                <a:solidFill>
                  <a:schemeClr val="tx1"/>
                </a:solidFill>
              </a:rPr>
              <a:t> y </a:t>
            </a:r>
            <a:r>
              <a:rPr lang="en-US" sz="2400" dirty="0" err="1" smtClean="0">
                <a:solidFill>
                  <a:schemeClr val="tx1"/>
                </a:solidFill>
              </a:rPr>
              <a:t>fuego</a:t>
            </a:r>
            <a:r>
              <a:rPr lang="en-US" sz="2400" dirty="0" smtClean="0">
                <a:solidFill>
                  <a:schemeClr val="tx1"/>
                </a:solidFill>
              </a:rPr>
              <a:t>. </a:t>
            </a:r>
          </a:p>
          <a:p>
            <a:pPr lvl="1" hangingPunct="0">
              <a:lnSpc>
                <a:spcPct val="93000"/>
              </a:lnSpc>
              <a:buClr>
                <a:srgbClr val="000000"/>
              </a:buClr>
              <a:buSzPct val="100000"/>
              <a:buFont typeface="Arial" pitchFamily="34" charset="0"/>
              <a:buChar char="•"/>
              <a:defRPr/>
            </a:pPr>
            <a:r>
              <a:rPr lang="en-US" sz="2400" dirty="0" smtClean="0">
                <a:solidFill>
                  <a:schemeClr val="tx1"/>
                </a:solidFill>
              </a:rPr>
              <a:t>A </a:t>
            </a:r>
            <a:r>
              <a:rPr lang="en-US" sz="2400" dirty="0" err="1" smtClean="0">
                <a:solidFill>
                  <a:schemeClr val="tx1"/>
                </a:solidFill>
              </a:rPr>
              <a:t>pesar</a:t>
            </a:r>
            <a:r>
              <a:rPr lang="en-US" sz="2400" dirty="0" smtClean="0">
                <a:solidFill>
                  <a:schemeClr val="tx1"/>
                </a:solidFill>
              </a:rPr>
              <a:t> del </a:t>
            </a:r>
            <a:r>
              <a:rPr lang="en-US" sz="2400" dirty="0" err="1" smtClean="0">
                <a:solidFill>
                  <a:schemeClr val="tx1"/>
                </a:solidFill>
              </a:rPr>
              <a:t>ofrecimiento</a:t>
            </a:r>
            <a:r>
              <a:rPr lang="en-US" sz="2400" dirty="0" smtClean="0">
                <a:solidFill>
                  <a:schemeClr val="tx1"/>
                </a:solidFill>
              </a:rPr>
              <a:t> de Moshé de </a:t>
            </a:r>
            <a:r>
              <a:rPr lang="en-US" sz="2400" dirty="0" err="1" smtClean="0">
                <a:solidFill>
                  <a:schemeClr val="tx1"/>
                </a:solidFill>
              </a:rPr>
              <a:t>parar</a:t>
            </a:r>
            <a:r>
              <a:rPr lang="en-US" sz="2400" dirty="0" smtClean="0">
                <a:solidFill>
                  <a:schemeClr val="tx1"/>
                </a:solidFill>
              </a:rPr>
              <a:t> las </a:t>
            </a:r>
            <a:r>
              <a:rPr lang="en-US" sz="2400" dirty="0" err="1" smtClean="0">
                <a:solidFill>
                  <a:schemeClr val="tx1"/>
                </a:solidFill>
              </a:rPr>
              <a:t>plagas</a:t>
            </a:r>
            <a:r>
              <a:rPr lang="en-US" sz="2400" dirty="0" smtClean="0">
                <a:solidFill>
                  <a:schemeClr val="tx1"/>
                </a:solidFill>
              </a:rPr>
              <a:t> </a:t>
            </a:r>
            <a:r>
              <a:rPr lang="en-US" sz="2400" dirty="0" err="1" smtClean="0">
                <a:solidFill>
                  <a:schemeClr val="tx1"/>
                </a:solidFill>
              </a:rPr>
              <a:t>si</a:t>
            </a:r>
            <a:r>
              <a:rPr lang="en-US" sz="2400" dirty="0" smtClean="0">
                <a:solidFill>
                  <a:schemeClr val="tx1"/>
                </a:solidFill>
              </a:rPr>
              <a:t> </a:t>
            </a:r>
            <a:r>
              <a:rPr lang="en-US" sz="2400" dirty="0" err="1" smtClean="0">
                <a:solidFill>
                  <a:schemeClr val="tx1"/>
                </a:solidFill>
              </a:rPr>
              <a:t>Paró</a:t>
            </a:r>
            <a:r>
              <a:rPr lang="en-US" sz="2400" dirty="0" smtClean="0">
                <a:solidFill>
                  <a:schemeClr val="tx1"/>
                </a:solidFill>
              </a:rPr>
              <a:t> </a:t>
            </a:r>
            <a:r>
              <a:rPr lang="en-US" sz="2400" dirty="0" err="1" smtClean="0">
                <a:solidFill>
                  <a:schemeClr val="tx1"/>
                </a:solidFill>
              </a:rPr>
              <a:t>deja</a:t>
            </a:r>
            <a:r>
              <a:rPr lang="en-US" sz="2400" dirty="0" smtClean="0">
                <a:solidFill>
                  <a:schemeClr val="tx1"/>
                </a:solidFill>
              </a:rPr>
              <a:t> </a:t>
            </a:r>
            <a:r>
              <a:rPr lang="en-US" sz="2400" dirty="0" err="1" smtClean="0">
                <a:solidFill>
                  <a:schemeClr val="tx1"/>
                </a:solidFill>
              </a:rPr>
              <a:t>que</a:t>
            </a:r>
            <a:r>
              <a:rPr lang="en-US" sz="2400" dirty="0" smtClean="0">
                <a:solidFill>
                  <a:schemeClr val="tx1"/>
                </a:solidFill>
              </a:rPr>
              <a:t> el Pueblo Judío se </a:t>
            </a:r>
            <a:r>
              <a:rPr lang="en-US" sz="2400" dirty="0" err="1" smtClean="0">
                <a:solidFill>
                  <a:schemeClr val="tx1"/>
                </a:solidFill>
              </a:rPr>
              <a:t>vaya</a:t>
            </a:r>
            <a:r>
              <a:rPr lang="en-US" sz="2400" dirty="0" smtClean="0">
                <a:solidFill>
                  <a:schemeClr val="tx1"/>
                </a:solidFill>
              </a:rPr>
              <a:t> de </a:t>
            </a:r>
            <a:r>
              <a:rPr lang="en-US" sz="2400" dirty="0" err="1" smtClean="0">
                <a:solidFill>
                  <a:schemeClr val="tx1"/>
                </a:solidFill>
              </a:rPr>
              <a:t>Egipto</a:t>
            </a:r>
            <a:r>
              <a:rPr lang="en-US" sz="2400" dirty="0" smtClean="0">
                <a:solidFill>
                  <a:schemeClr val="tx1"/>
                </a:solidFill>
              </a:rPr>
              <a:t>, </a:t>
            </a:r>
            <a:r>
              <a:rPr lang="en-US" sz="2400" dirty="0" err="1" smtClean="0">
                <a:solidFill>
                  <a:schemeClr val="tx1"/>
                </a:solidFill>
              </a:rPr>
              <a:t>Paró</a:t>
            </a:r>
            <a:r>
              <a:rPr lang="en-US" sz="2400" dirty="0" smtClean="0">
                <a:solidFill>
                  <a:schemeClr val="tx1"/>
                </a:solidFill>
              </a:rPr>
              <a:t> </a:t>
            </a:r>
            <a:r>
              <a:rPr lang="en-US" sz="2400" dirty="0" err="1" smtClean="0">
                <a:solidFill>
                  <a:schemeClr val="tx1"/>
                </a:solidFill>
              </a:rPr>
              <a:t>continúa</a:t>
            </a:r>
            <a:r>
              <a:rPr lang="en-US" sz="2400" dirty="0" smtClean="0">
                <a:solidFill>
                  <a:schemeClr val="tx1"/>
                </a:solidFill>
              </a:rPr>
              <a:t> con un </a:t>
            </a:r>
            <a:r>
              <a:rPr lang="en-US" sz="2400" dirty="0" err="1" smtClean="0">
                <a:solidFill>
                  <a:schemeClr val="tx1"/>
                </a:solidFill>
              </a:rPr>
              <a:t>corazón</a:t>
            </a:r>
            <a:r>
              <a:rPr lang="en-US" sz="2400" dirty="0" smtClean="0">
                <a:solidFill>
                  <a:schemeClr val="tx1"/>
                </a:solidFill>
              </a:rPr>
              <a:t> </a:t>
            </a:r>
            <a:r>
              <a:rPr lang="en-US" sz="2400" dirty="0" err="1" smtClean="0">
                <a:solidFill>
                  <a:schemeClr val="tx1"/>
                </a:solidFill>
              </a:rPr>
              <a:t>endurecido</a:t>
            </a:r>
            <a:r>
              <a:rPr lang="en-US" sz="2400" dirty="0" smtClean="0">
                <a:solidFill>
                  <a:schemeClr val="tx1"/>
                </a:solidFill>
              </a:rPr>
              <a:t>, y se </a:t>
            </a:r>
            <a:r>
              <a:rPr lang="en-US" sz="2400" dirty="0" err="1" smtClean="0">
                <a:solidFill>
                  <a:schemeClr val="tx1"/>
                </a:solidFill>
              </a:rPr>
              <a:t>niega</a:t>
            </a:r>
            <a:r>
              <a:rPr lang="en-US" sz="2400" dirty="0" smtClean="0">
                <a:solidFill>
                  <a:schemeClr val="tx1"/>
                </a:solidFill>
              </a:rPr>
              <a:t> a </a:t>
            </a:r>
            <a:r>
              <a:rPr lang="en-US" sz="2400" dirty="0" err="1" smtClean="0">
                <a:solidFill>
                  <a:schemeClr val="tx1"/>
                </a:solidFill>
              </a:rPr>
              <a:t>liberarlos</a:t>
            </a:r>
            <a:r>
              <a:rPr lang="en-US" sz="2400" dirty="0" smtClean="0">
                <a:solidFill>
                  <a:schemeClr val="tx1"/>
                </a:solidFill>
              </a:rPr>
              <a:t>. </a:t>
            </a:r>
            <a:endParaRPr lang="es-CO" sz="2400" b="1" dirty="0">
              <a:solidFill>
                <a:schemeClr val="tx1"/>
              </a:solidFill>
              <a:effectLst>
                <a:outerShdw blurRad="38100" dist="38100" dir="2700000" algn="tl">
                  <a:srgbClr val="000000">
                    <a:alpha val="43137"/>
                  </a:srgbClr>
                </a:outerShdw>
              </a:effectLst>
              <a:latin typeface="Calibri" charset="0"/>
              <a:ea typeface="MS Gothic"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n-US" sz="2400" b="1" i="1" dirty="0" smtClean="0">
                <a:solidFill>
                  <a:srgbClr val="FF9933"/>
                </a:solidFill>
                <a:effectLst>
                  <a:outerShdw blurRad="38100" dist="38100" dir="2700000" algn="tl">
                    <a:srgbClr val="000000">
                      <a:alpha val="43137"/>
                    </a:srgbClr>
                  </a:outerShdw>
                </a:effectLst>
              </a:rPr>
              <a:t>"Y </a:t>
            </a:r>
            <a:r>
              <a:rPr lang="en-US" sz="2400" b="1" i="1" dirty="0" err="1" smtClean="0">
                <a:solidFill>
                  <a:srgbClr val="FF9933"/>
                </a:solidFill>
                <a:effectLst>
                  <a:outerShdw blurRad="38100" dist="38100" dir="2700000" algn="tl">
                    <a:srgbClr val="000000">
                      <a:alpha val="43137"/>
                    </a:srgbClr>
                  </a:outerShdw>
                </a:effectLst>
              </a:rPr>
              <a:t>Yo</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os</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redimiré</a:t>
            </a:r>
            <a:r>
              <a:rPr lang="en-US" sz="2400" b="1" i="1" dirty="0" smtClean="0">
                <a:solidFill>
                  <a:srgbClr val="FF9933"/>
                </a:solidFill>
                <a:effectLst>
                  <a:outerShdw blurRad="38100" dist="38100" dir="2700000" algn="tl">
                    <a:srgbClr val="000000">
                      <a:alpha val="43137"/>
                    </a:srgbClr>
                  </a:outerShdw>
                </a:effectLst>
              </a:rPr>
              <a:t> con </a:t>
            </a:r>
            <a:r>
              <a:rPr lang="en-US" sz="2400" b="1" i="1" dirty="0" err="1" smtClean="0">
                <a:solidFill>
                  <a:srgbClr val="FF9933"/>
                </a:solidFill>
                <a:effectLst>
                  <a:outerShdw blurRad="38100" dist="38100" dir="2700000" algn="tl">
                    <a:srgbClr val="000000">
                      <a:alpha val="43137"/>
                    </a:srgbClr>
                  </a:outerShdw>
                </a:effectLst>
              </a:rPr>
              <a:t>brazo</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extendido</a:t>
            </a:r>
            <a:r>
              <a:rPr lang="en-US" sz="2400" b="1" i="1" dirty="0" smtClean="0">
                <a:solidFill>
                  <a:srgbClr val="FF9933"/>
                </a:solidFill>
                <a:effectLst>
                  <a:outerShdw blurRad="38100" dist="38100" dir="2700000" algn="tl">
                    <a:srgbClr val="000000">
                      <a:alpha val="43137"/>
                    </a:srgbClr>
                  </a:outerShdw>
                </a:effectLst>
              </a:rPr>
              <a:t> y </a:t>
            </a:r>
            <a:r>
              <a:rPr lang="en-US" sz="2400" b="1" i="1" dirty="0" err="1" smtClean="0">
                <a:solidFill>
                  <a:srgbClr val="FF9933"/>
                </a:solidFill>
                <a:effectLst>
                  <a:outerShdw blurRad="38100" dist="38100" dir="2700000" algn="tl">
                    <a:srgbClr val="000000">
                      <a:alpha val="43137"/>
                    </a:srgbClr>
                  </a:outerShdw>
                </a:effectLst>
              </a:rPr>
              <a:t>grandes</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juicios</a:t>
            </a:r>
            <a:r>
              <a:rPr lang="en-US" sz="2400" b="1" i="1" dirty="0" smtClean="0">
                <a:solidFill>
                  <a:srgbClr val="FF9933"/>
                </a:solidFill>
                <a:effectLst>
                  <a:outerShdw blurRad="38100" dist="38100" dir="2700000" algn="tl">
                    <a:srgbClr val="000000">
                      <a:alpha val="43137"/>
                    </a:srgbClr>
                  </a:outerShdw>
                </a:effectLst>
              </a:rPr>
              <a:t>. Y </a:t>
            </a:r>
            <a:r>
              <a:rPr lang="en-US" sz="2400" b="1" i="1" dirty="0" err="1" smtClean="0">
                <a:solidFill>
                  <a:srgbClr val="FF9933"/>
                </a:solidFill>
                <a:effectLst>
                  <a:outerShdw blurRad="38100" dist="38100" dir="2700000" algn="tl">
                    <a:srgbClr val="000000">
                      <a:alpha val="43137"/>
                    </a:srgbClr>
                  </a:outerShdw>
                </a:effectLst>
              </a:rPr>
              <a:t>Yo</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os</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tomaré</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para</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Mí</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por</a:t>
            </a:r>
            <a:r>
              <a:rPr lang="en-US" sz="2400" b="1" i="1" dirty="0" smtClean="0">
                <a:solidFill>
                  <a:srgbClr val="FF9933"/>
                </a:solidFill>
                <a:effectLst>
                  <a:outerShdw blurRad="38100" dist="38100" dir="2700000" algn="tl">
                    <a:srgbClr val="000000">
                      <a:alpha val="43137"/>
                    </a:srgbClr>
                  </a:outerShdw>
                </a:effectLst>
              </a:rPr>
              <a:t> pueblo y </a:t>
            </a:r>
            <a:r>
              <a:rPr lang="en-US" sz="2400" b="1" i="1" dirty="0" err="1" smtClean="0">
                <a:solidFill>
                  <a:srgbClr val="FF9933"/>
                </a:solidFill>
                <a:effectLst>
                  <a:outerShdw blurRad="38100" dist="38100" dir="2700000" algn="tl">
                    <a:srgbClr val="000000">
                      <a:alpha val="43137"/>
                    </a:srgbClr>
                  </a:outerShdw>
                </a:effectLst>
              </a:rPr>
              <a:t>será</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para</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vosotros</a:t>
            </a:r>
            <a:r>
              <a:rPr lang="en-US" sz="2400" b="1" i="1" dirty="0" smtClean="0">
                <a:solidFill>
                  <a:srgbClr val="FF9933"/>
                </a:solidFill>
                <a:effectLst>
                  <a:outerShdw blurRad="38100" dist="38100" dir="2700000" algn="tl">
                    <a:srgbClr val="000000">
                      <a:alpha val="43137"/>
                    </a:srgbClr>
                  </a:outerShdw>
                </a:effectLst>
              </a:rPr>
              <a:t> un Dios" (6:6-7)</a:t>
            </a:r>
            <a:r>
              <a:rPr lang="en-US" sz="2400" dirty="0" smtClean="0">
                <a:solidFill>
                  <a:srgbClr val="FF9933"/>
                </a:solidFill>
                <a:effectLst>
                  <a:outerShdw blurRad="38100" dist="38100" dir="2700000" algn="tl">
                    <a:srgbClr val="000000">
                      <a:alpha val="43137"/>
                    </a:srgbClr>
                  </a:outerShdw>
                </a:effectLst>
              </a:rPr>
              <a:t> </a:t>
            </a:r>
          </a:p>
          <a:p>
            <a:pPr algn="ctr" hangingPunct="0">
              <a:lnSpc>
                <a:spcPct val="93000"/>
              </a:lnSpc>
              <a:buClr>
                <a:srgbClr val="000000"/>
              </a:buClr>
              <a:buSzPct val="100000"/>
              <a:buFont typeface="Times New Roman" pitchFamily="16" charset="0"/>
              <a:buNone/>
              <a:defRPr/>
            </a:pPr>
            <a:endParaRPr lang="en-U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dirty="0" smtClean="0">
                <a:solidFill>
                  <a:srgbClr val="080808"/>
                </a:solidFill>
              </a:rPr>
              <a:t>El </a:t>
            </a:r>
            <a:r>
              <a:rPr lang="en-US" sz="2400" dirty="0" err="1" smtClean="0">
                <a:solidFill>
                  <a:srgbClr val="080808"/>
                </a:solidFill>
              </a:rPr>
              <a:t>mundo</a:t>
            </a:r>
            <a:r>
              <a:rPr lang="en-US" sz="2400" dirty="0" smtClean="0">
                <a:solidFill>
                  <a:srgbClr val="080808"/>
                </a:solidFill>
              </a:rPr>
              <a:t> </a:t>
            </a:r>
            <a:r>
              <a:rPr lang="en-US" sz="2400" dirty="0" err="1" smtClean="0">
                <a:solidFill>
                  <a:srgbClr val="080808"/>
                </a:solidFill>
              </a:rPr>
              <a:t>fue</a:t>
            </a:r>
            <a:r>
              <a:rPr lang="en-US" sz="2400" dirty="0" smtClean="0">
                <a:solidFill>
                  <a:srgbClr val="080808"/>
                </a:solidFill>
              </a:rPr>
              <a:t> </a:t>
            </a:r>
            <a:r>
              <a:rPr lang="en-US" sz="2400" dirty="0" err="1" smtClean="0">
                <a:solidFill>
                  <a:srgbClr val="080808"/>
                </a:solidFill>
              </a:rPr>
              <a:t>creado</a:t>
            </a:r>
            <a:r>
              <a:rPr lang="en-US" sz="2400" dirty="0" smtClean="0">
                <a:solidFill>
                  <a:srgbClr val="080808"/>
                </a:solidFill>
              </a:rPr>
              <a:t> con </a:t>
            </a:r>
            <a:r>
              <a:rPr lang="en-US" sz="2400" dirty="0" err="1" smtClean="0">
                <a:solidFill>
                  <a:srgbClr val="080808"/>
                </a:solidFill>
              </a:rPr>
              <a:t>diez</a:t>
            </a:r>
            <a:r>
              <a:rPr lang="en-US" sz="2400" dirty="0" smtClean="0">
                <a:solidFill>
                  <a:srgbClr val="080808"/>
                </a:solidFill>
              </a:rPr>
              <a:t> </a:t>
            </a:r>
            <a:r>
              <a:rPr lang="en-US" sz="2400" dirty="0" err="1" smtClean="0">
                <a:solidFill>
                  <a:srgbClr val="080808"/>
                </a:solidFill>
              </a:rPr>
              <a:t>frases</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haya</a:t>
            </a:r>
            <a:r>
              <a:rPr lang="en-US" sz="2400" dirty="0" smtClean="0">
                <a:solidFill>
                  <a:srgbClr val="080808"/>
                </a:solidFill>
              </a:rPr>
              <a:t> </a:t>
            </a:r>
            <a:r>
              <a:rPr lang="en-US" sz="2400" dirty="0" err="1" smtClean="0">
                <a:solidFill>
                  <a:srgbClr val="080808"/>
                </a:solidFill>
              </a:rPr>
              <a:t>luz</a:t>
            </a:r>
            <a:r>
              <a:rPr lang="en-US" sz="2400" dirty="0" smtClean="0">
                <a:solidFill>
                  <a:srgbClr val="080808"/>
                </a:solidFill>
              </a:rPr>
              <a:t>... ). En </a:t>
            </a:r>
            <a:r>
              <a:rPr lang="en-US" sz="2400" dirty="0" err="1" smtClean="0">
                <a:solidFill>
                  <a:srgbClr val="080808"/>
                </a:solidFill>
              </a:rPr>
              <a:t>Egipto</a:t>
            </a:r>
            <a:r>
              <a:rPr lang="en-US" sz="2400" dirty="0" smtClean="0">
                <a:solidFill>
                  <a:srgbClr val="080808"/>
                </a:solidFill>
              </a:rPr>
              <a:t> </a:t>
            </a:r>
            <a:r>
              <a:rPr lang="en-US" sz="2400" dirty="0" err="1" smtClean="0">
                <a:solidFill>
                  <a:srgbClr val="080808"/>
                </a:solidFill>
              </a:rPr>
              <a:t>hubo</a:t>
            </a:r>
            <a:r>
              <a:rPr lang="en-US" sz="2400" dirty="0" smtClean="0">
                <a:solidFill>
                  <a:srgbClr val="080808"/>
                </a:solidFill>
              </a:rPr>
              <a:t> </a:t>
            </a:r>
            <a:r>
              <a:rPr lang="en-US" sz="2400" dirty="0" err="1" smtClean="0">
                <a:solidFill>
                  <a:srgbClr val="080808"/>
                </a:solidFill>
              </a:rPr>
              <a:t>diez</a:t>
            </a:r>
            <a:r>
              <a:rPr lang="en-US" sz="2400" dirty="0" smtClean="0">
                <a:solidFill>
                  <a:srgbClr val="080808"/>
                </a:solidFill>
              </a:rPr>
              <a:t> </a:t>
            </a:r>
            <a:r>
              <a:rPr lang="en-US" sz="2400" dirty="0" err="1" smtClean="0">
                <a:solidFill>
                  <a:srgbClr val="080808"/>
                </a:solidFill>
              </a:rPr>
              <a:t>plagas</a:t>
            </a:r>
            <a:r>
              <a:rPr lang="en-US" sz="2400" dirty="0" smtClean="0">
                <a:solidFill>
                  <a:srgbClr val="080808"/>
                </a:solidFill>
              </a:rPr>
              <a:t>. </a:t>
            </a:r>
          </a:p>
          <a:p>
            <a:pPr lvl="1">
              <a:buFont typeface="Arial" pitchFamily="34" charset="0"/>
              <a:buChar char="•"/>
            </a:pPr>
            <a:r>
              <a:rPr lang="en-US" sz="2400" dirty="0" smtClean="0">
                <a:solidFill>
                  <a:srgbClr val="080808"/>
                </a:solidFill>
              </a:rPr>
              <a:t>Y en el </a:t>
            </a:r>
            <a:r>
              <a:rPr lang="en-US" sz="2400" dirty="0" err="1" smtClean="0">
                <a:solidFill>
                  <a:srgbClr val="080808"/>
                </a:solidFill>
              </a:rPr>
              <a:t>Sinaí</a:t>
            </a:r>
            <a:r>
              <a:rPr lang="en-US" sz="2400" dirty="0" smtClean="0">
                <a:solidFill>
                  <a:srgbClr val="080808"/>
                </a:solidFill>
              </a:rPr>
              <a:t> se </a:t>
            </a:r>
            <a:r>
              <a:rPr lang="en-US" sz="2400" dirty="0" err="1" smtClean="0">
                <a:solidFill>
                  <a:srgbClr val="080808"/>
                </a:solidFill>
              </a:rPr>
              <a:t>entregaron</a:t>
            </a:r>
            <a:r>
              <a:rPr lang="en-US" sz="2400" dirty="0" smtClean="0">
                <a:solidFill>
                  <a:srgbClr val="080808"/>
                </a:solidFill>
              </a:rPr>
              <a:t> los </a:t>
            </a:r>
            <a:r>
              <a:rPr lang="en-US" sz="2400" dirty="0" err="1" smtClean="0">
                <a:solidFill>
                  <a:srgbClr val="080808"/>
                </a:solidFill>
              </a:rPr>
              <a:t>diez</a:t>
            </a:r>
            <a:r>
              <a:rPr lang="en-US" sz="2400" dirty="0" smtClean="0">
                <a:solidFill>
                  <a:srgbClr val="080808"/>
                </a:solidFill>
              </a:rPr>
              <a:t> </a:t>
            </a:r>
            <a:r>
              <a:rPr lang="en-US" sz="2400" dirty="0" err="1" smtClean="0">
                <a:solidFill>
                  <a:srgbClr val="080808"/>
                </a:solidFill>
              </a:rPr>
              <a:t>Mandamientos</a:t>
            </a:r>
            <a:r>
              <a:rPr lang="en-US" sz="2400" dirty="0" smtClean="0">
                <a:solidFill>
                  <a:srgbClr val="080808"/>
                </a:solidFill>
              </a:rPr>
              <a:t>. ¿</a:t>
            </a:r>
            <a:r>
              <a:rPr lang="en-US" sz="2400" dirty="0" err="1" smtClean="0">
                <a:solidFill>
                  <a:srgbClr val="080808"/>
                </a:solidFill>
              </a:rPr>
              <a:t>Cuál</a:t>
            </a:r>
            <a:r>
              <a:rPr lang="en-US" sz="2400" dirty="0" smtClean="0">
                <a:solidFill>
                  <a:srgbClr val="080808"/>
                </a:solidFill>
              </a:rPr>
              <a:t> </a:t>
            </a:r>
            <a:r>
              <a:rPr lang="en-US" sz="2400" dirty="0" err="1" smtClean="0">
                <a:solidFill>
                  <a:srgbClr val="080808"/>
                </a:solidFill>
              </a:rPr>
              <a:t>es</a:t>
            </a:r>
            <a:r>
              <a:rPr lang="en-US" sz="2400" dirty="0" smtClean="0">
                <a:solidFill>
                  <a:srgbClr val="080808"/>
                </a:solidFill>
              </a:rPr>
              <a:t> la </a:t>
            </a:r>
            <a:r>
              <a:rPr lang="en-US" sz="2400" dirty="0" err="1" smtClean="0">
                <a:solidFill>
                  <a:srgbClr val="080808"/>
                </a:solidFill>
              </a:rPr>
              <a:t>conexión</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existe</a:t>
            </a:r>
            <a:r>
              <a:rPr lang="en-US" sz="2400" dirty="0" smtClean="0">
                <a:solidFill>
                  <a:srgbClr val="080808"/>
                </a:solidFill>
              </a:rPr>
              <a:t> entre </a:t>
            </a:r>
            <a:r>
              <a:rPr lang="en-US" sz="2400" dirty="0" err="1" smtClean="0">
                <a:solidFill>
                  <a:srgbClr val="080808"/>
                </a:solidFill>
              </a:rPr>
              <a:t>estos</a:t>
            </a:r>
            <a:r>
              <a:rPr lang="en-US" sz="2400" dirty="0" smtClean="0">
                <a:solidFill>
                  <a:srgbClr val="080808"/>
                </a:solidFill>
              </a:rPr>
              <a:t> </a:t>
            </a:r>
            <a:r>
              <a:rPr lang="en-US" sz="2400" dirty="0" err="1" smtClean="0">
                <a:solidFill>
                  <a:srgbClr val="080808"/>
                </a:solidFill>
              </a:rPr>
              <a:t>tres</a:t>
            </a:r>
            <a:r>
              <a:rPr lang="en-US" sz="2400" dirty="0" smtClean="0">
                <a:solidFill>
                  <a:srgbClr val="080808"/>
                </a:solidFill>
              </a:rPr>
              <a:t> "</a:t>
            </a:r>
            <a:r>
              <a:rPr lang="en-US" sz="2400" dirty="0" err="1" smtClean="0">
                <a:solidFill>
                  <a:srgbClr val="080808"/>
                </a:solidFill>
              </a:rPr>
              <a:t>diez</a:t>
            </a:r>
            <a:r>
              <a:rPr lang="en-US" sz="2400" dirty="0" smtClean="0">
                <a:solidFill>
                  <a:srgbClr val="080808"/>
                </a:solidFill>
              </a:rPr>
              <a:t>"? </a:t>
            </a:r>
          </a:p>
          <a:p>
            <a:pPr lvl="1">
              <a:buFont typeface="Arial" pitchFamily="34" charset="0"/>
              <a:buChar char="•"/>
            </a:pPr>
            <a:r>
              <a:rPr lang="en-US" sz="2400" dirty="0" smtClean="0">
                <a:solidFill>
                  <a:srgbClr val="080808"/>
                </a:solidFill>
              </a:rPr>
              <a:t>Lo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ocurre</a:t>
            </a:r>
            <a:r>
              <a:rPr lang="en-US" sz="2400" dirty="0" smtClean="0">
                <a:solidFill>
                  <a:srgbClr val="080808"/>
                </a:solidFill>
              </a:rPr>
              <a:t>, en </a:t>
            </a:r>
            <a:r>
              <a:rPr lang="en-US" sz="2400" dirty="0" err="1" smtClean="0">
                <a:solidFill>
                  <a:srgbClr val="080808"/>
                </a:solidFill>
              </a:rPr>
              <a:t>realidad</a:t>
            </a:r>
            <a:r>
              <a:rPr lang="en-US" sz="2400" dirty="0" smtClean="0">
                <a:solidFill>
                  <a:srgbClr val="080808"/>
                </a:solidFill>
              </a:rPr>
              <a:t>, </a:t>
            </a:r>
            <a:r>
              <a:rPr lang="en-US" sz="2400" dirty="0" err="1" smtClean="0">
                <a:solidFill>
                  <a:srgbClr val="080808"/>
                </a:solidFill>
              </a:rPr>
              <a:t>es</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las </a:t>
            </a:r>
            <a:r>
              <a:rPr lang="en-US" sz="2400" dirty="0" err="1" smtClean="0">
                <a:solidFill>
                  <a:srgbClr val="080808"/>
                </a:solidFill>
              </a:rPr>
              <a:t>diez</a:t>
            </a:r>
            <a:r>
              <a:rPr lang="en-US" sz="2400" dirty="0" smtClean="0">
                <a:solidFill>
                  <a:srgbClr val="080808"/>
                </a:solidFill>
              </a:rPr>
              <a:t> </a:t>
            </a:r>
            <a:r>
              <a:rPr lang="en-US" sz="2400" dirty="0" err="1" smtClean="0">
                <a:solidFill>
                  <a:srgbClr val="080808"/>
                </a:solidFill>
              </a:rPr>
              <a:t>plagas</a:t>
            </a:r>
            <a:r>
              <a:rPr lang="en-US" sz="2400" dirty="0" smtClean="0">
                <a:solidFill>
                  <a:srgbClr val="080808"/>
                </a:solidFill>
              </a:rPr>
              <a:t> </a:t>
            </a:r>
            <a:r>
              <a:rPr lang="en-US" sz="2400" dirty="0" err="1" smtClean="0">
                <a:solidFill>
                  <a:srgbClr val="080808"/>
                </a:solidFill>
              </a:rPr>
              <a:t>fueron</a:t>
            </a:r>
            <a:r>
              <a:rPr lang="en-US" sz="2400" dirty="0" smtClean="0">
                <a:solidFill>
                  <a:srgbClr val="080808"/>
                </a:solidFill>
              </a:rPr>
              <a:t> las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transformaron</a:t>
            </a:r>
            <a:r>
              <a:rPr lang="en-US" sz="2400" dirty="0" smtClean="0">
                <a:solidFill>
                  <a:srgbClr val="080808"/>
                </a:solidFill>
              </a:rPr>
              <a:t> a las </a:t>
            </a:r>
            <a:r>
              <a:rPr lang="en-US" sz="2400" dirty="0" err="1" smtClean="0">
                <a:solidFill>
                  <a:srgbClr val="080808"/>
                </a:solidFill>
              </a:rPr>
              <a:t>diez</a:t>
            </a:r>
            <a:r>
              <a:rPr lang="en-US" sz="2400" dirty="0" smtClean="0">
                <a:solidFill>
                  <a:srgbClr val="080808"/>
                </a:solidFill>
              </a:rPr>
              <a:t> </a:t>
            </a:r>
            <a:r>
              <a:rPr lang="en-US" sz="2400" dirty="0" err="1" smtClean="0">
                <a:solidFill>
                  <a:srgbClr val="080808"/>
                </a:solidFill>
              </a:rPr>
              <a:t>frases</a:t>
            </a:r>
            <a:r>
              <a:rPr lang="en-US" sz="2400" dirty="0" smtClean="0">
                <a:solidFill>
                  <a:srgbClr val="080808"/>
                </a:solidFill>
              </a:rPr>
              <a:t> en los </a:t>
            </a:r>
            <a:r>
              <a:rPr lang="en-US" sz="2400" dirty="0" err="1" smtClean="0">
                <a:solidFill>
                  <a:srgbClr val="080808"/>
                </a:solidFill>
              </a:rPr>
              <a:t>diez</a:t>
            </a:r>
            <a:r>
              <a:rPr lang="en-US" sz="2400" dirty="0" smtClean="0">
                <a:solidFill>
                  <a:srgbClr val="080808"/>
                </a:solidFill>
              </a:rPr>
              <a:t> </a:t>
            </a:r>
            <a:r>
              <a:rPr lang="en-US" sz="2400" dirty="0" err="1" smtClean="0">
                <a:solidFill>
                  <a:srgbClr val="080808"/>
                </a:solidFill>
              </a:rPr>
              <a:t>mandamientos</a:t>
            </a:r>
            <a:r>
              <a:rPr lang="en-US" sz="2400" dirty="0" smtClean="0">
                <a:solidFill>
                  <a:srgbClr val="080808"/>
                </a:solidFill>
              </a:rPr>
              <a:t>. </a:t>
            </a: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n-US" sz="2400" b="1" i="1" dirty="0" smtClean="0">
                <a:solidFill>
                  <a:srgbClr val="FF9933"/>
                </a:solidFill>
                <a:effectLst>
                  <a:outerShdw blurRad="38100" dist="38100" dir="2700000" algn="tl">
                    <a:srgbClr val="000000">
                      <a:alpha val="43137"/>
                    </a:srgbClr>
                  </a:outerShdw>
                </a:effectLst>
              </a:rPr>
              <a:t>"Y </a:t>
            </a:r>
            <a:r>
              <a:rPr lang="en-US" sz="2400" b="1" i="1" dirty="0" err="1" smtClean="0">
                <a:solidFill>
                  <a:srgbClr val="FF9933"/>
                </a:solidFill>
                <a:effectLst>
                  <a:outerShdw blurRad="38100" dist="38100" dir="2700000" algn="tl">
                    <a:srgbClr val="000000">
                      <a:alpha val="43137"/>
                    </a:srgbClr>
                  </a:outerShdw>
                </a:effectLst>
              </a:rPr>
              <a:t>Yo</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os</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redimiré</a:t>
            </a:r>
            <a:r>
              <a:rPr lang="en-US" sz="2400" b="1" i="1" dirty="0" smtClean="0">
                <a:solidFill>
                  <a:srgbClr val="FF9933"/>
                </a:solidFill>
                <a:effectLst>
                  <a:outerShdw blurRad="38100" dist="38100" dir="2700000" algn="tl">
                    <a:srgbClr val="000000">
                      <a:alpha val="43137"/>
                    </a:srgbClr>
                  </a:outerShdw>
                </a:effectLst>
              </a:rPr>
              <a:t> con </a:t>
            </a:r>
            <a:r>
              <a:rPr lang="en-US" sz="2400" b="1" i="1" dirty="0" err="1" smtClean="0">
                <a:solidFill>
                  <a:srgbClr val="FF9933"/>
                </a:solidFill>
                <a:effectLst>
                  <a:outerShdw blurRad="38100" dist="38100" dir="2700000" algn="tl">
                    <a:srgbClr val="000000">
                      <a:alpha val="43137"/>
                    </a:srgbClr>
                  </a:outerShdw>
                </a:effectLst>
              </a:rPr>
              <a:t>brazo</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extendido</a:t>
            </a:r>
            <a:r>
              <a:rPr lang="en-US" sz="2400" b="1" i="1" dirty="0" smtClean="0">
                <a:solidFill>
                  <a:srgbClr val="FF9933"/>
                </a:solidFill>
                <a:effectLst>
                  <a:outerShdw blurRad="38100" dist="38100" dir="2700000" algn="tl">
                    <a:srgbClr val="000000">
                      <a:alpha val="43137"/>
                    </a:srgbClr>
                  </a:outerShdw>
                </a:effectLst>
              </a:rPr>
              <a:t> y </a:t>
            </a:r>
            <a:r>
              <a:rPr lang="en-US" sz="2400" b="1" i="1" dirty="0" err="1" smtClean="0">
                <a:solidFill>
                  <a:srgbClr val="FF9933"/>
                </a:solidFill>
                <a:effectLst>
                  <a:outerShdw blurRad="38100" dist="38100" dir="2700000" algn="tl">
                    <a:srgbClr val="000000">
                      <a:alpha val="43137"/>
                    </a:srgbClr>
                  </a:outerShdw>
                </a:effectLst>
              </a:rPr>
              <a:t>grandes</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juicios</a:t>
            </a:r>
            <a:r>
              <a:rPr lang="en-US" sz="2400" b="1" i="1" dirty="0" smtClean="0">
                <a:solidFill>
                  <a:srgbClr val="FF9933"/>
                </a:solidFill>
                <a:effectLst>
                  <a:outerShdw blurRad="38100" dist="38100" dir="2700000" algn="tl">
                    <a:srgbClr val="000000">
                      <a:alpha val="43137"/>
                    </a:srgbClr>
                  </a:outerShdw>
                </a:effectLst>
              </a:rPr>
              <a:t>. Y </a:t>
            </a:r>
            <a:r>
              <a:rPr lang="en-US" sz="2400" b="1" i="1" dirty="0" err="1" smtClean="0">
                <a:solidFill>
                  <a:srgbClr val="FF9933"/>
                </a:solidFill>
                <a:effectLst>
                  <a:outerShdw blurRad="38100" dist="38100" dir="2700000" algn="tl">
                    <a:srgbClr val="000000">
                      <a:alpha val="43137"/>
                    </a:srgbClr>
                  </a:outerShdw>
                </a:effectLst>
              </a:rPr>
              <a:t>Yo</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os</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tomaré</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para</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Mí</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por</a:t>
            </a:r>
            <a:r>
              <a:rPr lang="en-US" sz="2400" b="1" i="1" dirty="0" smtClean="0">
                <a:solidFill>
                  <a:srgbClr val="FF9933"/>
                </a:solidFill>
                <a:effectLst>
                  <a:outerShdw blurRad="38100" dist="38100" dir="2700000" algn="tl">
                    <a:srgbClr val="000000">
                      <a:alpha val="43137"/>
                    </a:srgbClr>
                  </a:outerShdw>
                </a:effectLst>
              </a:rPr>
              <a:t> pueblo y </a:t>
            </a:r>
            <a:r>
              <a:rPr lang="en-US" sz="2400" b="1" i="1" dirty="0" err="1" smtClean="0">
                <a:solidFill>
                  <a:srgbClr val="FF9933"/>
                </a:solidFill>
                <a:effectLst>
                  <a:outerShdw blurRad="38100" dist="38100" dir="2700000" algn="tl">
                    <a:srgbClr val="000000">
                      <a:alpha val="43137"/>
                    </a:srgbClr>
                  </a:outerShdw>
                </a:effectLst>
              </a:rPr>
              <a:t>será</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para</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vosotros</a:t>
            </a:r>
            <a:r>
              <a:rPr lang="en-US" sz="2400" b="1" i="1" dirty="0" smtClean="0">
                <a:solidFill>
                  <a:srgbClr val="FF9933"/>
                </a:solidFill>
                <a:effectLst>
                  <a:outerShdw blurRad="38100" dist="38100" dir="2700000" algn="tl">
                    <a:srgbClr val="000000">
                      <a:alpha val="43137"/>
                    </a:srgbClr>
                  </a:outerShdw>
                </a:effectLst>
              </a:rPr>
              <a:t> un Dios" (6:6-7)</a:t>
            </a:r>
            <a:r>
              <a:rPr lang="en-US" sz="2400" dirty="0" smtClean="0">
                <a:solidFill>
                  <a:srgbClr val="FF9933"/>
                </a:solidFill>
                <a:effectLst>
                  <a:outerShdw blurRad="38100" dist="38100" dir="2700000" algn="tl">
                    <a:srgbClr val="000000">
                      <a:alpha val="43137"/>
                    </a:srgbClr>
                  </a:outerShdw>
                </a:effectLst>
              </a:rPr>
              <a:t> </a:t>
            </a:r>
          </a:p>
          <a:p>
            <a:pPr algn="ctr" hangingPunct="0">
              <a:lnSpc>
                <a:spcPct val="93000"/>
              </a:lnSpc>
              <a:buClr>
                <a:srgbClr val="000000"/>
              </a:buClr>
              <a:buSzPct val="100000"/>
              <a:buFont typeface="Times New Roman" pitchFamily="16" charset="0"/>
              <a:buNone/>
              <a:defRPr/>
            </a:pPr>
            <a:endParaRPr lang="en-US" sz="2400" dirty="0" smtClean="0">
              <a:solidFill>
                <a:srgbClr val="080808"/>
              </a:solidFill>
              <a:effectLst>
                <a:outerShdw blurRad="38100" dist="38100" dir="2700000" algn="tl">
                  <a:srgbClr val="000000">
                    <a:alpha val="43137"/>
                  </a:srgbClr>
                </a:outerShdw>
              </a:effectLst>
            </a:endParaRPr>
          </a:p>
          <a:p>
            <a:pPr lvl="1">
              <a:buFont typeface="Arial" pitchFamily="34" charset="0"/>
              <a:buChar char="•"/>
            </a:pPr>
            <a:r>
              <a:rPr lang="en-US" sz="2400" dirty="0" smtClean="0">
                <a:solidFill>
                  <a:srgbClr val="080808"/>
                </a:solidFill>
              </a:rPr>
              <a:t>Antes de las </a:t>
            </a:r>
            <a:r>
              <a:rPr lang="en-US" sz="2400" dirty="0" err="1" smtClean="0">
                <a:solidFill>
                  <a:srgbClr val="080808"/>
                </a:solidFill>
              </a:rPr>
              <a:t>diez</a:t>
            </a:r>
            <a:r>
              <a:rPr lang="en-US" sz="2400" dirty="0" smtClean="0">
                <a:solidFill>
                  <a:srgbClr val="080808"/>
                </a:solidFill>
              </a:rPr>
              <a:t> </a:t>
            </a:r>
            <a:r>
              <a:rPr lang="en-US" sz="2400" dirty="0" err="1" smtClean="0">
                <a:solidFill>
                  <a:srgbClr val="080808"/>
                </a:solidFill>
              </a:rPr>
              <a:t>plagas</a:t>
            </a:r>
            <a:r>
              <a:rPr lang="en-US" sz="2400" dirty="0" smtClean="0">
                <a:solidFill>
                  <a:srgbClr val="080808"/>
                </a:solidFill>
              </a:rPr>
              <a:t>, el </a:t>
            </a:r>
            <a:r>
              <a:rPr lang="en-US" sz="2400" dirty="0" err="1" smtClean="0">
                <a:solidFill>
                  <a:srgbClr val="080808"/>
                </a:solidFill>
              </a:rPr>
              <a:t>mundo</a:t>
            </a:r>
            <a:r>
              <a:rPr lang="en-US" sz="2400" dirty="0" smtClean="0">
                <a:solidFill>
                  <a:srgbClr val="080808"/>
                </a:solidFill>
              </a:rPr>
              <a:t> de la </a:t>
            </a:r>
            <a:r>
              <a:rPr lang="en-US" sz="2400" dirty="0" err="1" smtClean="0">
                <a:solidFill>
                  <a:srgbClr val="080808"/>
                </a:solidFill>
              </a:rPr>
              <a:t>naturaleza</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fue</a:t>
            </a:r>
            <a:r>
              <a:rPr lang="en-US" sz="2400" dirty="0" smtClean="0">
                <a:solidFill>
                  <a:srgbClr val="080808"/>
                </a:solidFill>
              </a:rPr>
              <a:t> </a:t>
            </a:r>
            <a:r>
              <a:rPr lang="en-US" sz="2400" dirty="0" err="1" smtClean="0">
                <a:solidFill>
                  <a:srgbClr val="080808"/>
                </a:solidFill>
              </a:rPr>
              <a:t>creado</a:t>
            </a:r>
            <a:r>
              <a:rPr lang="en-US" sz="2400" dirty="0" smtClean="0">
                <a:solidFill>
                  <a:srgbClr val="080808"/>
                </a:solidFill>
              </a:rPr>
              <a:t> con las </a:t>
            </a:r>
            <a:r>
              <a:rPr lang="en-US" sz="2400" dirty="0" err="1" smtClean="0">
                <a:solidFill>
                  <a:srgbClr val="080808"/>
                </a:solidFill>
              </a:rPr>
              <a:t>diez</a:t>
            </a:r>
            <a:r>
              <a:rPr lang="en-US" sz="2400" dirty="0" smtClean="0">
                <a:solidFill>
                  <a:srgbClr val="080808"/>
                </a:solidFill>
              </a:rPr>
              <a:t> </a:t>
            </a:r>
            <a:r>
              <a:rPr lang="en-US" sz="2400" dirty="0" err="1" smtClean="0">
                <a:solidFill>
                  <a:srgbClr val="080808"/>
                </a:solidFill>
              </a:rPr>
              <a:t>frases</a:t>
            </a:r>
            <a:r>
              <a:rPr lang="en-US" sz="2400" dirty="0" smtClean="0">
                <a:solidFill>
                  <a:srgbClr val="080808"/>
                </a:solidFill>
              </a:rPr>
              <a:t>, </a:t>
            </a:r>
            <a:r>
              <a:rPr lang="en-US" sz="2400" dirty="0" err="1" smtClean="0">
                <a:solidFill>
                  <a:srgbClr val="080808"/>
                </a:solidFill>
              </a:rPr>
              <a:t>ocultaba</a:t>
            </a:r>
            <a:r>
              <a:rPr lang="en-US" sz="2400" dirty="0" smtClean="0">
                <a:solidFill>
                  <a:srgbClr val="080808"/>
                </a:solidFill>
              </a:rPr>
              <a:t> la </a:t>
            </a:r>
            <a:r>
              <a:rPr lang="en-US" sz="2400" dirty="0" err="1" smtClean="0">
                <a:solidFill>
                  <a:srgbClr val="080808"/>
                </a:solidFill>
              </a:rPr>
              <a:t>presencia</a:t>
            </a:r>
            <a:r>
              <a:rPr lang="en-US" sz="2400" dirty="0" smtClean="0">
                <a:solidFill>
                  <a:srgbClr val="080808"/>
                </a:solidFill>
              </a:rPr>
              <a:t> del </a:t>
            </a:r>
            <a:r>
              <a:rPr lang="en-US" sz="2400" dirty="0" err="1" smtClean="0">
                <a:solidFill>
                  <a:srgbClr val="080808"/>
                </a:solidFill>
              </a:rPr>
              <a:t>Creador</a:t>
            </a:r>
            <a:r>
              <a:rPr lang="en-US" sz="2400" dirty="0" smtClean="0">
                <a:solidFill>
                  <a:srgbClr val="080808"/>
                </a:solidFill>
              </a:rPr>
              <a:t>. </a:t>
            </a:r>
          </a:p>
          <a:p>
            <a:pPr lvl="1">
              <a:buFont typeface="Arial" pitchFamily="34" charset="0"/>
              <a:buChar char="•"/>
            </a:pPr>
            <a:r>
              <a:rPr lang="en-US" sz="2400" dirty="0" err="1" smtClean="0">
                <a:solidFill>
                  <a:srgbClr val="080808"/>
                </a:solidFill>
              </a:rPr>
              <a:t>Cabía</a:t>
            </a:r>
            <a:r>
              <a:rPr lang="en-US" sz="2400" dirty="0" smtClean="0">
                <a:solidFill>
                  <a:srgbClr val="080808"/>
                </a:solidFill>
              </a:rPr>
              <a:t> la </a:t>
            </a:r>
            <a:r>
              <a:rPr lang="en-US" sz="2400" dirty="0" err="1" smtClean="0">
                <a:solidFill>
                  <a:srgbClr val="080808"/>
                </a:solidFill>
              </a:rPr>
              <a:t>posibilidad</a:t>
            </a:r>
            <a:r>
              <a:rPr lang="en-US" sz="2400" dirty="0" smtClean="0">
                <a:solidFill>
                  <a:srgbClr val="080808"/>
                </a:solidFill>
              </a:rPr>
              <a:t> de no </a:t>
            </a:r>
            <a:r>
              <a:rPr lang="en-US" sz="2400" dirty="0" err="1" smtClean="0">
                <a:solidFill>
                  <a:srgbClr val="080808"/>
                </a:solidFill>
              </a:rPr>
              <a:t>advertir</a:t>
            </a:r>
            <a:r>
              <a:rPr lang="en-US" sz="2400" dirty="0" smtClean="0">
                <a:solidFill>
                  <a:srgbClr val="080808"/>
                </a:solidFill>
              </a:rPr>
              <a:t> la </a:t>
            </a:r>
            <a:r>
              <a:rPr lang="en-US" sz="2400" dirty="0" err="1" smtClean="0">
                <a:solidFill>
                  <a:srgbClr val="080808"/>
                </a:solidFill>
              </a:rPr>
              <a:t>mano</a:t>
            </a:r>
            <a:r>
              <a:rPr lang="en-US" sz="2400" dirty="0" smtClean="0">
                <a:solidFill>
                  <a:srgbClr val="080808"/>
                </a:solidFill>
              </a:rPr>
              <a:t> del </a:t>
            </a:r>
            <a:r>
              <a:rPr lang="en-US" sz="2400" dirty="0" err="1" smtClean="0">
                <a:solidFill>
                  <a:srgbClr val="080808"/>
                </a:solidFill>
              </a:rPr>
              <a:t>Creador</a:t>
            </a:r>
            <a:r>
              <a:rPr lang="en-US" sz="2400" dirty="0" smtClean="0">
                <a:solidFill>
                  <a:srgbClr val="080808"/>
                </a:solidFill>
              </a:rPr>
              <a:t> </a:t>
            </a:r>
            <a:r>
              <a:rPr lang="en-US" sz="2400" dirty="0" err="1" smtClean="0">
                <a:solidFill>
                  <a:srgbClr val="080808"/>
                </a:solidFill>
              </a:rPr>
              <a:t>Divino</a:t>
            </a:r>
            <a:r>
              <a:rPr lang="en-US" sz="2400" dirty="0" smtClean="0">
                <a:solidFill>
                  <a:srgbClr val="080808"/>
                </a:solidFill>
              </a:rPr>
              <a:t>, y </a:t>
            </a:r>
            <a:r>
              <a:rPr lang="en-US" sz="2400" dirty="0" err="1" smtClean="0">
                <a:solidFill>
                  <a:srgbClr val="080808"/>
                </a:solidFill>
              </a:rPr>
              <a:t>pensar</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la </a:t>
            </a:r>
            <a:r>
              <a:rPr lang="en-US" sz="2400" dirty="0" err="1" smtClean="0">
                <a:solidFill>
                  <a:srgbClr val="080808"/>
                </a:solidFill>
              </a:rPr>
              <a:t>naturaleza</a:t>
            </a:r>
            <a:r>
              <a:rPr lang="en-US" sz="2400" dirty="0" smtClean="0">
                <a:solidFill>
                  <a:srgbClr val="080808"/>
                </a:solidFill>
              </a:rPr>
              <a:t> </a:t>
            </a:r>
            <a:r>
              <a:rPr lang="en-US" sz="2400" dirty="0" err="1" smtClean="0">
                <a:solidFill>
                  <a:srgbClr val="080808"/>
                </a:solidFill>
              </a:rPr>
              <a:t>carecía</a:t>
            </a:r>
            <a:r>
              <a:rPr lang="en-US" sz="2400" dirty="0" smtClean="0">
                <a:solidFill>
                  <a:srgbClr val="080808"/>
                </a:solidFill>
              </a:rPr>
              <a:t> de </a:t>
            </a:r>
            <a:r>
              <a:rPr lang="en-US" sz="2400" dirty="0" err="1" smtClean="0">
                <a:solidFill>
                  <a:srgbClr val="080808"/>
                </a:solidFill>
              </a:rPr>
              <a:t>guía</a:t>
            </a:r>
            <a:r>
              <a:rPr lang="en-US" sz="2400" dirty="0" smtClean="0">
                <a:solidFill>
                  <a:srgbClr val="080808"/>
                </a:solidFill>
              </a:rPr>
              <a:t>. </a:t>
            </a:r>
          </a:p>
          <a:p>
            <a:pPr lvl="1">
              <a:buFont typeface="Arial" pitchFamily="34" charset="0"/>
              <a:buChar char="•"/>
            </a:pPr>
            <a:r>
              <a:rPr lang="en-US" sz="2400" dirty="0" smtClean="0">
                <a:solidFill>
                  <a:srgbClr val="080808"/>
                </a:solidFill>
              </a:rPr>
              <a:t>Las </a:t>
            </a:r>
            <a:r>
              <a:rPr lang="en-US" sz="2400" dirty="0" err="1" smtClean="0">
                <a:solidFill>
                  <a:srgbClr val="080808"/>
                </a:solidFill>
              </a:rPr>
              <a:t>diez</a:t>
            </a:r>
            <a:r>
              <a:rPr lang="en-US" sz="2400" dirty="0" smtClean="0">
                <a:solidFill>
                  <a:srgbClr val="080808"/>
                </a:solidFill>
              </a:rPr>
              <a:t> </a:t>
            </a:r>
            <a:r>
              <a:rPr lang="en-US" sz="2400" dirty="0" err="1" smtClean="0">
                <a:solidFill>
                  <a:srgbClr val="080808"/>
                </a:solidFill>
              </a:rPr>
              <a:t>plagas</a:t>
            </a:r>
            <a:r>
              <a:rPr lang="en-US" sz="2400" dirty="0" smtClean="0">
                <a:solidFill>
                  <a:srgbClr val="080808"/>
                </a:solidFill>
              </a:rPr>
              <a:t> </a:t>
            </a:r>
            <a:r>
              <a:rPr lang="en-US" sz="2400" dirty="0" err="1" smtClean="0">
                <a:solidFill>
                  <a:srgbClr val="080808"/>
                </a:solidFill>
              </a:rPr>
              <a:t>afectaron</a:t>
            </a:r>
            <a:r>
              <a:rPr lang="en-US" sz="2400" dirty="0" smtClean="0">
                <a:solidFill>
                  <a:srgbClr val="080808"/>
                </a:solidFill>
              </a:rPr>
              <a:t> al </a:t>
            </a:r>
            <a:r>
              <a:rPr lang="en-US" sz="2400" dirty="0" err="1" smtClean="0">
                <a:solidFill>
                  <a:srgbClr val="080808"/>
                </a:solidFill>
              </a:rPr>
              <a:t>mundo</a:t>
            </a:r>
            <a:r>
              <a:rPr lang="en-US" sz="2400" dirty="0" smtClean="0">
                <a:solidFill>
                  <a:srgbClr val="080808"/>
                </a:solidFill>
              </a:rPr>
              <a:t> </a:t>
            </a:r>
            <a:r>
              <a:rPr lang="en-US" sz="2400" dirty="0" err="1" smtClean="0">
                <a:solidFill>
                  <a:srgbClr val="080808"/>
                </a:solidFill>
              </a:rPr>
              <a:t>entero</a:t>
            </a:r>
            <a:r>
              <a:rPr lang="en-US" sz="2400" dirty="0" smtClean="0">
                <a:solidFill>
                  <a:srgbClr val="080808"/>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n-US" sz="2400" b="1" i="1" dirty="0" smtClean="0">
                <a:solidFill>
                  <a:srgbClr val="FF9933"/>
                </a:solidFill>
                <a:effectLst>
                  <a:outerShdw blurRad="38100" dist="38100" dir="2700000" algn="tl">
                    <a:srgbClr val="000000">
                      <a:alpha val="43137"/>
                    </a:srgbClr>
                  </a:outerShdw>
                </a:effectLst>
              </a:rPr>
              <a:t>"Y </a:t>
            </a:r>
            <a:r>
              <a:rPr lang="en-US" sz="2400" b="1" i="1" dirty="0" err="1" smtClean="0">
                <a:solidFill>
                  <a:srgbClr val="FF9933"/>
                </a:solidFill>
                <a:effectLst>
                  <a:outerShdw blurRad="38100" dist="38100" dir="2700000" algn="tl">
                    <a:srgbClr val="000000">
                      <a:alpha val="43137"/>
                    </a:srgbClr>
                  </a:outerShdw>
                </a:effectLst>
              </a:rPr>
              <a:t>Yo</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os</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redimiré</a:t>
            </a:r>
            <a:r>
              <a:rPr lang="en-US" sz="2400" b="1" i="1" dirty="0" smtClean="0">
                <a:solidFill>
                  <a:srgbClr val="FF9933"/>
                </a:solidFill>
                <a:effectLst>
                  <a:outerShdw blurRad="38100" dist="38100" dir="2700000" algn="tl">
                    <a:srgbClr val="000000">
                      <a:alpha val="43137"/>
                    </a:srgbClr>
                  </a:outerShdw>
                </a:effectLst>
              </a:rPr>
              <a:t> con </a:t>
            </a:r>
            <a:r>
              <a:rPr lang="en-US" sz="2400" b="1" i="1" dirty="0" err="1" smtClean="0">
                <a:solidFill>
                  <a:srgbClr val="FF9933"/>
                </a:solidFill>
                <a:effectLst>
                  <a:outerShdw blurRad="38100" dist="38100" dir="2700000" algn="tl">
                    <a:srgbClr val="000000">
                      <a:alpha val="43137"/>
                    </a:srgbClr>
                  </a:outerShdw>
                </a:effectLst>
              </a:rPr>
              <a:t>brazo</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extendido</a:t>
            </a:r>
            <a:r>
              <a:rPr lang="en-US" sz="2400" b="1" i="1" dirty="0" smtClean="0">
                <a:solidFill>
                  <a:srgbClr val="FF9933"/>
                </a:solidFill>
                <a:effectLst>
                  <a:outerShdw blurRad="38100" dist="38100" dir="2700000" algn="tl">
                    <a:srgbClr val="000000">
                      <a:alpha val="43137"/>
                    </a:srgbClr>
                  </a:outerShdw>
                </a:effectLst>
              </a:rPr>
              <a:t> y </a:t>
            </a:r>
            <a:r>
              <a:rPr lang="en-US" sz="2400" b="1" i="1" dirty="0" err="1" smtClean="0">
                <a:solidFill>
                  <a:srgbClr val="FF9933"/>
                </a:solidFill>
                <a:effectLst>
                  <a:outerShdw blurRad="38100" dist="38100" dir="2700000" algn="tl">
                    <a:srgbClr val="000000">
                      <a:alpha val="43137"/>
                    </a:srgbClr>
                  </a:outerShdw>
                </a:effectLst>
              </a:rPr>
              <a:t>grandes</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juicios</a:t>
            </a:r>
            <a:r>
              <a:rPr lang="en-US" sz="2400" b="1" i="1" dirty="0" smtClean="0">
                <a:solidFill>
                  <a:srgbClr val="FF9933"/>
                </a:solidFill>
                <a:effectLst>
                  <a:outerShdw blurRad="38100" dist="38100" dir="2700000" algn="tl">
                    <a:srgbClr val="000000">
                      <a:alpha val="43137"/>
                    </a:srgbClr>
                  </a:outerShdw>
                </a:effectLst>
              </a:rPr>
              <a:t>. Y </a:t>
            </a:r>
            <a:r>
              <a:rPr lang="en-US" sz="2400" b="1" i="1" dirty="0" err="1" smtClean="0">
                <a:solidFill>
                  <a:srgbClr val="FF9933"/>
                </a:solidFill>
                <a:effectLst>
                  <a:outerShdw blurRad="38100" dist="38100" dir="2700000" algn="tl">
                    <a:srgbClr val="000000">
                      <a:alpha val="43137"/>
                    </a:srgbClr>
                  </a:outerShdw>
                </a:effectLst>
              </a:rPr>
              <a:t>Yo</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os</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tomaré</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para</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Mí</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por</a:t>
            </a:r>
            <a:r>
              <a:rPr lang="en-US" sz="2400" b="1" i="1" dirty="0" smtClean="0">
                <a:solidFill>
                  <a:srgbClr val="FF9933"/>
                </a:solidFill>
                <a:effectLst>
                  <a:outerShdw blurRad="38100" dist="38100" dir="2700000" algn="tl">
                    <a:srgbClr val="000000">
                      <a:alpha val="43137"/>
                    </a:srgbClr>
                  </a:outerShdw>
                </a:effectLst>
              </a:rPr>
              <a:t> pueblo y </a:t>
            </a:r>
            <a:r>
              <a:rPr lang="en-US" sz="2400" b="1" i="1" dirty="0" err="1" smtClean="0">
                <a:solidFill>
                  <a:srgbClr val="FF9933"/>
                </a:solidFill>
                <a:effectLst>
                  <a:outerShdw blurRad="38100" dist="38100" dir="2700000" algn="tl">
                    <a:srgbClr val="000000">
                      <a:alpha val="43137"/>
                    </a:srgbClr>
                  </a:outerShdw>
                </a:effectLst>
              </a:rPr>
              <a:t>será</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para</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vosotros</a:t>
            </a:r>
            <a:r>
              <a:rPr lang="en-US" sz="2400" b="1" i="1" dirty="0" smtClean="0">
                <a:solidFill>
                  <a:srgbClr val="FF9933"/>
                </a:solidFill>
                <a:effectLst>
                  <a:outerShdw blurRad="38100" dist="38100" dir="2700000" algn="tl">
                    <a:srgbClr val="000000">
                      <a:alpha val="43137"/>
                    </a:srgbClr>
                  </a:outerShdw>
                </a:effectLst>
              </a:rPr>
              <a:t> un Dios" (6:6-7)</a:t>
            </a:r>
            <a:r>
              <a:rPr lang="en-US" sz="2400" dirty="0" smtClean="0">
                <a:solidFill>
                  <a:srgbClr val="FF9933"/>
                </a:solidFill>
                <a:effectLst>
                  <a:outerShdw blurRad="38100" dist="38100" dir="2700000" algn="tl">
                    <a:srgbClr val="000000">
                      <a:alpha val="43137"/>
                    </a:srgbClr>
                  </a:outerShdw>
                </a:effectLst>
              </a:rPr>
              <a:t> </a:t>
            </a:r>
          </a:p>
          <a:p>
            <a:pPr algn="ctr" hangingPunct="0">
              <a:lnSpc>
                <a:spcPct val="93000"/>
              </a:lnSpc>
              <a:buClr>
                <a:srgbClr val="000000"/>
              </a:buClr>
              <a:buSzPct val="100000"/>
              <a:buFont typeface="Times New Roman" pitchFamily="16" charset="0"/>
              <a:buNone/>
              <a:defRPr/>
            </a:pPr>
            <a:endParaRPr lang="en-US" sz="2400" dirty="0" smtClean="0">
              <a:solidFill>
                <a:srgbClr val="080808"/>
              </a:solidFill>
              <a:effectLst>
                <a:outerShdw blurRad="38100" dist="38100" dir="2700000" algn="tl">
                  <a:srgbClr val="000000">
                    <a:alpha val="43137"/>
                  </a:srgbClr>
                </a:outerShdw>
              </a:effectLst>
            </a:endParaRPr>
          </a:p>
          <a:p>
            <a:pPr lvl="1">
              <a:buFont typeface="Arial" pitchFamily="34" charset="0"/>
              <a:buChar char="•"/>
            </a:pPr>
            <a:r>
              <a:rPr lang="en-US" sz="2400" dirty="0" smtClean="0">
                <a:solidFill>
                  <a:srgbClr val="080808"/>
                </a:solidFill>
              </a:rPr>
              <a:t>Con </a:t>
            </a:r>
            <a:r>
              <a:rPr lang="en-US" sz="2400" dirty="0" err="1" smtClean="0">
                <a:solidFill>
                  <a:srgbClr val="080808"/>
                </a:solidFill>
              </a:rPr>
              <a:t>semejantes</a:t>
            </a:r>
            <a:r>
              <a:rPr lang="en-US" sz="2400" dirty="0" smtClean="0">
                <a:solidFill>
                  <a:srgbClr val="080808"/>
                </a:solidFill>
              </a:rPr>
              <a:t> </a:t>
            </a:r>
            <a:r>
              <a:rPr lang="en-US" sz="2400" dirty="0" err="1" smtClean="0">
                <a:solidFill>
                  <a:srgbClr val="080808"/>
                </a:solidFill>
              </a:rPr>
              <a:t>anormalidades</a:t>
            </a:r>
            <a:r>
              <a:rPr lang="en-US" sz="2400" dirty="0" smtClean="0">
                <a:solidFill>
                  <a:srgbClr val="080808"/>
                </a:solidFill>
              </a:rPr>
              <a:t> en la </a:t>
            </a:r>
            <a:r>
              <a:rPr lang="en-US" sz="2400" dirty="0" err="1" smtClean="0">
                <a:solidFill>
                  <a:srgbClr val="080808"/>
                </a:solidFill>
              </a:rPr>
              <a:t>naturaleza</a:t>
            </a:r>
            <a:r>
              <a:rPr lang="en-US" sz="2400" dirty="0" smtClean="0">
                <a:solidFill>
                  <a:srgbClr val="080808"/>
                </a:solidFill>
              </a:rPr>
              <a:t>, se </a:t>
            </a:r>
            <a:r>
              <a:rPr lang="en-US" sz="2400" dirty="0" err="1" smtClean="0">
                <a:solidFill>
                  <a:srgbClr val="080808"/>
                </a:solidFill>
              </a:rPr>
              <a:t>hizo</a:t>
            </a:r>
            <a:r>
              <a:rPr lang="en-US" sz="2400" dirty="0" smtClean="0">
                <a:solidFill>
                  <a:srgbClr val="080808"/>
                </a:solidFill>
              </a:rPr>
              <a:t> </a:t>
            </a:r>
            <a:r>
              <a:rPr lang="en-US" sz="2400" dirty="0" err="1" smtClean="0">
                <a:solidFill>
                  <a:srgbClr val="080808"/>
                </a:solidFill>
              </a:rPr>
              <a:t>evidente</a:t>
            </a:r>
            <a:r>
              <a:rPr lang="en-US" sz="2400" dirty="0" smtClean="0">
                <a:solidFill>
                  <a:srgbClr val="080808"/>
                </a:solidFill>
              </a:rPr>
              <a:t> la </a:t>
            </a:r>
            <a:r>
              <a:rPr lang="en-US" sz="2400" dirty="0" err="1" smtClean="0">
                <a:solidFill>
                  <a:srgbClr val="080808"/>
                </a:solidFill>
              </a:rPr>
              <a:t>existencia</a:t>
            </a:r>
            <a:r>
              <a:rPr lang="en-US" sz="2400" dirty="0" smtClean="0">
                <a:solidFill>
                  <a:srgbClr val="080808"/>
                </a:solidFill>
              </a:rPr>
              <a:t> de un Ser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dirigía</a:t>
            </a:r>
            <a:r>
              <a:rPr lang="en-US" sz="2400" dirty="0" smtClean="0">
                <a:solidFill>
                  <a:srgbClr val="080808"/>
                </a:solidFill>
              </a:rPr>
              <a:t> y </a:t>
            </a:r>
            <a:r>
              <a:rPr lang="en-US" sz="2400" dirty="0" err="1" smtClean="0">
                <a:solidFill>
                  <a:srgbClr val="080808"/>
                </a:solidFill>
              </a:rPr>
              <a:t>supervisaba</a:t>
            </a:r>
            <a:r>
              <a:rPr lang="en-US" sz="2400" dirty="0" smtClean="0">
                <a:solidFill>
                  <a:srgbClr val="080808"/>
                </a:solidFill>
              </a:rPr>
              <a:t> </a:t>
            </a:r>
            <a:r>
              <a:rPr lang="en-US" sz="2400" dirty="0" err="1" smtClean="0">
                <a:solidFill>
                  <a:srgbClr val="080808"/>
                </a:solidFill>
              </a:rPr>
              <a:t>hasta</a:t>
            </a:r>
            <a:r>
              <a:rPr lang="en-US" sz="2400" dirty="0" smtClean="0">
                <a:solidFill>
                  <a:srgbClr val="080808"/>
                </a:solidFill>
              </a:rPr>
              <a:t> el </a:t>
            </a:r>
            <a:r>
              <a:rPr lang="en-US" sz="2400" dirty="0" err="1" smtClean="0">
                <a:solidFill>
                  <a:srgbClr val="080808"/>
                </a:solidFill>
              </a:rPr>
              <a:t>más</a:t>
            </a:r>
            <a:r>
              <a:rPr lang="en-US" sz="2400" dirty="0" smtClean="0">
                <a:solidFill>
                  <a:srgbClr val="080808"/>
                </a:solidFill>
              </a:rPr>
              <a:t> </a:t>
            </a:r>
            <a:r>
              <a:rPr lang="en-US" sz="2400" dirty="0" err="1" smtClean="0">
                <a:solidFill>
                  <a:srgbClr val="080808"/>
                </a:solidFill>
              </a:rPr>
              <a:t>mínimo</a:t>
            </a:r>
            <a:r>
              <a:rPr lang="en-US" sz="2400" dirty="0" smtClean="0">
                <a:solidFill>
                  <a:srgbClr val="080808"/>
                </a:solidFill>
              </a:rPr>
              <a:t> </a:t>
            </a:r>
            <a:r>
              <a:rPr lang="en-US" sz="2400" dirty="0" err="1" smtClean="0">
                <a:solidFill>
                  <a:srgbClr val="080808"/>
                </a:solidFill>
              </a:rPr>
              <a:t>detalle</a:t>
            </a:r>
            <a:r>
              <a:rPr lang="en-US" sz="2400" dirty="0" smtClean="0">
                <a:solidFill>
                  <a:srgbClr val="080808"/>
                </a:solidFill>
              </a:rPr>
              <a:t> de la </a:t>
            </a:r>
            <a:r>
              <a:rPr lang="en-US" sz="2400" dirty="0" err="1" smtClean="0">
                <a:solidFill>
                  <a:srgbClr val="080808"/>
                </a:solidFill>
              </a:rPr>
              <a:t>realidad</a:t>
            </a:r>
            <a:r>
              <a:rPr lang="en-US" sz="2400" dirty="0" smtClean="0">
                <a:solidFill>
                  <a:srgbClr val="080808"/>
                </a:solidFill>
              </a:rPr>
              <a:t>. </a:t>
            </a:r>
          </a:p>
          <a:p>
            <a:pPr lvl="1">
              <a:buFont typeface="Arial" pitchFamily="34" charset="0"/>
              <a:buChar char="•"/>
            </a:pPr>
            <a:r>
              <a:rPr lang="en-US" sz="2400" dirty="0" smtClean="0">
                <a:solidFill>
                  <a:srgbClr val="080808"/>
                </a:solidFill>
              </a:rPr>
              <a:t>Y </a:t>
            </a:r>
            <a:r>
              <a:rPr lang="en-US" sz="2400" dirty="0" err="1" smtClean="0">
                <a:solidFill>
                  <a:srgbClr val="080808"/>
                </a:solidFill>
              </a:rPr>
              <a:t>fue</a:t>
            </a:r>
            <a:r>
              <a:rPr lang="en-US" sz="2400" dirty="0" smtClean="0">
                <a:solidFill>
                  <a:srgbClr val="080808"/>
                </a:solidFill>
              </a:rPr>
              <a:t> </a:t>
            </a:r>
            <a:r>
              <a:rPr lang="en-US" sz="2400" dirty="0" err="1" smtClean="0">
                <a:solidFill>
                  <a:srgbClr val="080808"/>
                </a:solidFill>
              </a:rPr>
              <a:t>esa</a:t>
            </a:r>
            <a:r>
              <a:rPr lang="en-US" sz="2400" dirty="0" smtClean="0">
                <a:solidFill>
                  <a:srgbClr val="080808"/>
                </a:solidFill>
              </a:rPr>
              <a:t> </a:t>
            </a:r>
            <a:r>
              <a:rPr lang="en-US" sz="2400" dirty="0" err="1" smtClean="0">
                <a:solidFill>
                  <a:srgbClr val="080808"/>
                </a:solidFill>
              </a:rPr>
              <a:t>revelación</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Hashem cambia la </a:t>
            </a:r>
            <a:r>
              <a:rPr lang="en-US" sz="2400" dirty="0" err="1" smtClean="0">
                <a:solidFill>
                  <a:srgbClr val="080808"/>
                </a:solidFill>
              </a:rPr>
              <a:t>naturaleza</a:t>
            </a:r>
            <a:r>
              <a:rPr lang="en-US" sz="2400" dirty="0" smtClean="0">
                <a:solidFill>
                  <a:srgbClr val="080808"/>
                </a:solidFill>
              </a:rPr>
              <a:t> </a:t>
            </a:r>
            <a:r>
              <a:rPr lang="en-US" sz="2400" dirty="0" err="1" smtClean="0">
                <a:solidFill>
                  <a:srgbClr val="080808"/>
                </a:solidFill>
              </a:rPr>
              <a:t>según</a:t>
            </a:r>
            <a:r>
              <a:rPr lang="en-US" sz="2400" dirty="0" smtClean="0">
                <a:solidFill>
                  <a:srgbClr val="080808"/>
                </a:solidFill>
              </a:rPr>
              <a:t> Su </a:t>
            </a:r>
            <a:r>
              <a:rPr lang="en-US" sz="2400" dirty="0" err="1" smtClean="0">
                <a:solidFill>
                  <a:srgbClr val="080808"/>
                </a:solidFill>
              </a:rPr>
              <a:t>voluntad</a:t>
            </a:r>
            <a:r>
              <a:rPr lang="en-US" sz="2400" dirty="0" smtClean="0">
                <a:solidFill>
                  <a:srgbClr val="080808"/>
                </a:solidFill>
              </a:rPr>
              <a:t>, la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abrió</a:t>
            </a:r>
            <a:r>
              <a:rPr lang="en-US" sz="2400" dirty="0" smtClean="0">
                <a:solidFill>
                  <a:srgbClr val="080808"/>
                </a:solidFill>
              </a:rPr>
              <a:t> el </a:t>
            </a:r>
            <a:r>
              <a:rPr lang="en-US" sz="2400" dirty="0" err="1" smtClean="0">
                <a:solidFill>
                  <a:srgbClr val="080808"/>
                </a:solidFill>
              </a:rPr>
              <a:t>camino</a:t>
            </a:r>
            <a:r>
              <a:rPr lang="en-US" sz="2400" dirty="0" smtClean="0">
                <a:solidFill>
                  <a:srgbClr val="080808"/>
                </a:solidFill>
              </a:rPr>
              <a:t> a la </a:t>
            </a:r>
            <a:r>
              <a:rPr lang="en-US" sz="2400" dirty="0" err="1" smtClean="0">
                <a:solidFill>
                  <a:srgbClr val="080808"/>
                </a:solidFill>
              </a:rPr>
              <a:t>posibilidad</a:t>
            </a:r>
            <a:r>
              <a:rPr lang="en-US" sz="2400" dirty="0" smtClean="0">
                <a:solidFill>
                  <a:srgbClr val="080808"/>
                </a:solidFill>
              </a:rPr>
              <a:t> de la </a:t>
            </a:r>
            <a:r>
              <a:rPr lang="en-US" sz="2400" dirty="0" err="1" smtClean="0">
                <a:solidFill>
                  <a:srgbClr val="080808"/>
                </a:solidFill>
              </a:rPr>
              <a:t>revelación</a:t>
            </a:r>
            <a:r>
              <a:rPr lang="en-US" sz="2400" dirty="0" smtClean="0">
                <a:solidFill>
                  <a:srgbClr val="080808"/>
                </a:solidFill>
              </a:rPr>
              <a:t> del </a:t>
            </a:r>
            <a:r>
              <a:rPr lang="en-US" sz="2400" dirty="0" err="1" smtClean="0">
                <a:solidFill>
                  <a:srgbClr val="080808"/>
                </a:solidFill>
              </a:rPr>
              <a:t>Propio</a:t>
            </a:r>
            <a:r>
              <a:rPr lang="en-US" sz="2400" dirty="0" smtClean="0">
                <a:solidFill>
                  <a:srgbClr val="080808"/>
                </a:solidFill>
              </a:rPr>
              <a:t> Hashem en el </a:t>
            </a:r>
            <a:r>
              <a:rPr lang="en-US" sz="2400" dirty="0" err="1" smtClean="0">
                <a:solidFill>
                  <a:srgbClr val="080808"/>
                </a:solidFill>
              </a:rPr>
              <a:t>Sinaí</a:t>
            </a:r>
            <a:r>
              <a:rPr lang="en-US" sz="2400" dirty="0" smtClean="0">
                <a:solidFill>
                  <a:srgbClr val="080808"/>
                </a:solidFill>
              </a:rPr>
              <a:t>, y la </a:t>
            </a:r>
            <a:r>
              <a:rPr lang="en-US" sz="2400" dirty="0" err="1" smtClean="0">
                <a:solidFill>
                  <a:srgbClr val="080808"/>
                </a:solidFill>
              </a:rPr>
              <a:t>entrega</a:t>
            </a:r>
            <a:r>
              <a:rPr lang="en-US" sz="2400" dirty="0" smtClean="0">
                <a:solidFill>
                  <a:srgbClr val="080808"/>
                </a:solidFill>
              </a:rPr>
              <a:t> de los </a:t>
            </a:r>
            <a:r>
              <a:rPr lang="en-US" sz="2400" dirty="0" err="1" smtClean="0">
                <a:solidFill>
                  <a:srgbClr val="080808"/>
                </a:solidFill>
              </a:rPr>
              <a:t>diez</a:t>
            </a:r>
            <a:r>
              <a:rPr lang="en-US" sz="2400" dirty="0" smtClean="0">
                <a:solidFill>
                  <a:srgbClr val="080808"/>
                </a:solidFill>
              </a:rPr>
              <a:t> </a:t>
            </a:r>
            <a:r>
              <a:rPr lang="en-US" sz="2400" dirty="0" err="1" smtClean="0">
                <a:solidFill>
                  <a:srgbClr val="080808"/>
                </a:solidFill>
              </a:rPr>
              <a:t>Mandamientos</a:t>
            </a:r>
            <a:r>
              <a:rPr lang="en-US" sz="2400" dirty="0" smtClean="0">
                <a:solidFill>
                  <a:srgbClr val="080808"/>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n-US" sz="2400" b="1" i="1" dirty="0" smtClean="0">
                <a:solidFill>
                  <a:srgbClr val="FF9933"/>
                </a:solidFill>
                <a:effectLst>
                  <a:outerShdw blurRad="38100" dist="38100" dir="2700000" algn="tl">
                    <a:srgbClr val="000000">
                      <a:alpha val="43137"/>
                    </a:srgbClr>
                  </a:outerShdw>
                </a:effectLst>
              </a:rPr>
              <a:t>"Y </a:t>
            </a:r>
            <a:r>
              <a:rPr lang="en-US" sz="2400" b="1" i="1" dirty="0" err="1" smtClean="0">
                <a:solidFill>
                  <a:srgbClr val="FF9933"/>
                </a:solidFill>
                <a:effectLst>
                  <a:outerShdw blurRad="38100" dist="38100" dir="2700000" algn="tl">
                    <a:srgbClr val="000000">
                      <a:alpha val="43137"/>
                    </a:srgbClr>
                  </a:outerShdw>
                </a:effectLst>
              </a:rPr>
              <a:t>Yo</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os</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redimiré</a:t>
            </a:r>
            <a:r>
              <a:rPr lang="en-US" sz="2400" b="1" i="1" dirty="0" smtClean="0">
                <a:solidFill>
                  <a:srgbClr val="FF9933"/>
                </a:solidFill>
                <a:effectLst>
                  <a:outerShdw blurRad="38100" dist="38100" dir="2700000" algn="tl">
                    <a:srgbClr val="000000">
                      <a:alpha val="43137"/>
                    </a:srgbClr>
                  </a:outerShdw>
                </a:effectLst>
              </a:rPr>
              <a:t> con </a:t>
            </a:r>
            <a:r>
              <a:rPr lang="en-US" sz="2400" b="1" i="1" dirty="0" err="1" smtClean="0">
                <a:solidFill>
                  <a:srgbClr val="FF9933"/>
                </a:solidFill>
                <a:effectLst>
                  <a:outerShdw blurRad="38100" dist="38100" dir="2700000" algn="tl">
                    <a:srgbClr val="000000">
                      <a:alpha val="43137"/>
                    </a:srgbClr>
                  </a:outerShdw>
                </a:effectLst>
              </a:rPr>
              <a:t>brazo</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extendido</a:t>
            </a:r>
            <a:r>
              <a:rPr lang="en-US" sz="2400" b="1" i="1" dirty="0" smtClean="0">
                <a:solidFill>
                  <a:srgbClr val="FF9933"/>
                </a:solidFill>
                <a:effectLst>
                  <a:outerShdw blurRad="38100" dist="38100" dir="2700000" algn="tl">
                    <a:srgbClr val="000000">
                      <a:alpha val="43137"/>
                    </a:srgbClr>
                  </a:outerShdw>
                </a:effectLst>
              </a:rPr>
              <a:t> y </a:t>
            </a:r>
            <a:r>
              <a:rPr lang="en-US" sz="2400" b="1" i="1" dirty="0" err="1" smtClean="0">
                <a:solidFill>
                  <a:srgbClr val="FF9933"/>
                </a:solidFill>
                <a:effectLst>
                  <a:outerShdw blurRad="38100" dist="38100" dir="2700000" algn="tl">
                    <a:srgbClr val="000000">
                      <a:alpha val="43137"/>
                    </a:srgbClr>
                  </a:outerShdw>
                </a:effectLst>
              </a:rPr>
              <a:t>grandes</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juicios</a:t>
            </a:r>
            <a:r>
              <a:rPr lang="en-US" sz="2400" b="1" i="1" dirty="0" smtClean="0">
                <a:solidFill>
                  <a:srgbClr val="FF9933"/>
                </a:solidFill>
                <a:effectLst>
                  <a:outerShdw blurRad="38100" dist="38100" dir="2700000" algn="tl">
                    <a:srgbClr val="000000">
                      <a:alpha val="43137"/>
                    </a:srgbClr>
                  </a:outerShdw>
                </a:effectLst>
              </a:rPr>
              <a:t>. Y </a:t>
            </a:r>
            <a:r>
              <a:rPr lang="en-US" sz="2400" b="1" i="1" dirty="0" err="1" smtClean="0">
                <a:solidFill>
                  <a:srgbClr val="FF9933"/>
                </a:solidFill>
                <a:effectLst>
                  <a:outerShdw blurRad="38100" dist="38100" dir="2700000" algn="tl">
                    <a:srgbClr val="000000">
                      <a:alpha val="43137"/>
                    </a:srgbClr>
                  </a:outerShdw>
                </a:effectLst>
              </a:rPr>
              <a:t>Yo</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os</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tomaré</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para</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Mí</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por</a:t>
            </a:r>
            <a:r>
              <a:rPr lang="en-US" sz="2400" b="1" i="1" dirty="0" smtClean="0">
                <a:solidFill>
                  <a:srgbClr val="FF9933"/>
                </a:solidFill>
                <a:effectLst>
                  <a:outerShdw blurRad="38100" dist="38100" dir="2700000" algn="tl">
                    <a:srgbClr val="000000">
                      <a:alpha val="43137"/>
                    </a:srgbClr>
                  </a:outerShdw>
                </a:effectLst>
              </a:rPr>
              <a:t> pueblo y </a:t>
            </a:r>
            <a:r>
              <a:rPr lang="en-US" sz="2400" b="1" i="1" dirty="0" err="1" smtClean="0">
                <a:solidFill>
                  <a:srgbClr val="FF9933"/>
                </a:solidFill>
                <a:effectLst>
                  <a:outerShdw blurRad="38100" dist="38100" dir="2700000" algn="tl">
                    <a:srgbClr val="000000">
                      <a:alpha val="43137"/>
                    </a:srgbClr>
                  </a:outerShdw>
                </a:effectLst>
              </a:rPr>
              <a:t>será</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para</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vosotros</a:t>
            </a:r>
            <a:r>
              <a:rPr lang="en-US" sz="2400" b="1" i="1" dirty="0" smtClean="0">
                <a:solidFill>
                  <a:srgbClr val="FF9933"/>
                </a:solidFill>
                <a:effectLst>
                  <a:outerShdw blurRad="38100" dist="38100" dir="2700000" algn="tl">
                    <a:srgbClr val="000000">
                      <a:alpha val="43137"/>
                    </a:srgbClr>
                  </a:outerShdw>
                </a:effectLst>
              </a:rPr>
              <a:t> un Dios" (6:6-7)</a:t>
            </a:r>
            <a:r>
              <a:rPr lang="en-US" sz="2400" dirty="0" smtClean="0">
                <a:solidFill>
                  <a:srgbClr val="FF9933"/>
                </a:solidFill>
                <a:effectLst>
                  <a:outerShdw blurRad="38100" dist="38100" dir="2700000" algn="tl">
                    <a:srgbClr val="000000">
                      <a:alpha val="43137"/>
                    </a:srgbClr>
                  </a:outerShdw>
                </a:effectLst>
              </a:rPr>
              <a:t> </a:t>
            </a:r>
          </a:p>
          <a:p>
            <a:pPr algn="ctr" hangingPunct="0">
              <a:lnSpc>
                <a:spcPct val="93000"/>
              </a:lnSpc>
              <a:buClr>
                <a:srgbClr val="000000"/>
              </a:buClr>
              <a:buSzPct val="100000"/>
              <a:buFont typeface="Times New Roman" pitchFamily="16" charset="0"/>
              <a:buNone/>
              <a:defRPr/>
            </a:pPr>
            <a:endParaRPr lang="en-US" sz="2400" dirty="0" smtClean="0">
              <a:solidFill>
                <a:srgbClr val="080808"/>
              </a:solidFill>
              <a:effectLst>
                <a:outerShdw blurRad="38100" dist="38100" dir="2700000" algn="tl">
                  <a:srgbClr val="000000">
                    <a:alpha val="43137"/>
                  </a:srgbClr>
                </a:outerShdw>
              </a:effectLst>
            </a:endParaRPr>
          </a:p>
          <a:p>
            <a:pPr lvl="1">
              <a:buFont typeface="Arial" pitchFamily="34" charset="0"/>
              <a:buChar char="•"/>
            </a:pPr>
            <a:r>
              <a:rPr lang="en-US" sz="2400" dirty="0" smtClean="0">
                <a:solidFill>
                  <a:srgbClr val="080808"/>
                </a:solidFill>
              </a:rPr>
              <a:t>En </a:t>
            </a:r>
            <a:r>
              <a:rPr lang="en-US" sz="2400" dirty="0" err="1" smtClean="0">
                <a:solidFill>
                  <a:srgbClr val="080808"/>
                </a:solidFill>
              </a:rPr>
              <a:t>otras</a:t>
            </a:r>
            <a:r>
              <a:rPr lang="en-US" sz="2400" dirty="0" smtClean="0">
                <a:solidFill>
                  <a:srgbClr val="080808"/>
                </a:solidFill>
              </a:rPr>
              <a:t> </a:t>
            </a:r>
            <a:r>
              <a:rPr lang="en-US" sz="2400" dirty="0" err="1" smtClean="0">
                <a:solidFill>
                  <a:srgbClr val="080808"/>
                </a:solidFill>
              </a:rPr>
              <a:t>palabras</a:t>
            </a:r>
            <a:r>
              <a:rPr lang="en-US" sz="2400" dirty="0" smtClean="0">
                <a:solidFill>
                  <a:srgbClr val="080808"/>
                </a:solidFill>
              </a:rPr>
              <a:t>, a </a:t>
            </a:r>
            <a:r>
              <a:rPr lang="en-US" sz="2400" dirty="0" err="1" smtClean="0">
                <a:solidFill>
                  <a:srgbClr val="080808"/>
                </a:solidFill>
              </a:rPr>
              <a:t>través</a:t>
            </a:r>
            <a:r>
              <a:rPr lang="en-US" sz="2400" dirty="0" smtClean="0">
                <a:solidFill>
                  <a:srgbClr val="080808"/>
                </a:solidFill>
              </a:rPr>
              <a:t> de los "</a:t>
            </a:r>
            <a:r>
              <a:rPr lang="en-US" sz="2400" dirty="0" err="1" smtClean="0">
                <a:solidFill>
                  <a:srgbClr val="080808"/>
                </a:solidFill>
              </a:rPr>
              <a:t>grandes</a:t>
            </a:r>
            <a:r>
              <a:rPr lang="en-US" sz="2400" dirty="0" smtClean="0">
                <a:solidFill>
                  <a:srgbClr val="080808"/>
                </a:solidFill>
              </a:rPr>
              <a:t> </a:t>
            </a:r>
            <a:r>
              <a:rPr lang="en-US" sz="2400" dirty="0" err="1" smtClean="0">
                <a:solidFill>
                  <a:srgbClr val="080808"/>
                </a:solidFill>
              </a:rPr>
              <a:t>juicios</a:t>
            </a:r>
            <a:r>
              <a:rPr lang="en-US" sz="2400" dirty="0" smtClean="0">
                <a:solidFill>
                  <a:srgbClr val="080808"/>
                </a:solidFill>
              </a:rPr>
              <a:t>", las </a:t>
            </a:r>
            <a:r>
              <a:rPr lang="en-US" sz="2400" dirty="0" err="1" smtClean="0">
                <a:solidFill>
                  <a:srgbClr val="080808"/>
                </a:solidFill>
              </a:rPr>
              <a:t>diez</a:t>
            </a:r>
            <a:r>
              <a:rPr lang="en-US" sz="2400" dirty="0" smtClean="0">
                <a:solidFill>
                  <a:srgbClr val="080808"/>
                </a:solidFill>
              </a:rPr>
              <a:t> </a:t>
            </a:r>
            <a:r>
              <a:rPr lang="en-US" sz="2400" dirty="0" err="1" smtClean="0">
                <a:solidFill>
                  <a:srgbClr val="080808"/>
                </a:solidFill>
              </a:rPr>
              <a:t>plagas</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alteraron</a:t>
            </a:r>
            <a:r>
              <a:rPr lang="en-US" sz="2400" dirty="0" smtClean="0">
                <a:solidFill>
                  <a:srgbClr val="080808"/>
                </a:solidFill>
              </a:rPr>
              <a:t> las "</a:t>
            </a:r>
            <a:r>
              <a:rPr lang="en-US" sz="2400" dirty="0" err="1" smtClean="0">
                <a:solidFill>
                  <a:srgbClr val="080808"/>
                </a:solidFill>
              </a:rPr>
              <a:t>leyes</a:t>
            </a:r>
            <a:r>
              <a:rPr lang="en-US" sz="2400" dirty="0" smtClean="0">
                <a:solidFill>
                  <a:srgbClr val="080808"/>
                </a:solidFill>
              </a:rPr>
              <a:t> de la </a:t>
            </a:r>
            <a:r>
              <a:rPr lang="en-US" sz="2400" dirty="0" err="1" smtClean="0">
                <a:solidFill>
                  <a:srgbClr val="080808"/>
                </a:solidFill>
              </a:rPr>
              <a:t>naturaleza</a:t>
            </a:r>
            <a:r>
              <a:rPr lang="en-US" sz="2400" dirty="0" smtClean="0">
                <a:solidFill>
                  <a:srgbClr val="080808"/>
                </a:solidFill>
              </a:rPr>
              <a:t>", se </a:t>
            </a:r>
            <a:r>
              <a:rPr lang="en-US" sz="2400" dirty="0" err="1" smtClean="0">
                <a:solidFill>
                  <a:srgbClr val="080808"/>
                </a:solidFill>
              </a:rPr>
              <a:t>hizo</a:t>
            </a:r>
            <a:r>
              <a:rPr lang="en-US" sz="2400" dirty="0" smtClean="0">
                <a:solidFill>
                  <a:srgbClr val="080808"/>
                </a:solidFill>
              </a:rPr>
              <a:t> </a:t>
            </a:r>
            <a:r>
              <a:rPr lang="en-US" sz="2400" dirty="0" err="1" smtClean="0">
                <a:solidFill>
                  <a:srgbClr val="080808"/>
                </a:solidFill>
              </a:rPr>
              <a:t>realidad</a:t>
            </a:r>
            <a:r>
              <a:rPr lang="en-US" sz="2400" dirty="0" smtClean="0">
                <a:solidFill>
                  <a:srgbClr val="080808"/>
                </a:solidFill>
              </a:rPr>
              <a:t> la </a:t>
            </a:r>
            <a:r>
              <a:rPr lang="en-US" sz="2400" dirty="0" err="1" smtClean="0">
                <a:solidFill>
                  <a:srgbClr val="080808"/>
                </a:solidFill>
              </a:rPr>
              <a:t>posibilidad</a:t>
            </a:r>
            <a:r>
              <a:rPr lang="en-US" sz="2400" dirty="0" smtClean="0">
                <a:solidFill>
                  <a:srgbClr val="080808"/>
                </a:solidFill>
              </a:rPr>
              <a:t> de "</a:t>
            </a:r>
            <a:r>
              <a:rPr lang="en-US" sz="2400" dirty="0" err="1" smtClean="0">
                <a:solidFill>
                  <a:srgbClr val="080808"/>
                </a:solidFill>
              </a:rPr>
              <a:t>os</a:t>
            </a:r>
            <a:r>
              <a:rPr lang="en-US" sz="2400" dirty="0" smtClean="0">
                <a:solidFill>
                  <a:srgbClr val="080808"/>
                </a:solidFill>
              </a:rPr>
              <a:t> </a:t>
            </a:r>
            <a:r>
              <a:rPr lang="en-US" sz="2400" dirty="0" err="1" smtClean="0">
                <a:solidFill>
                  <a:srgbClr val="080808"/>
                </a:solidFill>
              </a:rPr>
              <a:t>tomaré</a:t>
            </a:r>
            <a:r>
              <a:rPr lang="en-US" sz="2400" dirty="0" smtClean="0">
                <a:solidFill>
                  <a:srgbClr val="080808"/>
                </a:solidFill>
              </a:rPr>
              <a:t> </a:t>
            </a:r>
            <a:r>
              <a:rPr lang="en-US" sz="2400" dirty="0" err="1" smtClean="0">
                <a:solidFill>
                  <a:srgbClr val="080808"/>
                </a:solidFill>
              </a:rPr>
              <a:t>para</a:t>
            </a:r>
            <a:r>
              <a:rPr lang="en-US" sz="2400" dirty="0" smtClean="0">
                <a:solidFill>
                  <a:srgbClr val="080808"/>
                </a:solidFill>
              </a:rPr>
              <a:t> </a:t>
            </a:r>
            <a:r>
              <a:rPr lang="en-US" sz="2400" dirty="0" err="1" smtClean="0">
                <a:solidFill>
                  <a:srgbClr val="080808"/>
                </a:solidFill>
              </a:rPr>
              <a:t>Mí</a:t>
            </a:r>
            <a:r>
              <a:rPr lang="en-US" sz="2400" dirty="0" smtClean="0">
                <a:solidFill>
                  <a:srgbClr val="080808"/>
                </a:solidFill>
              </a:rPr>
              <a:t> </a:t>
            </a:r>
            <a:r>
              <a:rPr lang="en-US" sz="2400" dirty="0" err="1" smtClean="0">
                <a:solidFill>
                  <a:srgbClr val="080808"/>
                </a:solidFill>
              </a:rPr>
              <a:t>por</a:t>
            </a:r>
            <a:r>
              <a:rPr lang="en-US" sz="2400" dirty="0" smtClean="0">
                <a:solidFill>
                  <a:srgbClr val="080808"/>
                </a:solidFill>
              </a:rPr>
              <a:t> pueblo", con la </a:t>
            </a:r>
            <a:r>
              <a:rPr lang="en-US" sz="2400" dirty="0" err="1" smtClean="0">
                <a:solidFill>
                  <a:srgbClr val="080808"/>
                </a:solidFill>
              </a:rPr>
              <a:t>entrega</a:t>
            </a:r>
            <a:r>
              <a:rPr lang="en-US" sz="2400" dirty="0" smtClean="0">
                <a:solidFill>
                  <a:srgbClr val="080808"/>
                </a:solidFill>
              </a:rPr>
              <a:t> de los </a:t>
            </a:r>
            <a:r>
              <a:rPr lang="en-US" sz="2400" dirty="0" err="1" smtClean="0">
                <a:solidFill>
                  <a:srgbClr val="080808"/>
                </a:solidFill>
              </a:rPr>
              <a:t>Diez</a:t>
            </a:r>
            <a:r>
              <a:rPr lang="en-US" sz="2400" dirty="0" smtClean="0">
                <a:solidFill>
                  <a:srgbClr val="080808"/>
                </a:solidFill>
              </a:rPr>
              <a:t> </a:t>
            </a:r>
            <a:r>
              <a:rPr lang="en-US" sz="2400" dirty="0" err="1" smtClean="0">
                <a:solidFill>
                  <a:srgbClr val="080808"/>
                </a:solidFill>
              </a:rPr>
              <a:t>Mandamientos</a:t>
            </a:r>
            <a:r>
              <a:rPr lang="en-US" sz="2400" dirty="0" smtClean="0">
                <a:solidFill>
                  <a:srgbClr val="080808"/>
                </a:solidFill>
              </a:rPr>
              <a:t> en el </a:t>
            </a:r>
            <a:r>
              <a:rPr lang="en-US" sz="2400" dirty="0" err="1" smtClean="0">
                <a:solidFill>
                  <a:srgbClr val="080808"/>
                </a:solidFill>
              </a:rPr>
              <a:t>Sinaí</a:t>
            </a:r>
            <a:r>
              <a:rPr lang="en-US" sz="2400" dirty="0" smtClean="0">
                <a:solidFill>
                  <a:srgbClr val="080808"/>
                </a:solidFill>
              </a:rPr>
              <a:t>. </a:t>
            </a:r>
          </a:p>
          <a:p>
            <a:pPr lvl="1">
              <a:buFont typeface="Arial" pitchFamily="34" charset="0"/>
              <a:buChar char="•"/>
            </a:pPr>
            <a:r>
              <a:rPr lang="en-US" sz="2400" dirty="0" smtClean="0">
                <a:solidFill>
                  <a:srgbClr val="080808"/>
                </a:solidFill>
              </a:rPr>
              <a:t>(</a:t>
            </a:r>
            <a:r>
              <a:rPr lang="en-US" sz="2400" i="1" dirty="0" err="1" smtClean="0">
                <a:solidFill>
                  <a:srgbClr val="080808"/>
                </a:solidFill>
              </a:rPr>
              <a:t>Jidushei</a:t>
            </a:r>
            <a:r>
              <a:rPr lang="en-US" sz="2400" i="1" dirty="0" smtClean="0">
                <a:solidFill>
                  <a:srgbClr val="080808"/>
                </a:solidFill>
              </a:rPr>
              <a:t> ha Rim en </a:t>
            </a:r>
            <a:r>
              <a:rPr lang="en-US" sz="2400" i="1" dirty="0" err="1" smtClean="0">
                <a:solidFill>
                  <a:srgbClr val="080808"/>
                </a:solidFill>
              </a:rPr>
              <a:t>Maianá</a:t>
            </a:r>
            <a:r>
              <a:rPr lang="en-US" sz="2400" i="1" dirty="0" smtClean="0">
                <a:solidFill>
                  <a:srgbClr val="080808"/>
                </a:solidFill>
              </a:rPr>
              <a:t> </a:t>
            </a:r>
            <a:r>
              <a:rPr lang="en-US" sz="2400" i="1" dirty="0" err="1" smtClean="0">
                <a:solidFill>
                  <a:srgbClr val="080808"/>
                </a:solidFill>
              </a:rPr>
              <a:t>shel</a:t>
            </a:r>
            <a:r>
              <a:rPr lang="en-US" sz="2400" i="1" dirty="0" smtClean="0">
                <a:solidFill>
                  <a:srgbClr val="080808"/>
                </a:solidFill>
              </a:rPr>
              <a:t> Torá</a:t>
            </a:r>
            <a:r>
              <a:rPr lang="en-US" sz="2400" dirty="0" smtClean="0">
                <a:solidFill>
                  <a:srgbClr val="080808"/>
                </a:solidFill>
              </a:rPr>
              <a:t>)</a:t>
            </a:r>
          </a:p>
          <a:p>
            <a:pPr lvl="1">
              <a:buFont typeface="Arial" pitchFamily="34" charset="0"/>
              <a:buChar char="•"/>
            </a:pP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defRPr/>
            </a:pPr>
            <a:r>
              <a:rPr lang="en-US" sz="2400" b="1" i="1" dirty="0" smtClean="0">
                <a:solidFill>
                  <a:srgbClr val="FF9933"/>
                </a:solidFill>
                <a:effectLst>
                  <a:outerShdw blurRad="38100" dist="38100" dir="2700000" algn="tl">
                    <a:srgbClr val="000000">
                      <a:alpha val="43137"/>
                    </a:srgbClr>
                  </a:outerShdw>
                </a:effectLst>
              </a:rPr>
              <a:t>""Y </a:t>
            </a:r>
            <a:r>
              <a:rPr lang="en-US" sz="2400" b="1" i="1" dirty="0" err="1" smtClean="0">
                <a:solidFill>
                  <a:srgbClr val="FF9933"/>
                </a:solidFill>
                <a:effectLst>
                  <a:outerShdw blurRad="38100" dist="38100" dir="2700000" algn="tl">
                    <a:srgbClr val="000000">
                      <a:alpha val="43137"/>
                    </a:srgbClr>
                  </a:outerShdw>
                </a:effectLst>
              </a:rPr>
              <a:t>os</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tomaré</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para</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Mí</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por</a:t>
            </a:r>
            <a:r>
              <a:rPr lang="en-US" sz="2400" b="1" i="1" dirty="0" smtClean="0">
                <a:solidFill>
                  <a:srgbClr val="FF9933"/>
                </a:solidFill>
                <a:effectLst>
                  <a:outerShdw blurRad="38100" dist="38100" dir="2700000" algn="tl">
                    <a:srgbClr val="000000">
                      <a:alpha val="43137"/>
                    </a:srgbClr>
                  </a:outerShdw>
                </a:effectLst>
              </a:rPr>
              <a:t> pueblo y </a:t>
            </a:r>
            <a:r>
              <a:rPr lang="en-US" sz="2400" b="1" i="1" dirty="0" err="1" smtClean="0">
                <a:solidFill>
                  <a:srgbClr val="FF9933"/>
                </a:solidFill>
                <a:effectLst>
                  <a:outerShdw blurRad="38100" dist="38100" dir="2700000" algn="tl">
                    <a:srgbClr val="000000">
                      <a:alpha val="43137"/>
                    </a:srgbClr>
                  </a:outerShdw>
                </a:effectLst>
              </a:rPr>
              <a:t>Yo</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seré</a:t>
            </a:r>
            <a:r>
              <a:rPr lang="en-US" sz="2400" b="1" i="1" dirty="0" smtClean="0">
                <a:solidFill>
                  <a:srgbClr val="FF9933"/>
                </a:solidFill>
                <a:effectLst>
                  <a:outerShdw blurRad="38100" dist="38100" dir="2700000" algn="tl">
                    <a:srgbClr val="000000">
                      <a:alpha val="43137"/>
                    </a:srgbClr>
                  </a:outerShdw>
                </a:effectLst>
              </a:rPr>
              <a:t> un Dios </a:t>
            </a:r>
            <a:r>
              <a:rPr lang="en-US" sz="2400" b="1" i="1" dirty="0" err="1" smtClean="0">
                <a:solidFill>
                  <a:srgbClr val="FF9933"/>
                </a:solidFill>
                <a:effectLst>
                  <a:outerShdw blurRad="38100" dist="38100" dir="2700000" algn="tl">
                    <a:srgbClr val="000000">
                      <a:alpha val="43137"/>
                    </a:srgbClr>
                  </a:outerShdw>
                </a:effectLst>
              </a:rPr>
              <a:t>para</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vosotros</a:t>
            </a:r>
            <a:r>
              <a:rPr lang="en-US" sz="2400" b="1" i="1" dirty="0" smtClean="0">
                <a:solidFill>
                  <a:srgbClr val="FF9933"/>
                </a:solidFill>
                <a:effectLst>
                  <a:outerShdw blurRad="38100" dist="38100" dir="2700000" algn="tl">
                    <a:srgbClr val="000000">
                      <a:alpha val="43137"/>
                    </a:srgbClr>
                  </a:outerShdw>
                </a:effectLst>
              </a:rPr>
              <a:t>" (6:7)</a:t>
            </a:r>
            <a:r>
              <a:rPr lang="en-US" sz="2400" dirty="0" smtClean="0">
                <a:solidFill>
                  <a:srgbClr val="FF9933"/>
                </a:solidFill>
                <a:effectLst>
                  <a:outerShdw blurRad="38100" dist="38100" dir="2700000" algn="tl">
                    <a:srgbClr val="000000">
                      <a:alpha val="43137"/>
                    </a:srgbClr>
                  </a:outerShdw>
                </a:effectLst>
              </a:rPr>
              <a:t> </a:t>
            </a:r>
          </a:p>
          <a:p>
            <a:pPr lvl="1" algn="ctr" hangingPunct="0">
              <a:lnSpc>
                <a:spcPct val="93000"/>
              </a:lnSpc>
              <a:buClr>
                <a:srgbClr val="000000"/>
              </a:buClr>
              <a:buSzPct val="100000"/>
              <a:buFont typeface="Arial" pitchFamily="34" charset="0"/>
              <a:buChar char="•"/>
              <a:defRPr/>
            </a:pPr>
            <a:endParaRPr lang="en-US" sz="3200" dirty="0" smtClean="0">
              <a:solidFill>
                <a:srgbClr val="080808"/>
              </a:solidFill>
              <a:effectLst>
                <a:outerShdw blurRad="38100" dist="38100" dir="2700000" algn="tl">
                  <a:srgbClr val="000000">
                    <a:alpha val="43137"/>
                  </a:srgbClr>
                </a:outerShdw>
              </a:effectLst>
            </a:endParaRPr>
          </a:p>
          <a:p>
            <a:pPr lvl="1">
              <a:buFont typeface="Arial" pitchFamily="34" charset="0"/>
              <a:buChar char="•"/>
            </a:pPr>
            <a:r>
              <a:rPr lang="en-US" sz="2400" dirty="0" smtClean="0">
                <a:solidFill>
                  <a:srgbClr val="080808"/>
                </a:solidFill>
              </a:rPr>
              <a:t>No hay </a:t>
            </a:r>
            <a:r>
              <a:rPr lang="en-US" sz="2400" dirty="0" err="1" smtClean="0">
                <a:solidFill>
                  <a:srgbClr val="080808"/>
                </a:solidFill>
              </a:rPr>
              <a:t>nadie</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sea </a:t>
            </a:r>
            <a:r>
              <a:rPr lang="en-US" sz="2400" dirty="0" err="1" smtClean="0">
                <a:solidFill>
                  <a:srgbClr val="080808"/>
                </a:solidFill>
              </a:rPr>
              <a:t>capaz</a:t>
            </a:r>
            <a:r>
              <a:rPr lang="en-US" sz="2400" dirty="0" smtClean="0">
                <a:solidFill>
                  <a:srgbClr val="080808"/>
                </a:solidFill>
              </a:rPr>
              <a:t> de </a:t>
            </a:r>
            <a:r>
              <a:rPr lang="en-US" sz="2400" dirty="0" err="1" smtClean="0">
                <a:solidFill>
                  <a:srgbClr val="080808"/>
                </a:solidFill>
              </a:rPr>
              <a:t>conocer</a:t>
            </a:r>
            <a:r>
              <a:rPr lang="en-US" sz="2400" dirty="0" smtClean="0">
                <a:solidFill>
                  <a:srgbClr val="080808"/>
                </a:solidFill>
              </a:rPr>
              <a:t> a Dios. </a:t>
            </a:r>
          </a:p>
          <a:p>
            <a:pPr lvl="1">
              <a:buFont typeface="Arial" pitchFamily="34" charset="0"/>
              <a:buChar char="•"/>
            </a:pPr>
            <a:r>
              <a:rPr lang="en-US" sz="2400" dirty="0" smtClean="0">
                <a:solidFill>
                  <a:srgbClr val="080808"/>
                </a:solidFill>
              </a:rPr>
              <a:t>No hay </a:t>
            </a:r>
            <a:r>
              <a:rPr lang="en-US" sz="2400" dirty="0" err="1" smtClean="0">
                <a:solidFill>
                  <a:srgbClr val="080808"/>
                </a:solidFill>
              </a:rPr>
              <a:t>concepto</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logre</a:t>
            </a:r>
            <a:r>
              <a:rPr lang="en-US" sz="2400" dirty="0" smtClean="0">
                <a:solidFill>
                  <a:srgbClr val="080808"/>
                </a:solidFill>
              </a:rPr>
              <a:t> </a:t>
            </a:r>
            <a:r>
              <a:rPr lang="en-US" sz="2400" dirty="0" err="1" smtClean="0">
                <a:solidFill>
                  <a:srgbClr val="080808"/>
                </a:solidFill>
              </a:rPr>
              <a:t>definirlo</a:t>
            </a:r>
            <a:r>
              <a:rPr lang="en-US" sz="2400" dirty="0" smtClean="0">
                <a:solidFill>
                  <a:srgbClr val="080808"/>
                </a:solidFill>
              </a:rPr>
              <a:t>. </a:t>
            </a:r>
          </a:p>
          <a:p>
            <a:pPr lvl="1">
              <a:buFont typeface="Arial" pitchFamily="34" charset="0"/>
              <a:buChar char="•"/>
            </a:pPr>
            <a:r>
              <a:rPr lang="en-US" sz="2400" dirty="0" smtClean="0">
                <a:solidFill>
                  <a:srgbClr val="080808"/>
                </a:solidFill>
              </a:rPr>
              <a:t>No hay </a:t>
            </a:r>
            <a:r>
              <a:rPr lang="en-US" sz="2400" dirty="0" err="1" smtClean="0">
                <a:solidFill>
                  <a:srgbClr val="080808"/>
                </a:solidFill>
              </a:rPr>
              <a:t>imaginación</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pueda</a:t>
            </a:r>
            <a:r>
              <a:rPr lang="en-US" sz="2400" dirty="0" smtClean="0">
                <a:solidFill>
                  <a:srgbClr val="080808"/>
                </a:solidFill>
              </a:rPr>
              <a:t> </a:t>
            </a:r>
            <a:r>
              <a:rPr lang="en-US" sz="2400" dirty="0" err="1" smtClean="0">
                <a:solidFill>
                  <a:srgbClr val="080808"/>
                </a:solidFill>
              </a:rPr>
              <a:t>comenzar</a:t>
            </a:r>
            <a:r>
              <a:rPr lang="en-US" sz="2400" dirty="0" smtClean="0">
                <a:solidFill>
                  <a:srgbClr val="080808"/>
                </a:solidFill>
              </a:rPr>
              <a:t> a </a:t>
            </a:r>
            <a:r>
              <a:rPr lang="en-US" sz="2400" dirty="0" err="1" smtClean="0">
                <a:solidFill>
                  <a:srgbClr val="080808"/>
                </a:solidFill>
              </a:rPr>
              <a:t>describirlo</a:t>
            </a:r>
            <a:r>
              <a:rPr lang="en-US" sz="2400" dirty="0" smtClean="0">
                <a:solidFill>
                  <a:srgbClr val="080808"/>
                </a:solidFill>
              </a:rPr>
              <a:t>. </a:t>
            </a:r>
          </a:p>
          <a:p>
            <a:pPr lvl="1">
              <a:buFont typeface="Arial" pitchFamily="34" charset="0"/>
              <a:buChar char="•"/>
            </a:pPr>
            <a:r>
              <a:rPr lang="en-US" sz="2400" dirty="0" smtClean="0">
                <a:solidFill>
                  <a:srgbClr val="080808"/>
                </a:solidFill>
              </a:rPr>
              <a:t>El pueblo judío </a:t>
            </a:r>
            <a:r>
              <a:rPr lang="en-US" sz="2400" dirty="0" err="1" smtClean="0">
                <a:solidFill>
                  <a:srgbClr val="080808"/>
                </a:solidFill>
              </a:rPr>
              <a:t>alcanza</a:t>
            </a:r>
            <a:r>
              <a:rPr lang="en-US" sz="2400" dirty="0" smtClean="0">
                <a:solidFill>
                  <a:srgbClr val="080808"/>
                </a:solidFill>
              </a:rPr>
              <a:t> un </a:t>
            </a:r>
            <a:r>
              <a:rPr lang="en-US" sz="2400" dirty="0" err="1" smtClean="0">
                <a:solidFill>
                  <a:srgbClr val="080808"/>
                </a:solidFill>
              </a:rPr>
              <a:t>reconocimiento</a:t>
            </a:r>
            <a:r>
              <a:rPr lang="en-US" sz="2400" dirty="0" smtClean="0">
                <a:solidFill>
                  <a:srgbClr val="080808"/>
                </a:solidFill>
              </a:rPr>
              <a:t> de lo </a:t>
            </a:r>
            <a:r>
              <a:rPr lang="en-US" sz="2400" dirty="0" err="1" smtClean="0">
                <a:solidFill>
                  <a:srgbClr val="080808"/>
                </a:solidFill>
              </a:rPr>
              <a:t>Divino</a:t>
            </a:r>
            <a:r>
              <a:rPr lang="en-US" sz="2400" dirty="0" smtClean="0">
                <a:solidFill>
                  <a:srgbClr val="080808"/>
                </a:solidFill>
              </a:rPr>
              <a:t> </a:t>
            </a:r>
            <a:r>
              <a:rPr lang="en-US" sz="2400" dirty="0" err="1" smtClean="0">
                <a:solidFill>
                  <a:srgbClr val="080808"/>
                </a:solidFill>
              </a:rPr>
              <a:t>únicamente</a:t>
            </a:r>
            <a:r>
              <a:rPr lang="en-US" sz="2400" dirty="0" smtClean="0">
                <a:solidFill>
                  <a:srgbClr val="080808"/>
                </a:solidFill>
              </a:rPr>
              <a:t> a </a:t>
            </a:r>
            <a:r>
              <a:rPr lang="en-US" sz="2400" dirty="0" err="1" smtClean="0">
                <a:solidFill>
                  <a:srgbClr val="080808"/>
                </a:solidFill>
              </a:rPr>
              <a:t>través</a:t>
            </a:r>
            <a:r>
              <a:rPr lang="en-US" sz="2400" dirty="0" smtClean="0">
                <a:solidFill>
                  <a:srgbClr val="080808"/>
                </a:solidFill>
              </a:rPr>
              <a:t> de la </a:t>
            </a:r>
            <a:r>
              <a:rPr lang="en-US" sz="2400" dirty="0" err="1" smtClean="0">
                <a:solidFill>
                  <a:srgbClr val="080808"/>
                </a:solidFill>
              </a:rPr>
              <a:t>luz</a:t>
            </a:r>
            <a:r>
              <a:rPr lang="en-US" sz="2400" dirty="0" smtClean="0">
                <a:solidFill>
                  <a:srgbClr val="080808"/>
                </a:solidFill>
              </a:rPr>
              <a:t> de la Torá y las mitzvot. </a:t>
            </a:r>
          </a:p>
          <a:p>
            <a:pPr lvl="1">
              <a:buFont typeface="Arial" pitchFamily="34" charset="0"/>
              <a:buChar char="•"/>
            </a:pPr>
            <a:r>
              <a:rPr lang="en-US" sz="2400" dirty="0" err="1" smtClean="0">
                <a:solidFill>
                  <a:srgbClr val="080808"/>
                </a:solidFill>
              </a:rPr>
              <a:t>Pues</a:t>
            </a:r>
            <a:r>
              <a:rPr lang="en-US" sz="2400" dirty="0" smtClean="0">
                <a:solidFill>
                  <a:srgbClr val="080808"/>
                </a:solidFill>
              </a:rPr>
              <a:t> "Hashem y la Torá son </a:t>
            </a:r>
            <a:r>
              <a:rPr lang="en-US" sz="2400" dirty="0" err="1" smtClean="0">
                <a:solidFill>
                  <a:srgbClr val="080808"/>
                </a:solidFill>
              </a:rPr>
              <a:t>uno</a:t>
            </a:r>
            <a:r>
              <a:rPr lang="en-US" sz="2400" dirty="0" smtClean="0">
                <a:solidFill>
                  <a:srgbClr val="080808"/>
                </a:solidFill>
              </a:rPr>
              <a:t> solo".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defRPr/>
            </a:pPr>
            <a:r>
              <a:rPr lang="en-US" sz="2400" b="1" i="1" dirty="0" smtClean="0">
                <a:solidFill>
                  <a:srgbClr val="FF9933"/>
                </a:solidFill>
                <a:effectLst>
                  <a:outerShdw blurRad="38100" dist="38100" dir="2700000" algn="tl">
                    <a:srgbClr val="000000">
                      <a:alpha val="43137"/>
                    </a:srgbClr>
                  </a:outerShdw>
                </a:effectLst>
              </a:rPr>
              <a:t>""Y </a:t>
            </a:r>
            <a:r>
              <a:rPr lang="en-US" sz="2400" b="1" i="1" dirty="0" err="1" smtClean="0">
                <a:solidFill>
                  <a:srgbClr val="FF9933"/>
                </a:solidFill>
                <a:effectLst>
                  <a:outerShdw blurRad="38100" dist="38100" dir="2700000" algn="tl">
                    <a:srgbClr val="000000">
                      <a:alpha val="43137"/>
                    </a:srgbClr>
                  </a:outerShdw>
                </a:effectLst>
              </a:rPr>
              <a:t>os</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tomaré</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para</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Mí</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por</a:t>
            </a:r>
            <a:r>
              <a:rPr lang="en-US" sz="2400" b="1" i="1" dirty="0" smtClean="0">
                <a:solidFill>
                  <a:srgbClr val="FF9933"/>
                </a:solidFill>
                <a:effectLst>
                  <a:outerShdw blurRad="38100" dist="38100" dir="2700000" algn="tl">
                    <a:srgbClr val="000000">
                      <a:alpha val="43137"/>
                    </a:srgbClr>
                  </a:outerShdw>
                </a:effectLst>
              </a:rPr>
              <a:t> pueblo y </a:t>
            </a:r>
            <a:r>
              <a:rPr lang="en-US" sz="2400" b="1" i="1" dirty="0" err="1" smtClean="0">
                <a:solidFill>
                  <a:srgbClr val="FF9933"/>
                </a:solidFill>
                <a:effectLst>
                  <a:outerShdw blurRad="38100" dist="38100" dir="2700000" algn="tl">
                    <a:srgbClr val="000000">
                      <a:alpha val="43137"/>
                    </a:srgbClr>
                  </a:outerShdw>
                </a:effectLst>
              </a:rPr>
              <a:t>Yo</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seré</a:t>
            </a:r>
            <a:r>
              <a:rPr lang="en-US" sz="2400" b="1" i="1" dirty="0" smtClean="0">
                <a:solidFill>
                  <a:srgbClr val="FF9933"/>
                </a:solidFill>
                <a:effectLst>
                  <a:outerShdw blurRad="38100" dist="38100" dir="2700000" algn="tl">
                    <a:srgbClr val="000000">
                      <a:alpha val="43137"/>
                    </a:srgbClr>
                  </a:outerShdw>
                </a:effectLst>
              </a:rPr>
              <a:t> un Dios </a:t>
            </a:r>
            <a:r>
              <a:rPr lang="en-US" sz="2400" b="1" i="1" dirty="0" err="1" smtClean="0">
                <a:solidFill>
                  <a:srgbClr val="FF9933"/>
                </a:solidFill>
                <a:effectLst>
                  <a:outerShdw blurRad="38100" dist="38100" dir="2700000" algn="tl">
                    <a:srgbClr val="000000">
                      <a:alpha val="43137"/>
                    </a:srgbClr>
                  </a:outerShdw>
                </a:effectLst>
              </a:rPr>
              <a:t>para</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vosotros</a:t>
            </a:r>
            <a:r>
              <a:rPr lang="en-US" sz="2400" b="1" i="1" dirty="0" smtClean="0">
                <a:solidFill>
                  <a:srgbClr val="FF9933"/>
                </a:solidFill>
                <a:effectLst>
                  <a:outerShdw blurRad="38100" dist="38100" dir="2700000" algn="tl">
                    <a:srgbClr val="000000">
                      <a:alpha val="43137"/>
                    </a:srgbClr>
                  </a:outerShdw>
                </a:effectLst>
              </a:rPr>
              <a:t>" (6:7)</a:t>
            </a:r>
            <a:r>
              <a:rPr lang="en-US" sz="2400" dirty="0" smtClean="0">
                <a:solidFill>
                  <a:srgbClr val="FF9933"/>
                </a:solidFill>
                <a:effectLst>
                  <a:outerShdw blurRad="38100" dist="38100" dir="2700000" algn="tl">
                    <a:srgbClr val="000000">
                      <a:alpha val="43137"/>
                    </a:srgbClr>
                  </a:outerShdw>
                </a:effectLst>
              </a:rPr>
              <a:t> </a:t>
            </a:r>
          </a:p>
          <a:p>
            <a:pPr lvl="1" algn="ctr" hangingPunct="0">
              <a:lnSpc>
                <a:spcPct val="93000"/>
              </a:lnSpc>
              <a:buClr>
                <a:srgbClr val="000000"/>
              </a:buClr>
              <a:buSzPct val="100000"/>
              <a:buFont typeface="Arial" pitchFamily="34" charset="0"/>
              <a:buChar char="•"/>
              <a:defRPr/>
            </a:pPr>
            <a:endParaRPr lang="en-US" sz="3200" dirty="0" smtClean="0">
              <a:solidFill>
                <a:srgbClr val="080808"/>
              </a:solidFill>
              <a:effectLst>
                <a:outerShdw blurRad="38100" dist="38100" dir="2700000" algn="tl">
                  <a:srgbClr val="000000">
                    <a:alpha val="43137"/>
                  </a:srgbClr>
                </a:outerShdw>
              </a:effectLst>
            </a:endParaRPr>
          </a:p>
          <a:p>
            <a:pPr lvl="1">
              <a:buFont typeface="Arial" pitchFamily="34" charset="0"/>
              <a:buChar char="•"/>
            </a:pPr>
            <a:r>
              <a:rPr lang="en-US" sz="2400" dirty="0" smtClean="0">
                <a:solidFill>
                  <a:srgbClr val="080808"/>
                </a:solidFill>
              </a:rPr>
              <a:t>En </a:t>
            </a:r>
            <a:r>
              <a:rPr lang="en-US" sz="2400" dirty="0" err="1" smtClean="0">
                <a:solidFill>
                  <a:srgbClr val="080808"/>
                </a:solidFill>
              </a:rPr>
              <a:t>arameo</a:t>
            </a:r>
            <a:r>
              <a:rPr lang="en-US" sz="2400" dirty="0" smtClean="0">
                <a:solidFill>
                  <a:srgbClr val="080808"/>
                </a:solidFill>
              </a:rPr>
              <a:t>, Torá se dice "</a:t>
            </a:r>
            <a:r>
              <a:rPr lang="en-US" sz="2400" dirty="0" err="1" smtClean="0">
                <a:solidFill>
                  <a:srgbClr val="080808"/>
                </a:solidFill>
              </a:rPr>
              <a:t>Oraita</a:t>
            </a:r>
            <a:r>
              <a:rPr lang="en-US" sz="2400" dirty="0" smtClean="0">
                <a:solidFill>
                  <a:srgbClr val="080808"/>
                </a:solidFill>
              </a:rPr>
              <a:t>", y "or" </a:t>
            </a:r>
            <a:r>
              <a:rPr lang="en-US" sz="2400" dirty="0" err="1" smtClean="0">
                <a:solidFill>
                  <a:srgbClr val="080808"/>
                </a:solidFill>
              </a:rPr>
              <a:t>significa</a:t>
            </a:r>
            <a:r>
              <a:rPr lang="en-US" sz="2400" dirty="0" smtClean="0">
                <a:solidFill>
                  <a:srgbClr val="080808"/>
                </a:solidFill>
              </a:rPr>
              <a:t> "</a:t>
            </a:r>
            <a:r>
              <a:rPr lang="en-US" sz="2400" dirty="0" err="1" smtClean="0">
                <a:solidFill>
                  <a:srgbClr val="080808"/>
                </a:solidFill>
              </a:rPr>
              <a:t>luz</a:t>
            </a:r>
            <a:r>
              <a:rPr lang="en-US" sz="2400" dirty="0" smtClean="0">
                <a:solidFill>
                  <a:srgbClr val="080808"/>
                </a:solidFill>
              </a:rPr>
              <a:t>". </a:t>
            </a:r>
          </a:p>
          <a:p>
            <a:pPr lvl="1">
              <a:buFont typeface="Arial" pitchFamily="34" charset="0"/>
              <a:buChar char="•"/>
            </a:pPr>
            <a:r>
              <a:rPr lang="en-US" sz="2400" dirty="0" smtClean="0">
                <a:solidFill>
                  <a:srgbClr val="080808"/>
                </a:solidFill>
              </a:rPr>
              <a:t>La Torá </a:t>
            </a:r>
            <a:r>
              <a:rPr lang="en-US" sz="2400" dirty="0" err="1" smtClean="0">
                <a:solidFill>
                  <a:srgbClr val="080808"/>
                </a:solidFill>
              </a:rPr>
              <a:t>es</a:t>
            </a:r>
            <a:r>
              <a:rPr lang="en-US" sz="2400" dirty="0" smtClean="0">
                <a:solidFill>
                  <a:srgbClr val="080808"/>
                </a:solidFill>
              </a:rPr>
              <a:t>, </a:t>
            </a:r>
            <a:r>
              <a:rPr lang="en-US" sz="2400" dirty="0" err="1" smtClean="0">
                <a:solidFill>
                  <a:srgbClr val="080808"/>
                </a:solidFill>
              </a:rPr>
              <a:t>por</a:t>
            </a:r>
            <a:r>
              <a:rPr lang="en-US" sz="2400" dirty="0" smtClean="0">
                <a:solidFill>
                  <a:srgbClr val="080808"/>
                </a:solidFill>
              </a:rPr>
              <a:t> </a:t>
            </a:r>
            <a:r>
              <a:rPr lang="en-US" sz="2400" dirty="0" err="1" smtClean="0">
                <a:solidFill>
                  <a:srgbClr val="080808"/>
                </a:solidFill>
              </a:rPr>
              <a:t>así</a:t>
            </a:r>
            <a:r>
              <a:rPr lang="en-US" sz="2400" dirty="0" smtClean="0">
                <a:solidFill>
                  <a:srgbClr val="080808"/>
                </a:solidFill>
              </a:rPr>
              <a:t> </a:t>
            </a:r>
            <a:r>
              <a:rPr lang="en-US" sz="2400" dirty="0" err="1" smtClean="0">
                <a:solidFill>
                  <a:srgbClr val="080808"/>
                </a:solidFill>
              </a:rPr>
              <a:t>decirlo</a:t>
            </a:r>
            <a:r>
              <a:rPr lang="en-US" sz="2400" dirty="0" smtClean="0">
                <a:solidFill>
                  <a:srgbClr val="080808"/>
                </a:solidFill>
              </a:rPr>
              <a:t>, la </a:t>
            </a:r>
            <a:r>
              <a:rPr lang="en-US" sz="2400" dirty="0" err="1" smtClean="0">
                <a:solidFill>
                  <a:srgbClr val="080808"/>
                </a:solidFill>
              </a:rPr>
              <a:t>luz</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ilumina</a:t>
            </a:r>
            <a:r>
              <a:rPr lang="en-US" sz="2400" dirty="0" smtClean="0">
                <a:solidFill>
                  <a:srgbClr val="080808"/>
                </a:solidFill>
              </a:rPr>
              <a:t> a Dios" Por </a:t>
            </a:r>
            <a:r>
              <a:rPr lang="en-US" sz="2400" dirty="0" err="1" smtClean="0">
                <a:solidFill>
                  <a:srgbClr val="080808"/>
                </a:solidFill>
              </a:rPr>
              <a:t>eso</a:t>
            </a:r>
            <a:r>
              <a:rPr lang="en-US" sz="2400" dirty="0" smtClean="0">
                <a:solidFill>
                  <a:srgbClr val="080808"/>
                </a:solidFill>
              </a:rPr>
              <a:t>, </a:t>
            </a:r>
            <a:r>
              <a:rPr lang="en-US" sz="2400" dirty="0" err="1" smtClean="0">
                <a:solidFill>
                  <a:srgbClr val="080808"/>
                </a:solidFill>
              </a:rPr>
              <a:t>únicamente</a:t>
            </a:r>
            <a:r>
              <a:rPr lang="en-US" sz="2400" dirty="0" smtClean="0">
                <a:solidFill>
                  <a:srgbClr val="080808"/>
                </a:solidFill>
              </a:rPr>
              <a:t> a </a:t>
            </a:r>
            <a:r>
              <a:rPr lang="en-US" sz="2400" dirty="0" err="1" smtClean="0">
                <a:solidFill>
                  <a:srgbClr val="080808"/>
                </a:solidFill>
              </a:rPr>
              <a:t>través</a:t>
            </a:r>
            <a:r>
              <a:rPr lang="en-US" sz="2400" dirty="0" smtClean="0">
                <a:solidFill>
                  <a:srgbClr val="080808"/>
                </a:solidFill>
              </a:rPr>
              <a:t> de "Os </a:t>
            </a:r>
            <a:r>
              <a:rPr lang="en-US" sz="2400" dirty="0" err="1" smtClean="0">
                <a:solidFill>
                  <a:srgbClr val="080808"/>
                </a:solidFill>
              </a:rPr>
              <a:t>tomaré</a:t>
            </a:r>
            <a:r>
              <a:rPr lang="en-US" sz="2400" dirty="0" smtClean="0">
                <a:solidFill>
                  <a:srgbClr val="080808"/>
                </a:solidFill>
              </a:rPr>
              <a:t> </a:t>
            </a:r>
            <a:r>
              <a:rPr lang="en-US" sz="2400" dirty="0" err="1" smtClean="0">
                <a:solidFill>
                  <a:srgbClr val="080808"/>
                </a:solidFill>
              </a:rPr>
              <a:t>para</a:t>
            </a:r>
            <a:r>
              <a:rPr lang="en-US" sz="2400" dirty="0" smtClean="0">
                <a:solidFill>
                  <a:srgbClr val="080808"/>
                </a:solidFill>
              </a:rPr>
              <a:t> </a:t>
            </a:r>
            <a:r>
              <a:rPr lang="en-US" sz="2400" dirty="0" err="1" smtClean="0">
                <a:solidFill>
                  <a:srgbClr val="080808"/>
                </a:solidFill>
              </a:rPr>
              <a:t>Mí</a:t>
            </a:r>
            <a:r>
              <a:rPr lang="en-US" sz="2400" dirty="0" smtClean="0">
                <a:solidFill>
                  <a:srgbClr val="080808"/>
                </a:solidFill>
              </a:rPr>
              <a:t> </a:t>
            </a:r>
            <a:r>
              <a:rPr lang="en-US" sz="2400" dirty="0" err="1" smtClean="0">
                <a:solidFill>
                  <a:srgbClr val="080808"/>
                </a:solidFill>
              </a:rPr>
              <a:t>por</a:t>
            </a:r>
            <a:r>
              <a:rPr lang="en-US" sz="2400" dirty="0" smtClean="0">
                <a:solidFill>
                  <a:srgbClr val="080808"/>
                </a:solidFill>
              </a:rPr>
              <a:t> pueblo", vale </a:t>
            </a:r>
            <a:r>
              <a:rPr lang="en-US" sz="2400" dirty="0" err="1" smtClean="0">
                <a:solidFill>
                  <a:srgbClr val="080808"/>
                </a:solidFill>
              </a:rPr>
              <a:t>decir</a:t>
            </a:r>
            <a:r>
              <a:rPr lang="en-US" sz="2400" dirty="0" smtClean="0">
                <a:solidFill>
                  <a:srgbClr val="080808"/>
                </a:solidFill>
              </a:rPr>
              <a:t>, la </a:t>
            </a:r>
            <a:r>
              <a:rPr lang="en-US" sz="2400" dirty="0" err="1" smtClean="0">
                <a:solidFill>
                  <a:srgbClr val="080808"/>
                </a:solidFill>
              </a:rPr>
              <a:t>entrega</a:t>
            </a:r>
            <a:r>
              <a:rPr lang="en-US" sz="2400" dirty="0" smtClean="0">
                <a:solidFill>
                  <a:srgbClr val="080808"/>
                </a:solidFill>
              </a:rPr>
              <a:t> de la Torá en el </a:t>
            </a:r>
            <a:r>
              <a:rPr lang="en-US" sz="2400" dirty="0" err="1" smtClean="0">
                <a:solidFill>
                  <a:srgbClr val="080808"/>
                </a:solidFill>
              </a:rPr>
              <a:t>Sinaí</a:t>
            </a:r>
            <a:r>
              <a:rPr lang="en-US" sz="2400" dirty="0" smtClean="0">
                <a:solidFill>
                  <a:srgbClr val="080808"/>
                </a:solidFill>
              </a:rPr>
              <a:t>, </a:t>
            </a:r>
            <a:r>
              <a:rPr lang="en-US" sz="2400" dirty="0" err="1" smtClean="0">
                <a:solidFill>
                  <a:srgbClr val="080808"/>
                </a:solidFill>
              </a:rPr>
              <a:t>fue</a:t>
            </a:r>
            <a:r>
              <a:rPr lang="en-US" sz="2400" dirty="0" smtClean="0">
                <a:solidFill>
                  <a:srgbClr val="080808"/>
                </a:solidFill>
              </a:rPr>
              <a:t> </a:t>
            </a:r>
            <a:r>
              <a:rPr lang="en-US" sz="2400" dirty="0" err="1" smtClean="0">
                <a:solidFill>
                  <a:srgbClr val="080808"/>
                </a:solidFill>
              </a:rPr>
              <a:t>posible</a:t>
            </a:r>
            <a:r>
              <a:rPr lang="en-US" sz="2400" dirty="0" smtClean="0">
                <a:solidFill>
                  <a:srgbClr val="080808"/>
                </a:solidFill>
              </a:rPr>
              <a:t> "</a:t>
            </a:r>
            <a:r>
              <a:rPr lang="en-US" sz="2400" dirty="0" err="1" smtClean="0">
                <a:solidFill>
                  <a:srgbClr val="080808"/>
                </a:solidFill>
              </a:rPr>
              <a:t>Seré</a:t>
            </a:r>
            <a:r>
              <a:rPr lang="en-US" sz="2400" dirty="0" smtClean="0">
                <a:solidFill>
                  <a:srgbClr val="080808"/>
                </a:solidFill>
              </a:rPr>
              <a:t> </a:t>
            </a:r>
            <a:r>
              <a:rPr lang="en-US" sz="2400" dirty="0" err="1" smtClean="0">
                <a:solidFill>
                  <a:srgbClr val="080808"/>
                </a:solidFill>
              </a:rPr>
              <a:t>para</a:t>
            </a:r>
            <a:r>
              <a:rPr lang="en-US" sz="2400" dirty="0" smtClean="0">
                <a:solidFill>
                  <a:srgbClr val="080808"/>
                </a:solidFill>
              </a:rPr>
              <a:t> </a:t>
            </a:r>
            <a:r>
              <a:rPr lang="en-US" sz="2400" dirty="0" err="1" smtClean="0">
                <a:solidFill>
                  <a:srgbClr val="080808"/>
                </a:solidFill>
              </a:rPr>
              <a:t>vosotros</a:t>
            </a:r>
            <a:r>
              <a:rPr lang="en-US" sz="2400" dirty="0" smtClean="0">
                <a:solidFill>
                  <a:srgbClr val="080808"/>
                </a:solidFill>
              </a:rPr>
              <a:t> un Dios": </a:t>
            </a:r>
            <a:r>
              <a:rPr lang="en-US" sz="2400" dirty="0" err="1" smtClean="0">
                <a:solidFill>
                  <a:srgbClr val="080808"/>
                </a:solidFill>
              </a:rPr>
              <a:t>que</a:t>
            </a:r>
            <a:r>
              <a:rPr lang="en-US" sz="2400" dirty="0" smtClean="0">
                <a:solidFill>
                  <a:srgbClr val="080808"/>
                </a:solidFill>
              </a:rPr>
              <a:t> el pueblo judío </a:t>
            </a:r>
            <a:r>
              <a:rPr lang="en-US" sz="2400" dirty="0" err="1" smtClean="0">
                <a:solidFill>
                  <a:srgbClr val="080808"/>
                </a:solidFill>
              </a:rPr>
              <a:t>pudiera</a:t>
            </a:r>
            <a:r>
              <a:rPr lang="en-US" sz="2400" dirty="0" smtClean="0">
                <a:solidFill>
                  <a:srgbClr val="080808"/>
                </a:solidFill>
              </a:rPr>
              <a:t> </a:t>
            </a:r>
            <a:r>
              <a:rPr lang="en-US" sz="2400" dirty="0" err="1" smtClean="0">
                <a:solidFill>
                  <a:srgbClr val="080808"/>
                </a:solidFill>
              </a:rPr>
              <a:t>tener</a:t>
            </a:r>
            <a:r>
              <a:rPr lang="en-US" sz="2400" dirty="0" smtClean="0">
                <a:solidFill>
                  <a:srgbClr val="080808"/>
                </a:solidFill>
              </a:rPr>
              <a:t> un "</a:t>
            </a:r>
            <a:r>
              <a:rPr lang="en-US" sz="2400" dirty="0" err="1" smtClean="0">
                <a:solidFill>
                  <a:srgbClr val="080808"/>
                </a:solidFill>
              </a:rPr>
              <a:t>encuentro</a:t>
            </a:r>
            <a:r>
              <a:rPr lang="en-US" sz="2400" dirty="0" smtClean="0">
                <a:solidFill>
                  <a:srgbClr val="080808"/>
                </a:solidFill>
              </a:rPr>
              <a:t> </a:t>
            </a:r>
            <a:r>
              <a:rPr lang="en-US" sz="2400" dirty="0" err="1" smtClean="0">
                <a:solidFill>
                  <a:srgbClr val="080808"/>
                </a:solidFill>
              </a:rPr>
              <a:t>cercano</a:t>
            </a:r>
            <a:r>
              <a:rPr lang="en-US" sz="2400" dirty="0" smtClean="0">
                <a:solidFill>
                  <a:srgbClr val="080808"/>
                </a:solidFill>
              </a:rPr>
              <a:t>" con la Divinidad. </a:t>
            </a:r>
          </a:p>
          <a:p>
            <a:pPr lvl="1">
              <a:buFont typeface="Arial" pitchFamily="34" charset="0"/>
              <a:buChar char="•"/>
            </a:pPr>
            <a:r>
              <a:rPr lang="en-US" sz="2400" dirty="0" smtClean="0">
                <a:solidFill>
                  <a:srgbClr val="080808"/>
                </a:solidFill>
              </a:rPr>
              <a:t>(</a:t>
            </a:r>
            <a:r>
              <a:rPr lang="en-US" sz="2400" i="1" dirty="0" err="1" smtClean="0">
                <a:solidFill>
                  <a:srgbClr val="080808"/>
                </a:solidFill>
              </a:rPr>
              <a:t>Adaptado</a:t>
            </a:r>
            <a:r>
              <a:rPr lang="en-US" sz="2400" i="1" dirty="0" smtClean="0">
                <a:solidFill>
                  <a:srgbClr val="080808"/>
                </a:solidFill>
              </a:rPr>
              <a:t> de </a:t>
            </a:r>
            <a:r>
              <a:rPr lang="en-US" sz="2400" i="1" dirty="0" err="1" smtClean="0">
                <a:solidFill>
                  <a:srgbClr val="080808"/>
                </a:solidFill>
              </a:rPr>
              <a:t>Kedushat</a:t>
            </a:r>
            <a:r>
              <a:rPr lang="en-US" sz="2400" i="1" dirty="0" smtClean="0">
                <a:solidFill>
                  <a:srgbClr val="080808"/>
                </a:solidFill>
              </a:rPr>
              <a:t> Levi en </a:t>
            </a:r>
            <a:r>
              <a:rPr lang="en-US" sz="2400" i="1" dirty="0" err="1" smtClean="0">
                <a:solidFill>
                  <a:srgbClr val="080808"/>
                </a:solidFill>
              </a:rPr>
              <a:t>Maianá</a:t>
            </a:r>
            <a:r>
              <a:rPr lang="en-US" sz="2400" i="1" dirty="0" smtClean="0">
                <a:solidFill>
                  <a:srgbClr val="080808"/>
                </a:solidFill>
              </a:rPr>
              <a:t> </a:t>
            </a:r>
            <a:r>
              <a:rPr lang="en-US" sz="2400" i="1" dirty="0" err="1" smtClean="0">
                <a:solidFill>
                  <a:srgbClr val="080808"/>
                </a:solidFill>
              </a:rPr>
              <a:t>shel</a:t>
            </a:r>
            <a:r>
              <a:rPr lang="en-US" sz="2400" i="1" dirty="0" smtClean="0">
                <a:solidFill>
                  <a:srgbClr val="080808"/>
                </a:solidFill>
              </a:rPr>
              <a:t> Torá</a:t>
            </a:r>
            <a:r>
              <a:rPr lang="en-US" sz="2400" dirty="0" smtClean="0">
                <a:solidFill>
                  <a:srgbClr val="080808"/>
                </a:solidFill>
              </a:rPr>
              <a:t>)</a:t>
            </a:r>
          </a:p>
          <a:p>
            <a:pPr lvl="1">
              <a:buFont typeface="Arial" pitchFamily="34" charset="0"/>
              <a:buChar char="•"/>
            </a:pP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ES" sz="2400" b="1" i="1" dirty="0" smtClean="0">
                <a:solidFill>
                  <a:srgbClr val="FF9933"/>
                </a:solidFill>
                <a:effectLst>
                  <a:outerShdw blurRad="38100" dist="38100" dir="2700000" algn="tl">
                    <a:srgbClr val="000000">
                      <a:alpha val="43137"/>
                    </a:srgbClr>
                  </a:outerShdw>
                </a:effectLst>
              </a:rPr>
              <a:t>Y Moshe Le respondió: "Si Bnei Israel no me escucharon, ¿cómo me va a escuchar el Faraón? Y tengo los labios sellados" (6:12)</a:t>
            </a:r>
            <a:endParaRPr lang="es-E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s-ES" sz="2400" dirty="0" smtClean="0">
                <a:solidFill>
                  <a:srgbClr val="080808"/>
                </a:solidFill>
              </a:rPr>
              <a:t>El poder del líder espiritual emana del pueblo. </a:t>
            </a:r>
          </a:p>
          <a:p>
            <a:pPr lvl="1">
              <a:buFont typeface="Arial" pitchFamily="34" charset="0"/>
              <a:buChar char="•"/>
            </a:pPr>
            <a:r>
              <a:rPr lang="es-ES" sz="2400" dirty="0" smtClean="0">
                <a:solidFill>
                  <a:srgbClr val="080808"/>
                </a:solidFill>
              </a:rPr>
              <a:t>En cada generación, Hashem establece líderes espirituales, los grandes Sabios de la Torá, quienes poseen la capacidad de aconsejar y guiar a la nación. </a:t>
            </a:r>
          </a:p>
          <a:p>
            <a:pPr lvl="1">
              <a:buFont typeface="Arial" pitchFamily="34" charset="0"/>
              <a:buChar char="•"/>
            </a:pPr>
            <a:r>
              <a:rPr lang="es-ES" sz="2400" dirty="0" smtClean="0">
                <a:solidFill>
                  <a:srgbClr val="080808"/>
                </a:solidFill>
              </a:rPr>
              <a:t>Pero cuando el pueblo judío se niega a escuchar a esos gigantes espirituales, dejándose llevar por los líderes políticos, cuya sabiduría no supera a la del propio pueblo, los gigantes espirituales ya no tienen poder para ejercer influencia ni ayudar a la nación.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ES" sz="2400" b="1" i="1" dirty="0" smtClean="0">
                <a:solidFill>
                  <a:srgbClr val="FF9933"/>
                </a:solidFill>
                <a:effectLst>
                  <a:outerShdw blurRad="38100" dist="38100" dir="2700000" algn="tl">
                    <a:srgbClr val="000000">
                      <a:alpha val="43137"/>
                    </a:srgbClr>
                  </a:outerShdw>
                </a:effectLst>
              </a:rPr>
              <a:t>Y Moshe Le respondió: "Si Bnei Israel no me escucharon, ¿cómo me va a escuchar el Faraón? Y tengo los labios sellados" (6:12)</a:t>
            </a:r>
            <a:endParaRPr lang="es-E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s-ES" sz="2400" dirty="0" smtClean="0">
                <a:solidFill>
                  <a:srgbClr val="080808"/>
                </a:solidFill>
              </a:rPr>
              <a:t>Por eso, si los israelitas hubieran escuchado a Moshé, sus labios se habrían abierto y sus palabras habrían influido hasta en el Faraón; pero como no le hicieron caso, los labios de Moshé "estaban sellados".</a:t>
            </a:r>
          </a:p>
          <a:p>
            <a:pPr lvl="1">
              <a:buFont typeface="Arial" pitchFamily="34" charset="0"/>
              <a:buChar char="•"/>
            </a:pPr>
            <a:r>
              <a:rPr lang="es-ES" sz="2400" i="1" dirty="0" smtClean="0">
                <a:solidFill>
                  <a:srgbClr val="080808"/>
                </a:solidFill>
              </a:rPr>
              <a:t>(Basado en el </a:t>
            </a:r>
            <a:r>
              <a:rPr lang="es-ES" sz="2400" dirty="0" smtClean="0">
                <a:solidFill>
                  <a:srgbClr val="080808"/>
                </a:solidFill>
              </a:rPr>
              <a:t>Sfat Emet</a:t>
            </a:r>
            <a:r>
              <a:rPr lang="es-ES" sz="2400" i="1" dirty="0" smtClean="0">
                <a:solidFill>
                  <a:srgbClr val="080808"/>
                </a:solidFill>
              </a:rPr>
              <a:t>)</a:t>
            </a:r>
            <a:endParaRPr lang="es-ES" sz="2400" dirty="0" smtClean="0">
              <a:solidFill>
                <a:srgbClr val="080808"/>
              </a:solidFill>
            </a:endParaRPr>
          </a:p>
          <a:p>
            <a:pPr lvl="1">
              <a:buFont typeface="Arial" pitchFamily="34" charset="0"/>
              <a:buChar char="•"/>
            </a:pP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i="1" dirty="0" smtClean="0">
                <a:solidFill>
                  <a:srgbClr val="FF9933"/>
                </a:solidFill>
                <a:effectLst>
                  <a:outerShdw blurRad="38100" dist="38100" dir="2700000" algn="tl">
                    <a:srgbClr val="000000">
                      <a:alpha val="43137"/>
                    </a:srgbClr>
                  </a:outerShdw>
                </a:effectLst>
              </a:rPr>
              <a:t>"Toma tu vara y arrójala ante el Faraón. Se convertirá en una culebra" (7:9)</a:t>
            </a:r>
          </a:p>
          <a:p>
            <a:endParaRPr lang="es-ES" dirty="0" smtClean="0">
              <a:solidFill>
                <a:srgbClr val="080808"/>
              </a:solidFill>
            </a:endParaRPr>
          </a:p>
          <a:p>
            <a:pPr lvl="1">
              <a:buFont typeface="Arial" pitchFamily="34" charset="0"/>
              <a:buChar char="•"/>
            </a:pPr>
            <a:r>
              <a:rPr lang="es-ES" sz="2400" dirty="0" smtClean="0">
                <a:solidFill>
                  <a:srgbClr val="080808"/>
                </a:solidFill>
              </a:rPr>
              <a:t>No hay nada que ejerza tanta influencia en una persona como su medio. </a:t>
            </a:r>
          </a:p>
          <a:p>
            <a:pPr lvl="1">
              <a:buFont typeface="Arial" pitchFamily="34" charset="0"/>
              <a:buChar char="•"/>
            </a:pPr>
            <a:r>
              <a:rPr lang="es-ES" sz="2400" dirty="0" smtClean="0">
                <a:solidFill>
                  <a:srgbClr val="080808"/>
                </a:solidFill>
              </a:rPr>
              <a:t>Hasta el alma más corrupta y más decadente puede mejorar si se la ubica en un medio positivo y elevador. </a:t>
            </a:r>
          </a:p>
          <a:p>
            <a:pPr lvl="1">
              <a:buFont typeface="Arial" pitchFamily="34" charset="0"/>
              <a:buChar char="•"/>
            </a:pPr>
            <a:r>
              <a:rPr lang="es-ES" sz="2400" dirty="0" smtClean="0">
                <a:solidFill>
                  <a:srgbClr val="080808"/>
                </a:solidFill>
              </a:rPr>
              <a:t>Y hasta el alma más noble habrá de sufrir un declive espiritual, inclusive un colapso, si se la somete a una atmósfera de corrupción y degradación.</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i="1" dirty="0" smtClean="0">
                <a:solidFill>
                  <a:srgbClr val="FF9933"/>
                </a:solidFill>
                <a:effectLst>
                  <a:outerShdw blurRad="38100" dist="38100" dir="2700000" algn="tl">
                    <a:srgbClr val="000000">
                      <a:alpha val="43137"/>
                    </a:srgbClr>
                  </a:outerShdw>
                </a:effectLst>
              </a:rPr>
              <a:t>"Toma tu vara y arrójala ante el Faraón. Se convertirá en una culebra" (7:9)</a:t>
            </a:r>
          </a:p>
          <a:p>
            <a:endParaRPr lang="es-ES" dirty="0" smtClean="0">
              <a:solidFill>
                <a:srgbClr val="080808"/>
              </a:solidFill>
            </a:endParaRPr>
          </a:p>
          <a:p>
            <a:pPr lvl="1">
              <a:buFont typeface="Arial" pitchFamily="34" charset="0"/>
              <a:buChar char="•"/>
            </a:pPr>
            <a:r>
              <a:rPr lang="es-ES" sz="2400" dirty="0" smtClean="0">
                <a:solidFill>
                  <a:srgbClr val="080808"/>
                </a:solidFill>
              </a:rPr>
              <a:t>Moshé deseaba expresarle a Paró que si bien el pueblo judío se había visto reducido, por culpa de la corrupción egipcia, al punto en que a duras penas se lo podía categorizar de "humano", no obstante, una vez que se vieran liberados de ese pantano espiritual, ascenderían a los niveles más exaltados, transformándose en verdaderos gigantes espirituales.</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i="1" dirty="0" smtClean="0">
                <a:solidFill>
                  <a:srgbClr val="FF9933"/>
                </a:solidFill>
                <a:effectLst>
                  <a:outerShdw blurRad="38100" dist="38100" dir="2700000" algn="tl">
                    <a:srgbClr val="000000">
                      <a:alpha val="43137"/>
                    </a:srgbClr>
                  </a:outerShdw>
                </a:effectLst>
              </a:rPr>
              <a:t>"Toma tu vara y arrójala ante el Faraón. Se convertirá en una culebra" (7:9)</a:t>
            </a:r>
          </a:p>
          <a:p>
            <a:endParaRPr lang="es-ES" dirty="0" smtClean="0">
              <a:solidFill>
                <a:srgbClr val="080808"/>
              </a:solidFill>
            </a:endParaRPr>
          </a:p>
          <a:p>
            <a:pPr lvl="1">
              <a:buFont typeface="Arial" pitchFamily="34" charset="0"/>
              <a:buChar char="•"/>
            </a:pPr>
            <a:r>
              <a:rPr lang="es-ES" sz="2400" dirty="0" smtClean="0">
                <a:solidFill>
                  <a:srgbClr val="080808"/>
                </a:solidFill>
              </a:rPr>
              <a:t>Moshé le demuestra esto al Faraón, cuando toma "la vara de Dios...": símbolo de la más alta elevación espiritual, empleada para realizar las señales y los milagros más maravillosos, y sobre la cual estaba impreso el </a:t>
            </a:r>
            <a:r>
              <a:rPr lang="es-ES" sz="2400" i="1" dirty="0" smtClean="0">
                <a:solidFill>
                  <a:srgbClr val="080808"/>
                </a:solidFill>
              </a:rPr>
              <a:t>Shem Hameforash</a:t>
            </a:r>
            <a:r>
              <a:rPr lang="es-ES" sz="2400" dirty="0" smtClean="0">
                <a:solidFill>
                  <a:srgbClr val="080808"/>
                </a:solidFill>
              </a:rPr>
              <a:t> (el Nombre explícito de Hashem), y arrojándola luego al suelo. </a:t>
            </a:r>
          </a:p>
          <a:p>
            <a:pPr lvl="1">
              <a:buFont typeface="Arial" pitchFamily="34" charset="0"/>
              <a:buChar char="•"/>
            </a:pPr>
            <a:r>
              <a:rPr lang="es-ES" sz="2400" dirty="0" smtClean="0">
                <a:solidFill>
                  <a:srgbClr val="080808"/>
                </a:solidFill>
              </a:rPr>
              <a:t>Pero Moshé no arrojó la vara al suelo así nomás: la arrojó "ante el Faraón": la </a:t>
            </a:r>
            <a:r>
              <a:rPr lang="es-ES" sz="2400" dirty="0" err="1" smtClean="0">
                <a:solidFill>
                  <a:srgbClr val="080808"/>
                </a:solidFill>
              </a:rPr>
              <a:t>corporización</a:t>
            </a:r>
            <a:r>
              <a:rPr lang="es-ES" sz="2400" dirty="0" smtClean="0">
                <a:solidFill>
                  <a:srgbClr val="080808"/>
                </a:solidFill>
              </a:rPr>
              <a:t> de todo lo que simbolizaba Egipto.</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i="1" dirty="0" smtClean="0">
                <a:solidFill>
                  <a:srgbClr val="FF9933"/>
                </a:solidFill>
                <a:effectLst>
                  <a:outerShdw blurRad="38100" dist="38100" dir="2700000" algn="tl">
                    <a:srgbClr val="000000">
                      <a:alpha val="43137"/>
                    </a:srgbClr>
                  </a:outerShdw>
                </a:effectLst>
              </a:rPr>
              <a:t>"Toma tu vara y arrójala ante el Faraón. Se convertirá en una culebra" (7:9)</a:t>
            </a:r>
          </a:p>
          <a:p>
            <a:endParaRPr lang="es-ES" dirty="0" smtClean="0">
              <a:solidFill>
                <a:srgbClr val="080808"/>
              </a:solidFill>
            </a:endParaRPr>
          </a:p>
          <a:p>
            <a:pPr lvl="1">
              <a:buFont typeface="Arial" pitchFamily="34" charset="0"/>
              <a:buChar char="•"/>
            </a:pPr>
            <a:r>
              <a:rPr lang="es-ES" sz="2400" dirty="0" smtClean="0">
                <a:solidFill>
                  <a:srgbClr val="080808"/>
                </a:solidFill>
              </a:rPr>
              <a:t>Y esa vara se transformó en una culebra, símbolo de todo lo degradado y pernicioso. </a:t>
            </a:r>
          </a:p>
          <a:p>
            <a:pPr lvl="1">
              <a:buFont typeface="Arial" pitchFamily="34" charset="0"/>
              <a:buChar char="•"/>
            </a:pPr>
            <a:r>
              <a:rPr lang="es-ES" sz="2400" dirty="0" smtClean="0">
                <a:solidFill>
                  <a:srgbClr val="080808"/>
                </a:solidFill>
              </a:rPr>
              <a:t>Esa misma culebra, que se arrastraba en la suciedad, fue devuelta una vez más a su existencia anterior, a ser la gran vara de Hashem, cuando Moshé extendió la mano y la volvió a levantar. Qué grande es la influencia de las personas que nos rodean!</a:t>
            </a:r>
          </a:p>
          <a:p>
            <a:pPr lvl="1">
              <a:buFont typeface="Arial" pitchFamily="34" charset="0"/>
              <a:buChar char="•"/>
            </a:pPr>
            <a:r>
              <a:rPr lang="es-ES" sz="2400" i="1" dirty="0" smtClean="0">
                <a:solidFill>
                  <a:srgbClr val="080808"/>
                </a:solidFill>
              </a:rPr>
              <a:t>(Adaptado de </a:t>
            </a:r>
            <a:r>
              <a:rPr lang="es-ES" sz="2400" i="1" dirty="0" err="1" smtClean="0">
                <a:solidFill>
                  <a:srgbClr val="080808"/>
                </a:solidFill>
              </a:rPr>
              <a:t>HaGaón</a:t>
            </a:r>
            <a:r>
              <a:rPr lang="es-ES" sz="2400" i="1" dirty="0" smtClean="0">
                <a:solidFill>
                  <a:srgbClr val="080808"/>
                </a:solidFill>
              </a:rPr>
              <a:t> </a:t>
            </a:r>
            <a:r>
              <a:rPr lang="es-ES" sz="2400" i="1" dirty="0" err="1" smtClean="0">
                <a:solidFill>
                  <a:srgbClr val="080808"/>
                </a:solidFill>
              </a:rPr>
              <a:t>Maharam</a:t>
            </a:r>
            <a:r>
              <a:rPr lang="es-ES" sz="2400" i="1" dirty="0" smtClean="0">
                <a:solidFill>
                  <a:srgbClr val="080808"/>
                </a:solidFill>
              </a:rPr>
              <a:t> </a:t>
            </a:r>
            <a:r>
              <a:rPr lang="es-ES" sz="2400" i="1" dirty="0" err="1" smtClean="0">
                <a:solidFill>
                  <a:srgbClr val="080808"/>
                </a:solidFill>
              </a:rPr>
              <a:t>Shapira</a:t>
            </a:r>
            <a:r>
              <a:rPr lang="es-ES" sz="2400" i="1" dirty="0" smtClean="0">
                <a:solidFill>
                  <a:srgbClr val="080808"/>
                </a:solidFill>
              </a:rPr>
              <a:t> mi Lublin, </a:t>
            </a:r>
            <a:r>
              <a:rPr lang="es-ES" sz="2400" i="1" dirty="0" err="1" smtClean="0">
                <a:solidFill>
                  <a:srgbClr val="080808"/>
                </a:solidFill>
              </a:rPr>
              <a:t>ztz''l</a:t>
            </a:r>
            <a:r>
              <a:rPr lang="es-ES" sz="2400" i="1" dirty="0" smtClean="0">
                <a:solidFill>
                  <a:srgbClr val="080808"/>
                </a:solidFill>
              </a:rPr>
              <a:t>, en </a:t>
            </a:r>
            <a:r>
              <a:rPr lang="es-ES" sz="2400" dirty="0" err="1" smtClean="0">
                <a:solidFill>
                  <a:srgbClr val="080808"/>
                </a:solidFill>
              </a:rPr>
              <a:t>Mayana</a:t>
            </a:r>
            <a:r>
              <a:rPr lang="es-ES" sz="2400" dirty="0" smtClean="0">
                <a:solidFill>
                  <a:srgbClr val="080808"/>
                </a:solidFill>
              </a:rPr>
              <a:t> </a:t>
            </a:r>
            <a:r>
              <a:rPr lang="es-ES" sz="2400" dirty="0" err="1" smtClean="0">
                <a:solidFill>
                  <a:srgbClr val="080808"/>
                </a:solidFill>
              </a:rPr>
              <a:t>shel</a:t>
            </a:r>
            <a:r>
              <a:rPr lang="es-ES" sz="2400" dirty="0" smtClean="0">
                <a:solidFill>
                  <a:srgbClr val="080808"/>
                </a:solidFill>
              </a:rPr>
              <a:t> Torá</a:t>
            </a:r>
            <a:r>
              <a:rPr lang="es-ES" sz="2400" i="1" dirty="0" smtClean="0">
                <a:solidFill>
                  <a:srgbClr val="080808"/>
                </a:solidFill>
              </a:rPr>
              <a:t>).</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defRPr/>
            </a:pPr>
            <a:r>
              <a:rPr lang="en-US" sz="2400" b="1" i="1" dirty="0" smtClean="0">
                <a:solidFill>
                  <a:srgbClr val="FF9933"/>
                </a:solidFill>
                <a:effectLst>
                  <a:outerShdw blurRad="38100" dist="38100" dir="2700000" algn="tl">
                    <a:srgbClr val="000000">
                      <a:alpha val="43137"/>
                    </a:srgbClr>
                  </a:outerShdw>
                </a:effectLst>
              </a:rPr>
              <a:t>"...y la </a:t>
            </a:r>
            <a:r>
              <a:rPr lang="en-US" sz="2400" b="1" i="1" dirty="0" err="1" smtClean="0">
                <a:solidFill>
                  <a:srgbClr val="FF9933"/>
                </a:solidFill>
                <a:effectLst>
                  <a:outerShdw blurRad="38100" dist="38100" dir="2700000" algn="tl">
                    <a:srgbClr val="000000">
                      <a:alpha val="43137"/>
                    </a:srgbClr>
                  </a:outerShdw>
                </a:effectLst>
              </a:rPr>
              <a:t>vara</a:t>
            </a:r>
            <a:r>
              <a:rPr lang="en-US" sz="2400" b="1" i="1" dirty="0" smtClean="0">
                <a:solidFill>
                  <a:srgbClr val="FF9933"/>
                </a:solidFill>
                <a:effectLst>
                  <a:outerShdw blurRad="38100" dist="38100" dir="2700000" algn="tl">
                    <a:srgbClr val="000000">
                      <a:alpha val="43137"/>
                    </a:srgbClr>
                  </a:outerShdw>
                </a:effectLst>
              </a:rPr>
              <a:t> de </a:t>
            </a:r>
            <a:r>
              <a:rPr lang="en-US" sz="2400" b="1" i="1" dirty="0" err="1" smtClean="0">
                <a:solidFill>
                  <a:srgbClr val="FF9933"/>
                </a:solidFill>
                <a:effectLst>
                  <a:outerShdw blurRad="38100" dist="38100" dir="2700000" algn="tl">
                    <a:srgbClr val="000000">
                      <a:alpha val="43137"/>
                    </a:srgbClr>
                  </a:outerShdw>
                </a:effectLst>
              </a:rPr>
              <a:t>Aarón</a:t>
            </a:r>
            <a:r>
              <a:rPr lang="en-US" sz="2400" b="1" i="1" dirty="0" smtClean="0">
                <a:solidFill>
                  <a:srgbClr val="FF9933"/>
                </a:solidFill>
                <a:effectLst>
                  <a:outerShdw blurRad="38100" dist="38100" dir="2700000" algn="tl">
                    <a:srgbClr val="000000">
                      <a:alpha val="43137"/>
                    </a:srgbClr>
                  </a:outerShdw>
                </a:effectLst>
              </a:rPr>
              <a:t> se </a:t>
            </a:r>
            <a:r>
              <a:rPr lang="en-US" sz="2400" b="1" i="1" dirty="0" err="1" smtClean="0">
                <a:solidFill>
                  <a:srgbClr val="FF9933"/>
                </a:solidFill>
                <a:effectLst>
                  <a:outerShdw blurRad="38100" dist="38100" dir="2700000" algn="tl">
                    <a:srgbClr val="000000">
                      <a:alpha val="43137"/>
                    </a:srgbClr>
                  </a:outerShdw>
                </a:effectLst>
              </a:rPr>
              <a:t>tragó</a:t>
            </a:r>
            <a:r>
              <a:rPr lang="en-US" sz="2400" b="1" i="1" dirty="0" smtClean="0">
                <a:solidFill>
                  <a:srgbClr val="FF9933"/>
                </a:solidFill>
                <a:effectLst>
                  <a:outerShdw blurRad="38100" dist="38100" dir="2700000" algn="tl">
                    <a:srgbClr val="000000">
                      <a:alpha val="43137"/>
                    </a:srgbClr>
                  </a:outerShdw>
                </a:effectLst>
              </a:rPr>
              <a:t> las </a:t>
            </a:r>
            <a:r>
              <a:rPr lang="en-US" sz="2400" b="1" i="1" dirty="0" err="1" smtClean="0">
                <a:solidFill>
                  <a:srgbClr val="FF9933"/>
                </a:solidFill>
                <a:effectLst>
                  <a:outerShdw blurRad="38100" dist="38100" dir="2700000" algn="tl">
                    <a:srgbClr val="000000">
                      <a:alpha val="43137"/>
                    </a:srgbClr>
                  </a:outerShdw>
                </a:effectLst>
              </a:rPr>
              <a:t>varas</a:t>
            </a:r>
            <a:r>
              <a:rPr lang="en-US" sz="2400" b="1" i="1" dirty="0" smtClean="0">
                <a:solidFill>
                  <a:srgbClr val="FF9933"/>
                </a:solidFill>
                <a:effectLst>
                  <a:outerShdw blurRad="38100" dist="38100" dir="2700000" algn="tl">
                    <a:srgbClr val="000000">
                      <a:alpha val="43137"/>
                    </a:srgbClr>
                  </a:outerShdw>
                </a:effectLst>
              </a:rPr>
              <a:t> de </a:t>
            </a:r>
            <a:r>
              <a:rPr lang="en-US" sz="2400" b="1" i="1" dirty="0" err="1" smtClean="0">
                <a:solidFill>
                  <a:srgbClr val="FF9933"/>
                </a:solidFill>
                <a:effectLst>
                  <a:outerShdw blurRad="38100" dist="38100" dir="2700000" algn="tl">
                    <a:srgbClr val="000000">
                      <a:alpha val="43137"/>
                    </a:srgbClr>
                  </a:outerShdw>
                </a:effectLst>
              </a:rPr>
              <a:t>ellos</a:t>
            </a:r>
            <a:r>
              <a:rPr lang="en-US" sz="2400" b="1" i="1" dirty="0" smtClean="0">
                <a:solidFill>
                  <a:srgbClr val="FF9933"/>
                </a:solidFill>
                <a:effectLst>
                  <a:outerShdw blurRad="38100" dist="38100" dir="2700000" algn="tl">
                    <a:srgbClr val="000000">
                      <a:alpha val="43137"/>
                    </a:srgbClr>
                  </a:outerShdw>
                </a:effectLst>
              </a:rPr>
              <a:t>" (7:12)</a:t>
            </a:r>
            <a:endParaRPr lang="en-US" sz="40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dirty="0" smtClean="0">
                <a:solidFill>
                  <a:srgbClr val="080808"/>
                </a:solidFill>
              </a:rPr>
              <a:t>"No se </a:t>
            </a:r>
            <a:r>
              <a:rPr lang="en-US" sz="2400" dirty="0" err="1" smtClean="0">
                <a:solidFill>
                  <a:srgbClr val="080808"/>
                </a:solidFill>
              </a:rPr>
              <a:t>deje</a:t>
            </a:r>
            <a:r>
              <a:rPr lang="en-US" sz="2400" dirty="0" smtClean="0">
                <a:solidFill>
                  <a:srgbClr val="080808"/>
                </a:solidFill>
              </a:rPr>
              <a:t> </a:t>
            </a:r>
            <a:r>
              <a:rPr lang="en-US" sz="2400" dirty="0" err="1" smtClean="0">
                <a:solidFill>
                  <a:srgbClr val="080808"/>
                </a:solidFill>
              </a:rPr>
              <a:t>engañar</a:t>
            </a:r>
            <a:r>
              <a:rPr lang="en-US" sz="2400" dirty="0" smtClean="0">
                <a:solidFill>
                  <a:srgbClr val="080808"/>
                </a:solidFill>
              </a:rPr>
              <a:t> </a:t>
            </a:r>
            <a:r>
              <a:rPr lang="en-US" sz="2400" dirty="0" err="1" smtClean="0">
                <a:solidFill>
                  <a:srgbClr val="080808"/>
                </a:solidFill>
              </a:rPr>
              <a:t>por</a:t>
            </a:r>
            <a:r>
              <a:rPr lang="en-US" sz="2400" dirty="0" smtClean="0">
                <a:solidFill>
                  <a:srgbClr val="080808"/>
                </a:solidFill>
              </a:rPr>
              <a:t> </a:t>
            </a:r>
            <a:r>
              <a:rPr lang="en-US" sz="2400" dirty="0" err="1" smtClean="0">
                <a:solidFill>
                  <a:srgbClr val="080808"/>
                </a:solidFill>
              </a:rPr>
              <a:t>falsas</a:t>
            </a:r>
            <a:r>
              <a:rPr lang="en-US" sz="2400" dirty="0" smtClean="0">
                <a:solidFill>
                  <a:srgbClr val="080808"/>
                </a:solidFill>
              </a:rPr>
              <a:t> </a:t>
            </a:r>
            <a:r>
              <a:rPr lang="en-US" sz="2400" dirty="0" err="1" smtClean="0">
                <a:solidFill>
                  <a:srgbClr val="080808"/>
                </a:solidFill>
              </a:rPr>
              <a:t>imitaciones</a:t>
            </a:r>
            <a:r>
              <a:rPr lang="en-US" sz="2400" dirty="0" smtClean="0">
                <a:solidFill>
                  <a:srgbClr val="080808"/>
                </a:solidFill>
              </a:rPr>
              <a:t>" </a:t>
            </a:r>
          </a:p>
          <a:p>
            <a:pPr lvl="1">
              <a:buFont typeface="Arial" pitchFamily="34" charset="0"/>
              <a:buChar char="•"/>
            </a:pPr>
            <a:r>
              <a:rPr lang="en-US" sz="2400" dirty="0" err="1" smtClean="0">
                <a:solidFill>
                  <a:srgbClr val="080808"/>
                </a:solidFill>
              </a:rPr>
              <a:t>Cuando</a:t>
            </a:r>
            <a:r>
              <a:rPr lang="en-US" sz="2400" dirty="0" smtClean="0">
                <a:solidFill>
                  <a:srgbClr val="080808"/>
                </a:solidFill>
              </a:rPr>
              <a:t> la </a:t>
            </a:r>
            <a:r>
              <a:rPr lang="en-US" sz="2400" dirty="0" err="1" smtClean="0">
                <a:solidFill>
                  <a:srgbClr val="080808"/>
                </a:solidFill>
              </a:rPr>
              <a:t>vara</a:t>
            </a:r>
            <a:r>
              <a:rPr lang="en-US" sz="2400" dirty="0" smtClean="0">
                <a:solidFill>
                  <a:srgbClr val="080808"/>
                </a:solidFill>
              </a:rPr>
              <a:t> de </a:t>
            </a:r>
            <a:r>
              <a:rPr lang="en-US" sz="2400" dirty="0" err="1" smtClean="0">
                <a:solidFill>
                  <a:srgbClr val="080808"/>
                </a:solidFill>
              </a:rPr>
              <a:t>Aarón</a:t>
            </a:r>
            <a:r>
              <a:rPr lang="en-US" sz="2400" dirty="0" smtClean="0">
                <a:solidFill>
                  <a:srgbClr val="080808"/>
                </a:solidFill>
              </a:rPr>
              <a:t> se </a:t>
            </a:r>
            <a:r>
              <a:rPr lang="en-US" sz="2400" dirty="0" err="1" smtClean="0">
                <a:solidFill>
                  <a:srgbClr val="080808"/>
                </a:solidFill>
              </a:rPr>
              <a:t>tragó</a:t>
            </a:r>
            <a:r>
              <a:rPr lang="en-US" sz="2400" dirty="0" smtClean="0">
                <a:solidFill>
                  <a:srgbClr val="080808"/>
                </a:solidFill>
              </a:rPr>
              <a:t> las </a:t>
            </a:r>
            <a:r>
              <a:rPr lang="en-US" sz="2400" dirty="0" err="1" smtClean="0">
                <a:solidFill>
                  <a:srgbClr val="080808"/>
                </a:solidFill>
              </a:rPr>
              <a:t>varas</a:t>
            </a:r>
            <a:r>
              <a:rPr lang="en-US" sz="2400" dirty="0" smtClean="0">
                <a:solidFill>
                  <a:srgbClr val="080808"/>
                </a:solidFill>
              </a:rPr>
              <a:t> de los </a:t>
            </a:r>
            <a:r>
              <a:rPr lang="en-US" sz="2400" dirty="0" err="1" smtClean="0">
                <a:solidFill>
                  <a:srgbClr val="080808"/>
                </a:solidFill>
              </a:rPr>
              <a:t>brujos</a:t>
            </a:r>
            <a:r>
              <a:rPr lang="en-US" sz="2400" dirty="0" smtClean="0">
                <a:solidFill>
                  <a:srgbClr val="080808"/>
                </a:solidFill>
              </a:rPr>
              <a:t> </a:t>
            </a:r>
            <a:r>
              <a:rPr lang="en-US" sz="2400" dirty="0" err="1" smtClean="0">
                <a:solidFill>
                  <a:srgbClr val="080808"/>
                </a:solidFill>
              </a:rPr>
              <a:t>egipcios</a:t>
            </a:r>
            <a:r>
              <a:rPr lang="en-US" sz="2400" dirty="0" smtClean="0">
                <a:solidFill>
                  <a:srgbClr val="080808"/>
                </a:solidFill>
              </a:rPr>
              <a:t> </a:t>
            </a:r>
            <a:r>
              <a:rPr lang="en-US" sz="2400" dirty="0" err="1" smtClean="0">
                <a:solidFill>
                  <a:srgbClr val="080808"/>
                </a:solidFill>
              </a:rPr>
              <a:t>enfrente</a:t>
            </a:r>
            <a:r>
              <a:rPr lang="en-US" sz="2400" dirty="0" smtClean="0">
                <a:solidFill>
                  <a:srgbClr val="080808"/>
                </a:solidFill>
              </a:rPr>
              <a:t> del </a:t>
            </a:r>
            <a:r>
              <a:rPr lang="en-US" sz="2400" dirty="0" err="1" smtClean="0">
                <a:solidFill>
                  <a:srgbClr val="080808"/>
                </a:solidFill>
              </a:rPr>
              <a:t>rey</a:t>
            </a:r>
            <a:r>
              <a:rPr lang="en-US" sz="2400" dirty="0" smtClean="0">
                <a:solidFill>
                  <a:srgbClr val="080808"/>
                </a:solidFill>
              </a:rPr>
              <a:t>, a </a:t>
            </a:r>
            <a:r>
              <a:rPr lang="en-US" sz="2400" dirty="0" err="1" smtClean="0">
                <a:solidFill>
                  <a:srgbClr val="080808"/>
                </a:solidFill>
              </a:rPr>
              <a:t>nadie</a:t>
            </a:r>
            <a:r>
              <a:rPr lang="en-US" sz="2400" dirty="0" smtClean="0">
                <a:solidFill>
                  <a:srgbClr val="080808"/>
                </a:solidFill>
              </a:rPr>
              <a:t> le </a:t>
            </a:r>
            <a:r>
              <a:rPr lang="en-US" sz="2400" dirty="0" err="1" smtClean="0">
                <a:solidFill>
                  <a:srgbClr val="080808"/>
                </a:solidFill>
              </a:rPr>
              <a:t>quedaron</a:t>
            </a:r>
            <a:r>
              <a:rPr lang="en-US" sz="2400" dirty="0" smtClean="0">
                <a:solidFill>
                  <a:srgbClr val="080808"/>
                </a:solidFill>
              </a:rPr>
              <a:t> </a:t>
            </a:r>
            <a:r>
              <a:rPr lang="en-US" sz="2400" dirty="0" err="1" smtClean="0">
                <a:solidFill>
                  <a:srgbClr val="080808"/>
                </a:solidFill>
              </a:rPr>
              <a:t>dudas</a:t>
            </a:r>
            <a:r>
              <a:rPr lang="en-US" sz="2400" dirty="0" smtClean="0">
                <a:solidFill>
                  <a:srgbClr val="080808"/>
                </a:solidFill>
              </a:rPr>
              <a:t> de </a:t>
            </a:r>
            <a:r>
              <a:rPr lang="en-US" sz="2400" dirty="0" err="1" smtClean="0">
                <a:solidFill>
                  <a:srgbClr val="080808"/>
                </a:solidFill>
              </a:rPr>
              <a:t>cuál</a:t>
            </a:r>
            <a:r>
              <a:rPr lang="en-US" sz="2400" dirty="0" smtClean="0">
                <a:solidFill>
                  <a:srgbClr val="080808"/>
                </a:solidFill>
              </a:rPr>
              <a:t> era el original y </a:t>
            </a:r>
            <a:r>
              <a:rPr lang="en-US" sz="2400" dirty="0" err="1" smtClean="0">
                <a:solidFill>
                  <a:srgbClr val="080808"/>
                </a:solidFill>
              </a:rPr>
              <a:t>cuál</a:t>
            </a:r>
            <a:r>
              <a:rPr lang="en-US" sz="2400" dirty="0" smtClean="0">
                <a:solidFill>
                  <a:srgbClr val="080808"/>
                </a:solidFill>
              </a:rPr>
              <a:t> era la </a:t>
            </a:r>
            <a:r>
              <a:rPr lang="en-US" sz="2400" dirty="0" err="1" smtClean="0">
                <a:solidFill>
                  <a:srgbClr val="080808"/>
                </a:solidFill>
              </a:rPr>
              <a:t>copia</a:t>
            </a:r>
            <a:r>
              <a:rPr lang="en-US" sz="2400" dirty="0" smtClean="0">
                <a:solidFill>
                  <a:srgbClr val="080808"/>
                </a:solidFill>
              </a:rPr>
              <a:t>. </a:t>
            </a:r>
          </a:p>
          <a:p>
            <a:pPr lvl="1">
              <a:buFont typeface="Arial" pitchFamily="34" charset="0"/>
              <a:buChar char="•"/>
            </a:pPr>
            <a:r>
              <a:rPr lang="en-US" sz="2400" dirty="0" smtClean="0">
                <a:solidFill>
                  <a:srgbClr val="080808"/>
                </a:solidFill>
              </a:rPr>
              <a:t>La </a:t>
            </a:r>
            <a:r>
              <a:rPr lang="en-US" sz="2400" dirty="0" err="1" smtClean="0">
                <a:solidFill>
                  <a:srgbClr val="080808"/>
                </a:solidFill>
              </a:rPr>
              <a:t>historia</a:t>
            </a:r>
            <a:r>
              <a:rPr lang="en-US" sz="2400" dirty="0" smtClean="0">
                <a:solidFill>
                  <a:srgbClr val="080808"/>
                </a:solidFill>
              </a:rPr>
              <a:t> </a:t>
            </a:r>
            <a:r>
              <a:rPr lang="en-US" sz="2400" dirty="0" err="1" smtClean="0">
                <a:solidFill>
                  <a:srgbClr val="080808"/>
                </a:solidFill>
              </a:rPr>
              <a:t>judía</a:t>
            </a:r>
            <a:r>
              <a:rPr lang="en-US" sz="2400" dirty="0" smtClean="0">
                <a:solidFill>
                  <a:srgbClr val="080808"/>
                </a:solidFill>
              </a:rPr>
              <a:t> se </a:t>
            </a:r>
            <a:r>
              <a:rPr lang="en-US" sz="2400" dirty="0" err="1" smtClean="0">
                <a:solidFill>
                  <a:srgbClr val="080808"/>
                </a:solidFill>
              </a:rPr>
              <a:t>vio</a:t>
            </a:r>
            <a:r>
              <a:rPr lang="en-US" sz="2400" dirty="0" smtClean="0">
                <a:solidFill>
                  <a:srgbClr val="080808"/>
                </a:solidFill>
              </a:rPr>
              <a:t> </a:t>
            </a:r>
            <a:r>
              <a:rPr lang="en-US" sz="2400" dirty="0" err="1" smtClean="0">
                <a:solidFill>
                  <a:srgbClr val="080808"/>
                </a:solidFill>
              </a:rPr>
              <a:t>plagada</a:t>
            </a:r>
            <a:r>
              <a:rPr lang="en-US" sz="2400" dirty="0" smtClean="0">
                <a:solidFill>
                  <a:srgbClr val="080808"/>
                </a:solidFill>
              </a:rPr>
              <a:t> de </a:t>
            </a:r>
            <a:r>
              <a:rPr lang="en-US" sz="2400" dirty="0" err="1" smtClean="0">
                <a:solidFill>
                  <a:srgbClr val="080808"/>
                </a:solidFill>
              </a:rPr>
              <a:t>otros</a:t>
            </a:r>
            <a:r>
              <a:rPr lang="en-US" sz="2400" dirty="0" smtClean="0">
                <a:solidFill>
                  <a:srgbClr val="080808"/>
                </a:solidFill>
              </a:rPr>
              <a:t> </a:t>
            </a:r>
            <a:r>
              <a:rPr lang="en-US" sz="2400" dirty="0" err="1" smtClean="0">
                <a:solidFill>
                  <a:srgbClr val="080808"/>
                </a:solidFill>
              </a:rPr>
              <a:t>movimientos</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afirmaban</a:t>
            </a:r>
            <a:r>
              <a:rPr lang="en-US" sz="2400" dirty="0" smtClean="0">
                <a:solidFill>
                  <a:srgbClr val="080808"/>
                </a:solidFill>
              </a:rPr>
              <a:t> ser "el </a:t>
            </a:r>
            <a:r>
              <a:rPr lang="en-US" sz="2400" dirty="0" err="1" smtClean="0">
                <a:solidFill>
                  <a:srgbClr val="080808"/>
                </a:solidFill>
              </a:rPr>
              <a:t>verdadero</a:t>
            </a:r>
            <a:r>
              <a:rPr lang="en-US" sz="2400" dirty="0" smtClean="0">
                <a:solidFill>
                  <a:srgbClr val="080808"/>
                </a:solidFill>
              </a:rPr>
              <a:t> </a:t>
            </a:r>
            <a:r>
              <a:rPr lang="en-US" sz="2400" dirty="0" err="1" smtClean="0">
                <a:solidFill>
                  <a:srgbClr val="080808"/>
                </a:solidFill>
              </a:rPr>
              <a:t>judaísmo</a:t>
            </a:r>
            <a:r>
              <a:rPr lang="en-US" sz="2400" dirty="0" smtClean="0">
                <a:solidFill>
                  <a:srgbClr val="080808"/>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defRPr/>
            </a:pPr>
            <a:r>
              <a:rPr lang="en-US" sz="2400" b="1" i="1" dirty="0" smtClean="0">
                <a:solidFill>
                  <a:srgbClr val="FF9933"/>
                </a:solidFill>
                <a:effectLst>
                  <a:outerShdw blurRad="38100" dist="38100" dir="2700000" algn="tl">
                    <a:srgbClr val="000000">
                      <a:alpha val="43137"/>
                    </a:srgbClr>
                  </a:outerShdw>
                </a:effectLst>
              </a:rPr>
              <a:t>"...y la </a:t>
            </a:r>
            <a:r>
              <a:rPr lang="en-US" sz="2400" b="1" i="1" dirty="0" err="1" smtClean="0">
                <a:solidFill>
                  <a:srgbClr val="FF9933"/>
                </a:solidFill>
                <a:effectLst>
                  <a:outerShdw blurRad="38100" dist="38100" dir="2700000" algn="tl">
                    <a:srgbClr val="000000">
                      <a:alpha val="43137"/>
                    </a:srgbClr>
                  </a:outerShdw>
                </a:effectLst>
              </a:rPr>
              <a:t>vara</a:t>
            </a:r>
            <a:r>
              <a:rPr lang="en-US" sz="2400" b="1" i="1" dirty="0" smtClean="0">
                <a:solidFill>
                  <a:srgbClr val="FF9933"/>
                </a:solidFill>
                <a:effectLst>
                  <a:outerShdw blurRad="38100" dist="38100" dir="2700000" algn="tl">
                    <a:srgbClr val="000000">
                      <a:alpha val="43137"/>
                    </a:srgbClr>
                  </a:outerShdw>
                </a:effectLst>
              </a:rPr>
              <a:t> de </a:t>
            </a:r>
            <a:r>
              <a:rPr lang="en-US" sz="2400" b="1" i="1" dirty="0" err="1" smtClean="0">
                <a:solidFill>
                  <a:srgbClr val="FF9933"/>
                </a:solidFill>
                <a:effectLst>
                  <a:outerShdw blurRad="38100" dist="38100" dir="2700000" algn="tl">
                    <a:srgbClr val="000000">
                      <a:alpha val="43137"/>
                    </a:srgbClr>
                  </a:outerShdw>
                </a:effectLst>
              </a:rPr>
              <a:t>Aarón</a:t>
            </a:r>
            <a:r>
              <a:rPr lang="en-US" sz="2400" b="1" i="1" dirty="0" smtClean="0">
                <a:solidFill>
                  <a:srgbClr val="FF9933"/>
                </a:solidFill>
                <a:effectLst>
                  <a:outerShdw blurRad="38100" dist="38100" dir="2700000" algn="tl">
                    <a:srgbClr val="000000">
                      <a:alpha val="43137"/>
                    </a:srgbClr>
                  </a:outerShdw>
                </a:effectLst>
              </a:rPr>
              <a:t> se </a:t>
            </a:r>
            <a:r>
              <a:rPr lang="en-US" sz="2400" b="1" i="1" dirty="0" err="1" smtClean="0">
                <a:solidFill>
                  <a:srgbClr val="FF9933"/>
                </a:solidFill>
                <a:effectLst>
                  <a:outerShdw blurRad="38100" dist="38100" dir="2700000" algn="tl">
                    <a:srgbClr val="000000">
                      <a:alpha val="43137"/>
                    </a:srgbClr>
                  </a:outerShdw>
                </a:effectLst>
              </a:rPr>
              <a:t>tragó</a:t>
            </a:r>
            <a:r>
              <a:rPr lang="en-US" sz="2400" b="1" i="1" dirty="0" smtClean="0">
                <a:solidFill>
                  <a:srgbClr val="FF9933"/>
                </a:solidFill>
                <a:effectLst>
                  <a:outerShdw blurRad="38100" dist="38100" dir="2700000" algn="tl">
                    <a:srgbClr val="000000">
                      <a:alpha val="43137"/>
                    </a:srgbClr>
                  </a:outerShdw>
                </a:effectLst>
              </a:rPr>
              <a:t> las </a:t>
            </a:r>
            <a:r>
              <a:rPr lang="en-US" sz="2400" b="1" i="1" dirty="0" err="1" smtClean="0">
                <a:solidFill>
                  <a:srgbClr val="FF9933"/>
                </a:solidFill>
                <a:effectLst>
                  <a:outerShdw blurRad="38100" dist="38100" dir="2700000" algn="tl">
                    <a:srgbClr val="000000">
                      <a:alpha val="43137"/>
                    </a:srgbClr>
                  </a:outerShdw>
                </a:effectLst>
              </a:rPr>
              <a:t>varas</a:t>
            </a:r>
            <a:r>
              <a:rPr lang="en-US" sz="2400" b="1" i="1" dirty="0" smtClean="0">
                <a:solidFill>
                  <a:srgbClr val="FF9933"/>
                </a:solidFill>
                <a:effectLst>
                  <a:outerShdw blurRad="38100" dist="38100" dir="2700000" algn="tl">
                    <a:srgbClr val="000000">
                      <a:alpha val="43137"/>
                    </a:srgbClr>
                  </a:outerShdw>
                </a:effectLst>
              </a:rPr>
              <a:t> de </a:t>
            </a:r>
            <a:r>
              <a:rPr lang="en-US" sz="2400" b="1" i="1" dirty="0" err="1" smtClean="0">
                <a:solidFill>
                  <a:srgbClr val="FF9933"/>
                </a:solidFill>
                <a:effectLst>
                  <a:outerShdw blurRad="38100" dist="38100" dir="2700000" algn="tl">
                    <a:srgbClr val="000000">
                      <a:alpha val="43137"/>
                    </a:srgbClr>
                  </a:outerShdw>
                </a:effectLst>
              </a:rPr>
              <a:t>ellos</a:t>
            </a:r>
            <a:r>
              <a:rPr lang="en-US" sz="2400" b="1" i="1" dirty="0" smtClean="0">
                <a:solidFill>
                  <a:srgbClr val="FF9933"/>
                </a:solidFill>
                <a:effectLst>
                  <a:outerShdw blurRad="38100" dist="38100" dir="2700000" algn="tl">
                    <a:srgbClr val="000000">
                      <a:alpha val="43137"/>
                    </a:srgbClr>
                  </a:outerShdw>
                </a:effectLst>
              </a:rPr>
              <a:t>" (7:12)</a:t>
            </a:r>
            <a:endParaRPr lang="en-US" sz="40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dirty="0" smtClean="0">
                <a:solidFill>
                  <a:srgbClr val="080808"/>
                </a:solidFill>
              </a:rPr>
              <a:t>Sin </a:t>
            </a:r>
            <a:r>
              <a:rPr lang="en-US" sz="2400" dirty="0" err="1" smtClean="0">
                <a:solidFill>
                  <a:srgbClr val="080808"/>
                </a:solidFill>
              </a:rPr>
              <a:t>lugar</a:t>
            </a:r>
            <a:r>
              <a:rPr lang="en-US" sz="2400" dirty="0" smtClean="0">
                <a:solidFill>
                  <a:srgbClr val="080808"/>
                </a:solidFill>
              </a:rPr>
              <a:t> a </a:t>
            </a:r>
            <a:r>
              <a:rPr lang="en-US" sz="2400" dirty="0" err="1" smtClean="0">
                <a:solidFill>
                  <a:srgbClr val="080808"/>
                </a:solidFill>
              </a:rPr>
              <a:t>dudas</a:t>
            </a:r>
            <a:r>
              <a:rPr lang="en-US" sz="2400" dirty="0" smtClean="0">
                <a:solidFill>
                  <a:srgbClr val="080808"/>
                </a:solidFill>
              </a:rPr>
              <a:t>, el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tuvo</a:t>
            </a:r>
            <a:r>
              <a:rPr lang="en-US" sz="2400" dirty="0" smtClean="0">
                <a:solidFill>
                  <a:srgbClr val="080808"/>
                </a:solidFill>
              </a:rPr>
              <a:t> </a:t>
            </a:r>
            <a:r>
              <a:rPr lang="en-US" sz="2400" dirty="0" err="1" smtClean="0">
                <a:solidFill>
                  <a:srgbClr val="080808"/>
                </a:solidFill>
              </a:rPr>
              <a:t>más</a:t>
            </a:r>
            <a:r>
              <a:rPr lang="en-US" sz="2400" dirty="0" smtClean="0">
                <a:solidFill>
                  <a:srgbClr val="080808"/>
                </a:solidFill>
              </a:rPr>
              <a:t> </a:t>
            </a:r>
            <a:r>
              <a:rPr lang="en-US" sz="2400" dirty="0" err="1" smtClean="0">
                <a:solidFill>
                  <a:srgbClr val="080808"/>
                </a:solidFill>
              </a:rPr>
              <a:t>éxito</a:t>
            </a:r>
            <a:r>
              <a:rPr lang="en-US" sz="2400" dirty="0" smtClean="0">
                <a:solidFill>
                  <a:srgbClr val="080808"/>
                </a:solidFill>
              </a:rPr>
              <a:t> </a:t>
            </a:r>
            <a:r>
              <a:rPr lang="en-US" sz="2400" dirty="0" err="1" smtClean="0">
                <a:solidFill>
                  <a:srgbClr val="080808"/>
                </a:solidFill>
              </a:rPr>
              <a:t>fue</a:t>
            </a:r>
            <a:r>
              <a:rPr lang="en-US" sz="2400" dirty="0" smtClean="0">
                <a:solidFill>
                  <a:srgbClr val="080808"/>
                </a:solidFill>
              </a:rPr>
              <a:t> el </a:t>
            </a:r>
            <a:r>
              <a:rPr lang="en-US" sz="2400" dirty="0" err="1" smtClean="0">
                <a:solidFill>
                  <a:srgbClr val="080808"/>
                </a:solidFill>
              </a:rPr>
              <a:t>cristianismo</a:t>
            </a:r>
            <a:r>
              <a:rPr lang="en-US" sz="2400" dirty="0" smtClean="0">
                <a:solidFill>
                  <a:srgbClr val="080808"/>
                </a:solidFill>
              </a:rPr>
              <a:t>, </a:t>
            </a:r>
            <a:r>
              <a:rPr lang="en-US" sz="2400" dirty="0" err="1" smtClean="0">
                <a:solidFill>
                  <a:srgbClr val="080808"/>
                </a:solidFill>
              </a:rPr>
              <a:t>pero</a:t>
            </a:r>
            <a:r>
              <a:rPr lang="en-US" sz="2400" dirty="0" smtClean="0">
                <a:solidFill>
                  <a:srgbClr val="080808"/>
                </a:solidFill>
              </a:rPr>
              <a:t> </a:t>
            </a:r>
            <a:r>
              <a:rPr lang="en-US" sz="2400" dirty="0" err="1" smtClean="0">
                <a:solidFill>
                  <a:srgbClr val="080808"/>
                </a:solidFill>
              </a:rPr>
              <a:t>hubo</a:t>
            </a:r>
            <a:r>
              <a:rPr lang="en-US" sz="2400" dirty="0" smtClean="0">
                <a:solidFill>
                  <a:srgbClr val="080808"/>
                </a:solidFill>
              </a:rPr>
              <a:t> </a:t>
            </a:r>
            <a:r>
              <a:rPr lang="en-US" sz="2400" dirty="0" err="1" smtClean="0">
                <a:solidFill>
                  <a:srgbClr val="080808"/>
                </a:solidFill>
              </a:rPr>
              <a:t>muchos</a:t>
            </a:r>
            <a:r>
              <a:rPr lang="en-US" sz="2400" dirty="0" smtClean="0">
                <a:solidFill>
                  <a:srgbClr val="080808"/>
                </a:solidFill>
              </a:rPr>
              <a:t> </a:t>
            </a:r>
            <a:r>
              <a:rPr lang="en-US" sz="2400" dirty="0" err="1" smtClean="0">
                <a:solidFill>
                  <a:srgbClr val="080808"/>
                </a:solidFill>
              </a:rPr>
              <a:t>otros</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también</a:t>
            </a:r>
            <a:r>
              <a:rPr lang="en-US" sz="2400" dirty="0" smtClean="0">
                <a:solidFill>
                  <a:srgbClr val="080808"/>
                </a:solidFill>
              </a:rPr>
              <a:t> </a:t>
            </a:r>
            <a:r>
              <a:rPr lang="en-US" sz="2400" dirty="0" err="1" smtClean="0">
                <a:solidFill>
                  <a:srgbClr val="080808"/>
                </a:solidFill>
              </a:rPr>
              <a:t>trataron</a:t>
            </a:r>
            <a:r>
              <a:rPr lang="en-US" sz="2400" dirty="0" smtClean="0">
                <a:solidFill>
                  <a:srgbClr val="080808"/>
                </a:solidFill>
              </a:rPr>
              <a:t> de </a:t>
            </a:r>
            <a:r>
              <a:rPr lang="en-US" sz="2400" dirty="0" err="1" smtClean="0">
                <a:solidFill>
                  <a:srgbClr val="080808"/>
                </a:solidFill>
              </a:rPr>
              <a:t>llevar</a:t>
            </a:r>
            <a:r>
              <a:rPr lang="en-US" sz="2400" dirty="0" smtClean="0">
                <a:solidFill>
                  <a:srgbClr val="080808"/>
                </a:solidFill>
              </a:rPr>
              <a:t> la </a:t>
            </a:r>
            <a:r>
              <a:rPr lang="en-US" sz="2400" dirty="0" err="1" smtClean="0">
                <a:solidFill>
                  <a:srgbClr val="080808"/>
                </a:solidFill>
              </a:rPr>
              <a:t>bandera</a:t>
            </a:r>
            <a:r>
              <a:rPr lang="en-US" sz="2400" dirty="0" smtClean="0">
                <a:solidFill>
                  <a:srgbClr val="080808"/>
                </a:solidFill>
              </a:rPr>
              <a:t> del "</a:t>
            </a:r>
            <a:r>
              <a:rPr lang="en-US" sz="2400" dirty="0" err="1" smtClean="0">
                <a:solidFill>
                  <a:srgbClr val="080808"/>
                </a:solidFill>
              </a:rPr>
              <a:t>judaísmo</a:t>
            </a:r>
            <a:r>
              <a:rPr lang="en-US" sz="2400" dirty="0" smtClean="0">
                <a:solidFill>
                  <a:srgbClr val="080808"/>
                </a:solidFill>
              </a:rPr>
              <a:t> </a:t>
            </a:r>
            <a:r>
              <a:rPr lang="en-US" sz="2400" dirty="0" err="1" smtClean="0">
                <a:solidFill>
                  <a:srgbClr val="080808"/>
                </a:solidFill>
              </a:rPr>
              <a:t>auténtico</a:t>
            </a:r>
            <a:r>
              <a:rPr lang="en-US" sz="2400" dirty="0" smtClean="0">
                <a:solidFill>
                  <a:srgbClr val="080808"/>
                </a:solidFill>
              </a:rPr>
              <a:t>".</a:t>
            </a:r>
          </a:p>
          <a:p>
            <a:pPr lvl="1">
              <a:buFont typeface="Arial" pitchFamily="34" charset="0"/>
              <a:buChar char="•"/>
            </a:pPr>
            <a:r>
              <a:rPr lang="en-US" sz="2400" dirty="0" smtClean="0">
                <a:solidFill>
                  <a:srgbClr val="080808"/>
                </a:solidFill>
              </a:rPr>
              <a:t>Durante el </a:t>
            </a:r>
            <a:r>
              <a:rPr lang="en-US" sz="2400" dirty="0" err="1" smtClean="0">
                <a:solidFill>
                  <a:srgbClr val="080808"/>
                </a:solidFill>
              </a:rPr>
              <a:t>Imperio</a:t>
            </a:r>
            <a:r>
              <a:rPr lang="en-US" sz="2400" dirty="0" smtClean="0">
                <a:solidFill>
                  <a:srgbClr val="080808"/>
                </a:solidFill>
              </a:rPr>
              <a:t> </a:t>
            </a:r>
            <a:r>
              <a:rPr lang="en-US" sz="2400" dirty="0" err="1" smtClean="0">
                <a:solidFill>
                  <a:srgbClr val="080808"/>
                </a:solidFill>
              </a:rPr>
              <a:t>Otomano</a:t>
            </a:r>
            <a:r>
              <a:rPr lang="en-US" sz="2400" dirty="0" smtClean="0">
                <a:solidFill>
                  <a:srgbClr val="080808"/>
                </a:solidFill>
              </a:rPr>
              <a:t>, los </a:t>
            </a:r>
            <a:r>
              <a:rPr lang="en-US" sz="2400" dirty="0" err="1" smtClean="0">
                <a:solidFill>
                  <a:srgbClr val="080808"/>
                </a:solidFill>
              </a:rPr>
              <a:t>karaítas</a:t>
            </a:r>
            <a:r>
              <a:rPr lang="en-US" sz="2400" dirty="0" smtClean="0">
                <a:solidFill>
                  <a:srgbClr val="080808"/>
                </a:solidFill>
              </a:rPr>
              <a:t> </a:t>
            </a:r>
            <a:r>
              <a:rPr lang="en-US" sz="2400" dirty="0" err="1" smtClean="0">
                <a:solidFill>
                  <a:srgbClr val="080808"/>
                </a:solidFill>
              </a:rPr>
              <a:t>trataron</a:t>
            </a:r>
            <a:r>
              <a:rPr lang="en-US" sz="2400" dirty="0" smtClean="0">
                <a:solidFill>
                  <a:srgbClr val="080808"/>
                </a:solidFill>
              </a:rPr>
              <a:t> de </a:t>
            </a:r>
            <a:r>
              <a:rPr lang="en-US" sz="2400" dirty="0" err="1" smtClean="0">
                <a:solidFill>
                  <a:srgbClr val="080808"/>
                </a:solidFill>
              </a:rPr>
              <a:t>obtener</a:t>
            </a:r>
            <a:r>
              <a:rPr lang="en-US" sz="2400" dirty="0" smtClean="0">
                <a:solidFill>
                  <a:srgbClr val="080808"/>
                </a:solidFill>
              </a:rPr>
              <a:t> el </a:t>
            </a:r>
            <a:r>
              <a:rPr lang="en-US" sz="2400" dirty="0" err="1" smtClean="0">
                <a:solidFill>
                  <a:srgbClr val="080808"/>
                </a:solidFill>
              </a:rPr>
              <a:t>reconocimiento</a:t>
            </a:r>
            <a:r>
              <a:rPr lang="en-US" sz="2400" dirty="0" smtClean="0">
                <a:solidFill>
                  <a:srgbClr val="080808"/>
                </a:solidFill>
              </a:rPr>
              <a:t> de la </a:t>
            </a:r>
            <a:r>
              <a:rPr lang="en-US" sz="2400" dirty="0" err="1" smtClean="0">
                <a:solidFill>
                  <a:srgbClr val="080808"/>
                </a:solidFill>
              </a:rPr>
              <a:t>gente</a:t>
            </a:r>
            <a:r>
              <a:rPr lang="en-US" sz="2400" dirty="0" smtClean="0">
                <a:solidFill>
                  <a:srgbClr val="080808"/>
                </a:solidFill>
              </a:rPr>
              <a:t> de ser los </a:t>
            </a:r>
            <a:r>
              <a:rPr lang="en-US" sz="2400" dirty="0" err="1" smtClean="0">
                <a:solidFill>
                  <a:srgbClr val="080808"/>
                </a:solidFill>
              </a:rPr>
              <a:t>unicos</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practicaban</a:t>
            </a:r>
            <a:r>
              <a:rPr lang="en-US" sz="2400" dirty="0" smtClean="0">
                <a:solidFill>
                  <a:srgbClr val="080808"/>
                </a:solidFill>
              </a:rPr>
              <a:t> el "</a:t>
            </a:r>
            <a:r>
              <a:rPr lang="en-US" sz="2400" dirty="0" err="1" smtClean="0">
                <a:solidFill>
                  <a:srgbClr val="080808"/>
                </a:solidFill>
              </a:rPr>
              <a:t>judaísmo</a:t>
            </a:r>
            <a:r>
              <a:rPr lang="en-US" sz="2400" dirty="0" smtClean="0">
                <a:solidFill>
                  <a:srgbClr val="080808"/>
                </a:solidFill>
              </a:rPr>
              <a:t> </a:t>
            </a:r>
            <a:r>
              <a:rPr lang="en-US" sz="2400" dirty="0" err="1" smtClean="0">
                <a:solidFill>
                  <a:srgbClr val="080808"/>
                </a:solidFill>
              </a:rPr>
              <a:t>auténtico</a:t>
            </a:r>
            <a:r>
              <a:rPr lang="en-US" sz="2400" dirty="0" smtClean="0">
                <a:solidFill>
                  <a:srgbClr val="080808"/>
                </a:solidFill>
              </a:rPr>
              <a:t>". </a:t>
            </a:r>
          </a:p>
          <a:p>
            <a:pPr lvl="1">
              <a:buFont typeface="Arial" pitchFamily="34" charset="0"/>
              <a:buChar char="•"/>
            </a:pPr>
            <a:r>
              <a:rPr lang="en-US" sz="2400" dirty="0" smtClean="0">
                <a:solidFill>
                  <a:srgbClr val="080808"/>
                </a:solidFill>
              </a:rPr>
              <a:t>Se </a:t>
            </a:r>
            <a:r>
              <a:rPr lang="en-US" sz="2400" dirty="0" err="1" smtClean="0">
                <a:solidFill>
                  <a:srgbClr val="080808"/>
                </a:solidFill>
              </a:rPr>
              <a:t>acercaron</a:t>
            </a:r>
            <a:r>
              <a:rPr lang="en-US" sz="2400" dirty="0" smtClean="0">
                <a:solidFill>
                  <a:srgbClr val="080808"/>
                </a:solidFill>
              </a:rPr>
              <a:t> al </a:t>
            </a:r>
            <a:r>
              <a:rPr lang="en-US" sz="2400" dirty="0" err="1" smtClean="0">
                <a:solidFill>
                  <a:srgbClr val="080808"/>
                </a:solidFill>
              </a:rPr>
              <a:t>sultán</a:t>
            </a:r>
            <a:r>
              <a:rPr lang="en-US" sz="2400" dirty="0" smtClean="0">
                <a:solidFill>
                  <a:srgbClr val="080808"/>
                </a:solidFill>
              </a:rPr>
              <a:t>, </a:t>
            </a:r>
            <a:r>
              <a:rPr lang="en-US" sz="2400" dirty="0" err="1" smtClean="0">
                <a:solidFill>
                  <a:srgbClr val="080808"/>
                </a:solidFill>
              </a:rPr>
              <a:t>para</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los </a:t>
            </a:r>
            <a:r>
              <a:rPr lang="en-US" sz="2400" dirty="0" err="1" smtClean="0">
                <a:solidFill>
                  <a:srgbClr val="080808"/>
                </a:solidFill>
              </a:rPr>
              <a:t>reconocieran</a:t>
            </a:r>
            <a:r>
              <a:rPr lang="en-US" sz="2400" dirty="0" smtClean="0">
                <a:solidFill>
                  <a:srgbClr val="080808"/>
                </a:solidFill>
              </a:rPr>
              <a:t> </a:t>
            </a:r>
            <a:r>
              <a:rPr lang="en-US" sz="2400" dirty="0" err="1" smtClean="0">
                <a:solidFill>
                  <a:srgbClr val="080808"/>
                </a:solidFill>
              </a:rPr>
              <a:t>como</a:t>
            </a:r>
            <a:r>
              <a:rPr lang="en-US" sz="2400" dirty="0" smtClean="0">
                <a:solidFill>
                  <a:srgbClr val="080808"/>
                </a:solidFill>
              </a:rPr>
              <a:t> el </a:t>
            </a:r>
            <a:r>
              <a:rPr lang="en-US" sz="2400" dirty="0" err="1" smtClean="0">
                <a:solidFill>
                  <a:srgbClr val="080808"/>
                </a:solidFill>
              </a:rPr>
              <a:t>legítimo</a:t>
            </a:r>
            <a:r>
              <a:rPr lang="en-US" sz="2400" dirty="0" smtClean="0">
                <a:solidFill>
                  <a:srgbClr val="080808"/>
                </a:solidFill>
              </a:rPr>
              <a:t> "Pueblo de Israel", y al </a:t>
            </a:r>
            <a:r>
              <a:rPr lang="en-US" sz="2400" dirty="0" err="1" smtClean="0">
                <a:solidFill>
                  <a:srgbClr val="080808"/>
                </a:solidFill>
              </a:rPr>
              <a:t>mismo</a:t>
            </a:r>
            <a:r>
              <a:rPr lang="en-US" sz="2400" dirty="0" smtClean="0">
                <a:solidFill>
                  <a:srgbClr val="080808"/>
                </a:solidFill>
              </a:rPr>
              <a:t> </a:t>
            </a:r>
            <a:r>
              <a:rPr lang="en-US" sz="2400" dirty="0" err="1" smtClean="0">
                <a:solidFill>
                  <a:srgbClr val="080808"/>
                </a:solidFill>
              </a:rPr>
              <a:t>tiempo</a:t>
            </a:r>
            <a:r>
              <a:rPr lang="en-US" sz="2400" dirty="0" smtClean="0">
                <a:solidFill>
                  <a:srgbClr val="080808"/>
                </a:solidFill>
              </a:rPr>
              <a:t> </a:t>
            </a:r>
            <a:r>
              <a:rPr lang="en-US" sz="2400" dirty="0" err="1" smtClean="0">
                <a:solidFill>
                  <a:srgbClr val="080808"/>
                </a:solidFill>
              </a:rPr>
              <a:t>desenmascararan</a:t>
            </a:r>
            <a:r>
              <a:rPr lang="en-US" sz="2400" dirty="0" smtClean="0">
                <a:solidFill>
                  <a:srgbClr val="080808"/>
                </a:solidFill>
              </a:rPr>
              <a:t> al pueblo judío de la Torá, </a:t>
            </a:r>
            <a:r>
              <a:rPr lang="en-US" sz="2400" dirty="0" err="1" smtClean="0">
                <a:solidFill>
                  <a:srgbClr val="080808"/>
                </a:solidFill>
              </a:rPr>
              <a:t>acusándolo</a:t>
            </a:r>
            <a:r>
              <a:rPr lang="en-US" sz="2400" dirty="0" smtClean="0">
                <a:solidFill>
                  <a:srgbClr val="080808"/>
                </a:solidFill>
              </a:rPr>
              <a:t> de "</a:t>
            </a:r>
            <a:r>
              <a:rPr lang="en-US" sz="2400" dirty="0" err="1" smtClean="0">
                <a:solidFill>
                  <a:srgbClr val="080808"/>
                </a:solidFill>
              </a:rPr>
              <a:t>fraude</a:t>
            </a:r>
            <a:r>
              <a:rPr lang="en-US" sz="2400" dirty="0" smtClean="0">
                <a:solidFill>
                  <a:srgbClr val="080808"/>
                </a:solidFill>
              </a:rPr>
              <a:t>".</a:t>
            </a:r>
          </a:p>
          <a:p>
            <a:pPr lvl="1">
              <a:buFont typeface="Arial" pitchFamily="34" charset="0"/>
              <a:buChar char="•"/>
            </a:pP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defRPr/>
            </a:pPr>
            <a:r>
              <a:rPr lang="en-US" sz="2400" b="1" i="1" dirty="0" smtClean="0">
                <a:solidFill>
                  <a:srgbClr val="FF9933"/>
                </a:solidFill>
                <a:effectLst>
                  <a:outerShdw blurRad="38100" dist="38100" dir="2700000" algn="tl">
                    <a:srgbClr val="000000">
                      <a:alpha val="43137"/>
                    </a:srgbClr>
                  </a:outerShdw>
                </a:effectLst>
              </a:rPr>
              <a:t>"...y la </a:t>
            </a:r>
            <a:r>
              <a:rPr lang="en-US" sz="2400" b="1" i="1" dirty="0" err="1" smtClean="0">
                <a:solidFill>
                  <a:srgbClr val="FF9933"/>
                </a:solidFill>
                <a:effectLst>
                  <a:outerShdw blurRad="38100" dist="38100" dir="2700000" algn="tl">
                    <a:srgbClr val="000000">
                      <a:alpha val="43137"/>
                    </a:srgbClr>
                  </a:outerShdw>
                </a:effectLst>
              </a:rPr>
              <a:t>vara</a:t>
            </a:r>
            <a:r>
              <a:rPr lang="en-US" sz="2400" b="1" i="1" dirty="0" smtClean="0">
                <a:solidFill>
                  <a:srgbClr val="FF9933"/>
                </a:solidFill>
                <a:effectLst>
                  <a:outerShdw blurRad="38100" dist="38100" dir="2700000" algn="tl">
                    <a:srgbClr val="000000">
                      <a:alpha val="43137"/>
                    </a:srgbClr>
                  </a:outerShdw>
                </a:effectLst>
              </a:rPr>
              <a:t> de </a:t>
            </a:r>
            <a:r>
              <a:rPr lang="en-US" sz="2400" b="1" i="1" dirty="0" err="1" smtClean="0">
                <a:solidFill>
                  <a:srgbClr val="FF9933"/>
                </a:solidFill>
                <a:effectLst>
                  <a:outerShdw blurRad="38100" dist="38100" dir="2700000" algn="tl">
                    <a:srgbClr val="000000">
                      <a:alpha val="43137"/>
                    </a:srgbClr>
                  </a:outerShdw>
                </a:effectLst>
              </a:rPr>
              <a:t>Aarón</a:t>
            </a:r>
            <a:r>
              <a:rPr lang="en-US" sz="2400" b="1" i="1" dirty="0" smtClean="0">
                <a:solidFill>
                  <a:srgbClr val="FF9933"/>
                </a:solidFill>
                <a:effectLst>
                  <a:outerShdw blurRad="38100" dist="38100" dir="2700000" algn="tl">
                    <a:srgbClr val="000000">
                      <a:alpha val="43137"/>
                    </a:srgbClr>
                  </a:outerShdw>
                </a:effectLst>
              </a:rPr>
              <a:t> se </a:t>
            </a:r>
            <a:r>
              <a:rPr lang="en-US" sz="2400" b="1" i="1" dirty="0" err="1" smtClean="0">
                <a:solidFill>
                  <a:srgbClr val="FF9933"/>
                </a:solidFill>
                <a:effectLst>
                  <a:outerShdw blurRad="38100" dist="38100" dir="2700000" algn="tl">
                    <a:srgbClr val="000000">
                      <a:alpha val="43137"/>
                    </a:srgbClr>
                  </a:outerShdw>
                </a:effectLst>
              </a:rPr>
              <a:t>tragó</a:t>
            </a:r>
            <a:r>
              <a:rPr lang="en-US" sz="2400" b="1" i="1" dirty="0" smtClean="0">
                <a:solidFill>
                  <a:srgbClr val="FF9933"/>
                </a:solidFill>
                <a:effectLst>
                  <a:outerShdw blurRad="38100" dist="38100" dir="2700000" algn="tl">
                    <a:srgbClr val="000000">
                      <a:alpha val="43137"/>
                    </a:srgbClr>
                  </a:outerShdw>
                </a:effectLst>
              </a:rPr>
              <a:t> las </a:t>
            </a:r>
            <a:r>
              <a:rPr lang="en-US" sz="2400" b="1" i="1" dirty="0" err="1" smtClean="0">
                <a:solidFill>
                  <a:srgbClr val="FF9933"/>
                </a:solidFill>
                <a:effectLst>
                  <a:outerShdw blurRad="38100" dist="38100" dir="2700000" algn="tl">
                    <a:srgbClr val="000000">
                      <a:alpha val="43137"/>
                    </a:srgbClr>
                  </a:outerShdw>
                </a:effectLst>
              </a:rPr>
              <a:t>varas</a:t>
            </a:r>
            <a:r>
              <a:rPr lang="en-US" sz="2400" b="1" i="1" dirty="0" smtClean="0">
                <a:solidFill>
                  <a:srgbClr val="FF9933"/>
                </a:solidFill>
                <a:effectLst>
                  <a:outerShdw blurRad="38100" dist="38100" dir="2700000" algn="tl">
                    <a:srgbClr val="000000">
                      <a:alpha val="43137"/>
                    </a:srgbClr>
                  </a:outerShdw>
                </a:effectLst>
              </a:rPr>
              <a:t> de </a:t>
            </a:r>
            <a:r>
              <a:rPr lang="en-US" sz="2400" b="1" i="1" dirty="0" err="1" smtClean="0">
                <a:solidFill>
                  <a:srgbClr val="FF9933"/>
                </a:solidFill>
                <a:effectLst>
                  <a:outerShdw blurRad="38100" dist="38100" dir="2700000" algn="tl">
                    <a:srgbClr val="000000">
                      <a:alpha val="43137"/>
                    </a:srgbClr>
                  </a:outerShdw>
                </a:effectLst>
              </a:rPr>
              <a:t>ellos</a:t>
            </a:r>
            <a:r>
              <a:rPr lang="en-US" sz="2400" b="1" i="1" dirty="0" smtClean="0">
                <a:solidFill>
                  <a:srgbClr val="FF9933"/>
                </a:solidFill>
                <a:effectLst>
                  <a:outerShdw blurRad="38100" dist="38100" dir="2700000" algn="tl">
                    <a:srgbClr val="000000">
                      <a:alpha val="43137"/>
                    </a:srgbClr>
                  </a:outerShdw>
                </a:effectLst>
              </a:rPr>
              <a:t>" (7:12)</a:t>
            </a:r>
            <a:endParaRPr lang="en-US" sz="40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dirty="0" smtClean="0">
                <a:solidFill>
                  <a:srgbClr val="080808"/>
                </a:solidFill>
              </a:rPr>
              <a:t>El </a:t>
            </a:r>
            <a:r>
              <a:rPr lang="en-US" sz="2400" dirty="0" err="1" smtClean="0">
                <a:solidFill>
                  <a:srgbClr val="080808"/>
                </a:solidFill>
              </a:rPr>
              <a:t>sultán</a:t>
            </a:r>
            <a:r>
              <a:rPr lang="en-US" sz="2400" dirty="0" smtClean="0">
                <a:solidFill>
                  <a:srgbClr val="080808"/>
                </a:solidFill>
              </a:rPr>
              <a:t> </a:t>
            </a:r>
            <a:r>
              <a:rPr lang="en-US" sz="2400" dirty="0" err="1" smtClean="0">
                <a:solidFill>
                  <a:srgbClr val="080808"/>
                </a:solidFill>
              </a:rPr>
              <a:t>convocó</a:t>
            </a:r>
            <a:r>
              <a:rPr lang="en-US" sz="2400" dirty="0" smtClean="0">
                <a:solidFill>
                  <a:srgbClr val="080808"/>
                </a:solidFill>
              </a:rPr>
              <a:t> a un </a:t>
            </a:r>
            <a:r>
              <a:rPr lang="en-US" sz="2400" dirty="0" err="1" smtClean="0">
                <a:solidFill>
                  <a:srgbClr val="080808"/>
                </a:solidFill>
              </a:rPr>
              <a:t>rabino</a:t>
            </a:r>
            <a:r>
              <a:rPr lang="en-US" sz="2400" dirty="0" smtClean="0">
                <a:solidFill>
                  <a:srgbClr val="080808"/>
                </a:solidFill>
              </a:rPr>
              <a:t> y a un </a:t>
            </a:r>
            <a:r>
              <a:rPr lang="en-US" sz="2400" dirty="0" err="1" smtClean="0">
                <a:solidFill>
                  <a:srgbClr val="080808"/>
                </a:solidFill>
              </a:rPr>
              <a:t>representante</a:t>
            </a:r>
            <a:r>
              <a:rPr lang="en-US" sz="2400" dirty="0" smtClean="0">
                <a:solidFill>
                  <a:srgbClr val="080808"/>
                </a:solidFill>
              </a:rPr>
              <a:t> de los </a:t>
            </a:r>
            <a:r>
              <a:rPr lang="en-US" sz="2400" dirty="0" err="1" smtClean="0">
                <a:solidFill>
                  <a:srgbClr val="080808"/>
                </a:solidFill>
              </a:rPr>
              <a:t>karaítas</a:t>
            </a:r>
            <a:r>
              <a:rPr lang="en-US" sz="2400" dirty="0" smtClean="0">
                <a:solidFill>
                  <a:srgbClr val="080808"/>
                </a:solidFill>
              </a:rPr>
              <a:t>, a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comparecieran</a:t>
            </a:r>
            <a:r>
              <a:rPr lang="en-US" sz="2400" dirty="0" smtClean="0">
                <a:solidFill>
                  <a:srgbClr val="080808"/>
                </a:solidFill>
              </a:rPr>
              <a:t> </a:t>
            </a:r>
            <a:r>
              <a:rPr lang="en-US" sz="2400" dirty="0" err="1" smtClean="0">
                <a:solidFill>
                  <a:srgbClr val="080808"/>
                </a:solidFill>
              </a:rPr>
              <a:t>delante</a:t>
            </a:r>
            <a:r>
              <a:rPr lang="en-US" sz="2400" dirty="0" smtClean="0">
                <a:solidFill>
                  <a:srgbClr val="080808"/>
                </a:solidFill>
              </a:rPr>
              <a:t> de </a:t>
            </a:r>
            <a:r>
              <a:rPr lang="en-US" sz="2400" dirty="0" err="1" smtClean="0">
                <a:solidFill>
                  <a:srgbClr val="080808"/>
                </a:solidFill>
              </a:rPr>
              <a:t>él</a:t>
            </a:r>
            <a:r>
              <a:rPr lang="en-US" sz="2400" dirty="0" smtClean="0">
                <a:solidFill>
                  <a:srgbClr val="080808"/>
                </a:solidFill>
              </a:rPr>
              <a:t> en el </a:t>
            </a:r>
            <a:r>
              <a:rPr lang="en-US" sz="2400" dirty="0" err="1" smtClean="0">
                <a:solidFill>
                  <a:srgbClr val="080808"/>
                </a:solidFill>
              </a:rPr>
              <a:t>palacio</a:t>
            </a:r>
            <a:r>
              <a:rPr lang="en-US" sz="2400" dirty="0" smtClean="0">
                <a:solidFill>
                  <a:srgbClr val="080808"/>
                </a:solidFill>
              </a:rPr>
              <a:t> real. </a:t>
            </a:r>
          </a:p>
          <a:p>
            <a:pPr lvl="1">
              <a:buFont typeface="Arial" pitchFamily="34" charset="0"/>
              <a:buChar char="•"/>
            </a:pPr>
            <a:r>
              <a:rPr lang="en-US" sz="2400" dirty="0" err="1" smtClean="0">
                <a:solidFill>
                  <a:srgbClr val="080808"/>
                </a:solidFill>
              </a:rPr>
              <a:t>Tras</a:t>
            </a:r>
            <a:r>
              <a:rPr lang="en-US" sz="2400" dirty="0" smtClean="0">
                <a:solidFill>
                  <a:srgbClr val="080808"/>
                </a:solidFill>
              </a:rPr>
              <a:t> </a:t>
            </a:r>
            <a:r>
              <a:rPr lang="en-US" sz="2400" dirty="0" err="1" smtClean="0">
                <a:solidFill>
                  <a:srgbClr val="080808"/>
                </a:solidFill>
              </a:rPr>
              <a:t>prestar</a:t>
            </a:r>
            <a:r>
              <a:rPr lang="en-US" sz="2400" dirty="0" smtClean="0">
                <a:solidFill>
                  <a:srgbClr val="080808"/>
                </a:solidFill>
              </a:rPr>
              <a:t> </a:t>
            </a:r>
            <a:r>
              <a:rPr lang="en-US" sz="2400" dirty="0" err="1" smtClean="0">
                <a:solidFill>
                  <a:srgbClr val="080808"/>
                </a:solidFill>
              </a:rPr>
              <a:t>oídos</a:t>
            </a:r>
            <a:r>
              <a:rPr lang="en-US" sz="2400" dirty="0" smtClean="0">
                <a:solidFill>
                  <a:srgbClr val="080808"/>
                </a:solidFill>
              </a:rPr>
              <a:t> a </a:t>
            </a:r>
            <a:r>
              <a:rPr lang="en-US" sz="2400" dirty="0" err="1" smtClean="0">
                <a:solidFill>
                  <a:srgbClr val="080808"/>
                </a:solidFill>
              </a:rPr>
              <a:t>ambas</a:t>
            </a:r>
            <a:r>
              <a:rPr lang="en-US" sz="2400" dirty="0" smtClean="0">
                <a:solidFill>
                  <a:srgbClr val="080808"/>
                </a:solidFill>
              </a:rPr>
              <a:t> </a:t>
            </a:r>
            <a:r>
              <a:rPr lang="en-US" sz="2400" dirty="0" err="1" smtClean="0">
                <a:solidFill>
                  <a:srgbClr val="080808"/>
                </a:solidFill>
              </a:rPr>
              <a:t>demandas</a:t>
            </a:r>
            <a:r>
              <a:rPr lang="en-US" sz="2400" dirty="0" smtClean="0">
                <a:solidFill>
                  <a:srgbClr val="080808"/>
                </a:solidFill>
              </a:rPr>
              <a:t>, </a:t>
            </a:r>
            <a:r>
              <a:rPr lang="en-US" sz="2400" dirty="0" err="1" smtClean="0">
                <a:solidFill>
                  <a:srgbClr val="080808"/>
                </a:solidFill>
              </a:rPr>
              <a:t>decidiría</a:t>
            </a:r>
            <a:r>
              <a:rPr lang="en-US" sz="2400" dirty="0" smtClean="0">
                <a:solidFill>
                  <a:srgbClr val="080808"/>
                </a:solidFill>
              </a:rPr>
              <a:t> </a:t>
            </a:r>
            <a:r>
              <a:rPr lang="en-US" sz="2400" dirty="0" err="1" smtClean="0">
                <a:solidFill>
                  <a:srgbClr val="080808"/>
                </a:solidFill>
              </a:rPr>
              <a:t>cuál</a:t>
            </a:r>
            <a:r>
              <a:rPr lang="en-US" sz="2400" dirty="0" smtClean="0">
                <a:solidFill>
                  <a:srgbClr val="080808"/>
                </a:solidFill>
              </a:rPr>
              <a:t> de los dos era el </a:t>
            </a:r>
            <a:r>
              <a:rPr lang="en-US" sz="2400" dirty="0" err="1" smtClean="0">
                <a:solidFill>
                  <a:srgbClr val="080808"/>
                </a:solidFill>
              </a:rPr>
              <a:t>auténtico</a:t>
            </a:r>
            <a:r>
              <a:rPr lang="en-US" sz="2400" dirty="0" smtClean="0">
                <a:solidFill>
                  <a:srgbClr val="080808"/>
                </a:solidFill>
              </a:rPr>
              <a:t> "pueblo del </a:t>
            </a:r>
            <a:r>
              <a:rPr lang="en-US" sz="2400" dirty="0" err="1" smtClean="0">
                <a:solidFill>
                  <a:srgbClr val="080808"/>
                </a:solidFill>
              </a:rPr>
              <a:t>libro</a:t>
            </a:r>
            <a:r>
              <a:rPr lang="en-US" sz="2400" dirty="0" smtClean="0">
                <a:solidFill>
                  <a:srgbClr val="080808"/>
                </a:solidFill>
              </a:rPr>
              <a:t>". </a:t>
            </a:r>
          </a:p>
          <a:p>
            <a:pPr lvl="1">
              <a:buFont typeface="Arial" pitchFamily="34" charset="0"/>
              <a:buChar char="•"/>
            </a:pPr>
            <a:r>
              <a:rPr lang="en-US" sz="2400" dirty="0" smtClean="0">
                <a:solidFill>
                  <a:srgbClr val="080808"/>
                </a:solidFill>
              </a:rPr>
              <a:t>Por </a:t>
            </a:r>
            <a:r>
              <a:rPr lang="en-US" sz="2400" dirty="0" err="1" smtClean="0">
                <a:solidFill>
                  <a:srgbClr val="080808"/>
                </a:solidFill>
              </a:rPr>
              <a:t>supuesto</a:t>
            </a:r>
            <a:r>
              <a:rPr lang="en-US" sz="2400" dirty="0" smtClean="0">
                <a:solidFill>
                  <a:srgbClr val="080808"/>
                </a:solidFill>
              </a:rPr>
              <a:t>, </a:t>
            </a:r>
            <a:r>
              <a:rPr lang="en-US" sz="2400" dirty="0" err="1" smtClean="0">
                <a:solidFill>
                  <a:srgbClr val="080808"/>
                </a:solidFill>
              </a:rPr>
              <a:t>tal</a:t>
            </a:r>
            <a:r>
              <a:rPr lang="en-US" sz="2400" dirty="0" smtClean="0">
                <a:solidFill>
                  <a:srgbClr val="080808"/>
                </a:solidFill>
              </a:rPr>
              <a:t> </a:t>
            </a:r>
            <a:r>
              <a:rPr lang="en-US" sz="2400" dirty="0" err="1" smtClean="0">
                <a:solidFill>
                  <a:srgbClr val="080808"/>
                </a:solidFill>
              </a:rPr>
              <a:t>como</a:t>
            </a:r>
            <a:r>
              <a:rPr lang="en-US" sz="2400" dirty="0" smtClean="0">
                <a:solidFill>
                  <a:srgbClr val="080808"/>
                </a:solidFill>
              </a:rPr>
              <a:t> dicta la </a:t>
            </a:r>
            <a:r>
              <a:rPr lang="en-US" sz="2400" dirty="0" err="1" smtClean="0">
                <a:solidFill>
                  <a:srgbClr val="080808"/>
                </a:solidFill>
              </a:rPr>
              <a:t>costumbre</a:t>
            </a:r>
            <a:r>
              <a:rPr lang="en-US" sz="2400" dirty="0" smtClean="0">
                <a:solidFill>
                  <a:srgbClr val="080808"/>
                </a:solidFill>
              </a:rPr>
              <a:t> de los </a:t>
            </a:r>
            <a:r>
              <a:rPr lang="en-US" sz="2400" dirty="0" err="1" smtClean="0">
                <a:solidFill>
                  <a:srgbClr val="080808"/>
                </a:solidFill>
              </a:rPr>
              <a:t>países</a:t>
            </a:r>
            <a:r>
              <a:rPr lang="en-US" sz="2400" dirty="0" smtClean="0">
                <a:solidFill>
                  <a:srgbClr val="080808"/>
                </a:solidFill>
              </a:rPr>
              <a:t> </a:t>
            </a:r>
            <a:r>
              <a:rPr lang="en-US" sz="2400" dirty="0" err="1" smtClean="0">
                <a:solidFill>
                  <a:srgbClr val="080808"/>
                </a:solidFill>
              </a:rPr>
              <a:t>orientales</a:t>
            </a:r>
            <a:r>
              <a:rPr lang="en-US" sz="2400" dirty="0" smtClean="0">
                <a:solidFill>
                  <a:srgbClr val="080808"/>
                </a:solidFill>
              </a:rPr>
              <a:t>, </a:t>
            </a:r>
            <a:r>
              <a:rPr lang="en-US" sz="2400" dirty="0" err="1" smtClean="0">
                <a:solidFill>
                  <a:srgbClr val="080808"/>
                </a:solidFill>
              </a:rPr>
              <a:t>tanto</a:t>
            </a:r>
            <a:r>
              <a:rPr lang="en-US" sz="2400" dirty="0" smtClean="0">
                <a:solidFill>
                  <a:srgbClr val="080808"/>
                </a:solidFill>
              </a:rPr>
              <a:t> el </a:t>
            </a:r>
            <a:r>
              <a:rPr lang="en-US" sz="2400" dirty="0" err="1" smtClean="0">
                <a:solidFill>
                  <a:srgbClr val="080808"/>
                </a:solidFill>
              </a:rPr>
              <a:t>karaíta</a:t>
            </a:r>
            <a:r>
              <a:rPr lang="en-US" sz="2400" dirty="0" smtClean="0">
                <a:solidFill>
                  <a:srgbClr val="080808"/>
                </a:solidFill>
              </a:rPr>
              <a:t> </a:t>
            </a:r>
            <a:r>
              <a:rPr lang="en-US" sz="2400" dirty="0" err="1" smtClean="0">
                <a:solidFill>
                  <a:srgbClr val="080808"/>
                </a:solidFill>
              </a:rPr>
              <a:t>como</a:t>
            </a:r>
            <a:r>
              <a:rPr lang="en-US" sz="2400" dirty="0" smtClean="0">
                <a:solidFill>
                  <a:srgbClr val="080808"/>
                </a:solidFill>
              </a:rPr>
              <a:t> el </a:t>
            </a:r>
            <a:r>
              <a:rPr lang="en-US" sz="2400" dirty="0" err="1" smtClean="0">
                <a:solidFill>
                  <a:srgbClr val="080808"/>
                </a:solidFill>
              </a:rPr>
              <a:t>rabino</a:t>
            </a:r>
            <a:r>
              <a:rPr lang="en-US" sz="2400" dirty="0" smtClean="0">
                <a:solidFill>
                  <a:srgbClr val="080808"/>
                </a:solidFill>
              </a:rPr>
              <a:t> </a:t>
            </a:r>
            <a:r>
              <a:rPr lang="en-US" sz="2400" dirty="0" err="1" smtClean="0">
                <a:solidFill>
                  <a:srgbClr val="080808"/>
                </a:solidFill>
              </a:rPr>
              <a:t>debían</a:t>
            </a:r>
            <a:r>
              <a:rPr lang="en-US" sz="2400" dirty="0" smtClean="0">
                <a:solidFill>
                  <a:srgbClr val="080808"/>
                </a:solidFill>
              </a:rPr>
              <a:t> </a:t>
            </a:r>
            <a:r>
              <a:rPr lang="en-US" sz="2400" dirty="0" err="1" smtClean="0">
                <a:solidFill>
                  <a:srgbClr val="080808"/>
                </a:solidFill>
              </a:rPr>
              <a:t>quitarse</a:t>
            </a:r>
            <a:r>
              <a:rPr lang="en-US" sz="2400" dirty="0" smtClean="0">
                <a:solidFill>
                  <a:srgbClr val="080808"/>
                </a:solidFill>
              </a:rPr>
              <a:t> los </a:t>
            </a:r>
            <a:r>
              <a:rPr lang="en-US" sz="2400" dirty="0" err="1" smtClean="0">
                <a:solidFill>
                  <a:srgbClr val="080808"/>
                </a:solidFill>
              </a:rPr>
              <a:t>zapatos</a:t>
            </a:r>
            <a:r>
              <a:rPr lang="en-US" sz="2400" dirty="0" smtClean="0">
                <a:solidFill>
                  <a:srgbClr val="080808"/>
                </a:solidFill>
              </a:rPr>
              <a:t> antes de </a:t>
            </a:r>
            <a:r>
              <a:rPr lang="en-US" sz="2400" dirty="0" err="1" smtClean="0">
                <a:solidFill>
                  <a:srgbClr val="080808"/>
                </a:solidFill>
              </a:rPr>
              <a:t>presentarse</a:t>
            </a:r>
            <a:r>
              <a:rPr lang="en-US" sz="2400" dirty="0" smtClean="0">
                <a:solidFill>
                  <a:srgbClr val="080808"/>
                </a:solidFill>
              </a:rPr>
              <a:t> ante el </a:t>
            </a:r>
            <a:r>
              <a:rPr lang="en-US" sz="2400" dirty="0" err="1" smtClean="0">
                <a:solidFill>
                  <a:srgbClr val="080808"/>
                </a:solidFill>
              </a:rPr>
              <a:t>sultán</a:t>
            </a:r>
            <a:r>
              <a:rPr lang="en-US" sz="2400" dirty="0" smtClean="0">
                <a:solidFill>
                  <a:srgbClr val="080808"/>
                </a:solidFill>
              </a:rPr>
              <a:t>.</a:t>
            </a: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defRPr/>
            </a:pPr>
            <a:r>
              <a:rPr lang="en-US" sz="2400" b="1" i="1" dirty="0" smtClean="0">
                <a:solidFill>
                  <a:srgbClr val="FF9933"/>
                </a:solidFill>
                <a:effectLst>
                  <a:outerShdw blurRad="38100" dist="38100" dir="2700000" algn="tl">
                    <a:srgbClr val="000000">
                      <a:alpha val="43137"/>
                    </a:srgbClr>
                  </a:outerShdw>
                </a:effectLst>
              </a:rPr>
              <a:t>"...y la </a:t>
            </a:r>
            <a:r>
              <a:rPr lang="en-US" sz="2400" b="1" i="1" dirty="0" err="1" smtClean="0">
                <a:solidFill>
                  <a:srgbClr val="FF9933"/>
                </a:solidFill>
                <a:effectLst>
                  <a:outerShdw blurRad="38100" dist="38100" dir="2700000" algn="tl">
                    <a:srgbClr val="000000">
                      <a:alpha val="43137"/>
                    </a:srgbClr>
                  </a:outerShdw>
                </a:effectLst>
              </a:rPr>
              <a:t>vara</a:t>
            </a:r>
            <a:r>
              <a:rPr lang="en-US" sz="2400" b="1" i="1" dirty="0" smtClean="0">
                <a:solidFill>
                  <a:srgbClr val="FF9933"/>
                </a:solidFill>
                <a:effectLst>
                  <a:outerShdw blurRad="38100" dist="38100" dir="2700000" algn="tl">
                    <a:srgbClr val="000000">
                      <a:alpha val="43137"/>
                    </a:srgbClr>
                  </a:outerShdw>
                </a:effectLst>
              </a:rPr>
              <a:t> de </a:t>
            </a:r>
            <a:r>
              <a:rPr lang="en-US" sz="2400" b="1" i="1" dirty="0" err="1" smtClean="0">
                <a:solidFill>
                  <a:srgbClr val="FF9933"/>
                </a:solidFill>
                <a:effectLst>
                  <a:outerShdw blurRad="38100" dist="38100" dir="2700000" algn="tl">
                    <a:srgbClr val="000000">
                      <a:alpha val="43137"/>
                    </a:srgbClr>
                  </a:outerShdw>
                </a:effectLst>
              </a:rPr>
              <a:t>Aarón</a:t>
            </a:r>
            <a:r>
              <a:rPr lang="en-US" sz="2400" b="1" i="1" dirty="0" smtClean="0">
                <a:solidFill>
                  <a:srgbClr val="FF9933"/>
                </a:solidFill>
                <a:effectLst>
                  <a:outerShdw blurRad="38100" dist="38100" dir="2700000" algn="tl">
                    <a:srgbClr val="000000">
                      <a:alpha val="43137"/>
                    </a:srgbClr>
                  </a:outerShdw>
                </a:effectLst>
              </a:rPr>
              <a:t> se </a:t>
            </a:r>
            <a:r>
              <a:rPr lang="en-US" sz="2400" b="1" i="1" dirty="0" err="1" smtClean="0">
                <a:solidFill>
                  <a:srgbClr val="FF9933"/>
                </a:solidFill>
                <a:effectLst>
                  <a:outerShdw blurRad="38100" dist="38100" dir="2700000" algn="tl">
                    <a:srgbClr val="000000">
                      <a:alpha val="43137"/>
                    </a:srgbClr>
                  </a:outerShdw>
                </a:effectLst>
              </a:rPr>
              <a:t>tragó</a:t>
            </a:r>
            <a:r>
              <a:rPr lang="en-US" sz="2400" b="1" i="1" dirty="0" smtClean="0">
                <a:solidFill>
                  <a:srgbClr val="FF9933"/>
                </a:solidFill>
                <a:effectLst>
                  <a:outerShdw blurRad="38100" dist="38100" dir="2700000" algn="tl">
                    <a:srgbClr val="000000">
                      <a:alpha val="43137"/>
                    </a:srgbClr>
                  </a:outerShdw>
                </a:effectLst>
              </a:rPr>
              <a:t> las </a:t>
            </a:r>
            <a:r>
              <a:rPr lang="en-US" sz="2400" b="1" i="1" dirty="0" err="1" smtClean="0">
                <a:solidFill>
                  <a:srgbClr val="FF9933"/>
                </a:solidFill>
                <a:effectLst>
                  <a:outerShdw blurRad="38100" dist="38100" dir="2700000" algn="tl">
                    <a:srgbClr val="000000">
                      <a:alpha val="43137"/>
                    </a:srgbClr>
                  </a:outerShdw>
                </a:effectLst>
              </a:rPr>
              <a:t>varas</a:t>
            </a:r>
            <a:r>
              <a:rPr lang="en-US" sz="2400" b="1" i="1" dirty="0" smtClean="0">
                <a:solidFill>
                  <a:srgbClr val="FF9933"/>
                </a:solidFill>
                <a:effectLst>
                  <a:outerShdw blurRad="38100" dist="38100" dir="2700000" algn="tl">
                    <a:srgbClr val="000000">
                      <a:alpha val="43137"/>
                    </a:srgbClr>
                  </a:outerShdw>
                </a:effectLst>
              </a:rPr>
              <a:t> de </a:t>
            </a:r>
            <a:r>
              <a:rPr lang="en-US" sz="2400" b="1" i="1" dirty="0" err="1" smtClean="0">
                <a:solidFill>
                  <a:srgbClr val="FF9933"/>
                </a:solidFill>
                <a:effectLst>
                  <a:outerShdw blurRad="38100" dist="38100" dir="2700000" algn="tl">
                    <a:srgbClr val="000000">
                      <a:alpha val="43137"/>
                    </a:srgbClr>
                  </a:outerShdw>
                </a:effectLst>
              </a:rPr>
              <a:t>ellos</a:t>
            </a:r>
            <a:r>
              <a:rPr lang="en-US" sz="2400" b="1" i="1" dirty="0" smtClean="0">
                <a:solidFill>
                  <a:srgbClr val="FF9933"/>
                </a:solidFill>
                <a:effectLst>
                  <a:outerShdw blurRad="38100" dist="38100" dir="2700000" algn="tl">
                    <a:srgbClr val="000000">
                      <a:alpha val="43137"/>
                    </a:srgbClr>
                  </a:outerShdw>
                </a:effectLst>
              </a:rPr>
              <a:t>" (7:12)</a:t>
            </a:r>
            <a:endParaRPr lang="en-US" sz="40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dirty="0" smtClean="0">
                <a:solidFill>
                  <a:srgbClr val="080808"/>
                </a:solidFill>
              </a:rPr>
              <a:t>El </a:t>
            </a:r>
            <a:r>
              <a:rPr lang="en-US" sz="2400" dirty="0" err="1" smtClean="0">
                <a:solidFill>
                  <a:srgbClr val="080808"/>
                </a:solidFill>
              </a:rPr>
              <a:t>karaíta</a:t>
            </a:r>
            <a:r>
              <a:rPr lang="en-US" sz="2400" dirty="0" smtClean="0">
                <a:solidFill>
                  <a:srgbClr val="080808"/>
                </a:solidFill>
              </a:rPr>
              <a:t> se </a:t>
            </a:r>
            <a:r>
              <a:rPr lang="en-US" sz="2400" dirty="0" err="1" smtClean="0">
                <a:solidFill>
                  <a:srgbClr val="080808"/>
                </a:solidFill>
              </a:rPr>
              <a:t>quitó</a:t>
            </a:r>
            <a:r>
              <a:rPr lang="en-US" sz="2400" dirty="0" smtClean="0">
                <a:solidFill>
                  <a:srgbClr val="080808"/>
                </a:solidFill>
              </a:rPr>
              <a:t> los </a:t>
            </a:r>
            <a:r>
              <a:rPr lang="en-US" sz="2400" dirty="0" err="1" smtClean="0">
                <a:solidFill>
                  <a:srgbClr val="080808"/>
                </a:solidFill>
              </a:rPr>
              <a:t>zapatos</a:t>
            </a:r>
            <a:r>
              <a:rPr lang="en-US" sz="2400" dirty="0" smtClean="0">
                <a:solidFill>
                  <a:srgbClr val="080808"/>
                </a:solidFill>
              </a:rPr>
              <a:t> y los </a:t>
            </a:r>
            <a:r>
              <a:rPr lang="en-US" sz="2400" dirty="0" err="1" smtClean="0">
                <a:solidFill>
                  <a:srgbClr val="080808"/>
                </a:solidFill>
              </a:rPr>
              <a:t>dejó</a:t>
            </a:r>
            <a:r>
              <a:rPr lang="en-US" sz="2400" dirty="0" smtClean="0">
                <a:solidFill>
                  <a:srgbClr val="080808"/>
                </a:solidFill>
              </a:rPr>
              <a:t> en la </a:t>
            </a:r>
            <a:r>
              <a:rPr lang="en-US" sz="2400" dirty="0" err="1" smtClean="0">
                <a:solidFill>
                  <a:srgbClr val="080808"/>
                </a:solidFill>
              </a:rPr>
              <a:t>entrada</a:t>
            </a:r>
            <a:r>
              <a:rPr lang="en-US" sz="2400" dirty="0" smtClean="0">
                <a:solidFill>
                  <a:srgbClr val="080808"/>
                </a:solidFill>
              </a:rPr>
              <a:t> del </a:t>
            </a:r>
            <a:r>
              <a:rPr lang="en-US" sz="2400" dirty="0" err="1" smtClean="0">
                <a:solidFill>
                  <a:srgbClr val="080808"/>
                </a:solidFill>
              </a:rPr>
              <a:t>salón</a:t>
            </a:r>
            <a:r>
              <a:rPr lang="en-US" sz="2400" dirty="0" smtClean="0">
                <a:solidFill>
                  <a:srgbClr val="080808"/>
                </a:solidFill>
              </a:rPr>
              <a:t> del </a:t>
            </a:r>
            <a:r>
              <a:rPr lang="en-US" sz="2400" dirty="0" err="1" smtClean="0">
                <a:solidFill>
                  <a:srgbClr val="080808"/>
                </a:solidFill>
              </a:rPr>
              <a:t>rey</a:t>
            </a:r>
            <a:r>
              <a:rPr lang="en-US" sz="2400" dirty="0" smtClean="0">
                <a:solidFill>
                  <a:srgbClr val="080808"/>
                </a:solidFill>
              </a:rPr>
              <a:t>. </a:t>
            </a:r>
          </a:p>
          <a:p>
            <a:pPr lvl="1">
              <a:buFont typeface="Arial" pitchFamily="34" charset="0"/>
              <a:buChar char="•"/>
            </a:pPr>
            <a:r>
              <a:rPr lang="en-US" sz="2400" dirty="0" smtClean="0">
                <a:solidFill>
                  <a:srgbClr val="080808"/>
                </a:solidFill>
              </a:rPr>
              <a:t>El </a:t>
            </a:r>
            <a:r>
              <a:rPr lang="en-US" sz="2400" dirty="0" err="1" smtClean="0">
                <a:solidFill>
                  <a:srgbClr val="080808"/>
                </a:solidFill>
              </a:rPr>
              <a:t>rabino</a:t>
            </a:r>
            <a:r>
              <a:rPr lang="en-US" sz="2400" dirty="0" smtClean="0">
                <a:solidFill>
                  <a:srgbClr val="080808"/>
                </a:solidFill>
              </a:rPr>
              <a:t> </a:t>
            </a:r>
            <a:r>
              <a:rPr lang="en-US" sz="2400" dirty="0" err="1" smtClean="0">
                <a:solidFill>
                  <a:srgbClr val="080808"/>
                </a:solidFill>
              </a:rPr>
              <a:t>también</a:t>
            </a:r>
            <a:r>
              <a:rPr lang="en-US" sz="2400" dirty="0" smtClean="0">
                <a:solidFill>
                  <a:srgbClr val="080808"/>
                </a:solidFill>
              </a:rPr>
              <a:t> se </a:t>
            </a:r>
            <a:r>
              <a:rPr lang="en-US" sz="2400" dirty="0" err="1" smtClean="0">
                <a:solidFill>
                  <a:srgbClr val="080808"/>
                </a:solidFill>
              </a:rPr>
              <a:t>quitó</a:t>
            </a:r>
            <a:r>
              <a:rPr lang="en-US" sz="2400" dirty="0" smtClean="0">
                <a:solidFill>
                  <a:srgbClr val="080808"/>
                </a:solidFill>
              </a:rPr>
              <a:t> los </a:t>
            </a:r>
            <a:r>
              <a:rPr lang="en-US" sz="2400" dirty="0" err="1" smtClean="0">
                <a:solidFill>
                  <a:srgbClr val="080808"/>
                </a:solidFill>
              </a:rPr>
              <a:t>zapatos</a:t>
            </a:r>
            <a:r>
              <a:rPr lang="en-US" sz="2400" dirty="0" smtClean="0">
                <a:solidFill>
                  <a:srgbClr val="080808"/>
                </a:solidFill>
              </a:rPr>
              <a:t>, </a:t>
            </a:r>
            <a:r>
              <a:rPr lang="en-US" sz="2400" dirty="0" err="1" smtClean="0">
                <a:solidFill>
                  <a:srgbClr val="080808"/>
                </a:solidFill>
              </a:rPr>
              <a:t>pero</a:t>
            </a:r>
            <a:r>
              <a:rPr lang="en-US" sz="2400" dirty="0" smtClean="0">
                <a:solidFill>
                  <a:srgbClr val="080808"/>
                </a:solidFill>
              </a:rPr>
              <a:t> </a:t>
            </a:r>
            <a:r>
              <a:rPr lang="en-US" sz="2400" dirty="0" err="1" smtClean="0">
                <a:solidFill>
                  <a:srgbClr val="080808"/>
                </a:solidFill>
              </a:rPr>
              <a:t>él</a:t>
            </a:r>
            <a:r>
              <a:rPr lang="en-US" sz="2400" dirty="0" smtClean="0">
                <a:solidFill>
                  <a:srgbClr val="080808"/>
                </a:solidFill>
              </a:rPr>
              <a:t> los </a:t>
            </a:r>
            <a:r>
              <a:rPr lang="en-US" sz="2400" dirty="0" err="1" smtClean="0">
                <a:solidFill>
                  <a:srgbClr val="080808"/>
                </a:solidFill>
              </a:rPr>
              <a:t>levantó</a:t>
            </a:r>
            <a:r>
              <a:rPr lang="en-US" sz="2400" dirty="0" smtClean="0">
                <a:solidFill>
                  <a:srgbClr val="080808"/>
                </a:solidFill>
              </a:rPr>
              <a:t> y los </a:t>
            </a:r>
            <a:r>
              <a:rPr lang="en-US" sz="2400" dirty="0" err="1" smtClean="0">
                <a:solidFill>
                  <a:srgbClr val="080808"/>
                </a:solidFill>
              </a:rPr>
              <a:t>llevó</a:t>
            </a:r>
            <a:r>
              <a:rPr lang="en-US" sz="2400" dirty="0" smtClean="0">
                <a:solidFill>
                  <a:srgbClr val="080808"/>
                </a:solidFill>
              </a:rPr>
              <a:t> a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audiencia</a:t>
            </a:r>
            <a:r>
              <a:rPr lang="en-US" sz="2400" dirty="0" smtClean="0">
                <a:solidFill>
                  <a:srgbClr val="080808"/>
                </a:solidFill>
              </a:rPr>
              <a:t> con el </a:t>
            </a:r>
            <a:r>
              <a:rPr lang="en-US" sz="2400" dirty="0" err="1" smtClean="0">
                <a:solidFill>
                  <a:srgbClr val="080808"/>
                </a:solidFill>
              </a:rPr>
              <a:t>sultán</a:t>
            </a:r>
            <a:r>
              <a:rPr lang="en-US" sz="2400" dirty="0" smtClean="0">
                <a:solidFill>
                  <a:srgbClr val="080808"/>
                </a:solidFill>
              </a:rPr>
              <a:t>. </a:t>
            </a:r>
          </a:p>
          <a:p>
            <a:pPr lvl="1">
              <a:buFont typeface="Arial" pitchFamily="34" charset="0"/>
              <a:buChar char="•"/>
            </a:pPr>
            <a:r>
              <a:rPr lang="en-US" sz="2400" dirty="0" smtClean="0">
                <a:solidFill>
                  <a:srgbClr val="080808"/>
                </a:solidFill>
              </a:rPr>
              <a:t>El </a:t>
            </a:r>
            <a:r>
              <a:rPr lang="en-US" sz="2400" dirty="0" err="1" smtClean="0">
                <a:solidFill>
                  <a:srgbClr val="080808"/>
                </a:solidFill>
              </a:rPr>
              <a:t>sultán</a:t>
            </a:r>
            <a:r>
              <a:rPr lang="en-US" sz="2400" dirty="0" smtClean="0">
                <a:solidFill>
                  <a:srgbClr val="080808"/>
                </a:solidFill>
              </a:rPr>
              <a:t> se </a:t>
            </a:r>
            <a:r>
              <a:rPr lang="en-US" sz="2400" dirty="0" err="1" smtClean="0">
                <a:solidFill>
                  <a:srgbClr val="080808"/>
                </a:solidFill>
              </a:rPr>
              <a:t>sorprendió</a:t>
            </a:r>
            <a:r>
              <a:rPr lang="en-US" sz="2400" dirty="0" smtClean="0">
                <a:solidFill>
                  <a:srgbClr val="080808"/>
                </a:solidFill>
              </a:rPr>
              <a:t> </a:t>
            </a:r>
            <a:r>
              <a:rPr lang="en-US" sz="2400" dirty="0" err="1" smtClean="0">
                <a:solidFill>
                  <a:srgbClr val="080808"/>
                </a:solidFill>
              </a:rPr>
              <a:t>muchísimo</a:t>
            </a:r>
            <a:r>
              <a:rPr lang="en-US" sz="2400" dirty="0" smtClean="0">
                <a:solidFill>
                  <a:srgbClr val="080808"/>
                </a:solidFill>
              </a:rPr>
              <a:t> ante la </a:t>
            </a:r>
            <a:r>
              <a:rPr lang="en-US" sz="2400" dirty="0" err="1" smtClean="0">
                <a:solidFill>
                  <a:srgbClr val="080808"/>
                </a:solidFill>
              </a:rPr>
              <a:t>extraña</a:t>
            </a:r>
            <a:r>
              <a:rPr lang="en-US" sz="2400" dirty="0" smtClean="0">
                <a:solidFill>
                  <a:srgbClr val="080808"/>
                </a:solidFill>
              </a:rPr>
              <a:t> </a:t>
            </a:r>
            <a:r>
              <a:rPr lang="en-US" sz="2400" dirty="0" err="1" smtClean="0">
                <a:solidFill>
                  <a:srgbClr val="080808"/>
                </a:solidFill>
              </a:rPr>
              <a:t>imagen</a:t>
            </a:r>
            <a:r>
              <a:rPr lang="en-US" sz="2400" dirty="0" smtClean="0">
                <a:solidFill>
                  <a:srgbClr val="080808"/>
                </a:solidFill>
              </a:rPr>
              <a:t> del </a:t>
            </a:r>
            <a:r>
              <a:rPr lang="en-US" sz="2400" dirty="0" err="1" smtClean="0">
                <a:solidFill>
                  <a:srgbClr val="080808"/>
                </a:solidFill>
              </a:rPr>
              <a:t>rabino</a:t>
            </a:r>
            <a:r>
              <a:rPr lang="en-US" sz="2400" dirty="0" smtClean="0">
                <a:solidFill>
                  <a:srgbClr val="080808"/>
                </a:solidFill>
              </a:rPr>
              <a:t> </a:t>
            </a:r>
            <a:r>
              <a:rPr lang="en-US" sz="2400" dirty="0" err="1" smtClean="0">
                <a:solidFill>
                  <a:srgbClr val="080808"/>
                </a:solidFill>
              </a:rPr>
              <a:t>sosteniendo</a:t>
            </a:r>
            <a:r>
              <a:rPr lang="en-US" sz="2400" dirty="0" smtClean="0">
                <a:solidFill>
                  <a:srgbClr val="080808"/>
                </a:solidFill>
              </a:rPr>
              <a:t> el par de </a:t>
            </a:r>
            <a:r>
              <a:rPr lang="en-US" sz="2400" dirty="0" err="1" smtClean="0">
                <a:solidFill>
                  <a:srgbClr val="080808"/>
                </a:solidFill>
              </a:rPr>
              <a:t>zapatos</a:t>
            </a:r>
            <a:r>
              <a:rPr lang="en-US" sz="2400" dirty="0" smtClean="0">
                <a:solidFill>
                  <a:srgbClr val="080808"/>
                </a:solidFill>
              </a:rPr>
              <a:t>, y </a:t>
            </a:r>
            <a:r>
              <a:rPr lang="en-US" sz="2400" dirty="0" err="1" smtClean="0">
                <a:solidFill>
                  <a:srgbClr val="080808"/>
                </a:solidFill>
              </a:rPr>
              <a:t>exigió</a:t>
            </a:r>
            <a:r>
              <a:rPr lang="en-US" sz="2400" dirty="0" smtClean="0">
                <a:solidFill>
                  <a:srgbClr val="080808"/>
                </a:solidFill>
              </a:rPr>
              <a:t> </a:t>
            </a:r>
            <a:r>
              <a:rPr lang="en-US" sz="2400" dirty="0" err="1" smtClean="0">
                <a:solidFill>
                  <a:srgbClr val="080808"/>
                </a:solidFill>
              </a:rPr>
              <a:t>una</a:t>
            </a:r>
            <a:r>
              <a:rPr lang="en-US" sz="2400" dirty="0" smtClean="0">
                <a:solidFill>
                  <a:srgbClr val="080808"/>
                </a:solidFill>
              </a:rPr>
              <a:t> </a:t>
            </a:r>
            <a:r>
              <a:rPr lang="en-US" sz="2400" dirty="0" err="1" smtClean="0">
                <a:solidFill>
                  <a:srgbClr val="080808"/>
                </a:solidFill>
              </a:rPr>
              <a:t>explicación</a:t>
            </a:r>
            <a:r>
              <a:rPr lang="en-US" sz="2400" dirty="0" smtClean="0">
                <a:solidFill>
                  <a:srgbClr val="080808"/>
                </a:solidFill>
              </a:rPr>
              <a:t>. </a:t>
            </a: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defRPr/>
            </a:pPr>
            <a:r>
              <a:rPr lang="en-US" sz="2400" b="1" i="1" dirty="0" smtClean="0">
                <a:solidFill>
                  <a:srgbClr val="FF9933"/>
                </a:solidFill>
                <a:effectLst>
                  <a:outerShdw blurRad="38100" dist="38100" dir="2700000" algn="tl">
                    <a:srgbClr val="000000">
                      <a:alpha val="43137"/>
                    </a:srgbClr>
                  </a:outerShdw>
                </a:effectLst>
              </a:rPr>
              <a:t>"...y la </a:t>
            </a:r>
            <a:r>
              <a:rPr lang="en-US" sz="2400" b="1" i="1" dirty="0" err="1" smtClean="0">
                <a:solidFill>
                  <a:srgbClr val="FF9933"/>
                </a:solidFill>
                <a:effectLst>
                  <a:outerShdw blurRad="38100" dist="38100" dir="2700000" algn="tl">
                    <a:srgbClr val="000000">
                      <a:alpha val="43137"/>
                    </a:srgbClr>
                  </a:outerShdw>
                </a:effectLst>
              </a:rPr>
              <a:t>vara</a:t>
            </a:r>
            <a:r>
              <a:rPr lang="en-US" sz="2400" b="1" i="1" dirty="0" smtClean="0">
                <a:solidFill>
                  <a:srgbClr val="FF9933"/>
                </a:solidFill>
                <a:effectLst>
                  <a:outerShdw blurRad="38100" dist="38100" dir="2700000" algn="tl">
                    <a:srgbClr val="000000">
                      <a:alpha val="43137"/>
                    </a:srgbClr>
                  </a:outerShdw>
                </a:effectLst>
              </a:rPr>
              <a:t> de </a:t>
            </a:r>
            <a:r>
              <a:rPr lang="en-US" sz="2400" b="1" i="1" dirty="0" err="1" smtClean="0">
                <a:solidFill>
                  <a:srgbClr val="FF9933"/>
                </a:solidFill>
                <a:effectLst>
                  <a:outerShdw blurRad="38100" dist="38100" dir="2700000" algn="tl">
                    <a:srgbClr val="000000">
                      <a:alpha val="43137"/>
                    </a:srgbClr>
                  </a:outerShdw>
                </a:effectLst>
              </a:rPr>
              <a:t>Aarón</a:t>
            </a:r>
            <a:r>
              <a:rPr lang="en-US" sz="2400" b="1" i="1" dirty="0" smtClean="0">
                <a:solidFill>
                  <a:srgbClr val="FF9933"/>
                </a:solidFill>
                <a:effectLst>
                  <a:outerShdw blurRad="38100" dist="38100" dir="2700000" algn="tl">
                    <a:srgbClr val="000000">
                      <a:alpha val="43137"/>
                    </a:srgbClr>
                  </a:outerShdw>
                </a:effectLst>
              </a:rPr>
              <a:t> se </a:t>
            </a:r>
            <a:r>
              <a:rPr lang="en-US" sz="2400" b="1" i="1" dirty="0" err="1" smtClean="0">
                <a:solidFill>
                  <a:srgbClr val="FF9933"/>
                </a:solidFill>
                <a:effectLst>
                  <a:outerShdw blurRad="38100" dist="38100" dir="2700000" algn="tl">
                    <a:srgbClr val="000000">
                      <a:alpha val="43137"/>
                    </a:srgbClr>
                  </a:outerShdw>
                </a:effectLst>
              </a:rPr>
              <a:t>tragó</a:t>
            </a:r>
            <a:r>
              <a:rPr lang="en-US" sz="2400" b="1" i="1" dirty="0" smtClean="0">
                <a:solidFill>
                  <a:srgbClr val="FF9933"/>
                </a:solidFill>
                <a:effectLst>
                  <a:outerShdw blurRad="38100" dist="38100" dir="2700000" algn="tl">
                    <a:srgbClr val="000000">
                      <a:alpha val="43137"/>
                    </a:srgbClr>
                  </a:outerShdw>
                </a:effectLst>
              </a:rPr>
              <a:t> las </a:t>
            </a:r>
            <a:r>
              <a:rPr lang="en-US" sz="2400" b="1" i="1" dirty="0" err="1" smtClean="0">
                <a:solidFill>
                  <a:srgbClr val="FF9933"/>
                </a:solidFill>
                <a:effectLst>
                  <a:outerShdw blurRad="38100" dist="38100" dir="2700000" algn="tl">
                    <a:srgbClr val="000000">
                      <a:alpha val="43137"/>
                    </a:srgbClr>
                  </a:outerShdw>
                </a:effectLst>
              </a:rPr>
              <a:t>varas</a:t>
            </a:r>
            <a:r>
              <a:rPr lang="en-US" sz="2400" b="1" i="1" dirty="0" smtClean="0">
                <a:solidFill>
                  <a:srgbClr val="FF9933"/>
                </a:solidFill>
                <a:effectLst>
                  <a:outerShdw blurRad="38100" dist="38100" dir="2700000" algn="tl">
                    <a:srgbClr val="000000">
                      <a:alpha val="43137"/>
                    </a:srgbClr>
                  </a:outerShdw>
                </a:effectLst>
              </a:rPr>
              <a:t> de </a:t>
            </a:r>
            <a:r>
              <a:rPr lang="en-US" sz="2400" b="1" i="1" dirty="0" err="1" smtClean="0">
                <a:solidFill>
                  <a:srgbClr val="FF9933"/>
                </a:solidFill>
                <a:effectLst>
                  <a:outerShdw blurRad="38100" dist="38100" dir="2700000" algn="tl">
                    <a:srgbClr val="000000">
                      <a:alpha val="43137"/>
                    </a:srgbClr>
                  </a:outerShdw>
                </a:effectLst>
              </a:rPr>
              <a:t>ellos</a:t>
            </a:r>
            <a:r>
              <a:rPr lang="en-US" sz="2400" b="1" i="1" dirty="0" smtClean="0">
                <a:solidFill>
                  <a:srgbClr val="FF9933"/>
                </a:solidFill>
                <a:effectLst>
                  <a:outerShdw blurRad="38100" dist="38100" dir="2700000" algn="tl">
                    <a:srgbClr val="000000">
                      <a:alpha val="43137"/>
                    </a:srgbClr>
                  </a:outerShdw>
                </a:effectLst>
              </a:rPr>
              <a:t>" (7:12)</a:t>
            </a:r>
            <a:endParaRPr lang="en-US" sz="40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dirty="0" smtClean="0">
                <a:solidFill>
                  <a:srgbClr val="080808"/>
                </a:solidFill>
              </a:rPr>
              <a:t>El </a:t>
            </a:r>
            <a:r>
              <a:rPr lang="en-US" sz="2400" dirty="0" err="1" smtClean="0">
                <a:solidFill>
                  <a:srgbClr val="080808"/>
                </a:solidFill>
              </a:rPr>
              <a:t>rabino</a:t>
            </a:r>
            <a:r>
              <a:rPr lang="en-US" sz="2400" dirty="0" smtClean="0">
                <a:solidFill>
                  <a:srgbClr val="080808"/>
                </a:solidFill>
              </a:rPr>
              <a:t> le </a:t>
            </a:r>
            <a:r>
              <a:rPr lang="en-US" sz="2400" dirty="0" err="1" smtClean="0">
                <a:solidFill>
                  <a:srgbClr val="080808"/>
                </a:solidFill>
              </a:rPr>
              <a:t>dijo</a:t>
            </a:r>
            <a:r>
              <a:rPr lang="en-US" sz="2400" dirty="0" smtClean="0">
                <a:solidFill>
                  <a:srgbClr val="080808"/>
                </a:solidFill>
              </a:rPr>
              <a:t>: "Su </a:t>
            </a:r>
            <a:r>
              <a:rPr lang="en-US" sz="2400" dirty="0" err="1" smtClean="0">
                <a:solidFill>
                  <a:srgbClr val="080808"/>
                </a:solidFill>
              </a:rPr>
              <a:t>Majestad</a:t>
            </a:r>
            <a:r>
              <a:rPr lang="en-US" sz="2400" dirty="0" smtClean="0">
                <a:solidFill>
                  <a:srgbClr val="080808"/>
                </a:solidFill>
              </a:rPr>
              <a:t>, </a:t>
            </a:r>
            <a:r>
              <a:rPr lang="en-US" sz="2400" dirty="0" err="1" smtClean="0">
                <a:solidFill>
                  <a:srgbClr val="080808"/>
                </a:solidFill>
              </a:rPr>
              <a:t>tal</a:t>
            </a:r>
            <a:r>
              <a:rPr lang="en-US" sz="2400" dirty="0" smtClean="0">
                <a:solidFill>
                  <a:srgbClr val="080808"/>
                </a:solidFill>
              </a:rPr>
              <a:t> </a:t>
            </a:r>
            <a:r>
              <a:rPr lang="en-US" sz="2400" dirty="0" err="1" smtClean="0">
                <a:solidFill>
                  <a:srgbClr val="080808"/>
                </a:solidFill>
              </a:rPr>
              <a:t>como</a:t>
            </a:r>
            <a:r>
              <a:rPr lang="en-US" sz="2400" dirty="0" smtClean="0">
                <a:solidFill>
                  <a:srgbClr val="080808"/>
                </a:solidFill>
              </a:rPr>
              <a:t> </a:t>
            </a:r>
            <a:r>
              <a:rPr lang="en-US" sz="2400" dirty="0" err="1" smtClean="0">
                <a:solidFill>
                  <a:srgbClr val="080808"/>
                </a:solidFill>
              </a:rPr>
              <a:t>sabrá</a:t>
            </a:r>
            <a:r>
              <a:rPr lang="en-US" sz="2400" dirty="0" smtClean="0">
                <a:solidFill>
                  <a:srgbClr val="080808"/>
                </a:solidFill>
              </a:rPr>
              <a:t>, </a:t>
            </a:r>
            <a:r>
              <a:rPr lang="en-US" sz="2400" dirty="0" err="1" smtClean="0">
                <a:solidFill>
                  <a:srgbClr val="080808"/>
                </a:solidFill>
              </a:rPr>
              <a:t>cuando</a:t>
            </a:r>
            <a:r>
              <a:rPr lang="en-US" sz="2400" dirty="0" smtClean="0">
                <a:solidFill>
                  <a:srgbClr val="080808"/>
                </a:solidFill>
              </a:rPr>
              <a:t> el Santo </a:t>
            </a:r>
            <a:r>
              <a:rPr lang="en-US" sz="2400" dirty="0" err="1" smtClean="0">
                <a:solidFill>
                  <a:srgbClr val="080808"/>
                </a:solidFill>
              </a:rPr>
              <a:t>Bendito</a:t>
            </a:r>
            <a:r>
              <a:rPr lang="en-US" sz="2400" dirty="0" smtClean="0">
                <a:solidFill>
                  <a:srgbClr val="080808"/>
                </a:solidFill>
              </a:rPr>
              <a:t> Sea, </a:t>
            </a:r>
            <a:r>
              <a:rPr lang="en-US" sz="2400" dirty="0" err="1" smtClean="0">
                <a:solidFill>
                  <a:srgbClr val="080808"/>
                </a:solidFill>
              </a:rPr>
              <a:t>apareció</a:t>
            </a:r>
            <a:r>
              <a:rPr lang="en-US" sz="2400" dirty="0" smtClean="0">
                <a:solidFill>
                  <a:srgbClr val="080808"/>
                </a:solidFill>
              </a:rPr>
              <a:t> ante </a:t>
            </a:r>
            <a:r>
              <a:rPr lang="en-US" sz="2400" dirty="0" err="1" smtClean="0">
                <a:solidFill>
                  <a:srgbClr val="080808"/>
                </a:solidFill>
              </a:rPr>
              <a:t>nuestro</a:t>
            </a:r>
            <a:r>
              <a:rPr lang="en-US" sz="2400" dirty="0" smtClean="0">
                <a:solidFill>
                  <a:srgbClr val="080808"/>
                </a:solidFill>
              </a:rPr>
              <a:t> maestro </a:t>
            </a:r>
            <a:r>
              <a:rPr lang="en-US" sz="2400" dirty="0" err="1" smtClean="0">
                <a:solidFill>
                  <a:srgbClr val="080808"/>
                </a:solidFill>
              </a:rPr>
              <a:t>Moisés</a:t>
            </a:r>
            <a:r>
              <a:rPr lang="en-US" sz="2400" dirty="0" smtClean="0">
                <a:solidFill>
                  <a:srgbClr val="080808"/>
                </a:solidFill>
              </a:rPr>
              <a:t>, la </a:t>
            </a:r>
            <a:r>
              <a:rPr lang="en-US" sz="2400" dirty="0" err="1" smtClean="0">
                <a:solidFill>
                  <a:srgbClr val="080808"/>
                </a:solidFill>
              </a:rPr>
              <a:t>paz</a:t>
            </a:r>
            <a:r>
              <a:rPr lang="en-US" sz="2400" dirty="0" smtClean="0">
                <a:solidFill>
                  <a:srgbClr val="080808"/>
                </a:solidFill>
              </a:rPr>
              <a:t> sea </a:t>
            </a:r>
            <a:r>
              <a:rPr lang="en-US" sz="2400" dirty="0" err="1" smtClean="0">
                <a:solidFill>
                  <a:srgbClr val="080808"/>
                </a:solidFill>
              </a:rPr>
              <a:t>sobre</a:t>
            </a:r>
            <a:r>
              <a:rPr lang="en-US" sz="2400" dirty="0" smtClean="0">
                <a:solidFill>
                  <a:srgbClr val="080808"/>
                </a:solidFill>
              </a:rPr>
              <a:t> </a:t>
            </a:r>
            <a:r>
              <a:rPr lang="en-US" sz="2400" dirty="0" err="1" smtClean="0">
                <a:solidFill>
                  <a:srgbClr val="080808"/>
                </a:solidFill>
              </a:rPr>
              <a:t>él</a:t>
            </a:r>
            <a:r>
              <a:rPr lang="en-US" sz="2400" dirty="0" smtClean="0">
                <a:solidFill>
                  <a:srgbClr val="080808"/>
                </a:solidFill>
              </a:rPr>
              <a:t>, </a:t>
            </a:r>
            <a:r>
              <a:rPr lang="en-US" sz="2400" dirty="0" err="1" smtClean="0">
                <a:solidFill>
                  <a:srgbClr val="080808"/>
                </a:solidFill>
              </a:rPr>
              <a:t>junto</a:t>
            </a:r>
            <a:r>
              <a:rPr lang="en-US" sz="2400" dirty="0" smtClean="0">
                <a:solidFill>
                  <a:srgbClr val="080808"/>
                </a:solidFill>
              </a:rPr>
              <a:t> al </a:t>
            </a:r>
            <a:r>
              <a:rPr lang="en-US" sz="2400" dirty="0" err="1" smtClean="0">
                <a:solidFill>
                  <a:srgbClr val="080808"/>
                </a:solidFill>
              </a:rPr>
              <a:t>arbusto</a:t>
            </a:r>
            <a:r>
              <a:rPr lang="en-US" sz="2400" dirty="0" smtClean="0">
                <a:solidFill>
                  <a:srgbClr val="080808"/>
                </a:solidFill>
              </a:rPr>
              <a:t> </a:t>
            </a:r>
            <a:r>
              <a:rPr lang="en-US" sz="2400" dirty="0" err="1" smtClean="0">
                <a:solidFill>
                  <a:srgbClr val="080808"/>
                </a:solidFill>
              </a:rPr>
              <a:t>ardiente</a:t>
            </a:r>
            <a:r>
              <a:rPr lang="en-US" sz="2400" dirty="0" smtClean="0">
                <a:solidFill>
                  <a:srgbClr val="080808"/>
                </a:solidFill>
              </a:rPr>
              <a:t>, Dios le </a:t>
            </a:r>
            <a:r>
              <a:rPr lang="en-US" sz="2400" dirty="0" err="1" smtClean="0">
                <a:solidFill>
                  <a:srgbClr val="080808"/>
                </a:solidFill>
              </a:rPr>
              <a:t>dijo</a:t>
            </a:r>
            <a:r>
              <a:rPr lang="en-US" sz="2400" dirty="0" smtClean="0">
                <a:solidFill>
                  <a:srgbClr val="080808"/>
                </a:solidFill>
              </a:rPr>
              <a:t> a </a:t>
            </a:r>
            <a:r>
              <a:rPr lang="en-US" sz="2400" dirty="0" err="1" smtClean="0">
                <a:solidFill>
                  <a:srgbClr val="080808"/>
                </a:solidFill>
              </a:rPr>
              <a:t>Moisés</a:t>
            </a:r>
            <a:r>
              <a:rPr lang="en-US" sz="2400" dirty="0" smtClean="0">
                <a:solidFill>
                  <a:srgbClr val="080808"/>
                </a:solidFill>
              </a:rPr>
              <a:t>: "</a:t>
            </a:r>
            <a:r>
              <a:rPr lang="en-US" sz="2400" dirty="0" err="1" smtClean="0">
                <a:solidFill>
                  <a:srgbClr val="080808"/>
                </a:solidFill>
              </a:rPr>
              <a:t>Quítate</a:t>
            </a:r>
            <a:r>
              <a:rPr lang="en-US" sz="2400" dirty="0" smtClean="0">
                <a:solidFill>
                  <a:srgbClr val="080808"/>
                </a:solidFill>
              </a:rPr>
              <a:t> los </a:t>
            </a:r>
            <a:r>
              <a:rPr lang="en-US" sz="2400" dirty="0" err="1" smtClean="0">
                <a:solidFill>
                  <a:srgbClr val="080808"/>
                </a:solidFill>
              </a:rPr>
              <a:t>zapatos</a:t>
            </a:r>
            <a:r>
              <a:rPr lang="en-US" sz="2400" dirty="0" smtClean="0">
                <a:solidFill>
                  <a:srgbClr val="080808"/>
                </a:solidFill>
              </a:rPr>
              <a:t> de los pies". </a:t>
            </a:r>
          </a:p>
          <a:p>
            <a:pPr lvl="1">
              <a:buFont typeface="Arial" pitchFamily="34" charset="0"/>
              <a:buChar char="•"/>
            </a:pPr>
            <a:r>
              <a:rPr lang="en-US" sz="2400" dirty="0" smtClean="0">
                <a:solidFill>
                  <a:srgbClr val="080808"/>
                </a:solidFill>
              </a:rPr>
              <a:t>Y </a:t>
            </a:r>
            <a:r>
              <a:rPr lang="en-US" sz="2400" dirty="0" err="1" smtClean="0">
                <a:solidFill>
                  <a:srgbClr val="080808"/>
                </a:solidFill>
              </a:rPr>
              <a:t>prosiguió</a:t>
            </a:r>
            <a:r>
              <a:rPr lang="en-US" sz="2400" dirty="0" smtClean="0">
                <a:solidFill>
                  <a:srgbClr val="080808"/>
                </a:solidFill>
              </a:rPr>
              <a:t>: "</a:t>
            </a:r>
            <a:r>
              <a:rPr lang="en-US" sz="2400" dirty="0" err="1" smtClean="0">
                <a:solidFill>
                  <a:srgbClr val="080808"/>
                </a:solidFill>
              </a:rPr>
              <a:t>Tenemos</a:t>
            </a:r>
            <a:r>
              <a:rPr lang="en-US" sz="2400" dirty="0" smtClean="0">
                <a:solidFill>
                  <a:srgbClr val="080808"/>
                </a:solidFill>
              </a:rPr>
              <a:t> la </a:t>
            </a:r>
            <a:r>
              <a:rPr lang="en-US" sz="2400" dirty="0" err="1" smtClean="0">
                <a:solidFill>
                  <a:srgbClr val="080808"/>
                </a:solidFill>
              </a:rPr>
              <a:t>tradición</a:t>
            </a:r>
            <a:r>
              <a:rPr lang="en-US" sz="2400" dirty="0" smtClean="0">
                <a:solidFill>
                  <a:srgbClr val="080808"/>
                </a:solidFill>
              </a:rPr>
              <a:t> de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mientras</a:t>
            </a:r>
            <a:r>
              <a:rPr lang="en-US" sz="2400" dirty="0" smtClean="0">
                <a:solidFill>
                  <a:srgbClr val="080808"/>
                </a:solidFill>
              </a:rPr>
              <a:t> </a:t>
            </a:r>
            <a:r>
              <a:rPr lang="en-US" sz="2400" dirty="0" err="1" smtClean="0">
                <a:solidFill>
                  <a:srgbClr val="080808"/>
                </a:solidFill>
              </a:rPr>
              <a:t>Moisés</a:t>
            </a:r>
            <a:r>
              <a:rPr lang="en-US" sz="2400" dirty="0" smtClean="0">
                <a:solidFill>
                  <a:srgbClr val="080808"/>
                </a:solidFill>
              </a:rPr>
              <a:t> </a:t>
            </a:r>
            <a:r>
              <a:rPr lang="en-US" sz="2400" dirty="0" err="1" smtClean="0">
                <a:solidFill>
                  <a:srgbClr val="080808"/>
                </a:solidFill>
              </a:rPr>
              <a:t>estaba</a:t>
            </a:r>
            <a:r>
              <a:rPr lang="en-US" sz="2400" dirty="0" smtClean="0">
                <a:solidFill>
                  <a:srgbClr val="080808"/>
                </a:solidFill>
              </a:rPr>
              <a:t> </a:t>
            </a:r>
            <a:r>
              <a:rPr lang="en-US" sz="2400" dirty="0" err="1" smtClean="0">
                <a:solidFill>
                  <a:srgbClr val="080808"/>
                </a:solidFill>
              </a:rPr>
              <a:t>hablando</a:t>
            </a:r>
            <a:r>
              <a:rPr lang="en-US" sz="2400" dirty="0" smtClean="0">
                <a:solidFill>
                  <a:srgbClr val="080808"/>
                </a:solidFill>
              </a:rPr>
              <a:t> con Dios, </a:t>
            </a:r>
            <a:r>
              <a:rPr lang="en-US" sz="2400" dirty="0" err="1" smtClean="0">
                <a:solidFill>
                  <a:srgbClr val="080808"/>
                </a:solidFill>
              </a:rPr>
              <a:t>vino</a:t>
            </a:r>
            <a:r>
              <a:rPr lang="en-US" sz="2400" dirty="0" smtClean="0">
                <a:solidFill>
                  <a:srgbClr val="080808"/>
                </a:solidFill>
              </a:rPr>
              <a:t> un </a:t>
            </a:r>
            <a:r>
              <a:rPr lang="en-US" sz="2400" dirty="0" err="1" smtClean="0">
                <a:solidFill>
                  <a:srgbClr val="080808"/>
                </a:solidFill>
              </a:rPr>
              <a:t>karaíta</a:t>
            </a:r>
            <a:r>
              <a:rPr lang="en-US" sz="2400" dirty="0" smtClean="0">
                <a:solidFill>
                  <a:srgbClr val="080808"/>
                </a:solidFill>
              </a:rPr>
              <a:t> y le </a:t>
            </a:r>
            <a:r>
              <a:rPr lang="en-US" sz="2400" dirty="0" err="1" smtClean="0">
                <a:solidFill>
                  <a:srgbClr val="080808"/>
                </a:solidFill>
              </a:rPr>
              <a:t>robó</a:t>
            </a:r>
            <a:r>
              <a:rPr lang="en-US" sz="2400" dirty="0" smtClean="0">
                <a:solidFill>
                  <a:srgbClr val="080808"/>
                </a:solidFill>
              </a:rPr>
              <a:t> los </a:t>
            </a:r>
            <a:r>
              <a:rPr lang="en-US" sz="2400" dirty="0" err="1" smtClean="0">
                <a:solidFill>
                  <a:srgbClr val="080808"/>
                </a:solidFill>
              </a:rPr>
              <a:t>zapatos</a:t>
            </a:r>
            <a:r>
              <a:rPr lang="en-US" sz="2400" dirty="0" smtClean="0">
                <a:solidFill>
                  <a:srgbClr val="080808"/>
                </a:solidFill>
              </a:rPr>
              <a:t>.</a:t>
            </a: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defRPr/>
            </a:pPr>
            <a:r>
              <a:rPr lang="en-US" sz="2400" b="1" i="1" dirty="0" smtClean="0">
                <a:solidFill>
                  <a:srgbClr val="FF9933"/>
                </a:solidFill>
                <a:effectLst>
                  <a:outerShdw blurRad="38100" dist="38100" dir="2700000" algn="tl">
                    <a:srgbClr val="000000">
                      <a:alpha val="43137"/>
                    </a:srgbClr>
                  </a:outerShdw>
                </a:effectLst>
              </a:rPr>
              <a:t>"...y la </a:t>
            </a:r>
            <a:r>
              <a:rPr lang="en-US" sz="2400" b="1" i="1" dirty="0" err="1" smtClean="0">
                <a:solidFill>
                  <a:srgbClr val="FF9933"/>
                </a:solidFill>
                <a:effectLst>
                  <a:outerShdw blurRad="38100" dist="38100" dir="2700000" algn="tl">
                    <a:srgbClr val="000000">
                      <a:alpha val="43137"/>
                    </a:srgbClr>
                  </a:outerShdw>
                </a:effectLst>
              </a:rPr>
              <a:t>vara</a:t>
            </a:r>
            <a:r>
              <a:rPr lang="en-US" sz="2400" b="1" i="1" dirty="0" smtClean="0">
                <a:solidFill>
                  <a:srgbClr val="FF9933"/>
                </a:solidFill>
                <a:effectLst>
                  <a:outerShdw blurRad="38100" dist="38100" dir="2700000" algn="tl">
                    <a:srgbClr val="000000">
                      <a:alpha val="43137"/>
                    </a:srgbClr>
                  </a:outerShdw>
                </a:effectLst>
              </a:rPr>
              <a:t> de </a:t>
            </a:r>
            <a:r>
              <a:rPr lang="en-US" sz="2400" b="1" i="1" dirty="0" err="1" smtClean="0">
                <a:solidFill>
                  <a:srgbClr val="FF9933"/>
                </a:solidFill>
                <a:effectLst>
                  <a:outerShdw blurRad="38100" dist="38100" dir="2700000" algn="tl">
                    <a:srgbClr val="000000">
                      <a:alpha val="43137"/>
                    </a:srgbClr>
                  </a:outerShdw>
                </a:effectLst>
              </a:rPr>
              <a:t>Aarón</a:t>
            </a:r>
            <a:r>
              <a:rPr lang="en-US" sz="2400" b="1" i="1" dirty="0" smtClean="0">
                <a:solidFill>
                  <a:srgbClr val="FF9933"/>
                </a:solidFill>
                <a:effectLst>
                  <a:outerShdw blurRad="38100" dist="38100" dir="2700000" algn="tl">
                    <a:srgbClr val="000000">
                      <a:alpha val="43137"/>
                    </a:srgbClr>
                  </a:outerShdw>
                </a:effectLst>
              </a:rPr>
              <a:t> se </a:t>
            </a:r>
            <a:r>
              <a:rPr lang="en-US" sz="2400" b="1" i="1" dirty="0" err="1" smtClean="0">
                <a:solidFill>
                  <a:srgbClr val="FF9933"/>
                </a:solidFill>
                <a:effectLst>
                  <a:outerShdw blurRad="38100" dist="38100" dir="2700000" algn="tl">
                    <a:srgbClr val="000000">
                      <a:alpha val="43137"/>
                    </a:srgbClr>
                  </a:outerShdw>
                </a:effectLst>
              </a:rPr>
              <a:t>tragó</a:t>
            </a:r>
            <a:r>
              <a:rPr lang="en-US" sz="2400" b="1" i="1" dirty="0" smtClean="0">
                <a:solidFill>
                  <a:srgbClr val="FF9933"/>
                </a:solidFill>
                <a:effectLst>
                  <a:outerShdw blurRad="38100" dist="38100" dir="2700000" algn="tl">
                    <a:srgbClr val="000000">
                      <a:alpha val="43137"/>
                    </a:srgbClr>
                  </a:outerShdw>
                </a:effectLst>
              </a:rPr>
              <a:t> las </a:t>
            </a:r>
            <a:r>
              <a:rPr lang="en-US" sz="2400" b="1" i="1" dirty="0" err="1" smtClean="0">
                <a:solidFill>
                  <a:srgbClr val="FF9933"/>
                </a:solidFill>
                <a:effectLst>
                  <a:outerShdw blurRad="38100" dist="38100" dir="2700000" algn="tl">
                    <a:srgbClr val="000000">
                      <a:alpha val="43137"/>
                    </a:srgbClr>
                  </a:outerShdw>
                </a:effectLst>
              </a:rPr>
              <a:t>varas</a:t>
            </a:r>
            <a:r>
              <a:rPr lang="en-US" sz="2400" b="1" i="1" dirty="0" smtClean="0">
                <a:solidFill>
                  <a:srgbClr val="FF9933"/>
                </a:solidFill>
                <a:effectLst>
                  <a:outerShdw blurRad="38100" dist="38100" dir="2700000" algn="tl">
                    <a:srgbClr val="000000">
                      <a:alpha val="43137"/>
                    </a:srgbClr>
                  </a:outerShdw>
                </a:effectLst>
              </a:rPr>
              <a:t> de </a:t>
            </a:r>
            <a:r>
              <a:rPr lang="en-US" sz="2400" b="1" i="1" dirty="0" err="1" smtClean="0">
                <a:solidFill>
                  <a:srgbClr val="FF9933"/>
                </a:solidFill>
                <a:effectLst>
                  <a:outerShdw blurRad="38100" dist="38100" dir="2700000" algn="tl">
                    <a:srgbClr val="000000">
                      <a:alpha val="43137"/>
                    </a:srgbClr>
                  </a:outerShdw>
                </a:effectLst>
              </a:rPr>
              <a:t>ellos</a:t>
            </a:r>
            <a:r>
              <a:rPr lang="en-US" sz="2400" b="1" i="1" dirty="0" smtClean="0">
                <a:solidFill>
                  <a:srgbClr val="FF9933"/>
                </a:solidFill>
                <a:effectLst>
                  <a:outerShdw blurRad="38100" dist="38100" dir="2700000" algn="tl">
                    <a:srgbClr val="000000">
                      <a:alpha val="43137"/>
                    </a:srgbClr>
                  </a:outerShdw>
                </a:effectLst>
              </a:rPr>
              <a:t>" (7:12)</a:t>
            </a:r>
            <a:endParaRPr lang="en-US" sz="40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dirty="0" smtClean="0">
                <a:solidFill>
                  <a:srgbClr val="080808"/>
                </a:solidFill>
              </a:rPr>
              <a:t>Por </a:t>
            </a:r>
            <a:r>
              <a:rPr lang="en-US" sz="2400" dirty="0" err="1" smtClean="0">
                <a:solidFill>
                  <a:srgbClr val="080808"/>
                </a:solidFill>
              </a:rPr>
              <a:t>eso</a:t>
            </a:r>
            <a:r>
              <a:rPr lang="en-US" sz="2400" dirty="0" smtClean="0">
                <a:solidFill>
                  <a:srgbClr val="080808"/>
                </a:solidFill>
              </a:rPr>
              <a:t>, </a:t>
            </a:r>
            <a:r>
              <a:rPr lang="en-US" sz="2400" dirty="0" err="1" smtClean="0">
                <a:solidFill>
                  <a:srgbClr val="080808"/>
                </a:solidFill>
              </a:rPr>
              <a:t>ahora</a:t>
            </a:r>
            <a:r>
              <a:rPr lang="en-US" sz="2400" dirty="0" smtClean="0">
                <a:solidFill>
                  <a:srgbClr val="080808"/>
                </a:solidFill>
              </a:rPr>
              <a:t>, </a:t>
            </a:r>
            <a:r>
              <a:rPr lang="en-US" sz="2400" dirty="0" err="1" smtClean="0">
                <a:solidFill>
                  <a:srgbClr val="080808"/>
                </a:solidFill>
              </a:rPr>
              <a:t>cada</a:t>
            </a:r>
            <a:r>
              <a:rPr lang="en-US" sz="2400" dirty="0" smtClean="0">
                <a:solidFill>
                  <a:srgbClr val="080808"/>
                </a:solidFill>
              </a:rPr>
              <a:t> </a:t>
            </a:r>
            <a:r>
              <a:rPr lang="en-US" sz="2400" dirty="0" err="1" smtClean="0">
                <a:solidFill>
                  <a:srgbClr val="080808"/>
                </a:solidFill>
              </a:rPr>
              <a:t>vez</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estamos</a:t>
            </a:r>
            <a:r>
              <a:rPr lang="en-US" sz="2400" dirty="0" smtClean="0">
                <a:solidFill>
                  <a:srgbClr val="080808"/>
                </a:solidFill>
              </a:rPr>
              <a:t> en </a:t>
            </a:r>
            <a:r>
              <a:rPr lang="en-US" sz="2400" dirty="0" err="1" smtClean="0">
                <a:solidFill>
                  <a:srgbClr val="080808"/>
                </a:solidFill>
              </a:rPr>
              <a:t>compañía</a:t>
            </a:r>
            <a:r>
              <a:rPr lang="en-US" sz="2400" dirty="0" smtClean="0">
                <a:solidFill>
                  <a:srgbClr val="080808"/>
                </a:solidFill>
              </a:rPr>
              <a:t> de un </a:t>
            </a:r>
            <a:r>
              <a:rPr lang="en-US" sz="2400" dirty="0" err="1" smtClean="0">
                <a:solidFill>
                  <a:srgbClr val="080808"/>
                </a:solidFill>
              </a:rPr>
              <a:t>karaíta</a:t>
            </a:r>
            <a:r>
              <a:rPr lang="en-US" sz="2400" dirty="0" smtClean="0">
                <a:solidFill>
                  <a:srgbClr val="080808"/>
                </a:solidFill>
              </a:rPr>
              <a:t>, no </a:t>
            </a:r>
            <a:r>
              <a:rPr lang="en-US" sz="2400" dirty="0" err="1" smtClean="0">
                <a:solidFill>
                  <a:srgbClr val="080808"/>
                </a:solidFill>
              </a:rPr>
              <a:t>dejamos</a:t>
            </a:r>
            <a:r>
              <a:rPr lang="en-US" sz="2400" dirty="0" smtClean="0">
                <a:solidFill>
                  <a:srgbClr val="080808"/>
                </a:solidFill>
              </a:rPr>
              <a:t> los </a:t>
            </a:r>
            <a:r>
              <a:rPr lang="en-US" sz="2400" dirty="0" err="1" smtClean="0">
                <a:solidFill>
                  <a:srgbClr val="080808"/>
                </a:solidFill>
              </a:rPr>
              <a:t>zapatos</a:t>
            </a:r>
            <a:r>
              <a:rPr lang="en-US" sz="2400" dirty="0" smtClean="0">
                <a:solidFill>
                  <a:srgbClr val="080808"/>
                </a:solidFill>
              </a:rPr>
              <a:t> en </a:t>
            </a:r>
            <a:r>
              <a:rPr lang="en-US" sz="2400" dirty="0" err="1" smtClean="0">
                <a:solidFill>
                  <a:srgbClr val="080808"/>
                </a:solidFill>
              </a:rPr>
              <a:t>cualquier</a:t>
            </a:r>
            <a:r>
              <a:rPr lang="en-US" sz="2400" dirty="0" smtClean="0">
                <a:solidFill>
                  <a:srgbClr val="080808"/>
                </a:solidFill>
              </a:rPr>
              <a:t> </a:t>
            </a:r>
            <a:r>
              <a:rPr lang="en-US" sz="2400" dirty="0" err="1" smtClean="0">
                <a:solidFill>
                  <a:srgbClr val="080808"/>
                </a:solidFill>
              </a:rPr>
              <a:t>lado</a:t>
            </a:r>
            <a:r>
              <a:rPr lang="en-US" sz="2400" dirty="0" smtClean="0">
                <a:solidFill>
                  <a:srgbClr val="080808"/>
                </a:solidFill>
              </a:rPr>
              <a:t>" </a:t>
            </a:r>
          </a:p>
          <a:p>
            <a:pPr lvl="1">
              <a:buFont typeface="Arial" pitchFamily="34" charset="0"/>
              <a:buChar char="•"/>
            </a:pPr>
            <a:r>
              <a:rPr lang="en-US" sz="2400" dirty="0" smtClean="0">
                <a:solidFill>
                  <a:srgbClr val="080808"/>
                </a:solidFill>
              </a:rPr>
              <a:t>El </a:t>
            </a:r>
            <a:r>
              <a:rPr lang="en-US" sz="2400" dirty="0" err="1" smtClean="0">
                <a:solidFill>
                  <a:srgbClr val="080808"/>
                </a:solidFill>
              </a:rPr>
              <a:t>karaíta</a:t>
            </a:r>
            <a:r>
              <a:rPr lang="en-US" sz="2400" dirty="0" smtClean="0">
                <a:solidFill>
                  <a:srgbClr val="080808"/>
                </a:solidFill>
              </a:rPr>
              <a:t> se </a:t>
            </a:r>
            <a:r>
              <a:rPr lang="en-US" sz="2400" dirty="0" err="1" smtClean="0">
                <a:solidFill>
                  <a:srgbClr val="080808"/>
                </a:solidFill>
              </a:rPr>
              <a:t>dirigió</a:t>
            </a:r>
            <a:r>
              <a:rPr lang="en-US" sz="2400" dirty="0" smtClean="0">
                <a:solidFill>
                  <a:srgbClr val="080808"/>
                </a:solidFill>
              </a:rPr>
              <a:t> al </a:t>
            </a:r>
            <a:r>
              <a:rPr lang="en-US" sz="2400" dirty="0" err="1" smtClean="0">
                <a:solidFill>
                  <a:srgbClr val="080808"/>
                </a:solidFill>
              </a:rPr>
              <a:t>rabino</a:t>
            </a:r>
            <a:r>
              <a:rPr lang="en-US" sz="2400" dirty="0" smtClean="0">
                <a:solidFill>
                  <a:srgbClr val="080808"/>
                </a:solidFill>
              </a:rPr>
              <a:t>, </a:t>
            </a:r>
            <a:r>
              <a:rPr lang="en-US" sz="2400" dirty="0" err="1" smtClean="0">
                <a:solidFill>
                  <a:srgbClr val="080808"/>
                </a:solidFill>
              </a:rPr>
              <a:t>exclamando</a:t>
            </a:r>
            <a:r>
              <a:rPr lang="en-US" sz="2400" dirty="0" smtClean="0">
                <a:solidFill>
                  <a:srgbClr val="080808"/>
                </a:solidFill>
              </a:rPr>
              <a:t>: "¡</a:t>
            </a:r>
            <a:r>
              <a:rPr lang="en-US" sz="2400" dirty="0" err="1" smtClean="0">
                <a:solidFill>
                  <a:srgbClr val="080808"/>
                </a:solidFill>
              </a:rPr>
              <a:t>Qué</a:t>
            </a:r>
            <a:r>
              <a:rPr lang="en-US" sz="2400" dirty="0" smtClean="0">
                <a:solidFill>
                  <a:srgbClr val="080808"/>
                </a:solidFill>
              </a:rPr>
              <a:t> </a:t>
            </a:r>
            <a:r>
              <a:rPr lang="en-US" sz="2400" dirty="0" err="1" smtClean="0">
                <a:solidFill>
                  <a:srgbClr val="080808"/>
                </a:solidFill>
              </a:rPr>
              <a:t>tontería</a:t>
            </a:r>
            <a:r>
              <a:rPr lang="en-US" sz="2400" dirty="0" smtClean="0">
                <a:solidFill>
                  <a:srgbClr val="080808"/>
                </a:solidFill>
              </a:rPr>
              <a:t>! </a:t>
            </a:r>
            <a:r>
              <a:rPr lang="en-US" sz="2400" dirty="0" err="1" smtClean="0">
                <a:solidFill>
                  <a:srgbClr val="080808"/>
                </a:solidFill>
              </a:rPr>
              <a:t>Todo</a:t>
            </a:r>
            <a:r>
              <a:rPr lang="en-US" sz="2400" dirty="0" smtClean="0">
                <a:solidFill>
                  <a:srgbClr val="080808"/>
                </a:solidFill>
              </a:rPr>
              <a:t> el </a:t>
            </a:r>
            <a:r>
              <a:rPr lang="en-US" sz="2400" dirty="0" err="1" smtClean="0">
                <a:solidFill>
                  <a:srgbClr val="080808"/>
                </a:solidFill>
              </a:rPr>
              <a:t>mundo</a:t>
            </a:r>
            <a:r>
              <a:rPr lang="en-US" sz="2400" dirty="0" smtClean="0">
                <a:solidFill>
                  <a:srgbClr val="080808"/>
                </a:solidFill>
              </a:rPr>
              <a:t> </a:t>
            </a:r>
            <a:r>
              <a:rPr lang="en-US" sz="2400" dirty="0" err="1" smtClean="0">
                <a:solidFill>
                  <a:srgbClr val="080808"/>
                </a:solidFill>
              </a:rPr>
              <a:t>sabe</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en la </a:t>
            </a:r>
            <a:r>
              <a:rPr lang="en-US" sz="2400" dirty="0" err="1" smtClean="0">
                <a:solidFill>
                  <a:srgbClr val="080808"/>
                </a:solidFill>
              </a:rPr>
              <a:t>época</a:t>
            </a:r>
            <a:r>
              <a:rPr lang="en-US" sz="2400" dirty="0" smtClean="0">
                <a:solidFill>
                  <a:srgbClr val="080808"/>
                </a:solidFill>
              </a:rPr>
              <a:t> de Moshe, no </a:t>
            </a:r>
            <a:r>
              <a:rPr lang="en-US" sz="2400" dirty="0" err="1" smtClean="0">
                <a:solidFill>
                  <a:srgbClr val="080808"/>
                </a:solidFill>
              </a:rPr>
              <a:t>había</a:t>
            </a:r>
            <a:r>
              <a:rPr lang="en-US" sz="2400" dirty="0" smtClean="0">
                <a:solidFill>
                  <a:srgbClr val="080808"/>
                </a:solidFill>
              </a:rPr>
              <a:t> </a:t>
            </a:r>
            <a:r>
              <a:rPr lang="en-US" sz="2400" dirty="0" err="1" smtClean="0">
                <a:solidFill>
                  <a:srgbClr val="080808"/>
                </a:solidFill>
              </a:rPr>
              <a:t>karaítas</a:t>
            </a:r>
            <a:r>
              <a:rPr lang="en-US" sz="2400" dirty="0" smtClean="0">
                <a:solidFill>
                  <a:srgbClr val="080808"/>
                </a:solidFill>
              </a:rPr>
              <a:t>!" </a:t>
            </a:r>
          </a:p>
          <a:p>
            <a:pPr lvl="1">
              <a:buFont typeface="Arial" pitchFamily="34" charset="0"/>
              <a:buChar char="•"/>
            </a:pPr>
            <a:r>
              <a:rPr lang="en-US" sz="2400" dirty="0" smtClean="0">
                <a:solidFill>
                  <a:srgbClr val="080808"/>
                </a:solidFill>
              </a:rPr>
              <a:t>El </a:t>
            </a:r>
            <a:r>
              <a:rPr lang="en-US" sz="2400" dirty="0" err="1" smtClean="0">
                <a:solidFill>
                  <a:srgbClr val="080808"/>
                </a:solidFill>
              </a:rPr>
              <a:t>rabino</a:t>
            </a:r>
            <a:r>
              <a:rPr lang="en-US" sz="2400" dirty="0" smtClean="0">
                <a:solidFill>
                  <a:srgbClr val="080808"/>
                </a:solidFill>
              </a:rPr>
              <a:t> </a:t>
            </a:r>
            <a:r>
              <a:rPr lang="en-US" sz="2400" dirty="0" err="1" smtClean="0">
                <a:solidFill>
                  <a:srgbClr val="080808"/>
                </a:solidFill>
              </a:rPr>
              <a:t>dejó</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penetraran</a:t>
            </a:r>
            <a:r>
              <a:rPr lang="en-US" sz="2400" dirty="0" smtClean="0">
                <a:solidFill>
                  <a:srgbClr val="080808"/>
                </a:solidFill>
              </a:rPr>
              <a:t> las </a:t>
            </a:r>
            <a:r>
              <a:rPr lang="en-US" sz="2400" dirty="0" err="1" smtClean="0">
                <a:solidFill>
                  <a:srgbClr val="080808"/>
                </a:solidFill>
              </a:rPr>
              <a:t>palabras</a:t>
            </a:r>
            <a:r>
              <a:rPr lang="en-US" sz="2400" dirty="0" smtClean="0">
                <a:solidFill>
                  <a:srgbClr val="080808"/>
                </a:solidFill>
              </a:rPr>
              <a:t> del </a:t>
            </a:r>
            <a:r>
              <a:rPr lang="en-US" sz="2400" dirty="0" err="1" smtClean="0">
                <a:solidFill>
                  <a:srgbClr val="080808"/>
                </a:solidFill>
              </a:rPr>
              <a:t>karaíta</a:t>
            </a:r>
            <a:r>
              <a:rPr lang="en-US" sz="2400" dirty="0" smtClean="0">
                <a:solidFill>
                  <a:srgbClr val="080808"/>
                </a:solidFill>
              </a:rPr>
              <a:t>, y </a:t>
            </a:r>
            <a:r>
              <a:rPr lang="en-US" sz="2400" dirty="0" err="1" smtClean="0">
                <a:solidFill>
                  <a:srgbClr val="080808"/>
                </a:solidFill>
              </a:rPr>
              <a:t>luego</a:t>
            </a:r>
            <a:r>
              <a:rPr lang="en-US" sz="2400" dirty="0" smtClean="0">
                <a:solidFill>
                  <a:srgbClr val="080808"/>
                </a:solidFill>
              </a:rPr>
              <a:t> </a:t>
            </a:r>
            <a:r>
              <a:rPr lang="en-US" sz="2400" dirty="0" err="1" smtClean="0">
                <a:solidFill>
                  <a:srgbClr val="080808"/>
                </a:solidFill>
              </a:rPr>
              <a:t>agregó</a:t>
            </a:r>
            <a:r>
              <a:rPr lang="en-US" sz="2400" dirty="0" smtClean="0">
                <a:solidFill>
                  <a:srgbClr val="080808"/>
                </a:solidFill>
              </a:rPr>
              <a:t>, en </a:t>
            </a:r>
            <a:r>
              <a:rPr lang="en-US" sz="2400" dirty="0" err="1" smtClean="0">
                <a:solidFill>
                  <a:srgbClr val="080808"/>
                </a:solidFill>
              </a:rPr>
              <a:t>tono</a:t>
            </a:r>
            <a:r>
              <a:rPr lang="en-US" sz="2400" dirty="0" smtClean="0">
                <a:solidFill>
                  <a:srgbClr val="080808"/>
                </a:solidFill>
              </a:rPr>
              <a:t> </a:t>
            </a:r>
            <a:r>
              <a:rPr lang="en-US" sz="2400" dirty="0" err="1" smtClean="0">
                <a:solidFill>
                  <a:srgbClr val="080808"/>
                </a:solidFill>
              </a:rPr>
              <a:t>bajo</a:t>
            </a:r>
            <a:r>
              <a:rPr lang="en-US" sz="2400" dirty="0" smtClean="0">
                <a:solidFill>
                  <a:srgbClr val="080808"/>
                </a:solidFill>
              </a:rPr>
              <a:t>: "Su </a:t>
            </a:r>
            <a:r>
              <a:rPr lang="en-US" sz="2400" dirty="0" err="1" smtClean="0">
                <a:solidFill>
                  <a:srgbClr val="080808"/>
                </a:solidFill>
              </a:rPr>
              <a:t>Majestad</a:t>
            </a:r>
            <a:r>
              <a:rPr lang="en-US" sz="2400" dirty="0" smtClean="0">
                <a:solidFill>
                  <a:srgbClr val="080808"/>
                </a:solidFill>
              </a:rPr>
              <a:t>, no </a:t>
            </a:r>
            <a:r>
              <a:rPr lang="en-US" sz="2400" dirty="0" err="1" smtClean="0">
                <a:solidFill>
                  <a:srgbClr val="080808"/>
                </a:solidFill>
              </a:rPr>
              <a:t>creo</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haya</a:t>
            </a:r>
            <a:r>
              <a:rPr lang="en-US" sz="2400" dirty="0" smtClean="0">
                <a:solidFill>
                  <a:srgbClr val="080808"/>
                </a:solidFill>
              </a:rPr>
              <a:t> </a:t>
            </a:r>
            <a:r>
              <a:rPr lang="en-US" sz="2400" dirty="0" err="1" smtClean="0">
                <a:solidFill>
                  <a:srgbClr val="080808"/>
                </a:solidFill>
              </a:rPr>
              <a:t>falta</a:t>
            </a:r>
            <a:r>
              <a:rPr lang="en-US" sz="2400" dirty="0" smtClean="0">
                <a:solidFill>
                  <a:srgbClr val="080808"/>
                </a:solidFill>
              </a:rPr>
              <a:t> </a:t>
            </a:r>
            <a:r>
              <a:rPr lang="en-US" sz="2400" dirty="0" err="1" smtClean="0">
                <a:solidFill>
                  <a:srgbClr val="080808"/>
                </a:solidFill>
              </a:rPr>
              <a:t>decir</a:t>
            </a:r>
            <a:r>
              <a:rPr lang="en-US" sz="2400" dirty="0" smtClean="0">
                <a:solidFill>
                  <a:srgbClr val="080808"/>
                </a:solidFill>
              </a:rPr>
              <a:t> </a:t>
            </a:r>
            <a:r>
              <a:rPr lang="en-US" sz="2400" dirty="0" err="1" smtClean="0">
                <a:solidFill>
                  <a:srgbClr val="080808"/>
                </a:solidFill>
              </a:rPr>
              <a:t>más</a:t>
            </a:r>
            <a:r>
              <a:rPr lang="en-US" sz="2400" dirty="0" smtClean="0">
                <a:solidFill>
                  <a:srgbClr val="080808"/>
                </a:solidFill>
              </a:rPr>
              <a:t>..." </a:t>
            </a:r>
          </a:p>
          <a:p>
            <a:pPr lvl="1">
              <a:buFont typeface="Arial" pitchFamily="34" charset="0"/>
              <a:buChar char="•"/>
            </a:pPr>
            <a:r>
              <a:rPr lang="en-US" sz="2400" dirty="0" smtClean="0">
                <a:solidFill>
                  <a:srgbClr val="080808"/>
                </a:solidFill>
              </a:rPr>
              <a:t>No se </a:t>
            </a:r>
            <a:r>
              <a:rPr lang="en-US" sz="2400" dirty="0" err="1" smtClean="0">
                <a:solidFill>
                  <a:srgbClr val="080808"/>
                </a:solidFill>
              </a:rPr>
              <a:t>deje</a:t>
            </a:r>
            <a:r>
              <a:rPr lang="en-US" sz="2400" dirty="0" smtClean="0">
                <a:solidFill>
                  <a:srgbClr val="080808"/>
                </a:solidFill>
              </a:rPr>
              <a:t> </a:t>
            </a:r>
            <a:r>
              <a:rPr lang="en-US" sz="2400" dirty="0" err="1" smtClean="0">
                <a:solidFill>
                  <a:srgbClr val="080808"/>
                </a:solidFill>
              </a:rPr>
              <a:t>engañar</a:t>
            </a:r>
            <a:r>
              <a:rPr lang="en-US" sz="2400" dirty="0" smtClean="0">
                <a:solidFill>
                  <a:srgbClr val="080808"/>
                </a:solidFill>
              </a:rPr>
              <a:t> </a:t>
            </a:r>
            <a:r>
              <a:rPr lang="en-US" sz="2400" dirty="0" err="1" smtClean="0">
                <a:solidFill>
                  <a:srgbClr val="080808"/>
                </a:solidFill>
              </a:rPr>
              <a:t>por</a:t>
            </a:r>
            <a:r>
              <a:rPr lang="en-US" sz="2400" dirty="0" smtClean="0">
                <a:solidFill>
                  <a:srgbClr val="080808"/>
                </a:solidFill>
              </a:rPr>
              <a:t> </a:t>
            </a:r>
            <a:r>
              <a:rPr lang="en-US" sz="2400" dirty="0" err="1" smtClean="0">
                <a:solidFill>
                  <a:srgbClr val="080808"/>
                </a:solidFill>
              </a:rPr>
              <a:t>falsas</a:t>
            </a:r>
            <a:r>
              <a:rPr lang="en-US" sz="2400" dirty="0" smtClean="0">
                <a:solidFill>
                  <a:srgbClr val="080808"/>
                </a:solidFill>
              </a:rPr>
              <a:t> </a:t>
            </a:r>
            <a:r>
              <a:rPr lang="en-US" sz="2400" dirty="0" err="1" smtClean="0">
                <a:solidFill>
                  <a:srgbClr val="080808"/>
                </a:solidFill>
              </a:rPr>
              <a:t>imitaciones</a:t>
            </a:r>
            <a:r>
              <a:rPr lang="en-US" sz="2400" dirty="0" smtClean="0">
                <a:solidFill>
                  <a:srgbClr val="080808"/>
                </a:solidFill>
              </a:rPr>
              <a:t>... </a:t>
            </a:r>
          </a:p>
          <a:p>
            <a:pPr lvl="1">
              <a:buFont typeface="Arial" pitchFamily="34" charset="0"/>
              <a:buChar char="•"/>
            </a:pPr>
            <a:r>
              <a:rPr lang="en-US" sz="2400" dirty="0" smtClean="0">
                <a:solidFill>
                  <a:srgbClr val="080808"/>
                </a:solidFill>
              </a:rPr>
              <a:t>(</a:t>
            </a:r>
            <a:r>
              <a:rPr lang="en-US" sz="2400" i="1" dirty="0" err="1" smtClean="0">
                <a:solidFill>
                  <a:srgbClr val="080808"/>
                </a:solidFill>
              </a:rPr>
              <a:t>Oído</a:t>
            </a:r>
            <a:r>
              <a:rPr lang="en-US" sz="2400" i="1" dirty="0" smtClean="0">
                <a:solidFill>
                  <a:srgbClr val="080808"/>
                </a:solidFill>
              </a:rPr>
              <a:t> de </a:t>
            </a:r>
            <a:r>
              <a:rPr lang="en-US" sz="2400" i="1" dirty="0" err="1" smtClean="0">
                <a:solidFill>
                  <a:srgbClr val="080808"/>
                </a:solidFill>
              </a:rPr>
              <a:t>boca</a:t>
            </a:r>
            <a:r>
              <a:rPr lang="en-US" sz="2400" i="1" dirty="0" smtClean="0">
                <a:solidFill>
                  <a:srgbClr val="080808"/>
                </a:solidFill>
              </a:rPr>
              <a:t> de </a:t>
            </a:r>
            <a:r>
              <a:rPr lang="en-US" sz="2400" i="1" dirty="0" err="1" smtClean="0">
                <a:solidFill>
                  <a:srgbClr val="080808"/>
                </a:solidFill>
              </a:rPr>
              <a:t>Rabí</a:t>
            </a:r>
            <a:r>
              <a:rPr lang="en-US" sz="2400" i="1" dirty="0" smtClean="0">
                <a:solidFill>
                  <a:srgbClr val="080808"/>
                </a:solidFill>
              </a:rPr>
              <a:t> Zev </a:t>
            </a:r>
            <a:r>
              <a:rPr lang="en-US" sz="2400" i="1" dirty="0" err="1" smtClean="0">
                <a:solidFill>
                  <a:srgbClr val="080808"/>
                </a:solidFill>
              </a:rPr>
              <a:t>Leff</a:t>
            </a:r>
            <a:r>
              <a:rPr lang="en-US" sz="2400" dirty="0" smtClean="0">
                <a:solidFill>
                  <a:srgbClr val="080808"/>
                </a:solidFill>
              </a:rPr>
              <a:t>)</a:t>
            </a:r>
          </a:p>
          <a:p>
            <a:pPr lvl="1">
              <a:buFont typeface="Arial" pitchFamily="34" charset="0"/>
              <a:buChar char="•"/>
            </a:pP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i="1" dirty="0" smtClean="0">
                <a:solidFill>
                  <a:srgbClr val="FF9933"/>
                </a:solidFill>
                <a:effectLst>
                  <a:outerShdw blurRad="38100" dist="38100" dir="2700000" algn="tl">
                    <a:srgbClr val="000000">
                      <a:alpha val="43137"/>
                    </a:srgbClr>
                  </a:outerShdw>
                </a:effectLst>
              </a:rPr>
              <a:t>"Y estableceré una separación entre mi pueblo y tu pueblo" (8:19)</a:t>
            </a:r>
          </a:p>
          <a:p>
            <a:endParaRPr lang="es-E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s-ES" sz="2400" dirty="0" smtClean="0">
                <a:solidFill>
                  <a:srgbClr val="080808"/>
                </a:solidFill>
              </a:rPr>
              <a:t>La cuarta plaga que Hashem trajo sobre los egipcios tiene un nombre muy raro. Se denomina </a:t>
            </a:r>
            <a:r>
              <a:rPr lang="es-ES" sz="2400" i="1" dirty="0" err="1" smtClean="0">
                <a:solidFill>
                  <a:srgbClr val="080808"/>
                </a:solidFill>
              </a:rPr>
              <a:t>Arov</a:t>
            </a:r>
            <a:r>
              <a:rPr lang="es-ES" sz="2400" dirty="0" smtClean="0">
                <a:solidFill>
                  <a:srgbClr val="080808"/>
                </a:solidFill>
              </a:rPr>
              <a:t>, que significa "mezcla". ¿Por qué todas las demás plagas tienen nombres que describen lo que eran (la primera plaga fue la de la "sangre", la segunda fue la de las "ranas", etc.), mientras que la cuarta plaga se denomina "mezcla", en vez de llamarla algo así como "animales peligrosos", lo cual habría resultado mucho más descriptivo?</a:t>
            </a:r>
          </a:p>
          <a:p>
            <a:pPr lvl="1">
              <a:buFont typeface="Arial" pitchFamily="34" charset="0"/>
              <a:buChar char="•"/>
            </a:pP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i="1" dirty="0" smtClean="0">
                <a:solidFill>
                  <a:srgbClr val="FF9933"/>
                </a:solidFill>
                <a:effectLst>
                  <a:outerShdw blurRad="38100" dist="38100" dir="2700000" algn="tl">
                    <a:srgbClr val="000000">
                      <a:alpha val="43137"/>
                    </a:srgbClr>
                  </a:outerShdw>
                </a:effectLst>
              </a:rPr>
              <a:t>"Y estableceré una separación entre mi pueblo y tu pueblo" (8:19)</a:t>
            </a:r>
          </a:p>
          <a:p>
            <a:endParaRPr lang="es-ES" sz="2400" dirty="0" smtClean="0">
              <a:solidFill>
                <a:srgbClr val="080808"/>
              </a:solidFill>
              <a:effectLst>
                <a:outerShdw blurRad="38100" dist="38100" dir="2700000" algn="tl">
                  <a:srgbClr val="000000">
                    <a:alpha val="43137"/>
                  </a:srgbClr>
                </a:outerShdw>
              </a:effectLst>
            </a:endParaRPr>
          </a:p>
          <a:p>
            <a:pPr lvl="1">
              <a:buFont typeface="Arial" pitchFamily="34" charset="0"/>
              <a:buChar char="•"/>
            </a:pPr>
            <a:r>
              <a:rPr lang="es-ES" sz="2400" dirty="0" smtClean="0">
                <a:solidFill>
                  <a:srgbClr val="080808"/>
                </a:solidFill>
              </a:rPr>
              <a:t>La capacidad que posee Hashem para controlar los acontecimientos no se limita a la existencia de estados absolutos. </a:t>
            </a:r>
          </a:p>
          <a:p>
            <a:pPr lvl="1">
              <a:buFont typeface="Arial" pitchFamily="34" charset="0"/>
              <a:buChar char="•"/>
            </a:pPr>
            <a:r>
              <a:rPr lang="es-ES" sz="2400" dirty="0" smtClean="0">
                <a:solidFill>
                  <a:srgbClr val="080808"/>
                </a:solidFill>
              </a:rPr>
              <a:t>El también es capaz de permitir que coexistan los opuestos. </a:t>
            </a:r>
          </a:p>
          <a:p>
            <a:pPr lvl="1">
              <a:buFont typeface="Arial" pitchFamily="34" charset="0"/>
              <a:buChar char="•"/>
            </a:pPr>
            <a:r>
              <a:rPr lang="es-ES" sz="2400" dirty="0" smtClean="0">
                <a:solidFill>
                  <a:srgbClr val="080808"/>
                </a:solidFill>
              </a:rPr>
              <a:t>Por ejemplo, la plaga de la sangre no sólo significó que todas las aguas de Egipto se transformaron en sangre, sino que además, de un modo milagroso, el agua destinada a los judíos no sufrió modificaciones.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i="1" dirty="0" smtClean="0">
                <a:solidFill>
                  <a:srgbClr val="FF9933"/>
                </a:solidFill>
                <a:effectLst>
                  <a:outerShdw blurRad="38100" dist="38100" dir="2700000" algn="tl">
                    <a:srgbClr val="000000">
                      <a:alpha val="43137"/>
                    </a:srgbClr>
                  </a:outerShdw>
                </a:effectLst>
              </a:rPr>
              <a:t>"Y estableceré una separación entre mi pueblo y tu pueblo" (8:19)</a:t>
            </a:r>
          </a:p>
          <a:p>
            <a:endParaRPr lang="es-ES" sz="2400" dirty="0" smtClean="0">
              <a:solidFill>
                <a:srgbClr val="080808"/>
              </a:solidFill>
              <a:effectLst>
                <a:outerShdw blurRad="38100" dist="38100" dir="2700000" algn="tl">
                  <a:srgbClr val="000000">
                    <a:alpha val="43137"/>
                  </a:srgbClr>
                </a:outerShdw>
              </a:effectLst>
            </a:endParaRPr>
          </a:p>
          <a:p>
            <a:pPr lvl="1">
              <a:buFont typeface="Arial" pitchFamily="34" charset="0"/>
              <a:buChar char="•"/>
            </a:pPr>
            <a:r>
              <a:rPr lang="es-ES" sz="2400" dirty="0" smtClean="0">
                <a:solidFill>
                  <a:srgbClr val="080808"/>
                </a:solidFill>
              </a:rPr>
              <a:t>En el caso poco probable de que un judío y un egipcio bebieran de un mismo vaso con dos pajitas, el agua que llegaba al judío seguía siendo agua, mientras que el agua que llegaba al egipcio se transformaba en sangre.</a:t>
            </a:r>
          </a:p>
          <a:p>
            <a:pPr lvl="1">
              <a:buFont typeface="Arial" pitchFamily="34" charset="0"/>
              <a:buChar char="•"/>
            </a:pPr>
            <a:r>
              <a:rPr lang="es-ES" sz="2400" dirty="0" smtClean="0">
                <a:solidFill>
                  <a:srgbClr val="080808"/>
                </a:solidFill>
              </a:rPr>
              <a:t>Del mismo modo, durante la plaga de la oscuridad, mientras que los egipcios se vieron envueltos en una oscuridad palpable, los judíos tenían luz en sus casas. </a:t>
            </a: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i="1" dirty="0" smtClean="0">
                <a:solidFill>
                  <a:srgbClr val="FF9933"/>
                </a:solidFill>
                <a:effectLst>
                  <a:outerShdw blurRad="38100" dist="38100" dir="2700000" algn="tl">
                    <a:srgbClr val="000000">
                      <a:alpha val="43137"/>
                    </a:srgbClr>
                  </a:outerShdw>
                </a:effectLst>
              </a:rPr>
              <a:t>"Y estableceré una separación entre mi pueblo y tu pueblo" (8:19)</a:t>
            </a:r>
          </a:p>
          <a:p>
            <a:endParaRPr lang="es-ES" sz="2400" dirty="0" smtClean="0">
              <a:solidFill>
                <a:srgbClr val="080808"/>
              </a:solidFill>
              <a:effectLst>
                <a:outerShdw blurRad="38100" dist="38100" dir="2700000" algn="tl">
                  <a:srgbClr val="000000">
                    <a:alpha val="43137"/>
                  </a:srgbClr>
                </a:outerShdw>
              </a:effectLst>
            </a:endParaRPr>
          </a:p>
          <a:p>
            <a:pPr lvl="1">
              <a:buFont typeface="Arial" pitchFamily="34" charset="0"/>
              <a:buChar char="•"/>
            </a:pPr>
            <a:r>
              <a:rPr lang="es-ES" sz="2400" dirty="0" smtClean="0">
                <a:solidFill>
                  <a:srgbClr val="080808"/>
                </a:solidFill>
              </a:rPr>
              <a:t>Y en la plaga del granizo, dentro de cada pedacito de granizo había fuego: dos opuestos coexistiendo.</a:t>
            </a:r>
          </a:p>
          <a:p>
            <a:pPr lvl="1">
              <a:buFont typeface="Arial" pitchFamily="34" charset="0"/>
              <a:buChar char="•"/>
            </a:pPr>
            <a:r>
              <a:rPr lang="es-ES" sz="2400" dirty="0" smtClean="0">
                <a:solidFill>
                  <a:srgbClr val="080808"/>
                </a:solidFill>
              </a:rPr>
              <a:t> En otras palabras, la capacidad de alterar la naturaleza, pero al mismo tiempo, y en ciertas circunstancias específicas, de dejarla inalterable, permitiendo la coexistencia de dos contrarios, pone de manifiesto un nivel superior del poder de Hashem.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i="1" dirty="0" smtClean="0">
                <a:solidFill>
                  <a:srgbClr val="FF9933"/>
                </a:solidFill>
                <a:effectLst>
                  <a:outerShdw blurRad="38100" dist="38100" dir="2700000" algn="tl">
                    <a:srgbClr val="000000">
                      <a:alpha val="43137"/>
                    </a:srgbClr>
                  </a:outerShdw>
                </a:effectLst>
              </a:rPr>
              <a:t>"Y estableceré una separación entre mi pueblo y tu pueblo" (8:19)</a:t>
            </a:r>
          </a:p>
          <a:p>
            <a:endParaRPr lang="es-ES" sz="2400" dirty="0" smtClean="0">
              <a:solidFill>
                <a:srgbClr val="080808"/>
              </a:solidFill>
              <a:effectLst>
                <a:outerShdw blurRad="38100" dist="38100" dir="2700000" algn="tl">
                  <a:srgbClr val="000000">
                    <a:alpha val="43137"/>
                  </a:srgbClr>
                </a:outerShdw>
              </a:effectLst>
            </a:endParaRPr>
          </a:p>
          <a:p>
            <a:pPr lvl="1">
              <a:buFont typeface="Arial" pitchFamily="34" charset="0"/>
              <a:buChar char="•"/>
            </a:pPr>
            <a:r>
              <a:rPr lang="es-ES" sz="2400" dirty="0" smtClean="0">
                <a:solidFill>
                  <a:srgbClr val="080808"/>
                </a:solidFill>
              </a:rPr>
              <a:t>El milagro de </a:t>
            </a:r>
            <a:r>
              <a:rPr lang="es-ES" sz="2400" i="1" dirty="0" err="1" smtClean="0">
                <a:solidFill>
                  <a:srgbClr val="080808"/>
                </a:solidFill>
              </a:rPr>
              <a:t>Arov</a:t>
            </a:r>
            <a:r>
              <a:rPr lang="es-ES" sz="2400" dirty="0" smtClean="0">
                <a:solidFill>
                  <a:srgbClr val="080808"/>
                </a:solidFill>
              </a:rPr>
              <a:t> fue que los animales salvajes atacaron </a:t>
            </a:r>
            <a:r>
              <a:rPr lang="es-ES" sz="2400" dirty="0" err="1" smtClean="0">
                <a:solidFill>
                  <a:srgbClr val="080808"/>
                </a:solidFill>
              </a:rPr>
              <a:t>sólamente</a:t>
            </a:r>
            <a:r>
              <a:rPr lang="es-ES" sz="2400" dirty="0" smtClean="0">
                <a:solidFill>
                  <a:srgbClr val="080808"/>
                </a:solidFill>
              </a:rPr>
              <a:t> a los egipcios, y no los unos a los otros. Se los mantuvo como una mezcla, y de ese modo no se degeneraron a su estado natural de mutuo antagonismo.</a:t>
            </a:r>
          </a:p>
          <a:p>
            <a:pPr lvl="1">
              <a:buFont typeface="Arial" pitchFamily="34" charset="0"/>
              <a:buChar char="•"/>
            </a:pPr>
            <a:r>
              <a:rPr lang="es-ES" sz="2400" i="1" dirty="0" smtClean="0">
                <a:solidFill>
                  <a:srgbClr val="080808"/>
                </a:solidFill>
              </a:rPr>
              <a:t>"Y estableceré una separación entre mi pueblo y tu pueblo"</a:t>
            </a:r>
            <a:r>
              <a:rPr lang="es-ES" sz="2400" dirty="0" smtClean="0">
                <a:solidFill>
                  <a:srgbClr val="080808"/>
                </a:solidFill>
              </a:rPr>
              <a:t>. Esa cuarta plaga marcó un momento de transición para el pueblo judío.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i="1" dirty="0" smtClean="0">
                <a:solidFill>
                  <a:srgbClr val="FF9933"/>
                </a:solidFill>
                <a:effectLst>
                  <a:outerShdw blurRad="38100" dist="38100" dir="2700000" algn="tl">
                    <a:srgbClr val="000000">
                      <a:alpha val="43137"/>
                    </a:srgbClr>
                  </a:outerShdw>
                </a:effectLst>
              </a:rPr>
              <a:t>"Y estableceré una separación entre mi pueblo y tu pueblo" (8:19)</a:t>
            </a:r>
          </a:p>
          <a:p>
            <a:endParaRPr lang="es-ES" sz="2400" dirty="0" smtClean="0">
              <a:solidFill>
                <a:srgbClr val="080808"/>
              </a:solidFill>
              <a:effectLst>
                <a:outerShdw blurRad="38100" dist="38100" dir="2700000" algn="tl">
                  <a:srgbClr val="000000">
                    <a:alpha val="43137"/>
                  </a:srgbClr>
                </a:outerShdw>
              </a:effectLst>
            </a:endParaRPr>
          </a:p>
          <a:p>
            <a:pPr lvl="1">
              <a:buFont typeface="Arial" pitchFamily="34" charset="0"/>
              <a:buChar char="•"/>
            </a:pPr>
            <a:r>
              <a:rPr lang="es-ES" sz="2400" dirty="0" smtClean="0">
                <a:solidFill>
                  <a:srgbClr val="080808"/>
                </a:solidFill>
              </a:rPr>
              <a:t>Si bien se encontraban atrapados en el lodo espiritual de Egipto, Hashem los separó de los egipcios, como a la sangre del agua, como al fuego del hielo. Y exactamente en el momento en que Hashem los separaba, trajo una plaga llamada "Mezcla", demostrando que, inclusive cuando El separa lo inseparable, también combina aquello que no sabe de una unión natural: el lobo y el león, la serpiente y el escorpión. Hashem es el Amo de las Mezclas.</a:t>
            </a: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i="1" dirty="0" smtClean="0">
                <a:solidFill>
                  <a:srgbClr val="FF9933"/>
                </a:solidFill>
                <a:effectLst>
                  <a:outerShdw blurRad="38100" dist="38100" dir="2700000" algn="tl">
                    <a:srgbClr val="000000">
                      <a:alpha val="43137"/>
                    </a:srgbClr>
                  </a:outerShdw>
                </a:effectLst>
              </a:rPr>
              <a:t>"Y estableceré una separación entre mi pueblo y tu pueblo" (8:19)</a:t>
            </a:r>
          </a:p>
          <a:p>
            <a:pPr lvl="1">
              <a:buFont typeface="Arial" pitchFamily="34" charset="0"/>
              <a:buChar char="•"/>
            </a:pPr>
            <a:r>
              <a:rPr lang="es-ES" sz="2400" dirty="0" smtClean="0">
                <a:solidFill>
                  <a:srgbClr val="080808"/>
                </a:solidFill>
              </a:rPr>
              <a:t>Muchas veces escuchamos que alguien es un "Baal </a:t>
            </a:r>
            <a:r>
              <a:rPr lang="es-ES" sz="2400" dirty="0" err="1" smtClean="0">
                <a:solidFill>
                  <a:srgbClr val="080808"/>
                </a:solidFill>
              </a:rPr>
              <a:t>Midot</a:t>
            </a:r>
            <a:r>
              <a:rPr lang="es-ES" sz="2400" dirty="0" smtClean="0">
                <a:solidFill>
                  <a:srgbClr val="080808"/>
                </a:solidFill>
              </a:rPr>
              <a:t>", literalmente, un "amo o maestro de los rasgos de carácter". </a:t>
            </a:r>
          </a:p>
          <a:p>
            <a:pPr lvl="1">
              <a:buFont typeface="Arial" pitchFamily="34" charset="0"/>
              <a:buChar char="•"/>
            </a:pPr>
            <a:r>
              <a:rPr lang="es-ES" sz="2400" dirty="0" smtClean="0">
                <a:solidFill>
                  <a:srgbClr val="080808"/>
                </a:solidFill>
              </a:rPr>
              <a:t>Pero ser un Baal </a:t>
            </a:r>
            <a:r>
              <a:rPr lang="es-ES" sz="2400" dirty="0" err="1" smtClean="0">
                <a:solidFill>
                  <a:srgbClr val="080808"/>
                </a:solidFill>
              </a:rPr>
              <a:t>Midot</a:t>
            </a:r>
            <a:r>
              <a:rPr lang="es-ES" sz="2400" dirty="0" smtClean="0">
                <a:solidFill>
                  <a:srgbClr val="080808"/>
                </a:solidFill>
              </a:rPr>
              <a:t> no significa simplemente que una persona sea amable porque ésa es su naturaleza. </a:t>
            </a:r>
          </a:p>
          <a:p>
            <a:pPr lvl="1">
              <a:buFont typeface="Arial" pitchFamily="34" charset="0"/>
              <a:buChar char="•"/>
            </a:pPr>
            <a:r>
              <a:rPr lang="es-ES" sz="2400" dirty="0" smtClean="0">
                <a:solidFill>
                  <a:srgbClr val="080808"/>
                </a:solidFill>
              </a:rPr>
              <a:t>Significa que también tiene la capacidad de no ser amable. </a:t>
            </a:r>
          </a:p>
          <a:p>
            <a:pPr lvl="1">
              <a:buFont typeface="Arial" pitchFamily="34" charset="0"/>
              <a:buChar char="•"/>
            </a:pPr>
            <a:r>
              <a:rPr lang="es-ES" sz="2400" dirty="0" smtClean="0">
                <a:solidFill>
                  <a:srgbClr val="080808"/>
                </a:solidFill>
              </a:rPr>
              <a:t>Y es amable, no porque no pueda no ser amable, sino más bien porque es un Amo de la Amabilidad, y no al revés, que la amabilidad lo domina a él.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i="1" dirty="0" smtClean="0">
                <a:solidFill>
                  <a:srgbClr val="FF9933"/>
                </a:solidFill>
                <a:effectLst>
                  <a:outerShdw blurRad="38100" dist="38100" dir="2700000" algn="tl">
                    <a:srgbClr val="000000">
                      <a:alpha val="43137"/>
                    </a:srgbClr>
                  </a:outerShdw>
                </a:effectLst>
              </a:rPr>
              <a:t>"Y estableceré una separación entre mi pueblo y tu pueblo" (8:19)</a:t>
            </a:r>
          </a:p>
          <a:p>
            <a:pPr lvl="1">
              <a:buFont typeface="Arial" pitchFamily="34" charset="0"/>
              <a:buChar char="•"/>
            </a:pPr>
            <a:r>
              <a:rPr lang="es-ES" sz="2400" dirty="0" smtClean="0">
                <a:solidFill>
                  <a:srgbClr val="080808"/>
                </a:solidFill>
              </a:rPr>
              <a:t>Del mismo modo, el solo hecho de que la naturaleza del individuo sea ser generoso no lo transforma en un Baal </a:t>
            </a:r>
            <a:r>
              <a:rPr lang="es-ES" sz="2400" dirty="0" err="1" smtClean="0">
                <a:solidFill>
                  <a:srgbClr val="080808"/>
                </a:solidFill>
              </a:rPr>
              <a:t>Tzdaká</a:t>
            </a:r>
            <a:r>
              <a:rPr lang="es-ES" sz="2400" dirty="0" smtClean="0">
                <a:solidFill>
                  <a:srgbClr val="080808"/>
                </a:solidFill>
              </a:rPr>
              <a:t>. </a:t>
            </a:r>
          </a:p>
          <a:p>
            <a:pPr lvl="1">
              <a:buFont typeface="Arial" pitchFamily="34" charset="0"/>
              <a:buChar char="•"/>
            </a:pPr>
            <a:r>
              <a:rPr lang="es-ES" sz="2400" dirty="0" smtClean="0">
                <a:solidFill>
                  <a:srgbClr val="080808"/>
                </a:solidFill>
              </a:rPr>
              <a:t>Puede ocurrir que simplemente tenga una inclinación natural a darles siempre a los demás.</a:t>
            </a:r>
          </a:p>
          <a:p>
            <a:pPr lvl="1">
              <a:buFont typeface="Arial" pitchFamily="34" charset="0"/>
              <a:buChar char="•"/>
            </a:pPr>
            <a:r>
              <a:rPr lang="es-ES" sz="2400" dirty="0" smtClean="0">
                <a:solidFill>
                  <a:srgbClr val="080808"/>
                </a:solidFill>
              </a:rPr>
              <a:t> </a:t>
            </a:r>
            <a:r>
              <a:rPr lang="es-ES" sz="2400" dirty="0" err="1" smtClean="0">
                <a:solidFill>
                  <a:srgbClr val="080808"/>
                </a:solidFill>
              </a:rPr>
              <a:t>Unicamente</a:t>
            </a:r>
            <a:r>
              <a:rPr lang="es-ES" sz="2400" dirty="0" smtClean="0">
                <a:solidFill>
                  <a:srgbClr val="080808"/>
                </a:solidFill>
              </a:rPr>
              <a:t> cuando alguien es capaz de ser tanto generoso como ahorrativo, y sabe cuándo aplicar cada rasgo de carácter, puede denominarse verdaderamente un Baal </a:t>
            </a:r>
            <a:r>
              <a:rPr lang="es-ES" sz="2400" dirty="0" err="1" smtClean="0">
                <a:solidFill>
                  <a:srgbClr val="080808"/>
                </a:solidFill>
              </a:rPr>
              <a:t>Midot</a:t>
            </a:r>
            <a:r>
              <a:rPr lang="es-ES" sz="2400" dirty="0" smtClean="0">
                <a:solidFill>
                  <a:srgbClr val="080808"/>
                </a:solidFill>
              </a:rPr>
              <a:t>.</a:t>
            </a: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i="1" dirty="0" smtClean="0">
                <a:solidFill>
                  <a:srgbClr val="FF9933"/>
                </a:solidFill>
                <a:effectLst>
                  <a:outerShdw blurRad="38100" dist="38100" dir="2700000" algn="tl">
                    <a:srgbClr val="000000">
                      <a:alpha val="43137"/>
                    </a:srgbClr>
                  </a:outerShdw>
                </a:effectLst>
              </a:rPr>
              <a:t>"</a:t>
            </a:r>
            <a:r>
              <a:rPr lang="en-US" sz="2400" b="1" i="1" dirty="0" err="1" smtClean="0">
                <a:solidFill>
                  <a:srgbClr val="FF9933"/>
                </a:solidFill>
                <a:effectLst>
                  <a:outerShdw blurRad="38100" dist="38100" dir="2700000" algn="tl">
                    <a:srgbClr val="000000">
                      <a:alpha val="43137"/>
                    </a:srgbClr>
                  </a:outerShdw>
                </a:effectLst>
              </a:rPr>
              <a:t>Pues</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esta</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vez</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enviaré</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todas</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Mis</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plagas</a:t>
            </a:r>
            <a:r>
              <a:rPr lang="en-US" sz="2400" b="1" i="1" dirty="0" smtClean="0">
                <a:solidFill>
                  <a:srgbClr val="FF9933"/>
                </a:solidFill>
                <a:effectLst>
                  <a:outerShdw blurRad="38100" dist="38100" dir="2700000" algn="tl">
                    <a:srgbClr val="000000">
                      <a:alpha val="43137"/>
                    </a:srgbClr>
                  </a:outerShdw>
                </a:effectLst>
              </a:rPr>
              <a:t>..." (9:14)</a:t>
            </a:r>
            <a:r>
              <a:rPr lang="en-US" sz="2400" dirty="0" smtClean="0">
                <a:solidFill>
                  <a:srgbClr val="FF9933"/>
                </a:solidFill>
                <a:effectLst>
                  <a:outerShdw blurRad="38100" dist="38100" dir="2700000" algn="tl">
                    <a:srgbClr val="000000">
                      <a:alpha val="43137"/>
                    </a:srgbClr>
                  </a:outerShdw>
                </a:effectLst>
              </a:rPr>
              <a:t> </a:t>
            </a:r>
          </a:p>
          <a:p>
            <a:pPr lvl="1">
              <a:buFont typeface="Arial" pitchFamily="34" charset="0"/>
              <a:buChar char="•"/>
            </a:pPr>
            <a:endParaRPr lang="en-US" sz="2400" dirty="0" smtClean="0">
              <a:solidFill>
                <a:srgbClr val="080808"/>
              </a:solidFill>
            </a:endParaRPr>
          </a:p>
          <a:p>
            <a:pPr lvl="1">
              <a:buFont typeface="Arial" pitchFamily="34" charset="0"/>
              <a:buChar char="•"/>
            </a:pPr>
            <a:r>
              <a:rPr lang="en-US" sz="2400" dirty="0" smtClean="0">
                <a:solidFill>
                  <a:srgbClr val="080808"/>
                </a:solidFill>
              </a:rPr>
              <a:t>La Torá se </a:t>
            </a:r>
            <a:r>
              <a:rPr lang="en-US" sz="2400" dirty="0" err="1" smtClean="0">
                <a:solidFill>
                  <a:srgbClr val="080808"/>
                </a:solidFill>
              </a:rPr>
              <a:t>refiere</a:t>
            </a:r>
            <a:r>
              <a:rPr lang="en-US" sz="2400" dirty="0" smtClean="0">
                <a:solidFill>
                  <a:srgbClr val="080808"/>
                </a:solidFill>
              </a:rPr>
              <a:t> en </a:t>
            </a:r>
            <a:r>
              <a:rPr lang="en-US" sz="2400" dirty="0" err="1" smtClean="0">
                <a:solidFill>
                  <a:srgbClr val="080808"/>
                </a:solidFill>
              </a:rPr>
              <a:t>este</a:t>
            </a:r>
            <a:r>
              <a:rPr lang="en-US" sz="2400" dirty="0" smtClean="0">
                <a:solidFill>
                  <a:srgbClr val="080808"/>
                </a:solidFill>
              </a:rPr>
              <a:t> </a:t>
            </a:r>
            <a:r>
              <a:rPr lang="en-US" sz="2400" dirty="0" err="1" smtClean="0">
                <a:solidFill>
                  <a:srgbClr val="080808"/>
                </a:solidFill>
              </a:rPr>
              <a:t>caso</a:t>
            </a:r>
            <a:r>
              <a:rPr lang="en-US" sz="2400" dirty="0" smtClean="0">
                <a:solidFill>
                  <a:srgbClr val="080808"/>
                </a:solidFill>
              </a:rPr>
              <a:t> a la </a:t>
            </a:r>
            <a:r>
              <a:rPr lang="en-US" sz="2400" dirty="0" err="1" smtClean="0">
                <a:solidFill>
                  <a:srgbClr val="080808"/>
                </a:solidFill>
              </a:rPr>
              <a:t>plaga</a:t>
            </a:r>
            <a:r>
              <a:rPr lang="en-US" sz="2400" dirty="0" smtClean="0">
                <a:solidFill>
                  <a:srgbClr val="080808"/>
                </a:solidFill>
              </a:rPr>
              <a:t> del </a:t>
            </a:r>
            <a:r>
              <a:rPr lang="en-US" sz="2400" dirty="0" err="1" smtClean="0">
                <a:solidFill>
                  <a:srgbClr val="080808"/>
                </a:solidFill>
              </a:rPr>
              <a:t>granizo</a:t>
            </a:r>
            <a:r>
              <a:rPr lang="en-US" sz="2400" dirty="0" smtClean="0">
                <a:solidFill>
                  <a:srgbClr val="080808"/>
                </a:solidFill>
              </a:rPr>
              <a:t>. </a:t>
            </a:r>
            <a:r>
              <a:rPr lang="en-US" sz="2400" dirty="0" err="1" smtClean="0">
                <a:solidFill>
                  <a:srgbClr val="080808"/>
                </a:solidFill>
              </a:rPr>
              <a:t>Pero</a:t>
            </a:r>
            <a:r>
              <a:rPr lang="en-US" sz="2400" dirty="0" smtClean="0">
                <a:solidFill>
                  <a:srgbClr val="080808"/>
                </a:solidFill>
              </a:rPr>
              <a:t> ¿</a:t>
            </a:r>
            <a:r>
              <a:rPr lang="en-US" sz="2400" dirty="0" err="1" smtClean="0">
                <a:solidFill>
                  <a:srgbClr val="080808"/>
                </a:solidFill>
              </a:rPr>
              <a:t>cómo</a:t>
            </a:r>
            <a:r>
              <a:rPr lang="en-US" sz="2400" dirty="0" smtClean="0">
                <a:solidFill>
                  <a:srgbClr val="080808"/>
                </a:solidFill>
              </a:rPr>
              <a:t> </a:t>
            </a:r>
            <a:r>
              <a:rPr lang="en-US" sz="2400" dirty="0" err="1" smtClean="0">
                <a:solidFill>
                  <a:srgbClr val="080808"/>
                </a:solidFill>
              </a:rPr>
              <a:t>una</a:t>
            </a:r>
            <a:r>
              <a:rPr lang="en-US" sz="2400" dirty="0" smtClean="0">
                <a:solidFill>
                  <a:srgbClr val="080808"/>
                </a:solidFill>
              </a:rPr>
              <a:t> </a:t>
            </a:r>
            <a:r>
              <a:rPr lang="en-US" sz="2400" dirty="0" err="1" smtClean="0">
                <a:solidFill>
                  <a:srgbClr val="080808"/>
                </a:solidFill>
              </a:rPr>
              <a:t>plaga</a:t>
            </a:r>
            <a:r>
              <a:rPr lang="en-US" sz="2400" dirty="0" smtClean="0">
                <a:solidFill>
                  <a:srgbClr val="080808"/>
                </a:solidFill>
              </a:rPr>
              <a:t> de </a:t>
            </a:r>
            <a:r>
              <a:rPr lang="en-US" sz="2400" dirty="0" err="1" smtClean="0">
                <a:solidFill>
                  <a:srgbClr val="080808"/>
                </a:solidFill>
              </a:rPr>
              <a:t>granizo</a:t>
            </a:r>
            <a:r>
              <a:rPr lang="en-US" sz="2400" dirty="0" smtClean="0">
                <a:solidFill>
                  <a:srgbClr val="080808"/>
                </a:solidFill>
              </a:rPr>
              <a:t> </a:t>
            </a:r>
            <a:r>
              <a:rPr lang="en-US" sz="2400" dirty="0" err="1" smtClean="0">
                <a:solidFill>
                  <a:srgbClr val="080808"/>
                </a:solidFill>
              </a:rPr>
              <a:t>puede</a:t>
            </a:r>
            <a:r>
              <a:rPr lang="en-US" sz="2400" dirty="0" smtClean="0">
                <a:solidFill>
                  <a:srgbClr val="080808"/>
                </a:solidFill>
              </a:rPr>
              <a:t> </a:t>
            </a:r>
            <a:r>
              <a:rPr lang="en-US" sz="2400" dirty="0" err="1" smtClean="0">
                <a:solidFill>
                  <a:srgbClr val="080808"/>
                </a:solidFill>
              </a:rPr>
              <a:t>considerarse</a:t>
            </a:r>
            <a:r>
              <a:rPr lang="en-US" sz="2400" dirty="0" smtClean="0">
                <a:solidFill>
                  <a:srgbClr val="080808"/>
                </a:solidFill>
              </a:rPr>
              <a:t> "</a:t>
            </a:r>
            <a:r>
              <a:rPr lang="en-US" sz="2400" dirty="0" err="1" smtClean="0">
                <a:solidFill>
                  <a:srgbClr val="080808"/>
                </a:solidFill>
              </a:rPr>
              <a:t>todas</a:t>
            </a:r>
            <a:r>
              <a:rPr lang="en-US" sz="2400" dirty="0" smtClean="0">
                <a:solidFill>
                  <a:srgbClr val="080808"/>
                </a:solidFill>
              </a:rPr>
              <a:t> </a:t>
            </a:r>
            <a:r>
              <a:rPr lang="en-US" sz="2400" dirty="0" err="1" smtClean="0">
                <a:solidFill>
                  <a:srgbClr val="080808"/>
                </a:solidFill>
              </a:rPr>
              <a:t>Mis</a:t>
            </a:r>
            <a:r>
              <a:rPr lang="en-US" sz="2400" dirty="0" smtClean="0">
                <a:solidFill>
                  <a:srgbClr val="080808"/>
                </a:solidFill>
              </a:rPr>
              <a:t> </a:t>
            </a:r>
            <a:r>
              <a:rPr lang="en-US" sz="2400" dirty="0" err="1" smtClean="0">
                <a:solidFill>
                  <a:srgbClr val="080808"/>
                </a:solidFill>
              </a:rPr>
              <a:t>plagas</a:t>
            </a:r>
            <a:r>
              <a:rPr lang="en-US" sz="2400" dirty="0" smtClean="0">
                <a:solidFill>
                  <a:srgbClr val="080808"/>
                </a:solidFill>
              </a:rPr>
              <a:t>"? </a:t>
            </a:r>
          </a:p>
          <a:p>
            <a:pPr lvl="1">
              <a:buFont typeface="Arial" pitchFamily="34" charset="0"/>
              <a:buChar char="•"/>
            </a:pPr>
            <a:r>
              <a:rPr lang="en-US" sz="2400" dirty="0" smtClean="0">
                <a:solidFill>
                  <a:srgbClr val="080808"/>
                </a:solidFill>
              </a:rPr>
              <a:t>Hashem </a:t>
            </a:r>
            <a:r>
              <a:rPr lang="en-US" sz="2400" dirty="0" err="1" smtClean="0">
                <a:solidFill>
                  <a:srgbClr val="080808"/>
                </a:solidFill>
              </a:rPr>
              <a:t>tiene</a:t>
            </a:r>
            <a:r>
              <a:rPr lang="en-US" sz="2400" dirty="0" smtClean="0">
                <a:solidFill>
                  <a:srgbClr val="080808"/>
                </a:solidFill>
              </a:rPr>
              <a:t> </a:t>
            </a:r>
            <a:r>
              <a:rPr lang="en-US" sz="2400" dirty="0" err="1" smtClean="0">
                <a:solidFill>
                  <a:srgbClr val="080808"/>
                </a:solidFill>
              </a:rPr>
              <a:t>tres</a:t>
            </a:r>
            <a:r>
              <a:rPr lang="en-US" sz="2400" dirty="0" smtClean="0">
                <a:solidFill>
                  <a:srgbClr val="080808"/>
                </a:solidFill>
              </a:rPr>
              <a:t> </a:t>
            </a:r>
            <a:r>
              <a:rPr lang="en-US" sz="2400" dirty="0" err="1" smtClean="0">
                <a:solidFill>
                  <a:srgbClr val="080808"/>
                </a:solidFill>
              </a:rPr>
              <a:t>clases</a:t>
            </a:r>
            <a:r>
              <a:rPr lang="en-US" sz="2400" dirty="0" smtClean="0">
                <a:solidFill>
                  <a:srgbClr val="080808"/>
                </a:solidFill>
              </a:rPr>
              <a:t> de </a:t>
            </a:r>
            <a:r>
              <a:rPr lang="en-US" sz="2400" dirty="0" err="1" smtClean="0">
                <a:solidFill>
                  <a:srgbClr val="080808"/>
                </a:solidFill>
              </a:rPr>
              <a:t>emisarios</a:t>
            </a:r>
            <a:r>
              <a:rPr lang="en-US" sz="2400" dirty="0" smtClean="0">
                <a:solidFill>
                  <a:srgbClr val="080808"/>
                </a:solidFill>
              </a:rPr>
              <a:t> </a:t>
            </a:r>
            <a:r>
              <a:rPr lang="en-US" sz="2400" dirty="0" err="1" smtClean="0">
                <a:solidFill>
                  <a:srgbClr val="080808"/>
                </a:solidFill>
              </a:rPr>
              <a:t>para</a:t>
            </a:r>
            <a:r>
              <a:rPr lang="en-US" sz="2400" dirty="0" smtClean="0">
                <a:solidFill>
                  <a:srgbClr val="080808"/>
                </a:solidFill>
              </a:rPr>
              <a:t> </a:t>
            </a:r>
            <a:r>
              <a:rPr lang="en-US" sz="2400" dirty="0" err="1" smtClean="0">
                <a:solidFill>
                  <a:srgbClr val="080808"/>
                </a:solidFill>
              </a:rPr>
              <a:t>exigir</a:t>
            </a:r>
            <a:r>
              <a:rPr lang="en-US" sz="2400" dirty="0" smtClean="0">
                <a:solidFill>
                  <a:srgbClr val="080808"/>
                </a:solidFill>
              </a:rPr>
              <a:t> </a:t>
            </a:r>
            <a:r>
              <a:rPr lang="en-US" sz="2400" dirty="0" err="1" smtClean="0">
                <a:solidFill>
                  <a:srgbClr val="080808"/>
                </a:solidFill>
              </a:rPr>
              <a:t>pago</a:t>
            </a:r>
            <a:r>
              <a:rPr lang="en-US" sz="2400" dirty="0" smtClean="0">
                <a:solidFill>
                  <a:srgbClr val="080808"/>
                </a:solidFill>
              </a:rPr>
              <a:t> a </a:t>
            </a:r>
            <a:r>
              <a:rPr lang="en-US" sz="2400" dirty="0" err="1" smtClean="0">
                <a:solidFill>
                  <a:srgbClr val="080808"/>
                </a:solidFill>
              </a:rPr>
              <a:t>aquéllos</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violan</a:t>
            </a:r>
            <a:r>
              <a:rPr lang="en-US" sz="2400" dirty="0" smtClean="0">
                <a:solidFill>
                  <a:srgbClr val="080808"/>
                </a:solidFill>
              </a:rPr>
              <a:t> Su </a:t>
            </a:r>
            <a:r>
              <a:rPr lang="en-US" sz="2400" dirty="0" err="1" smtClean="0">
                <a:solidFill>
                  <a:srgbClr val="080808"/>
                </a:solidFill>
              </a:rPr>
              <a:t>voluntad</a:t>
            </a:r>
            <a:r>
              <a:rPr lang="en-US" sz="2400" dirty="0" smtClean="0">
                <a:solidFill>
                  <a:srgbClr val="080808"/>
                </a:solidFill>
              </a:rPr>
              <a:t>: el </a:t>
            </a:r>
            <a:r>
              <a:rPr lang="en-US" sz="2400" dirty="0" err="1" smtClean="0">
                <a:solidFill>
                  <a:srgbClr val="080808"/>
                </a:solidFill>
              </a:rPr>
              <a:t>fuego</a:t>
            </a:r>
            <a:r>
              <a:rPr lang="en-US" sz="2400" dirty="0" smtClean="0">
                <a:solidFill>
                  <a:srgbClr val="080808"/>
                </a:solidFill>
              </a:rPr>
              <a:t>, el </a:t>
            </a:r>
            <a:r>
              <a:rPr lang="en-US" sz="2400" dirty="0" err="1" smtClean="0">
                <a:solidFill>
                  <a:srgbClr val="080808"/>
                </a:solidFill>
              </a:rPr>
              <a:t>viento</a:t>
            </a:r>
            <a:r>
              <a:rPr lang="en-US" sz="2400" dirty="0" smtClean="0">
                <a:solidFill>
                  <a:srgbClr val="080808"/>
                </a:solidFill>
              </a:rPr>
              <a:t> y el </a:t>
            </a:r>
            <a:r>
              <a:rPr lang="en-US" sz="2400" dirty="0" err="1" smtClean="0">
                <a:solidFill>
                  <a:srgbClr val="080808"/>
                </a:solidFill>
              </a:rPr>
              <a:t>agua</a:t>
            </a:r>
            <a:r>
              <a:rPr lang="en-US" sz="2400" dirty="0" smtClean="0">
                <a:solidFill>
                  <a:srgbClr val="080808"/>
                </a:solidFill>
              </a:rPr>
              <a:t>. </a:t>
            </a:r>
          </a:p>
          <a:p>
            <a:pPr lvl="1">
              <a:buFont typeface="Arial" pitchFamily="34" charset="0"/>
              <a:buChar char="•"/>
            </a:pPr>
            <a:r>
              <a:rPr lang="en-US" sz="2400" dirty="0" err="1" smtClean="0">
                <a:solidFill>
                  <a:srgbClr val="080808"/>
                </a:solidFill>
              </a:rPr>
              <a:t>Sodoma</a:t>
            </a:r>
            <a:r>
              <a:rPr lang="en-US" sz="2400" dirty="0" smtClean="0">
                <a:solidFill>
                  <a:srgbClr val="080808"/>
                </a:solidFill>
              </a:rPr>
              <a:t> </a:t>
            </a:r>
            <a:r>
              <a:rPr lang="en-US" sz="2400" dirty="0" err="1" smtClean="0">
                <a:solidFill>
                  <a:srgbClr val="080808"/>
                </a:solidFill>
              </a:rPr>
              <a:t>fue</a:t>
            </a:r>
            <a:r>
              <a:rPr lang="en-US" sz="2400" dirty="0" smtClean="0">
                <a:solidFill>
                  <a:srgbClr val="080808"/>
                </a:solidFill>
              </a:rPr>
              <a:t> </a:t>
            </a:r>
            <a:r>
              <a:rPr lang="en-US" sz="2400" dirty="0" err="1" smtClean="0">
                <a:solidFill>
                  <a:srgbClr val="080808"/>
                </a:solidFill>
              </a:rPr>
              <a:t>castigada</a:t>
            </a:r>
            <a:r>
              <a:rPr lang="en-US" sz="2400" dirty="0" smtClean="0">
                <a:solidFill>
                  <a:srgbClr val="080808"/>
                </a:solidFill>
              </a:rPr>
              <a:t> con el </a:t>
            </a:r>
            <a:r>
              <a:rPr lang="en-US" sz="2400" dirty="0" err="1" smtClean="0">
                <a:solidFill>
                  <a:srgbClr val="080808"/>
                </a:solidFill>
              </a:rPr>
              <a:t>fuego</a:t>
            </a:r>
            <a:r>
              <a:rPr lang="en-US" sz="2400" dirty="0" smtClean="0">
                <a:solidFill>
                  <a:srgbClr val="080808"/>
                </a:solidFill>
              </a:rPr>
              <a:t>. En la </a:t>
            </a:r>
            <a:r>
              <a:rPr lang="en-US" sz="2400" dirty="0" err="1" smtClean="0">
                <a:solidFill>
                  <a:srgbClr val="080808"/>
                </a:solidFill>
              </a:rPr>
              <a:t>época</a:t>
            </a:r>
            <a:r>
              <a:rPr lang="en-US" sz="2400" dirty="0" smtClean="0">
                <a:solidFill>
                  <a:srgbClr val="080808"/>
                </a:solidFill>
              </a:rPr>
              <a:t> de Noaj, el </a:t>
            </a:r>
            <a:r>
              <a:rPr lang="en-US" sz="2400" dirty="0" err="1" smtClean="0">
                <a:solidFill>
                  <a:srgbClr val="080808"/>
                </a:solidFill>
              </a:rPr>
              <a:t>mundo</a:t>
            </a:r>
            <a:r>
              <a:rPr lang="en-US" sz="2400" dirty="0" smtClean="0">
                <a:solidFill>
                  <a:srgbClr val="080808"/>
                </a:solidFill>
              </a:rPr>
              <a:t> </a:t>
            </a:r>
            <a:r>
              <a:rPr lang="en-US" sz="2400" dirty="0" err="1" smtClean="0">
                <a:solidFill>
                  <a:srgbClr val="080808"/>
                </a:solidFill>
              </a:rPr>
              <a:t>recibió</a:t>
            </a:r>
            <a:r>
              <a:rPr lang="en-US" sz="2400" dirty="0" smtClean="0">
                <a:solidFill>
                  <a:srgbClr val="080808"/>
                </a:solidFill>
              </a:rPr>
              <a:t> un </a:t>
            </a:r>
            <a:r>
              <a:rPr lang="en-US" sz="2400" dirty="0" err="1" smtClean="0">
                <a:solidFill>
                  <a:srgbClr val="080808"/>
                </a:solidFill>
              </a:rPr>
              <a:t>diluvio</a:t>
            </a:r>
            <a:r>
              <a:rPr lang="en-US" sz="2400" dirty="0" smtClean="0">
                <a:solidFill>
                  <a:srgbClr val="080808"/>
                </a:solidFill>
              </a:rPr>
              <a:t> de </a:t>
            </a:r>
            <a:r>
              <a:rPr lang="en-US" sz="2400" dirty="0" err="1" smtClean="0">
                <a:solidFill>
                  <a:srgbClr val="080808"/>
                </a:solidFill>
              </a:rPr>
              <a:t>agua</a:t>
            </a:r>
            <a:r>
              <a:rPr lang="en-US" sz="2400" dirty="0" smtClean="0">
                <a:solidFill>
                  <a:srgbClr val="080808"/>
                </a:solidFill>
              </a:rPr>
              <a:t>.</a:t>
            </a:r>
          </a:p>
          <a:p>
            <a:pPr lvl="1">
              <a:buFont typeface="Arial" pitchFamily="34" charset="0"/>
              <a:buChar char="•"/>
            </a:pPr>
            <a:r>
              <a:rPr lang="en-US" sz="2400" dirty="0" smtClean="0">
                <a:solidFill>
                  <a:srgbClr val="080808"/>
                </a:solidFill>
              </a:rPr>
              <a:t>Y la </a:t>
            </a:r>
            <a:r>
              <a:rPr lang="en-US" sz="2400" dirty="0" err="1" smtClean="0">
                <a:solidFill>
                  <a:srgbClr val="080808"/>
                </a:solidFill>
              </a:rPr>
              <a:t>generación</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construyó</a:t>
            </a:r>
            <a:r>
              <a:rPr lang="en-US" sz="2400" dirty="0" smtClean="0">
                <a:solidFill>
                  <a:srgbClr val="080808"/>
                </a:solidFill>
              </a:rPr>
              <a:t> la Torre de Babel </a:t>
            </a:r>
            <a:r>
              <a:rPr lang="en-US" sz="2400" dirty="0" err="1" smtClean="0">
                <a:solidFill>
                  <a:srgbClr val="080808"/>
                </a:solidFill>
              </a:rPr>
              <a:t>fue</a:t>
            </a:r>
            <a:r>
              <a:rPr lang="en-US" sz="2400" dirty="0" smtClean="0">
                <a:solidFill>
                  <a:srgbClr val="080808"/>
                </a:solidFill>
              </a:rPr>
              <a:t> </a:t>
            </a:r>
            <a:r>
              <a:rPr lang="en-US" sz="2400" dirty="0" err="1" smtClean="0">
                <a:solidFill>
                  <a:srgbClr val="080808"/>
                </a:solidFill>
              </a:rPr>
              <a:t>dispersada</a:t>
            </a:r>
            <a:r>
              <a:rPr lang="en-US" sz="2400" dirty="0" smtClean="0">
                <a:solidFill>
                  <a:srgbClr val="080808"/>
                </a:solidFill>
              </a:rPr>
              <a:t> </a:t>
            </a:r>
            <a:r>
              <a:rPr lang="en-US" sz="2400" dirty="0" err="1" smtClean="0">
                <a:solidFill>
                  <a:srgbClr val="080808"/>
                </a:solidFill>
              </a:rPr>
              <a:t>por</a:t>
            </a:r>
            <a:r>
              <a:rPr lang="en-US" sz="2400" dirty="0" smtClean="0">
                <a:solidFill>
                  <a:srgbClr val="080808"/>
                </a:solidFill>
              </a:rPr>
              <a:t> el </a:t>
            </a:r>
            <a:r>
              <a:rPr lang="en-US" sz="2400" dirty="0" err="1" smtClean="0">
                <a:solidFill>
                  <a:srgbClr val="080808"/>
                </a:solidFill>
              </a:rPr>
              <a:t>viento</a:t>
            </a:r>
            <a:r>
              <a:rPr lang="en-US" sz="2400" dirty="0" smtClean="0">
                <a:solidFill>
                  <a:srgbClr val="080808"/>
                </a:solidFill>
              </a:rPr>
              <a:t> a los </a:t>
            </a:r>
            <a:r>
              <a:rPr lang="en-US" sz="2400" dirty="0" err="1" smtClean="0">
                <a:solidFill>
                  <a:srgbClr val="080808"/>
                </a:solidFill>
              </a:rPr>
              <a:t>cuatro</a:t>
            </a:r>
            <a:r>
              <a:rPr lang="en-US" sz="2400" dirty="0" smtClean="0">
                <a:solidFill>
                  <a:srgbClr val="080808"/>
                </a:solidFill>
              </a:rPr>
              <a:t> confines de la </a:t>
            </a:r>
            <a:r>
              <a:rPr lang="en-US" sz="2400" dirty="0" err="1" smtClean="0">
                <a:solidFill>
                  <a:srgbClr val="080808"/>
                </a:solidFill>
              </a:rPr>
              <a:t>tierra</a:t>
            </a:r>
            <a:r>
              <a:rPr lang="en-US" sz="2400" dirty="0" smtClean="0">
                <a:solidFill>
                  <a:srgbClr val="080808"/>
                </a:solidFill>
              </a:rPr>
              <a:t>. </a:t>
            </a:r>
          </a:p>
          <a:p>
            <a:pPr lvl="1">
              <a:buFont typeface="Arial" pitchFamily="34" charset="0"/>
              <a:buChar char="•"/>
            </a:pP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i="1" dirty="0" smtClean="0">
                <a:solidFill>
                  <a:srgbClr val="FF9933"/>
                </a:solidFill>
                <a:effectLst>
                  <a:outerShdw blurRad="38100" dist="38100" dir="2700000" algn="tl">
                    <a:srgbClr val="000000">
                      <a:alpha val="43137"/>
                    </a:srgbClr>
                  </a:outerShdw>
                </a:effectLst>
              </a:rPr>
              <a:t>"</a:t>
            </a:r>
            <a:r>
              <a:rPr lang="en-US" sz="2400" b="1" i="1" dirty="0" err="1" smtClean="0">
                <a:solidFill>
                  <a:srgbClr val="FF9933"/>
                </a:solidFill>
                <a:effectLst>
                  <a:outerShdw blurRad="38100" dist="38100" dir="2700000" algn="tl">
                    <a:srgbClr val="000000">
                      <a:alpha val="43137"/>
                    </a:srgbClr>
                  </a:outerShdw>
                </a:effectLst>
              </a:rPr>
              <a:t>Pues</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esta</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vez</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enviaré</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todas</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Mis</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plagas</a:t>
            </a:r>
            <a:r>
              <a:rPr lang="en-US" sz="2400" b="1" i="1" dirty="0" smtClean="0">
                <a:solidFill>
                  <a:srgbClr val="FF9933"/>
                </a:solidFill>
                <a:effectLst>
                  <a:outerShdw blurRad="38100" dist="38100" dir="2700000" algn="tl">
                    <a:srgbClr val="000000">
                      <a:alpha val="43137"/>
                    </a:srgbClr>
                  </a:outerShdw>
                </a:effectLst>
              </a:rPr>
              <a:t>..." (9:14)</a:t>
            </a:r>
            <a:r>
              <a:rPr lang="en-US" sz="2400" dirty="0" smtClean="0">
                <a:solidFill>
                  <a:srgbClr val="FF9933"/>
                </a:solidFill>
                <a:effectLst>
                  <a:outerShdw blurRad="38100" dist="38100" dir="2700000" algn="tl">
                    <a:srgbClr val="000000">
                      <a:alpha val="43137"/>
                    </a:srgbClr>
                  </a:outerShdw>
                </a:effectLst>
              </a:rPr>
              <a:t> </a:t>
            </a:r>
          </a:p>
          <a:p>
            <a:pPr lvl="1">
              <a:buFont typeface="Arial" pitchFamily="34" charset="0"/>
              <a:buChar char="•"/>
            </a:pPr>
            <a:endParaRPr lang="en-US" sz="2400" dirty="0" smtClean="0">
              <a:solidFill>
                <a:srgbClr val="080808"/>
              </a:solidFill>
            </a:endParaRPr>
          </a:p>
          <a:p>
            <a:pPr lvl="1">
              <a:buFont typeface="Arial" pitchFamily="34" charset="0"/>
              <a:buChar char="•"/>
            </a:pPr>
            <a:r>
              <a:rPr lang="en-US" sz="2400" dirty="0" smtClean="0">
                <a:solidFill>
                  <a:srgbClr val="080808"/>
                </a:solidFill>
              </a:rPr>
              <a:t>Los </a:t>
            </a:r>
            <a:r>
              <a:rPr lang="en-US" sz="2400" dirty="0" err="1" smtClean="0">
                <a:solidFill>
                  <a:srgbClr val="080808"/>
                </a:solidFill>
              </a:rPr>
              <a:t>egipcios</a:t>
            </a:r>
            <a:r>
              <a:rPr lang="en-US" sz="2400" dirty="0" smtClean="0">
                <a:solidFill>
                  <a:srgbClr val="080808"/>
                </a:solidFill>
              </a:rPr>
              <a:t> </a:t>
            </a:r>
            <a:r>
              <a:rPr lang="en-US" sz="2400" dirty="0" err="1" smtClean="0">
                <a:solidFill>
                  <a:srgbClr val="080808"/>
                </a:solidFill>
              </a:rPr>
              <a:t>fueron</a:t>
            </a:r>
            <a:r>
              <a:rPr lang="en-US" sz="2400" dirty="0" smtClean="0">
                <a:solidFill>
                  <a:srgbClr val="080808"/>
                </a:solidFill>
              </a:rPr>
              <a:t> </a:t>
            </a:r>
            <a:r>
              <a:rPr lang="en-US" sz="2400" dirty="0" err="1" smtClean="0">
                <a:solidFill>
                  <a:srgbClr val="080808"/>
                </a:solidFill>
              </a:rPr>
              <a:t>castigados</a:t>
            </a:r>
            <a:r>
              <a:rPr lang="en-US" sz="2400" dirty="0" smtClean="0">
                <a:solidFill>
                  <a:srgbClr val="080808"/>
                </a:solidFill>
              </a:rPr>
              <a:t> con </a:t>
            </a:r>
            <a:r>
              <a:rPr lang="en-US" sz="2400" dirty="0" err="1" smtClean="0">
                <a:solidFill>
                  <a:srgbClr val="080808"/>
                </a:solidFill>
              </a:rPr>
              <a:t>cuatro</a:t>
            </a:r>
            <a:r>
              <a:rPr lang="en-US" sz="2400" dirty="0" smtClean="0">
                <a:solidFill>
                  <a:srgbClr val="080808"/>
                </a:solidFill>
              </a:rPr>
              <a:t> </a:t>
            </a:r>
            <a:r>
              <a:rPr lang="en-US" sz="2400" dirty="0" err="1" smtClean="0">
                <a:solidFill>
                  <a:srgbClr val="080808"/>
                </a:solidFill>
              </a:rPr>
              <a:t>tipos</a:t>
            </a:r>
            <a:r>
              <a:rPr lang="en-US" sz="2400" dirty="0" smtClean="0">
                <a:solidFill>
                  <a:srgbClr val="080808"/>
                </a:solidFill>
              </a:rPr>
              <a:t> de </a:t>
            </a:r>
            <a:r>
              <a:rPr lang="en-US" sz="2400" dirty="0" err="1" smtClean="0">
                <a:solidFill>
                  <a:srgbClr val="080808"/>
                </a:solidFill>
              </a:rPr>
              <a:t>emisarios</a:t>
            </a:r>
            <a:r>
              <a:rPr lang="en-US" sz="2400" dirty="0" smtClean="0">
                <a:solidFill>
                  <a:srgbClr val="080808"/>
                </a:solidFill>
              </a:rPr>
              <a:t>: la </a:t>
            </a:r>
            <a:r>
              <a:rPr lang="en-US" sz="2400" dirty="0" err="1" smtClean="0">
                <a:solidFill>
                  <a:srgbClr val="080808"/>
                </a:solidFill>
              </a:rPr>
              <a:t>sangre</a:t>
            </a:r>
            <a:r>
              <a:rPr lang="en-US" sz="2400" dirty="0" smtClean="0">
                <a:solidFill>
                  <a:srgbClr val="080808"/>
                </a:solidFill>
              </a:rPr>
              <a:t> y las </a:t>
            </a:r>
            <a:r>
              <a:rPr lang="en-US" sz="2400" dirty="0" err="1" smtClean="0">
                <a:solidFill>
                  <a:srgbClr val="080808"/>
                </a:solidFill>
              </a:rPr>
              <a:t>ranas</a:t>
            </a:r>
            <a:r>
              <a:rPr lang="en-US" sz="2400" dirty="0" smtClean="0">
                <a:solidFill>
                  <a:srgbClr val="080808"/>
                </a:solidFill>
              </a:rPr>
              <a:t> en el </a:t>
            </a:r>
            <a:r>
              <a:rPr lang="en-US" sz="2400" dirty="0" err="1" smtClean="0">
                <a:solidFill>
                  <a:srgbClr val="080808"/>
                </a:solidFill>
              </a:rPr>
              <a:t>agua</a:t>
            </a:r>
            <a:r>
              <a:rPr lang="en-US" sz="2400" dirty="0" smtClean="0">
                <a:solidFill>
                  <a:srgbClr val="080808"/>
                </a:solidFill>
              </a:rPr>
              <a:t>, las </a:t>
            </a:r>
            <a:r>
              <a:rPr lang="en-US" sz="2400" dirty="0" err="1" smtClean="0">
                <a:solidFill>
                  <a:srgbClr val="080808"/>
                </a:solidFill>
              </a:rPr>
              <a:t>langostas</a:t>
            </a:r>
            <a:r>
              <a:rPr lang="en-US" sz="2400" dirty="0" smtClean="0">
                <a:solidFill>
                  <a:srgbClr val="080808"/>
                </a:solidFill>
              </a:rPr>
              <a:t> en el </a:t>
            </a:r>
            <a:r>
              <a:rPr lang="en-US" sz="2400" dirty="0" err="1" smtClean="0">
                <a:solidFill>
                  <a:srgbClr val="080808"/>
                </a:solidFill>
              </a:rPr>
              <a:t>viento</a:t>
            </a:r>
            <a:r>
              <a:rPr lang="en-US" sz="2400" dirty="0" smtClean="0">
                <a:solidFill>
                  <a:srgbClr val="080808"/>
                </a:solidFill>
              </a:rPr>
              <a:t>, </a:t>
            </a:r>
            <a:r>
              <a:rPr lang="en-US" sz="2400" dirty="0" err="1" smtClean="0">
                <a:solidFill>
                  <a:srgbClr val="080808"/>
                </a:solidFill>
              </a:rPr>
              <a:t>tal</a:t>
            </a:r>
            <a:r>
              <a:rPr lang="en-US" sz="2400" dirty="0" smtClean="0">
                <a:solidFill>
                  <a:srgbClr val="080808"/>
                </a:solidFill>
              </a:rPr>
              <a:t> </a:t>
            </a:r>
            <a:r>
              <a:rPr lang="en-US" sz="2400" dirty="0" err="1" smtClean="0">
                <a:solidFill>
                  <a:srgbClr val="080808"/>
                </a:solidFill>
              </a:rPr>
              <a:t>como</a:t>
            </a:r>
            <a:r>
              <a:rPr lang="en-US" sz="2400" dirty="0" smtClean="0">
                <a:solidFill>
                  <a:srgbClr val="080808"/>
                </a:solidFill>
              </a:rPr>
              <a:t> dice "Y Hashem </a:t>
            </a:r>
            <a:r>
              <a:rPr lang="en-US" sz="2400" dirty="0" err="1" smtClean="0">
                <a:solidFill>
                  <a:srgbClr val="080808"/>
                </a:solidFill>
              </a:rPr>
              <a:t>hizo</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soplara</a:t>
            </a:r>
            <a:r>
              <a:rPr lang="en-US" sz="2400" dirty="0" smtClean="0">
                <a:solidFill>
                  <a:srgbClr val="080808"/>
                </a:solidFill>
              </a:rPr>
              <a:t> un </a:t>
            </a:r>
            <a:r>
              <a:rPr lang="en-US" sz="2400" dirty="0" err="1" smtClean="0">
                <a:solidFill>
                  <a:srgbClr val="080808"/>
                </a:solidFill>
              </a:rPr>
              <a:t>viento</a:t>
            </a:r>
            <a:r>
              <a:rPr lang="en-US" sz="2400" dirty="0" smtClean="0">
                <a:solidFill>
                  <a:srgbClr val="080808"/>
                </a:solidFill>
              </a:rPr>
              <a:t> del </a:t>
            </a:r>
            <a:r>
              <a:rPr lang="en-US" sz="2400" dirty="0" err="1" smtClean="0">
                <a:solidFill>
                  <a:srgbClr val="080808"/>
                </a:solidFill>
              </a:rPr>
              <a:t>este</a:t>
            </a:r>
            <a:r>
              <a:rPr lang="en-US" sz="2400" dirty="0" smtClean="0">
                <a:solidFill>
                  <a:srgbClr val="080808"/>
                </a:solidFill>
              </a:rPr>
              <a:t>". </a:t>
            </a:r>
          </a:p>
          <a:p>
            <a:pPr lvl="1">
              <a:buFont typeface="Arial" pitchFamily="34" charset="0"/>
              <a:buChar char="•"/>
            </a:pPr>
            <a:r>
              <a:rPr lang="en-US" sz="2400" dirty="0" smtClean="0">
                <a:solidFill>
                  <a:srgbClr val="080808"/>
                </a:solidFill>
              </a:rPr>
              <a:t>La </a:t>
            </a:r>
            <a:r>
              <a:rPr lang="en-US" sz="2400" dirty="0" err="1" smtClean="0">
                <a:solidFill>
                  <a:srgbClr val="080808"/>
                </a:solidFill>
              </a:rPr>
              <a:t>plaga</a:t>
            </a:r>
            <a:r>
              <a:rPr lang="en-US" sz="2400" dirty="0" smtClean="0">
                <a:solidFill>
                  <a:srgbClr val="080808"/>
                </a:solidFill>
              </a:rPr>
              <a:t> de la </a:t>
            </a:r>
            <a:r>
              <a:rPr lang="en-US" sz="2400" dirty="0" err="1" smtClean="0">
                <a:solidFill>
                  <a:srgbClr val="080808"/>
                </a:solidFill>
              </a:rPr>
              <a:t>sarna</a:t>
            </a:r>
            <a:r>
              <a:rPr lang="en-US" sz="2400" dirty="0" smtClean="0">
                <a:solidFill>
                  <a:srgbClr val="080808"/>
                </a:solidFill>
              </a:rPr>
              <a:t> se </a:t>
            </a:r>
            <a:r>
              <a:rPr lang="en-US" sz="2400" dirty="0" err="1" smtClean="0">
                <a:solidFill>
                  <a:srgbClr val="080808"/>
                </a:solidFill>
              </a:rPr>
              <a:t>encontraba</a:t>
            </a:r>
            <a:r>
              <a:rPr lang="en-US" sz="2400" dirty="0" smtClean="0">
                <a:solidFill>
                  <a:srgbClr val="080808"/>
                </a:solidFill>
              </a:rPr>
              <a:t> al </a:t>
            </a:r>
            <a:r>
              <a:rPr lang="en-US" sz="2400" dirty="0" err="1" smtClean="0">
                <a:solidFill>
                  <a:srgbClr val="080808"/>
                </a:solidFill>
              </a:rPr>
              <a:t>mando</a:t>
            </a:r>
            <a:r>
              <a:rPr lang="en-US" sz="2400" dirty="0" smtClean="0">
                <a:solidFill>
                  <a:srgbClr val="080808"/>
                </a:solidFill>
              </a:rPr>
              <a:t> de los </a:t>
            </a:r>
            <a:r>
              <a:rPr lang="en-US" sz="2400" dirty="0" err="1" smtClean="0">
                <a:solidFill>
                  <a:srgbClr val="080808"/>
                </a:solidFill>
              </a:rPr>
              <a:t>emisarios</a:t>
            </a:r>
            <a:r>
              <a:rPr lang="en-US" sz="2400" dirty="0" smtClean="0">
                <a:solidFill>
                  <a:srgbClr val="080808"/>
                </a:solidFill>
              </a:rPr>
              <a:t> del </a:t>
            </a:r>
            <a:r>
              <a:rPr lang="en-US" sz="2400" dirty="0" err="1" smtClean="0">
                <a:solidFill>
                  <a:srgbClr val="080808"/>
                </a:solidFill>
              </a:rPr>
              <a:t>fuego</a:t>
            </a:r>
            <a:r>
              <a:rPr lang="en-US" sz="2400" dirty="0" smtClean="0">
                <a:solidFill>
                  <a:srgbClr val="080808"/>
                </a:solidFill>
              </a:rPr>
              <a:t>, </a:t>
            </a:r>
            <a:r>
              <a:rPr lang="en-US" sz="2400" dirty="0" err="1" smtClean="0">
                <a:solidFill>
                  <a:srgbClr val="080808"/>
                </a:solidFill>
              </a:rPr>
              <a:t>tal</a:t>
            </a:r>
            <a:r>
              <a:rPr lang="en-US" sz="2400" dirty="0" smtClean="0">
                <a:solidFill>
                  <a:srgbClr val="080808"/>
                </a:solidFill>
              </a:rPr>
              <a:t> </a:t>
            </a:r>
            <a:r>
              <a:rPr lang="en-US" sz="2400" dirty="0" err="1" smtClean="0">
                <a:solidFill>
                  <a:srgbClr val="080808"/>
                </a:solidFill>
              </a:rPr>
              <a:t>como</a:t>
            </a:r>
            <a:r>
              <a:rPr lang="en-US" sz="2400" dirty="0" smtClean="0">
                <a:solidFill>
                  <a:srgbClr val="080808"/>
                </a:solidFill>
              </a:rPr>
              <a:t> dice: "</a:t>
            </a:r>
            <a:r>
              <a:rPr lang="en-US" sz="2400" dirty="0" err="1" smtClean="0">
                <a:solidFill>
                  <a:srgbClr val="080808"/>
                </a:solidFill>
              </a:rPr>
              <a:t>tomad</a:t>
            </a:r>
            <a:r>
              <a:rPr lang="en-US" sz="2400" dirty="0" smtClean="0">
                <a:solidFill>
                  <a:srgbClr val="080808"/>
                </a:solidFill>
              </a:rPr>
              <a:t> </a:t>
            </a:r>
            <a:r>
              <a:rPr lang="en-US" sz="2400" dirty="0" err="1" smtClean="0">
                <a:solidFill>
                  <a:srgbClr val="080808"/>
                </a:solidFill>
              </a:rPr>
              <a:t>para</a:t>
            </a:r>
            <a:r>
              <a:rPr lang="en-US" sz="2400" dirty="0" smtClean="0">
                <a:solidFill>
                  <a:srgbClr val="080808"/>
                </a:solidFill>
              </a:rPr>
              <a:t> </a:t>
            </a:r>
            <a:r>
              <a:rPr lang="en-US" sz="2400" dirty="0" err="1" smtClean="0">
                <a:solidFill>
                  <a:srgbClr val="080808"/>
                </a:solidFill>
              </a:rPr>
              <a:t>vosotros</a:t>
            </a:r>
            <a:r>
              <a:rPr lang="en-US" sz="2400" dirty="0" smtClean="0">
                <a:solidFill>
                  <a:srgbClr val="080808"/>
                </a:solidFill>
              </a:rPr>
              <a:t> </a:t>
            </a:r>
            <a:r>
              <a:rPr lang="en-US" sz="2400" dirty="0" err="1" smtClean="0">
                <a:solidFill>
                  <a:srgbClr val="080808"/>
                </a:solidFill>
              </a:rPr>
              <a:t>puñados</a:t>
            </a:r>
            <a:r>
              <a:rPr lang="en-US" sz="2400" dirty="0" smtClean="0">
                <a:solidFill>
                  <a:srgbClr val="080808"/>
                </a:solidFill>
              </a:rPr>
              <a:t> de </a:t>
            </a:r>
            <a:r>
              <a:rPr lang="en-US" sz="2400" dirty="0" err="1" smtClean="0">
                <a:solidFill>
                  <a:srgbClr val="080808"/>
                </a:solidFill>
              </a:rPr>
              <a:t>hollín</a:t>
            </a:r>
            <a:r>
              <a:rPr lang="en-US" sz="2400" dirty="0" smtClean="0">
                <a:solidFill>
                  <a:srgbClr val="080808"/>
                </a:solidFill>
              </a:rPr>
              <a:t> de </a:t>
            </a:r>
            <a:r>
              <a:rPr lang="en-US" sz="2400" dirty="0" err="1" smtClean="0">
                <a:solidFill>
                  <a:srgbClr val="080808"/>
                </a:solidFill>
              </a:rPr>
              <a:t>horno</a:t>
            </a:r>
            <a:r>
              <a:rPr lang="en-US" sz="2400" dirty="0" smtClean="0">
                <a:solidFill>
                  <a:srgbClr val="080808"/>
                </a:solidFill>
              </a:rPr>
              <a:t>..."</a:t>
            </a: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5"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6"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0247"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i="1" dirty="0" smtClean="0">
                <a:solidFill>
                  <a:srgbClr val="FF9933"/>
                </a:solidFill>
                <a:effectLst>
                  <a:outerShdw blurRad="38100" dist="38100" dir="2700000" algn="tl">
                    <a:srgbClr val="000000">
                      <a:alpha val="43137"/>
                    </a:srgbClr>
                  </a:outerShdw>
                </a:effectLst>
              </a:rPr>
              <a:t>"</a:t>
            </a:r>
            <a:r>
              <a:rPr lang="en-US" sz="2400" b="1" i="1" dirty="0" err="1" smtClean="0">
                <a:solidFill>
                  <a:srgbClr val="FF9933"/>
                </a:solidFill>
                <a:effectLst>
                  <a:outerShdw blurRad="38100" dist="38100" dir="2700000" algn="tl">
                    <a:srgbClr val="000000">
                      <a:alpha val="43137"/>
                    </a:srgbClr>
                  </a:outerShdw>
                </a:effectLst>
              </a:rPr>
              <a:t>Pues</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esta</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vez</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enviaré</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todas</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Mis</a:t>
            </a:r>
            <a:r>
              <a:rPr lang="en-US" sz="2400" b="1" i="1" dirty="0" smtClean="0">
                <a:solidFill>
                  <a:srgbClr val="FF9933"/>
                </a:solidFill>
                <a:effectLst>
                  <a:outerShdw blurRad="38100" dist="38100" dir="2700000" algn="tl">
                    <a:srgbClr val="000000">
                      <a:alpha val="43137"/>
                    </a:srgbClr>
                  </a:outerShdw>
                </a:effectLst>
              </a:rPr>
              <a:t> </a:t>
            </a:r>
            <a:r>
              <a:rPr lang="en-US" sz="2400" b="1" i="1" dirty="0" err="1" smtClean="0">
                <a:solidFill>
                  <a:srgbClr val="FF9933"/>
                </a:solidFill>
                <a:effectLst>
                  <a:outerShdw blurRad="38100" dist="38100" dir="2700000" algn="tl">
                    <a:srgbClr val="000000">
                      <a:alpha val="43137"/>
                    </a:srgbClr>
                  </a:outerShdw>
                </a:effectLst>
              </a:rPr>
              <a:t>plagas</a:t>
            </a:r>
            <a:r>
              <a:rPr lang="en-US" sz="2400" b="1" i="1" dirty="0" smtClean="0">
                <a:solidFill>
                  <a:srgbClr val="FF9933"/>
                </a:solidFill>
                <a:effectLst>
                  <a:outerShdw blurRad="38100" dist="38100" dir="2700000" algn="tl">
                    <a:srgbClr val="000000">
                      <a:alpha val="43137"/>
                    </a:srgbClr>
                  </a:outerShdw>
                </a:effectLst>
              </a:rPr>
              <a:t>..." (9:14)</a:t>
            </a:r>
            <a:r>
              <a:rPr lang="en-US" sz="2400" dirty="0" smtClean="0">
                <a:solidFill>
                  <a:srgbClr val="FF9933"/>
                </a:solidFill>
                <a:effectLst>
                  <a:outerShdw blurRad="38100" dist="38100" dir="2700000" algn="tl">
                    <a:srgbClr val="000000">
                      <a:alpha val="43137"/>
                    </a:srgbClr>
                  </a:outerShdw>
                </a:effectLst>
              </a:rPr>
              <a:t> </a:t>
            </a:r>
          </a:p>
          <a:p>
            <a:pPr lvl="1">
              <a:buFont typeface="Arial" pitchFamily="34" charset="0"/>
              <a:buChar char="•"/>
            </a:pPr>
            <a:endParaRPr lang="en-US" sz="2400" dirty="0" smtClean="0">
              <a:solidFill>
                <a:srgbClr val="080808"/>
              </a:solidFill>
            </a:endParaRPr>
          </a:p>
          <a:p>
            <a:pPr lvl="1">
              <a:buFont typeface="Arial" pitchFamily="34" charset="0"/>
              <a:buChar char="•"/>
            </a:pPr>
            <a:r>
              <a:rPr lang="en-US" sz="2400" dirty="0" smtClean="0">
                <a:solidFill>
                  <a:srgbClr val="080808"/>
                </a:solidFill>
              </a:rPr>
              <a:t>Sin embargo, </a:t>
            </a:r>
            <a:r>
              <a:rPr lang="en-US" sz="2400" dirty="0" err="1" smtClean="0">
                <a:solidFill>
                  <a:srgbClr val="080808"/>
                </a:solidFill>
              </a:rPr>
              <a:t>hubo</a:t>
            </a:r>
            <a:r>
              <a:rPr lang="en-US" sz="2400" dirty="0" smtClean="0">
                <a:solidFill>
                  <a:srgbClr val="080808"/>
                </a:solidFill>
              </a:rPr>
              <a:t> </a:t>
            </a:r>
            <a:r>
              <a:rPr lang="en-US" sz="2400" dirty="0" err="1" smtClean="0">
                <a:solidFill>
                  <a:srgbClr val="080808"/>
                </a:solidFill>
              </a:rPr>
              <a:t>una</a:t>
            </a:r>
            <a:r>
              <a:rPr lang="en-US" sz="2400" dirty="0" smtClean="0">
                <a:solidFill>
                  <a:srgbClr val="080808"/>
                </a:solidFill>
              </a:rPr>
              <a:t> </a:t>
            </a:r>
            <a:r>
              <a:rPr lang="en-US" sz="2400" dirty="0" err="1" smtClean="0">
                <a:solidFill>
                  <a:srgbClr val="080808"/>
                </a:solidFill>
              </a:rPr>
              <a:t>plaga</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combinó</a:t>
            </a:r>
            <a:r>
              <a:rPr lang="en-US" sz="2400" dirty="0" smtClean="0">
                <a:solidFill>
                  <a:srgbClr val="080808"/>
                </a:solidFill>
              </a:rPr>
              <a:t> a los </a:t>
            </a:r>
            <a:r>
              <a:rPr lang="en-US" sz="2400" dirty="0" err="1" smtClean="0">
                <a:solidFill>
                  <a:srgbClr val="080808"/>
                </a:solidFill>
              </a:rPr>
              <a:t>tres</a:t>
            </a:r>
            <a:r>
              <a:rPr lang="en-US" sz="2400" dirty="0" smtClean="0">
                <a:solidFill>
                  <a:srgbClr val="080808"/>
                </a:solidFill>
              </a:rPr>
              <a:t> </a:t>
            </a:r>
            <a:r>
              <a:rPr lang="en-US" sz="2400" dirty="0" err="1" smtClean="0">
                <a:solidFill>
                  <a:srgbClr val="080808"/>
                </a:solidFill>
              </a:rPr>
              <a:t>elementos</a:t>
            </a:r>
            <a:r>
              <a:rPr lang="en-US" sz="2400" dirty="0" smtClean="0">
                <a:solidFill>
                  <a:srgbClr val="080808"/>
                </a:solidFill>
              </a:rPr>
              <a:t>: la </a:t>
            </a:r>
            <a:r>
              <a:rPr lang="en-US" sz="2400" dirty="0" err="1" smtClean="0">
                <a:solidFill>
                  <a:srgbClr val="080808"/>
                </a:solidFill>
              </a:rPr>
              <a:t>plaga</a:t>
            </a:r>
            <a:r>
              <a:rPr lang="en-US" sz="2400" dirty="0" smtClean="0">
                <a:solidFill>
                  <a:srgbClr val="080808"/>
                </a:solidFill>
              </a:rPr>
              <a:t> del </a:t>
            </a:r>
            <a:r>
              <a:rPr lang="en-US" sz="2400" dirty="0" err="1" smtClean="0">
                <a:solidFill>
                  <a:srgbClr val="080808"/>
                </a:solidFill>
              </a:rPr>
              <a:t>granizo</a:t>
            </a:r>
            <a:r>
              <a:rPr lang="en-US" sz="2400" dirty="0" smtClean="0">
                <a:solidFill>
                  <a:srgbClr val="080808"/>
                </a:solidFill>
              </a:rPr>
              <a:t>. El </a:t>
            </a:r>
            <a:r>
              <a:rPr lang="en-US" sz="2400" dirty="0" err="1" smtClean="0">
                <a:solidFill>
                  <a:srgbClr val="080808"/>
                </a:solidFill>
              </a:rPr>
              <a:t>granizo</a:t>
            </a:r>
            <a:r>
              <a:rPr lang="en-US" sz="2400" dirty="0" smtClean="0">
                <a:solidFill>
                  <a:srgbClr val="080808"/>
                </a:solidFill>
              </a:rPr>
              <a:t> en </a:t>
            </a:r>
            <a:r>
              <a:rPr lang="en-US" sz="2400" dirty="0" err="1" smtClean="0">
                <a:solidFill>
                  <a:srgbClr val="080808"/>
                </a:solidFill>
              </a:rPr>
              <a:t>sí</a:t>
            </a:r>
            <a:r>
              <a:rPr lang="en-US" sz="2400" dirty="0" smtClean="0">
                <a:solidFill>
                  <a:srgbClr val="080808"/>
                </a:solidFill>
              </a:rPr>
              <a:t> </a:t>
            </a:r>
            <a:r>
              <a:rPr lang="en-US" sz="2400" dirty="0" err="1" smtClean="0">
                <a:solidFill>
                  <a:srgbClr val="080808"/>
                </a:solidFill>
              </a:rPr>
              <a:t>es</a:t>
            </a:r>
            <a:r>
              <a:rPr lang="en-US" sz="2400" dirty="0" smtClean="0">
                <a:solidFill>
                  <a:srgbClr val="080808"/>
                </a:solidFill>
              </a:rPr>
              <a:t> </a:t>
            </a:r>
            <a:r>
              <a:rPr lang="en-US" sz="2400" dirty="0" err="1" smtClean="0">
                <a:solidFill>
                  <a:srgbClr val="080808"/>
                </a:solidFill>
              </a:rPr>
              <a:t>agua</a:t>
            </a:r>
            <a:r>
              <a:rPr lang="en-US" sz="2400" dirty="0" smtClean="0">
                <a:solidFill>
                  <a:srgbClr val="080808"/>
                </a:solidFill>
              </a:rPr>
              <a:t>. </a:t>
            </a:r>
            <a:r>
              <a:rPr lang="en-US" sz="2400" dirty="0" err="1" smtClean="0">
                <a:solidFill>
                  <a:srgbClr val="080808"/>
                </a:solidFill>
              </a:rPr>
              <a:t>Cada</a:t>
            </a:r>
            <a:r>
              <a:rPr lang="en-US" sz="2400" dirty="0" smtClean="0">
                <a:solidFill>
                  <a:srgbClr val="080808"/>
                </a:solidFill>
              </a:rPr>
              <a:t> </a:t>
            </a:r>
            <a:r>
              <a:rPr lang="en-US" sz="2400" dirty="0" err="1" smtClean="0">
                <a:solidFill>
                  <a:srgbClr val="080808"/>
                </a:solidFill>
              </a:rPr>
              <a:t>piedra</a:t>
            </a:r>
            <a:r>
              <a:rPr lang="en-US" sz="2400" dirty="0" smtClean="0">
                <a:solidFill>
                  <a:srgbClr val="080808"/>
                </a:solidFill>
              </a:rPr>
              <a:t> del </a:t>
            </a:r>
            <a:r>
              <a:rPr lang="en-US" sz="2400" dirty="0" err="1" smtClean="0">
                <a:solidFill>
                  <a:srgbClr val="080808"/>
                </a:solidFill>
              </a:rPr>
              <a:t>granizo</a:t>
            </a:r>
            <a:r>
              <a:rPr lang="en-US" sz="2400" dirty="0" smtClean="0">
                <a:solidFill>
                  <a:srgbClr val="080808"/>
                </a:solidFill>
              </a:rPr>
              <a:t> </a:t>
            </a:r>
            <a:r>
              <a:rPr lang="en-US" sz="2400" dirty="0" err="1" smtClean="0">
                <a:solidFill>
                  <a:srgbClr val="080808"/>
                </a:solidFill>
              </a:rPr>
              <a:t>contenía</a:t>
            </a:r>
            <a:r>
              <a:rPr lang="en-US" sz="2400" dirty="0" smtClean="0">
                <a:solidFill>
                  <a:srgbClr val="080808"/>
                </a:solidFill>
              </a:rPr>
              <a:t> </a:t>
            </a:r>
            <a:r>
              <a:rPr lang="en-US" sz="2400" dirty="0" err="1" smtClean="0">
                <a:solidFill>
                  <a:srgbClr val="080808"/>
                </a:solidFill>
              </a:rPr>
              <a:t>fuego</a:t>
            </a:r>
            <a:r>
              <a:rPr lang="en-US" sz="2400" dirty="0" smtClean="0">
                <a:solidFill>
                  <a:srgbClr val="080808"/>
                </a:solidFill>
              </a:rPr>
              <a:t>. </a:t>
            </a:r>
          </a:p>
          <a:p>
            <a:pPr lvl="1">
              <a:buFont typeface="Arial" pitchFamily="34" charset="0"/>
              <a:buChar char="•"/>
            </a:pPr>
            <a:r>
              <a:rPr lang="en-US" sz="2400" dirty="0" smtClean="0">
                <a:solidFill>
                  <a:srgbClr val="080808"/>
                </a:solidFill>
              </a:rPr>
              <a:t>Y el </a:t>
            </a:r>
            <a:r>
              <a:rPr lang="en-US" sz="2400" dirty="0" err="1" smtClean="0">
                <a:solidFill>
                  <a:srgbClr val="080808"/>
                </a:solidFill>
              </a:rPr>
              <a:t>granizo</a:t>
            </a:r>
            <a:r>
              <a:rPr lang="en-US" sz="2400" dirty="0" smtClean="0">
                <a:solidFill>
                  <a:srgbClr val="080808"/>
                </a:solidFill>
              </a:rPr>
              <a:t> </a:t>
            </a:r>
            <a:r>
              <a:rPr lang="en-US" sz="2400" dirty="0" err="1" smtClean="0">
                <a:solidFill>
                  <a:srgbClr val="080808"/>
                </a:solidFill>
              </a:rPr>
              <a:t>iba</a:t>
            </a:r>
            <a:r>
              <a:rPr lang="en-US" sz="2400" dirty="0" smtClean="0">
                <a:solidFill>
                  <a:srgbClr val="080808"/>
                </a:solidFill>
              </a:rPr>
              <a:t> </a:t>
            </a:r>
            <a:r>
              <a:rPr lang="en-US" sz="2400" dirty="0" err="1" smtClean="0">
                <a:solidFill>
                  <a:srgbClr val="080808"/>
                </a:solidFill>
              </a:rPr>
              <a:t>acompañado</a:t>
            </a:r>
            <a:r>
              <a:rPr lang="en-US" sz="2400" dirty="0" smtClean="0">
                <a:solidFill>
                  <a:srgbClr val="080808"/>
                </a:solidFill>
              </a:rPr>
              <a:t> de </a:t>
            </a:r>
            <a:r>
              <a:rPr lang="en-US" sz="2400" dirty="0" err="1" smtClean="0">
                <a:solidFill>
                  <a:srgbClr val="080808"/>
                </a:solidFill>
              </a:rPr>
              <a:t>truenos</a:t>
            </a:r>
            <a:r>
              <a:rPr lang="en-US" sz="2400" dirty="0" smtClean="0">
                <a:solidFill>
                  <a:srgbClr val="080808"/>
                </a:solidFill>
              </a:rPr>
              <a:t>: "Y Hashem </a:t>
            </a:r>
            <a:r>
              <a:rPr lang="en-US" sz="2400" dirty="0" err="1" smtClean="0">
                <a:solidFill>
                  <a:srgbClr val="080808"/>
                </a:solidFill>
              </a:rPr>
              <a:t>envió</a:t>
            </a:r>
            <a:r>
              <a:rPr lang="en-US" sz="2400" dirty="0" smtClean="0">
                <a:solidFill>
                  <a:srgbClr val="080808"/>
                </a:solidFill>
              </a:rPr>
              <a:t> </a:t>
            </a:r>
            <a:r>
              <a:rPr lang="en-US" sz="2400" dirty="0" err="1" smtClean="0">
                <a:solidFill>
                  <a:srgbClr val="080808"/>
                </a:solidFill>
              </a:rPr>
              <a:t>truenos</a:t>
            </a:r>
            <a:r>
              <a:rPr lang="en-US" sz="2400" dirty="0" smtClean="0">
                <a:solidFill>
                  <a:srgbClr val="080808"/>
                </a:solidFill>
              </a:rPr>
              <a:t> y </a:t>
            </a:r>
            <a:r>
              <a:rPr lang="en-US" sz="2400" dirty="0" err="1" smtClean="0">
                <a:solidFill>
                  <a:srgbClr val="080808"/>
                </a:solidFill>
              </a:rPr>
              <a:t>granizo</a:t>
            </a:r>
            <a:r>
              <a:rPr lang="en-US" sz="2400" dirty="0" smtClean="0">
                <a:solidFill>
                  <a:srgbClr val="080808"/>
                </a:solidFill>
              </a:rPr>
              <a:t>". Los </a:t>
            </a:r>
            <a:r>
              <a:rPr lang="en-US" sz="2400" dirty="0" err="1" smtClean="0">
                <a:solidFill>
                  <a:srgbClr val="080808"/>
                </a:solidFill>
              </a:rPr>
              <a:t>truenos</a:t>
            </a:r>
            <a:r>
              <a:rPr lang="en-US" sz="2400" dirty="0" smtClean="0">
                <a:solidFill>
                  <a:srgbClr val="080808"/>
                </a:solidFill>
              </a:rPr>
              <a:t> </a:t>
            </a:r>
            <a:r>
              <a:rPr lang="en-US" sz="2400" dirty="0" err="1" smtClean="0">
                <a:solidFill>
                  <a:srgbClr val="080808"/>
                </a:solidFill>
              </a:rPr>
              <a:t>pertenecen</a:t>
            </a:r>
            <a:r>
              <a:rPr lang="en-US" sz="2400" dirty="0" smtClean="0">
                <a:solidFill>
                  <a:srgbClr val="080808"/>
                </a:solidFill>
              </a:rPr>
              <a:t> al </a:t>
            </a:r>
            <a:r>
              <a:rPr lang="en-US" sz="2400" dirty="0" err="1" smtClean="0">
                <a:solidFill>
                  <a:srgbClr val="080808"/>
                </a:solidFill>
              </a:rPr>
              <a:t>dominio</a:t>
            </a:r>
            <a:r>
              <a:rPr lang="en-US" sz="2400" dirty="0" smtClean="0">
                <a:solidFill>
                  <a:srgbClr val="080808"/>
                </a:solidFill>
              </a:rPr>
              <a:t> del </a:t>
            </a:r>
            <a:r>
              <a:rPr lang="en-US" sz="2400" dirty="0" err="1" smtClean="0">
                <a:solidFill>
                  <a:srgbClr val="080808"/>
                </a:solidFill>
              </a:rPr>
              <a:t>viento</a:t>
            </a:r>
            <a:r>
              <a:rPr lang="en-US" sz="2400" dirty="0" smtClean="0">
                <a:solidFill>
                  <a:srgbClr val="080808"/>
                </a:solidFill>
              </a:rPr>
              <a:t>. </a:t>
            </a:r>
          </a:p>
          <a:p>
            <a:pPr lvl="1">
              <a:buFont typeface="Arial" pitchFamily="34" charset="0"/>
              <a:buChar char="•"/>
            </a:pPr>
            <a:r>
              <a:rPr lang="en-US" sz="2400" dirty="0" err="1" smtClean="0">
                <a:solidFill>
                  <a:srgbClr val="080808"/>
                </a:solidFill>
              </a:rPr>
              <a:t>Ahora</a:t>
            </a:r>
            <a:r>
              <a:rPr lang="en-US" sz="2400" dirty="0" smtClean="0">
                <a:solidFill>
                  <a:srgbClr val="080808"/>
                </a:solidFill>
              </a:rPr>
              <a:t> se </a:t>
            </a:r>
            <a:r>
              <a:rPr lang="en-US" sz="2400" dirty="0" err="1" smtClean="0">
                <a:solidFill>
                  <a:srgbClr val="080808"/>
                </a:solidFill>
              </a:rPr>
              <a:t>entiende</a:t>
            </a:r>
            <a:r>
              <a:rPr lang="en-US" sz="2400" dirty="0" smtClean="0">
                <a:solidFill>
                  <a:srgbClr val="080808"/>
                </a:solidFill>
              </a:rPr>
              <a:t> </a:t>
            </a:r>
            <a:r>
              <a:rPr lang="en-US" sz="2400" dirty="0" err="1" smtClean="0">
                <a:solidFill>
                  <a:srgbClr val="080808"/>
                </a:solidFill>
              </a:rPr>
              <a:t>por</a:t>
            </a:r>
            <a:r>
              <a:rPr lang="en-US" sz="2400" dirty="0" smtClean="0">
                <a:solidFill>
                  <a:srgbClr val="080808"/>
                </a:solidFill>
              </a:rPr>
              <a:t> </a:t>
            </a:r>
            <a:r>
              <a:rPr lang="en-US" sz="2400" dirty="0" err="1" smtClean="0">
                <a:solidFill>
                  <a:srgbClr val="080808"/>
                </a:solidFill>
              </a:rPr>
              <a:t>qué</a:t>
            </a:r>
            <a:r>
              <a:rPr lang="en-US" sz="2400" dirty="0" smtClean="0">
                <a:solidFill>
                  <a:srgbClr val="080808"/>
                </a:solidFill>
              </a:rPr>
              <a:t> la </a:t>
            </a:r>
            <a:r>
              <a:rPr lang="en-US" sz="2400" dirty="0" err="1" smtClean="0">
                <a:solidFill>
                  <a:srgbClr val="080808"/>
                </a:solidFill>
              </a:rPr>
              <a:t>plaga</a:t>
            </a:r>
            <a:r>
              <a:rPr lang="en-US" sz="2400" dirty="0" smtClean="0">
                <a:solidFill>
                  <a:srgbClr val="080808"/>
                </a:solidFill>
              </a:rPr>
              <a:t> del </a:t>
            </a:r>
            <a:r>
              <a:rPr lang="en-US" sz="2400" dirty="0" err="1" smtClean="0">
                <a:solidFill>
                  <a:srgbClr val="080808"/>
                </a:solidFill>
              </a:rPr>
              <a:t>granizo</a:t>
            </a:r>
            <a:r>
              <a:rPr lang="en-US" sz="2400" dirty="0" smtClean="0">
                <a:solidFill>
                  <a:srgbClr val="080808"/>
                </a:solidFill>
              </a:rPr>
              <a:t> era </a:t>
            </a:r>
            <a:r>
              <a:rPr lang="en-US" sz="2400" dirty="0" err="1" smtClean="0">
                <a:solidFill>
                  <a:srgbClr val="080808"/>
                </a:solidFill>
              </a:rPr>
              <a:t>equivalente</a:t>
            </a:r>
            <a:r>
              <a:rPr lang="en-US" sz="2400" dirty="0" smtClean="0">
                <a:solidFill>
                  <a:srgbClr val="080808"/>
                </a:solidFill>
              </a:rPr>
              <a:t> a "</a:t>
            </a:r>
            <a:r>
              <a:rPr lang="en-US" sz="2400" dirty="0" err="1" smtClean="0">
                <a:solidFill>
                  <a:srgbClr val="080808"/>
                </a:solidFill>
              </a:rPr>
              <a:t>todas</a:t>
            </a:r>
            <a:r>
              <a:rPr lang="en-US" sz="2400" dirty="0" smtClean="0">
                <a:solidFill>
                  <a:srgbClr val="080808"/>
                </a:solidFill>
              </a:rPr>
              <a:t> </a:t>
            </a:r>
            <a:r>
              <a:rPr lang="en-US" sz="2400" dirty="0" err="1" smtClean="0">
                <a:solidFill>
                  <a:srgbClr val="080808"/>
                </a:solidFill>
              </a:rPr>
              <a:t>Mis</a:t>
            </a:r>
            <a:r>
              <a:rPr lang="en-US" sz="2400" dirty="0" smtClean="0">
                <a:solidFill>
                  <a:srgbClr val="080808"/>
                </a:solidFill>
              </a:rPr>
              <a:t> </a:t>
            </a:r>
            <a:r>
              <a:rPr lang="en-US" sz="2400" dirty="0" err="1" smtClean="0">
                <a:solidFill>
                  <a:srgbClr val="080808"/>
                </a:solidFill>
              </a:rPr>
              <a:t>plagas</a:t>
            </a:r>
            <a:r>
              <a:rPr lang="en-US" sz="2400" dirty="0" smtClean="0">
                <a:solidFill>
                  <a:srgbClr val="080808"/>
                </a:solidFill>
              </a:rPr>
              <a:t>". </a:t>
            </a:r>
          </a:p>
          <a:p>
            <a:pPr lvl="1">
              <a:buFont typeface="Arial" pitchFamily="34" charset="0"/>
              <a:buChar char="•"/>
            </a:pPr>
            <a:r>
              <a:rPr lang="en-US" sz="2400" dirty="0" smtClean="0">
                <a:solidFill>
                  <a:srgbClr val="080808"/>
                </a:solidFill>
              </a:rPr>
              <a:t>(</a:t>
            </a:r>
            <a:r>
              <a:rPr lang="en-US" sz="2400" i="1" dirty="0" smtClean="0">
                <a:solidFill>
                  <a:srgbClr val="080808"/>
                </a:solidFill>
              </a:rPr>
              <a:t>El </a:t>
            </a:r>
            <a:r>
              <a:rPr lang="en-US" sz="2400" i="1" dirty="0" err="1" smtClean="0">
                <a:solidFill>
                  <a:srgbClr val="080808"/>
                </a:solidFill>
              </a:rPr>
              <a:t>Gaón</a:t>
            </a:r>
            <a:r>
              <a:rPr lang="en-US" sz="2400" i="1" dirty="0" smtClean="0">
                <a:solidFill>
                  <a:srgbClr val="080808"/>
                </a:solidFill>
              </a:rPr>
              <a:t> de Vilna</a:t>
            </a:r>
            <a:r>
              <a:rPr lang="en-US" sz="2400" dirty="0" smtClean="0">
                <a:solidFill>
                  <a:srgbClr val="080808"/>
                </a:solidFill>
              </a:rPr>
              <a:t>)</a:t>
            </a:r>
            <a:endParaRPr lang="en-U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4340"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1"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2"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3"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rgbClr val="FF9933"/>
                </a:solidFill>
                <a:effectLst>
                  <a:outerShdw blurRad="38100" dist="38100" dir="2700000" algn="tl">
                    <a:srgbClr val="000000">
                      <a:alpha val="43137"/>
                    </a:srgbClr>
                  </a:outerShdw>
                </a:effectLst>
                <a:ea typeface="MS Gothic" charset="-128"/>
              </a:rPr>
              <a:t>Comentario de la </a:t>
            </a:r>
            <a:r>
              <a:rPr lang="es-CO" sz="2400" b="1" dirty="0" smtClean="0">
                <a:solidFill>
                  <a:srgbClr val="FF9933"/>
                </a:solidFill>
                <a:effectLst>
                  <a:outerShdw blurRad="38100" dist="38100" dir="2700000" algn="tl">
                    <a:srgbClr val="000000">
                      <a:alpha val="43137"/>
                    </a:srgbClr>
                  </a:outerShdw>
                </a:effectLst>
                <a:ea typeface="MS Gothic" charset="-128"/>
              </a:rPr>
              <a:t>Haftará</a:t>
            </a:r>
            <a:endParaRPr lang="es-CO" sz="2400" b="1" dirty="0">
              <a:solidFill>
                <a:srgbClr val="FF9933"/>
              </a:solidFill>
              <a:effectLst>
                <a:outerShdw blurRad="38100" dist="38100" dir="2700000" algn="tl">
                  <a:srgbClr val="000000">
                    <a:alpha val="43137"/>
                  </a:srgbClr>
                </a:outerShdw>
              </a:effectLst>
              <a:ea typeface="MS Gothic" charset="-128"/>
            </a:endParaRPr>
          </a:p>
          <a:p>
            <a:pPr hangingPunct="0">
              <a:lnSpc>
                <a:spcPct val="93000"/>
              </a:lnSpc>
              <a:buClr>
                <a:srgbClr val="000000"/>
              </a:buClr>
              <a:buSzPct val="100000"/>
              <a:buFont typeface="Times New Roman" pitchFamily="16" charset="0"/>
              <a:buNone/>
              <a:defRPr/>
            </a:pPr>
            <a:r>
              <a:rPr lang="en-US" sz="2400" dirty="0" smtClean="0">
                <a:solidFill>
                  <a:srgbClr val="080808"/>
                </a:solidFill>
              </a:rPr>
              <a:t/>
            </a:r>
            <a:br>
              <a:rPr lang="en-US" sz="2400" dirty="0" smtClean="0">
                <a:solidFill>
                  <a:srgbClr val="080808"/>
                </a:solidFill>
              </a:rPr>
            </a:br>
            <a:r>
              <a:rPr lang="en-US" sz="2400" dirty="0" smtClean="0">
                <a:solidFill>
                  <a:srgbClr val="080808"/>
                </a:solidFill>
              </a:rPr>
              <a:t> </a:t>
            </a:r>
            <a:endParaRPr lang="es-ES" sz="2400" i="1"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
          <p:cNvSpPr>
            <a:spLocks noGrp="1" noChangeArrowheads="1"/>
          </p:cNvSpPr>
          <p:nvPr>
            <p:ph type="title"/>
          </p:nvPr>
        </p:nvSpPr>
        <p:spPr>
          <a:xfrm>
            <a:off x="685800" y="349250"/>
            <a:ext cx="7772400" cy="1470025"/>
          </a:xfrm>
        </p:spPr>
        <p:txBody>
          <a:bodyPr lIns="0" tIns="0" rIns="0" bIns="0"/>
          <a:lstStyle/>
          <a:p>
            <a:pPr eaLnBrk="1" fontAlgn="auto" hangingPunct="1">
              <a:spcAft>
                <a:spcPts val="0"/>
              </a:spcAft>
              <a:defRPr/>
            </a:pPr>
            <a:endParaRPr lang="en-US" smtClean="0"/>
          </a:p>
        </p:txBody>
      </p:sp>
      <p:pic>
        <p:nvPicPr>
          <p:cNvPr id="33795" name="Picture 2"/>
          <p:cNvPicPr>
            <a:picLocks noChangeAspect="1" noChangeArrowheads="1"/>
          </p:cNvPicPr>
          <p:nvPr/>
        </p:nvPicPr>
        <p:blipFill>
          <a:blip r:embed="rId3" cstate="print"/>
          <a:srcRect/>
          <a:stretch>
            <a:fillRect/>
          </a:stretch>
        </p:blipFill>
        <p:spPr bwMode="auto">
          <a:xfrm>
            <a:off x="661988" y="1447800"/>
            <a:ext cx="7796212" cy="4757738"/>
          </a:xfrm>
          <a:prstGeom prst="rect">
            <a:avLst/>
          </a:prstGeom>
          <a:noFill/>
          <a:ln w="9525">
            <a:noFill/>
            <a:round/>
            <a:headEnd/>
            <a:tailEnd/>
          </a:ln>
        </p:spPr>
      </p:pic>
      <p:pic>
        <p:nvPicPr>
          <p:cNvPr id="33796" name="Picture 3"/>
          <p:cNvPicPr>
            <a:picLocks noChangeAspect="1" noChangeArrowheads="1"/>
          </p:cNvPicPr>
          <p:nvPr/>
        </p:nvPicPr>
        <p:blipFill>
          <a:blip r:embed="rId4" cstate="print"/>
          <a:srcRect/>
          <a:stretch>
            <a:fillRect/>
          </a:stretch>
        </p:blipFill>
        <p:spPr bwMode="auto">
          <a:xfrm>
            <a:off x="2967038" y="457200"/>
            <a:ext cx="3209925" cy="1171575"/>
          </a:xfrm>
          <a:prstGeom prst="rect">
            <a:avLst/>
          </a:prstGeom>
          <a:noFill/>
          <a:ln w="9525">
            <a:noFill/>
            <a:round/>
            <a:headEnd/>
            <a:tailEnd/>
          </a:ln>
        </p:spPr>
      </p:pic>
      <p:sp>
        <p:nvSpPr>
          <p:cNvPr id="28676" name="Rectangle 4"/>
          <p:cNvSpPr>
            <a:spLocks noChangeArrowheads="1"/>
          </p:cNvSpPr>
          <p:nvPr/>
        </p:nvSpPr>
        <p:spPr bwMode="auto">
          <a:xfrm>
            <a:off x="609600" y="1981200"/>
            <a:ext cx="7924800" cy="4419600"/>
          </a:xfrm>
          <a:prstGeom prst="rect">
            <a:avLst/>
          </a:prstGeom>
          <a:noFill/>
          <a:ln w="9360">
            <a:solidFill>
              <a:schemeClr val="accent4"/>
            </a:solidFill>
            <a:miter lim="800000"/>
            <a:headEnd/>
            <a:tailEnd/>
          </a:ln>
          <a:effectLst/>
        </p:spPr>
        <p:txBody>
          <a:bodyPr lIns="90000" tIns="65160" rIns="90000" bIns="45000"/>
          <a:lstStyle/>
          <a:p>
            <a:pPr algn="ctr">
              <a:lnSpc>
                <a:spcPct val="92000"/>
              </a:lnSpc>
              <a:spcBef>
                <a:spcPts val="500"/>
              </a:spcBef>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2000" dirty="0">
                <a:solidFill>
                  <a:srgbClr val="000000"/>
                </a:solidFill>
                <a:latin typeface="Calibri" charset="0"/>
                <a:ea typeface="MS Gothic" charset="-128"/>
              </a:rPr>
              <a:t>Fuentes: </a:t>
            </a:r>
            <a:r>
              <a:rPr lang="es-CO" sz="2000" dirty="0" err="1">
                <a:solidFill>
                  <a:srgbClr val="000000"/>
                </a:solidFill>
                <a:latin typeface="Calibri" charset="0"/>
                <a:ea typeface="MS Gothic" charset="-128"/>
              </a:rPr>
              <a:t>Toráh</a:t>
            </a:r>
            <a:r>
              <a:rPr lang="es-CO" sz="2000" dirty="0">
                <a:solidFill>
                  <a:srgbClr val="000000"/>
                </a:solidFill>
                <a:latin typeface="Calibri" charset="0"/>
                <a:ea typeface="MS Gothic" charset="-128"/>
              </a:rPr>
              <a:t>, Talmud, </a:t>
            </a:r>
            <a:r>
              <a:rPr lang="es-CO" sz="2000" dirty="0" err="1">
                <a:solidFill>
                  <a:srgbClr val="000000"/>
                </a:solidFill>
                <a:latin typeface="Calibri" charset="0"/>
                <a:ea typeface="MS Gothic" charset="-128"/>
              </a:rPr>
              <a:t>Jewish</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Concepts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Wikipedia</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Kabbalah</a:t>
            </a:r>
            <a:r>
              <a:rPr lang="es-CO" sz="2000" dirty="0">
                <a:solidFill>
                  <a:srgbClr val="000000"/>
                </a:solidFill>
                <a:latin typeface="Calibri" charset="0"/>
                <a:ea typeface="MS Gothic" charset="-128"/>
              </a:rPr>
              <a:t> Online, </a:t>
            </a:r>
            <a:r>
              <a:rPr lang="es-CO" sz="2000" dirty="0" err="1">
                <a:solidFill>
                  <a:srgbClr val="000000"/>
                </a:solidFill>
                <a:latin typeface="Calibri" charset="0"/>
                <a:ea typeface="MS Gothic" charset="-128"/>
              </a:rPr>
              <a:t>Zohar</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Rambán</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Maimonides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Zev</a:t>
            </a:r>
            <a:r>
              <a:rPr lang="es-CO" sz="2000" dirty="0">
                <a:solidFill>
                  <a:srgbClr val="000000"/>
                </a:solidFill>
                <a:latin typeface="Calibri" charset="0"/>
                <a:ea typeface="MS Gothic" charset="-128"/>
              </a:rPr>
              <a:t> ben </a:t>
            </a:r>
            <a:r>
              <a:rPr lang="es-CO" sz="2000" dirty="0" err="1">
                <a:solidFill>
                  <a:srgbClr val="000000"/>
                </a:solidFill>
                <a:latin typeface="Calibri" charset="0"/>
                <a:ea typeface="MS Gothic" charset="-128"/>
              </a:rPr>
              <a:t>Shimon</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HaLevi</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Kabbalah</a:t>
            </a:r>
            <a:r>
              <a:rPr lang="es-CO" sz="2000" dirty="0">
                <a:solidFill>
                  <a:srgbClr val="000000"/>
                </a:solidFill>
                <a:latin typeface="Calibri" charset="0"/>
                <a:ea typeface="MS Gothic" charset="-128"/>
              </a:rPr>
              <a:t> and </a:t>
            </a:r>
            <a:r>
              <a:rPr lang="es-CO" sz="2000" dirty="0" err="1">
                <a:solidFill>
                  <a:srgbClr val="000000"/>
                </a:solidFill>
                <a:latin typeface="Calibri" charset="0"/>
                <a:ea typeface="MS Gothic" charset="-128"/>
              </a:rPr>
              <a:t>Exodus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Rabbi</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Yissocher</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Frand</a:t>
            </a:r>
            <a:endParaRPr lang="es-CO" sz="20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800" dirty="0">
                <a:solidFill>
                  <a:srgbClr val="000000"/>
                </a:solidFill>
                <a:latin typeface="Calibri" charset="0"/>
                <a:ea typeface="MS Gothic" charset="-128"/>
                <a:hlinkClick r:id="rId5"/>
              </a:rPr>
              <a:t>http://failedmessiah.typepad.com/failed_messiahcom/2005/07/rabbi_aryeh_kap.html</a:t>
            </a: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a:solidFill>
                  <a:srgbClr val="000000"/>
                </a:solidFill>
                <a:latin typeface="Calibri" charset="0"/>
                <a:ea typeface="MS Gothic" charset="-128"/>
              </a:rPr>
              <a:t>Derechos Reservados Shalom </a:t>
            </a:r>
            <a:r>
              <a:rPr lang="es-CO" sz="1600" dirty="0" err="1">
                <a:solidFill>
                  <a:srgbClr val="000000"/>
                </a:solidFill>
                <a:latin typeface="Calibri" charset="0"/>
                <a:ea typeface="MS Gothic" charset="-128"/>
              </a:rPr>
              <a:t>Haverim</a:t>
            </a:r>
            <a:r>
              <a:rPr lang="es-CO" sz="1600" dirty="0">
                <a:solidFill>
                  <a:srgbClr val="000000"/>
                </a:solidFill>
                <a:latin typeface="Calibri" charset="0"/>
                <a:ea typeface="MS Gothic" charset="-128"/>
              </a:rPr>
              <a:t> </a:t>
            </a:r>
            <a:r>
              <a:rPr lang="es-CO" sz="1600" dirty="0" err="1">
                <a:solidFill>
                  <a:srgbClr val="000000"/>
                </a:solidFill>
                <a:latin typeface="Calibri" charset="0"/>
                <a:ea typeface="MS Gothic" charset="-128"/>
              </a:rPr>
              <a:t>Org</a:t>
            </a: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a:solidFill>
                  <a:srgbClr val="CCCCFF"/>
                </a:solidFill>
                <a:latin typeface="Calibri" charset="0"/>
                <a:ea typeface="MS Gothic" charset="-128"/>
                <a:hlinkClick r:id="rId6"/>
              </a:rPr>
              <a:t>http://www.shalomhaverim.org</a:t>
            </a: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a:solidFill>
                  <a:srgbClr val="000000"/>
                </a:solidFill>
                <a:latin typeface="Calibri" charset="0"/>
                <a:ea typeface="MS Gothic" charset="-128"/>
              </a:rPr>
              <a:t>Director: -</a:t>
            </a: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a:solidFill>
                  <a:srgbClr val="000000"/>
                </a:solidFill>
                <a:latin typeface="Calibri" charset="0"/>
                <a:ea typeface="MS Gothic" charset="-128"/>
              </a:rPr>
              <a:t>ELIYAHU BAYONA BEN YOSEF</a:t>
            </a:r>
          </a:p>
          <a:p>
            <a:pPr algn="ctr">
              <a:lnSpc>
                <a:spcPct val="92000"/>
              </a:lnSpc>
              <a:spcBef>
                <a:spcPts val="400"/>
              </a:spcBef>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dirty="0" smtClean="0">
                <a:solidFill>
                  <a:srgbClr val="000000"/>
                </a:solidFill>
                <a:latin typeface="Calibri" charset="0"/>
                <a:ea typeface="MS Gothic" charset="-128"/>
              </a:rPr>
              <a:t>28 </a:t>
            </a:r>
            <a:r>
              <a:rPr lang="es-CO" dirty="0" smtClean="0">
                <a:solidFill>
                  <a:srgbClr val="000000"/>
                </a:solidFill>
                <a:latin typeface="Calibri" charset="0"/>
                <a:ea typeface="MS Gothic" charset="-128"/>
              </a:rPr>
              <a:t>de </a:t>
            </a:r>
            <a:r>
              <a:rPr lang="es-CO" dirty="0" err="1" smtClean="0">
                <a:solidFill>
                  <a:srgbClr val="000000"/>
                </a:solidFill>
                <a:latin typeface="Calibri" charset="0"/>
                <a:ea typeface="MS Gothic" charset="-128"/>
              </a:rPr>
              <a:t>Tevet</a:t>
            </a:r>
            <a:r>
              <a:rPr lang="es-CO" dirty="0" smtClean="0">
                <a:solidFill>
                  <a:srgbClr val="000000"/>
                </a:solidFill>
                <a:latin typeface="Calibri" charset="0"/>
                <a:ea typeface="MS Gothic" charset="-128"/>
              </a:rPr>
              <a:t> 5777- </a:t>
            </a:r>
            <a:r>
              <a:rPr lang="es-CO" smtClean="0">
                <a:solidFill>
                  <a:srgbClr val="000000"/>
                </a:solidFill>
                <a:latin typeface="Calibri" charset="0"/>
                <a:ea typeface="MS Gothic" charset="-128"/>
              </a:rPr>
              <a:t>Enero </a:t>
            </a:r>
            <a:r>
              <a:rPr lang="es-CO" smtClean="0">
                <a:solidFill>
                  <a:srgbClr val="000000"/>
                </a:solidFill>
                <a:latin typeface="Calibri" charset="0"/>
                <a:ea typeface="MS Gothic" charset="-128"/>
              </a:rPr>
              <a:t>26 </a:t>
            </a:r>
            <a:r>
              <a:rPr lang="es-CO" dirty="0" smtClean="0">
                <a:solidFill>
                  <a:srgbClr val="000000"/>
                </a:solidFill>
                <a:latin typeface="Calibri" charset="0"/>
                <a:ea typeface="MS Gothic" charset="-128"/>
              </a:rPr>
              <a:t>de 2017 - Monsey </a:t>
            </a:r>
            <a:r>
              <a:rPr lang="es-CO" dirty="0">
                <a:solidFill>
                  <a:srgbClr val="000000"/>
                </a:solidFill>
                <a:latin typeface="Calibri" charset="0"/>
                <a:ea typeface="MS Gothic" charset="-128"/>
              </a:rPr>
              <a:t>New York</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24074</TotalTime>
  <Words>2744</Words>
  <Application>Microsoft Office PowerPoint</Application>
  <PresentationFormat>On-screen Show (4:3)</PresentationFormat>
  <Paragraphs>274</Paragraphs>
  <Slides>35</Slides>
  <Notes>35</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Concourse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Slide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197</cp:revision>
  <cp:lastPrinted>1601-01-01T00:00:00Z</cp:lastPrinted>
  <dcterms:created xsi:type="dcterms:W3CDTF">1601-01-01T00:00:00Z</dcterms:created>
  <dcterms:modified xsi:type="dcterms:W3CDTF">2017-01-27T17:03:38Z</dcterms:modified>
</cp:coreProperties>
</file>