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heme/themeOverride3.xml" ContentType="application/vnd.openxmlformats-officedocument.themeOverride+xml"/>
  <Override PartName="/ppt/notesSlides/notesSlide18.xml" ContentType="application/vnd.openxmlformats-officedocument.presentationml.notesSlide+xml"/>
  <Override PartName="/ppt/notesSlides/notesSlide27.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theme/themeOverride4.xml" ContentType="application/vnd.openxmlformats-officedocument.themeOverride+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theme/themeOverride2.xml" ContentType="application/vnd.openxmlformats-officedocument.themeOverride+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14" r:id="rId1"/>
  </p:sldMasterIdLst>
  <p:notesMasterIdLst>
    <p:notesMasterId r:id="rId38"/>
  </p:notesMasterIdLst>
  <p:handoutMasterIdLst>
    <p:handoutMasterId r:id="rId39"/>
  </p:handoutMasterIdLst>
  <p:sldIdLst>
    <p:sldId id="256" r:id="rId2"/>
    <p:sldId id="548" r:id="rId3"/>
    <p:sldId id="1211" r:id="rId4"/>
    <p:sldId id="1212" r:id="rId5"/>
    <p:sldId id="1213" r:id="rId6"/>
    <p:sldId id="1214" r:id="rId7"/>
    <p:sldId id="1215" r:id="rId8"/>
    <p:sldId id="1216" r:id="rId9"/>
    <p:sldId id="1217" r:id="rId10"/>
    <p:sldId id="1182" r:id="rId11"/>
    <p:sldId id="1218" r:id="rId12"/>
    <p:sldId id="1219" r:id="rId13"/>
    <p:sldId id="1220" r:id="rId14"/>
    <p:sldId id="1221" r:id="rId15"/>
    <p:sldId id="1222" r:id="rId16"/>
    <p:sldId id="1223" r:id="rId17"/>
    <p:sldId id="1224" r:id="rId18"/>
    <p:sldId id="1225" r:id="rId19"/>
    <p:sldId id="1226" r:id="rId20"/>
    <p:sldId id="1227" r:id="rId21"/>
    <p:sldId id="1228" r:id="rId22"/>
    <p:sldId id="1229" r:id="rId23"/>
    <p:sldId id="1230" r:id="rId24"/>
    <p:sldId id="1231" r:id="rId25"/>
    <p:sldId id="1232" r:id="rId26"/>
    <p:sldId id="1233" r:id="rId27"/>
    <p:sldId id="1234" r:id="rId28"/>
    <p:sldId id="1235" r:id="rId29"/>
    <p:sldId id="1236" r:id="rId30"/>
    <p:sldId id="1241" r:id="rId31"/>
    <p:sldId id="1242" r:id="rId32"/>
    <p:sldId id="1237" r:id="rId33"/>
    <p:sldId id="1238" r:id="rId34"/>
    <p:sldId id="1239" r:id="rId35"/>
    <p:sldId id="1240" r:id="rId36"/>
    <p:sldId id="626" r:id="rId37"/>
  </p:sldIdLst>
  <p:sldSz cx="9144000" cy="6858000" type="screen4x3"/>
  <p:notesSz cx="6858000" cy="9144000"/>
  <p:defaultTextStyle>
    <a:defPPr>
      <a:defRPr lang="en-GB"/>
    </a:defPPr>
    <a:lvl1pPr algn="l" defTabSz="457200" rtl="0" fontAlgn="base">
      <a:spcBef>
        <a:spcPct val="0"/>
      </a:spcBef>
      <a:spcAft>
        <a:spcPct val="0"/>
      </a:spcAft>
      <a:defRPr kern="1200">
        <a:solidFill>
          <a:schemeClr val="bg1"/>
        </a:solidFill>
        <a:latin typeface="Arial" charset="0"/>
        <a:ea typeface="MS Gothic" pitchFamily="49" charset="-128"/>
        <a:cs typeface="+mn-cs"/>
      </a:defRPr>
    </a:lvl1pPr>
    <a:lvl2pPr marL="742950" indent="-285750" algn="l" defTabSz="457200" rtl="0" fontAlgn="base">
      <a:spcBef>
        <a:spcPct val="0"/>
      </a:spcBef>
      <a:spcAft>
        <a:spcPct val="0"/>
      </a:spcAft>
      <a:defRPr kern="1200">
        <a:solidFill>
          <a:schemeClr val="bg1"/>
        </a:solidFill>
        <a:latin typeface="Arial" charset="0"/>
        <a:ea typeface="MS Gothic" pitchFamily="49" charset="-128"/>
        <a:cs typeface="+mn-cs"/>
      </a:defRPr>
    </a:lvl2pPr>
    <a:lvl3pPr marL="1143000" indent="-228600" algn="l" defTabSz="457200" rtl="0" fontAlgn="base">
      <a:spcBef>
        <a:spcPct val="0"/>
      </a:spcBef>
      <a:spcAft>
        <a:spcPct val="0"/>
      </a:spcAft>
      <a:defRPr kern="1200">
        <a:solidFill>
          <a:schemeClr val="bg1"/>
        </a:solidFill>
        <a:latin typeface="Arial" charset="0"/>
        <a:ea typeface="MS Gothic" pitchFamily="49" charset="-128"/>
        <a:cs typeface="+mn-cs"/>
      </a:defRPr>
    </a:lvl3pPr>
    <a:lvl4pPr marL="1600200" indent="-228600" algn="l" defTabSz="457200" rtl="0" fontAlgn="base">
      <a:spcBef>
        <a:spcPct val="0"/>
      </a:spcBef>
      <a:spcAft>
        <a:spcPct val="0"/>
      </a:spcAft>
      <a:defRPr kern="1200">
        <a:solidFill>
          <a:schemeClr val="bg1"/>
        </a:solidFill>
        <a:latin typeface="Arial" charset="0"/>
        <a:ea typeface="MS Gothic" pitchFamily="49" charset="-128"/>
        <a:cs typeface="+mn-cs"/>
      </a:defRPr>
    </a:lvl4pPr>
    <a:lvl5pPr marL="2057400" indent="-228600" algn="l" defTabSz="457200" rtl="0" fontAlgn="base">
      <a:spcBef>
        <a:spcPct val="0"/>
      </a:spcBef>
      <a:spcAft>
        <a:spcPct val="0"/>
      </a:spcAft>
      <a:defRPr kern="1200">
        <a:solidFill>
          <a:schemeClr val="bg1"/>
        </a:solidFill>
        <a:latin typeface="Arial" charset="0"/>
        <a:ea typeface="MS Gothic" pitchFamily="49" charset="-128"/>
        <a:cs typeface="+mn-cs"/>
      </a:defRPr>
    </a:lvl5pPr>
    <a:lvl6pPr marL="2286000" algn="l" defTabSz="914400" rtl="0" eaLnBrk="1" latinLnBrk="0" hangingPunct="1">
      <a:defRPr kern="1200">
        <a:solidFill>
          <a:schemeClr val="bg1"/>
        </a:solidFill>
        <a:latin typeface="Arial" charset="0"/>
        <a:ea typeface="MS Gothic" pitchFamily="49" charset="-128"/>
        <a:cs typeface="+mn-cs"/>
      </a:defRPr>
    </a:lvl6pPr>
    <a:lvl7pPr marL="2743200" algn="l" defTabSz="914400" rtl="0" eaLnBrk="1" latinLnBrk="0" hangingPunct="1">
      <a:defRPr kern="1200">
        <a:solidFill>
          <a:schemeClr val="bg1"/>
        </a:solidFill>
        <a:latin typeface="Arial" charset="0"/>
        <a:ea typeface="MS Gothic" pitchFamily="49" charset="-128"/>
        <a:cs typeface="+mn-cs"/>
      </a:defRPr>
    </a:lvl7pPr>
    <a:lvl8pPr marL="3200400" algn="l" defTabSz="914400" rtl="0" eaLnBrk="1" latinLnBrk="0" hangingPunct="1">
      <a:defRPr kern="1200">
        <a:solidFill>
          <a:schemeClr val="bg1"/>
        </a:solidFill>
        <a:latin typeface="Arial" charset="0"/>
        <a:ea typeface="MS Gothic" pitchFamily="49" charset="-128"/>
        <a:cs typeface="+mn-cs"/>
      </a:defRPr>
    </a:lvl8pPr>
    <a:lvl9pPr marL="3657600" algn="l" defTabSz="914400" rtl="0" eaLnBrk="1" latinLnBrk="0" hangingPunct="1">
      <a:defRPr kern="1200">
        <a:solidFill>
          <a:schemeClr val="bg1"/>
        </a:solidFill>
        <a:latin typeface="Arial" charset="0"/>
        <a:ea typeface="MS Gothic" pitchFamily="49"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showPr>
  <p:clrMru>
    <a:srgbClr val="080808"/>
    <a:srgbClr val="FF9933"/>
    <a:srgbClr val="336600"/>
    <a:srgbClr val="7A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731" autoAdjust="0"/>
    <p:restoredTop sz="94660"/>
  </p:normalViewPr>
  <p:slideViewPr>
    <p:cSldViewPr>
      <p:cViewPr>
        <p:scale>
          <a:sx n="80" d="100"/>
          <a:sy n="80" d="100"/>
        </p:scale>
        <p:origin x="-270" y="-144"/>
      </p:cViewPr>
      <p:guideLst>
        <p:guide orient="horz" pos="2160"/>
        <p:guide pos="2880"/>
      </p:guideLst>
    </p:cSldViewPr>
  </p:slideViewPr>
  <p:outlineViewPr>
    <p:cViewPr varScale="1">
      <p:scale>
        <a:sx n="170" d="200"/>
        <a:sy n="170" d="200"/>
      </p:scale>
      <p:origin x="-780" y="-84"/>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68" d="100"/>
          <a:sy n="68" d="100"/>
        </p:scale>
        <p:origin x="-2622" y="-10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hangingPunct="0">
              <a:lnSpc>
                <a:spcPct val="93000"/>
              </a:lnSpc>
              <a:buClr>
                <a:srgbClr val="000000"/>
              </a:buClr>
              <a:buSzPct val="100000"/>
              <a:buFont typeface="Times New Roman" pitchFamily="16" charset="0"/>
              <a:buNone/>
              <a:defRPr sz="1200">
                <a:ea typeface="MS Gothic" charset="-128"/>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hangingPunct="0">
              <a:lnSpc>
                <a:spcPct val="93000"/>
              </a:lnSpc>
              <a:buClr>
                <a:srgbClr val="000000"/>
              </a:buClr>
              <a:buSzPct val="100000"/>
              <a:buFont typeface="Times New Roman" pitchFamily="16" charset="0"/>
              <a:buNone/>
              <a:defRPr sz="1200">
                <a:ea typeface="MS Gothic" charset="-128"/>
                <a:cs typeface="+mn-cs"/>
              </a:defRPr>
            </a:lvl1pPr>
          </a:lstStyle>
          <a:p>
            <a:pPr>
              <a:defRPr/>
            </a:pPr>
            <a:fld id="{3C8C93A3-EA46-4001-AE93-8C8CE714ADC3}" type="datetimeFigureOut">
              <a:rPr lang="en-US"/>
              <a:pPr>
                <a:defRPr/>
              </a:pPr>
              <a:t>4/27/2017</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hangingPunct="0">
              <a:lnSpc>
                <a:spcPct val="93000"/>
              </a:lnSpc>
              <a:buClr>
                <a:srgbClr val="000000"/>
              </a:buClr>
              <a:buSzPct val="100000"/>
              <a:buFont typeface="Times New Roman" pitchFamily="16" charset="0"/>
              <a:buNone/>
              <a:defRPr sz="1200">
                <a:ea typeface="MS Gothic" charset="-128"/>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hangingPunct="0">
              <a:lnSpc>
                <a:spcPct val="93000"/>
              </a:lnSpc>
              <a:buClr>
                <a:srgbClr val="000000"/>
              </a:buClr>
              <a:buSzPct val="100000"/>
              <a:buFont typeface="Times New Roman" pitchFamily="16" charset="0"/>
              <a:buNone/>
              <a:defRPr sz="1200">
                <a:ea typeface="MS Gothic" charset="-128"/>
                <a:cs typeface="+mn-cs"/>
              </a:defRPr>
            </a:lvl1pPr>
          </a:lstStyle>
          <a:p>
            <a:pPr>
              <a:defRPr/>
            </a:pPr>
            <a:fld id="{1216C4CF-F440-46A2-AFD7-B85FA19EEE13}"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3" name="AutoShape 1"/>
          <p:cNvSpPr>
            <a:spLocks noChangeArrowheads="1"/>
          </p:cNvSpPr>
          <p:nvPr/>
        </p:nvSpPr>
        <p:spPr bwMode="auto">
          <a:xfrm>
            <a:off x="0" y="0"/>
            <a:ext cx="6858000" cy="9144000"/>
          </a:xfrm>
          <a:prstGeom prst="roundRect">
            <a:avLst>
              <a:gd name="adj" fmla="val 23"/>
            </a:avLst>
          </a:prstGeom>
          <a:solidFill>
            <a:srgbClr val="FFFFFF"/>
          </a:solidFill>
          <a:ln w="9360">
            <a:noFill/>
            <a:miter lim="800000"/>
            <a:headEnd/>
            <a:tailEnd/>
          </a:ln>
          <a:effectLst/>
        </p:spPr>
        <p:txBody>
          <a:bodyPr wrap="none" anchor="ctr"/>
          <a:lstStyle/>
          <a:p>
            <a:pPr hangingPunct="0">
              <a:lnSpc>
                <a:spcPct val="93000"/>
              </a:lnSpc>
              <a:buClr>
                <a:srgbClr val="000000"/>
              </a:buClr>
              <a:buSzPct val="100000"/>
              <a:buFont typeface="Times New Roman" pitchFamily="16" charset="0"/>
              <a:buNone/>
              <a:defRPr/>
            </a:pPr>
            <a:endParaRPr lang="en-US">
              <a:ea typeface="MS Gothic" charset="-128"/>
            </a:endParaRPr>
          </a:p>
        </p:txBody>
      </p:sp>
      <p:sp>
        <p:nvSpPr>
          <p:cNvPr id="34819" name="Rectangle 2"/>
          <p:cNvSpPr>
            <a:spLocks noGrp="1" noRot="1" noChangeAspect="1" noChangeArrowheads="1"/>
          </p:cNvSpPr>
          <p:nvPr>
            <p:ph type="sldImg"/>
          </p:nvPr>
        </p:nvSpPr>
        <p:spPr bwMode="auto">
          <a:xfrm>
            <a:off x="1371600" y="763588"/>
            <a:ext cx="5026025" cy="3768725"/>
          </a:xfrm>
          <a:prstGeom prst="rect">
            <a:avLst/>
          </a:prstGeom>
          <a:noFill/>
          <a:ln w="9525">
            <a:noFill/>
            <a:round/>
            <a:headEnd/>
            <a:tailEnd/>
          </a:ln>
        </p:spPr>
      </p:sp>
      <p:sp>
        <p:nvSpPr>
          <p:cNvPr id="3075" name="Rectangle 3"/>
          <p:cNvSpPr>
            <a:spLocks noGrp="1" noChangeArrowheads="1"/>
          </p:cNvSpPr>
          <p:nvPr>
            <p:ph type="body"/>
          </p:nvPr>
        </p:nvSpPr>
        <p:spPr bwMode="auto">
          <a:xfrm>
            <a:off x="777875" y="4776788"/>
            <a:ext cx="6215063" cy="4522787"/>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p>
            <a:pPr lvl="0"/>
            <a:endParaRPr lang="en-US" noProof="0" smtClean="0"/>
          </a:p>
        </p:txBody>
      </p:sp>
      <p:sp>
        <p:nvSpPr>
          <p:cNvPr id="3076" name="Rectangle 4"/>
          <p:cNvSpPr>
            <a:spLocks noGrp="1" noChangeArrowheads="1"/>
          </p:cNvSpPr>
          <p:nvPr>
            <p:ph type="hdr"/>
          </p:nvPr>
        </p:nvSpPr>
        <p:spPr bwMode="auto">
          <a:xfrm>
            <a:off x="0" y="0"/>
            <a:ext cx="3370263" cy="500063"/>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hangingPunct="0">
              <a:lnSpc>
                <a:spcPct val="95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ea typeface="MS Gothic" charset="-128"/>
                <a:cs typeface="+mn-cs"/>
              </a:defRPr>
            </a:lvl1pPr>
          </a:lstStyle>
          <a:p>
            <a:pPr>
              <a:defRPr/>
            </a:pPr>
            <a:endParaRPr lang="en-US"/>
          </a:p>
        </p:txBody>
      </p:sp>
      <p:sp>
        <p:nvSpPr>
          <p:cNvPr id="3077" name="Rectangle 5"/>
          <p:cNvSpPr>
            <a:spLocks noGrp="1" noChangeArrowheads="1"/>
          </p:cNvSpPr>
          <p:nvPr>
            <p:ph type="dt"/>
          </p:nvPr>
        </p:nvSpPr>
        <p:spPr bwMode="auto">
          <a:xfrm>
            <a:off x="4398963" y="0"/>
            <a:ext cx="3370262" cy="500063"/>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algn="r" hangingPunct="0">
              <a:lnSpc>
                <a:spcPct val="95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ea typeface="MS Gothic" charset="-128"/>
                <a:cs typeface="+mn-cs"/>
              </a:defRPr>
            </a:lvl1pPr>
          </a:lstStyle>
          <a:p>
            <a:pPr>
              <a:defRPr/>
            </a:pPr>
            <a:endParaRPr lang="en-US"/>
          </a:p>
        </p:txBody>
      </p:sp>
      <p:sp>
        <p:nvSpPr>
          <p:cNvPr id="3078" name="Rectangle 6"/>
          <p:cNvSpPr>
            <a:spLocks noGrp="1" noChangeArrowheads="1"/>
          </p:cNvSpPr>
          <p:nvPr>
            <p:ph type="ftr"/>
          </p:nvPr>
        </p:nvSpPr>
        <p:spPr bwMode="auto">
          <a:xfrm>
            <a:off x="0" y="9555163"/>
            <a:ext cx="3370263" cy="500062"/>
          </a:xfrm>
          <a:prstGeom prst="rect">
            <a:avLst/>
          </a:prstGeom>
          <a:noFill/>
          <a:ln w="9525">
            <a:noFill/>
            <a:round/>
            <a:headEnd/>
            <a:tailEnd/>
          </a:ln>
          <a:effectLst/>
        </p:spPr>
        <p:txBody>
          <a:bodyPr vert="horz" wrap="square" lIns="0" tIns="0" rIns="0" bIns="0" numCol="1" anchor="b" anchorCtr="0" compatLnSpc="1">
            <a:prstTxWarp prst="textNoShape">
              <a:avLst/>
            </a:prstTxWarp>
          </a:bodyPr>
          <a:lstStyle>
            <a:lvl1pPr hangingPunct="0">
              <a:lnSpc>
                <a:spcPct val="95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ea typeface="MS Gothic" charset="-128"/>
                <a:cs typeface="+mn-cs"/>
              </a:defRPr>
            </a:lvl1pPr>
          </a:lstStyle>
          <a:p>
            <a:pPr>
              <a:defRPr/>
            </a:pPr>
            <a:endParaRPr lang="en-US"/>
          </a:p>
        </p:txBody>
      </p:sp>
      <p:sp>
        <p:nvSpPr>
          <p:cNvPr id="3079" name="Rectangle 7"/>
          <p:cNvSpPr>
            <a:spLocks noGrp="1" noChangeArrowheads="1"/>
          </p:cNvSpPr>
          <p:nvPr>
            <p:ph type="sldNum"/>
          </p:nvPr>
        </p:nvSpPr>
        <p:spPr bwMode="auto">
          <a:xfrm>
            <a:off x="4398963" y="9555163"/>
            <a:ext cx="3370262" cy="500062"/>
          </a:xfrm>
          <a:prstGeom prst="rect">
            <a:avLst/>
          </a:prstGeom>
          <a:noFill/>
          <a:ln w="9525">
            <a:noFill/>
            <a:round/>
            <a:headEnd/>
            <a:tailEnd/>
          </a:ln>
          <a:effectLst/>
        </p:spPr>
        <p:txBody>
          <a:bodyPr vert="horz" wrap="square" lIns="0" tIns="0" rIns="0" bIns="0" numCol="1" anchor="b" anchorCtr="0" compatLnSpc="1">
            <a:prstTxWarp prst="textNoShape">
              <a:avLst/>
            </a:prstTxWarp>
          </a:bodyPr>
          <a:lstStyle>
            <a:lvl1pPr algn="r" hangingPunct="0">
              <a:lnSpc>
                <a:spcPct val="95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ea typeface="MS Gothic" charset="-128"/>
                <a:cs typeface="+mn-cs"/>
              </a:defRPr>
            </a:lvl1pPr>
          </a:lstStyle>
          <a:p>
            <a:pPr>
              <a:defRPr/>
            </a:pPr>
            <a:fld id="{E36AD2BD-1682-41D9-9695-8A70278D5EA8}"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1pPr>
    <a:lvl2pPr marL="742950" indent="-285750"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2pPr>
    <a:lvl3pPr marL="1143000" indent="-228600"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3pPr>
    <a:lvl4pPr marL="1600200" indent="-228600"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4pPr>
    <a:lvl5pPr marL="2057400" indent="-228600"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8914" name="Rectangle 7"/>
          <p:cNvSpPr>
            <a:spLocks noGrp="1" noChangeArrowheads="1"/>
          </p:cNvSpPr>
          <p:nvPr>
            <p:ph type="sldNum" sz="quarter"/>
          </p:nvPr>
        </p:nvSpPr>
        <p:spPr/>
        <p:txBody>
          <a:bodyPr/>
          <a:lstStyle/>
          <a:p>
            <a:pPr>
              <a:buFont typeface="Times New Roman" pitchFamily="18" charset="0"/>
              <a:buNone/>
              <a:defRPr/>
            </a:pPr>
            <a:fld id="{94CD257B-B64E-43E2-A68D-DC3017900577}" type="slidenum">
              <a:rPr lang="en-US" smtClean="0">
                <a:latin typeface="Times New Roman" pitchFamily="18" charset="0"/>
                <a:ea typeface="MS Gothic" pitchFamily="49" charset="-128"/>
              </a:rPr>
              <a:pPr>
                <a:buFont typeface="Times New Roman" pitchFamily="18" charset="0"/>
                <a:buNone/>
                <a:defRPr/>
              </a:pPr>
              <a:t>1</a:t>
            </a:fld>
            <a:endParaRPr lang="en-US" smtClean="0">
              <a:latin typeface="Times New Roman" pitchFamily="18" charset="0"/>
              <a:ea typeface="MS Gothic" pitchFamily="49" charset="-128"/>
            </a:endParaRPr>
          </a:p>
        </p:txBody>
      </p:sp>
      <p:sp>
        <p:nvSpPr>
          <p:cNvPr id="35843" name="Text Box 1"/>
          <p:cNvSpPr txBox="1">
            <a:spLocks noChangeArrowheads="1"/>
          </p:cNvSpPr>
          <p:nvPr/>
        </p:nvSpPr>
        <p:spPr bwMode="auto">
          <a:xfrm>
            <a:off x="1371600" y="763588"/>
            <a:ext cx="5029200" cy="3771900"/>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5844" name="Rectangle 2"/>
          <p:cNvSpPr>
            <a:spLocks noGrp="1" noChangeArrowheads="1"/>
          </p:cNvSpPr>
          <p:nvPr>
            <p:ph type="body"/>
          </p:nvPr>
        </p:nvSpPr>
        <p:spPr>
          <a:xfrm>
            <a:off x="777875" y="4776788"/>
            <a:ext cx="6216650" cy="4525962"/>
          </a:xfrm>
          <a:noFill/>
          <a:ln/>
        </p:spPr>
        <p:txBody>
          <a:bodyPr wrap="none" anchor="ctr"/>
          <a:lstStyle/>
          <a:p>
            <a:endParaRPr lang="en-US" smtClean="0">
              <a:latin typeface="Times New Roman"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2</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a:t>
            </a:fld>
            <a:endParaRPr lang="en-US">
              <a:solidFill>
                <a:srgbClr val="000000"/>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3</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a:t>
            </a:fld>
            <a:endParaRPr lang="en-US">
              <a:solidFill>
                <a:srgbClr val="000000"/>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4</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4</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4</a:t>
            </a:fld>
            <a:endParaRPr lang="en-US">
              <a:solidFill>
                <a:srgbClr val="000000"/>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5</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5</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5</a:t>
            </a:fld>
            <a:endParaRPr lang="en-US">
              <a:solidFill>
                <a:srgbClr val="000000"/>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6</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6</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6</a:t>
            </a:fld>
            <a:endParaRPr lang="en-US">
              <a:solidFill>
                <a:srgbClr val="000000"/>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7</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7</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7</a:t>
            </a:fld>
            <a:endParaRPr lang="en-US">
              <a:solidFill>
                <a:srgbClr val="000000"/>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8</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8</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8</a:t>
            </a:fld>
            <a:endParaRPr lang="en-US">
              <a:solidFill>
                <a:srgbClr val="000000"/>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9</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9</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9</a:t>
            </a:fld>
            <a:endParaRPr lang="en-US">
              <a:solidFill>
                <a:srgbClr val="000000"/>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10</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10</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10</a:t>
            </a:fld>
            <a:endParaRPr lang="en-US">
              <a:solidFill>
                <a:srgbClr val="000000"/>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11</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11</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11</a:t>
            </a:fld>
            <a:endParaRPr lang="en-US">
              <a:solidFill>
                <a:srgbClr val="000000"/>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12</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12</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12</a:t>
            </a:fld>
            <a:endParaRPr lang="en-US">
              <a:solidFill>
                <a:srgbClr val="000000"/>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13</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13</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13</a:t>
            </a:fld>
            <a:endParaRPr lang="en-US">
              <a:solidFill>
                <a:srgbClr val="000000"/>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14</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14</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14</a:t>
            </a:fld>
            <a:endParaRPr lang="en-US">
              <a:solidFill>
                <a:srgbClr val="000000"/>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15</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15</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15</a:t>
            </a:fld>
            <a:endParaRPr lang="en-US">
              <a:solidFill>
                <a:srgbClr val="000000"/>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16</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16</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16</a:t>
            </a:fld>
            <a:endParaRPr lang="en-US">
              <a:solidFill>
                <a:srgbClr val="000000"/>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17</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17</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17</a:t>
            </a:fld>
            <a:endParaRPr lang="en-US">
              <a:solidFill>
                <a:srgbClr val="000000"/>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18</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18</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18</a:t>
            </a:fld>
            <a:endParaRPr lang="en-US">
              <a:solidFill>
                <a:srgbClr val="000000"/>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19</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19</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19</a:t>
            </a:fld>
            <a:endParaRPr lang="en-US">
              <a:solidFill>
                <a:srgbClr val="000000"/>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20</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20</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20</a:t>
            </a:fld>
            <a:endParaRPr lang="en-US">
              <a:solidFill>
                <a:srgbClr val="000000"/>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21</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21</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21</a:t>
            </a:fld>
            <a:endParaRPr lang="en-US">
              <a:solidFill>
                <a:srgbClr val="000000"/>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22</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22</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22</a:t>
            </a:fld>
            <a:endParaRPr lang="en-US">
              <a:solidFill>
                <a:srgbClr val="000000"/>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23</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23</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23</a:t>
            </a:fld>
            <a:endParaRPr lang="en-US">
              <a:solidFill>
                <a:srgbClr val="000000"/>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24</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24</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24</a:t>
            </a:fld>
            <a:endParaRPr lang="en-US">
              <a:solidFill>
                <a:srgbClr val="000000"/>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25</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25</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25</a:t>
            </a:fld>
            <a:endParaRPr lang="en-US">
              <a:solidFill>
                <a:srgbClr val="000000"/>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26</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26</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26</a:t>
            </a:fld>
            <a:endParaRPr lang="en-US">
              <a:solidFill>
                <a:srgbClr val="000000"/>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27</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27</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27</a:t>
            </a:fld>
            <a:endParaRPr lang="en-US">
              <a:solidFill>
                <a:srgbClr val="000000"/>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28</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28</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28</a:t>
            </a:fld>
            <a:endParaRPr lang="en-US">
              <a:solidFill>
                <a:srgbClr val="000000"/>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29</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29</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29</a:t>
            </a:fld>
            <a:endParaRPr lang="en-US">
              <a:solidFill>
                <a:srgbClr val="000000"/>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30</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30</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30</a:t>
            </a:fld>
            <a:endParaRPr lang="en-US">
              <a:solidFill>
                <a:srgbClr val="000000"/>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31</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31</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31</a:t>
            </a:fld>
            <a:endParaRPr lang="en-US">
              <a:solidFill>
                <a:srgbClr val="000000"/>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32</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32</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32</a:t>
            </a:fld>
            <a:endParaRPr lang="en-US">
              <a:solidFill>
                <a:srgbClr val="000000"/>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33</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33</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33</a:t>
            </a:fld>
            <a:endParaRPr lang="en-US">
              <a:solidFill>
                <a:srgbClr val="000000"/>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34</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34</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34</a:t>
            </a:fld>
            <a:endParaRPr lang="en-US">
              <a:solidFill>
                <a:srgbClr val="000000"/>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35</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35</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35</a:t>
            </a:fld>
            <a:endParaRPr lang="en-US">
              <a:solidFill>
                <a:srgbClr val="000000"/>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5538" name="Rectangle 7"/>
          <p:cNvSpPr>
            <a:spLocks noGrp="1" noChangeArrowheads="1"/>
          </p:cNvSpPr>
          <p:nvPr>
            <p:ph type="sldNum" sz="quarter"/>
          </p:nvPr>
        </p:nvSpPr>
        <p:spPr/>
        <p:txBody>
          <a:bodyPr/>
          <a:lstStyle/>
          <a:p>
            <a:pPr>
              <a:buFont typeface="Times New Roman" pitchFamily="18" charset="0"/>
              <a:buNone/>
              <a:defRPr/>
            </a:pPr>
            <a:fld id="{182ACBFA-D51B-47E1-9006-3E6D4C37A85E}" type="slidenum">
              <a:rPr lang="en-US" smtClean="0">
                <a:latin typeface="Times New Roman" pitchFamily="18" charset="0"/>
                <a:ea typeface="MS Gothic" pitchFamily="49" charset="-128"/>
              </a:rPr>
              <a:pPr>
                <a:buFont typeface="Times New Roman" pitchFamily="18" charset="0"/>
                <a:buNone/>
                <a:defRPr/>
              </a:pPr>
              <a:t>36</a:t>
            </a:fld>
            <a:endParaRPr lang="en-US" smtClean="0">
              <a:latin typeface="Times New Roman" pitchFamily="18" charset="0"/>
              <a:ea typeface="MS Gothic" pitchFamily="49" charset="-128"/>
            </a:endParaRPr>
          </a:p>
        </p:txBody>
      </p:sp>
      <p:sp>
        <p:nvSpPr>
          <p:cNvPr id="60419" name="Text Box 1"/>
          <p:cNvSpPr txBox="1">
            <a:spLocks noChangeArrowheads="1"/>
          </p:cNvSpPr>
          <p:nvPr/>
        </p:nvSpPr>
        <p:spPr bwMode="auto">
          <a:xfrm>
            <a:off x="1371600" y="763588"/>
            <a:ext cx="5029200" cy="3771900"/>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60420" name="Rectangle 2"/>
          <p:cNvSpPr>
            <a:spLocks noGrp="1" noChangeArrowheads="1"/>
          </p:cNvSpPr>
          <p:nvPr>
            <p:ph type="body"/>
          </p:nvPr>
        </p:nvSpPr>
        <p:spPr>
          <a:xfrm>
            <a:off x="777875" y="4776788"/>
            <a:ext cx="6216650" cy="4525962"/>
          </a:xfrm>
          <a:noFill/>
          <a:ln/>
        </p:spPr>
        <p:txBody>
          <a:bodyPr wrap="none" anchor="ctr"/>
          <a:lstStyle/>
          <a:p>
            <a:endParaRPr lang="en-US" smtClean="0">
              <a:latin typeface="Times New Roman"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Master" Target="../slideMasters/slideMaster1.xml"/><Relationship Id="rId1" Type="http://schemas.openxmlformats.org/officeDocument/2006/relationships/themeOverride" Target="../theme/themeOverride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ight Triangle 3"/>
          <p:cNvSpPr/>
          <p:nvPr/>
        </p:nvSpPr>
        <p:spPr>
          <a:xfrm>
            <a:off x="0" y="4664075"/>
            <a:ext cx="9150350"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lnSpc>
                <a:spcPct val="93000"/>
              </a:lnSpc>
              <a:buClr>
                <a:srgbClr val="000000"/>
              </a:buClr>
              <a:buSzPct val="100000"/>
              <a:buFont typeface="Times New Roman" pitchFamily="16" charset="0"/>
              <a:buNone/>
              <a:defRPr/>
            </a:pPr>
            <a:endParaRPr lang="en-US"/>
          </a:p>
        </p:txBody>
      </p:sp>
      <p:grpSp>
        <p:nvGrpSpPr>
          <p:cNvPr id="5" name="Group 15"/>
          <p:cNvGrpSpPr>
            <a:grpSpLocks/>
          </p:cNvGrpSpPr>
          <p:nvPr/>
        </p:nvGrpSpPr>
        <p:grpSpPr bwMode="auto">
          <a:xfrm>
            <a:off x="-3175" y="4953000"/>
            <a:ext cx="9147175" cy="1911350"/>
            <a:chOff x="-3765" y="4832896"/>
            <a:chExt cx="9147765" cy="2032192"/>
          </a:xfrm>
        </p:grpSpPr>
        <p:sp>
          <p:nvSpPr>
            <p:cNvPr id="6" name="Freeform 5"/>
            <p:cNvSpPr>
              <a:spLocks/>
            </p:cNvSpPr>
            <p:nvPr/>
          </p:nvSpPr>
          <p:spPr bwMode="auto">
            <a:xfrm>
              <a:off x="1687032" y="4832896"/>
              <a:ext cx="7456968" cy="51817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hangingPunct="0">
                <a:lnSpc>
                  <a:spcPct val="93000"/>
                </a:lnSpc>
                <a:buClr>
                  <a:srgbClr val="000000"/>
                </a:buClr>
                <a:buSzPct val="100000"/>
                <a:buFont typeface="Times New Roman" pitchFamily="16" charset="0"/>
                <a:buNone/>
                <a:defRPr/>
              </a:pPr>
              <a:endParaRPr lang="en-US">
                <a:ea typeface="MS Gothic" charset="-128"/>
              </a:endParaRPr>
            </a:p>
          </p:txBody>
        </p:sp>
        <p:sp>
          <p:nvSpPr>
            <p:cNvPr id="7" name="Freeform 6"/>
            <p:cNvSpPr>
              <a:spLocks/>
            </p:cNvSpPr>
            <p:nvPr/>
          </p:nvSpPr>
          <p:spPr bwMode="auto">
            <a:xfrm>
              <a:off x="35926" y="5135025"/>
              <a:ext cx="9108074" cy="838869"/>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hangingPunct="0">
                <a:lnSpc>
                  <a:spcPct val="93000"/>
                </a:lnSpc>
                <a:buClr>
                  <a:srgbClr val="000000"/>
                </a:buClr>
                <a:buSzPct val="100000"/>
                <a:buFont typeface="Times New Roman" pitchFamily="16" charset="0"/>
                <a:buNone/>
                <a:defRPr/>
              </a:pPr>
              <a:endParaRPr lang="en-US">
                <a:ea typeface="MS Gothic" charset="-128"/>
              </a:endParaRPr>
            </a:p>
          </p:txBody>
        </p:sp>
        <p:sp>
          <p:nvSpPr>
            <p:cNvPr id="8" name="Freeform 7"/>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a:lnSpc>
                  <a:spcPct val="93000"/>
                </a:lnSpc>
                <a:buClr>
                  <a:srgbClr val="000000"/>
                </a:buClr>
                <a:buSzPct val="100000"/>
                <a:buFont typeface="Times New Roman" pitchFamily="16" charset="0"/>
                <a:buNone/>
                <a:defRPr/>
              </a:pPr>
              <a:endParaRPr lang="en-US"/>
            </a:p>
          </p:txBody>
        </p:sp>
        <p:cxnSp>
          <p:nvCxnSpPr>
            <p:cNvPr id="10" name="Straight Connector 9"/>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9" name="Title 8"/>
          <p:cNvSpPr>
            <a:spLocks noGrp="1"/>
          </p:cNvSpPr>
          <p:nvPr>
            <p:ph type="ctrTitle"/>
          </p:nvPr>
        </p:nvSpPr>
        <p:spPr>
          <a:xfrm>
            <a:off x="685800" y="1752601"/>
            <a:ext cx="7772400" cy="1829761"/>
          </a:xfrm>
        </p:spPr>
        <p:txBody>
          <a:bodyPr anchor="b"/>
          <a:lstStyle>
            <a:lvl1pPr algn="r">
              <a:defRPr sz="4800" b="1">
                <a:solidFill>
                  <a:schemeClr val="tx2"/>
                </a:solidFill>
                <a:effectLst>
                  <a:outerShdw blurRad="31750" dist="25400" dir="5400000" algn="tl" rotWithShape="0">
                    <a:srgbClr val="000000">
                      <a:alpha val="25000"/>
                    </a:srgbClr>
                  </a:outerShdw>
                </a:effectLst>
              </a:defRPr>
            </a:lvl1pPr>
            <a:extLst/>
          </a:lstStyle>
          <a:p>
            <a:r>
              <a:rPr lang="en-US" smtClean="0"/>
              <a:t>Click to edit Master title style</a:t>
            </a:r>
            <a:endParaRPr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a:p>
        </p:txBody>
      </p:sp>
      <p:sp>
        <p:nvSpPr>
          <p:cNvPr id="11" name="Date Placeholder 29"/>
          <p:cNvSpPr>
            <a:spLocks noGrp="1"/>
          </p:cNvSpPr>
          <p:nvPr>
            <p:ph type="dt" sz="half" idx="10"/>
          </p:nvPr>
        </p:nvSpPr>
        <p:spPr/>
        <p:txBody>
          <a:bodyPr/>
          <a:lstStyle>
            <a:lvl1pPr>
              <a:defRPr>
                <a:solidFill>
                  <a:srgbClr val="FFFFFF"/>
                </a:solidFill>
              </a:defRPr>
            </a:lvl1pPr>
            <a:extLst/>
          </a:lstStyle>
          <a:p>
            <a:pPr>
              <a:defRPr/>
            </a:pPr>
            <a:r>
              <a:rPr lang="en-US"/>
              <a:t>5/5/16</a:t>
            </a:r>
          </a:p>
        </p:txBody>
      </p:sp>
      <p:sp>
        <p:nvSpPr>
          <p:cNvPr id="12" name="Footer Placeholder 18"/>
          <p:cNvSpPr>
            <a:spLocks noGrp="1"/>
          </p:cNvSpPr>
          <p:nvPr>
            <p:ph type="ftr" sz="quarter" idx="11"/>
          </p:nvPr>
        </p:nvSpPr>
        <p:spPr/>
        <p:txBody>
          <a:bodyPr/>
          <a:lstStyle>
            <a:lvl1pPr>
              <a:defRPr>
                <a:solidFill>
                  <a:schemeClr val="accent1">
                    <a:tint val="20000"/>
                  </a:schemeClr>
                </a:solidFill>
              </a:defRPr>
            </a:lvl1pPr>
            <a:extLst/>
          </a:lstStyle>
          <a:p>
            <a:pPr>
              <a:defRPr/>
            </a:pPr>
            <a:endParaRPr lang="en-US"/>
          </a:p>
        </p:txBody>
      </p:sp>
      <p:sp>
        <p:nvSpPr>
          <p:cNvPr id="13" name="Slide Number Placeholder 26"/>
          <p:cNvSpPr>
            <a:spLocks noGrp="1"/>
          </p:cNvSpPr>
          <p:nvPr>
            <p:ph type="sldNum" sz="quarter" idx="12"/>
          </p:nvPr>
        </p:nvSpPr>
        <p:spPr/>
        <p:txBody>
          <a:bodyPr/>
          <a:lstStyle>
            <a:lvl1pPr>
              <a:defRPr>
                <a:solidFill>
                  <a:srgbClr val="FFFFFF"/>
                </a:solidFill>
              </a:defRPr>
            </a:lvl1pPr>
            <a:extLst/>
          </a:lstStyle>
          <a:p>
            <a:pPr>
              <a:defRPr/>
            </a:pPr>
            <a:fld id="{0B6E69FD-1A87-48B3-9457-37BC4685EBD7}" type="slidenum">
              <a:rPr lang="en-US"/>
              <a:pPr>
                <a:defRPr/>
              </a:pPr>
              <a:t>‹#›</a:t>
            </a:fld>
            <a:fld id="{84F37191-21F8-4EDB-B5BA-8C46C54B6083}"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itle 6"/>
          <p:cNvSpPr>
            <a:spLocks noGrp="1"/>
          </p:cNvSpPr>
          <p:nvPr>
            <p:ph type="title"/>
          </p:nvPr>
        </p:nvSpPr>
        <p:spPr/>
        <p:txBody>
          <a:bodyPr rtlCol="0"/>
          <a:lstStyle>
            <a:extLst/>
          </a:lstStyle>
          <a:p>
            <a:r>
              <a:rPr lang="en-US" smtClean="0"/>
              <a:t>Click to edit Master title style</a:t>
            </a:r>
            <a:endParaRPr lang="en-US"/>
          </a:p>
        </p:txBody>
      </p:sp>
      <p:sp>
        <p:nvSpPr>
          <p:cNvPr id="4" name="Date Placeholder 9"/>
          <p:cNvSpPr>
            <a:spLocks noGrp="1"/>
          </p:cNvSpPr>
          <p:nvPr>
            <p:ph type="dt" sz="half" idx="10"/>
          </p:nvPr>
        </p:nvSpPr>
        <p:spPr/>
        <p:txBody>
          <a:bodyPr/>
          <a:lstStyle>
            <a:lvl1pPr>
              <a:defRPr/>
            </a:lvl1pPr>
          </a:lstStyle>
          <a:p>
            <a:pPr>
              <a:defRPr/>
            </a:pPr>
            <a:r>
              <a:rPr lang="en-US"/>
              <a:t>5/5/16</a:t>
            </a:r>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0E74E40F-C0DE-4B87-9386-F6E5E638E344}" type="slidenum">
              <a:rPr lang="en-US"/>
              <a:pPr>
                <a:defRPr/>
              </a:pPr>
              <a:t>‹#›</a:t>
            </a:fld>
            <a:fld id="{98F2C53C-1BFD-48FB-90C8-DDCA1EFC397A}"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4" name="Chevron 3"/>
          <p:cNvSpPr/>
          <p:nvPr/>
        </p:nvSpPr>
        <p:spPr>
          <a:xfrm>
            <a:off x="3636963" y="3005138"/>
            <a:ext cx="182562"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nSpc>
                <a:spcPct val="93000"/>
              </a:lnSpc>
              <a:buClr>
                <a:srgbClr val="000000"/>
              </a:buClr>
              <a:buSzPct val="100000"/>
              <a:buFont typeface="Times New Roman" pitchFamily="16" charset="0"/>
              <a:buNone/>
              <a:defRPr/>
            </a:pPr>
            <a:endParaRPr lang="en-US"/>
          </a:p>
        </p:txBody>
      </p:sp>
      <p:sp>
        <p:nvSpPr>
          <p:cNvPr id="5" name="Chevron 4"/>
          <p:cNvSpPr/>
          <p:nvPr/>
        </p:nvSpPr>
        <p:spPr>
          <a:xfrm>
            <a:off x="3449638" y="3005138"/>
            <a:ext cx="18415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nSpc>
                <a:spcPct val="93000"/>
              </a:lnSpc>
              <a:buClr>
                <a:srgbClr val="000000"/>
              </a:buClr>
              <a:buSzPct val="100000"/>
              <a:buFont typeface="Times New Roman" pitchFamily="16" charset="0"/>
              <a:buNone/>
              <a:defRPr/>
            </a:pPr>
            <a:endParaRPr lang="en-US"/>
          </a:p>
        </p:txBody>
      </p:sp>
      <p:sp>
        <p:nvSpPr>
          <p:cNvPr id="2" name="Title 1"/>
          <p:cNvSpPr>
            <a:spLocks noGrp="1"/>
          </p:cNvSpPr>
          <p:nvPr>
            <p:ph type="title"/>
          </p:nvPr>
        </p:nvSpPr>
        <p:spPr>
          <a:xfrm>
            <a:off x="722376" y="1059712"/>
            <a:ext cx="7772400" cy="1828800"/>
          </a:xfrm>
        </p:spPr>
        <p:txBody>
          <a:bodyPr anchor="b"/>
          <a:lstStyle>
            <a:lvl1pPr algn="r">
              <a:buNone/>
              <a:defRPr sz="4800" b="1" cap="none" baseline="0">
                <a:effectLst>
                  <a:outerShdw blurRad="31750" dist="25400" dir="5400000" algn="tl" rotWithShape="0">
                    <a:srgbClr val="000000">
                      <a:alpha val="25000"/>
                    </a:srgbClr>
                  </a:outerShdw>
                </a:effectLst>
              </a:defRPr>
            </a:lvl1pPr>
            <a:extLst/>
          </a:lstStyle>
          <a:p>
            <a:r>
              <a:rPr lang="en-US" smtClean="0"/>
              <a:t>Click to edit Master title style</a:t>
            </a:r>
            <a:endParaRPr lang="en-US"/>
          </a:p>
        </p:txBody>
      </p:sp>
      <p:sp>
        <p:nvSpPr>
          <p:cNvPr id="3" name="Text Placeholder 2"/>
          <p:cNvSpPr>
            <a:spLocks noGrp="1"/>
          </p:cNvSpPr>
          <p:nvPr>
            <p:ph type="body" idx="1"/>
          </p:nvPr>
        </p:nvSpPr>
        <p:spPr>
          <a:xfrm>
            <a:off x="3922713" y="2931712"/>
            <a:ext cx="4572000" cy="1454888"/>
          </a:xfrm>
        </p:spPr>
        <p:txBody>
          <a:bodyPr/>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smtClean="0"/>
              <a:t>Click to edit Master text styles</a:t>
            </a:r>
          </a:p>
        </p:txBody>
      </p:sp>
      <p:sp>
        <p:nvSpPr>
          <p:cNvPr id="6" name="Date Placeholder 3"/>
          <p:cNvSpPr>
            <a:spLocks noGrp="1"/>
          </p:cNvSpPr>
          <p:nvPr>
            <p:ph type="dt" sz="half" idx="10"/>
          </p:nvPr>
        </p:nvSpPr>
        <p:spPr/>
        <p:txBody>
          <a:bodyPr/>
          <a:lstStyle>
            <a:lvl1pPr>
              <a:defRPr/>
            </a:lvl1pPr>
            <a:extLst/>
          </a:lstStyle>
          <a:p>
            <a:pPr>
              <a:defRPr/>
            </a:pPr>
            <a:r>
              <a:rPr lang="en-US"/>
              <a:t>5/5/16</a:t>
            </a:r>
          </a:p>
        </p:txBody>
      </p:sp>
      <p:sp>
        <p:nvSpPr>
          <p:cNvPr id="7" name="Footer Placeholder 4"/>
          <p:cNvSpPr>
            <a:spLocks noGrp="1"/>
          </p:cNvSpPr>
          <p:nvPr>
            <p:ph type="ftr" sz="quarter" idx="11"/>
          </p:nvPr>
        </p:nvSpPr>
        <p:spPr/>
        <p:txBody>
          <a:bodyPr/>
          <a:lstStyle>
            <a:lvl1pPr>
              <a:defRPr/>
            </a:lvl1pPr>
            <a:extLst/>
          </a:lstStyle>
          <a:p>
            <a:pPr>
              <a:defRPr/>
            </a:pPr>
            <a:endParaRPr lang="en-US"/>
          </a:p>
        </p:txBody>
      </p:sp>
      <p:sp>
        <p:nvSpPr>
          <p:cNvPr id="8" name="Slide Number Placeholder 5"/>
          <p:cNvSpPr>
            <a:spLocks noGrp="1"/>
          </p:cNvSpPr>
          <p:nvPr>
            <p:ph type="sldNum" sz="quarter" idx="12"/>
          </p:nvPr>
        </p:nvSpPr>
        <p:spPr/>
        <p:txBody>
          <a:bodyPr/>
          <a:lstStyle>
            <a:lvl1pPr>
              <a:defRPr/>
            </a:lvl1pPr>
            <a:extLst/>
          </a:lstStyle>
          <a:p>
            <a:pPr>
              <a:defRPr/>
            </a:pPr>
            <a:fld id="{00C8DAC3-340C-4B61-8E2D-2E0AB9873B09}" type="slidenum">
              <a:rPr lang="en-US"/>
              <a:pPr>
                <a:defRPr/>
              </a:pPr>
              <a:t>‹#›</a:t>
            </a:fld>
            <a:fld id="{67674A0E-9B34-455F-9BF0-75D6FCE2206D}"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Title 7"/>
          <p:cNvSpPr>
            <a:spLocks noGrp="1"/>
          </p:cNvSpPr>
          <p:nvPr>
            <p:ph type="title"/>
          </p:nvPr>
        </p:nvSpPr>
        <p:spPr/>
        <p:txBody>
          <a:bodyPr rtlCol="0"/>
          <a:lstStyle>
            <a:extLst/>
          </a:lstStyle>
          <a:p>
            <a:r>
              <a:rPr lang="en-US" smtClean="0"/>
              <a:t>Click to edit Master title style</a:t>
            </a:r>
            <a:endParaRPr lang="en-US"/>
          </a:p>
        </p:txBody>
      </p:sp>
      <p:sp>
        <p:nvSpPr>
          <p:cNvPr id="5" name="Date Placeholder 4"/>
          <p:cNvSpPr>
            <a:spLocks noGrp="1"/>
          </p:cNvSpPr>
          <p:nvPr>
            <p:ph type="dt" sz="half" idx="10"/>
          </p:nvPr>
        </p:nvSpPr>
        <p:spPr/>
        <p:txBody>
          <a:bodyPr/>
          <a:lstStyle>
            <a:lvl1pPr>
              <a:defRPr/>
            </a:lvl1pPr>
            <a:extLst/>
          </a:lstStyle>
          <a:p>
            <a:pPr>
              <a:defRPr/>
            </a:pPr>
            <a:r>
              <a:rPr lang="en-US"/>
              <a:t>5/5/16</a:t>
            </a:r>
          </a:p>
        </p:txBody>
      </p:sp>
      <p:sp>
        <p:nvSpPr>
          <p:cNvPr id="6" name="Footer Placeholder 5"/>
          <p:cNvSpPr>
            <a:spLocks noGrp="1"/>
          </p:cNvSpPr>
          <p:nvPr>
            <p:ph type="ftr" sz="quarter" idx="11"/>
          </p:nvPr>
        </p:nvSpPr>
        <p:spPr/>
        <p:txBody>
          <a:bodyPr/>
          <a:lstStyle>
            <a:lvl1pPr>
              <a:defRPr/>
            </a:lvl1pPr>
            <a:extLst/>
          </a:lstStyle>
          <a:p>
            <a:pPr>
              <a:defRPr/>
            </a:pPr>
            <a:endParaRPr lang="en-US"/>
          </a:p>
        </p:txBody>
      </p:sp>
      <p:sp>
        <p:nvSpPr>
          <p:cNvPr id="7" name="Slide Number Placeholder 6"/>
          <p:cNvSpPr>
            <a:spLocks noGrp="1"/>
          </p:cNvSpPr>
          <p:nvPr>
            <p:ph type="sldNum" sz="quarter" idx="12"/>
          </p:nvPr>
        </p:nvSpPr>
        <p:spPr/>
        <p:txBody>
          <a:bodyPr/>
          <a:lstStyle>
            <a:lvl1pPr>
              <a:defRPr/>
            </a:lvl1pPr>
            <a:extLst/>
          </a:lstStyle>
          <a:p>
            <a:pPr>
              <a:defRPr/>
            </a:pPr>
            <a:fld id="{5DDC1144-312A-4E9D-B68B-F6668B86E8A8}" type="slidenum">
              <a:rPr lang="en-US"/>
              <a:pPr>
                <a:defRPr/>
              </a:pPr>
              <a:t>‹#›</a:t>
            </a:fld>
            <a:fld id="{33F279F7-968B-4E2F-9F4C-CA11B16A45B3}"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lstStyle>
            <a:lvl1pPr>
              <a:defRPr/>
            </a:lvl1pPr>
            <a:extLst/>
          </a:lstStyle>
          <a:p>
            <a:r>
              <a:rPr lang="en-US" smtClean="0"/>
              <a:t>Click to edit Master title style</a:t>
            </a:r>
            <a:endParaRPr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extLst/>
          </a:lstStyle>
          <a:p>
            <a:pPr>
              <a:defRPr/>
            </a:pPr>
            <a:r>
              <a:rPr lang="en-US"/>
              <a:t>5/5/16</a:t>
            </a:r>
          </a:p>
        </p:txBody>
      </p:sp>
      <p:sp>
        <p:nvSpPr>
          <p:cNvPr id="8" name="Footer Placeholder 7"/>
          <p:cNvSpPr>
            <a:spLocks noGrp="1"/>
          </p:cNvSpPr>
          <p:nvPr>
            <p:ph type="ftr" sz="quarter" idx="11"/>
          </p:nvPr>
        </p:nvSpPr>
        <p:spPr/>
        <p:txBody>
          <a:bodyPr/>
          <a:lstStyle>
            <a:lvl1pPr>
              <a:defRPr/>
            </a:lvl1pPr>
            <a:extLst/>
          </a:lstStyle>
          <a:p>
            <a:pPr>
              <a:defRPr/>
            </a:pPr>
            <a:endParaRPr lang="en-US"/>
          </a:p>
        </p:txBody>
      </p:sp>
      <p:sp>
        <p:nvSpPr>
          <p:cNvPr id="9" name="Slide Number Placeholder 8"/>
          <p:cNvSpPr>
            <a:spLocks noGrp="1"/>
          </p:cNvSpPr>
          <p:nvPr>
            <p:ph type="sldNum" sz="quarter" idx="12"/>
          </p:nvPr>
        </p:nvSpPr>
        <p:spPr/>
        <p:txBody>
          <a:bodyPr/>
          <a:lstStyle>
            <a:lvl1pPr>
              <a:defRPr/>
            </a:lvl1pPr>
            <a:extLst/>
          </a:lstStyle>
          <a:p>
            <a:pPr>
              <a:defRPr/>
            </a:pPr>
            <a:fld id="{0634EC97-8E4D-4751-BAAB-1A427DA12BBC}" type="slidenum">
              <a:rPr lang="en-US"/>
              <a:pPr>
                <a:defRPr/>
              </a:pPr>
              <a:t>‹#›</a:t>
            </a:fld>
            <a:fld id="{A47951E6-8B2C-4444-84CD-DBDCD9A54E9E}" type="slidenum">
              <a:rPr lang="en-US"/>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6" name="Title 5"/>
          <p:cNvSpPr>
            <a:spLocks noGrp="1"/>
          </p:cNvSpPr>
          <p:nvPr>
            <p:ph type="title"/>
          </p:nvPr>
        </p:nvSpPr>
        <p:spPr/>
        <p:txBody>
          <a:bodyPr rtlCol="0"/>
          <a:lstStyle>
            <a:extLst/>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extLst/>
          </a:lstStyle>
          <a:p>
            <a:pPr>
              <a:defRPr/>
            </a:pPr>
            <a:r>
              <a:rPr lang="en-US"/>
              <a:t>5/5/16</a:t>
            </a:r>
          </a:p>
        </p:txBody>
      </p:sp>
      <p:sp>
        <p:nvSpPr>
          <p:cNvPr id="4" name="Footer Placeholder 3"/>
          <p:cNvSpPr>
            <a:spLocks noGrp="1"/>
          </p:cNvSpPr>
          <p:nvPr>
            <p:ph type="ftr" sz="quarter" idx="11"/>
          </p:nvPr>
        </p:nvSpPr>
        <p:spPr/>
        <p:txBody>
          <a:bodyPr/>
          <a:lstStyle>
            <a:lvl1pPr>
              <a:defRPr/>
            </a:lvl1pPr>
            <a:extLst/>
          </a:lstStyle>
          <a:p>
            <a:pPr>
              <a:defRPr/>
            </a:pPr>
            <a:endParaRPr lang="en-US"/>
          </a:p>
        </p:txBody>
      </p:sp>
      <p:sp>
        <p:nvSpPr>
          <p:cNvPr id="5" name="Slide Number Placeholder 4"/>
          <p:cNvSpPr>
            <a:spLocks noGrp="1"/>
          </p:cNvSpPr>
          <p:nvPr>
            <p:ph type="sldNum" sz="quarter" idx="12"/>
          </p:nvPr>
        </p:nvSpPr>
        <p:spPr/>
        <p:txBody>
          <a:bodyPr/>
          <a:lstStyle>
            <a:lvl1pPr>
              <a:defRPr/>
            </a:lvl1pPr>
            <a:extLst/>
          </a:lstStyle>
          <a:p>
            <a:pPr>
              <a:defRPr/>
            </a:pPr>
            <a:fld id="{761EF2EB-FC40-4AB3-8964-67E3D45FA28C}" type="slidenum">
              <a:rPr lang="en-US"/>
              <a:pPr>
                <a:defRPr/>
              </a:pPr>
              <a:t>‹#›</a:t>
            </a:fld>
            <a:fld id="{A8D49B5C-F19C-4E0B-819F-7D544960C8DA}"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r>
              <a:rPr lang="en-US"/>
              <a:t>5/5/16</a:t>
            </a:r>
          </a:p>
        </p:txBody>
      </p:sp>
      <p:sp>
        <p:nvSpPr>
          <p:cNvPr id="3" name="Footer Placeholder 21"/>
          <p:cNvSpPr>
            <a:spLocks noGrp="1"/>
          </p:cNvSpPr>
          <p:nvPr>
            <p:ph type="ftr" sz="quarter" idx="11"/>
          </p:nvPr>
        </p:nvSpPr>
        <p:spPr/>
        <p:txBody>
          <a:bodyPr/>
          <a:lstStyle>
            <a:lvl1pPr>
              <a:defRPr/>
            </a:lvl1pPr>
          </a:lstStyle>
          <a:p>
            <a:pPr>
              <a:defRPr/>
            </a:pPr>
            <a:endParaRPr lang="en-US"/>
          </a:p>
        </p:txBody>
      </p:sp>
      <p:sp>
        <p:nvSpPr>
          <p:cNvPr id="4" name="Slide Number Placeholder 17"/>
          <p:cNvSpPr>
            <a:spLocks noGrp="1"/>
          </p:cNvSpPr>
          <p:nvPr>
            <p:ph type="sldNum" sz="quarter" idx="12"/>
          </p:nvPr>
        </p:nvSpPr>
        <p:spPr/>
        <p:txBody>
          <a:bodyPr/>
          <a:lstStyle>
            <a:lvl1pPr>
              <a:defRPr/>
            </a:lvl1pPr>
          </a:lstStyle>
          <a:p>
            <a:pPr>
              <a:defRPr/>
            </a:pPr>
            <a:fld id="{D662674E-1243-434B-AC24-76F63320126A}" type="slidenum">
              <a:rPr lang="en-US"/>
              <a:pPr>
                <a:defRPr/>
              </a:pPr>
              <a:t>‹#›</a:t>
            </a:fld>
            <a:fld id="{FCF79CAE-CF57-44AB-91C1-2BAE7F509A8B}"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anchor="t">
            <a:noAutofit/>
            <a:sp3d prstMaterial="softEdge">
              <a:bevelT w="0" h="0"/>
            </a:sp3d>
          </a:bodyPr>
          <a:lstStyle>
            <a:lvl1pPr algn="r">
              <a:buNone/>
              <a:defRPr sz="2500" b="0">
                <a:solidFill>
                  <a:schemeClr val="accent1"/>
                </a:solidFill>
                <a:effectLst/>
              </a:defRPr>
            </a:lvl1pPr>
            <a:extLst/>
          </a:lstStyle>
          <a:p>
            <a:r>
              <a:rPr lang="en-US" smtClean="0"/>
              <a:t>Click to edit Master title style</a:t>
            </a:r>
            <a:endParaRPr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a:r>
              <a:rPr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extLst/>
          </a:lstStyle>
          <a:p>
            <a:pPr>
              <a:defRPr/>
            </a:pPr>
            <a:r>
              <a:rPr lang="en-US"/>
              <a:t>5/5/16</a:t>
            </a:r>
          </a:p>
        </p:txBody>
      </p:sp>
      <p:sp>
        <p:nvSpPr>
          <p:cNvPr id="6" name="Footer Placeholder 5"/>
          <p:cNvSpPr>
            <a:spLocks noGrp="1"/>
          </p:cNvSpPr>
          <p:nvPr>
            <p:ph type="ftr" sz="quarter" idx="11"/>
          </p:nvPr>
        </p:nvSpPr>
        <p:spPr/>
        <p:txBody>
          <a:bodyPr/>
          <a:lstStyle>
            <a:lvl1pPr>
              <a:defRPr/>
            </a:lvl1pPr>
            <a:extLst/>
          </a:lstStyle>
          <a:p>
            <a:pPr>
              <a:defRPr/>
            </a:pPr>
            <a:endParaRPr lang="en-US"/>
          </a:p>
        </p:txBody>
      </p:sp>
      <p:sp>
        <p:nvSpPr>
          <p:cNvPr id="7" name="Slide Number Placeholder 6"/>
          <p:cNvSpPr>
            <a:spLocks noGrp="1"/>
          </p:cNvSpPr>
          <p:nvPr>
            <p:ph type="sldNum" sz="quarter" idx="12"/>
          </p:nvPr>
        </p:nvSpPr>
        <p:spPr/>
        <p:txBody>
          <a:bodyPr/>
          <a:lstStyle>
            <a:lvl1pPr>
              <a:defRPr/>
            </a:lvl1pPr>
            <a:extLst/>
          </a:lstStyle>
          <a:p>
            <a:pPr>
              <a:defRPr/>
            </a:pPr>
            <a:fld id="{29C151EB-0715-4BFD-B8ED-DD915CE25541}" type="slidenum">
              <a:rPr lang="en-US"/>
              <a:pPr>
                <a:defRPr/>
              </a:pPr>
              <a:t>‹#›</a:t>
            </a:fld>
            <a:fld id="{B92CB829-2A6F-4414-8412-558B9C0308E2}" type="slidenum">
              <a:rPr lang="en-US"/>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5" name="Freeform 4"/>
          <p:cNvSpPr>
            <a:spLocks/>
          </p:cNvSpPr>
          <p:nvPr/>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hangingPunct="0">
              <a:lnSpc>
                <a:spcPct val="93000"/>
              </a:lnSpc>
              <a:buClr>
                <a:srgbClr val="000000"/>
              </a:buClr>
              <a:buSzPct val="100000"/>
              <a:buFont typeface="Times New Roman" pitchFamily="16" charset="0"/>
              <a:buNone/>
              <a:defRPr/>
            </a:pPr>
            <a:endParaRPr lang="en-US">
              <a:ea typeface="MS Gothic" charset="-128"/>
            </a:endParaRPr>
          </a:p>
        </p:txBody>
      </p:sp>
      <p:sp>
        <p:nvSpPr>
          <p:cNvPr id="6" name="Freeform 5"/>
          <p:cNvSpPr>
            <a:spLocks/>
          </p:cNvSpPr>
          <p:nvPr/>
        </p:nvSpPr>
        <p:spPr bwMode="auto">
          <a:xfrm>
            <a:off x="485775" y="5938838"/>
            <a:ext cx="3690938"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hangingPunct="0">
              <a:lnSpc>
                <a:spcPct val="93000"/>
              </a:lnSpc>
              <a:buClr>
                <a:srgbClr val="000000"/>
              </a:buClr>
              <a:buSzPct val="100000"/>
              <a:buFont typeface="Times New Roman" pitchFamily="16" charset="0"/>
              <a:buNone/>
              <a:defRPr/>
            </a:pPr>
            <a:endParaRPr lang="en-US">
              <a:ea typeface="MS Gothic" charset="-128"/>
            </a:endParaRPr>
          </a:p>
        </p:txBody>
      </p:sp>
      <p:sp>
        <p:nvSpPr>
          <p:cNvPr id="7" name="Right Triangle 6"/>
          <p:cNvSpPr>
            <a:spLocks/>
          </p:cNvSpPr>
          <p:nvPr/>
        </p:nvSpPr>
        <p:spPr bwMode="auto">
          <a:xfrm>
            <a:off x="-6042" y="5791253"/>
            <a:ext cx="3402314" cy="1080868"/>
          </a:xfrm>
          <a:prstGeom prst="rtTriangle">
            <a:avLst/>
          </a:prstGeom>
          <a:blipFill>
            <a:blip r:embed="rId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a:lnSpc>
                <a:spcPct val="93000"/>
              </a:lnSpc>
              <a:buClr>
                <a:srgbClr val="000000"/>
              </a:buClr>
              <a:buSzPct val="100000"/>
              <a:buFont typeface="Times New Roman" pitchFamily="16" charset="0"/>
              <a:buNone/>
              <a:defRPr/>
            </a:pPr>
            <a:endParaRPr lang="en-US"/>
          </a:p>
        </p:txBody>
      </p:sp>
      <p:cxnSp>
        <p:nvCxnSpPr>
          <p:cNvPr id="8" name="Straight Connector 7"/>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Chevron 8"/>
          <p:cNvSpPr/>
          <p:nvPr/>
        </p:nvSpPr>
        <p:spPr>
          <a:xfrm>
            <a:off x="8664575"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nSpc>
                <a:spcPct val="93000"/>
              </a:lnSpc>
              <a:buClr>
                <a:srgbClr val="000000"/>
              </a:buClr>
              <a:buSzPct val="100000"/>
              <a:buFont typeface="Times New Roman" pitchFamily="16" charset="0"/>
              <a:buNone/>
              <a:defRPr/>
            </a:pPr>
            <a:endParaRPr lang="en-US"/>
          </a:p>
        </p:txBody>
      </p:sp>
      <p:sp>
        <p:nvSpPr>
          <p:cNvPr id="10" name="Chevron 9"/>
          <p:cNvSpPr/>
          <p:nvPr/>
        </p:nvSpPr>
        <p:spPr>
          <a:xfrm>
            <a:off x="8477250"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nSpc>
                <a:spcPct val="93000"/>
              </a:lnSpc>
              <a:buClr>
                <a:srgbClr val="000000"/>
              </a:buClr>
              <a:buSzPct val="100000"/>
              <a:buFont typeface="Times New Roman" pitchFamily="16" charset="0"/>
              <a:buNone/>
              <a:defRPr/>
            </a:pPr>
            <a:endParaRPr lang="en-US"/>
          </a:p>
        </p:txBody>
      </p:sp>
      <p:sp>
        <p:nvSpPr>
          <p:cNvPr id="4" name="Text Placeholder 3"/>
          <p:cNvSpPr>
            <a:spLocks noGrp="1"/>
          </p:cNvSpPr>
          <p:nvPr>
            <p:ph type="body" sz="half" idx="2"/>
          </p:nvPr>
        </p:nvSpPr>
        <p:spPr>
          <a:xfrm>
            <a:off x="1141232" y="5443402"/>
            <a:ext cx="7162800" cy="648232"/>
          </a:xfrm>
          <a:noFill/>
        </p:spPr>
        <p:txBody>
          <a:bodyPr tIns="0"/>
          <a:lstStyle>
            <a:lvl1pPr marL="0" marR="18288" indent="0" algn="r">
              <a:buNone/>
              <a:defRPr sz="1400"/>
            </a:lvl1pPr>
            <a:lvl2pPr>
              <a:defRPr sz="1200"/>
            </a:lvl2pPr>
            <a:lvl3pPr>
              <a:defRPr sz="1000"/>
            </a:lvl3pPr>
            <a:lvl4pPr>
              <a:defRPr sz="900"/>
            </a:lvl4pPr>
            <a:lvl5pPr>
              <a:defRPr sz="900"/>
            </a:lvl5pPr>
            <a:extLst/>
          </a:lstStyle>
          <a:p>
            <a:pPr lvl="0"/>
            <a:r>
              <a:rPr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normAutofit/>
          </a:bodyPr>
          <a:lstStyle>
            <a:lvl1pPr marL="0" indent="0">
              <a:buNone/>
              <a:defRPr sz="3200"/>
            </a:lvl1pPr>
            <a:extLst/>
          </a:lstStyle>
          <a:p>
            <a:pPr lvl="0"/>
            <a:r>
              <a:rPr lang="en-US" noProof="0" smtClean="0"/>
              <a:t>Click icon to add picture</a:t>
            </a:r>
            <a:endParaRPr lang="en-US" noProof="0" dirty="0"/>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lang="en-US" smtClean="0"/>
              <a:t>Click to edit Master title style</a:t>
            </a:r>
            <a:endParaRPr lang="en-US"/>
          </a:p>
        </p:txBody>
      </p:sp>
      <p:sp>
        <p:nvSpPr>
          <p:cNvPr id="11" name="Date Placeholder 4"/>
          <p:cNvSpPr>
            <a:spLocks noGrp="1"/>
          </p:cNvSpPr>
          <p:nvPr>
            <p:ph type="dt" sz="half" idx="10"/>
          </p:nvPr>
        </p:nvSpPr>
        <p:spPr/>
        <p:txBody>
          <a:bodyPr/>
          <a:lstStyle>
            <a:lvl1pPr>
              <a:defRPr>
                <a:solidFill>
                  <a:schemeClr val="tx1"/>
                </a:solidFill>
              </a:defRPr>
            </a:lvl1pPr>
            <a:extLst/>
          </a:lstStyle>
          <a:p>
            <a:pPr>
              <a:defRPr/>
            </a:pPr>
            <a:r>
              <a:rPr lang="en-US"/>
              <a:t>5/5/16</a:t>
            </a:r>
          </a:p>
        </p:txBody>
      </p:sp>
      <p:sp>
        <p:nvSpPr>
          <p:cNvPr id="12" name="Footer Placeholder 5"/>
          <p:cNvSpPr>
            <a:spLocks noGrp="1"/>
          </p:cNvSpPr>
          <p:nvPr>
            <p:ph type="ftr" sz="quarter" idx="11"/>
          </p:nvPr>
        </p:nvSpPr>
        <p:spPr/>
        <p:txBody>
          <a:bodyPr/>
          <a:lstStyle>
            <a:lvl1pPr>
              <a:defRPr>
                <a:solidFill>
                  <a:schemeClr val="tx1"/>
                </a:solidFill>
              </a:defRPr>
            </a:lvl1pPr>
            <a:extLst/>
          </a:lstStyle>
          <a:p>
            <a:pPr>
              <a:defRPr/>
            </a:pPr>
            <a:endParaRPr lang="en-US"/>
          </a:p>
        </p:txBody>
      </p:sp>
      <p:sp>
        <p:nvSpPr>
          <p:cNvPr id="13" name="Slide Number Placeholder 6"/>
          <p:cNvSpPr>
            <a:spLocks noGrp="1"/>
          </p:cNvSpPr>
          <p:nvPr>
            <p:ph type="sldNum" sz="quarter" idx="12"/>
          </p:nvPr>
        </p:nvSpPr>
        <p:spPr/>
        <p:txBody>
          <a:bodyPr/>
          <a:lstStyle>
            <a:lvl1pPr>
              <a:defRPr>
                <a:solidFill>
                  <a:schemeClr val="tx1"/>
                </a:solidFill>
              </a:defRPr>
            </a:lvl1pPr>
            <a:extLst/>
          </a:lstStyle>
          <a:p>
            <a:pPr>
              <a:defRPr/>
            </a:pPr>
            <a:fld id="{C676645D-4B10-4AAE-9F33-D3FB323AA933}" type="slidenum">
              <a:rPr lang="en-US"/>
              <a:pPr>
                <a:defRPr/>
              </a:pPr>
              <a:t>‹#›</a:t>
            </a:fld>
            <a:fld id="{44E4FE9F-CCFB-401A-A1FD-DB83F60ECAB3}"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r>
              <a:rPr lang="en-US"/>
              <a:t>5/5/16</a:t>
            </a:r>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D5B85BCE-2DA6-4677-9E1B-5399A4753EFD}" type="slidenum">
              <a:rPr lang="en-US"/>
              <a:pPr>
                <a:defRPr/>
              </a:pPr>
              <a:t>‹#›</a:t>
            </a:fld>
            <a:fld id="{B5F0D661-CF98-49D3-A718-B10641FB931B}"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r>
              <a:rPr lang="en-US"/>
              <a:t>5/5/16</a:t>
            </a:r>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E99B63C3-E041-4D4C-99A2-B200ABC7E138}" type="slidenum">
              <a:rPr lang="en-US"/>
              <a:pPr>
                <a:defRPr/>
              </a:pPr>
              <a:t>‹#›</a:t>
            </a:fld>
            <a:fld id="{A2B4590A-D5DD-4888-81D7-78C918881442}"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85800" y="2130425"/>
            <a:ext cx="7769225" cy="1466850"/>
          </a:xfrm>
        </p:spPr>
        <p:txBody>
          <a:bodyPr/>
          <a:lstStyle/>
          <a:p>
            <a:r>
              <a:rPr lang="en-US" smtClean="0"/>
              <a:t>Click to edit Master title style</a:t>
            </a:r>
            <a:endParaRPr lang="en-US"/>
          </a:p>
        </p:txBody>
      </p:sp>
      <p:sp>
        <p:nvSpPr>
          <p:cNvPr id="3" name="Date Placeholder 9"/>
          <p:cNvSpPr>
            <a:spLocks noGrp="1"/>
          </p:cNvSpPr>
          <p:nvPr>
            <p:ph type="dt" sz="half" idx="10"/>
          </p:nvPr>
        </p:nvSpPr>
        <p:spPr/>
        <p:txBody>
          <a:bodyPr/>
          <a:lstStyle>
            <a:lvl1pPr>
              <a:defRPr/>
            </a:lvl1pPr>
          </a:lstStyle>
          <a:p>
            <a:pPr>
              <a:defRPr/>
            </a:pPr>
            <a:r>
              <a:rPr lang="en-US"/>
              <a:t>5/5/16</a:t>
            </a:r>
          </a:p>
        </p:txBody>
      </p:sp>
      <p:sp>
        <p:nvSpPr>
          <p:cNvPr id="4" name="Footer Placeholder 21"/>
          <p:cNvSpPr>
            <a:spLocks noGrp="1"/>
          </p:cNvSpPr>
          <p:nvPr>
            <p:ph type="ftr" sz="quarter" idx="11"/>
          </p:nvPr>
        </p:nvSpPr>
        <p:spPr/>
        <p:txBody>
          <a:bodyPr/>
          <a:lstStyle>
            <a:lvl1pPr>
              <a:defRPr/>
            </a:lvl1pPr>
          </a:lstStyle>
          <a:p>
            <a:pPr>
              <a:defRPr/>
            </a:pPr>
            <a:endParaRPr lang="en-US"/>
          </a:p>
        </p:txBody>
      </p:sp>
      <p:sp>
        <p:nvSpPr>
          <p:cNvPr id="5" name="Slide Number Placeholder 17"/>
          <p:cNvSpPr>
            <a:spLocks noGrp="1"/>
          </p:cNvSpPr>
          <p:nvPr>
            <p:ph type="sldNum" sz="quarter" idx="12"/>
          </p:nvPr>
        </p:nvSpPr>
        <p:spPr/>
        <p:txBody>
          <a:bodyPr/>
          <a:lstStyle>
            <a:lvl1pPr>
              <a:defRPr/>
            </a:lvl1pPr>
          </a:lstStyle>
          <a:p>
            <a:pPr>
              <a:defRPr/>
            </a:pPr>
            <a:fld id="{C7E5DDF8-8E47-4784-B932-2E86EC99AD29}" type="slidenum">
              <a:rPr lang="en-US"/>
              <a:pPr>
                <a:defRPr/>
              </a:pPr>
              <a:t>‹#›</a:t>
            </a:fld>
            <a:fld id="{54A96692-F12A-494B-872B-5046E4823958}"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hangingPunct="0">
              <a:lnSpc>
                <a:spcPct val="93000"/>
              </a:lnSpc>
              <a:buClr>
                <a:srgbClr val="000000"/>
              </a:buClr>
              <a:buSzPct val="100000"/>
              <a:buFont typeface="Times New Roman" pitchFamily="16" charset="0"/>
              <a:buNone/>
              <a:defRPr/>
            </a:pPr>
            <a:endParaRPr lang="en-US">
              <a:ea typeface="MS Gothic" charset="-128"/>
            </a:endParaRPr>
          </a:p>
        </p:txBody>
      </p:sp>
      <p:sp>
        <p:nvSpPr>
          <p:cNvPr id="12" name="Freeform 11"/>
          <p:cNvSpPr>
            <a:spLocks/>
          </p:cNvSpPr>
          <p:nvPr/>
        </p:nvSpPr>
        <p:spPr bwMode="auto">
          <a:xfrm>
            <a:off x="485775" y="5938838"/>
            <a:ext cx="3690938"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hangingPunct="0">
              <a:lnSpc>
                <a:spcPct val="93000"/>
              </a:lnSpc>
              <a:buClr>
                <a:srgbClr val="000000"/>
              </a:buClr>
              <a:buSzPct val="100000"/>
              <a:buFont typeface="Times New Roman" pitchFamily="16" charset="0"/>
              <a:buNone/>
              <a:defRPr/>
            </a:pPr>
            <a:endParaRPr lang="en-US">
              <a:ea typeface="MS Gothic" charset="-128"/>
            </a:endParaRPr>
          </a:p>
        </p:txBody>
      </p:sp>
      <p:sp>
        <p:nvSpPr>
          <p:cNvPr id="14" name="Right Triangle 13"/>
          <p:cNvSpPr>
            <a:spLocks/>
          </p:cNvSpPr>
          <p:nvPr/>
        </p:nvSpPr>
        <p:spPr bwMode="auto">
          <a:xfrm>
            <a:off x="-6042" y="5791253"/>
            <a:ext cx="3402314" cy="1080868"/>
          </a:xfrm>
          <a:prstGeom prst="rtTriangle">
            <a:avLst/>
          </a:prstGeom>
          <a:blipFill>
            <a:blip r:embed="rId14"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a:lnSpc>
                <a:spcPct val="93000"/>
              </a:lnSpc>
              <a:buClr>
                <a:srgbClr val="000000"/>
              </a:buClr>
              <a:buSzPct val="100000"/>
              <a:buFont typeface="Times New Roman" pitchFamily="16" charset="0"/>
              <a:buNone/>
              <a:defRPr/>
            </a:pPr>
            <a:endParaRPr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lang="en-US" smtClean="0"/>
              <a:t>Click to edit Master title style</a:t>
            </a:r>
            <a:endParaRPr lang="en-US"/>
          </a:p>
        </p:txBody>
      </p:sp>
      <p:sp>
        <p:nvSpPr>
          <p:cNvPr id="1033" name="Text Placeholder 29"/>
          <p:cNvSpPr>
            <a:spLocks noGrp="1"/>
          </p:cNvSpPr>
          <p:nvPr>
            <p:ph type="body" idx="1"/>
          </p:nvPr>
        </p:nvSpPr>
        <p:spPr bwMode="auto">
          <a:xfrm>
            <a:off x="457200" y="1481138"/>
            <a:ext cx="8229600" cy="4525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6727825" y="6408738"/>
            <a:ext cx="1919288" cy="365125"/>
          </a:xfrm>
          <a:prstGeom prst="rect">
            <a:avLst/>
          </a:prstGeom>
        </p:spPr>
        <p:txBody>
          <a:bodyPr vert="horz" anchor="b"/>
          <a:lstStyle>
            <a:lvl1pPr algn="l" eaLnBrk="1" latinLnBrk="0" hangingPunct="1">
              <a:lnSpc>
                <a:spcPct val="93000"/>
              </a:lnSpc>
              <a:buClr>
                <a:srgbClr val="000000"/>
              </a:buClr>
              <a:buSzPct val="100000"/>
              <a:buFont typeface="Times New Roman" pitchFamily="16" charset="0"/>
              <a:buNone/>
              <a:defRPr kumimoji="0" sz="1000">
                <a:solidFill>
                  <a:schemeClr val="tx1"/>
                </a:solidFill>
                <a:ea typeface="MS Gothic" charset="-128"/>
                <a:cs typeface="+mn-cs"/>
              </a:defRPr>
            </a:lvl1pPr>
            <a:extLst/>
          </a:lstStyle>
          <a:p>
            <a:pPr>
              <a:defRPr/>
            </a:pPr>
            <a:r>
              <a:rPr lang="en-US"/>
              <a:t>5/5/16</a:t>
            </a:r>
          </a:p>
        </p:txBody>
      </p:sp>
      <p:sp>
        <p:nvSpPr>
          <p:cNvPr id="22" name="Footer Placeholder 21"/>
          <p:cNvSpPr>
            <a:spLocks noGrp="1"/>
          </p:cNvSpPr>
          <p:nvPr>
            <p:ph type="ftr" sz="quarter" idx="3"/>
          </p:nvPr>
        </p:nvSpPr>
        <p:spPr>
          <a:xfrm>
            <a:off x="4379913" y="6408738"/>
            <a:ext cx="2351087" cy="365125"/>
          </a:xfrm>
          <a:prstGeom prst="rect">
            <a:avLst/>
          </a:prstGeom>
        </p:spPr>
        <p:txBody>
          <a:bodyPr vert="horz" anchor="b"/>
          <a:lstStyle>
            <a:lvl1pPr algn="r" eaLnBrk="1" latinLnBrk="0" hangingPunct="1">
              <a:lnSpc>
                <a:spcPct val="93000"/>
              </a:lnSpc>
              <a:buClr>
                <a:srgbClr val="000000"/>
              </a:buClr>
              <a:buSzPct val="100000"/>
              <a:buFont typeface="Times New Roman" pitchFamily="16" charset="0"/>
              <a:buNone/>
              <a:defRPr kumimoji="0" sz="1000">
                <a:solidFill>
                  <a:schemeClr val="tx1"/>
                </a:solidFill>
                <a:ea typeface="MS Gothic" charset="-128"/>
                <a:cs typeface="+mn-cs"/>
              </a:defRPr>
            </a:lvl1pPr>
            <a:extLst/>
          </a:lstStyle>
          <a:p>
            <a:pPr>
              <a:defRPr/>
            </a:pPr>
            <a:endParaRPr lang="en-US"/>
          </a:p>
        </p:txBody>
      </p:sp>
      <p:sp>
        <p:nvSpPr>
          <p:cNvPr id="18" name="Slide Number Placeholder 17"/>
          <p:cNvSpPr>
            <a:spLocks noGrp="1"/>
          </p:cNvSpPr>
          <p:nvPr>
            <p:ph type="sldNum" sz="quarter" idx="4"/>
          </p:nvPr>
        </p:nvSpPr>
        <p:spPr>
          <a:xfrm>
            <a:off x="8647113" y="6408738"/>
            <a:ext cx="366712" cy="365125"/>
          </a:xfrm>
          <a:prstGeom prst="rect">
            <a:avLst/>
          </a:prstGeom>
        </p:spPr>
        <p:txBody>
          <a:bodyPr vert="horz" anchor="b"/>
          <a:lstStyle>
            <a:lvl1pPr algn="r" eaLnBrk="1" latinLnBrk="0" hangingPunct="1">
              <a:lnSpc>
                <a:spcPct val="93000"/>
              </a:lnSpc>
              <a:buClr>
                <a:srgbClr val="000000"/>
              </a:buClr>
              <a:buSzPct val="100000"/>
              <a:buFont typeface="Times New Roman" pitchFamily="16" charset="0"/>
              <a:buNone/>
              <a:defRPr kumimoji="0" sz="1000" b="0">
                <a:solidFill>
                  <a:schemeClr val="tx1"/>
                </a:solidFill>
                <a:ea typeface="MS Gothic" charset="-128"/>
                <a:cs typeface="+mn-cs"/>
              </a:defRPr>
            </a:lvl1pPr>
            <a:extLst/>
          </a:lstStyle>
          <a:p>
            <a:pPr>
              <a:defRPr/>
            </a:pPr>
            <a:fld id="{C4086C73-02C0-4F3E-A26A-290EA095597B}" type="slidenum">
              <a:rPr lang="en-US"/>
              <a:pPr>
                <a:defRPr/>
              </a:pPr>
              <a:t>‹#›</a:t>
            </a:fld>
            <a:fld id="{3DFD439E-F322-49CA-B4C6-3B8B48994A48}"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59" r:id="rId1"/>
    <p:sldLayoutId id="2147483754" r:id="rId2"/>
    <p:sldLayoutId id="2147483760" r:id="rId3"/>
    <p:sldLayoutId id="2147483761" r:id="rId4"/>
    <p:sldLayoutId id="2147483762" r:id="rId5"/>
    <p:sldLayoutId id="2147483763" r:id="rId6"/>
    <p:sldLayoutId id="2147483755" r:id="rId7"/>
    <p:sldLayoutId id="2147483764" r:id="rId8"/>
    <p:sldLayoutId id="2147483765" r:id="rId9"/>
    <p:sldLayoutId id="2147483756" r:id="rId10"/>
    <p:sldLayoutId id="2147483757" r:id="rId11"/>
    <p:sldLayoutId id="2147483758" r:id="rId12"/>
  </p:sldLayoutIdLst>
  <p:hf sldNum="0" hdr="0" ftr="0"/>
  <p:txStyles>
    <p:title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p:titleStyle>
    <p:bodyStyle>
      <a:lvl1pPr marL="365125" indent="-255588" algn="l" rtl="0" eaLnBrk="0" fontAlgn="base" hangingPunct="0">
        <a:spcBef>
          <a:spcPts val="400"/>
        </a:spcBef>
        <a:spcAft>
          <a:spcPct val="0"/>
        </a:spcAft>
        <a:buClr>
          <a:schemeClr val="accent1"/>
        </a:buClr>
        <a:buSzPct val="68000"/>
        <a:buFont typeface="Wingdings 3"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www.shalomhaverim.org/Parasha/aliyot_shemot_bo.htm"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www.shalomhaverim.org/Parasha/aliyot_shemot_bo.htm"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www.shalomhaverim.org/Parasha/aliyot_shemot_bo.ht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www.shalomhaverim.org/Parasha/aliyot_shemot_bo.ht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www.shalomhaverim.org/Parasha/aliyot_shemot_bo.ht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C439"/></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hyperlink" Target="#C439"/></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hyperlink" Target="#C440"/></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hyperlink" Target="#C440"/></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hyperlink" Target="#C440"/></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hyperlink" Target="#C441"/></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hyperlink" Target="#C441"/></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hyperlink" Target="#C442"/></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hyperlink" Target="#C442"/></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hyperlink" Target="#C442"/></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hyperlink" Target="#C442"/></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hyperlink" Target="#C442"/></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hyperlink" Target="#C442"/></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hyperlink" Target="#C442"/></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hyperlink" Target="#C442"/></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hyperlink" Target="#C443"/></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hyperlink" Target="#C443"/></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hyperlink" Target="#C443"/></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hyperlink" Target="#C443"/></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hyperlink" Target="#C443"/></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hyperlink" Target="#C443"/></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hyperlink" Target="#C443"/></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6.xml"/><Relationship Id="rId1" Type="http://schemas.openxmlformats.org/officeDocument/2006/relationships/slideLayout" Target="../slideLayouts/slideLayout12.xml"/><Relationship Id="rId6" Type="http://schemas.openxmlformats.org/officeDocument/2006/relationships/hyperlink" Target="http://www.shalomhaverim.org/" TargetMode="External"/><Relationship Id="rId5" Type="http://schemas.openxmlformats.org/officeDocument/2006/relationships/hyperlink" Target="http://failedmessiah.typepad.com/failed_messiahcom/2005/07/rabbi_aryeh_kap.html" TargetMode="Externa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1"/>
          <p:cNvSpPr>
            <a:spLocks noGrp="1" noChangeArrowheads="1"/>
          </p:cNvSpPr>
          <p:nvPr>
            <p:ph type="title"/>
          </p:nvPr>
        </p:nvSpPr>
        <p:spPr>
          <a:xfrm>
            <a:off x="685800" y="2130425"/>
            <a:ext cx="7772400" cy="1470025"/>
          </a:xfrm>
        </p:spPr>
        <p:txBody>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mtClean="0">
                <a:latin typeface="Calibri" charset="0"/>
              </a:rPr>
              <a:t> </a:t>
            </a:r>
          </a:p>
        </p:txBody>
      </p:sp>
      <p:sp>
        <p:nvSpPr>
          <p:cNvPr id="10243" name="Date Placeholder 2"/>
          <p:cNvSpPr>
            <a:spLocks noGrp="1"/>
          </p:cNvSpPr>
          <p:nvPr>
            <p:ph type="dt" sz="quarter" idx="10"/>
          </p:nvPr>
        </p:nvSpPr>
        <p:spPr bwMode="auto">
          <a:ln>
            <a:miter lim="800000"/>
            <a:headEnd/>
            <a:tailEnd/>
          </a:ln>
        </p:spPr>
        <p:txBody>
          <a:bodyPr wrap="square" lIns="91440" tIns="45720" rIns="91440" bIns="45720" numCol="1" anchorCtr="0" compatLnSpc="1">
            <a:prstTxWarp prst="textNoShape">
              <a:avLst/>
            </a:prstTxWarp>
          </a:bodyPr>
          <a:lstStyle/>
          <a:p>
            <a:pPr>
              <a:buFont typeface="Times New Roman" pitchFamily="18" charset="0"/>
              <a:buNone/>
              <a:defRPr/>
            </a:pPr>
            <a:r>
              <a:rPr lang="en-US" smtClean="0">
                <a:ea typeface="MS Gothic" pitchFamily="49" charset="-128"/>
              </a:rPr>
              <a:t>5/5/16</a:t>
            </a:r>
          </a:p>
        </p:txBody>
      </p:sp>
      <p:sp>
        <p:nvSpPr>
          <p:cNvPr id="9220" name="Rectangle 2"/>
          <p:cNvSpPr>
            <a:spLocks noChangeArrowheads="1"/>
          </p:cNvSpPr>
          <p:nvPr/>
        </p:nvSpPr>
        <p:spPr bwMode="auto">
          <a:xfrm>
            <a:off x="1371600" y="3886200"/>
            <a:ext cx="6400800" cy="1752600"/>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pic>
        <p:nvPicPr>
          <p:cNvPr id="9221" name="Picture 3"/>
          <p:cNvPicPr>
            <a:picLocks noChangeAspect="1" noChangeArrowheads="1"/>
          </p:cNvPicPr>
          <p:nvPr/>
        </p:nvPicPr>
        <p:blipFill>
          <a:blip r:embed="rId3" cstate="print"/>
          <a:srcRect/>
          <a:stretch>
            <a:fillRect/>
          </a:stretch>
        </p:blipFill>
        <p:spPr bwMode="auto">
          <a:xfrm>
            <a:off x="457200" y="1447800"/>
            <a:ext cx="7297738" cy="4452938"/>
          </a:xfrm>
          <a:prstGeom prst="rect">
            <a:avLst/>
          </a:prstGeom>
          <a:noFill/>
          <a:ln w="9525">
            <a:noFill/>
            <a:round/>
            <a:headEnd/>
            <a:tailEnd/>
          </a:ln>
        </p:spPr>
      </p:pic>
      <p:sp>
        <p:nvSpPr>
          <p:cNvPr id="3078" name="Rectangle 4"/>
          <p:cNvSpPr>
            <a:spLocks noChangeArrowheads="1"/>
          </p:cNvSpPr>
          <p:nvPr/>
        </p:nvSpPr>
        <p:spPr bwMode="auto">
          <a:xfrm>
            <a:off x="685800" y="2339975"/>
            <a:ext cx="7772400" cy="1470025"/>
          </a:xfrm>
          <a:prstGeom prst="rect">
            <a:avLst/>
          </a:prstGeom>
          <a:noFill/>
          <a:ln w="9525">
            <a:noFill/>
            <a:round/>
            <a:headEnd/>
            <a:tailEnd/>
          </a:ln>
        </p:spPr>
        <p:txBody>
          <a:bodyPr lIns="90000" tIns="86400" rIns="90000" bIns="45000"/>
          <a:lstStyle/>
          <a:p>
            <a:pPr algn="ctr" hangingPunct="0">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3200" dirty="0">
                <a:solidFill>
                  <a:srgbClr val="000000"/>
                </a:solidFill>
                <a:latin typeface="Calibri" charset="0"/>
                <a:ea typeface="MS Gothic" charset="-128"/>
              </a:rPr>
              <a:t>Parashat </a:t>
            </a:r>
            <a:r>
              <a:rPr lang="en-US" sz="3200" dirty="0" smtClean="0">
                <a:solidFill>
                  <a:srgbClr val="000000"/>
                </a:solidFill>
                <a:latin typeface="Calibri" charset="0"/>
                <a:ea typeface="MS Gothic" charset="-128"/>
              </a:rPr>
              <a:t>Vayikrá </a:t>
            </a:r>
            <a:r>
              <a:rPr lang="en-US" sz="3200" dirty="0" err="1" smtClean="0">
                <a:solidFill>
                  <a:srgbClr val="000000"/>
                </a:solidFill>
                <a:latin typeface="Calibri" charset="0"/>
                <a:ea typeface="MS Gothic" charset="-128"/>
              </a:rPr>
              <a:t>Tazría</a:t>
            </a:r>
            <a:r>
              <a:rPr lang="en-US" sz="3200" dirty="0" smtClean="0">
                <a:solidFill>
                  <a:srgbClr val="000000"/>
                </a:solidFill>
                <a:latin typeface="Calibri" charset="0"/>
                <a:ea typeface="MS Gothic" charset="-128"/>
              </a:rPr>
              <a:t> - </a:t>
            </a:r>
            <a:r>
              <a:rPr lang="en-US" sz="3200" dirty="0" err="1" smtClean="0">
                <a:solidFill>
                  <a:srgbClr val="000000"/>
                </a:solidFill>
                <a:latin typeface="Calibri" charset="0"/>
                <a:ea typeface="MS Gothic" charset="-128"/>
              </a:rPr>
              <a:t>Metzorá</a:t>
            </a:r>
            <a:endParaRPr lang="en-US" sz="3200" dirty="0">
              <a:solidFill>
                <a:srgbClr val="000000"/>
              </a:solidFill>
              <a:latin typeface="Calibri" charset="0"/>
              <a:ea typeface="MS Gothic" charset="-128"/>
            </a:endParaRPr>
          </a:p>
          <a:p>
            <a:pPr algn="ctr" hangingPunct="0">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3600" dirty="0" smtClean="0">
                <a:solidFill>
                  <a:schemeClr val="accent2">
                    <a:lumMod val="75000"/>
                  </a:schemeClr>
                </a:solidFill>
                <a:effectLst>
                  <a:outerShdw blurRad="38100" dist="38100" dir="2700000" algn="tl">
                    <a:srgbClr val="000000">
                      <a:alpha val="43137"/>
                    </a:srgbClr>
                  </a:outerShdw>
                </a:effectLst>
                <a:latin typeface="Calibri" charset="0"/>
                <a:ea typeface="MS Gothic" charset="-128"/>
              </a:rPr>
              <a:t>LASHON HARA – LASHON TOV – LASHON HAKODESH</a:t>
            </a:r>
            <a:endParaRPr lang="en-US" sz="3600" dirty="0">
              <a:solidFill>
                <a:schemeClr val="accent2">
                  <a:lumMod val="75000"/>
                </a:schemeClr>
              </a:solidFill>
              <a:effectLst>
                <a:outerShdw blurRad="38100" dist="38100" dir="2700000" algn="tl">
                  <a:srgbClr val="000000">
                    <a:alpha val="43137"/>
                  </a:srgbClr>
                </a:outerShdw>
              </a:effectLst>
              <a:latin typeface="Calibri" charset="0"/>
              <a:ea typeface="MS Gothic" charset="-128"/>
            </a:endParaRPr>
          </a:p>
        </p:txBody>
      </p:sp>
      <p:sp>
        <p:nvSpPr>
          <p:cNvPr id="9223" name="Rectangle 5"/>
          <p:cNvSpPr>
            <a:spLocks noChangeArrowheads="1"/>
          </p:cNvSpPr>
          <p:nvPr/>
        </p:nvSpPr>
        <p:spPr bwMode="auto">
          <a:xfrm>
            <a:off x="1371600" y="3886200"/>
            <a:ext cx="6400800" cy="1752600"/>
          </a:xfrm>
          <a:prstGeom prst="rect">
            <a:avLst/>
          </a:prstGeom>
          <a:noFill/>
          <a:ln w="9525">
            <a:noFill/>
            <a:round/>
            <a:headEnd/>
            <a:tailEnd/>
          </a:ln>
        </p:spPr>
        <p:txBody>
          <a:bodyPr lIns="90000" tIns="45000" rIns="90000" bIns="45000"/>
          <a:lstStyle/>
          <a:p>
            <a:pPr algn="ctr" hangingPunct="0">
              <a:lnSpc>
                <a:spcPct val="102000"/>
              </a:lnSpc>
              <a:spcBef>
                <a:spcPts val="800"/>
              </a:spcBef>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a:solidFill>
                  <a:srgbClr val="000000"/>
                </a:solidFill>
                <a:latin typeface="Calibri" pitchFamily="34" charset="0"/>
              </a:rPr>
              <a:t>Por: Eliyahu BaYonah</a:t>
            </a:r>
          </a:p>
          <a:p>
            <a:pPr algn="ctr" hangingPunct="0">
              <a:lnSpc>
                <a:spcPct val="102000"/>
              </a:lnSpc>
              <a:spcBef>
                <a:spcPts val="800"/>
              </a:spcBef>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a:solidFill>
                  <a:srgbClr val="000000"/>
                </a:solidFill>
                <a:latin typeface="Calibri" pitchFamily="34" charset="0"/>
              </a:rPr>
              <a:t>Director Shalom Haverim Org</a:t>
            </a:r>
          </a:p>
          <a:p>
            <a:pPr algn="ctr" hangingPunct="0">
              <a:lnSpc>
                <a:spcPct val="102000"/>
              </a:lnSpc>
              <a:spcBef>
                <a:spcPts val="800"/>
              </a:spcBef>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a:solidFill>
                  <a:srgbClr val="000000"/>
                </a:solidFill>
                <a:latin typeface="Calibri" pitchFamily="34" charset="0"/>
              </a:rPr>
              <a:t>New York</a:t>
            </a:r>
          </a:p>
          <a:p>
            <a:pPr algn="ctr" hangingPunct="0">
              <a:lnSpc>
                <a:spcPct val="102000"/>
              </a:lnSpc>
              <a:spcBef>
                <a:spcPts val="800"/>
              </a:spcBef>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3200">
              <a:solidFill>
                <a:srgbClr val="000000"/>
              </a:solidFill>
              <a:latin typeface="Calibri" pitchFamily="34" charset="0"/>
            </a:endParaRPr>
          </a:p>
        </p:txBody>
      </p:sp>
      <p:pic>
        <p:nvPicPr>
          <p:cNvPr id="9224" name="Picture 6"/>
          <p:cNvPicPr>
            <a:picLocks noChangeAspect="1" noChangeArrowheads="1"/>
          </p:cNvPicPr>
          <p:nvPr/>
        </p:nvPicPr>
        <p:blipFill>
          <a:blip r:embed="rId4" cstate="print"/>
          <a:srcRect/>
          <a:stretch>
            <a:fillRect/>
          </a:stretch>
        </p:blipFill>
        <p:spPr bwMode="auto">
          <a:xfrm>
            <a:off x="2967038" y="990600"/>
            <a:ext cx="3209925" cy="1171575"/>
          </a:xfrm>
          <a:prstGeom prst="rect">
            <a:avLst/>
          </a:prstGeom>
          <a:noFill/>
          <a:ln w="9525">
            <a:noFill/>
            <a:round/>
            <a:headEnd/>
            <a:tailEnd/>
          </a:ln>
        </p:spPr>
      </p:pic>
      <p:pic>
        <p:nvPicPr>
          <p:cNvPr id="9225" name="Picture 7"/>
          <p:cNvPicPr>
            <a:picLocks noChangeAspect="1" noChangeArrowheads="1"/>
          </p:cNvPicPr>
          <p:nvPr/>
        </p:nvPicPr>
        <p:blipFill>
          <a:blip r:embed="rId5" cstate="print"/>
          <a:srcRect/>
          <a:stretch>
            <a:fillRect/>
          </a:stretch>
        </p:blipFill>
        <p:spPr bwMode="auto">
          <a:xfrm>
            <a:off x="7772400" y="6096000"/>
            <a:ext cx="1219200" cy="619125"/>
          </a:xfrm>
          <a:prstGeom prst="rect">
            <a:avLst/>
          </a:prstGeom>
          <a:noFill/>
          <a:ln w="9525">
            <a:noFill/>
            <a:round/>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228600" y="179388"/>
            <a:ext cx="8686800" cy="1333500"/>
          </a:xfrm>
        </p:spPr>
        <p:txBody>
          <a:bodyPr>
            <a:normAutofit/>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dirty="0" smtClean="0">
                <a:latin typeface="Calibri" charset="0"/>
              </a:rPr>
              <a:t>Parashat </a:t>
            </a:r>
            <a:r>
              <a:rPr lang="en-US" sz="4000" dirty="0" err="1" smtClean="0">
                <a:latin typeface="Calibri" charset="0"/>
              </a:rPr>
              <a:t>Semanal</a:t>
            </a:r>
            <a:r>
              <a:rPr lang="en-US" sz="4000" dirty="0" smtClean="0">
                <a:latin typeface="Calibri" charset="0"/>
              </a:rPr>
              <a:t> - </a:t>
            </a:r>
            <a:r>
              <a:rPr lang="he-IL" sz="4000" dirty="0" smtClean="0">
                <a:latin typeface="Calibri" charset="0"/>
              </a:rPr>
              <a:t>פרשת שבוע</a:t>
            </a:r>
            <a:r>
              <a:rPr lang="en-US" sz="4000" dirty="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algn="ctr" hangingPunct="0">
              <a:lnSpc>
                <a:spcPct val="93000"/>
              </a:lnSpc>
              <a:buClr>
                <a:srgbClr val="000000"/>
              </a:buClr>
              <a:buSzPct val="100000"/>
              <a:buFont typeface="Times New Roman" pitchFamily="16" charset="0"/>
              <a:buNone/>
              <a:defRPr/>
            </a:pPr>
            <a:r>
              <a:rPr lang="es-CO" sz="2400" b="1" u="sng" dirty="0" smtClean="0">
                <a:effectLst>
                  <a:outerShdw blurRad="38100" dist="38100" dir="2700000" algn="tl">
                    <a:srgbClr val="000000">
                      <a:alpha val="43137"/>
                    </a:srgbClr>
                  </a:outerShdw>
                </a:effectLst>
                <a:hlinkClick r:id="rId4"/>
              </a:rPr>
              <a:t>VAYIKRÁ - </a:t>
            </a:r>
            <a:r>
              <a:rPr lang="es-CO" sz="2400" b="1" i="1" dirty="0" smtClean="0">
                <a:solidFill>
                  <a:srgbClr val="FF9933"/>
                </a:solidFill>
                <a:effectLst>
                  <a:outerShdw blurRad="38100" dist="38100" dir="2700000" algn="tl">
                    <a:srgbClr val="000000">
                      <a:alpha val="43137"/>
                    </a:srgbClr>
                  </a:outerShdw>
                </a:effectLst>
              </a:rPr>
              <a:t>Capítulo  12: 1  al  15:33 y 2 Reyes 7: 3-20</a:t>
            </a:r>
            <a:endParaRPr lang="es-CO" sz="2400" b="1" u="sng" dirty="0" smtClean="0">
              <a:solidFill>
                <a:srgbClr val="FF9933"/>
              </a:solidFill>
              <a:effectLst>
                <a:outerShdw blurRad="38100" dist="38100" dir="2700000" algn="tl">
                  <a:srgbClr val="000000">
                    <a:alpha val="43137"/>
                  </a:srgbClr>
                </a:outerShdw>
              </a:effectLst>
            </a:endParaRPr>
          </a:p>
          <a:p>
            <a:pPr algn="ctr" hangingPunct="0">
              <a:lnSpc>
                <a:spcPct val="93000"/>
              </a:lnSpc>
              <a:buClr>
                <a:srgbClr val="000000"/>
              </a:buClr>
              <a:buSzPct val="100000"/>
              <a:buFont typeface="Times New Roman" pitchFamily="16" charset="0"/>
              <a:buNone/>
              <a:defRPr/>
            </a:pPr>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ea typeface="MS Gothic" charset="-128"/>
              </a:rPr>
              <a:t>RESÚMEN</a:t>
            </a:r>
          </a:p>
          <a:p>
            <a:pPr lvl="1">
              <a:buFont typeface="Arial" pitchFamily="34" charset="0"/>
              <a:buChar char="•"/>
            </a:pPr>
            <a:r>
              <a:rPr lang="es-CO" sz="2400" dirty="0" smtClean="0">
                <a:solidFill>
                  <a:srgbClr val="080808"/>
                </a:solidFill>
              </a:rPr>
              <a:t>   La Torá ordena que las mujeres ofrezcan un Korbán tras el nacimiento de un niño. </a:t>
            </a:r>
          </a:p>
          <a:p>
            <a:pPr lvl="1">
              <a:buFont typeface="Arial" pitchFamily="34" charset="0"/>
              <a:buChar char="•"/>
            </a:pPr>
            <a:r>
              <a:rPr lang="es-CO" sz="2400" dirty="0" smtClean="0">
                <a:solidFill>
                  <a:srgbClr val="080808"/>
                </a:solidFill>
              </a:rPr>
              <a:t>   Los hijos varones deben circuncidarse al octavo día de vida. </a:t>
            </a:r>
          </a:p>
          <a:p>
            <a:pPr lvl="1">
              <a:buFont typeface="Arial" pitchFamily="34" charset="0"/>
              <a:buChar char="•"/>
            </a:pPr>
            <a:r>
              <a:rPr lang="es-CO" sz="2400" dirty="0" smtClean="0">
                <a:solidFill>
                  <a:srgbClr val="080808"/>
                </a:solidFill>
              </a:rPr>
              <a:t>   La Torá introduce el fenómeno de tzara'at (usualmente mal traducido como "lepra"), enfermedad milagrosa que ataca a las personas, las vestimentas y las casas, con el fin de que el individuo reaccione frente a sus faltas espirituales.</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dirty="0" smtClean="0">
                <a:latin typeface="Calibri" charset="0"/>
              </a:rPr>
              <a:t>Parashat </a:t>
            </a:r>
            <a:r>
              <a:rPr lang="en-US" sz="4000" dirty="0" err="1" smtClean="0">
                <a:latin typeface="Calibri" charset="0"/>
              </a:rPr>
              <a:t>Semanal</a:t>
            </a:r>
            <a:r>
              <a:rPr lang="en-US" sz="4000" dirty="0" smtClean="0">
                <a:latin typeface="Calibri" charset="0"/>
              </a:rPr>
              <a:t> - </a:t>
            </a:r>
            <a:r>
              <a:rPr lang="he-IL" sz="4000" dirty="0" smtClean="0">
                <a:latin typeface="Calibri" charset="0"/>
              </a:rPr>
              <a:t>פרשת שבוע</a:t>
            </a:r>
            <a:r>
              <a:rPr lang="en-US" sz="4000" dirty="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algn="ctr" hangingPunct="0">
              <a:lnSpc>
                <a:spcPct val="93000"/>
              </a:lnSpc>
              <a:buClr>
                <a:srgbClr val="000000"/>
              </a:buClr>
              <a:buSzPct val="100000"/>
              <a:buFont typeface="Times New Roman" pitchFamily="16" charset="0"/>
              <a:buNone/>
              <a:defRPr/>
            </a:pPr>
            <a:r>
              <a:rPr lang="es-CO" sz="2400" b="1" u="sng" dirty="0" smtClean="0">
                <a:effectLst>
                  <a:outerShdw blurRad="38100" dist="38100" dir="2700000" algn="tl">
                    <a:srgbClr val="000000">
                      <a:alpha val="43137"/>
                    </a:srgbClr>
                  </a:outerShdw>
                </a:effectLst>
                <a:hlinkClick r:id="rId4"/>
              </a:rPr>
              <a:t>VAYIKRÁ - </a:t>
            </a:r>
            <a:r>
              <a:rPr lang="es-CO" sz="2400" b="1" i="1" dirty="0" smtClean="0">
                <a:solidFill>
                  <a:srgbClr val="FF9933"/>
                </a:solidFill>
                <a:effectLst>
                  <a:outerShdw blurRad="38100" dist="38100" dir="2700000" algn="tl">
                    <a:srgbClr val="000000">
                      <a:alpha val="43137"/>
                    </a:srgbClr>
                  </a:outerShdw>
                </a:effectLst>
              </a:rPr>
              <a:t>Capítulo  12: 1  al  15:33 y 2 Reyes 7: 3-20</a:t>
            </a:r>
            <a:endParaRPr lang="es-CO" sz="2400" b="1" u="sng" dirty="0" smtClean="0">
              <a:solidFill>
                <a:srgbClr val="FF9933"/>
              </a:solidFill>
              <a:effectLst>
                <a:outerShdw blurRad="38100" dist="38100" dir="2700000" algn="tl">
                  <a:srgbClr val="000000">
                    <a:alpha val="43137"/>
                  </a:srgbClr>
                </a:outerShdw>
              </a:effectLst>
            </a:endParaRPr>
          </a:p>
          <a:p>
            <a:pPr algn="ctr" hangingPunct="0">
              <a:lnSpc>
                <a:spcPct val="93000"/>
              </a:lnSpc>
              <a:buClr>
                <a:srgbClr val="000000"/>
              </a:buClr>
              <a:buSzPct val="100000"/>
              <a:buFont typeface="Times New Roman" pitchFamily="16" charset="0"/>
              <a:buNone/>
              <a:defRPr/>
            </a:pPr>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ea typeface="MS Gothic" charset="-128"/>
              </a:rPr>
              <a:t>RESÚMEN</a:t>
            </a:r>
          </a:p>
          <a:p>
            <a:pPr lvl="1">
              <a:buFont typeface="Arial" pitchFamily="34" charset="0"/>
              <a:buChar char="•"/>
            </a:pPr>
            <a:r>
              <a:rPr lang="es-CO" sz="2300" dirty="0" smtClean="0">
                <a:solidFill>
                  <a:srgbClr val="080808"/>
                </a:solidFill>
              </a:rPr>
              <a:t>   A fin de determinar si una mancha en particular es o no es tzara'at, se debe consultar al </a:t>
            </a:r>
            <a:r>
              <a:rPr lang="es-CO" sz="2300" dirty="0" err="1" smtClean="0">
                <a:solidFill>
                  <a:srgbClr val="080808"/>
                </a:solidFill>
              </a:rPr>
              <a:t>kohen</a:t>
            </a:r>
            <a:r>
              <a:rPr lang="es-CO" sz="2300" dirty="0" smtClean="0">
                <a:solidFill>
                  <a:srgbClr val="080808"/>
                </a:solidFill>
              </a:rPr>
              <a:t>. </a:t>
            </a:r>
          </a:p>
          <a:p>
            <a:pPr lvl="1">
              <a:buFont typeface="Arial" pitchFamily="34" charset="0"/>
              <a:buChar char="•"/>
            </a:pPr>
            <a:r>
              <a:rPr lang="es-CO" sz="2300" dirty="0" smtClean="0">
                <a:solidFill>
                  <a:srgbClr val="080808"/>
                </a:solidFill>
              </a:rPr>
              <a:t>   El Kohen aísla a la persona durante una semana. </a:t>
            </a:r>
          </a:p>
          <a:p>
            <a:pPr lvl="1">
              <a:buFont typeface="Arial" pitchFamily="34" charset="0"/>
              <a:buChar char="•"/>
            </a:pPr>
            <a:r>
              <a:rPr lang="es-CO" sz="2300" dirty="0" smtClean="0">
                <a:solidFill>
                  <a:srgbClr val="080808"/>
                </a:solidFill>
              </a:rPr>
              <a:t>   Si la enfermedad no sufre cambios, el confinamiento continúa una semana más, luego de la cual el Kohen decidirá la situación del individuo.</a:t>
            </a:r>
          </a:p>
          <a:p>
            <a:pPr lvl="1">
              <a:buFont typeface="Arial" pitchFamily="34" charset="0"/>
              <a:buChar char="•"/>
            </a:pPr>
            <a:r>
              <a:rPr lang="es-CO" sz="2300" dirty="0" smtClean="0">
                <a:solidFill>
                  <a:srgbClr val="080808"/>
                </a:solidFill>
              </a:rPr>
              <a:t>   La Torá describe las distintas formas de </a:t>
            </a:r>
            <a:r>
              <a:rPr lang="es-CO" sz="2300" dirty="0" err="1" smtClean="0">
                <a:solidFill>
                  <a:srgbClr val="080808"/>
                </a:solidFill>
              </a:rPr>
              <a:t>tzaraat</a:t>
            </a:r>
            <a:r>
              <a:rPr lang="es-CO" sz="2300" dirty="0" smtClean="0">
                <a:solidFill>
                  <a:srgbClr val="080808"/>
                </a:solidFill>
              </a:rPr>
              <a:t>. </a:t>
            </a:r>
          </a:p>
          <a:p>
            <a:pPr lvl="1">
              <a:buFont typeface="Arial" pitchFamily="34" charset="0"/>
              <a:buChar char="•"/>
            </a:pPr>
            <a:r>
              <a:rPr lang="es-CO" sz="2300" dirty="0" smtClean="0">
                <a:solidFill>
                  <a:srgbClr val="080808"/>
                </a:solidFill>
              </a:rPr>
              <a:t>   La persona acerca de la cual queda confirmado que sufre de tzara'at lleva ropa desgarrada, no se corta el pelo, y debe alertar a los demás que tiene una impureza ritual.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dirty="0" smtClean="0">
                <a:latin typeface="Calibri" charset="0"/>
              </a:rPr>
              <a:t>Parashat </a:t>
            </a:r>
            <a:r>
              <a:rPr lang="en-US" sz="4000" dirty="0" err="1" smtClean="0">
                <a:latin typeface="Calibri" charset="0"/>
              </a:rPr>
              <a:t>Semanal</a:t>
            </a:r>
            <a:r>
              <a:rPr lang="en-US" sz="4000" dirty="0" smtClean="0">
                <a:latin typeface="Calibri" charset="0"/>
              </a:rPr>
              <a:t> - </a:t>
            </a:r>
            <a:r>
              <a:rPr lang="he-IL" sz="4000" dirty="0" smtClean="0">
                <a:latin typeface="Calibri" charset="0"/>
              </a:rPr>
              <a:t>פרשת שבוע</a:t>
            </a:r>
            <a:r>
              <a:rPr lang="en-US" sz="4000" dirty="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algn="ctr" hangingPunct="0">
              <a:lnSpc>
                <a:spcPct val="93000"/>
              </a:lnSpc>
              <a:buClr>
                <a:srgbClr val="000000"/>
              </a:buClr>
              <a:buSzPct val="100000"/>
              <a:buFont typeface="Times New Roman" pitchFamily="16" charset="0"/>
              <a:buNone/>
              <a:defRPr/>
            </a:pPr>
            <a:r>
              <a:rPr lang="es-CO" sz="2400" b="1" u="sng" dirty="0" smtClean="0">
                <a:effectLst>
                  <a:outerShdw blurRad="38100" dist="38100" dir="2700000" algn="tl">
                    <a:srgbClr val="000000">
                      <a:alpha val="43137"/>
                    </a:srgbClr>
                  </a:outerShdw>
                </a:effectLst>
                <a:hlinkClick r:id="rId4"/>
              </a:rPr>
              <a:t>VAYIKRÁ - </a:t>
            </a:r>
            <a:r>
              <a:rPr lang="es-CO" sz="2400" b="1" i="1" dirty="0" smtClean="0">
                <a:solidFill>
                  <a:srgbClr val="FF9933"/>
                </a:solidFill>
                <a:effectLst>
                  <a:outerShdw blurRad="38100" dist="38100" dir="2700000" algn="tl">
                    <a:srgbClr val="000000">
                      <a:alpha val="43137"/>
                    </a:srgbClr>
                  </a:outerShdw>
                </a:effectLst>
              </a:rPr>
              <a:t>Capítulo  12: 1  al  15:33 y 2 Reyes 7: 3-20</a:t>
            </a:r>
            <a:endParaRPr lang="es-CO" sz="2400" b="1" u="sng" dirty="0" smtClean="0">
              <a:solidFill>
                <a:srgbClr val="FF9933"/>
              </a:solidFill>
              <a:effectLst>
                <a:outerShdw blurRad="38100" dist="38100" dir="2700000" algn="tl">
                  <a:srgbClr val="000000">
                    <a:alpha val="43137"/>
                  </a:srgbClr>
                </a:outerShdw>
              </a:effectLst>
            </a:endParaRPr>
          </a:p>
          <a:p>
            <a:pPr algn="ctr" hangingPunct="0">
              <a:lnSpc>
                <a:spcPct val="93000"/>
              </a:lnSpc>
              <a:buClr>
                <a:srgbClr val="000000"/>
              </a:buClr>
              <a:buSzPct val="100000"/>
              <a:buFont typeface="Times New Roman" pitchFamily="16" charset="0"/>
              <a:buNone/>
              <a:defRPr/>
            </a:pPr>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ea typeface="MS Gothic" charset="-128"/>
              </a:rPr>
              <a:t>RESÚMEN</a:t>
            </a:r>
          </a:p>
          <a:p>
            <a:pPr lvl="1">
              <a:buFont typeface="Arial" pitchFamily="34" charset="0"/>
              <a:buChar char="•"/>
            </a:pPr>
            <a:r>
              <a:rPr lang="es-CO" sz="2400" dirty="0" smtClean="0">
                <a:solidFill>
                  <a:srgbClr val="080808"/>
                </a:solidFill>
              </a:rPr>
              <a:t>   Le está prohibido mantener contacto normal con las demás personas. </a:t>
            </a:r>
          </a:p>
          <a:p>
            <a:pPr lvl="1">
              <a:buFont typeface="Arial" pitchFamily="34" charset="0"/>
              <a:buChar char="•"/>
            </a:pPr>
            <a:r>
              <a:rPr lang="es-CO" sz="2400" dirty="0" smtClean="0">
                <a:solidFill>
                  <a:srgbClr val="080808"/>
                </a:solidFill>
              </a:rPr>
              <a:t>   Por fin, se describe en detalle el fenómeno de tzara'at en las vestiduras.</a:t>
            </a:r>
          </a:p>
          <a:p>
            <a:pPr lvl="1">
              <a:buFont typeface="Arial" pitchFamily="34" charset="0"/>
              <a:buChar char="•"/>
            </a:pPr>
            <a:r>
              <a:rPr lang="es-CO" sz="2400" dirty="0" smtClean="0">
                <a:solidFill>
                  <a:srgbClr val="080808"/>
                </a:solidFill>
                <a:effectLst>
                  <a:outerShdw blurRad="38100" dist="38100" dir="2700000" algn="tl">
                    <a:srgbClr val="000000">
                      <a:alpha val="43137"/>
                    </a:srgbClr>
                  </a:outerShdw>
                </a:effectLst>
              </a:rPr>
              <a:t>Metzorá</a:t>
            </a:r>
          </a:p>
          <a:p>
            <a:pPr lvl="1">
              <a:buFont typeface="Arial" pitchFamily="34" charset="0"/>
              <a:buChar char="•"/>
            </a:pPr>
            <a:r>
              <a:rPr lang="es-CO" sz="2400" dirty="0" smtClean="0">
                <a:solidFill>
                  <a:srgbClr val="080808"/>
                </a:solidFill>
              </a:rPr>
              <a:t>   La Torá describe el procedimiento para un metzorá (persona afligida por tzara'at) luego de concluir con su período de aislamiento. </a:t>
            </a:r>
          </a:p>
          <a:p>
            <a:pPr lvl="1">
              <a:buFont typeface="Arial" pitchFamily="34" charset="0"/>
              <a:buChar char="•"/>
            </a:pPr>
            <a:r>
              <a:rPr lang="es-CO" sz="2400" dirty="0" smtClean="0">
                <a:solidFill>
                  <a:srgbClr val="080808"/>
                </a:solidFill>
              </a:rPr>
              <a:t>   Este proceso se extiende por una semana e involucra korbanot e inmersiones en la mikvé.</a:t>
            </a:r>
          </a:p>
          <a:p>
            <a:pPr lvl="1"/>
            <a:endParaRPr lang="es-CO" sz="2400" dirty="0" smtClean="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dirty="0" smtClean="0">
                <a:latin typeface="Calibri" charset="0"/>
              </a:rPr>
              <a:t>Parashat </a:t>
            </a:r>
            <a:r>
              <a:rPr lang="en-US" sz="4000" dirty="0" err="1" smtClean="0">
                <a:latin typeface="Calibri" charset="0"/>
              </a:rPr>
              <a:t>Semanal</a:t>
            </a:r>
            <a:r>
              <a:rPr lang="en-US" sz="4000" dirty="0" smtClean="0">
                <a:latin typeface="Calibri" charset="0"/>
              </a:rPr>
              <a:t> - </a:t>
            </a:r>
            <a:r>
              <a:rPr lang="he-IL" sz="4000" dirty="0" smtClean="0">
                <a:latin typeface="Calibri" charset="0"/>
              </a:rPr>
              <a:t>פרשת שבוע</a:t>
            </a:r>
            <a:r>
              <a:rPr lang="en-US" sz="4000" dirty="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algn="ctr" hangingPunct="0">
              <a:lnSpc>
                <a:spcPct val="93000"/>
              </a:lnSpc>
              <a:buClr>
                <a:srgbClr val="000000"/>
              </a:buClr>
              <a:buSzPct val="100000"/>
              <a:buFont typeface="Times New Roman" pitchFamily="16" charset="0"/>
              <a:buNone/>
              <a:defRPr/>
            </a:pPr>
            <a:r>
              <a:rPr lang="es-CO" sz="2400" b="1" u="sng" dirty="0" smtClean="0">
                <a:effectLst>
                  <a:outerShdw blurRad="38100" dist="38100" dir="2700000" algn="tl">
                    <a:srgbClr val="000000">
                      <a:alpha val="43137"/>
                    </a:srgbClr>
                  </a:outerShdw>
                </a:effectLst>
                <a:hlinkClick r:id="rId4"/>
              </a:rPr>
              <a:t>VAYIKRÁ - </a:t>
            </a:r>
            <a:r>
              <a:rPr lang="es-CO" sz="2400" b="1" i="1" dirty="0" smtClean="0">
                <a:solidFill>
                  <a:srgbClr val="FF9933"/>
                </a:solidFill>
                <a:effectLst>
                  <a:outerShdw blurRad="38100" dist="38100" dir="2700000" algn="tl">
                    <a:srgbClr val="000000">
                      <a:alpha val="43137"/>
                    </a:srgbClr>
                  </a:outerShdw>
                </a:effectLst>
              </a:rPr>
              <a:t>Capítulo  12: 1  al  15:33 y 2 Reyes 7: 3-20</a:t>
            </a:r>
            <a:endParaRPr lang="es-CO" sz="2400" b="1" u="sng" dirty="0" smtClean="0">
              <a:solidFill>
                <a:srgbClr val="FF9933"/>
              </a:solidFill>
              <a:effectLst>
                <a:outerShdw blurRad="38100" dist="38100" dir="2700000" algn="tl">
                  <a:srgbClr val="000000">
                    <a:alpha val="43137"/>
                  </a:srgbClr>
                </a:outerShdw>
              </a:effectLst>
            </a:endParaRPr>
          </a:p>
          <a:p>
            <a:pPr algn="ctr" hangingPunct="0">
              <a:lnSpc>
                <a:spcPct val="93000"/>
              </a:lnSpc>
              <a:buClr>
                <a:srgbClr val="000000"/>
              </a:buClr>
              <a:buSzPct val="100000"/>
              <a:buFont typeface="Times New Roman" pitchFamily="16" charset="0"/>
              <a:buNone/>
              <a:defRPr/>
            </a:pPr>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ea typeface="MS Gothic" charset="-128"/>
              </a:rPr>
              <a:t>RESÚMEN</a:t>
            </a:r>
          </a:p>
          <a:p>
            <a:pPr lvl="1">
              <a:buFont typeface="Arial" pitchFamily="34" charset="0"/>
              <a:buChar char="•"/>
            </a:pPr>
            <a:r>
              <a:rPr lang="es-CO" sz="2300" dirty="0" smtClean="0">
                <a:solidFill>
                  <a:srgbClr val="080808"/>
                </a:solidFill>
              </a:rPr>
              <a:t>   Luego el Kohen debe declarar al metzorá puro. </a:t>
            </a:r>
          </a:p>
          <a:p>
            <a:pPr lvl="1">
              <a:buFont typeface="Arial" pitchFamily="34" charset="0"/>
              <a:buChar char="•"/>
            </a:pPr>
            <a:r>
              <a:rPr lang="es-CO" sz="2300" dirty="0" smtClean="0">
                <a:solidFill>
                  <a:srgbClr val="080808"/>
                </a:solidFill>
              </a:rPr>
              <a:t>   Un metzorá de escasos recursos puede sustituir las ofrendas de animales, que son caras, por otras que son mas económicas. </a:t>
            </a:r>
          </a:p>
          <a:p>
            <a:pPr lvl="1">
              <a:buFont typeface="Arial" pitchFamily="34" charset="0"/>
              <a:buChar char="•"/>
            </a:pPr>
            <a:r>
              <a:rPr lang="es-CO" sz="2300" dirty="0" smtClean="0">
                <a:solidFill>
                  <a:srgbClr val="080808"/>
                </a:solidFill>
              </a:rPr>
              <a:t>   Antes de que el Kohen diagnostique que una casa tiene tzara'at, los artículos de la casa se retiran para evitar que ellas también sean declaradas ritualmente impuras. </a:t>
            </a:r>
          </a:p>
          <a:p>
            <a:pPr lvl="1">
              <a:buFont typeface="Arial" pitchFamily="34" charset="0"/>
              <a:buChar char="•"/>
            </a:pPr>
            <a:r>
              <a:rPr lang="es-CO" sz="2300" dirty="0" smtClean="0">
                <a:solidFill>
                  <a:srgbClr val="080808"/>
                </a:solidFill>
              </a:rPr>
              <a:t>   El tzara'at se elimina demoliendo y reconstruyendo esa sección de la casa; si vuelve a aparecer, la edificación entera debe ser arrasada.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dirty="0" smtClean="0">
                <a:latin typeface="Calibri" charset="0"/>
              </a:rPr>
              <a:t>Parashat </a:t>
            </a:r>
            <a:r>
              <a:rPr lang="en-US" sz="4000" dirty="0" err="1" smtClean="0">
                <a:latin typeface="Calibri" charset="0"/>
              </a:rPr>
              <a:t>Semanal</a:t>
            </a:r>
            <a:r>
              <a:rPr lang="en-US" sz="4000" dirty="0" smtClean="0">
                <a:latin typeface="Calibri" charset="0"/>
              </a:rPr>
              <a:t> - </a:t>
            </a:r>
            <a:r>
              <a:rPr lang="he-IL" sz="4000" dirty="0" smtClean="0">
                <a:latin typeface="Calibri" charset="0"/>
              </a:rPr>
              <a:t>פרשת שבוע</a:t>
            </a:r>
            <a:r>
              <a:rPr lang="en-US" sz="4000" dirty="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algn="ctr" hangingPunct="0">
              <a:lnSpc>
                <a:spcPct val="93000"/>
              </a:lnSpc>
              <a:buClr>
                <a:srgbClr val="000000"/>
              </a:buClr>
              <a:buSzPct val="100000"/>
              <a:buFont typeface="Times New Roman" pitchFamily="16" charset="0"/>
              <a:buNone/>
              <a:defRPr/>
            </a:pPr>
            <a:r>
              <a:rPr lang="es-CO" sz="2400" b="1" u="sng" dirty="0" smtClean="0">
                <a:effectLst>
                  <a:outerShdw blurRad="38100" dist="38100" dir="2700000" algn="tl">
                    <a:srgbClr val="000000">
                      <a:alpha val="43137"/>
                    </a:srgbClr>
                  </a:outerShdw>
                </a:effectLst>
                <a:hlinkClick r:id="rId4"/>
              </a:rPr>
              <a:t>VAYIKRÁ - </a:t>
            </a:r>
            <a:r>
              <a:rPr lang="es-CO" sz="2400" b="1" i="1" dirty="0" smtClean="0">
                <a:solidFill>
                  <a:srgbClr val="FF9933"/>
                </a:solidFill>
                <a:effectLst>
                  <a:outerShdw blurRad="38100" dist="38100" dir="2700000" algn="tl">
                    <a:srgbClr val="000000">
                      <a:alpha val="43137"/>
                    </a:srgbClr>
                  </a:outerShdw>
                </a:effectLst>
              </a:rPr>
              <a:t>Capítulo  12: 1  al  15:33 y 2 Reyes 7: 3-20</a:t>
            </a:r>
            <a:endParaRPr lang="es-CO" sz="2400" b="1" u="sng" dirty="0" smtClean="0">
              <a:solidFill>
                <a:srgbClr val="FF9933"/>
              </a:solidFill>
              <a:effectLst>
                <a:outerShdw blurRad="38100" dist="38100" dir="2700000" algn="tl">
                  <a:srgbClr val="000000">
                    <a:alpha val="43137"/>
                  </a:srgbClr>
                </a:outerShdw>
              </a:effectLst>
            </a:endParaRPr>
          </a:p>
          <a:p>
            <a:pPr algn="ctr" hangingPunct="0">
              <a:lnSpc>
                <a:spcPct val="93000"/>
              </a:lnSpc>
              <a:buClr>
                <a:srgbClr val="000000"/>
              </a:buClr>
              <a:buSzPct val="100000"/>
              <a:buFont typeface="Times New Roman" pitchFamily="16" charset="0"/>
              <a:buNone/>
              <a:defRPr/>
            </a:pPr>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ea typeface="MS Gothic" charset="-128"/>
              </a:rPr>
              <a:t>RESÚMEN</a:t>
            </a:r>
          </a:p>
          <a:p>
            <a:pPr lvl="1">
              <a:buFont typeface="Arial" pitchFamily="34" charset="0"/>
              <a:buChar char="•"/>
            </a:pPr>
            <a:r>
              <a:rPr lang="es-CO" sz="2400" dirty="0" smtClean="0">
                <a:solidFill>
                  <a:srgbClr val="080808"/>
                </a:solidFill>
              </a:rPr>
              <a:t>   La Torá detalla las secreciones corporales que hacen a una persona ritualmente impura, provocando que no pueda entrar en contacto con artículos sagrados, y de qué modo uno recupera un estado de pureza ritual.</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dirty="0" smtClean="0">
                <a:latin typeface="Calibri" charset="0"/>
              </a:rPr>
              <a:t>Parashat </a:t>
            </a:r>
            <a:r>
              <a:rPr lang="en-US" sz="4000" dirty="0" err="1" smtClean="0">
                <a:latin typeface="Calibri" charset="0"/>
              </a:rPr>
              <a:t>Semanal</a:t>
            </a:r>
            <a:r>
              <a:rPr lang="en-US" sz="4000" dirty="0" smtClean="0">
                <a:latin typeface="Calibri" charset="0"/>
              </a:rPr>
              <a:t> - </a:t>
            </a:r>
            <a:r>
              <a:rPr lang="he-IL" sz="4000" dirty="0" smtClean="0">
                <a:latin typeface="Calibri" charset="0"/>
              </a:rPr>
              <a:t>פרשת שבוע</a:t>
            </a:r>
            <a:r>
              <a:rPr lang="en-US" sz="4000" dirty="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algn="ctr" hangingPunct="0">
              <a:lnSpc>
                <a:spcPct val="93000"/>
              </a:lnSpc>
              <a:buClr>
                <a:srgbClr val="000000"/>
              </a:buClr>
              <a:buSzPct val="100000"/>
              <a:buFont typeface="Times New Roman" pitchFamily="16" charset="0"/>
              <a:buNone/>
              <a:defRPr/>
            </a:pPr>
            <a:r>
              <a:rPr lang="es-CO" sz="2400" i="1" dirty="0" smtClean="0">
                <a:solidFill>
                  <a:srgbClr val="FF9933"/>
                </a:solidFill>
                <a:effectLst>
                  <a:outerShdw blurRad="38100" dist="38100" dir="2700000" algn="tl">
                    <a:srgbClr val="000000">
                      <a:alpha val="43137"/>
                    </a:srgbClr>
                  </a:outerShdw>
                </a:effectLst>
              </a:rPr>
              <a:t>Haftará  2 Reyes 7:3-20 </a:t>
            </a:r>
          </a:p>
          <a:p>
            <a:pPr algn="ctr" hangingPunct="0">
              <a:lnSpc>
                <a:spcPct val="93000"/>
              </a:lnSpc>
              <a:buClr>
                <a:srgbClr val="000000"/>
              </a:buClr>
              <a:buSzPct val="100000"/>
              <a:buFont typeface="Times New Roman" pitchFamily="16" charset="0"/>
              <a:buNone/>
              <a:defRPr/>
            </a:pPr>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ea typeface="MS Gothic" charset="-128"/>
              </a:rPr>
              <a:t>RESÚMEN</a:t>
            </a:r>
          </a:p>
          <a:p>
            <a:pPr lvl="1">
              <a:buFont typeface="Arial" pitchFamily="34" charset="0"/>
              <a:buChar char="•"/>
            </a:pPr>
            <a:r>
              <a:rPr lang="es-CO" dirty="0" smtClean="0">
                <a:solidFill>
                  <a:srgbClr val="080808"/>
                </a:solidFill>
              </a:rPr>
              <a:t>Meam Loetz</a:t>
            </a:r>
          </a:p>
          <a:p>
            <a:pPr lvl="1">
              <a:buFont typeface="Arial" pitchFamily="34" charset="0"/>
              <a:buChar char="•"/>
            </a:pPr>
            <a:r>
              <a:rPr lang="es-CO" sz="2200" dirty="0" smtClean="0">
                <a:solidFill>
                  <a:srgbClr val="080808"/>
                </a:solidFill>
              </a:rPr>
              <a:t>   La Haftará comienza con el problema de cuatro hombres afectados de Tzaraas. </a:t>
            </a:r>
          </a:p>
          <a:p>
            <a:pPr lvl="1">
              <a:buFont typeface="Arial" pitchFamily="34" charset="0"/>
              <a:buChar char="•"/>
            </a:pPr>
            <a:r>
              <a:rPr lang="es-CO" sz="2200" dirty="0" smtClean="0">
                <a:solidFill>
                  <a:srgbClr val="080808"/>
                </a:solidFill>
              </a:rPr>
              <a:t>   Anteriormente el Rey de Aram había sitiado a Shomron, la capital de las diez tribus del norte.</a:t>
            </a:r>
          </a:p>
          <a:p>
            <a:pPr lvl="1">
              <a:buFont typeface="Arial" pitchFamily="34" charset="0"/>
              <a:buChar char="•"/>
            </a:pPr>
            <a:r>
              <a:rPr lang="es-CO" sz="2200" dirty="0" smtClean="0">
                <a:solidFill>
                  <a:srgbClr val="080808"/>
                </a:solidFill>
              </a:rPr>
              <a:t>   Como resultado de la guerra, un hambre tremendo afectó a la ciudad. </a:t>
            </a:r>
          </a:p>
          <a:p>
            <a:pPr lvl="1">
              <a:buFont typeface="Arial" pitchFamily="34" charset="0"/>
              <a:buChar char="•"/>
            </a:pPr>
            <a:r>
              <a:rPr lang="es-CO" sz="2200" dirty="0" smtClean="0">
                <a:solidFill>
                  <a:srgbClr val="080808"/>
                </a:solidFill>
              </a:rPr>
              <a:t>   Cuando todo parecía perdido, y las personas estaban pagando precios exorbitantes por "comida" que no era apropiada ni siquiera para roedores, Elishá profetizó que en el próximo día iba a haber mucho suministro de comida a precios baratos. </a:t>
            </a:r>
          </a:p>
          <a:p>
            <a:pPr lvl="1">
              <a:buFont typeface="Arial" pitchFamily="34" charset="0"/>
              <a:buChar char="•"/>
            </a:pPr>
            <a:endParaRPr lang="en-US" sz="2200" dirty="0" smtClean="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dirty="0" smtClean="0">
                <a:latin typeface="Calibri" charset="0"/>
              </a:rPr>
              <a:t>Parashat </a:t>
            </a:r>
            <a:r>
              <a:rPr lang="en-US" sz="4000" dirty="0" err="1" smtClean="0">
                <a:latin typeface="Calibri" charset="0"/>
              </a:rPr>
              <a:t>Semanal</a:t>
            </a:r>
            <a:r>
              <a:rPr lang="en-US" sz="4000" dirty="0" smtClean="0">
                <a:latin typeface="Calibri" charset="0"/>
              </a:rPr>
              <a:t> - </a:t>
            </a:r>
            <a:r>
              <a:rPr lang="he-IL" sz="4000" dirty="0" smtClean="0">
                <a:latin typeface="Calibri" charset="0"/>
              </a:rPr>
              <a:t>פרשת שבוע</a:t>
            </a:r>
            <a:r>
              <a:rPr lang="en-US" sz="4000" dirty="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algn="ctr" hangingPunct="0">
              <a:lnSpc>
                <a:spcPct val="93000"/>
              </a:lnSpc>
              <a:buClr>
                <a:srgbClr val="000000"/>
              </a:buClr>
              <a:buSzPct val="100000"/>
              <a:buFont typeface="Times New Roman" pitchFamily="16" charset="0"/>
              <a:buNone/>
              <a:defRPr/>
            </a:pPr>
            <a:r>
              <a:rPr lang="es-CO" sz="2400" i="1" dirty="0" smtClean="0">
                <a:solidFill>
                  <a:srgbClr val="FF9933"/>
                </a:solidFill>
                <a:effectLst>
                  <a:outerShdw blurRad="38100" dist="38100" dir="2700000" algn="tl">
                    <a:srgbClr val="000000">
                      <a:alpha val="43137"/>
                    </a:srgbClr>
                  </a:outerShdw>
                </a:effectLst>
              </a:rPr>
              <a:t>Haftará  2 Reyes 7:3-20 </a:t>
            </a:r>
          </a:p>
          <a:p>
            <a:pPr algn="ctr" hangingPunct="0">
              <a:lnSpc>
                <a:spcPct val="93000"/>
              </a:lnSpc>
              <a:buClr>
                <a:srgbClr val="000000"/>
              </a:buClr>
              <a:buSzPct val="100000"/>
              <a:buFont typeface="Times New Roman" pitchFamily="16" charset="0"/>
              <a:buNone/>
              <a:defRPr/>
            </a:pPr>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ea typeface="MS Gothic" charset="-128"/>
              </a:rPr>
              <a:t>RESÚMEN</a:t>
            </a:r>
          </a:p>
          <a:p>
            <a:pPr lvl="1">
              <a:buFont typeface="Arial" pitchFamily="34" charset="0"/>
              <a:buChar char="•"/>
            </a:pPr>
            <a:r>
              <a:rPr lang="es-CO" sz="2300" dirty="0" smtClean="0">
                <a:solidFill>
                  <a:srgbClr val="080808"/>
                </a:solidFill>
              </a:rPr>
              <a:t>   Uno de los sirvientes del Rey vino a burlarse de Elishá diciendo: </a:t>
            </a:r>
          </a:p>
          <a:p>
            <a:pPr lvl="1">
              <a:buFont typeface="Arial" pitchFamily="34" charset="0"/>
              <a:buChar char="•"/>
            </a:pPr>
            <a:r>
              <a:rPr lang="es-CO" sz="2300" dirty="0" smtClean="0">
                <a:solidFill>
                  <a:srgbClr val="080808"/>
                </a:solidFill>
              </a:rPr>
              <a:t>   "Si Dios haría ventanas en los cielos, podría pasar esto realmente?!" </a:t>
            </a:r>
          </a:p>
          <a:p>
            <a:pPr lvl="1">
              <a:buFont typeface="Arial" pitchFamily="34" charset="0"/>
              <a:buChar char="•"/>
            </a:pPr>
            <a:r>
              <a:rPr lang="es-CO" sz="2300" dirty="0" smtClean="0">
                <a:solidFill>
                  <a:srgbClr val="080808"/>
                </a:solidFill>
              </a:rPr>
              <a:t>   Elishá le respondió: "tu verás la comida pero no tendrás el privilegio de comer de ella". </a:t>
            </a:r>
          </a:p>
          <a:p>
            <a:pPr lvl="1">
              <a:buFont typeface="Arial" pitchFamily="34" charset="0"/>
              <a:buChar char="•"/>
            </a:pPr>
            <a:r>
              <a:rPr lang="es-CO" sz="2300" dirty="0" smtClean="0">
                <a:solidFill>
                  <a:srgbClr val="080808"/>
                </a:solidFill>
              </a:rPr>
              <a:t>   Cuando los cuatro hombres afectados de tzaraas vieron que el ejército de Aram se escapó sin ninguna razón aparente (el ejército fue empujado milagrosamente por Dios) llevaron la noticia a Shomron.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dirty="0" smtClean="0">
                <a:latin typeface="Calibri" charset="0"/>
              </a:rPr>
              <a:t>Parashat </a:t>
            </a:r>
            <a:r>
              <a:rPr lang="en-US" sz="4000" dirty="0" err="1" smtClean="0">
                <a:latin typeface="Calibri" charset="0"/>
              </a:rPr>
              <a:t>Semanal</a:t>
            </a:r>
            <a:r>
              <a:rPr lang="en-US" sz="4000" dirty="0" smtClean="0">
                <a:latin typeface="Calibri" charset="0"/>
              </a:rPr>
              <a:t> - </a:t>
            </a:r>
            <a:r>
              <a:rPr lang="he-IL" sz="4000" dirty="0" smtClean="0">
                <a:latin typeface="Calibri" charset="0"/>
              </a:rPr>
              <a:t>פרשת שבוע</a:t>
            </a:r>
            <a:r>
              <a:rPr lang="en-US" sz="4000" dirty="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algn="ctr" hangingPunct="0">
              <a:lnSpc>
                <a:spcPct val="93000"/>
              </a:lnSpc>
              <a:buClr>
                <a:srgbClr val="000000"/>
              </a:buClr>
              <a:buSzPct val="100000"/>
              <a:buFont typeface="Times New Roman" pitchFamily="16" charset="0"/>
              <a:buNone/>
              <a:defRPr/>
            </a:pPr>
            <a:r>
              <a:rPr lang="es-CO" sz="2400" i="1" dirty="0" smtClean="0">
                <a:solidFill>
                  <a:srgbClr val="FF9933"/>
                </a:solidFill>
                <a:effectLst>
                  <a:outerShdw blurRad="38100" dist="38100" dir="2700000" algn="tl">
                    <a:srgbClr val="000000">
                      <a:alpha val="43137"/>
                    </a:srgbClr>
                  </a:outerShdw>
                </a:effectLst>
              </a:rPr>
              <a:t>Haftará  2 Reyes 7:3-20 </a:t>
            </a:r>
          </a:p>
          <a:p>
            <a:pPr algn="ctr" hangingPunct="0">
              <a:lnSpc>
                <a:spcPct val="93000"/>
              </a:lnSpc>
              <a:buClr>
                <a:srgbClr val="000000"/>
              </a:buClr>
              <a:buSzPct val="100000"/>
              <a:buFont typeface="Times New Roman" pitchFamily="16" charset="0"/>
              <a:buNone/>
              <a:defRPr/>
            </a:pPr>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ea typeface="MS Gothic" charset="-128"/>
              </a:rPr>
              <a:t>RESÚMEN</a:t>
            </a:r>
          </a:p>
          <a:p>
            <a:pPr lvl="1">
              <a:buFont typeface="Arial" pitchFamily="34" charset="0"/>
              <a:buChar char="•"/>
            </a:pPr>
            <a:r>
              <a:rPr lang="es-CO" sz="2300" dirty="0" smtClean="0">
                <a:solidFill>
                  <a:srgbClr val="080808"/>
                </a:solidFill>
              </a:rPr>
              <a:t>   La profecía de Elishá se cumplió. Dios mandó lo prometido y el sirviente que ridiculizó la profecía de Elishá sobre el precio (sha'ar) de la comida fue atrapado, hasta morir, en la entrada (sha'ar) de la ciudad. </a:t>
            </a:r>
          </a:p>
          <a:p>
            <a:pPr lvl="1">
              <a:buFont typeface="Arial" pitchFamily="34" charset="0"/>
              <a:buChar char="•"/>
            </a:pPr>
            <a:r>
              <a:rPr lang="es-CO" sz="2300" dirty="0" smtClean="0">
                <a:solidFill>
                  <a:srgbClr val="080808"/>
                </a:solidFill>
              </a:rPr>
              <a:t>   A pesar de que una Haftará normalmente no termina con un desquite, quizás esta Haftará que muestra cómo Dios trata a las personas "ojo por ojo" nos da la seguridad de que cuando nosotros seamos rectos y justos estaremos recompensados convenientemente.</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dirty="0" smtClean="0">
                <a:latin typeface="Calibri" charset="0"/>
              </a:rPr>
              <a:t>Parashat </a:t>
            </a:r>
            <a:r>
              <a:rPr lang="en-US" sz="4000" dirty="0" err="1" smtClean="0">
                <a:latin typeface="Calibri" charset="0"/>
              </a:rPr>
              <a:t>Semanal</a:t>
            </a:r>
            <a:r>
              <a:rPr lang="en-US" sz="4000" dirty="0" smtClean="0">
                <a:latin typeface="Calibri" charset="0"/>
              </a:rPr>
              <a:t> - </a:t>
            </a:r>
            <a:r>
              <a:rPr lang="he-IL" sz="4000" dirty="0" smtClean="0">
                <a:latin typeface="Calibri" charset="0"/>
              </a:rPr>
              <a:t>פרשת שבוע</a:t>
            </a:r>
            <a:r>
              <a:rPr lang="en-US" sz="4000" dirty="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dirty="0" smtClean="0">
                <a:solidFill>
                  <a:srgbClr val="FF9933"/>
                </a:solidFill>
                <a:effectLst>
                  <a:outerShdw blurRad="38100" dist="38100" dir="2700000" algn="tl">
                    <a:srgbClr val="000000">
                      <a:alpha val="43137"/>
                    </a:srgbClr>
                  </a:outerShdw>
                </a:effectLst>
              </a:rPr>
              <a:t>"Cuando una mujer concibe..." (12:2)</a:t>
            </a:r>
            <a:endParaRPr lang="es-CO" sz="2400" dirty="0" smtClean="0">
              <a:solidFill>
                <a:srgbClr val="FF9933"/>
              </a:solidFill>
              <a:effectLst>
                <a:outerShdw blurRad="38100" dist="38100" dir="2700000" algn="tl">
                  <a:srgbClr val="000000">
                    <a:alpha val="43137"/>
                  </a:srgbClr>
                </a:outerShdw>
              </a:effectLst>
            </a:endParaRPr>
          </a:p>
          <a:p>
            <a:r>
              <a:rPr lang="es-CO" dirty="0" smtClean="0">
                <a:solidFill>
                  <a:srgbClr val="080808"/>
                </a:solidFill>
              </a:rPr>
              <a:t>Basado en el Midrash y Rashi</a:t>
            </a:r>
          </a:p>
          <a:p>
            <a:pPr lvl="1">
              <a:buFont typeface="Arial" pitchFamily="34" charset="0"/>
              <a:buChar char="•"/>
            </a:pPr>
            <a:r>
              <a:rPr lang="es-CO" sz="2200" dirty="0" smtClean="0">
                <a:solidFill>
                  <a:srgbClr val="080808"/>
                </a:solidFill>
              </a:rPr>
              <a:t>   La Parashá anterior habló de los animales puros e impuros; ahora prosigue con la pureza del hombre.</a:t>
            </a:r>
          </a:p>
          <a:p>
            <a:pPr lvl="1">
              <a:buFont typeface="Arial" pitchFamily="34" charset="0"/>
              <a:buChar char="•"/>
            </a:pPr>
            <a:r>
              <a:rPr lang="es-CO" sz="2200" dirty="0" smtClean="0">
                <a:solidFill>
                  <a:srgbClr val="080808"/>
                </a:solidFill>
              </a:rPr>
              <a:t>   Si el Hombre es digno, si hace que su alma sea la esencia de su ser, entonces antecede a toda la creación. </a:t>
            </a:r>
          </a:p>
          <a:p>
            <a:pPr lvl="1">
              <a:buFont typeface="Arial" pitchFamily="34" charset="0"/>
              <a:buChar char="•"/>
            </a:pPr>
            <a:r>
              <a:rPr lang="es-CO" sz="2200" dirty="0" smtClean="0">
                <a:solidFill>
                  <a:srgbClr val="080808"/>
                </a:solidFill>
              </a:rPr>
              <a:t>   Porque fue el espíritu del Hombre el que flotó sobre las profundidades inclusive antes de la creación de la luz. </a:t>
            </a:r>
          </a:p>
          <a:p>
            <a:pPr lvl="1">
              <a:buFont typeface="Arial" pitchFamily="34" charset="0"/>
              <a:buChar char="•"/>
            </a:pPr>
            <a:r>
              <a:rPr lang="es-CO" sz="2200" dirty="0" smtClean="0">
                <a:solidFill>
                  <a:srgbClr val="080808"/>
                </a:solidFill>
              </a:rPr>
              <a:t>   Pero si no es digno, si se vanagloria de su dimensión física, entonces en términos de precedencia física de la Creación, hasta el mosquito viene antes que él...</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dirty="0" smtClean="0">
                <a:latin typeface="Calibri" charset="0"/>
              </a:rPr>
              <a:t>Parashat </a:t>
            </a:r>
            <a:r>
              <a:rPr lang="en-US" sz="4000" dirty="0" err="1" smtClean="0">
                <a:latin typeface="Calibri" charset="0"/>
              </a:rPr>
              <a:t>Semanal</a:t>
            </a:r>
            <a:r>
              <a:rPr lang="en-US" sz="4000" dirty="0" smtClean="0">
                <a:latin typeface="Calibri" charset="0"/>
              </a:rPr>
              <a:t> - </a:t>
            </a:r>
            <a:r>
              <a:rPr lang="he-IL" sz="4000" dirty="0" smtClean="0">
                <a:latin typeface="Calibri" charset="0"/>
              </a:rPr>
              <a:t>פרשת שבוע</a:t>
            </a:r>
            <a:r>
              <a:rPr lang="en-US" sz="4000" dirty="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dirty="0" smtClean="0">
                <a:solidFill>
                  <a:srgbClr val="FF9933"/>
                </a:solidFill>
                <a:effectLst>
                  <a:outerShdw blurRad="38100" dist="38100" dir="2700000" algn="tl">
                    <a:srgbClr val="000000">
                      <a:alpha val="43137"/>
                    </a:srgbClr>
                  </a:outerShdw>
                </a:effectLst>
              </a:rPr>
              <a:t>"Cuando una mujer concibe..." (12:2)</a:t>
            </a:r>
            <a:endParaRPr lang="es-CO" sz="2400" dirty="0" smtClean="0">
              <a:solidFill>
                <a:srgbClr val="FF9933"/>
              </a:solidFill>
              <a:effectLst>
                <a:outerShdw blurRad="38100" dist="38100" dir="2700000" algn="tl">
                  <a:srgbClr val="000000">
                    <a:alpha val="43137"/>
                  </a:srgbClr>
                </a:outerShdw>
              </a:effectLst>
            </a:endParaRPr>
          </a:p>
          <a:p>
            <a:r>
              <a:rPr lang="es-CO" dirty="0" smtClean="0">
                <a:solidFill>
                  <a:srgbClr val="080808"/>
                </a:solidFill>
              </a:rPr>
              <a:t>Basado en el Midrash y Rashi</a:t>
            </a:r>
          </a:p>
          <a:p>
            <a:pPr lvl="1">
              <a:buFont typeface="Arial" pitchFamily="34" charset="0"/>
              <a:buChar char="•"/>
            </a:pPr>
            <a:r>
              <a:rPr lang="es-CO" sz="2200" dirty="0" smtClean="0">
                <a:solidFill>
                  <a:srgbClr val="080808"/>
                </a:solidFill>
              </a:rPr>
              <a:t>   Por ese motivo, la Torá trata las leyes de pureza del Hombre después de las leyes de pureza de los animales: así como la creación física del Hombre viene después de la de los animales, sus leyes se explican después de las leyes de los animales. </a:t>
            </a:r>
          </a:p>
          <a:p>
            <a:pPr lvl="1">
              <a:buFont typeface="Arial" pitchFamily="34" charset="0"/>
              <a:buChar char="•"/>
            </a:pPr>
            <a:r>
              <a:rPr lang="es-CO" sz="2200" dirty="0" smtClean="0">
                <a:solidFill>
                  <a:srgbClr val="080808"/>
                </a:solidFill>
              </a:rPr>
              <a:t>   Esto se aplica únicamente cuando el hombre se comporta como un mero animal sofisticado. </a:t>
            </a:r>
          </a:p>
          <a:p>
            <a:pPr lvl="1">
              <a:buFont typeface="Arial" pitchFamily="34" charset="0"/>
              <a:buChar char="•"/>
            </a:pPr>
            <a:r>
              <a:rPr lang="es-CO" sz="2200" dirty="0" smtClean="0">
                <a:solidFill>
                  <a:srgbClr val="080808"/>
                </a:solidFill>
              </a:rPr>
              <a:t>   Pero si el hombre deja a un lado su lado físico, dándole preponderancia al alma; si cumple con el propósito de la Creación, reconociendo y sirviendo a su Creador, entonces él precede a toda la Creación.</a:t>
            </a:r>
          </a:p>
          <a:p>
            <a:r>
              <a:rPr lang="en-US" dirty="0" smtClean="0">
                <a:solidFill>
                  <a:srgbClr val="080808"/>
                </a:solidFill>
              </a:rPr>
              <a:t> </a:t>
            </a:r>
          </a:p>
          <a:p>
            <a:r>
              <a:rPr lang="en-US" dirty="0" smtClean="0"/>
              <a:t> </a:t>
            </a:r>
          </a:p>
          <a:p>
            <a:pPr lvl="1"/>
            <a:r>
              <a:rPr lang="es-CO" sz="2400" dirty="0" smtClean="0">
                <a:solidFill>
                  <a:schemeClr val="tx1"/>
                </a:solidFill>
              </a:rPr>
              <a:t>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dirty="0" smtClean="0">
                <a:latin typeface="Calibri" charset="0"/>
              </a:rPr>
              <a:t>Parashat </a:t>
            </a:r>
            <a:r>
              <a:rPr lang="en-US" sz="4000" dirty="0" err="1" smtClean="0">
                <a:latin typeface="Calibri" charset="0"/>
              </a:rPr>
              <a:t>Semanal</a:t>
            </a:r>
            <a:r>
              <a:rPr lang="en-US" sz="4000" dirty="0" smtClean="0">
                <a:latin typeface="Calibri" charset="0"/>
              </a:rPr>
              <a:t> - </a:t>
            </a:r>
            <a:r>
              <a:rPr lang="he-IL" sz="4000" dirty="0" smtClean="0">
                <a:latin typeface="Calibri" charset="0"/>
              </a:rPr>
              <a:t>פרשת שבוע</a:t>
            </a:r>
            <a:r>
              <a:rPr lang="en-US" sz="4000" dirty="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n-US" sz="2400" b="1" dirty="0" smtClean="0">
                <a:solidFill>
                  <a:srgbClr val="FF9933"/>
                </a:solidFill>
                <a:effectLst>
                  <a:outerShdw blurRad="38100" dist="38100" dir="2700000" algn="tl">
                    <a:srgbClr val="000000">
                      <a:alpha val="43137"/>
                    </a:srgbClr>
                  </a:outerShdw>
                </a:effectLst>
              </a:rPr>
              <a:t>"</a:t>
            </a:r>
            <a:r>
              <a:rPr lang="en-US" sz="2400" b="1" dirty="0" err="1" smtClean="0">
                <a:solidFill>
                  <a:srgbClr val="FF9933"/>
                </a:solidFill>
                <a:effectLst>
                  <a:outerShdw blurRad="38100" dist="38100" dir="2700000" algn="tl">
                    <a:srgbClr val="000000">
                      <a:alpha val="43137"/>
                    </a:srgbClr>
                  </a:outerShdw>
                </a:effectLst>
              </a:rPr>
              <a:t>Cuando</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una</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mujer</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concibe</a:t>
            </a:r>
            <a:r>
              <a:rPr lang="en-US" sz="2400" b="1" dirty="0" smtClean="0">
                <a:solidFill>
                  <a:srgbClr val="FF9933"/>
                </a:solidFill>
                <a:effectLst>
                  <a:outerShdw blurRad="38100" dist="38100" dir="2700000" algn="tl">
                    <a:srgbClr val="000000">
                      <a:alpha val="43137"/>
                    </a:srgbClr>
                  </a:outerShdw>
                </a:effectLst>
              </a:rPr>
              <a:t>...</a:t>
            </a:r>
            <a:r>
              <a:rPr lang="es-ES" sz="2400" i="1" dirty="0" smtClean="0">
                <a:solidFill>
                  <a:srgbClr val="FF9933"/>
                </a:solidFill>
                <a:effectLst>
                  <a:outerShdw blurRad="38100" dist="38100" dir="2700000" algn="tl">
                    <a:srgbClr val="000000">
                      <a:alpha val="43137"/>
                    </a:srgbClr>
                  </a:outerShdw>
                </a:effectLst>
              </a:rPr>
              <a:t> igual que los días en que está </a:t>
            </a:r>
            <a:r>
              <a:rPr lang="es-ES" sz="2400" i="1" dirty="0" smtClean="0">
                <a:solidFill>
                  <a:srgbClr val="FF9933"/>
                </a:solidFill>
                <a:effectLst>
                  <a:outerShdw blurRad="38100" dist="38100" dir="2700000" algn="tl">
                    <a:srgbClr val="000000">
                      <a:alpha val="43137"/>
                    </a:srgbClr>
                  </a:outerShdw>
                </a:effectLst>
                <a:hlinkClick r:id="rId4" action="ppaction://hlinkfile"/>
              </a:rPr>
              <a:t>separada (del esposo) por su enfermedad mensual</a:t>
            </a:r>
            <a:r>
              <a:rPr lang="es-ES" sz="2400" i="1" dirty="0" smtClean="0">
                <a:solidFill>
                  <a:srgbClr val="FF9933"/>
                </a:solidFill>
                <a:effectLst>
                  <a:outerShdw blurRad="38100" dist="38100" dir="2700000" algn="tl">
                    <a:srgbClr val="000000">
                      <a:alpha val="43137"/>
                    </a:srgbClr>
                  </a:outerShdw>
                </a:effectLst>
              </a:rPr>
              <a:t>, quedará impura. </a:t>
            </a:r>
            <a:r>
              <a:rPr lang="en-US" sz="2400" b="1" dirty="0" smtClean="0">
                <a:solidFill>
                  <a:srgbClr val="FF9933"/>
                </a:solidFill>
                <a:effectLst>
                  <a:outerShdw blurRad="38100" dist="38100" dir="2700000" algn="tl">
                    <a:srgbClr val="000000">
                      <a:alpha val="43137"/>
                    </a:srgbClr>
                  </a:outerShdw>
                </a:effectLst>
              </a:rPr>
              <a:t>" (12:2)</a:t>
            </a:r>
            <a:endParaRPr lang="en-US" sz="2400" dirty="0" smtClean="0">
              <a:solidFill>
                <a:srgbClr val="FF9933"/>
              </a:solidFill>
              <a:effectLst>
                <a:outerShdw blurRad="38100" dist="38100" dir="2700000" algn="tl">
                  <a:srgbClr val="000000">
                    <a:alpha val="43137"/>
                  </a:srgbClr>
                </a:outerShdw>
              </a:effectLst>
            </a:endParaRPr>
          </a:p>
          <a:p>
            <a:pPr lvl="1">
              <a:buFont typeface="Arial" pitchFamily="34" charset="0"/>
              <a:buChar char="•"/>
            </a:pPr>
            <a:r>
              <a:rPr lang="es-ES" sz="2300" dirty="0" smtClean="0">
                <a:solidFill>
                  <a:srgbClr val="080808"/>
                </a:solidFill>
              </a:rPr>
              <a:t>   Esta impureza de la mujer, por la cual se aparta del marido por siete días durante la menstruación, se llama en hebreo </a:t>
            </a:r>
            <a:r>
              <a:rPr lang="es-ES" sz="2300" i="1" dirty="0" smtClean="0">
                <a:solidFill>
                  <a:srgbClr val="080808"/>
                </a:solidFill>
              </a:rPr>
              <a:t>niddá</a:t>
            </a:r>
            <a:r>
              <a:rPr lang="es-ES" sz="2300" dirty="0" smtClean="0">
                <a:solidFill>
                  <a:srgbClr val="080808"/>
                </a:solidFill>
              </a:rPr>
              <a:t>, lo que significa "separación", y en ella le está prohibida toda intimidad con su esposo. </a:t>
            </a:r>
          </a:p>
          <a:p>
            <a:pPr lvl="1">
              <a:buFont typeface="Arial" pitchFamily="34" charset="0"/>
              <a:buChar char="•"/>
            </a:pPr>
            <a:r>
              <a:rPr lang="es-ES" sz="2300" dirty="0" smtClean="0">
                <a:solidFill>
                  <a:srgbClr val="080808"/>
                </a:solidFill>
              </a:rPr>
              <a:t>   Las leyes de </a:t>
            </a:r>
            <a:r>
              <a:rPr lang="es-ES" sz="2300" i="1" dirty="0" smtClean="0">
                <a:solidFill>
                  <a:srgbClr val="080808"/>
                </a:solidFill>
              </a:rPr>
              <a:t>niddá</a:t>
            </a:r>
            <a:r>
              <a:rPr lang="es-ES" sz="2300" dirty="0" smtClean="0">
                <a:solidFill>
                  <a:srgbClr val="080808"/>
                </a:solidFill>
              </a:rPr>
              <a:t> se basan en lo que está escrito en el Levítico 15, 19 - 24. </a:t>
            </a:r>
          </a:p>
          <a:p>
            <a:pPr lvl="1">
              <a:buFont typeface="Arial" pitchFamily="34" charset="0"/>
              <a:buChar char="•"/>
            </a:pPr>
            <a:r>
              <a:rPr lang="es-ES" sz="2300" dirty="0" smtClean="0">
                <a:solidFill>
                  <a:srgbClr val="080808"/>
                </a:solidFill>
              </a:rPr>
              <a:t>   Además existe un tratado completo en el Talmud con el mismo nombre, dedicado a la ampliación de estas leyes.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dirty="0" smtClean="0">
                <a:latin typeface="Calibri" charset="0"/>
              </a:rPr>
              <a:t>Parashat </a:t>
            </a:r>
            <a:r>
              <a:rPr lang="en-US" sz="4000" dirty="0" err="1" smtClean="0">
                <a:latin typeface="Calibri" charset="0"/>
              </a:rPr>
              <a:t>Semanal</a:t>
            </a:r>
            <a:r>
              <a:rPr lang="en-US" sz="4000" dirty="0" smtClean="0">
                <a:latin typeface="Calibri" charset="0"/>
              </a:rPr>
              <a:t> - </a:t>
            </a:r>
            <a:r>
              <a:rPr lang="he-IL" sz="4000" dirty="0" smtClean="0">
                <a:latin typeface="Calibri" charset="0"/>
              </a:rPr>
              <a:t>פרשת שבוע</a:t>
            </a:r>
            <a:r>
              <a:rPr lang="en-US" sz="4000" dirty="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n-US" sz="2400" b="1" dirty="0" smtClean="0">
                <a:solidFill>
                  <a:srgbClr val="FF9933"/>
                </a:solidFill>
                <a:effectLst>
                  <a:outerShdw blurRad="38100" dist="38100" dir="2700000" algn="tl">
                    <a:srgbClr val="000000">
                      <a:alpha val="43137"/>
                    </a:srgbClr>
                  </a:outerShdw>
                </a:effectLst>
              </a:rPr>
              <a:t>"</a:t>
            </a:r>
            <a:r>
              <a:rPr lang="en-US" sz="2400" b="1" dirty="0" err="1" smtClean="0">
                <a:solidFill>
                  <a:srgbClr val="FF9933"/>
                </a:solidFill>
                <a:effectLst>
                  <a:outerShdw blurRad="38100" dist="38100" dir="2700000" algn="tl">
                    <a:srgbClr val="000000">
                      <a:alpha val="43137"/>
                    </a:srgbClr>
                  </a:outerShdw>
                </a:effectLst>
              </a:rPr>
              <a:t>Cuando</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una</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mujer</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concibe</a:t>
            </a:r>
            <a:r>
              <a:rPr lang="en-US" sz="2400" b="1" dirty="0" smtClean="0">
                <a:solidFill>
                  <a:srgbClr val="FF9933"/>
                </a:solidFill>
                <a:effectLst>
                  <a:outerShdw blurRad="38100" dist="38100" dir="2700000" algn="tl">
                    <a:srgbClr val="000000">
                      <a:alpha val="43137"/>
                    </a:srgbClr>
                  </a:outerShdw>
                </a:effectLst>
              </a:rPr>
              <a:t>...</a:t>
            </a:r>
            <a:r>
              <a:rPr lang="es-ES" sz="2400" i="1" dirty="0" smtClean="0">
                <a:solidFill>
                  <a:srgbClr val="FF9933"/>
                </a:solidFill>
                <a:effectLst>
                  <a:outerShdw blurRad="38100" dist="38100" dir="2700000" algn="tl">
                    <a:srgbClr val="000000">
                      <a:alpha val="43137"/>
                    </a:srgbClr>
                  </a:outerShdw>
                </a:effectLst>
              </a:rPr>
              <a:t> igual que los días en que está </a:t>
            </a:r>
            <a:r>
              <a:rPr lang="es-ES" sz="2400" i="1" dirty="0" smtClean="0">
                <a:solidFill>
                  <a:srgbClr val="FF9933"/>
                </a:solidFill>
                <a:effectLst>
                  <a:outerShdw blurRad="38100" dist="38100" dir="2700000" algn="tl">
                    <a:srgbClr val="000000">
                      <a:alpha val="43137"/>
                    </a:srgbClr>
                  </a:outerShdw>
                </a:effectLst>
                <a:hlinkClick r:id="rId4" action="ppaction://hlinkfile"/>
              </a:rPr>
              <a:t>separada (del esposo) por su enfermedad mensual</a:t>
            </a:r>
            <a:r>
              <a:rPr lang="es-ES" sz="2400" i="1" dirty="0" smtClean="0">
                <a:solidFill>
                  <a:srgbClr val="FF9933"/>
                </a:solidFill>
                <a:effectLst>
                  <a:outerShdw blurRad="38100" dist="38100" dir="2700000" algn="tl">
                    <a:srgbClr val="000000">
                      <a:alpha val="43137"/>
                    </a:srgbClr>
                  </a:outerShdw>
                </a:effectLst>
              </a:rPr>
              <a:t>, quedará impura. </a:t>
            </a:r>
            <a:r>
              <a:rPr lang="en-US" sz="2400" b="1" dirty="0" smtClean="0">
                <a:solidFill>
                  <a:srgbClr val="FF9933"/>
                </a:solidFill>
                <a:effectLst>
                  <a:outerShdw blurRad="38100" dist="38100" dir="2700000" algn="tl">
                    <a:srgbClr val="000000">
                      <a:alpha val="43137"/>
                    </a:srgbClr>
                  </a:outerShdw>
                </a:effectLst>
              </a:rPr>
              <a:t>" (12:2)</a:t>
            </a:r>
            <a:endParaRPr lang="en-US" sz="2400" dirty="0" smtClean="0">
              <a:solidFill>
                <a:srgbClr val="FF9933"/>
              </a:solidFill>
              <a:effectLst>
                <a:outerShdw blurRad="38100" dist="38100" dir="2700000" algn="tl">
                  <a:srgbClr val="000000">
                    <a:alpha val="43137"/>
                  </a:srgbClr>
                </a:outerShdw>
              </a:effectLst>
            </a:endParaRPr>
          </a:p>
          <a:p>
            <a:pPr lvl="1">
              <a:buFont typeface="Arial" pitchFamily="34" charset="0"/>
              <a:buChar char="•"/>
            </a:pPr>
            <a:r>
              <a:rPr lang="es-ES" sz="2400" dirty="0" smtClean="0">
                <a:solidFill>
                  <a:srgbClr val="080808"/>
                </a:solidFill>
              </a:rPr>
              <a:t>   Los científicos se maravillan ante el hecho de que los antiguos hebreos practicaran el más alto estándar de higiene sexual reconocida en los tiempos actuales. </a:t>
            </a:r>
          </a:p>
          <a:p>
            <a:pPr lvl="1">
              <a:buFont typeface="Arial" pitchFamily="34" charset="0"/>
              <a:buChar char="•"/>
            </a:pPr>
            <a:r>
              <a:rPr lang="es-ES" sz="2400" dirty="0" smtClean="0">
                <a:solidFill>
                  <a:srgbClr val="080808"/>
                </a:solidFill>
              </a:rPr>
              <a:t>   Se ha demostrado también la existencia de una sustancia tóxica en el suero de la sangre, saliva, transpiración, orina, etc., durante el período de la menstruación.</a:t>
            </a:r>
            <a:endParaRPr lang="es-CO" sz="2400" dirty="0" smtClean="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dirty="0" smtClean="0">
                <a:latin typeface="Calibri" charset="0"/>
              </a:rPr>
              <a:t>Parashat </a:t>
            </a:r>
            <a:r>
              <a:rPr lang="en-US" sz="4000" dirty="0" err="1" smtClean="0">
                <a:latin typeface="Calibri" charset="0"/>
              </a:rPr>
              <a:t>Semanal</a:t>
            </a:r>
            <a:r>
              <a:rPr lang="en-US" sz="4000" dirty="0" smtClean="0">
                <a:latin typeface="Calibri" charset="0"/>
              </a:rPr>
              <a:t> - </a:t>
            </a:r>
            <a:r>
              <a:rPr lang="he-IL" sz="4000" dirty="0" smtClean="0">
                <a:latin typeface="Calibri" charset="0"/>
              </a:rPr>
              <a:t>פרשת שבוע</a:t>
            </a:r>
            <a:r>
              <a:rPr lang="en-US" sz="4000" dirty="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dirty="0" smtClean="0">
                <a:solidFill>
                  <a:srgbClr val="FF9933"/>
                </a:solidFill>
                <a:effectLst>
                  <a:outerShdw blurRad="38100" dist="38100" dir="2700000" algn="tl">
                    <a:srgbClr val="000000">
                      <a:alpha val="43137"/>
                    </a:srgbClr>
                  </a:outerShdw>
                </a:effectLst>
              </a:rPr>
              <a:t>"Y al octavo día, se circuncidará la carne del prepucio" (12:3)</a:t>
            </a:r>
            <a:r>
              <a:rPr lang="es-CO" sz="2400" dirty="0" smtClean="0">
                <a:solidFill>
                  <a:srgbClr val="FF9933"/>
                </a:solidFill>
                <a:effectLst>
                  <a:outerShdw blurRad="38100" dist="38100" dir="2700000" algn="tl">
                    <a:srgbClr val="000000">
                      <a:alpha val="43137"/>
                    </a:srgbClr>
                  </a:outerShdw>
                </a:effectLst>
              </a:rPr>
              <a:t> </a:t>
            </a:r>
          </a:p>
          <a:p>
            <a:pPr lvl="1">
              <a:buFont typeface="Arial" pitchFamily="34" charset="0"/>
              <a:buChar char="•"/>
            </a:pPr>
            <a:r>
              <a:rPr lang="es-CO" sz="2000" dirty="0" smtClean="0">
                <a:solidFill>
                  <a:srgbClr val="080808"/>
                </a:solidFill>
              </a:rPr>
              <a:t>Iturei Torá</a:t>
            </a:r>
          </a:p>
          <a:p>
            <a:pPr lvl="1">
              <a:buFont typeface="Arial" pitchFamily="34" charset="0"/>
              <a:buChar char="•"/>
            </a:pPr>
            <a:r>
              <a:rPr lang="es-CO" sz="2400" dirty="0" smtClean="0">
                <a:solidFill>
                  <a:srgbClr val="080808"/>
                </a:solidFill>
              </a:rPr>
              <a:t>   En el Brit se acostumbra decirles a los padres "Que así como fue traído al Pacto (Brit), que también sea traído a la Torá, al matrimonio y a los buenos actos". </a:t>
            </a:r>
          </a:p>
          <a:p>
            <a:pPr lvl="1">
              <a:buFont typeface="Arial" pitchFamily="34" charset="0"/>
              <a:buChar char="•"/>
            </a:pPr>
            <a:r>
              <a:rPr lang="es-CO" sz="2400" dirty="0" smtClean="0">
                <a:solidFill>
                  <a:srgbClr val="080808"/>
                </a:solidFill>
              </a:rPr>
              <a:t>   Así como fue traído al Brit, que ahora forma parte inseparable de él, es nuestro deseo que también todas las otras mitzvot de la Torá sean parte inseparable de él.</a:t>
            </a:r>
          </a:p>
          <a:p>
            <a:pPr lvl="1"/>
            <a:endParaRPr lang="en-US" sz="2400" dirty="0" smtClean="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dirty="0" smtClean="0">
                <a:latin typeface="Calibri" charset="0"/>
              </a:rPr>
              <a:t>Parashat </a:t>
            </a:r>
            <a:r>
              <a:rPr lang="en-US" sz="4000" dirty="0" err="1" smtClean="0">
                <a:latin typeface="Calibri" charset="0"/>
              </a:rPr>
              <a:t>Semanal</a:t>
            </a:r>
            <a:r>
              <a:rPr lang="en-US" sz="4000" dirty="0" smtClean="0">
                <a:latin typeface="Calibri" charset="0"/>
              </a:rPr>
              <a:t> - </a:t>
            </a:r>
            <a:r>
              <a:rPr lang="he-IL" sz="4000" dirty="0" smtClean="0">
                <a:latin typeface="Calibri" charset="0"/>
              </a:rPr>
              <a:t>פרשת שבוע</a:t>
            </a:r>
            <a:r>
              <a:rPr lang="en-US" sz="4000" dirty="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dirty="0" smtClean="0">
                <a:solidFill>
                  <a:srgbClr val="FF9933"/>
                </a:solidFill>
                <a:effectLst>
                  <a:outerShdw blurRad="38100" dist="38100" dir="2700000" algn="tl">
                    <a:srgbClr val="000000">
                      <a:alpha val="43137"/>
                    </a:srgbClr>
                  </a:outerShdw>
                </a:effectLst>
              </a:rPr>
              <a:t>"Y al octavo día, se circuncidará la carne del prepucio" (12:3)</a:t>
            </a:r>
            <a:r>
              <a:rPr lang="es-CO" sz="2400" dirty="0" smtClean="0">
                <a:solidFill>
                  <a:srgbClr val="FF9933"/>
                </a:solidFill>
                <a:effectLst>
                  <a:outerShdw blurRad="38100" dist="38100" dir="2700000" algn="tl">
                    <a:srgbClr val="000000">
                      <a:alpha val="43137"/>
                    </a:srgbClr>
                  </a:outerShdw>
                </a:effectLst>
              </a:rPr>
              <a:t> </a:t>
            </a:r>
          </a:p>
          <a:p>
            <a:pPr lvl="1">
              <a:buFont typeface="Arial" pitchFamily="34" charset="0"/>
              <a:buChar char="•"/>
            </a:pPr>
            <a:r>
              <a:rPr lang="es-CO" sz="1600" dirty="0" smtClean="0">
                <a:solidFill>
                  <a:srgbClr val="080808"/>
                </a:solidFill>
              </a:rPr>
              <a:t>Yalkut Yehuda</a:t>
            </a:r>
          </a:p>
          <a:p>
            <a:pPr lvl="1">
              <a:buFont typeface="Arial" pitchFamily="34" charset="0"/>
              <a:buChar char="•"/>
            </a:pPr>
            <a:r>
              <a:rPr lang="es-CO" sz="2200" dirty="0" smtClean="0">
                <a:solidFill>
                  <a:srgbClr val="080808"/>
                </a:solidFill>
              </a:rPr>
              <a:t>   La grandeza del Shabat se advierte en el hecho de que el niño no recibe el Brit Milá hasta que cumple ocho días de vida, vale decir, hasta que vivió un Shabat. </a:t>
            </a:r>
          </a:p>
          <a:p>
            <a:pPr lvl="1">
              <a:buFont typeface="Arial" pitchFamily="34" charset="0"/>
              <a:buChar char="•"/>
            </a:pPr>
            <a:r>
              <a:rPr lang="es-CO" sz="2200" dirty="0" smtClean="0">
                <a:solidFill>
                  <a:srgbClr val="080808"/>
                </a:solidFill>
              </a:rPr>
              <a:t>   En otras palabras, la razón por la cual el Brit Milá se realiza al octavo día después del nacimiento es para que el niño pueda experimentar toda la santidad del Shabat antes del Brit Milá. </a:t>
            </a:r>
          </a:p>
          <a:p>
            <a:pPr lvl="1">
              <a:buFont typeface="Arial" pitchFamily="34" charset="0"/>
              <a:buChar char="•"/>
            </a:pPr>
            <a:r>
              <a:rPr lang="es-CO" sz="2200" dirty="0" smtClean="0">
                <a:solidFill>
                  <a:srgbClr val="080808"/>
                </a:solidFill>
              </a:rPr>
              <a:t>   Sólo así podrá alcanzar un nivel tal que lo hará apto para ingresar en la santidad del pueblo judío a través del Brit Milá.</a:t>
            </a:r>
          </a:p>
          <a:p>
            <a:pPr lvl="1"/>
            <a:endParaRPr lang="en-US" dirty="0" smtClean="0">
              <a:solidFill>
                <a:srgbClr val="080808"/>
              </a:solidFill>
            </a:endParaRPr>
          </a:p>
          <a:p>
            <a:pPr lvl="1"/>
            <a:endParaRPr lang="en-US" sz="2400" dirty="0" smtClean="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dirty="0" smtClean="0">
                <a:latin typeface="Calibri" charset="0"/>
              </a:rPr>
              <a:t>Parashat </a:t>
            </a:r>
            <a:r>
              <a:rPr lang="en-US" sz="4000" dirty="0" err="1" smtClean="0">
                <a:latin typeface="Calibri" charset="0"/>
              </a:rPr>
              <a:t>Semanal</a:t>
            </a:r>
            <a:r>
              <a:rPr lang="en-US" sz="4000" dirty="0" smtClean="0">
                <a:latin typeface="Calibri" charset="0"/>
              </a:rPr>
              <a:t> - </a:t>
            </a:r>
            <a:r>
              <a:rPr lang="he-IL" sz="4000" dirty="0" smtClean="0">
                <a:latin typeface="Calibri" charset="0"/>
              </a:rPr>
              <a:t>פרשת שבוע</a:t>
            </a:r>
            <a:r>
              <a:rPr lang="en-US" sz="4000" dirty="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ES" sz="2400" i="1" dirty="0" smtClean="0">
                <a:solidFill>
                  <a:srgbClr val="FFC000"/>
                </a:solidFill>
                <a:effectLst>
                  <a:outerShdw blurRad="38100" dist="38100" dir="2700000" algn="tl">
                    <a:srgbClr val="000000">
                      <a:alpha val="43137"/>
                    </a:srgbClr>
                  </a:outerShdw>
                </a:effectLst>
              </a:rPr>
              <a:t>Y al cumplirse </a:t>
            </a:r>
            <a:r>
              <a:rPr lang="es-ES" sz="2400" i="1" dirty="0" smtClean="0">
                <a:solidFill>
                  <a:srgbClr val="FFC000"/>
                </a:solidFill>
                <a:effectLst>
                  <a:outerShdw blurRad="38100" dist="38100" dir="2700000" algn="tl">
                    <a:srgbClr val="000000">
                      <a:alpha val="43137"/>
                    </a:srgbClr>
                  </a:outerShdw>
                </a:effectLst>
                <a:hlinkClick r:id="rId4" action="ppaction://hlinkfile"/>
              </a:rPr>
              <a:t>los días de su purificación, por hijo  o por hija,</a:t>
            </a:r>
            <a:r>
              <a:rPr lang="es-ES" sz="2400" i="1" dirty="0" smtClean="0">
                <a:solidFill>
                  <a:srgbClr val="FFC000"/>
                </a:solidFill>
                <a:effectLst>
                  <a:outerShdw blurRad="38100" dist="38100" dir="2700000" algn="tl">
                    <a:srgbClr val="000000">
                      <a:alpha val="43137"/>
                    </a:srgbClr>
                  </a:outerShdw>
                </a:effectLst>
              </a:rPr>
              <a:t> (12:6)</a:t>
            </a:r>
          </a:p>
          <a:p>
            <a:pPr lvl="1"/>
            <a:r>
              <a:rPr lang="es-ES" sz="2400" dirty="0" smtClean="0">
                <a:solidFill>
                  <a:schemeClr val="tx1"/>
                </a:solidFill>
              </a:rPr>
              <a:t>    </a:t>
            </a:r>
          </a:p>
          <a:p>
            <a:pPr lvl="1">
              <a:buFont typeface="Arial" pitchFamily="34" charset="0"/>
              <a:buChar char="•"/>
            </a:pPr>
            <a:r>
              <a:rPr lang="es-ES" sz="2400" dirty="0" smtClean="0">
                <a:solidFill>
                  <a:schemeClr val="tx1"/>
                </a:solidFill>
              </a:rPr>
              <a:t>   La mujer que dé a luz a un niño, permanecerá en estado de impureza absoluta durante siete días, como en el caso de niddá (mujer en período de menstruación) (ver leyes en el capítulo 15, 19 - 28).</a:t>
            </a:r>
          </a:p>
          <a:p>
            <a:pPr lvl="1">
              <a:buFont typeface="Arial" pitchFamily="34" charset="0"/>
              <a:buChar char="•"/>
            </a:pPr>
            <a:r>
              <a:rPr lang="es-ES" sz="2400" dirty="0" smtClean="0">
                <a:solidFill>
                  <a:schemeClr val="tx1"/>
                </a:solidFill>
              </a:rPr>
              <a:t>   Después de estos siete días observará treinta y tres días más de impureza, menos rigurosa (verso. 4). </a:t>
            </a:r>
          </a:p>
          <a:p>
            <a:pPr lvl="1">
              <a:buFont typeface="Arial" pitchFamily="34" charset="0"/>
              <a:buChar char="•"/>
            </a:pPr>
            <a:r>
              <a:rPr lang="es-ES" sz="2400" dirty="0" smtClean="0">
                <a:solidFill>
                  <a:schemeClr val="tx1"/>
                </a:solidFill>
              </a:rPr>
              <a:t>   Este lapso de tiempo se llama </a:t>
            </a:r>
            <a:r>
              <a:rPr lang="es-ES" sz="2400" b="1" i="1" dirty="0" smtClean="0">
                <a:solidFill>
                  <a:schemeClr val="tx1"/>
                </a:solidFill>
              </a:rPr>
              <a:t>demé tahorá </a:t>
            </a:r>
            <a:r>
              <a:rPr lang="es-ES" sz="2400" dirty="0" smtClean="0">
                <a:solidFill>
                  <a:schemeClr val="tx1"/>
                </a:solidFill>
              </a:rPr>
              <a:t>(período de purificación).</a:t>
            </a:r>
          </a:p>
          <a:p>
            <a:pPr lvl="1">
              <a:buFont typeface="Arial" pitchFamily="34" charset="0"/>
              <a:buChar char="•"/>
            </a:pPr>
            <a:endParaRPr lang="es-ES" sz="2400"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dirty="0" smtClean="0">
                <a:latin typeface="Calibri" charset="0"/>
              </a:rPr>
              <a:t>Parashat </a:t>
            </a:r>
            <a:r>
              <a:rPr lang="en-US" sz="4000" dirty="0" err="1" smtClean="0">
                <a:latin typeface="Calibri" charset="0"/>
              </a:rPr>
              <a:t>Semanal</a:t>
            </a:r>
            <a:r>
              <a:rPr lang="en-US" sz="4000" dirty="0" smtClean="0">
                <a:latin typeface="Calibri" charset="0"/>
              </a:rPr>
              <a:t> - </a:t>
            </a:r>
            <a:r>
              <a:rPr lang="he-IL" sz="4000" dirty="0" smtClean="0">
                <a:latin typeface="Calibri" charset="0"/>
              </a:rPr>
              <a:t>פרשת שבוע</a:t>
            </a:r>
            <a:r>
              <a:rPr lang="en-US" sz="4000" dirty="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ES" sz="2400" i="1" dirty="0" smtClean="0">
                <a:solidFill>
                  <a:srgbClr val="FFC000"/>
                </a:solidFill>
                <a:effectLst>
                  <a:outerShdw blurRad="38100" dist="38100" dir="2700000" algn="tl">
                    <a:srgbClr val="000000">
                      <a:alpha val="43137"/>
                    </a:srgbClr>
                  </a:outerShdw>
                </a:effectLst>
              </a:rPr>
              <a:t>Y al cumplirse </a:t>
            </a:r>
            <a:r>
              <a:rPr lang="es-ES" sz="2400" i="1" dirty="0" smtClean="0">
                <a:solidFill>
                  <a:srgbClr val="FFC000"/>
                </a:solidFill>
                <a:effectLst>
                  <a:outerShdw blurRad="38100" dist="38100" dir="2700000" algn="tl">
                    <a:srgbClr val="000000">
                      <a:alpha val="43137"/>
                    </a:srgbClr>
                  </a:outerShdw>
                </a:effectLst>
                <a:hlinkClick r:id="rId4" action="ppaction://hlinkfile"/>
              </a:rPr>
              <a:t>los días de su purificación, por hijo  o por hija,</a:t>
            </a:r>
            <a:r>
              <a:rPr lang="es-ES" sz="2400" i="1" dirty="0" smtClean="0">
                <a:solidFill>
                  <a:srgbClr val="FFC000"/>
                </a:solidFill>
                <a:effectLst>
                  <a:outerShdw blurRad="38100" dist="38100" dir="2700000" algn="tl">
                    <a:srgbClr val="000000">
                      <a:alpha val="43137"/>
                    </a:srgbClr>
                  </a:outerShdw>
                </a:effectLst>
              </a:rPr>
              <a:t> (12:6)</a:t>
            </a:r>
          </a:p>
          <a:p>
            <a:pPr lvl="1"/>
            <a:r>
              <a:rPr lang="es-ES" sz="2400" dirty="0" smtClean="0">
                <a:solidFill>
                  <a:schemeClr val="tx1"/>
                </a:solidFill>
              </a:rPr>
              <a:t> </a:t>
            </a:r>
          </a:p>
          <a:p>
            <a:pPr lvl="1">
              <a:buFont typeface="Arial" pitchFamily="34" charset="0"/>
              <a:buChar char="•"/>
            </a:pPr>
            <a:r>
              <a:rPr lang="es-ES" sz="2400" dirty="0" smtClean="0">
                <a:solidFill>
                  <a:schemeClr val="tx1"/>
                </a:solidFill>
              </a:rPr>
              <a:t>   A los cuarenta días (y si dio a luz a una niña, a los ochenta), la parturienta hará la </a:t>
            </a:r>
            <a:r>
              <a:rPr lang="es-ES" sz="2400" b="1" i="1" dirty="0" smtClean="0">
                <a:solidFill>
                  <a:schemeClr val="tx1"/>
                </a:solidFill>
              </a:rPr>
              <a:t>tevilá</a:t>
            </a:r>
            <a:r>
              <a:rPr lang="es-ES" sz="2400" dirty="0" smtClean="0">
                <a:solidFill>
                  <a:schemeClr val="tx1"/>
                </a:solidFill>
              </a:rPr>
              <a:t>, inmersión ritual en agua. </a:t>
            </a:r>
          </a:p>
          <a:p>
            <a:pPr lvl="1">
              <a:buFont typeface="Arial" pitchFamily="34" charset="0"/>
              <a:buChar char="•"/>
            </a:pPr>
            <a:r>
              <a:rPr lang="es-ES" sz="2400" dirty="0" smtClean="0">
                <a:solidFill>
                  <a:schemeClr val="tx1"/>
                </a:solidFill>
              </a:rPr>
              <a:t>   Al día siguiente debía ofrecer (cuando existía el Tabernáculo o el Templo de Jerusalén) un cordero de un año como holocausto, y un palomo o una tórtola como sacrificio por el pecado, llamado </a:t>
            </a:r>
            <a:r>
              <a:rPr lang="es-ES" sz="2400" b="1" i="1" dirty="0" smtClean="0">
                <a:solidFill>
                  <a:schemeClr val="tx1"/>
                </a:solidFill>
              </a:rPr>
              <a:t>jattat</a:t>
            </a:r>
            <a:r>
              <a:rPr lang="es-ES" sz="2400" dirty="0" smtClean="0">
                <a:solidFill>
                  <a:schemeClr val="tx1"/>
                </a:solidFill>
              </a:rPr>
              <a:t>.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dirty="0" smtClean="0">
                <a:latin typeface="Calibri" charset="0"/>
              </a:rPr>
              <a:t>Parashat </a:t>
            </a:r>
            <a:r>
              <a:rPr lang="en-US" sz="4000" dirty="0" err="1" smtClean="0">
                <a:latin typeface="Calibri" charset="0"/>
              </a:rPr>
              <a:t>Semanal</a:t>
            </a:r>
            <a:r>
              <a:rPr lang="en-US" sz="4000" dirty="0" smtClean="0">
                <a:latin typeface="Calibri" charset="0"/>
              </a:rPr>
              <a:t> - </a:t>
            </a:r>
            <a:r>
              <a:rPr lang="he-IL" sz="4000" dirty="0" smtClean="0">
                <a:latin typeface="Calibri" charset="0"/>
              </a:rPr>
              <a:t>פרשת שבוע</a:t>
            </a:r>
            <a:r>
              <a:rPr lang="en-US" sz="4000" dirty="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ES" sz="2400" i="1" dirty="0" smtClean="0">
                <a:solidFill>
                  <a:srgbClr val="FFC000"/>
                </a:solidFill>
                <a:effectLst>
                  <a:outerShdw blurRad="38100" dist="38100" dir="2700000" algn="tl">
                    <a:srgbClr val="000000">
                      <a:alpha val="43137"/>
                    </a:srgbClr>
                  </a:outerShdw>
                </a:effectLst>
              </a:rPr>
              <a:t>Y al cumplirse </a:t>
            </a:r>
            <a:r>
              <a:rPr lang="es-ES" sz="2400" i="1" dirty="0" smtClean="0">
                <a:solidFill>
                  <a:srgbClr val="FFC000"/>
                </a:solidFill>
                <a:effectLst>
                  <a:outerShdw blurRad="38100" dist="38100" dir="2700000" algn="tl">
                    <a:srgbClr val="000000">
                      <a:alpha val="43137"/>
                    </a:srgbClr>
                  </a:outerShdw>
                </a:effectLst>
                <a:hlinkClick r:id="rId4" action="ppaction://hlinkfile"/>
              </a:rPr>
              <a:t>los días de su purificación, por hijo  o por hija,</a:t>
            </a:r>
            <a:r>
              <a:rPr lang="es-ES" sz="2400" i="1" dirty="0" smtClean="0">
                <a:solidFill>
                  <a:srgbClr val="FFC000"/>
                </a:solidFill>
                <a:effectLst>
                  <a:outerShdw blurRad="38100" dist="38100" dir="2700000" algn="tl">
                    <a:srgbClr val="000000">
                      <a:alpha val="43137"/>
                    </a:srgbClr>
                  </a:outerShdw>
                </a:effectLst>
              </a:rPr>
              <a:t> (12:6)</a:t>
            </a:r>
          </a:p>
          <a:p>
            <a:pPr lvl="1"/>
            <a:r>
              <a:rPr lang="es-ES" sz="2400" dirty="0" smtClean="0">
                <a:solidFill>
                  <a:schemeClr val="tx1"/>
                </a:solidFill>
              </a:rPr>
              <a:t> </a:t>
            </a:r>
          </a:p>
          <a:p>
            <a:pPr lvl="1">
              <a:buFont typeface="Arial" pitchFamily="34" charset="0"/>
              <a:buChar char="•"/>
            </a:pPr>
            <a:r>
              <a:rPr lang="es-ES" sz="2400" dirty="0" smtClean="0">
                <a:solidFill>
                  <a:schemeClr val="tx1"/>
                </a:solidFill>
              </a:rPr>
              <a:t>   Si era pobre, ofrecía dos palomos o dos tórtolas, uno como holocausto y otro como </a:t>
            </a:r>
            <a:r>
              <a:rPr lang="es-ES" sz="2400" i="1" dirty="0" smtClean="0">
                <a:solidFill>
                  <a:schemeClr val="tx1"/>
                </a:solidFill>
              </a:rPr>
              <a:t>jattat</a:t>
            </a:r>
            <a:r>
              <a:rPr lang="es-ES" sz="2400" dirty="0" smtClean="0">
                <a:solidFill>
                  <a:schemeClr val="tx1"/>
                </a:solidFill>
              </a:rPr>
              <a:t>. </a:t>
            </a:r>
          </a:p>
          <a:p>
            <a:pPr lvl="1">
              <a:buFont typeface="Arial" pitchFamily="34" charset="0"/>
              <a:buChar char="•"/>
            </a:pPr>
            <a:endParaRPr lang="es-ES" sz="2400" dirty="0" smtClean="0">
              <a:solidFill>
                <a:schemeClr val="tx1"/>
              </a:solidFill>
            </a:endParaRPr>
          </a:p>
          <a:p>
            <a:pPr lvl="1">
              <a:buFont typeface="Arial" pitchFamily="34" charset="0"/>
              <a:buChar char="•"/>
            </a:pPr>
            <a:r>
              <a:rPr lang="es-ES" sz="2400" dirty="0" smtClean="0">
                <a:solidFill>
                  <a:schemeClr val="tx1"/>
                </a:solidFill>
              </a:rPr>
              <a:t>   La misma ley de impureza se aplica para la mujer que aborta (Niddá 27:), y no en caso de cesárea (Niddá 40). </a:t>
            </a:r>
          </a:p>
          <a:p>
            <a:pPr lvl="1">
              <a:buFont typeface="Arial" pitchFamily="34" charset="0"/>
              <a:buChar char="•"/>
            </a:pPr>
            <a:endParaRPr lang="es-ES" sz="2400" dirty="0" smtClean="0">
              <a:solidFill>
                <a:schemeClr val="tx1"/>
              </a:solidFill>
            </a:endParaRPr>
          </a:p>
          <a:p>
            <a:pPr lvl="1">
              <a:buFont typeface="Arial" pitchFamily="34" charset="0"/>
              <a:buChar char="•"/>
            </a:pPr>
            <a:r>
              <a:rPr lang="es-ES" sz="2400" dirty="0" smtClean="0">
                <a:solidFill>
                  <a:schemeClr val="tx1"/>
                </a:solidFill>
              </a:rPr>
              <a:t>(Ver más detalles en el Shulján Aruj Y. D. párrafo 194).</a:t>
            </a:r>
            <a:endParaRPr lang="en-US" dirty="0" smtClean="0">
              <a:solidFill>
                <a:schemeClr val="tx1"/>
              </a:solidFill>
            </a:endParaRPr>
          </a:p>
          <a:p>
            <a:pPr lvl="1"/>
            <a:endParaRPr lang="en-US" sz="2400" dirty="0" smtClean="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dirty="0" smtClean="0">
                <a:latin typeface="Calibri" charset="0"/>
              </a:rPr>
              <a:t>Parashat </a:t>
            </a:r>
            <a:r>
              <a:rPr lang="en-US" sz="4000" dirty="0" err="1" smtClean="0">
                <a:latin typeface="Calibri" charset="0"/>
              </a:rPr>
              <a:t>Semanal</a:t>
            </a:r>
            <a:r>
              <a:rPr lang="en-US" sz="4000" dirty="0" smtClean="0">
                <a:latin typeface="Calibri" charset="0"/>
              </a:rPr>
              <a:t> - </a:t>
            </a:r>
            <a:r>
              <a:rPr lang="he-IL" sz="4000" dirty="0" smtClean="0">
                <a:latin typeface="Calibri" charset="0"/>
              </a:rPr>
              <a:t>פרשת שבוע</a:t>
            </a:r>
            <a:r>
              <a:rPr lang="en-US" sz="4000" dirty="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ES" sz="2400" i="1" dirty="0" smtClean="0">
                <a:solidFill>
                  <a:srgbClr val="FFC000"/>
                </a:solidFill>
                <a:effectLst>
                  <a:outerShdw blurRad="38100" dist="38100" dir="2700000" algn="tl">
                    <a:srgbClr val="000000">
                      <a:alpha val="43137"/>
                    </a:srgbClr>
                  </a:outerShdw>
                </a:effectLst>
                <a:hlinkClick r:id="rId4" action="ppaction://hlinkfile"/>
              </a:rPr>
              <a:t>lo verá el sacerdote,</a:t>
            </a:r>
            <a:r>
              <a:rPr lang="es-ES" sz="2400" i="1" dirty="0" smtClean="0">
                <a:solidFill>
                  <a:srgbClr val="FFC000"/>
                </a:solidFill>
                <a:effectLst>
                  <a:outerShdw blurRad="38100" dist="38100" dir="2700000" algn="tl">
                    <a:srgbClr val="000000">
                      <a:alpha val="43137"/>
                    </a:srgbClr>
                  </a:outerShdw>
                </a:effectLst>
              </a:rPr>
              <a:t> y si viere que la lepra ha cubierto toda su carne, declarará puro al que tiene la llaga </a:t>
            </a:r>
            <a:r>
              <a:rPr lang="es-ES" sz="2000" dirty="0" smtClean="0">
                <a:solidFill>
                  <a:srgbClr val="FFC000"/>
                </a:solidFill>
                <a:effectLst>
                  <a:outerShdw blurRad="38100" dist="38100" dir="2700000" algn="tl">
                    <a:srgbClr val="000000">
                      <a:alpha val="43137"/>
                    </a:srgbClr>
                  </a:outerShdw>
                </a:effectLst>
              </a:rPr>
              <a:t> (13:13)</a:t>
            </a:r>
            <a:endParaRPr lang="es-ES" sz="2400" dirty="0" smtClean="0">
              <a:solidFill>
                <a:srgbClr val="FFC000"/>
              </a:solidFill>
              <a:effectLst>
                <a:outerShdw blurRad="38100" dist="38100" dir="2700000" algn="tl">
                  <a:srgbClr val="000000">
                    <a:alpha val="43137"/>
                  </a:srgbClr>
                </a:outerShdw>
              </a:effectLst>
            </a:endParaRPr>
          </a:p>
          <a:p>
            <a:pPr lvl="1">
              <a:buFont typeface="Arial" pitchFamily="34" charset="0"/>
              <a:buChar char="•"/>
            </a:pPr>
            <a:r>
              <a:rPr lang="es-ES" sz="2300" i="1" dirty="0" smtClean="0">
                <a:solidFill>
                  <a:schemeClr val="tx1">
                    <a:lumMod val="95000"/>
                    <a:lumOff val="5000"/>
                  </a:schemeClr>
                </a:solidFill>
              </a:rPr>
              <a:t> </a:t>
            </a:r>
            <a:r>
              <a:rPr lang="es-ES" sz="2300" dirty="0" smtClean="0">
                <a:solidFill>
                  <a:schemeClr val="tx1">
                    <a:lumMod val="95000"/>
                    <a:lumOff val="5000"/>
                  </a:schemeClr>
                </a:solidFill>
              </a:rPr>
              <a:t>  Una de las misiones de los </a:t>
            </a:r>
            <a:r>
              <a:rPr lang="es-ES" sz="2300" b="1" i="1" dirty="0" smtClean="0">
                <a:solidFill>
                  <a:schemeClr val="tx1">
                    <a:lumMod val="95000"/>
                    <a:lumOff val="5000"/>
                  </a:schemeClr>
                </a:solidFill>
              </a:rPr>
              <a:t>Kohanim</a:t>
            </a:r>
            <a:r>
              <a:rPr lang="es-ES" sz="2300" dirty="0" smtClean="0">
                <a:solidFill>
                  <a:schemeClr val="tx1">
                    <a:lumMod val="95000"/>
                    <a:lumOff val="5000"/>
                  </a:schemeClr>
                </a:solidFill>
              </a:rPr>
              <a:t> (sacerdotes) era la de separar lo puro de lo impuro (Levíticos 10, 10). </a:t>
            </a:r>
          </a:p>
          <a:p>
            <a:pPr lvl="1">
              <a:buFont typeface="Arial" pitchFamily="34" charset="0"/>
              <a:buChar char="•"/>
            </a:pPr>
            <a:r>
              <a:rPr lang="es-ES" sz="2300" dirty="0" smtClean="0">
                <a:solidFill>
                  <a:schemeClr val="tx1">
                    <a:lumMod val="95000"/>
                    <a:lumOff val="5000"/>
                  </a:schemeClr>
                </a:solidFill>
              </a:rPr>
              <a:t>   El </a:t>
            </a:r>
            <a:r>
              <a:rPr lang="es-ES" sz="2300" b="1" i="1" dirty="0" smtClean="0">
                <a:solidFill>
                  <a:schemeClr val="tx1">
                    <a:lumMod val="95000"/>
                    <a:lumOff val="5000"/>
                  </a:schemeClr>
                </a:solidFill>
              </a:rPr>
              <a:t>Cohen</a:t>
            </a:r>
            <a:r>
              <a:rPr lang="es-ES" sz="2300" dirty="0" smtClean="0">
                <a:solidFill>
                  <a:schemeClr val="tx1">
                    <a:lumMod val="95000"/>
                    <a:lumOff val="5000"/>
                  </a:schemeClr>
                </a:solidFill>
              </a:rPr>
              <a:t> tenía además la competencia de diagnosticar indicios de lepra, hinchazones, pústulas o manchas aparentemente de lepra en las personas, y también en las ropas, en las paredes de las casas, etc. </a:t>
            </a:r>
          </a:p>
          <a:p>
            <a:pPr lvl="1">
              <a:buFont typeface="Arial" pitchFamily="34" charset="0"/>
              <a:buChar char="•"/>
            </a:pPr>
            <a:r>
              <a:rPr lang="es-ES" sz="2300" dirty="0" smtClean="0">
                <a:solidFill>
                  <a:schemeClr val="tx1">
                    <a:lumMod val="95000"/>
                    <a:lumOff val="5000"/>
                  </a:schemeClr>
                </a:solidFill>
              </a:rPr>
              <a:t>   La plaga de la lepra se consideraba como un castigo celeste, puesto que existía la creencia de que el mal físico provenía casi siempre del mal moral.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dirty="0" smtClean="0">
                <a:latin typeface="Calibri" charset="0"/>
              </a:rPr>
              <a:t>Parashat </a:t>
            </a:r>
            <a:r>
              <a:rPr lang="en-US" sz="4000" dirty="0" err="1" smtClean="0">
                <a:latin typeface="Calibri" charset="0"/>
              </a:rPr>
              <a:t>Semanal</a:t>
            </a:r>
            <a:r>
              <a:rPr lang="en-US" sz="4000" dirty="0" smtClean="0">
                <a:latin typeface="Calibri" charset="0"/>
              </a:rPr>
              <a:t> - </a:t>
            </a:r>
            <a:r>
              <a:rPr lang="he-IL" sz="4000" dirty="0" smtClean="0">
                <a:latin typeface="Calibri" charset="0"/>
              </a:rPr>
              <a:t>פרשת שבוע</a:t>
            </a:r>
            <a:r>
              <a:rPr lang="en-US" sz="4000" dirty="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ES" sz="2400" i="1" dirty="0" smtClean="0">
                <a:solidFill>
                  <a:srgbClr val="FFC000"/>
                </a:solidFill>
                <a:effectLst>
                  <a:outerShdw blurRad="38100" dist="38100" dir="2700000" algn="tl">
                    <a:srgbClr val="000000">
                      <a:alpha val="43137"/>
                    </a:srgbClr>
                  </a:outerShdw>
                </a:effectLst>
                <a:hlinkClick r:id="rId4" action="ppaction://hlinkfile"/>
              </a:rPr>
              <a:t>lo verá el sacerdote,</a:t>
            </a:r>
            <a:r>
              <a:rPr lang="es-ES" sz="2400" i="1" dirty="0" smtClean="0">
                <a:solidFill>
                  <a:srgbClr val="FFC000"/>
                </a:solidFill>
                <a:effectLst>
                  <a:outerShdw blurRad="38100" dist="38100" dir="2700000" algn="tl">
                    <a:srgbClr val="000000">
                      <a:alpha val="43137"/>
                    </a:srgbClr>
                  </a:outerShdw>
                </a:effectLst>
              </a:rPr>
              <a:t> y si viere que la lepra ha cubierto toda su carne, declarará puro al que tiene la llaga </a:t>
            </a:r>
            <a:r>
              <a:rPr lang="es-ES" sz="2000" dirty="0" smtClean="0">
                <a:solidFill>
                  <a:srgbClr val="FFC000"/>
                </a:solidFill>
                <a:effectLst>
                  <a:outerShdw blurRad="38100" dist="38100" dir="2700000" algn="tl">
                    <a:srgbClr val="000000">
                      <a:alpha val="43137"/>
                    </a:srgbClr>
                  </a:outerShdw>
                </a:effectLst>
              </a:rPr>
              <a:t> (13:13)</a:t>
            </a:r>
            <a:endParaRPr lang="es-ES" sz="2400" dirty="0" smtClean="0">
              <a:solidFill>
                <a:srgbClr val="FFC000"/>
              </a:solidFill>
              <a:effectLst>
                <a:outerShdw blurRad="38100" dist="38100" dir="2700000" algn="tl">
                  <a:srgbClr val="000000">
                    <a:alpha val="43137"/>
                  </a:srgbClr>
                </a:outerShdw>
              </a:effectLst>
            </a:endParaRPr>
          </a:p>
          <a:p>
            <a:pPr lvl="1">
              <a:buFont typeface="Arial" pitchFamily="34" charset="0"/>
              <a:buChar char="•"/>
            </a:pPr>
            <a:endParaRPr lang="es-ES" sz="2400" dirty="0" smtClean="0">
              <a:solidFill>
                <a:schemeClr val="tx1">
                  <a:lumMod val="95000"/>
                  <a:lumOff val="5000"/>
                </a:schemeClr>
              </a:solidFill>
            </a:endParaRPr>
          </a:p>
          <a:p>
            <a:pPr lvl="1">
              <a:buFont typeface="Arial" pitchFamily="34" charset="0"/>
              <a:buChar char="•"/>
            </a:pPr>
            <a:r>
              <a:rPr lang="es-ES" sz="2400" dirty="0" smtClean="0">
                <a:solidFill>
                  <a:schemeClr val="tx1">
                    <a:lumMod val="95000"/>
                    <a:lumOff val="5000"/>
                  </a:schemeClr>
                </a:solidFill>
              </a:rPr>
              <a:t>   El relato del castigo de Miriam por haber hablado mal de su hermano Moisés (ver Números 12, 1 - 15) </a:t>
            </a:r>
          </a:p>
          <a:p>
            <a:pPr lvl="1">
              <a:buFont typeface="Arial" pitchFamily="34" charset="0"/>
              <a:buChar char="•"/>
            </a:pPr>
            <a:r>
              <a:rPr lang="es-ES" sz="2400" dirty="0" smtClean="0">
                <a:solidFill>
                  <a:schemeClr val="tx1">
                    <a:lumMod val="95000"/>
                    <a:lumOff val="5000"/>
                  </a:schemeClr>
                </a:solidFill>
              </a:rPr>
              <a:t>   y la lepra del rey Uziyá (2 Crónicas 26, 19), considerada como un castigo por el sacrilegio de ofrecer, a pesar de la advertencia de los Kohanim, el incienso sobre el altar, sirven de ejemplos para esta creencia.</a:t>
            </a:r>
            <a:endParaRPr lang="en-US" sz="2400" dirty="0" smtClean="0">
              <a:solidFill>
                <a:schemeClr val="tx1">
                  <a:lumMod val="95000"/>
                  <a:lumOff val="5000"/>
                </a:schemeClr>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dirty="0" smtClean="0">
                <a:latin typeface="Calibri" charset="0"/>
              </a:rPr>
              <a:t>Parashat </a:t>
            </a:r>
            <a:r>
              <a:rPr lang="en-US" sz="4000" dirty="0" err="1" smtClean="0">
                <a:latin typeface="Calibri" charset="0"/>
              </a:rPr>
              <a:t>Semanal</a:t>
            </a:r>
            <a:r>
              <a:rPr lang="en-US" sz="4000" dirty="0" smtClean="0">
                <a:latin typeface="Calibri" charset="0"/>
              </a:rPr>
              <a:t> - </a:t>
            </a:r>
            <a:r>
              <a:rPr lang="he-IL" sz="4000" dirty="0" smtClean="0">
                <a:latin typeface="Calibri" charset="0"/>
              </a:rPr>
              <a:t>פרשת שבוע</a:t>
            </a:r>
            <a:r>
              <a:rPr lang="en-US" sz="4000" dirty="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ES" sz="2400" i="1" dirty="0" smtClean="0">
                <a:solidFill>
                  <a:srgbClr val="FFC000"/>
                </a:solidFill>
                <a:effectLst>
                  <a:outerShdw blurRad="38100" dist="38100" dir="2700000" algn="tl">
                    <a:srgbClr val="000000">
                      <a:alpha val="43137"/>
                    </a:srgbClr>
                  </a:outerShdw>
                </a:effectLst>
              </a:rPr>
              <a:t>…</a:t>
            </a:r>
            <a:r>
              <a:rPr lang="es-CO" sz="2400" i="1" dirty="0" smtClean="0">
                <a:solidFill>
                  <a:srgbClr val="FFC000"/>
                </a:solidFill>
                <a:effectLst>
                  <a:outerShdw blurRad="38100" dist="38100" dir="2700000" algn="tl">
                    <a:srgbClr val="000000">
                      <a:alpha val="43137"/>
                    </a:srgbClr>
                  </a:outerShdw>
                </a:effectLst>
              </a:rPr>
              <a:t>el sacerdote lo declarará impuro; </a:t>
            </a:r>
            <a:r>
              <a:rPr lang="es-CO" sz="2400" i="1" dirty="0" smtClean="0">
                <a:solidFill>
                  <a:srgbClr val="FFC000"/>
                </a:solidFill>
                <a:effectLst>
                  <a:outerShdw blurRad="38100" dist="38100" dir="2700000" algn="tl">
                    <a:srgbClr val="000000">
                      <a:alpha val="43137"/>
                    </a:srgbClr>
                  </a:outerShdw>
                </a:effectLst>
                <a:hlinkClick r:id="rId4" action="ppaction://hlinkfile"/>
              </a:rPr>
              <a:t>es tiña; lepra </a:t>
            </a:r>
            <a:r>
              <a:rPr lang="es-CO" sz="2400" i="1" dirty="0" smtClean="0">
                <a:solidFill>
                  <a:srgbClr val="FFC000"/>
                </a:solidFill>
                <a:effectLst>
                  <a:outerShdw blurRad="38100" dist="38100" dir="2700000" algn="tl">
                    <a:srgbClr val="000000">
                      <a:alpha val="43137"/>
                    </a:srgbClr>
                  </a:outerShdw>
                </a:effectLst>
              </a:rPr>
              <a:t>de la cabeza o de la barba es.(13:30)</a:t>
            </a:r>
            <a:endParaRPr lang="es-CO" sz="2400" dirty="0" smtClean="0">
              <a:solidFill>
                <a:srgbClr val="FFC000"/>
              </a:solidFill>
              <a:effectLst>
                <a:outerShdw blurRad="38100" dist="38100" dir="2700000" algn="tl">
                  <a:srgbClr val="000000">
                    <a:alpha val="43137"/>
                  </a:srgbClr>
                </a:outerShdw>
              </a:effectLst>
            </a:endParaRPr>
          </a:p>
          <a:p>
            <a:pPr lvl="1">
              <a:buFont typeface="Arial" pitchFamily="34" charset="0"/>
              <a:buChar char="•"/>
            </a:pPr>
            <a:r>
              <a:rPr lang="es-CO" sz="2400" dirty="0" smtClean="0">
                <a:solidFill>
                  <a:srgbClr val="080808"/>
                </a:solidFill>
              </a:rPr>
              <a:t>   El Midrash (Yalcut, párrafos 556-59) explica que la persona es atacada por la lepra por haber practicado la calumnia y la maledicencia. </a:t>
            </a:r>
          </a:p>
          <a:p>
            <a:pPr lvl="1">
              <a:buFont typeface="Arial" pitchFamily="34" charset="0"/>
              <a:buChar char="•"/>
            </a:pPr>
            <a:r>
              <a:rPr lang="es-CO" sz="2400" dirty="0" smtClean="0">
                <a:solidFill>
                  <a:srgbClr val="080808"/>
                </a:solidFill>
              </a:rPr>
              <a:t>Deduce esto transformando la palabra metzorá (leproso) por motzí-</a:t>
            </a:r>
            <a:r>
              <a:rPr lang="es-CO" sz="2400" dirty="0" err="1" smtClean="0">
                <a:solidFill>
                  <a:srgbClr val="080808"/>
                </a:solidFill>
              </a:rPr>
              <a:t>rá</a:t>
            </a:r>
            <a:r>
              <a:rPr lang="es-CO" sz="2400" dirty="0" smtClean="0">
                <a:solidFill>
                  <a:srgbClr val="080808"/>
                </a:solidFill>
              </a:rPr>
              <a:t> (que hace salir de su boca el mal). </a:t>
            </a:r>
          </a:p>
          <a:p>
            <a:pPr lvl="1">
              <a:buFont typeface="Arial" pitchFamily="34" charset="0"/>
              <a:buChar char="•"/>
            </a:pPr>
            <a:endParaRPr lang="es-CO" sz="2400" dirty="0" smtClean="0">
              <a:solidFill>
                <a:srgbClr val="080808"/>
              </a:solidFill>
            </a:endParaRPr>
          </a:p>
          <a:p>
            <a:pPr lvl="2">
              <a:buFont typeface="Arial" pitchFamily="34" charset="0"/>
              <a:buChar char="•"/>
            </a:pPr>
            <a:r>
              <a:rPr lang="es-CO" sz="2400" dirty="0" smtClean="0">
                <a:solidFill>
                  <a:srgbClr val="080808"/>
                </a:solidFill>
              </a:rPr>
              <a:t>Metzorá: </a:t>
            </a:r>
            <a:r>
              <a:rPr lang="es-CO" sz="2400" b="1" i="1" dirty="0" smtClean="0">
                <a:solidFill>
                  <a:srgbClr val="080808"/>
                </a:solidFill>
              </a:rPr>
              <a:t>motzí</a:t>
            </a:r>
            <a:r>
              <a:rPr lang="es-CO" sz="2400" dirty="0" smtClean="0">
                <a:solidFill>
                  <a:srgbClr val="080808"/>
                </a:solidFill>
              </a:rPr>
              <a:t>, sacar</a:t>
            </a:r>
          </a:p>
          <a:p>
            <a:pPr lvl="2">
              <a:buFont typeface="Arial" pitchFamily="34" charset="0"/>
              <a:buChar char="•"/>
            </a:pPr>
            <a:r>
              <a:rPr lang="es-CO" sz="2400" dirty="0" smtClean="0">
                <a:solidFill>
                  <a:srgbClr val="080808"/>
                </a:solidFill>
              </a:rPr>
              <a:t>(shem) </a:t>
            </a:r>
            <a:r>
              <a:rPr lang="es-CO" sz="2400" b="1" i="1" dirty="0" smtClean="0">
                <a:solidFill>
                  <a:srgbClr val="080808"/>
                </a:solidFill>
              </a:rPr>
              <a:t>ra</a:t>
            </a:r>
            <a:r>
              <a:rPr lang="es-CO" sz="2400" dirty="0" smtClean="0">
                <a:solidFill>
                  <a:srgbClr val="080808"/>
                </a:solidFill>
              </a:rPr>
              <a:t>, mal (nombre)</a:t>
            </a:r>
          </a:p>
          <a:p>
            <a:pPr lvl="2">
              <a:buFont typeface="Arial" pitchFamily="34" charset="0"/>
              <a:buChar char="•"/>
            </a:pPr>
            <a:r>
              <a:rPr lang="es-CO" sz="2400" dirty="0" smtClean="0">
                <a:solidFill>
                  <a:srgbClr val="080808"/>
                </a:solidFill>
              </a:rPr>
              <a:t>(Hablar mal de alguien).</a:t>
            </a:r>
          </a:p>
          <a:p>
            <a:pPr lvl="1">
              <a:buFont typeface="Arial" pitchFamily="34" charset="0"/>
              <a:buChar char="•"/>
            </a:pPr>
            <a:endParaRPr lang="es-ES" sz="2400" dirty="0" smtClean="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dirty="0" smtClean="0">
                <a:latin typeface="Calibri" charset="0"/>
              </a:rPr>
              <a:t>Parashat </a:t>
            </a:r>
            <a:r>
              <a:rPr lang="en-US" sz="4000" dirty="0" err="1" smtClean="0">
                <a:latin typeface="Calibri" charset="0"/>
              </a:rPr>
              <a:t>Semanal</a:t>
            </a:r>
            <a:r>
              <a:rPr lang="en-US" sz="4000" dirty="0" smtClean="0">
                <a:latin typeface="Calibri" charset="0"/>
              </a:rPr>
              <a:t> - </a:t>
            </a:r>
            <a:r>
              <a:rPr lang="he-IL" sz="4000" dirty="0" smtClean="0">
                <a:latin typeface="Calibri" charset="0"/>
              </a:rPr>
              <a:t>פרשת שבוע</a:t>
            </a:r>
            <a:r>
              <a:rPr lang="en-US" sz="4000" dirty="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ES" sz="2400" i="1" dirty="0" smtClean="0">
                <a:solidFill>
                  <a:srgbClr val="FFC000"/>
                </a:solidFill>
                <a:effectLst>
                  <a:outerShdw blurRad="38100" dist="38100" dir="2700000" algn="tl">
                    <a:srgbClr val="000000">
                      <a:alpha val="43137"/>
                    </a:srgbClr>
                  </a:outerShdw>
                </a:effectLst>
              </a:rPr>
              <a:t>…el sacerdote lo declarará impuro; </a:t>
            </a:r>
            <a:r>
              <a:rPr lang="es-ES" sz="2400" i="1" dirty="0" smtClean="0">
                <a:solidFill>
                  <a:srgbClr val="FFC000"/>
                </a:solidFill>
                <a:effectLst>
                  <a:outerShdw blurRad="38100" dist="38100" dir="2700000" algn="tl">
                    <a:srgbClr val="000000">
                      <a:alpha val="43137"/>
                    </a:srgbClr>
                  </a:outerShdw>
                </a:effectLst>
                <a:hlinkClick r:id="rId4" action="ppaction://hlinkfile"/>
              </a:rPr>
              <a:t>es tiña; lepra </a:t>
            </a:r>
            <a:r>
              <a:rPr lang="es-ES" sz="2400" i="1" dirty="0" smtClean="0">
                <a:solidFill>
                  <a:srgbClr val="FFC000"/>
                </a:solidFill>
                <a:effectLst>
                  <a:outerShdw blurRad="38100" dist="38100" dir="2700000" algn="tl">
                    <a:srgbClr val="000000">
                      <a:alpha val="43137"/>
                    </a:srgbClr>
                  </a:outerShdw>
                </a:effectLst>
              </a:rPr>
              <a:t>de la cabeza o de la barba es.(13:30)</a:t>
            </a:r>
            <a:endParaRPr lang="es-ES" sz="2400" dirty="0" smtClean="0">
              <a:solidFill>
                <a:srgbClr val="FFC000"/>
              </a:solidFill>
              <a:effectLst>
                <a:outerShdw blurRad="38100" dist="38100" dir="2700000" algn="tl">
                  <a:srgbClr val="000000">
                    <a:alpha val="43137"/>
                  </a:srgbClr>
                </a:outerShdw>
              </a:effectLst>
            </a:endParaRPr>
          </a:p>
          <a:p>
            <a:pPr lvl="1">
              <a:buFont typeface="Arial" pitchFamily="34" charset="0"/>
              <a:buChar char="•"/>
            </a:pPr>
            <a:endParaRPr lang="es-ES" sz="2400" dirty="0" smtClean="0">
              <a:solidFill>
                <a:srgbClr val="080808"/>
              </a:solidFill>
            </a:endParaRPr>
          </a:p>
          <a:p>
            <a:pPr lvl="1">
              <a:buFont typeface="Arial" pitchFamily="34" charset="0"/>
              <a:buChar char="•"/>
            </a:pPr>
            <a:r>
              <a:rPr lang="es-ES" sz="2400" dirty="0" smtClean="0">
                <a:solidFill>
                  <a:srgbClr val="080808"/>
                </a:solidFill>
              </a:rPr>
              <a:t>   El leproso debía morar fuera del campamento, tal como el calumniador, que debe ser aislado de la sociedad por causa de su </a:t>
            </a:r>
            <a:r>
              <a:rPr lang="es-ES" sz="2400" b="1" i="1" dirty="0" smtClean="0">
                <a:solidFill>
                  <a:srgbClr val="080808"/>
                </a:solidFill>
              </a:rPr>
              <a:t>lashón hará </a:t>
            </a:r>
            <a:r>
              <a:rPr lang="es-ES" sz="2400" dirty="0" smtClean="0">
                <a:solidFill>
                  <a:srgbClr val="080808"/>
                </a:solidFill>
              </a:rPr>
              <a:t>(mala lengua).</a:t>
            </a:r>
          </a:p>
          <a:p>
            <a:pPr lvl="1">
              <a:buFont typeface="Arial" pitchFamily="34" charset="0"/>
              <a:buChar char="•"/>
            </a:pPr>
            <a:r>
              <a:rPr lang="es-ES" sz="2400" dirty="0" smtClean="0">
                <a:solidFill>
                  <a:srgbClr val="080808"/>
                </a:solidFill>
              </a:rPr>
              <a:t>   "El calumniador es más culpable que el asesino, pues éste mata a una sola persona, y el calumniador mata a tres (a él mismo, a quien oye la calumnia y al calumniado)".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dirty="0" smtClean="0">
                <a:latin typeface="Calibri" charset="0"/>
              </a:rPr>
              <a:t>Parashat </a:t>
            </a:r>
            <a:r>
              <a:rPr lang="en-US" sz="4000" dirty="0" err="1" smtClean="0">
                <a:latin typeface="Calibri" charset="0"/>
              </a:rPr>
              <a:t>Semanal</a:t>
            </a:r>
            <a:r>
              <a:rPr lang="en-US" sz="4000" dirty="0" smtClean="0">
                <a:latin typeface="Calibri" charset="0"/>
              </a:rPr>
              <a:t> - </a:t>
            </a:r>
            <a:r>
              <a:rPr lang="he-IL" sz="4000" dirty="0" smtClean="0">
                <a:latin typeface="Calibri" charset="0"/>
              </a:rPr>
              <a:t>פרשת שבוע</a:t>
            </a:r>
            <a:r>
              <a:rPr lang="en-US" sz="4000" dirty="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ES" sz="2400" i="1" dirty="0" smtClean="0">
                <a:solidFill>
                  <a:srgbClr val="FFC000"/>
                </a:solidFill>
                <a:effectLst>
                  <a:outerShdw blurRad="38100" dist="38100" dir="2700000" algn="tl">
                    <a:srgbClr val="000000">
                      <a:alpha val="43137"/>
                    </a:srgbClr>
                  </a:outerShdw>
                </a:effectLst>
              </a:rPr>
              <a:t>…el sacerdote lo declarará impuro; </a:t>
            </a:r>
            <a:r>
              <a:rPr lang="es-ES" sz="2400" i="1" dirty="0" smtClean="0">
                <a:solidFill>
                  <a:srgbClr val="FFC000"/>
                </a:solidFill>
                <a:effectLst>
                  <a:outerShdw blurRad="38100" dist="38100" dir="2700000" algn="tl">
                    <a:srgbClr val="000000">
                      <a:alpha val="43137"/>
                    </a:srgbClr>
                  </a:outerShdw>
                </a:effectLst>
                <a:hlinkClick r:id="rId4" action="ppaction://hlinkfile"/>
              </a:rPr>
              <a:t>es tiña; lepra </a:t>
            </a:r>
            <a:r>
              <a:rPr lang="es-ES" sz="2400" i="1" dirty="0" smtClean="0">
                <a:solidFill>
                  <a:srgbClr val="FFC000"/>
                </a:solidFill>
                <a:effectLst>
                  <a:outerShdw blurRad="38100" dist="38100" dir="2700000" algn="tl">
                    <a:srgbClr val="000000">
                      <a:alpha val="43137"/>
                    </a:srgbClr>
                  </a:outerShdw>
                </a:effectLst>
              </a:rPr>
              <a:t>de la cabeza o de la barba es.(13:30)</a:t>
            </a:r>
            <a:endParaRPr lang="es-ES" sz="2400" dirty="0" smtClean="0">
              <a:solidFill>
                <a:srgbClr val="FFC000"/>
              </a:solidFill>
              <a:effectLst>
                <a:outerShdw blurRad="38100" dist="38100" dir="2700000" algn="tl">
                  <a:srgbClr val="000000">
                    <a:alpha val="43137"/>
                  </a:srgbClr>
                </a:outerShdw>
              </a:effectLst>
            </a:endParaRPr>
          </a:p>
          <a:p>
            <a:pPr lvl="1">
              <a:buFont typeface="Arial" pitchFamily="34" charset="0"/>
              <a:buChar char="•"/>
            </a:pPr>
            <a:r>
              <a:rPr lang="es-ES" sz="2400" dirty="0" smtClean="0">
                <a:solidFill>
                  <a:srgbClr val="080808"/>
                </a:solidFill>
              </a:rPr>
              <a:t>   "Aun cuando no se dé fe al calumniador por lo que dijo, alguna cosa queda en la memoria en contra del calumniado". </a:t>
            </a:r>
          </a:p>
          <a:p>
            <a:pPr lvl="1">
              <a:buFont typeface="Arial" pitchFamily="34" charset="0"/>
              <a:buChar char="•"/>
            </a:pPr>
            <a:r>
              <a:rPr lang="es-ES" sz="2400" dirty="0" smtClean="0">
                <a:solidFill>
                  <a:srgbClr val="080808"/>
                </a:solidFill>
              </a:rPr>
              <a:t>   "La mala lengua fue comparada a una flecha y no a una espada, pues mata aún de lejos; estando el calumniador en Roma puede matar en Siria, y estando en Siria puede matar en Roma". </a:t>
            </a:r>
          </a:p>
          <a:p>
            <a:pPr lvl="1">
              <a:buFont typeface="Arial" pitchFamily="34" charset="0"/>
              <a:buChar char="•"/>
            </a:pPr>
            <a:r>
              <a:rPr lang="es-ES" sz="2400" dirty="0" smtClean="0">
                <a:solidFill>
                  <a:srgbClr val="080808"/>
                </a:solidFill>
              </a:rPr>
              <a:t>   "Cuatro categorías de personas no gozarán del esplendor divino: los burlones los hipócritas, los mentirosos y los que hablan mal de prójimo" (Midrash).</a:t>
            </a:r>
            <a:endParaRPr lang="en-US" sz="2400" dirty="0" smtClean="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dirty="0" smtClean="0">
                <a:latin typeface="Calibri" charset="0"/>
              </a:rPr>
              <a:t>Parashat </a:t>
            </a:r>
            <a:r>
              <a:rPr lang="en-US" sz="4000" dirty="0" err="1" smtClean="0">
                <a:latin typeface="Calibri" charset="0"/>
              </a:rPr>
              <a:t>Semanal</a:t>
            </a:r>
            <a:r>
              <a:rPr lang="en-US" sz="4000" dirty="0" smtClean="0">
                <a:latin typeface="Calibri" charset="0"/>
              </a:rPr>
              <a:t> - </a:t>
            </a:r>
            <a:r>
              <a:rPr lang="he-IL" sz="4000" dirty="0" smtClean="0">
                <a:latin typeface="Calibri" charset="0"/>
              </a:rPr>
              <a:t>פרשת שבוע</a:t>
            </a:r>
            <a:r>
              <a:rPr lang="en-US" sz="4000" dirty="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i="1" dirty="0" smtClean="0">
                <a:solidFill>
                  <a:srgbClr val="FFC000"/>
                </a:solidFill>
                <a:effectLst>
                  <a:outerShdw blurRad="38100" dist="38100" dir="2700000" algn="tl">
                    <a:srgbClr val="000000">
                      <a:alpha val="43137"/>
                    </a:srgbClr>
                  </a:outerShdw>
                </a:effectLst>
              </a:rPr>
              <a:t>…el sacerdote lo declarará impuro; </a:t>
            </a:r>
            <a:r>
              <a:rPr lang="es-CO" sz="2400" i="1" dirty="0" smtClean="0">
                <a:solidFill>
                  <a:srgbClr val="FFC000"/>
                </a:solidFill>
                <a:effectLst>
                  <a:outerShdw blurRad="38100" dist="38100" dir="2700000" algn="tl">
                    <a:srgbClr val="000000">
                      <a:alpha val="43137"/>
                    </a:srgbClr>
                  </a:outerShdw>
                </a:effectLst>
                <a:hlinkClick r:id="rId4" action="ppaction://hlinkfile"/>
              </a:rPr>
              <a:t>es tiña; lepra </a:t>
            </a:r>
            <a:r>
              <a:rPr lang="es-CO" sz="2400" i="1" dirty="0" smtClean="0">
                <a:solidFill>
                  <a:srgbClr val="FFC000"/>
                </a:solidFill>
                <a:effectLst>
                  <a:outerShdw blurRad="38100" dist="38100" dir="2700000" algn="tl">
                    <a:srgbClr val="000000">
                      <a:alpha val="43137"/>
                    </a:srgbClr>
                  </a:outerShdw>
                </a:effectLst>
              </a:rPr>
              <a:t>de la cabeza o de la barba es.(13:30)</a:t>
            </a:r>
            <a:endParaRPr lang="es-CO" sz="2400" dirty="0" smtClean="0">
              <a:solidFill>
                <a:srgbClr val="FFC000"/>
              </a:solidFill>
              <a:effectLst>
                <a:outerShdw blurRad="38100" dist="38100" dir="2700000" algn="tl">
                  <a:srgbClr val="000000">
                    <a:alpha val="43137"/>
                  </a:srgbClr>
                </a:outerShdw>
              </a:effectLst>
            </a:endParaRPr>
          </a:p>
          <a:p>
            <a:pPr lvl="1">
              <a:buFont typeface="Arial" pitchFamily="34" charset="0"/>
              <a:buChar char="•"/>
            </a:pPr>
            <a:r>
              <a:rPr lang="es-CO" sz="2400" dirty="0" smtClean="0">
                <a:solidFill>
                  <a:srgbClr val="080808"/>
                </a:solidFill>
              </a:rPr>
              <a:t>   Había una vez un mercachifle que iba de pueblo en pueblo, anunciando: "¡Quién quiere comprar el elixir de la vida! ¡Quién quiere comprar el elixir de la vida!" </a:t>
            </a:r>
          </a:p>
          <a:p>
            <a:pPr lvl="1">
              <a:buFont typeface="Arial" pitchFamily="34" charset="0"/>
              <a:buChar char="•"/>
            </a:pPr>
            <a:r>
              <a:rPr lang="es-CO" sz="2400" dirty="0" smtClean="0">
                <a:solidFill>
                  <a:srgbClr val="080808"/>
                </a:solidFill>
              </a:rPr>
              <a:t>   Rabí Yanai lo oyó y quiso comprar un poco de su brebaje. </a:t>
            </a:r>
          </a:p>
          <a:p>
            <a:pPr lvl="1">
              <a:buFont typeface="Arial" pitchFamily="34" charset="0"/>
              <a:buChar char="•"/>
            </a:pPr>
            <a:r>
              <a:rPr lang="es-CO" sz="2400" dirty="0" smtClean="0">
                <a:solidFill>
                  <a:srgbClr val="080808"/>
                </a:solidFill>
              </a:rPr>
              <a:t> -  "Usted no necesita brebaje, ni usted ni ninguno como usted", le respondió el vendedor. </a:t>
            </a:r>
          </a:p>
          <a:p>
            <a:pPr lvl="1">
              <a:buFont typeface="Arial" pitchFamily="34" charset="0"/>
              <a:buChar char="•"/>
            </a:pPr>
            <a:r>
              <a:rPr lang="es-CO" sz="2400" dirty="0" smtClean="0">
                <a:solidFill>
                  <a:srgbClr val="080808"/>
                </a:solidFill>
              </a:rPr>
              <a:t>   Pero Rabí Yanai insistió. </a:t>
            </a:r>
          </a:p>
          <a:p>
            <a:pPr lvl="1">
              <a:buFont typeface="Arial" pitchFamily="34" charset="0"/>
              <a:buChar char="•"/>
            </a:pPr>
            <a:endParaRPr lang="en-US" sz="2400" dirty="0" smtClean="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dirty="0" smtClean="0">
                <a:latin typeface="Calibri" charset="0"/>
              </a:rPr>
              <a:t>Parashat </a:t>
            </a:r>
            <a:r>
              <a:rPr lang="en-US" sz="4000" dirty="0" err="1" smtClean="0">
                <a:latin typeface="Calibri" charset="0"/>
              </a:rPr>
              <a:t>Semanal</a:t>
            </a:r>
            <a:r>
              <a:rPr lang="en-US" sz="4000" dirty="0" smtClean="0">
                <a:latin typeface="Calibri" charset="0"/>
              </a:rPr>
              <a:t> - </a:t>
            </a:r>
            <a:r>
              <a:rPr lang="he-IL" sz="4000" dirty="0" smtClean="0">
                <a:latin typeface="Calibri" charset="0"/>
              </a:rPr>
              <a:t>פרשת שבוע</a:t>
            </a:r>
            <a:r>
              <a:rPr lang="en-US" sz="4000" dirty="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i="1" dirty="0" smtClean="0">
                <a:solidFill>
                  <a:srgbClr val="FFC000"/>
                </a:solidFill>
                <a:effectLst>
                  <a:outerShdw blurRad="38100" dist="38100" dir="2700000" algn="tl">
                    <a:srgbClr val="000000">
                      <a:alpha val="43137"/>
                    </a:srgbClr>
                  </a:outerShdw>
                </a:effectLst>
              </a:rPr>
              <a:t>…el sacerdote lo declarará impuro; </a:t>
            </a:r>
            <a:r>
              <a:rPr lang="es-CO" sz="2400" i="1" dirty="0" smtClean="0">
                <a:solidFill>
                  <a:srgbClr val="FFC000"/>
                </a:solidFill>
                <a:effectLst>
                  <a:outerShdw blurRad="38100" dist="38100" dir="2700000" algn="tl">
                    <a:srgbClr val="000000">
                      <a:alpha val="43137"/>
                    </a:srgbClr>
                  </a:outerShdw>
                </a:effectLst>
                <a:hlinkClick r:id="rId4" action="ppaction://hlinkfile"/>
              </a:rPr>
              <a:t>es tiña; lepra </a:t>
            </a:r>
            <a:r>
              <a:rPr lang="es-CO" sz="2400" i="1" dirty="0" smtClean="0">
                <a:solidFill>
                  <a:srgbClr val="FFC000"/>
                </a:solidFill>
                <a:effectLst>
                  <a:outerShdw blurRad="38100" dist="38100" dir="2700000" algn="tl">
                    <a:srgbClr val="000000">
                      <a:alpha val="43137"/>
                    </a:srgbClr>
                  </a:outerShdw>
                </a:effectLst>
              </a:rPr>
              <a:t>de la cabeza o de la barba es.(13:30)</a:t>
            </a:r>
            <a:endParaRPr lang="es-CO" sz="2400" dirty="0" smtClean="0">
              <a:solidFill>
                <a:srgbClr val="FFC000"/>
              </a:solidFill>
              <a:effectLst>
                <a:outerShdw blurRad="38100" dist="38100" dir="2700000" algn="tl">
                  <a:srgbClr val="000000">
                    <a:alpha val="43137"/>
                  </a:srgbClr>
                </a:outerShdw>
              </a:effectLst>
            </a:endParaRPr>
          </a:p>
          <a:p>
            <a:pPr lvl="1">
              <a:buFont typeface="Arial" pitchFamily="34" charset="0"/>
              <a:buChar char="•"/>
            </a:pPr>
            <a:r>
              <a:rPr lang="es-CO" sz="2400" dirty="0" smtClean="0">
                <a:solidFill>
                  <a:srgbClr val="080808"/>
                </a:solidFill>
              </a:rPr>
              <a:t>   Por fin, el mercachifle sacó un Sefer Tehilim (Libro de los Salmos 34:12) y se lo leyó a Rabí Yanai. "'Quién quiere la vida...' </a:t>
            </a:r>
          </a:p>
          <a:p>
            <a:pPr lvl="1">
              <a:buFont typeface="Arial" pitchFamily="34" charset="0"/>
              <a:buChar char="•"/>
            </a:pPr>
            <a:r>
              <a:rPr lang="es-CO" sz="2400" dirty="0" smtClean="0">
                <a:solidFill>
                  <a:srgbClr val="080808"/>
                </a:solidFill>
              </a:rPr>
              <a:t>-   ¿cuál es el versículo siguiente?" preguntó el hombre. </a:t>
            </a:r>
          </a:p>
          <a:p>
            <a:pPr lvl="1">
              <a:buFont typeface="Arial" pitchFamily="34" charset="0"/>
              <a:buChar char="•"/>
            </a:pPr>
            <a:r>
              <a:rPr lang="es-CO" sz="2400" dirty="0" smtClean="0">
                <a:solidFill>
                  <a:srgbClr val="080808"/>
                </a:solidFill>
              </a:rPr>
              <a:t>   Rabí Yanai le respondió: </a:t>
            </a:r>
          </a:p>
          <a:p>
            <a:pPr lvl="1">
              <a:buFont typeface="Arial" pitchFamily="34" charset="0"/>
              <a:buChar char="•"/>
            </a:pPr>
            <a:r>
              <a:rPr lang="es-CO" sz="2400" dirty="0" smtClean="0">
                <a:solidFill>
                  <a:srgbClr val="080808"/>
                </a:solidFill>
              </a:rPr>
              <a:t>-   'Cuida tu lengua del mal...' ¡toda mi vida leí este versículo y no supe su significado hasta que me lo enseñó este mercachifle!"</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dirty="0" smtClean="0">
                <a:latin typeface="Calibri" charset="0"/>
              </a:rPr>
              <a:t>Parashat </a:t>
            </a:r>
            <a:r>
              <a:rPr lang="en-US" sz="4000" dirty="0" err="1" smtClean="0">
                <a:latin typeface="Calibri" charset="0"/>
              </a:rPr>
              <a:t>Semanal</a:t>
            </a:r>
            <a:r>
              <a:rPr lang="en-US" sz="4000" dirty="0" smtClean="0">
                <a:latin typeface="Calibri" charset="0"/>
              </a:rPr>
              <a:t> - </a:t>
            </a:r>
            <a:r>
              <a:rPr lang="he-IL" sz="4000" dirty="0" smtClean="0">
                <a:latin typeface="Calibri" charset="0"/>
              </a:rPr>
              <a:t>פרשת שבוע</a:t>
            </a:r>
            <a:r>
              <a:rPr lang="en-US" sz="4000" dirty="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i="1" dirty="0" smtClean="0">
                <a:solidFill>
                  <a:srgbClr val="FFC000"/>
                </a:solidFill>
                <a:effectLst>
                  <a:outerShdw blurRad="38100" dist="38100" dir="2700000" algn="tl">
                    <a:srgbClr val="000000">
                      <a:alpha val="43137"/>
                    </a:srgbClr>
                  </a:outerShdw>
                </a:effectLst>
              </a:rPr>
              <a:t>…el sacerdote lo declarará impuro; </a:t>
            </a:r>
            <a:r>
              <a:rPr lang="es-CO" sz="2400" i="1" dirty="0" smtClean="0">
                <a:solidFill>
                  <a:srgbClr val="FFC000"/>
                </a:solidFill>
                <a:effectLst>
                  <a:outerShdw blurRad="38100" dist="38100" dir="2700000" algn="tl">
                    <a:srgbClr val="000000">
                      <a:alpha val="43137"/>
                    </a:srgbClr>
                  </a:outerShdw>
                </a:effectLst>
                <a:hlinkClick r:id="rId4" action="ppaction://hlinkfile"/>
              </a:rPr>
              <a:t>es tiña; lepra </a:t>
            </a:r>
            <a:r>
              <a:rPr lang="es-CO" sz="2400" i="1" dirty="0" smtClean="0">
                <a:solidFill>
                  <a:srgbClr val="FFC000"/>
                </a:solidFill>
                <a:effectLst>
                  <a:outerShdw blurRad="38100" dist="38100" dir="2700000" algn="tl">
                    <a:srgbClr val="000000">
                      <a:alpha val="43137"/>
                    </a:srgbClr>
                  </a:outerShdw>
                </a:effectLst>
              </a:rPr>
              <a:t>de la cabeza o de la barba es.(13:30)</a:t>
            </a:r>
            <a:endParaRPr lang="es-CO" sz="2400" dirty="0" smtClean="0">
              <a:solidFill>
                <a:srgbClr val="FFC000"/>
              </a:solidFill>
              <a:effectLst>
                <a:outerShdw blurRad="38100" dist="38100" dir="2700000" algn="tl">
                  <a:srgbClr val="000000">
                    <a:alpha val="43137"/>
                  </a:srgbClr>
                </a:outerShdw>
              </a:effectLst>
            </a:endParaRPr>
          </a:p>
          <a:p>
            <a:pPr lvl="1">
              <a:buFont typeface="Arial" pitchFamily="34" charset="0"/>
              <a:buChar char="•"/>
            </a:pPr>
            <a:r>
              <a:rPr lang="es-CO" sz="2000" dirty="0" smtClean="0">
                <a:solidFill>
                  <a:srgbClr val="080808"/>
                </a:solidFill>
              </a:rPr>
              <a:t>Ohel Yaakov</a:t>
            </a:r>
          </a:p>
          <a:p>
            <a:pPr lvl="1">
              <a:buFont typeface="Arial" pitchFamily="34" charset="0"/>
              <a:buChar char="•"/>
            </a:pPr>
            <a:r>
              <a:rPr lang="es-CO" sz="2400" dirty="0" smtClean="0">
                <a:solidFill>
                  <a:srgbClr val="080808"/>
                </a:solidFill>
              </a:rPr>
              <a:t>   Cuando una persona habla lashón hará (malas lenguas), demuestra que no tiene idea del poder del habla. </a:t>
            </a:r>
          </a:p>
          <a:p>
            <a:pPr lvl="1">
              <a:buFont typeface="Arial" pitchFamily="34" charset="0"/>
              <a:buChar char="•"/>
            </a:pPr>
            <a:r>
              <a:rPr lang="es-CO" sz="2400" dirty="0" smtClean="0">
                <a:solidFill>
                  <a:srgbClr val="080808"/>
                </a:solidFill>
              </a:rPr>
              <a:t>   Demuestra que para él las palabras son insignificantes en comparación con los actos. </a:t>
            </a:r>
          </a:p>
          <a:p>
            <a:pPr lvl="1">
              <a:buFont typeface="Arial" pitchFamily="34" charset="0"/>
              <a:buChar char="•"/>
            </a:pPr>
            <a:r>
              <a:rPr lang="es-CO" sz="2400" dirty="0" smtClean="0">
                <a:solidFill>
                  <a:srgbClr val="080808"/>
                </a:solidFill>
              </a:rPr>
              <a:t>   Al hablar las malas lenguas, se despierta a un acusador en el Cielo, no solamente contra el objetivo de su lashón hará, sino también contra sí mismo.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dirty="0" smtClean="0">
                <a:latin typeface="Calibri" charset="0"/>
              </a:rPr>
              <a:t>Parashat </a:t>
            </a:r>
            <a:r>
              <a:rPr lang="en-US" sz="4000" dirty="0" err="1" smtClean="0">
                <a:latin typeface="Calibri" charset="0"/>
              </a:rPr>
              <a:t>Semanal</a:t>
            </a:r>
            <a:r>
              <a:rPr lang="en-US" sz="4000" dirty="0" smtClean="0">
                <a:latin typeface="Calibri" charset="0"/>
              </a:rPr>
              <a:t> - </a:t>
            </a:r>
            <a:r>
              <a:rPr lang="he-IL" sz="4000" dirty="0" smtClean="0">
                <a:latin typeface="Calibri" charset="0"/>
              </a:rPr>
              <a:t>פרשת שבוע</a:t>
            </a:r>
            <a:r>
              <a:rPr lang="en-US" sz="4000" dirty="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i="1" dirty="0" smtClean="0">
                <a:solidFill>
                  <a:srgbClr val="FFC000"/>
                </a:solidFill>
                <a:effectLst>
                  <a:outerShdw blurRad="38100" dist="38100" dir="2700000" algn="tl">
                    <a:srgbClr val="000000">
                      <a:alpha val="43137"/>
                    </a:srgbClr>
                  </a:outerShdw>
                </a:effectLst>
              </a:rPr>
              <a:t>…el sacerdote lo declarará impuro; </a:t>
            </a:r>
            <a:r>
              <a:rPr lang="es-CO" sz="2400" i="1" dirty="0" smtClean="0">
                <a:solidFill>
                  <a:srgbClr val="FFC000"/>
                </a:solidFill>
                <a:effectLst>
                  <a:outerShdw blurRad="38100" dist="38100" dir="2700000" algn="tl">
                    <a:srgbClr val="000000">
                      <a:alpha val="43137"/>
                    </a:srgbClr>
                  </a:outerShdw>
                </a:effectLst>
                <a:hlinkClick r:id="rId4" action="ppaction://hlinkfile"/>
              </a:rPr>
              <a:t>es tiña; lepra </a:t>
            </a:r>
            <a:r>
              <a:rPr lang="es-CO" sz="2400" i="1" dirty="0" smtClean="0">
                <a:solidFill>
                  <a:srgbClr val="FFC000"/>
                </a:solidFill>
                <a:effectLst>
                  <a:outerShdw blurRad="38100" dist="38100" dir="2700000" algn="tl">
                    <a:srgbClr val="000000">
                      <a:alpha val="43137"/>
                    </a:srgbClr>
                  </a:outerShdw>
                </a:effectLst>
              </a:rPr>
              <a:t>de la cabeza o de la barba es.(13:30)</a:t>
            </a:r>
            <a:endParaRPr lang="es-CO" sz="2400" dirty="0" smtClean="0">
              <a:solidFill>
                <a:srgbClr val="FFC000"/>
              </a:solidFill>
              <a:effectLst>
                <a:outerShdw blurRad="38100" dist="38100" dir="2700000" algn="tl">
                  <a:srgbClr val="000000">
                    <a:alpha val="43137"/>
                  </a:srgbClr>
                </a:outerShdw>
              </a:effectLst>
            </a:endParaRPr>
          </a:p>
          <a:p>
            <a:pPr lvl="1">
              <a:buFont typeface="Arial" pitchFamily="34" charset="0"/>
              <a:buChar char="•"/>
            </a:pPr>
            <a:r>
              <a:rPr lang="es-CO" sz="2300" dirty="0" smtClean="0">
                <a:solidFill>
                  <a:srgbClr val="080808"/>
                </a:solidFill>
              </a:rPr>
              <a:t>   Un ángel, provisto de un "grabador estéreo" se para al lado de cada uno de nosotros y graba cada una de las palabras que pronunciamos. </a:t>
            </a:r>
          </a:p>
          <a:p>
            <a:pPr lvl="1">
              <a:buFont typeface="Arial" pitchFamily="34" charset="0"/>
              <a:buChar char="•"/>
            </a:pPr>
            <a:r>
              <a:rPr lang="es-CO" sz="2300" dirty="0" smtClean="0">
                <a:solidFill>
                  <a:srgbClr val="080808"/>
                </a:solidFill>
              </a:rPr>
              <a:t>   Y para enseñarles a los que hablan </a:t>
            </a:r>
            <a:r>
              <a:rPr lang="es-CO" sz="2300" i="1" dirty="0" smtClean="0">
                <a:solidFill>
                  <a:srgbClr val="080808"/>
                </a:solidFill>
              </a:rPr>
              <a:t>lashón hará </a:t>
            </a:r>
            <a:r>
              <a:rPr lang="es-CO" sz="2300" dirty="0" smtClean="0">
                <a:solidFill>
                  <a:srgbClr val="080808"/>
                </a:solidFill>
              </a:rPr>
              <a:t>el poder que tiene hasta una sola palabra, la Torá ordena que el transgresor sea traído al Kohen.</a:t>
            </a:r>
          </a:p>
          <a:p>
            <a:pPr lvl="1">
              <a:buFont typeface="Arial" pitchFamily="34" charset="0"/>
              <a:buChar char="•"/>
            </a:pPr>
            <a:r>
              <a:rPr lang="es-CO" sz="2300" dirty="0" smtClean="0">
                <a:solidFill>
                  <a:srgbClr val="080808"/>
                </a:solidFill>
              </a:rPr>
              <a:t>   Pero, inclusive cuando va a ver al Kohen, con todo el cuerpo lleno de tzara'at, para que todos lo vean, y hasta que el Kohen pronuncie la palabra "Impuro", se lo sigue considerando totalmente puro..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dirty="0" smtClean="0">
                <a:latin typeface="Calibri" charset="0"/>
              </a:rPr>
              <a:t>Parashat </a:t>
            </a:r>
            <a:r>
              <a:rPr lang="en-US" sz="4000" dirty="0" err="1" smtClean="0">
                <a:latin typeface="Calibri" charset="0"/>
              </a:rPr>
              <a:t>Semanal</a:t>
            </a:r>
            <a:r>
              <a:rPr lang="en-US" sz="4000" dirty="0" smtClean="0">
                <a:latin typeface="Calibri" charset="0"/>
              </a:rPr>
              <a:t> - </a:t>
            </a:r>
            <a:r>
              <a:rPr lang="he-IL" sz="4000" dirty="0" smtClean="0">
                <a:latin typeface="Calibri" charset="0"/>
              </a:rPr>
              <a:t>פרשת שבוע</a:t>
            </a:r>
            <a:r>
              <a:rPr lang="en-US" sz="4000" dirty="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i="1" dirty="0" smtClean="0">
                <a:solidFill>
                  <a:srgbClr val="FFC000"/>
                </a:solidFill>
                <a:effectLst>
                  <a:outerShdw blurRad="38100" dist="38100" dir="2700000" algn="tl">
                    <a:srgbClr val="000000">
                      <a:alpha val="43137"/>
                    </a:srgbClr>
                  </a:outerShdw>
                </a:effectLst>
              </a:rPr>
              <a:t>…el sacerdote lo declarará impuro; </a:t>
            </a:r>
            <a:r>
              <a:rPr lang="es-CO" sz="2400" i="1" dirty="0" smtClean="0">
                <a:solidFill>
                  <a:srgbClr val="FFC000"/>
                </a:solidFill>
                <a:effectLst>
                  <a:outerShdw blurRad="38100" dist="38100" dir="2700000" algn="tl">
                    <a:srgbClr val="000000">
                      <a:alpha val="43137"/>
                    </a:srgbClr>
                  </a:outerShdw>
                </a:effectLst>
                <a:hlinkClick r:id="rId4" action="ppaction://hlinkfile"/>
              </a:rPr>
              <a:t>es tiña; lepra </a:t>
            </a:r>
            <a:r>
              <a:rPr lang="es-CO" sz="2400" i="1" dirty="0" smtClean="0">
                <a:solidFill>
                  <a:srgbClr val="FFC000"/>
                </a:solidFill>
                <a:effectLst>
                  <a:outerShdw blurRad="38100" dist="38100" dir="2700000" algn="tl">
                    <a:srgbClr val="000000">
                      <a:alpha val="43137"/>
                    </a:srgbClr>
                  </a:outerShdw>
                </a:effectLst>
              </a:rPr>
              <a:t>de la cabeza o de la barba es.(13:30)</a:t>
            </a:r>
            <a:endParaRPr lang="es-CO" sz="2400" dirty="0" smtClean="0">
              <a:solidFill>
                <a:srgbClr val="FFC000"/>
              </a:solidFill>
              <a:effectLst>
                <a:outerShdw blurRad="38100" dist="38100" dir="2700000" algn="tl">
                  <a:srgbClr val="000000">
                    <a:alpha val="43137"/>
                  </a:srgbClr>
                </a:outerShdw>
              </a:effectLst>
            </a:endParaRPr>
          </a:p>
          <a:p>
            <a:pPr lvl="1">
              <a:buFont typeface="Arial" pitchFamily="34" charset="0"/>
              <a:buChar char="•"/>
            </a:pPr>
            <a:r>
              <a:rPr lang="es-CO" sz="2400" dirty="0" smtClean="0">
                <a:solidFill>
                  <a:srgbClr val="080808"/>
                </a:solidFill>
              </a:rPr>
              <a:t>   Del mismo modo, no puede retornar a su antigua situación, a pesar de que la enfermedad se haya curado por completo, hasta que el Kohen pronuncie la palabra "Puro". </a:t>
            </a:r>
          </a:p>
          <a:p>
            <a:pPr lvl="1">
              <a:buFont typeface="Arial" pitchFamily="34" charset="0"/>
              <a:buChar char="•"/>
            </a:pPr>
            <a:r>
              <a:rPr lang="es-CO" sz="2400" dirty="0" smtClean="0">
                <a:solidFill>
                  <a:srgbClr val="080808"/>
                </a:solidFill>
              </a:rPr>
              <a:t>   Así, el transgresor aprende el poder que tiene hasta una sola palabra. </a:t>
            </a:r>
          </a:p>
          <a:p>
            <a:pPr lvl="1">
              <a:buFont typeface="Arial" pitchFamily="34" charset="0"/>
              <a:buChar char="•"/>
            </a:pPr>
            <a:r>
              <a:rPr lang="es-CO" sz="2400" dirty="0" smtClean="0">
                <a:solidFill>
                  <a:srgbClr val="080808"/>
                </a:solidFill>
              </a:rPr>
              <a:t>   Porque con una sola palabra, se lo segrega, y con una sola palabra, se lo redime.</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dirty="0" smtClean="0">
                <a:latin typeface="Calibri" charset="0"/>
              </a:rPr>
              <a:t>Parashat </a:t>
            </a:r>
            <a:r>
              <a:rPr lang="en-US" sz="4000" dirty="0" err="1" smtClean="0">
                <a:latin typeface="Calibri" charset="0"/>
              </a:rPr>
              <a:t>Semanal</a:t>
            </a:r>
            <a:r>
              <a:rPr lang="en-US" sz="4000" dirty="0" smtClean="0">
                <a:latin typeface="Calibri" charset="0"/>
              </a:rPr>
              <a:t> - </a:t>
            </a:r>
            <a:r>
              <a:rPr lang="he-IL" sz="4000" dirty="0" smtClean="0">
                <a:latin typeface="Calibri" charset="0"/>
              </a:rPr>
              <a:t>פרשת שבוע</a:t>
            </a:r>
            <a:r>
              <a:rPr lang="en-US" sz="4000" dirty="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ES" sz="2400" i="1" dirty="0" smtClean="0">
                <a:solidFill>
                  <a:srgbClr val="FFC000"/>
                </a:solidFill>
                <a:effectLst>
                  <a:outerShdw blurRad="38100" dist="38100" dir="2700000" algn="tl">
                    <a:srgbClr val="000000">
                      <a:alpha val="43137"/>
                    </a:srgbClr>
                  </a:outerShdw>
                </a:effectLst>
              </a:rPr>
              <a:t>Esta será la ley tocante al leproso, en el </a:t>
            </a:r>
            <a:r>
              <a:rPr lang="es-ES" sz="2400" i="1" dirty="0" smtClean="0">
                <a:solidFill>
                  <a:srgbClr val="FFC000"/>
                </a:solidFill>
                <a:effectLst>
                  <a:outerShdw blurRad="38100" dist="38100" dir="2700000" algn="tl">
                    <a:srgbClr val="000000">
                      <a:alpha val="43137"/>
                    </a:srgbClr>
                  </a:outerShdw>
                </a:effectLst>
                <a:hlinkClick r:id="rId4" action="ppaction://hlinkfile"/>
              </a:rPr>
              <a:t>día de su purificación,</a:t>
            </a:r>
            <a:r>
              <a:rPr lang="es-ES" sz="2400" i="1" dirty="0" smtClean="0">
                <a:solidFill>
                  <a:srgbClr val="FFC000"/>
                </a:solidFill>
                <a:effectLst>
                  <a:outerShdw blurRad="38100" dist="38100" dir="2700000" algn="tl">
                    <a:srgbClr val="000000">
                      <a:alpha val="43137"/>
                    </a:srgbClr>
                  </a:outerShdw>
                </a:effectLst>
              </a:rPr>
              <a:t> cuando será llevado al sacerdote; (14:2)</a:t>
            </a:r>
          </a:p>
          <a:p>
            <a:pPr lvl="1">
              <a:buFont typeface="Arial" pitchFamily="34" charset="0"/>
              <a:buChar char="•"/>
            </a:pPr>
            <a:r>
              <a:rPr lang="es-ES" sz="2300" dirty="0" smtClean="0">
                <a:solidFill>
                  <a:srgbClr val="080808"/>
                </a:solidFill>
              </a:rPr>
              <a:t>   La Parashá Metzorá trata de la reintegración de la persona atacada de lepra. </a:t>
            </a:r>
          </a:p>
          <a:p>
            <a:pPr lvl="1">
              <a:buFont typeface="Arial" pitchFamily="34" charset="0"/>
              <a:buChar char="•"/>
            </a:pPr>
            <a:r>
              <a:rPr lang="es-ES" sz="2300" dirty="0" smtClean="0">
                <a:solidFill>
                  <a:srgbClr val="080808"/>
                </a:solidFill>
              </a:rPr>
              <a:t>   Esta debía morar fuera de los tres campamentos del pueblo: (Cohen, Leví e Israel). </a:t>
            </a:r>
          </a:p>
          <a:p>
            <a:pPr lvl="1">
              <a:buFont typeface="Arial" pitchFamily="34" charset="0"/>
              <a:buChar char="•"/>
            </a:pPr>
            <a:r>
              <a:rPr lang="es-ES" sz="2300" dirty="0" smtClean="0">
                <a:solidFill>
                  <a:srgbClr val="080808"/>
                </a:solidFill>
              </a:rPr>
              <a:t>   La ceremonia de reintegración del leproso curado consistía en esto: </a:t>
            </a:r>
          </a:p>
          <a:p>
            <a:pPr lvl="1">
              <a:buFont typeface="Arial" pitchFamily="34" charset="0"/>
              <a:buChar char="•"/>
            </a:pPr>
            <a:r>
              <a:rPr lang="es-ES" sz="2300" dirty="0" smtClean="0">
                <a:solidFill>
                  <a:srgbClr val="080808"/>
                </a:solidFill>
              </a:rPr>
              <a:t>   En el octavo día, el antiguo leproso traía su sacrificio, que eran dos corderos sin defecto, una oveja de un año, sin defecto, tres décimas partes de una efá de flor de harina de trigo mezclada con aceite, con o ofrenda vegetal, y un log de aceite.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dirty="0" smtClean="0">
                <a:latin typeface="Calibri" charset="0"/>
              </a:rPr>
              <a:t>Parashat </a:t>
            </a:r>
            <a:r>
              <a:rPr lang="en-US" sz="4000" dirty="0" err="1" smtClean="0">
                <a:latin typeface="Calibri" charset="0"/>
              </a:rPr>
              <a:t>Semanal</a:t>
            </a:r>
            <a:r>
              <a:rPr lang="en-US" sz="4000" dirty="0" smtClean="0">
                <a:latin typeface="Calibri" charset="0"/>
              </a:rPr>
              <a:t> - </a:t>
            </a:r>
            <a:r>
              <a:rPr lang="he-IL" sz="4000" dirty="0" smtClean="0">
                <a:latin typeface="Calibri" charset="0"/>
              </a:rPr>
              <a:t>פרשת שבוע</a:t>
            </a:r>
            <a:r>
              <a:rPr lang="en-US" sz="4000" dirty="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ES" sz="2400" i="1" dirty="0" smtClean="0">
                <a:solidFill>
                  <a:srgbClr val="FFC000"/>
                </a:solidFill>
                <a:effectLst>
                  <a:outerShdw blurRad="38100" dist="38100" dir="2700000" algn="tl">
                    <a:srgbClr val="000000">
                      <a:alpha val="43137"/>
                    </a:srgbClr>
                  </a:outerShdw>
                </a:effectLst>
              </a:rPr>
              <a:t>Esta será la ley tocante al leproso, en el </a:t>
            </a:r>
            <a:r>
              <a:rPr lang="es-ES" sz="2400" i="1" dirty="0" smtClean="0">
                <a:solidFill>
                  <a:srgbClr val="FFC000"/>
                </a:solidFill>
                <a:effectLst>
                  <a:outerShdw blurRad="38100" dist="38100" dir="2700000" algn="tl">
                    <a:srgbClr val="000000">
                      <a:alpha val="43137"/>
                    </a:srgbClr>
                  </a:outerShdw>
                </a:effectLst>
                <a:hlinkClick r:id="rId4" action="ppaction://hlinkfile"/>
              </a:rPr>
              <a:t>día de su purificación,</a:t>
            </a:r>
            <a:r>
              <a:rPr lang="es-ES" sz="2400" i="1" dirty="0" smtClean="0">
                <a:solidFill>
                  <a:srgbClr val="FFC000"/>
                </a:solidFill>
                <a:effectLst>
                  <a:outerShdw blurRad="38100" dist="38100" dir="2700000" algn="tl">
                    <a:srgbClr val="000000">
                      <a:alpha val="43137"/>
                    </a:srgbClr>
                  </a:outerShdw>
                </a:effectLst>
              </a:rPr>
              <a:t> cuando será llevado al sacerdote; (14:2)</a:t>
            </a:r>
          </a:p>
          <a:p>
            <a:pPr lvl="1">
              <a:buFont typeface="Arial" pitchFamily="34" charset="0"/>
              <a:buChar char="•"/>
            </a:pPr>
            <a:r>
              <a:rPr lang="es-ES" sz="2200" dirty="0" smtClean="0">
                <a:solidFill>
                  <a:srgbClr val="080808"/>
                </a:solidFill>
              </a:rPr>
              <a:t>   Y si era pobre, traía un solo cordero y dos tórtolas o dos palomos, realizando con esto la ceremonia de reintegración. </a:t>
            </a:r>
          </a:p>
          <a:p>
            <a:pPr lvl="1">
              <a:buFont typeface="Arial" pitchFamily="34" charset="0"/>
              <a:buChar char="•"/>
            </a:pPr>
            <a:r>
              <a:rPr lang="es-ES" sz="2200" dirty="0" smtClean="0">
                <a:solidFill>
                  <a:srgbClr val="080808"/>
                </a:solidFill>
              </a:rPr>
              <a:t>   La purificación del leproso simbolizaba el hecho de quitar de él su antigua costumbre de vida pecaminosa, e inculcarle en su lugar una vida nueva y pura. </a:t>
            </a:r>
          </a:p>
          <a:p>
            <a:pPr lvl="1">
              <a:buFont typeface="Arial" pitchFamily="34" charset="0"/>
              <a:buChar char="•"/>
            </a:pPr>
            <a:r>
              <a:rPr lang="es-ES" sz="2200" dirty="0" smtClean="0">
                <a:solidFill>
                  <a:srgbClr val="080808"/>
                </a:solidFill>
              </a:rPr>
              <a:t>   Esto equivalía a una muerte seguida de resurrección, según lo comparó Yehoram, rey de Israel: </a:t>
            </a:r>
          </a:p>
          <a:p>
            <a:pPr lvl="1">
              <a:buFont typeface="Arial" pitchFamily="34" charset="0"/>
              <a:buChar char="•"/>
            </a:pPr>
            <a:r>
              <a:rPr lang="es-ES" sz="2200" dirty="0" smtClean="0">
                <a:solidFill>
                  <a:srgbClr val="080808"/>
                </a:solidFill>
              </a:rPr>
              <a:t>"¿Acaso soy yo Dios, con poder de matar y dar la vida, para que éste me envíe un hombre a fin de que yo le cure de su lepra? " (2 Reyes 5, 7).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dirty="0" smtClean="0">
                <a:latin typeface="Calibri" charset="0"/>
              </a:rPr>
              <a:t>Parashat </a:t>
            </a:r>
            <a:r>
              <a:rPr lang="en-US" sz="4000" dirty="0" err="1" smtClean="0">
                <a:latin typeface="Calibri" charset="0"/>
              </a:rPr>
              <a:t>Semanal</a:t>
            </a:r>
            <a:r>
              <a:rPr lang="en-US" sz="4000" dirty="0" smtClean="0">
                <a:latin typeface="Calibri" charset="0"/>
              </a:rPr>
              <a:t> - </a:t>
            </a:r>
            <a:r>
              <a:rPr lang="he-IL" sz="4000" dirty="0" smtClean="0">
                <a:latin typeface="Calibri" charset="0"/>
              </a:rPr>
              <a:t>פרשת שבוע</a:t>
            </a:r>
            <a:r>
              <a:rPr lang="en-US" sz="4000" dirty="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ES" sz="2400" i="1" dirty="0" smtClean="0">
                <a:solidFill>
                  <a:srgbClr val="FFC000"/>
                </a:solidFill>
                <a:effectLst>
                  <a:outerShdw blurRad="38100" dist="38100" dir="2700000" algn="tl">
                    <a:srgbClr val="000000">
                      <a:alpha val="43137"/>
                    </a:srgbClr>
                  </a:outerShdw>
                </a:effectLst>
              </a:rPr>
              <a:t>Esta será la ley tocante al leproso, en el </a:t>
            </a:r>
            <a:r>
              <a:rPr lang="es-ES" sz="2400" i="1" dirty="0" smtClean="0">
                <a:solidFill>
                  <a:srgbClr val="FFC000"/>
                </a:solidFill>
                <a:effectLst>
                  <a:outerShdw blurRad="38100" dist="38100" dir="2700000" algn="tl">
                    <a:srgbClr val="000000">
                      <a:alpha val="43137"/>
                    </a:srgbClr>
                  </a:outerShdw>
                </a:effectLst>
                <a:hlinkClick r:id="rId4" action="ppaction://hlinkfile"/>
              </a:rPr>
              <a:t>día de su purificación,</a:t>
            </a:r>
            <a:r>
              <a:rPr lang="es-ES" sz="2400" i="1" dirty="0" smtClean="0">
                <a:solidFill>
                  <a:srgbClr val="FFC000"/>
                </a:solidFill>
                <a:effectLst>
                  <a:outerShdw blurRad="38100" dist="38100" dir="2700000" algn="tl">
                    <a:srgbClr val="000000">
                      <a:alpha val="43137"/>
                    </a:srgbClr>
                  </a:outerShdw>
                </a:effectLst>
              </a:rPr>
              <a:t> cuando será llevado al sacerdote; (14:2)</a:t>
            </a:r>
          </a:p>
          <a:p>
            <a:pPr lvl="1">
              <a:buFont typeface="Arial" pitchFamily="34" charset="0"/>
              <a:buChar char="•"/>
            </a:pPr>
            <a:endParaRPr lang="es-ES" sz="2400" dirty="0" smtClean="0">
              <a:solidFill>
                <a:srgbClr val="080808"/>
              </a:solidFill>
            </a:endParaRPr>
          </a:p>
          <a:p>
            <a:pPr lvl="1">
              <a:buFont typeface="Arial" pitchFamily="34" charset="0"/>
              <a:buChar char="•"/>
            </a:pPr>
            <a:r>
              <a:rPr lang="es-ES" sz="2400" dirty="0" smtClean="0">
                <a:solidFill>
                  <a:srgbClr val="080808"/>
                </a:solidFill>
              </a:rPr>
              <a:t>   En el caso de que se curara, el cohen procedía al ritual de su purificación y reintegración de la siguiente manera: </a:t>
            </a:r>
          </a:p>
          <a:p>
            <a:pPr lvl="1">
              <a:buFont typeface="Arial" pitchFamily="34" charset="0"/>
              <a:buChar char="•"/>
            </a:pPr>
            <a:r>
              <a:rPr lang="es-ES" sz="2400" dirty="0" smtClean="0">
                <a:solidFill>
                  <a:srgbClr val="080808"/>
                </a:solidFill>
              </a:rPr>
              <a:t>   Se traían dos pajaritos vivos, de los declarados por la Toráh como puros; palo de cedro, lana carmesí e hisopo.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dirty="0" smtClean="0">
                <a:latin typeface="Calibri" charset="0"/>
              </a:rPr>
              <a:t>Parashat </a:t>
            </a:r>
            <a:r>
              <a:rPr lang="en-US" sz="4000" dirty="0" err="1" smtClean="0">
                <a:latin typeface="Calibri" charset="0"/>
              </a:rPr>
              <a:t>Semanal</a:t>
            </a:r>
            <a:r>
              <a:rPr lang="en-US" sz="4000" dirty="0" smtClean="0">
                <a:latin typeface="Calibri" charset="0"/>
              </a:rPr>
              <a:t> - </a:t>
            </a:r>
            <a:r>
              <a:rPr lang="he-IL" sz="4000" dirty="0" smtClean="0">
                <a:latin typeface="Calibri" charset="0"/>
              </a:rPr>
              <a:t>פרשת שבוע</a:t>
            </a:r>
            <a:r>
              <a:rPr lang="en-US" sz="4000" dirty="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ES" sz="2400" i="1" dirty="0" smtClean="0">
                <a:solidFill>
                  <a:srgbClr val="FFC000"/>
                </a:solidFill>
                <a:effectLst>
                  <a:outerShdw blurRad="38100" dist="38100" dir="2700000" algn="tl">
                    <a:srgbClr val="000000">
                      <a:alpha val="43137"/>
                    </a:srgbClr>
                  </a:outerShdw>
                </a:effectLst>
              </a:rPr>
              <a:t>Esta será la ley tocante al leproso, en el </a:t>
            </a:r>
            <a:r>
              <a:rPr lang="es-ES" sz="2400" i="1" dirty="0" smtClean="0">
                <a:solidFill>
                  <a:srgbClr val="FFC000"/>
                </a:solidFill>
                <a:effectLst>
                  <a:outerShdw blurRad="38100" dist="38100" dir="2700000" algn="tl">
                    <a:srgbClr val="000000">
                      <a:alpha val="43137"/>
                    </a:srgbClr>
                  </a:outerShdw>
                </a:effectLst>
                <a:hlinkClick r:id="rId4" action="ppaction://hlinkfile"/>
              </a:rPr>
              <a:t>día de su purificación,</a:t>
            </a:r>
            <a:r>
              <a:rPr lang="es-ES" sz="2400" i="1" dirty="0" smtClean="0">
                <a:solidFill>
                  <a:srgbClr val="FFC000"/>
                </a:solidFill>
                <a:effectLst>
                  <a:outerShdw blurRad="38100" dist="38100" dir="2700000" algn="tl">
                    <a:srgbClr val="000000">
                      <a:alpha val="43137"/>
                    </a:srgbClr>
                  </a:outerShdw>
                </a:effectLst>
              </a:rPr>
              <a:t> cuando será llevado al sacerdote; (14:2)</a:t>
            </a:r>
          </a:p>
          <a:p>
            <a:pPr lvl="1">
              <a:buFont typeface="Arial" pitchFamily="34" charset="0"/>
              <a:buChar char="•"/>
            </a:pPr>
            <a:r>
              <a:rPr lang="es-ES" sz="2400" dirty="0" smtClean="0">
                <a:solidFill>
                  <a:srgbClr val="080808"/>
                </a:solidFill>
              </a:rPr>
              <a:t>   El cedro servía para sacar del leproso el defecto moral de la vanidad, y el hisopo simbolizaba la modestia. </a:t>
            </a:r>
          </a:p>
          <a:p>
            <a:pPr lvl="1">
              <a:buFont typeface="Arial" pitchFamily="34" charset="0"/>
              <a:buChar char="•"/>
            </a:pPr>
            <a:r>
              <a:rPr lang="es-ES" sz="2400" dirty="0" smtClean="0">
                <a:solidFill>
                  <a:srgbClr val="080808"/>
                </a:solidFill>
              </a:rPr>
              <a:t>   El ritual de los dos pajaritos (ver versos 4 - 7) tenía por objeto la identificación del leproso con el pájaro degollado y después con el pájaro vivo, bañado en la sangre del primero, de la siguiente manera: el alma del leproso era simbólicamente derramada por medio de la sangre del pájaro sacrificado (ver Levíticos 17, 14).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dirty="0" smtClean="0">
                <a:latin typeface="Calibri" charset="0"/>
              </a:rPr>
              <a:t>Parashat </a:t>
            </a:r>
            <a:r>
              <a:rPr lang="en-US" sz="4000" dirty="0" err="1" smtClean="0">
                <a:latin typeface="Calibri" charset="0"/>
              </a:rPr>
              <a:t>Semanal</a:t>
            </a:r>
            <a:r>
              <a:rPr lang="en-US" sz="4000" dirty="0" smtClean="0">
                <a:latin typeface="Calibri" charset="0"/>
              </a:rPr>
              <a:t> - </a:t>
            </a:r>
            <a:r>
              <a:rPr lang="he-IL" sz="4000" dirty="0" smtClean="0">
                <a:latin typeface="Calibri" charset="0"/>
              </a:rPr>
              <a:t>פרשת שבוע</a:t>
            </a:r>
            <a:r>
              <a:rPr lang="en-US" sz="4000" dirty="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ES" sz="2400" i="1" dirty="0" smtClean="0">
                <a:solidFill>
                  <a:srgbClr val="FFC000"/>
                </a:solidFill>
                <a:effectLst>
                  <a:outerShdw blurRad="38100" dist="38100" dir="2700000" algn="tl">
                    <a:srgbClr val="000000">
                      <a:alpha val="43137"/>
                    </a:srgbClr>
                  </a:outerShdw>
                </a:effectLst>
              </a:rPr>
              <a:t>Esta será la ley tocante al leproso, en el </a:t>
            </a:r>
            <a:r>
              <a:rPr lang="es-ES" sz="2400" i="1" dirty="0" smtClean="0">
                <a:solidFill>
                  <a:srgbClr val="FFC000"/>
                </a:solidFill>
                <a:effectLst>
                  <a:outerShdw blurRad="38100" dist="38100" dir="2700000" algn="tl">
                    <a:srgbClr val="000000">
                      <a:alpha val="43137"/>
                    </a:srgbClr>
                  </a:outerShdw>
                </a:effectLst>
                <a:hlinkClick r:id="rId4" action="ppaction://hlinkfile"/>
              </a:rPr>
              <a:t>día de su purificación,</a:t>
            </a:r>
            <a:r>
              <a:rPr lang="es-ES" sz="2400" i="1" dirty="0" smtClean="0">
                <a:solidFill>
                  <a:srgbClr val="FFC000"/>
                </a:solidFill>
                <a:effectLst>
                  <a:outerShdw blurRad="38100" dist="38100" dir="2700000" algn="tl">
                    <a:srgbClr val="000000">
                      <a:alpha val="43137"/>
                    </a:srgbClr>
                  </a:outerShdw>
                </a:effectLst>
              </a:rPr>
              <a:t> cuando será llevado al sacerdote; (14:2)</a:t>
            </a:r>
          </a:p>
          <a:p>
            <a:pPr lvl="1">
              <a:buFont typeface="Arial" pitchFamily="34" charset="0"/>
              <a:buChar char="•"/>
            </a:pPr>
            <a:r>
              <a:rPr lang="es-ES" sz="2400" dirty="0" smtClean="0">
                <a:solidFill>
                  <a:srgbClr val="080808"/>
                </a:solidFill>
              </a:rPr>
              <a:t>   El pájaro vivo y bañado en esta sangre, se impregnaba de aquel alma, y una vez puesto en libertad, llevaba consigo los elementos malos del leproso. </a:t>
            </a:r>
          </a:p>
          <a:p>
            <a:pPr lvl="1">
              <a:buFont typeface="Arial" pitchFamily="34" charset="0"/>
              <a:buChar char="•"/>
            </a:pPr>
            <a:r>
              <a:rPr lang="es-ES" sz="2400" dirty="0" smtClean="0">
                <a:solidFill>
                  <a:srgbClr val="080808"/>
                </a:solidFill>
              </a:rPr>
              <a:t>   Librado así de la impureza, este lavaba sus vestidos, cortaba todo su cabello y pelo que estaba a la vista. </a:t>
            </a:r>
          </a:p>
          <a:p>
            <a:pPr lvl="1">
              <a:buFont typeface="Arial" pitchFamily="34" charset="0"/>
              <a:buChar char="•"/>
            </a:pPr>
            <a:r>
              <a:rPr lang="es-ES" sz="2400" dirty="0" smtClean="0">
                <a:solidFill>
                  <a:srgbClr val="080808"/>
                </a:solidFill>
              </a:rPr>
              <a:t>   Después de todo esto, se le consideraba puro para entrar en el campamento; pero ésta era la primera etapa de su purificación.</a:t>
            </a:r>
            <a:endParaRPr lang="en-US" sz="2400" dirty="0" smtClean="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dirty="0" smtClean="0">
                <a:latin typeface="Calibri" charset="0"/>
              </a:rPr>
              <a:t>Parashat </a:t>
            </a:r>
            <a:r>
              <a:rPr lang="en-US" sz="4000" dirty="0" err="1" smtClean="0">
                <a:latin typeface="Calibri" charset="0"/>
              </a:rPr>
              <a:t>Semanal</a:t>
            </a:r>
            <a:r>
              <a:rPr lang="en-US" sz="4000" dirty="0" smtClean="0">
                <a:latin typeface="Calibri" charset="0"/>
              </a:rPr>
              <a:t> - </a:t>
            </a:r>
            <a:r>
              <a:rPr lang="he-IL" sz="4000" dirty="0" smtClean="0">
                <a:latin typeface="Calibri" charset="0"/>
              </a:rPr>
              <a:t>פרשת שבוע</a:t>
            </a:r>
            <a:r>
              <a:rPr lang="en-US" sz="4000" dirty="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ES" sz="2400" i="1" dirty="0" smtClean="0">
                <a:solidFill>
                  <a:srgbClr val="FFC000"/>
                </a:solidFill>
                <a:effectLst>
                  <a:outerShdw blurRad="38100" dist="38100" dir="2700000" algn="tl">
                    <a:srgbClr val="000000">
                      <a:alpha val="43137"/>
                    </a:srgbClr>
                  </a:outerShdw>
                </a:effectLst>
              </a:rPr>
              <a:t>Esta será la ley tocante al leproso, en el </a:t>
            </a:r>
            <a:r>
              <a:rPr lang="es-ES" sz="2400" i="1" dirty="0" smtClean="0">
                <a:solidFill>
                  <a:srgbClr val="FFC000"/>
                </a:solidFill>
                <a:effectLst>
                  <a:outerShdw blurRad="38100" dist="38100" dir="2700000" algn="tl">
                    <a:srgbClr val="000000">
                      <a:alpha val="43137"/>
                    </a:srgbClr>
                  </a:outerShdw>
                </a:effectLst>
                <a:hlinkClick r:id="rId4" action="ppaction://hlinkfile"/>
              </a:rPr>
              <a:t>día de su purificación,</a:t>
            </a:r>
            <a:r>
              <a:rPr lang="es-ES" sz="2400" i="1" dirty="0" smtClean="0">
                <a:solidFill>
                  <a:srgbClr val="FFC000"/>
                </a:solidFill>
                <a:effectLst>
                  <a:outerShdw blurRad="38100" dist="38100" dir="2700000" algn="tl">
                    <a:srgbClr val="000000">
                      <a:alpha val="43137"/>
                    </a:srgbClr>
                  </a:outerShdw>
                </a:effectLst>
              </a:rPr>
              <a:t> cuando será llevado al sacerdote; (14:2)</a:t>
            </a:r>
          </a:p>
          <a:p>
            <a:pPr lvl="1">
              <a:buFont typeface="Arial" pitchFamily="34" charset="0"/>
              <a:buChar char="•"/>
            </a:pPr>
            <a:r>
              <a:rPr lang="es-ES" sz="2400" dirty="0" smtClean="0">
                <a:solidFill>
                  <a:srgbClr val="080808"/>
                </a:solidFill>
              </a:rPr>
              <a:t>   El leproso curado y purificado según el ritual era considerado como un aspirante a la iniciación. </a:t>
            </a:r>
          </a:p>
          <a:p>
            <a:pPr lvl="1">
              <a:buFont typeface="Arial" pitchFamily="34" charset="0"/>
              <a:buChar char="•"/>
            </a:pPr>
            <a:r>
              <a:rPr lang="es-ES" sz="2400" dirty="0" smtClean="0">
                <a:solidFill>
                  <a:srgbClr val="080808"/>
                </a:solidFill>
              </a:rPr>
              <a:t>   Con este ritual ya le habían quitado el alma impura, y ahora le debían introducir una pura. </a:t>
            </a:r>
          </a:p>
          <a:p>
            <a:pPr lvl="1">
              <a:buFont typeface="Arial" pitchFamily="34" charset="0"/>
              <a:buChar char="•"/>
            </a:pPr>
            <a:r>
              <a:rPr lang="es-ES" sz="2400" dirty="0" smtClean="0">
                <a:solidFill>
                  <a:srgbClr val="080808"/>
                </a:solidFill>
              </a:rPr>
              <a:t>   Esta es la base de todas las purificaciones, según lo muestra el salmo 51, versos 9 - 12: </a:t>
            </a:r>
            <a:r>
              <a:rPr lang="es-ES" sz="2000" i="1" dirty="0" smtClean="0">
                <a:solidFill>
                  <a:srgbClr val="080808"/>
                </a:solidFill>
              </a:rPr>
              <a:t>"Expúrgame con hisopo y quedaré puro, lávame y quedaré más blanco que la nieve. Hazme oír gozo y alegría, para que se regocijen los huesos que abatiste. Esconde de mis pecados tu rostro y apaga todas mis iniquidades; crea en mí, oh Dios, un corazón puro, y renueva dentro de mí un espíritu recto."</a:t>
            </a:r>
            <a:endParaRPr lang="en-US" sz="2400" dirty="0" smtClean="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dirty="0" smtClean="0">
                <a:latin typeface="Calibri" charset="0"/>
              </a:rPr>
              <a:t>Parashat </a:t>
            </a:r>
            <a:r>
              <a:rPr lang="en-US" sz="4000" dirty="0" err="1" smtClean="0">
                <a:latin typeface="Calibri" charset="0"/>
              </a:rPr>
              <a:t>Semanal</a:t>
            </a:r>
            <a:r>
              <a:rPr lang="en-US" sz="4000" dirty="0" smtClean="0">
                <a:latin typeface="Calibri" charset="0"/>
              </a:rPr>
              <a:t> - </a:t>
            </a:r>
            <a:r>
              <a:rPr lang="he-IL" sz="4000" dirty="0" smtClean="0">
                <a:latin typeface="Calibri" charset="0"/>
              </a:rPr>
              <a:t>פרשת שבוע</a:t>
            </a:r>
            <a:r>
              <a:rPr lang="en-US" sz="4000" dirty="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ES" sz="2400" i="1" dirty="0" smtClean="0">
                <a:solidFill>
                  <a:srgbClr val="FFC000"/>
                </a:solidFill>
                <a:effectLst>
                  <a:outerShdw blurRad="38100" dist="38100" dir="2700000" algn="tl">
                    <a:srgbClr val="000000">
                      <a:alpha val="43137"/>
                    </a:srgbClr>
                  </a:outerShdw>
                </a:effectLst>
              </a:rPr>
              <a:t>Esta será la ley tocante al leproso, en el </a:t>
            </a:r>
            <a:r>
              <a:rPr lang="es-ES" sz="2400" i="1" dirty="0" smtClean="0">
                <a:solidFill>
                  <a:srgbClr val="FFC000"/>
                </a:solidFill>
                <a:effectLst>
                  <a:outerShdw blurRad="38100" dist="38100" dir="2700000" algn="tl">
                    <a:srgbClr val="000000">
                      <a:alpha val="43137"/>
                    </a:srgbClr>
                  </a:outerShdw>
                </a:effectLst>
                <a:hlinkClick r:id="rId4" action="ppaction://hlinkfile"/>
              </a:rPr>
              <a:t>día de su purificación,</a:t>
            </a:r>
            <a:r>
              <a:rPr lang="es-ES" sz="2400" i="1" dirty="0" smtClean="0">
                <a:solidFill>
                  <a:srgbClr val="FFC000"/>
                </a:solidFill>
                <a:effectLst>
                  <a:outerShdw blurRad="38100" dist="38100" dir="2700000" algn="tl">
                    <a:srgbClr val="000000">
                      <a:alpha val="43137"/>
                    </a:srgbClr>
                  </a:outerShdw>
                </a:effectLst>
              </a:rPr>
              <a:t> cuando será llevado al sacerdote; (14:2)</a:t>
            </a:r>
          </a:p>
          <a:p>
            <a:pPr lvl="1">
              <a:buFont typeface="Arial" pitchFamily="34" charset="0"/>
              <a:buChar char="•"/>
            </a:pPr>
            <a:r>
              <a:rPr lang="es-ES" sz="2400" dirty="0" smtClean="0">
                <a:solidFill>
                  <a:srgbClr val="080808"/>
                </a:solidFill>
              </a:rPr>
              <a:t>   Después de entrar en el campamento, el leproso no podía aproximarse a su esposa durante siete días (Jolín 141). </a:t>
            </a:r>
          </a:p>
          <a:p>
            <a:pPr lvl="1">
              <a:buFont typeface="Arial" pitchFamily="34" charset="0"/>
              <a:buChar char="•"/>
            </a:pPr>
            <a:r>
              <a:rPr lang="es-ES" sz="2400" dirty="0" smtClean="0">
                <a:solidFill>
                  <a:srgbClr val="080808"/>
                </a:solidFill>
              </a:rPr>
              <a:t>   En el séptimo, se cortaba el pelo que estaba a la vista (cabello, bigote, barba, cejas), lavaba sus vestidos y se bañaba conforme al ritual. </a:t>
            </a:r>
          </a:p>
          <a:p>
            <a:pPr lvl="1">
              <a:buFont typeface="Arial" pitchFamily="34" charset="0"/>
              <a:buChar char="•"/>
            </a:pPr>
            <a:r>
              <a:rPr lang="es-ES" sz="2400" dirty="0" smtClean="0">
                <a:solidFill>
                  <a:srgbClr val="080808"/>
                </a:solidFill>
              </a:rPr>
              <a:t>   Sólo después de todo esto, se consideraba curado al leproso y podía reintegrarse a su grupo.</a:t>
            </a:r>
            <a:endParaRPr lang="en-US" sz="2400" dirty="0" smtClean="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1"/>
          <p:cNvSpPr>
            <a:spLocks noGrp="1" noChangeArrowheads="1"/>
          </p:cNvSpPr>
          <p:nvPr>
            <p:ph type="title"/>
          </p:nvPr>
        </p:nvSpPr>
        <p:spPr>
          <a:xfrm>
            <a:off x="685800" y="349250"/>
            <a:ext cx="7772400" cy="1470025"/>
          </a:xfrm>
        </p:spPr>
        <p:txBody>
          <a:bodyPr lIns="0" tIns="0" rIns="0" bIns="0"/>
          <a:lstStyle/>
          <a:p>
            <a:pPr eaLnBrk="1" fontAlgn="auto" hangingPunct="1">
              <a:spcAft>
                <a:spcPts val="0"/>
              </a:spcAft>
              <a:defRPr/>
            </a:pPr>
            <a:endParaRPr lang="en-US" smtClean="0"/>
          </a:p>
        </p:txBody>
      </p:sp>
      <p:pic>
        <p:nvPicPr>
          <p:cNvPr id="33795" name="Picture 2"/>
          <p:cNvPicPr>
            <a:picLocks noChangeAspect="1" noChangeArrowheads="1"/>
          </p:cNvPicPr>
          <p:nvPr/>
        </p:nvPicPr>
        <p:blipFill>
          <a:blip r:embed="rId3" cstate="print"/>
          <a:srcRect/>
          <a:stretch>
            <a:fillRect/>
          </a:stretch>
        </p:blipFill>
        <p:spPr bwMode="auto">
          <a:xfrm>
            <a:off x="661988" y="1447800"/>
            <a:ext cx="7796212" cy="4757738"/>
          </a:xfrm>
          <a:prstGeom prst="rect">
            <a:avLst/>
          </a:prstGeom>
          <a:noFill/>
          <a:ln w="9525">
            <a:noFill/>
            <a:round/>
            <a:headEnd/>
            <a:tailEnd/>
          </a:ln>
        </p:spPr>
      </p:pic>
      <p:pic>
        <p:nvPicPr>
          <p:cNvPr id="33796" name="Picture 3"/>
          <p:cNvPicPr>
            <a:picLocks noChangeAspect="1" noChangeArrowheads="1"/>
          </p:cNvPicPr>
          <p:nvPr/>
        </p:nvPicPr>
        <p:blipFill>
          <a:blip r:embed="rId4" cstate="print"/>
          <a:srcRect/>
          <a:stretch>
            <a:fillRect/>
          </a:stretch>
        </p:blipFill>
        <p:spPr bwMode="auto">
          <a:xfrm>
            <a:off x="2967038" y="457200"/>
            <a:ext cx="3209925" cy="1171575"/>
          </a:xfrm>
          <a:prstGeom prst="rect">
            <a:avLst/>
          </a:prstGeom>
          <a:noFill/>
          <a:ln w="9525">
            <a:noFill/>
            <a:round/>
            <a:headEnd/>
            <a:tailEnd/>
          </a:ln>
        </p:spPr>
      </p:pic>
      <p:sp>
        <p:nvSpPr>
          <p:cNvPr id="28676" name="Rectangle 4"/>
          <p:cNvSpPr>
            <a:spLocks noChangeArrowheads="1"/>
          </p:cNvSpPr>
          <p:nvPr/>
        </p:nvSpPr>
        <p:spPr bwMode="auto">
          <a:xfrm>
            <a:off x="609600" y="1981200"/>
            <a:ext cx="7924800" cy="4419600"/>
          </a:xfrm>
          <a:prstGeom prst="rect">
            <a:avLst/>
          </a:prstGeom>
          <a:noFill/>
          <a:ln w="9360">
            <a:solidFill>
              <a:schemeClr val="accent4"/>
            </a:solidFill>
            <a:miter lim="800000"/>
            <a:headEnd/>
            <a:tailEnd/>
          </a:ln>
          <a:effectLst/>
        </p:spPr>
        <p:txBody>
          <a:bodyPr lIns="90000" tIns="65160" rIns="90000" bIns="45000"/>
          <a:lstStyle/>
          <a:p>
            <a:pPr algn="ctr">
              <a:lnSpc>
                <a:spcPct val="92000"/>
              </a:lnSpc>
              <a:spcBef>
                <a:spcPts val="500"/>
              </a:spcBef>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2000" dirty="0">
                <a:solidFill>
                  <a:srgbClr val="000000"/>
                </a:solidFill>
                <a:latin typeface="Calibri" charset="0"/>
                <a:ea typeface="MS Gothic" charset="-128"/>
              </a:rPr>
              <a:t>Fuentes: </a:t>
            </a:r>
            <a:r>
              <a:rPr lang="es-CO" sz="2000" dirty="0" err="1">
                <a:solidFill>
                  <a:srgbClr val="000000"/>
                </a:solidFill>
                <a:latin typeface="Calibri" charset="0"/>
                <a:ea typeface="MS Gothic" charset="-128"/>
              </a:rPr>
              <a:t>Toráh</a:t>
            </a:r>
            <a:r>
              <a:rPr lang="es-CO" sz="2000" dirty="0">
                <a:solidFill>
                  <a:srgbClr val="000000"/>
                </a:solidFill>
                <a:latin typeface="Calibri" charset="0"/>
                <a:ea typeface="MS Gothic" charset="-128"/>
              </a:rPr>
              <a:t>, Talmud, </a:t>
            </a:r>
            <a:r>
              <a:rPr lang="es-CO" sz="2000" dirty="0" err="1">
                <a:solidFill>
                  <a:srgbClr val="000000"/>
                </a:solidFill>
                <a:latin typeface="Calibri" charset="0"/>
                <a:ea typeface="MS Gothic" charset="-128"/>
              </a:rPr>
              <a:t>Jewish</a:t>
            </a:r>
            <a:r>
              <a:rPr lang="es-CO" sz="2000" dirty="0">
                <a:solidFill>
                  <a:srgbClr val="000000"/>
                </a:solidFill>
                <a:latin typeface="Calibri" charset="0"/>
                <a:ea typeface="MS Gothic" charset="-128"/>
              </a:rPr>
              <a:t> </a:t>
            </a:r>
            <a:r>
              <a:rPr lang="es-CO" sz="2000" dirty="0" err="1">
                <a:solidFill>
                  <a:srgbClr val="000000"/>
                </a:solidFill>
                <a:latin typeface="Calibri" charset="0"/>
                <a:ea typeface="MS Gothic" charset="-128"/>
              </a:rPr>
              <a:t>Concepts</a:t>
            </a:r>
            <a:r>
              <a:rPr lang="es-CO" sz="2000" dirty="0">
                <a:solidFill>
                  <a:srgbClr val="000000"/>
                </a:solidFill>
                <a:latin typeface="Calibri" charset="0"/>
                <a:ea typeface="MS Gothic" charset="-128"/>
              </a:rPr>
              <a:t>, </a:t>
            </a:r>
            <a:r>
              <a:rPr lang="es-CO" sz="2000" dirty="0" err="1">
                <a:solidFill>
                  <a:srgbClr val="000000"/>
                </a:solidFill>
                <a:latin typeface="Calibri" charset="0"/>
                <a:ea typeface="MS Gothic" charset="-128"/>
              </a:rPr>
              <a:t>Wikipedia</a:t>
            </a:r>
            <a:r>
              <a:rPr lang="es-CO" sz="2000" dirty="0">
                <a:solidFill>
                  <a:srgbClr val="000000"/>
                </a:solidFill>
                <a:latin typeface="Calibri" charset="0"/>
                <a:ea typeface="MS Gothic" charset="-128"/>
              </a:rPr>
              <a:t>, </a:t>
            </a:r>
            <a:r>
              <a:rPr lang="es-CO" sz="2000" dirty="0" err="1">
                <a:solidFill>
                  <a:srgbClr val="000000"/>
                </a:solidFill>
                <a:latin typeface="Calibri" charset="0"/>
                <a:ea typeface="MS Gothic" charset="-128"/>
              </a:rPr>
              <a:t>Kabbalah</a:t>
            </a:r>
            <a:r>
              <a:rPr lang="es-CO" sz="2000" dirty="0">
                <a:solidFill>
                  <a:srgbClr val="000000"/>
                </a:solidFill>
                <a:latin typeface="Calibri" charset="0"/>
                <a:ea typeface="MS Gothic" charset="-128"/>
              </a:rPr>
              <a:t> Online, </a:t>
            </a:r>
            <a:r>
              <a:rPr lang="es-CO" sz="2000" dirty="0" err="1">
                <a:solidFill>
                  <a:srgbClr val="000000"/>
                </a:solidFill>
                <a:latin typeface="Calibri" charset="0"/>
                <a:ea typeface="MS Gothic" charset="-128"/>
              </a:rPr>
              <a:t>Zohar</a:t>
            </a:r>
            <a:r>
              <a:rPr lang="es-CO" sz="2000" dirty="0">
                <a:solidFill>
                  <a:srgbClr val="000000"/>
                </a:solidFill>
                <a:latin typeface="Calibri" charset="0"/>
                <a:ea typeface="MS Gothic" charset="-128"/>
              </a:rPr>
              <a:t>, </a:t>
            </a:r>
            <a:r>
              <a:rPr lang="es-CO" sz="2000" dirty="0" err="1">
                <a:solidFill>
                  <a:srgbClr val="000000"/>
                </a:solidFill>
                <a:latin typeface="Calibri" charset="0"/>
                <a:ea typeface="MS Gothic" charset="-128"/>
              </a:rPr>
              <a:t>Rambán</a:t>
            </a:r>
            <a:r>
              <a:rPr lang="es-CO" sz="2000" dirty="0">
                <a:solidFill>
                  <a:srgbClr val="000000"/>
                </a:solidFill>
                <a:latin typeface="Calibri" charset="0"/>
                <a:ea typeface="MS Gothic" charset="-128"/>
              </a:rPr>
              <a:t>, </a:t>
            </a:r>
            <a:r>
              <a:rPr lang="es-CO" sz="2000" dirty="0" err="1">
                <a:solidFill>
                  <a:srgbClr val="000000"/>
                </a:solidFill>
                <a:latin typeface="Calibri" charset="0"/>
                <a:ea typeface="MS Gothic" charset="-128"/>
              </a:rPr>
              <a:t>Maimonides</a:t>
            </a:r>
            <a:r>
              <a:rPr lang="es-CO" sz="2000" dirty="0">
                <a:solidFill>
                  <a:srgbClr val="000000"/>
                </a:solidFill>
                <a:latin typeface="Calibri" charset="0"/>
                <a:ea typeface="MS Gothic" charset="-128"/>
              </a:rPr>
              <a:t>, </a:t>
            </a:r>
            <a:r>
              <a:rPr lang="es-CO" sz="2000" dirty="0" err="1">
                <a:solidFill>
                  <a:srgbClr val="000000"/>
                </a:solidFill>
                <a:latin typeface="Calibri" charset="0"/>
                <a:ea typeface="MS Gothic" charset="-128"/>
              </a:rPr>
              <a:t>Zev</a:t>
            </a:r>
            <a:r>
              <a:rPr lang="es-CO" sz="2000" dirty="0">
                <a:solidFill>
                  <a:srgbClr val="000000"/>
                </a:solidFill>
                <a:latin typeface="Calibri" charset="0"/>
                <a:ea typeface="MS Gothic" charset="-128"/>
              </a:rPr>
              <a:t> ben </a:t>
            </a:r>
            <a:r>
              <a:rPr lang="es-CO" sz="2000" dirty="0" err="1">
                <a:solidFill>
                  <a:srgbClr val="000000"/>
                </a:solidFill>
                <a:latin typeface="Calibri" charset="0"/>
                <a:ea typeface="MS Gothic" charset="-128"/>
              </a:rPr>
              <a:t>Shimon</a:t>
            </a:r>
            <a:r>
              <a:rPr lang="es-CO" sz="2000" dirty="0">
                <a:solidFill>
                  <a:srgbClr val="000000"/>
                </a:solidFill>
                <a:latin typeface="Calibri" charset="0"/>
                <a:ea typeface="MS Gothic" charset="-128"/>
              </a:rPr>
              <a:t> </a:t>
            </a:r>
            <a:r>
              <a:rPr lang="es-CO" sz="2000" dirty="0" err="1">
                <a:solidFill>
                  <a:srgbClr val="000000"/>
                </a:solidFill>
                <a:latin typeface="Calibri" charset="0"/>
                <a:ea typeface="MS Gothic" charset="-128"/>
              </a:rPr>
              <a:t>HaLevi</a:t>
            </a:r>
            <a:r>
              <a:rPr lang="es-CO" sz="2000" dirty="0">
                <a:solidFill>
                  <a:srgbClr val="000000"/>
                </a:solidFill>
                <a:latin typeface="Calibri" charset="0"/>
                <a:ea typeface="MS Gothic" charset="-128"/>
              </a:rPr>
              <a:t> “</a:t>
            </a:r>
            <a:r>
              <a:rPr lang="es-CO" sz="2000" dirty="0" err="1">
                <a:solidFill>
                  <a:srgbClr val="000000"/>
                </a:solidFill>
                <a:latin typeface="Calibri" charset="0"/>
                <a:ea typeface="MS Gothic" charset="-128"/>
              </a:rPr>
              <a:t>Kabbalah</a:t>
            </a:r>
            <a:r>
              <a:rPr lang="es-CO" sz="2000" dirty="0">
                <a:solidFill>
                  <a:srgbClr val="000000"/>
                </a:solidFill>
                <a:latin typeface="Calibri" charset="0"/>
                <a:ea typeface="MS Gothic" charset="-128"/>
              </a:rPr>
              <a:t> and </a:t>
            </a:r>
            <a:r>
              <a:rPr lang="es-CO" sz="2000" dirty="0" err="1">
                <a:solidFill>
                  <a:srgbClr val="000000"/>
                </a:solidFill>
                <a:latin typeface="Calibri" charset="0"/>
                <a:ea typeface="MS Gothic" charset="-128"/>
              </a:rPr>
              <a:t>Exodus</a:t>
            </a:r>
            <a:r>
              <a:rPr lang="es-CO" sz="2000" dirty="0">
                <a:solidFill>
                  <a:srgbClr val="000000"/>
                </a:solidFill>
                <a:latin typeface="Calibri" charset="0"/>
                <a:ea typeface="MS Gothic" charset="-128"/>
              </a:rPr>
              <a:t>”, </a:t>
            </a:r>
            <a:r>
              <a:rPr lang="es-CO" sz="2000" dirty="0" err="1">
                <a:solidFill>
                  <a:srgbClr val="000000"/>
                </a:solidFill>
                <a:latin typeface="Calibri" charset="0"/>
                <a:ea typeface="MS Gothic" charset="-128"/>
              </a:rPr>
              <a:t>Rabbi</a:t>
            </a:r>
            <a:r>
              <a:rPr lang="es-CO" sz="2000" dirty="0">
                <a:solidFill>
                  <a:srgbClr val="000000"/>
                </a:solidFill>
                <a:latin typeface="Calibri" charset="0"/>
                <a:ea typeface="MS Gothic" charset="-128"/>
              </a:rPr>
              <a:t> </a:t>
            </a:r>
            <a:r>
              <a:rPr lang="es-CO" sz="2000" dirty="0" err="1">
                <a:solidFill>
                  <a:srgbClr val="000000"/>
                </a:solidFill>
                <a:latin typeface="Calibri" charset="0"/>
                <a:ea typeface="MS Gothic" charset="-128"/>
              </a:rPr>
              <a:t>Yissocher</a:t>
            </a:r>
            <a:r>
              <a:rPr lang="es-CO" sz="2000" dirty="0">
                <a:solidFill>
                  <a:srgbClr val="000000"/>
                </a:solidFill>
                <a:latin typeface="Calibri" charset="0"/>
                <a:ea typeface="MS Gothic" charset="-128"/>
              </a:rPr>
              <a:t> </a:t>
            </a:r>
            <a:r>
              <a:rPr lang="es-CO" sz="2000" dirty="0" err="1">
                <a:solidFill>
                  <a:srgbClr val="000000"/>
                </a:solidFill>
                <a:latin typeface="Calibri" charset="0"/>
                <a:ea typeface="MS Gothic" charset="-128"/>
              </a:rPr>
              <a:t>Frand</a:t>
            </a:r>
            <a:endParaRPr lang="es-CO" sz="20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800" dirty="0">
                <a:solidFill>
                  <a:srgbClr val="000000"/>
                </a:solidFill>
                <a:latin typeface="Calibri" charset="0"/>
                <a:ea typeface="MS Gothic" charset="-128"/>
                <a:hlinkClick r:id="rId5"/>
              </a:rPr>
              <a:t>http://failedmessiah.typepad.com/failed_messiahcom/2005/07/rabbi_aryeh_kap.html</a:t>
            </a: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16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16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1600" dirty="0">
                <a:solidFill>
                  <a:srgbClr val="000000"/>
                </a:solidFill>
                <a:latin typeface="Calibri" charset="0"/>
                <a:ea typeface="MS Gothic" charset="-128"/>
              </a:rPr>
              <a:t>Derechos Reservados Shalom </a:t>
            </a:r>
            <a:r>
              <a:rPr lang="es-CO" sz="1600" dirty="0" err="1">
                <a:solidFill>
                  <a:srgbClr val="000000"/>
                </a:solidFill>
                <a:latin typeface="Calibri" charset="0"/>
                <a:ea typeface="MS Gothic" charset="-128"/>
              </a:rPr>
              <a:t>Haverim</a:t>
            </a:r>
            <a:r>
              <a:rPr lang="es-CO" sz="1600" dirty="0">
                <a:solidFill>
                  <a:srgbClr val="000000"/>
                </a:solidFill>
                <a:latin typeface="Calibri" charset="0"/>
                <a:ea typeface="MS Gothic" charset="-128"/>
              </a:rPr>
              <a:t> </a:t>
            </a:r>
            <a:r>
              <a:rPr lang="es-CO" sz="1600" dirty="0" err="1">
                <a:solidFill>
                  <a:srgbClr val="000000"/>
                </a:solidFill>
                <a:latin typeface="Calibri" charset="0"/>
                <a:ea typeface="MS Gothic" charset="-128"/>
              </a:rPr>
              <a:t>Org</a:t>
            </a:r>
            <a:endParaRPr lang="es-CO" sz="16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1600" dirty="0">
                <a:solidFill>
                  <a:srgbClr val="CCCCFF"/>
                </a:solidFill>
                <a:latin typeface="Calibri" charset="0"/>
                <a:ea typeface="MS Gothic" charset="-128"/>
                <a:hlinkClick r:id="rId6"/>
              </a:rPr>
              <a:t>http://www.shalomhaverim.org</a:t>
            </a: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16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1300" dirty="0">
                <a:solidFill>
                  <a:srgbClr val="000000"/>
                </a:solidFill>
                <a:latin typeface="Calibri" charset="0"/>
                <a:ea typeface="MS Gothic" charset="-128"/>
              </a:rPr>
              <a:t>Director: -</a:t>
            </a: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1300" dirty="0">
                <a:solidFill>
                  <a:srgbClr val="000000"/>
                </a:solidFill>
                <a:latin typeface="Calibri" charset="0"/>
                <a:ea typeface="MS Gothic" charset="-128"/>
              </a:rPr>
              <a:t>ELIYAHU BAYONA BEN YOSEF</a:t>
            </a:r>
          </a:p>
          <a:p>
            <a:pPr algn="ctr">
              <a:lnSpc>
                <a:spcPct val="92000"/>
              </a:lnSpc>
              <a:spcBef>
                <a:spcPts val="400"/>
              </a:spcBef>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dirty="0" smtClean="0">
                <a:solidFill>
                  <a:srgbClr val="000000"/>
                </a:solidFill>
                <a:latin typeface="Calibri" charset="0"/>
                <a:ea typeface="MS Gothic" charset="-128"/>
              </a:rPr>
              <a:t>1 de </a:t>
            </a:r>
            <a:r>
              <a:rPr lang="es-CO" dirty="0" err="1" smtClean="0">
                <a:solidFill>
                  <a:srgbClr val="000000"/>
                </a:solidFill>
                <a:latin typeface="Calibri" charset="0"/>
                <a:ea typeface="MS Gothic" charset="-128"/>
              </a:rPr>
              <a:t>Iyar</a:t>
            </a:r>
            <a:r>
              <a:rPr lang="es-CO" dirty="0" smtClean="0">
                <a:solidFill>
                  <a:srgbClr val="000000"/>
                </a:solidFill>
                <a:latin typeface="Calibri" charset="0"/>
                <a:ea typeface="MS Gothic" charset="-128"/>
              </a:rPr>
              <a:t> -  Abril 27 de 2017 - Monsey </a:t>
            </a:r>
            <a:r>
              <a:rPr lang="es-CO" dirty="0">
                <a:solidFill>
                  <a:srgbClr val="000000"/>
                </a:solidFill>
                <a:latin typeface="Calibri" charset="0"/>
                <a:ea typeface="MS Gothic" charset="-128"/>
              </a:rPr>
              <a:t>New York</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2.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3.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4.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docProps/app.xml><?xml version="1.0" encoding="utf-8"?>
<Properties xmlns="http://schemas.openxmlformats.org/officeDocument/2006/extended-properties" xmlns:vt="http://schemas.openxmlformats.org/officeDocument/2006/docPropsVTypes">
  <Template>Concourse</Template>
  <TotalTime>36614</TotalTime>
  <Words>2618</Words>
  <Application>Microsoft Office PowerPoint</Application>
  <PresentationFormat>On-screen Show (4:3)</PresentationFormat>
  <Paragraphs>300</Paragraphs>
  <Slides>36</Slides>
  <Notes>36</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Concourse</vt:lpstr>
      <vt:lpstr> </vt:lpstr>
      <vt:lpstr>Parashat Semanal - פרשת שבוע     </vt:lpstr>
      <vt:lpstr>Parashat Semanal - פרשת שבוע </vt:lpstr>
      <vt:lpstr>Parashat Semanal - פרשת שבוע </vt:lpstr>
      <vt:lpstr>Parashat Semanal - פרשת שבוע </vt:lpstr>
      <vt:lpstr>Parashat Semanal - פרשת שבוע </vt:lpstr>
      <vt:lpstr>Parashat Semanal - פרשת שבוע </vt:lpstr>
      <vt:lpstr>Parashat Semanal - פרשת שבוע </vt:lpstr>
      <vt:lpstr>Parashat Semanal - פרשת שבוע </vt:lpstr>
      <vt:lpstr>Parashat Semanal - פרשת שבוע </vt:lpstr>
      <vt:lpstr>Parashat Semanal - פרשת שבוע </vt:lpstr>
      <vt:lpstr>Parashat Semanal - פרשת שבוע </vt:lpstr>
      <vt:lpstr>Parashat Semanal - פרשת שבוע </vt:lpstr>
      <vt:lpstr>Parashat Semanal - פרשת שבוע </vt:lpstr>
      <vt:lpstr>Parashat Semanal - פרשת שבוע </vt:lpstr>
      <vt:lpstr>Parashat Semanal - פרשת שבוע </vt:lpstr>
      <vt:lpstr>Parashat Semanal - פרשת שבוע </vt:lpstr>
      <vt:lpstr>Parashat Semanal - פרשת שבוע </vt:lpstr>
      <vt:lpstr>Parashat Semanal - פרשת שבוע </vt:lpstr>
      <vt:lpstr>Parashat Semanal - פרשת שבוע </vt:lpstr>
      <vt:lpstr>Parashat Semanal - פרשת שבוע </vt:lpstr>
      <vt:lpstr>Parashat Semanal - פרשת שבוע </vt:lpstr>
      <vt:lpstr>Parashat Semanal - פרשת שבוע </vt:lpstr>
      <vt:lpstr>Parashat Semanal - פרשת שבוע </vt:lpstr>
      <vt:lpstr>Parashat Semanal - פרשת שבוע </vt:lpstr>
      <vt:lpstr>Parashat Semanal - פרשת שבוע </vt:lpstr>
      <vt:lpstr>Parashat Semanal - פרשת שבוע </vt:lpstr>
      <vt:lpstr>Parashat Semanal - פרשת שבוע </vt:lpstr>
      <vt:lpstr>Parashat Semanal - פרשת שבוע </vt:lpstr>
      <vt:lpstr>Parashat Semanal - פרשת שבוע </vt:lpstr>
      <vt:lpstr>Parashat Semanal - פרשת שבוע </vt:lpstr>
      <vt:lpstr>Parashat Semanal - פרשת שבוע </vt:lpstr>
      <vt:lpstr>Parashat Semanal - פרשת שבוע </vt:lpstr>
      <vt:lpstr>Parashat Semanal - פרשת שבוע </vt:lpstr>
      <vt:lpstr>Parashat Semanal - פרשת שבוע </vt:lpstr>
      <vt:lpstr>Slide 36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Elias</dc:creator>
  <cp:lastModifiedBy>ELIYAHU</cp:lastModifiedBy>
  <cp:revision>239</cp:revision>
  <cp:lastPrinted>1601-01-01T00:00:00Z</cp:lastPrinted>
  <dcterms:created xsi:type="dcterms:W3CDTF">1601-01-01T00:00:00Z</dcterms:created>
  <dcterms:modified xsi:type="dcterms:W3CDTF">2017-04-28T13:25:58Z</dcterms:modified>
</cp:coreProperties>
</file>