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0"/>
  </p:notesMasterIdLst>
  <p:sldIdLst>
    <p:sldId id="256" r:id="rId2"/>
    <p:sldId id="506" r:id="rId3"/>
    <p:sldId id="1360" r:id="rId4"/>
    <p:sldId id="1492" r:id="rId5"/>
    <p:sldId id="1615" r:id="rId6"/>
    <p:sldId id="1636" r:id="rId7"/>
    <p:sldId id="1638" r:id="rId8"/>
    <p:sldId id="1637" r:id="rId9"/>
    <p:sldId id="1639" r:id="rId10"/>
    <p:sldId id="1667" r:id="rId11"/>
    <p:sldId id="1640" r:id="rId12"/>
    <p:sldId id="1642" r:id="rId13"/>
    <p:sldId id="1641" r:id="rId14"/>
    <p:sldId id="1643" r:id="rId15"/>
    <p:sldId id="1644" r:id="rId16"/>
    <p:sldId id="1645" r:id="rId17"/>
    <p:sldId id="1647" r:id="rId18"/>
    <p:sldId id="1646" r:id="rId19"/>
    <p:sldId id="1648" r:id="rId20"/>
    <p:sldId id="1649" r:id="rId21"/>
    <p:sldId id="1650" r:id="rId22"/>
    <p:sldId id="1651" r:id="rId23"/>
    <p:sldId id="1652" r:id="rId24"/>
    <p:sldId id="1653" r:id="rId25"/>
    <p:sldId id="1654" r:id="rId26"/>
    <p:sldId id="1655" r:id="rId27"/>
    <p:sldId id="1656" r:id="rId28"/>
    <p:sldId id="1658" r:id="rId29"/>
    <p:sldId id="1659" r:id="rId30"/>
    <p:sldId id="1657" r:id="rId31"/>
    <p:sldId id="1660" r:id="rId32"/>
    <p:sldId id="1661" r:id="rId33"/>
    <p:sldId id="1662" r:id="rId34"/>
    <p:sldId id="1663" r:id="rId35"/>
    <p:sldId id="1664" r:id="rId36"/>
    <p:sldId id="1665" r:id="rId37"/>
    <p:sldId id="1666" r:id="rId38"/>
    <p:sldId id="306" r:id="rId3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5" autoAdjust="0"/>
    <p:restoredTop sz="94660"/>
  </p:normalViewPr>
  <p:slideViewPr>
    <p:cSldViewPr snapToGrid="0">
      <p:cViewPr>
        <p:scale>
          <a:sx n="80" d="100"/>
          <a:sy n="80" d="100"/>
        </p:scale>
        <p:origin x="-78" y="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9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10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11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12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13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14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15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16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17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18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19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20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21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22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23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24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25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26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27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28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29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30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31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32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33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34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35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36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37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www.shalomhaverim.org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habad.org/kabbalah/article_cdo/aid/380377/jewish/The-Heart-and-Its-Energy.htm" TargetMode="External"/><Relationship Id="rId5" Type="http://schemas.openxmlformats.org/officeDocument/2006/relationships/hyperlink" Target="https://www.chabad.org/kabbalah/article_cdo/aid/719328/jewish/He-Who-Steals.htm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 smtClean="0">
                <a:latin typeface="Bookman Old Style" pitchFamily="18" charset="0"/>
              </a:rPr>
              <a:t>ESTUDIOS DEL TANAJ 72</a:t>
            </a:r>
            <a:endParaRPr lang="es-CO" sz="3200" dirty="0">
              <a:latin typeface="Bookman Old Style" pitchFamily="18" charset="0"/>
            </a:endParaRPr>
          </a:p>
          <a:p>
            <a:pPr marL="342900" lvl="0" indent="-342900" algn="ctr"/>
            <a:r>
              <a:rPr lang="es-CO" sz="2800" b="1" dirty="0" smtClean="0">
                <a:latin typeface="Bookman Old Style" pitchFamily="18" charset="0"/>
              </a:rPr>
              <a:t>La </a:t>
            </a:r>
            <a:r>
              <a:rPr lang="es-CO" sz="2800" b="1" dirty="0" smtClean="0">
                <a:latin typeface="Bookman Old Style" pitchFamily="18" charset="0"/>
              </a:rPr>
              <a:t>Unidad Mesiánica de Israel</a:t>
            </a:r>
            <a:endParaRPr lang="es-CO" sz="2800" b="1" dirty="0" smtClean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8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8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2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8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8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990600"/>
            <a:ext cx="3209925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72400" y="6096000"/>
            <a:ext cx="1219200" cy="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err="1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 del Tanaj –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7" name="6 Imagen" descr="UNIDA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823" y="-1"/>
            <a:ext cx="8674352" cy="68580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1600" b="1" dirty="0" smtClean="0"/>
              <a:t>11:1</a:t>
            </a:r>
            <a:r>
              <a:rPr lang="es-ES" sz="1600" dirty="0" smtClean="0"/>
              <a:t> Saldrá una vara del tronco de </a:t>
            </a:r>
            <a:r>
              <a:rPr lang="es-ES" sz="1600" dirty="0" err="1" smtClean="0"/>
              <a:t>Isaí</a:t>
            </a:r>
            <a:r>
              <a:rPr lang="es-ES" sz="1600" dirty="0" smtClean="0"/>
              <a:t>, y un vástago retoñará de sus raíces.</a:t>
            </a:r>
          </a:p>
          <a:p>
            <a:r>
              <a:rPr lang="es-ES" sz="1600" b="1" dirty="0" err="1" smtClean="0"/>
              <a:t>Veyatzá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joter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migesá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Yisai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venetzer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misharashá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yifre</a:t>
            </a:r>
            <a:r>
              <a:rPr lang="es-ES" sz="1600" b="1" dirty="0" smtClean="0"/>
              <a:t>.</a:t>
            </a:r>
          </a:p>
          <a:p>
            <a:r>
              <a:rPr lang="es-ES" sz="1600" b="1" dirty="0" smtClean="0"/>
              <a:t>11:2</a:t>
            </a:r>
            <a:r>
              <a:rPr lang="es-ES" sz="1600" dirty="0" smtClean="0"/>
              <a:t> Y reposará sobre él el Espíritu del Eterno; espíritu de sabiduría y de inteligencia, espíritu de consejo y de poder, espíritu de conocimiento y de temor del Eterno. </a:t>
            </a:r>
          </a:p>
          <a:p>
            <a:r>
              <a:rPr lang="es-ES" sz="1600" b="1" dirty="0" err="1" smtClean="0"/>
              <a:t>Venajá</a:t>
            </a:r>
            <a:r>
              <a:rPr lang="es-ES" sz="1600" b="1" dirty="0" smtClean="0"/>
              <a:t> alá </a:t>
            </a:r>
            <a:r>
              <a:rPr lang="es-ES" sz="1600" b="1" dirty="0" err="1" smtClean="0"/>
              <a:t>ruaj</a:t>
            </a:r>
            <a:r>
              <a:rPr lang="es-ES" sz="1600" b="1" dirty="0" smtClean="0"/>
              <a:t> Adonai </a:t>
            </a:r>
            <a:r>
              <a:rPr lang="es-ES" sz="1600" b="1" dirty="0" err="1" smtClean="0"/>
              <a:t>ruaj</a:t>
            </a:r>
            <a:r>
              <a:rPr lang="es-ES" sz="1600" b="1" dirty="0" smtClean="0"/>
              <a:t> jojmá </a:t>
            </a:r>
            <a:r>
              <a:rPr lang="es-ES" sz="1600" b="1" dirty="0" err="1" smtClean="0"/>
              <a:t>ubiná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ruaj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etza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ugeburá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ruaj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da’at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veyirát</a:t>
            </a:r>
            <a:r>
              <a:rPr lang="es-ES" sz="1600" b="1" dirty="0" smtClean="0"/>
              <a:t> Adonai.</a:t>
            </a:r>
          </a:p>
          <a:p>
            <a:r>
              <a:rPr lang="es-ES" sz="1600" b="1" dirty="0" smtClean="0"/>
              <a:t>11:3</a:t>
            </a:r>
            <a:r>
              <a:rPr lang="es-ES" sz="1600" dirty="0" smtClean="0"/>
              <a:t> Y le hará entender diligente en el temor del Eterno. No juzgará según la vista de sus ojos, ni argüirá por lo que oigan sus oídos; </a:t>
            </a:r>
          </a:p>
          <a:p>
            <a:r>
              <a:rPr lang="es-ES" sz="1600" b="1" dirty="0" err="1" smtClean="0"/>
              <a:t>Vaharijó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veyirat</a:t>
            </a:r>
            <a:r>
              <a:rPr lang="es-ES" sz="1600" b="1" dirty="0" smtClean="0"/>
              <a:t> Adonai </a:t>
            </a:r>
            <a:r>
              <a:rPr lang="es-ES" sz="1600" b="1" dirty="0" err="1" smtClean="0"/>
              <a:t>ve’lo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lema’re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enav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yishpot</a:t>
            </a:r>
            <a:r>
              <a:rPr lang="es-ES" sz="1600" b="1" dirty="0" smtClean="0"/>
              <a:t> velo </a:t>
            </a:r>
            <a:r>
              <a:rPr lang="es-ES" sz="1600" b="1" dirty="0" err="1" smtClean="0"/>
              <a:t>lemishmá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asená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yokiaj</a:t>
            </a:r>
            <a:endParaRPr lang="es-ES" sz="1600" b="1" dirty="0" smtClean="0"/>
          </a:p>
          <a:p>
            <a:r>
              <a:rPr lang="es-ES" sz="1600" b="1" dirty="0" smtClean="0"/>
              <a:t>11:4</a:t>
            </a:r>
            <a:r>
              <a:rPr lang="es-ES" sz="1600" dirty="0" smtClean="0"/>
              <a:t> sino que juzgará con justicia a los pobres, y argüirá con equidad por los mansos de la tierra; y herirá la tierra con la vara de su boca, y con el espíritu de sus labios matará al impío.</a:t>
            </a:r>
          </a:p>
          <a:p>
            <a:r>
              <a:rPr lang="es-ES" sz="1600" b="1" dirty="0" err="1" smtClean="0"/>
              <a:t>Veshafat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betsedeq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dalim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vehokiaj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bemishor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leanve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aretz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vehika</a:t>
            </a:r>
            <a:r>
              <a:rPr lang="es-ES" sz="1600" b="1" dirty="0" smtClean="0"/>
              <a:t> eretz </a:t>
            </a:r>
            <a:r>
              <a:rPr lang="es-ES" sz="1600" b="1" dirty="0" err="1" smtClean="0"/>
              <a:t>beshebet</a:t>
            </a:r>
            <a:r>
              <a:rPr lang="es-ES" sz="1600" b="1" dirty="0" smtClean="0"/>
              <a:t> pi </a:t>
            </a:r>
            <a:r>
              <a:rPr lang="es-ES" sz="1600" b="1" dirty="0" err="1" smtClean="0"/>
              <a:t>uberuaj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sefatá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yamit</a:t>
            </a:r>
            <a:r>
              <a:rPr lang="es-ES" sz="1600" b="1" dirty="0" smtClean="0"/>
              <a:t> rashá.</a:t>
            </a:r>
          </a:p>
          <a:p>
            <a:r>
              <a:rPr lang="es-ES" sz="1600" b="1" dirty="0" smtClean="0"/>
              <a:t>11:5</a:t>
            </a:r>
            <a:r>
              <a:rPr lang="es-ES" sz="1600" dirty="0" smtClean="0"/>
              <a:t> Y será la justicia cinto de sus lomos, y la fidelidad ceñidor de su cintura.</a:t>
            </a:r>
          </a:p>
          <a:p>
            <a:r>
              <a:rPr lang="es-ES" sz="1600" b="1" dirty="0" smtClean="0"/>
              <a:t>Vehayá </a:t>
            </a:r>
            <a:r>
              <a:rPr lang="es-ES" sz="1600" b="1" dirty="0" err="1" smtClean="0"/>
              <a:t>tzédek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ezor</a:t>
            </a:r>
            <a:r>
              <a:rPr lang="es-ES" sz="1600" b="1" dirty="0" smtClean="0"/>
              <a:t>  </a:t>
            </a:r>
            <a:r>
              <a:rPr lang="es-ES" sz="1600" b="1" dirty="0" err="1" smtClean="0"/>
              <a:t>matena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vehaemuná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ezor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jalatzá</a:t>
            </a:r>
            <a:r>
              <a:rPr lang="es-ES" sz="1600" b="1" dirty="0" smtClean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1600" b="1" dirty="0" smtClean="0"/>
              <a:t>11:6</a:t>
            </a:r>
            <a:r>
              <a:rPr lang="es-ES" sz="1600" dirty="0" smtClean="0"/>
              <a:t>  Habitará el lobo con el cordero, y el leopardo con el cabrito se acostará; el becerro y el león y la bestia doméstica andarán juntos, y un joven los pastoreará. </a:t>
            </a:r>
          </a:p>
          <a:p>
            <a:r>
              <a:rPr lang="es-ES" sz="1600" b="1" dirty="0" err="1" smtClean="0"/>
              <a:t>Vegar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ze’eb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im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kebes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venamer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im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gedi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yirbas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ve’egel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ukepir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umeri</a:t>
            </a:r>
            <a:r>
              <a:rPr lang="es-ES" sz="1600" b="1" dirty="0" smtClean="0"/>
              <a:t> yadav </a:t>
            </a:r>
            <a:r>
              <a:rPr lang="es-ES" sz="1600" b="1" dirty="0" err="1" smtClean="0"/>
              <a:t>vena’ar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katón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noheg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bam</a:t>
            </a:r>
            <a:r>
              <a:rPr lang="es-ES" sz="1600" b="1" dirty="0" smtClean="0"/>
              <a:t>. </a:t>
            </a:r>
          </a:p>
          <a:p>
            <a:r>
              <a:rPr lang="es-ES" sz="1600" b="1" dirty="0" smtClean="0"/>
              <a:t> 11:7</a:t>
            </a:r>
            <a:r>
              <a:rPr lang="es-ES" sz="1600" dirty="0" smtClean="0"/>
              <a:t> La vaca y la osa pacerán, sus crías se echarán juntas; y el león como el buey comerá paja. </a:t>
            </a:r>
          </a:p>
          <a:p>
            <a:r>
              <a:rPr lang="es-ES" sz="1600" b="1" dirty="0" smtClean="0"/>
              <a:t>Upará </a:t>
            </a:r>
            <a:r>
              <a:rPr lang="es-ES" sz="1600" b="1" dirty="0" err="1" smtClean="0"/>
              <a:t>vadó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tir’enah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yajda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yirbetzu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yaldehen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vearyeh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kabakar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yokal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teben</a:t>
            </a:r>
            <a:r>
              <a:rPr lang="es-ES" sz="1600" b="1" dirty="0" smtClean="0"/>
              <a:t/>
            </a:r>
            <a:br>
              <a:rPr lang="es-ES" sz="1600" b="1" dirty="0" smtClean="0"/>
            </a:br>
            <a:r>
              <a:rPr lang="es-ES" sz="1600" b="1" dirty="0" smtClean="0"/>
              <a:t> </a:t>
            </a:r>
          </a:p>
          <a:p>
            <a:r>
              <a:rPr lang="es-ES" sz="1600" b="1" dirty="0" smtClean="0"/>
              <a:t>11:8</a:t>
            </a:r>
            <a:r>
              <a:rPr lang="es-ES" sz="1600" dirty="0" smtClean="0"/>
              <a:t> Y jugará el niño de pecho por la cueva del áspid, y el recién destetado extenderá su mano sobre la caverna de la víbora. </a:t>
            </a:r>
          </a:p>
          <a:p>
            <a:r>
              <a:rPr lang="es-ES" sz="1600" b="1" dirty="0" err="1" smtClean="0"/>
              <a:t>Veshi’asha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yonek</a:t>
            </a:r>
            <a:r>
              <a:rPr lang="es-ES" sz="1600" b="1" dirty="0" smtClean="0"/>
              <a:t> al </a:t>
            </a:r>
            <a:r>
              <a:rPr lang="es-ES" sz="1600" b="1" dirty="0" err="1" smtClean="0"/>
              <a:t>hur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paten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veal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meurat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tzifone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gamul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yado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hadá</a:t>
            </a:r>
            <a:r>
              <a:rPr lang="es-ES" sz="1600" b="1" dirty="0" smtClean="0"/>
              <a:t/>
            </a:r>
            <a:br>
              <a:rPr lang="es-ES" sz="1600" b="1" dirty="0" smtClean="0"/>
            </a:br>
            <a:r>
              <a:rPr lang="es-ES" sz="1600" b="1" dirty="0" smtClean="0"/>
              <a:t> </a:t>
            </a:r>
          </a:p>
          <a:p>
            <a:r>
              <a:rPr lang="es-ES" sz="1600" b="1" dirty="0" smtClean="0"/>
              <a:t>11:9</a:t>
            </a:r>
            <a:r>
              <a:rPr lang="es-ES" sz="1600" dirty="0" smtClean="0"/>
              <a:t> No harán mal ni dañarán en todo mi santo monte; porque la tierra será llena del conocimiento de Hashem, como las aguas cubren el mar.</a:t>
            </a:r>
          </a:p>
          <a:p>
            <a:r>
              <a:rPr lang="es-ES" sz="1600" b="1" dirty="0" smtClean="0"/>
              <a:t>Lo </a:t>
            </a:r>
            <a:r>
              <a:rPr lang="es-ES" sz="1600" b="1" dirty="0" err="1" smtClean="0"/>
              <a:t>yareu</a:t>
            </a:r>
            <a:r>
              <a:rPr lang="es-ES" sz="1600" b="1" dirty="0" smtClean="0"/>
              <a:t> velo </a:t>
            </a:r>
            <a:r>
              <a:rPr lang="es-ES" sz="1600" b="1" dirty="0" err="1" smtClean="0"/>
              <a:t>yashjitu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bekol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har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kadshi</a:t>
            </a:r>
            <a:r>
              <a:rPr lang="es-ES" sz="1600" b="1" dirty="0" smtClean="0"/>
              <a:t> ki </a:t>
            </a:r>
            <a:r>
              <a:rPr lang="es-ES" sz="1600" b="1" dirty="0" err="1" smtClean="0"/>
              <a:t>maleah</a:t>
            </a:r>
            <a:r>
              <a:rPr lang="es-ES" sz="1600" b="1" dirty="0" smtClean="0"/>
              <a:t> ha-</a:t>
            </a:r>
            <a:r>
              <a:rPr lang="es-ES" sz="1600" b="1" dirty="0" err="1" smtClean="0"/>
              <a:t>aretz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de’ah</a:t>
            </a:r>
            <a:r>
              <a:rPr lang="es-ES" sz="1600" b="1" dirty="0" smtClean="0"/>
              <a:t> et Adonai </a:t>
            </a:r>
            <a:r>
              <a:rPr lang="es-ES" sz="1600" b="1" dirty="0" err="1" smtClean="0"/>
              <a:t>kamayim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layam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mekasim</a:t>
            </a:r>
            <a:r>
              <a:rPr lang="es-ES" sz="1600" b="1" dirty="0" smtClean="0"/>
              <a:t>.</a:t>
            </a:r>
          </a:p>
          <a:p>
            <a:endParaRPr lang="es-ES" sz="1800" b="1" dirty="0" smtClean="0"/>
          </a:p>
          <a:p>
            <a:endParaRPr lang="en-US" sz="1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1600" b="1" dirty="0" smtClean="0"/>
              <a:t>11:7</a:t>
            </a:r>
            <a:r>
              <a:rPr lang="es-ES" sz="1600" dirty="0" smtClean="0"/>
              <a:t> La vaca y la osa pacerán, sus crías se echarán juntas; y el león como el buey comerá paja. </a:t>
            </a:r>
          </a:p>
          <a:p>
            <a:r>
              <a:rPr lang="es-ES" sz="1600" b="1" dirty="0" smtClean="0"/>
              <a:t>Upará </a:t>
            </a:r>
            <a:r>
              <a:rPr lang="es-ES" sz="1600" b="1" dirty="0" err="1" smtClean="0"/>
              <a:t>vadó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tir’enah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yajda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yirbetzu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yaldehen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vearyeh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kabakar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yokal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teben</a:t>
            </a:r>
            <a:r>
              <a:rPr lang="es-ES" sz="1600" b="1" dirty="0" smtClean="0"/>
              <a:t/>
            </a:r>
            <a:br>
              <a:rPr lang="es-ES" sz="1600" b="1" dirty="0" smtClean="0"/>
            </a:br>
            <a:r>
              <a:rPr lang="es-ES" sz="1600" b="1" dirty="0" smtClean="0"/>
              <a:t> </a:t>
            </a:r>
          </a:p>
          <a:p>
            <a:r>
              <a:rPr lang="es-ES" sz="1600" b="1" dirty="0" smtClean="0"/>
              <a:t>11:8</a:t>
            </a:r>
            <a:r>
              <a:rPr lang="es-ES" sz="1600" dirty="0" smtClean="0"/>
              <a:t> Y jugará el niño de pecho por la cueva del áspid, y el recién destetado extenderá su mano sobre la caverna de la víbora. </a:t>
            </a:r>
          </a:p>
          <a:p>
            <a:r>
              <a:rPr lang="es-ES" sz="1600" b="1" dirty="0" err="1" smtClean="0"/>
              <a:t>Veshi’asha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yonek</a:t>
            </a:r>
            <a:r>
              <a:rPr lang="es-ES" sz="1600" b="1" dirty="0" smtClean="0"/>
              <a:t> al </a:t>
            </a:r>
            <a:r>
              <a:rPr lang="es-ES" sz="1600" b="1" dirty="0" err="1" smtClean="0"/>
              <a:t>hur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paten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veal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meurat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tzifone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gamul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yado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hadá</a:t>
            </a:r>
            <a:r>
              <a:rPr lang="es-ES" sz="1600" b="1" dirty="0" smtClean="0"/>
              <a:t/>
            </a:r>
            <a:br>
              <a:rPr lang="es-ES" sz="1600" b="1" dirty="0" smtClean="0"/>
            </a:br>
            <a:r>
              <a:rPr lang="es-ES" sz="1600" b="1" dirty="0" smtClean="0"/>
              <a:t> </a:t>
            </a:r>
          </a:p>
          <a:p>
            <a:r>
              <a:rPr lang="es-ES" sz="1600" b="1" dirty="0" smtClean="0"/>
              <a:t>11:9</a:t>
            </a:r>
            <a:r>
              <a:rPr lang="es-ES" sz="1600" dirty="0" smtClean="0"/>
              <a:t> No harán mal ni dañarán en todo mi santo monte; porque la tierra será llena del conocimiento de Hashem, como las aguas cubren el mar.</a:t>
            </a:r>
          </a:p>
          <a:p>
            <a:r>
              <a:rPr lang="es-ES" sz="1600" b="1" dirty="0" smtClean="0"/>
              <a:t>Lo </a:t>
            </a:r>
            <a:r>
              <a:rPr lang="es-ES" sz="1600" b="1" dirty="0" err="1" smtClean="0"/>
              <a:t>yareu</a:t>
            </a:r>
            <a:r>
              <a:rPr lang="es-ES" sz="1600" b="1" dirty="0" smtClean="0"/>
              <a:t> velo </a:t>
            </a:r>
            <a:r>
              <a:rPr lang="es-ES" sz="1600" b="1" dirty="0" err="1" smtClean="0"/>
              <a:t>yashjitu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bekol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har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kadshi</a:t>
            </a:r>
            <a:r>
              <a:rPr lang="es-ES" sz="1600" b="1" dirty="0" smtClean="0"/>
              <a:t> ki </a:t>
            </a:r>
            <a:r>
              <a:rPr lang="es-ES" sz="1600" b="1" dirty="0" err="1" smtClean="0"/>
              <a:t>maleah</a:t>
            </a:r>
            <a:r>
              <a:rPr lang="es-ES" sz="1600" b="1" dirty="0" smtClean="0"/>
              <a:t> ha-</a:t>
            </a:r>
            <a:r>
              <a:rPr lang="es-ES" sz="1600" b="1" dirty="0" err="1" smtClean="0"/>
              <a:t>aretz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de’ah</a:t>
            </a:r>
            <a:r>
              <a:rPr lang="es-ES" sz="1600" b="1" dirty="0" smtClean="0"/>
              <a:t> et Adonai </a:t>
            </a:r>
            <a:r>
              <a:rPr lang="es-ES" sz="1600" b="1" dirty="0" err="1" smtClean="0"/>
              <a:t>kamayim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layam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mekasim</a:t>
            </a:r>
            <a:r>
              <a:rPr lang="es-ES" sz="1600" b="1" dirty="0" smtClean="0"/>
              <a:t>.</a:t>
            </a:r>
          </a:p>
          <a:p>
            <a:r>
              <a:rPr lang="es-ES" sz="1600" b="1" dirty="0" smtClean="0"/>
              <a:t>11:10</a:t>
            </a:r>
            <a:r>
              <a:rPr lang="es-ES" sz="1600" dirty="0" smtClean="0"/>
              <a:t> Acontecerá en aquel tiempo que la raíz de </a:t>
            </a:r>
            <a:r>
              <a:rPr lang="es-ES" sz="1600" dirty="0" err="1" smtClean="0"/>
              <a:t>Isaí</a:t>
            </a:r>
            <a:r>
              <a:rPr lang="es-ES" sz="1600" dirty="0" smtClean="0"/>
              <a:t>, la cual estará puesta por pendón a los pueblos, será buscada por las gentes; y su habitación será gloriosa. </a:t>
            </a:r>
          </a:p>
          <a:p>
            <a:r>
              <a:rPr lang="es-ES" sz="1600" b="1" dirty="0" smtClean="0"/>
              <a:t>Vehayá </a:t>
            </a:r>
            <a:r>
              <a:rPr lang="es-ES" sz="1600" b="1" dirty="0" err="1" smtClean="0"/>
              <a:t>bayom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hahu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shoresh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Yishai</a:t>
            </a:r>
            <a:r>
              <a:rPr lang="es-ES" sz="1600" b="1" dirty="0" smtClean="0"/>
              <a:t> asher </a:t>
            </a:r>
            <a:r>
              <a:rPr lang="es-ES" sz="1600" b="1" dirty="0" err="1" smtClean="0"/>
              <a:t>omed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lenés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amim</a:t>
            </a:r>
            <a:r>
              <a:rPr lang="es-ES" sz="1600" b="1" dirty="0" smtClean="0"/>
              <a:t> elav </a:t>
            </a:r>
            <a:r>
              <a:rPr lang="es-ES" sz="1600" b="1" dirty="0" err="1" smtClean="0"/>
              <a:t>goyim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yidroshu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vehayetá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menujatov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kibod</a:t>
            </a:r>
            <a:r>
              <a:rPr lang="es-ES" sz="1600" b="1" dirty="0" smtClean="0"/>
              <a:t>.</a:t>
            </a:r>
            <a:endParaRPr lang="es-ES" sz="1800" b="1" dirty="0" smtClean="0"/>
          </a:p>
          <a:p>
            <a:endParaRPr lang="es-ES" sz="1800" b="1" dirty="0" smtClean="0"/>
          </a:p>
          <a:p>
            <a:endParaRPr lang="en-US" sz="1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1600" b="1" dirty="0" smtClean="0"/>
              <a:t>11:11</a:t>
            </a:r>
            <a:r>
              <a:rPr lang="es-ES" sz="1600" dirty="0" smtClean="0"/>
              <a:t> Asimismo acontecerá en aquel tiempo, que el Eterno alzará otra vez su mano para recobrar el remanente de su pueblo que aún quede en Asiria, Egipto, </a:t>
            </a:r>
            <a:r>
              <a:rPr lang="es-ES" sz="1600" dirty="0" err="1" smtClean="0"/>
              <a:t>Patros</a:t>
            </a:r>
            <a:r>
              <a:rPr lang="es-ES" sz="1600" dirty="0" smtClean="0"/>
              <a:t>, Etiopía, </a:t>
            </a:r>
            <a:r>
              <a:rPr lang="es-ES" sz="1600" dirty="0" err="1" smtClean="0"/>
              <a:t>Elam</a:t>
            </a:r>
            <a:r>
              <a:rPr lang="es-ES" sz="1600" dirty="0" smtClean="0"/>
              <a:t>, </a:t>
            </a:r>
            <a:r>
              <a:rPr lang="es-ES" sz="1600" dirty="0" err="1" smtClean="0"/>
              <a:t>Sinar</a:t>
            </a:r>
            <a:r>
              <a:rPr lang="es-ES" sz="1600" dirty="0" smtClean="0"/>
              <a:t> y </a:t>
            </a:r>
            <a:r>
              <a:rPr lang="es-ES" sz="1600" dirty="0" err="1" smtClean="0"/>
              <a:t>Hamat</a:t>
            </a:r>
            <a:r>
              <a:rPr lang="es-ES" sz="1600" dirty="0" smtClean="0"/>
              <a:t>, y en las costas del mar. </a:t>
            </a:r>
          </a:p>
          <a:p>
            <a:r>
              <a:rPr lang="es-ES" sz="1600" b="1" dirty="0" smtClean="0"/>
              <a:t>Vehayá </a:t>
            </a:r>
            <a:r>
              <a:rPr lang="es-ES" sz="1600" b="1" dirty="0" err="1" smtClean="0"/>
              <a:t>bayom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hahu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yosif</a:t>
            </a:r>
            <a:r>
              <a:rPr lang="es-ES" sz="1600" b="1" dirty="0" smtClean="0"/>
              <a:t> Adonai </a:t>
            </a:r>
            <a:r>
              <a:rPr lang="es-ES" sz="1600" b="1" dirty="0" err="1" smtClean="0"/>
              <a:t>shenit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yado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liqnot</a:t>
            </a:r>
            <a:r>
              <a:rPr lang="es-ES" sz="1600" b="1" dirty="0" smtClean="0"/>
              <a:t> et </a:t>
            </a:r>
            <a:r>
              <a:rPr lang="es-ES" sz="1600" b="1" dirty="0" err="1" smtClean="0"/>
              <a:t>shear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amov</a:t>
            </a:r>
            <a:r>
              <a:rPr lang="es-ES" sz="1600" b="1" dirty="0" smtClean="0"/>
              <a:t> asher </a:t>
            </a:r>
            <a:r>
              <a:rPr lang="es-ES" sz="1600" b="1" dirty="0" err="1" smtClean="0"/>
              <a:t>Yishaer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meAshur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umiMitzrayim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umiPatros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umiKush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ume’Elam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umiShinar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umeJamat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umeiye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hayam</a:t>
            </a:r>
            <a:r>
              <a:rPr lang="es-ES" sz="1600" b="1" dirty="0" smtClean="0"/>
              <a:t>.</a:t>
            </a:r>
          </a:p>
          <a:p>
            <a:r>
              <a:rPr lang="es-ES" sz="1600" b="1" dirty="0" smtClean="0"/>
              <a:t>11:12</a:t>
            </a:r>
            <a:r>
              <a:rPr lang="es-ES" sz="1600" dirty="0" smtClean="0"/>
              <a:t> Y alzará bandera a las naciones, y juntará los desterrados de Israel, y reunirá los esparcidos de Judá de los cuatro confines de la tierra. </a:t>
            </a:r>
          </a:p>
          <a:p>
            <a:r>
              <a:rPr lang="es-ES" sz="1600" b="1" dirty="0" err="1" smtClean="0"/>
              <a:t>Venasá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nes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lagoyim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veasaf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nidjé</a:t>
            </a:r>
            <a:r>
              <a:rPr lang="es-ES" sz="1600" b="1" dirty="0" smtClean="0"/>
              <a:t> Yisrael </a:t>
            </a:r>
            <a:r>
              <a:rPr lang="es-ES" sz="1600" b="1" dirty="0" err="1" smtClean="0"/>
              <a:t>unefutzot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yehudá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yeqabetz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mearba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kanfot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ha’aretz</a:t>
            </a:r>
            <a:r>
              <a:rPr lang="es-ES" sz="1600" b="1" dirty="0" smtClean="0"/>
              <a:t>.</a:t>
            </a:r>
          </a:p>
          <a:p>
            <a:r>
              <a:rPr lang="es-ES" sz="1600" b="1" dirty="0" smtClean="0"/>
              <a:t>11:13</a:t>
            </a:r>
            <a:r>
              <a:rPr lang="es-ES" sz="1600" dirty="0" smtClean="0"/>
              <a:t> Y se disipará la envidia de Efraín, y los enemigos de Judá serán destruidos. Efraín no tendrá envidia de Judá, ni Judá afligirá a Efraín; </a:t>
            </a:r>
          </a:p>
          <a:p>
            <a:r>
              <a:rPr lang="es-ES" sz="1600" b="1" dirty="0" err="1" smtClean="0"/>
              <a:t>Vesará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qinat</a:t>
            </a:r>
            <a:r>
              <a:rPr lang="es-ES" sz="1600" b="1" dirty="0" smtClean="0"/>
              <a:t> Efrayim </a:t>
            </a:r>
            <a:r>
              <a:rPr lang="es-ES" sz="1600" b="1" dirty="0" err="1" smtClean="0"/>
              <a:t>vetzorere</a:t>
            </a:r>
            <a:r>
              <a:rPr lang="es-ES" sz="1600" b="1" dirty="0" smtClean="0"/>
              <a:t> Yehudá </a:t>
            </a:r>
            <a:r>
              <a:rPr lang="es-ES" sz="1600" b="1" dirty="0" err="1" smtClean="0"/>
              <a:t>yikaretu</a:t>
            </a:r>
            <a:r>
              <a:rPr lang="es-ES" sz="1600" b="1" dirty="0" smtClean="0"/>
              <a:t> Efrayim lo </a:t>
            </a:r>
            <a:r>
              <a:rPr lang="es-ES" sz="1600" b="1" dirty="0" err="1" smtClean="0"/>
              <a:t>yekané</a:t>
            </a:r>
            <a:r>
              <a:rPr lang="es-ES" sz="1600" b="1" dirty="0" smtClean="0"/>
              <a:t> et Yehudá </a:t>
            </a:r>
            <a:r>
              <a:rPr lang="es-ES" sz="1600" b="1" dirty="0" err="1" smtClean="0"/>
              <a:t>viYehudá</a:t>
            </a:r>
            <a:r>
              <a:rPr lang="es-ES" sz="1600" b="1" dirty="0" smtClean="0"/>
              <a:t> lo </a:t>
            </a:r>
            <a:r>
              <a:rPr lang="es-ES" sz="1600" b="1" dirty="0" err="1" smtClean="0"/>
              <a:t>yatzor</a:t>
            </a:r>
            <a:r>
              <a:rPr lang="es-ES" sz="1600" b="1" dirty="0" smtClean="0"/>
              <a:t> et Efrayim.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1600" b="1" dirty="0" smtClean="0"/>
              <a:t>1:14</a:t>
            </a:r>
            <a:r>
              <a:rPr lang="es-ES" sz="1600" dirty="0" smtClean="0"/>
              <a:t> sino que volarán sobre los hombros de los filisteos al occidente, saquearán también a los de oriente; Edom y Moab les servirán, y los hijos de Amón los obedecerán. </a:t>
            </a:r>
          </a:p>
          <a:p>
            <a:r>
              <a:rPr lang="es-ES" sz="1600" b="1" dirty="0" err="1" smtClean="0"/>
              <a:t>Ve’afu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bekatef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pelishtim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yamah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yado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yabozu</a:t>
            </a:r>
            <a:r>
              <a:rPr lang="es-ES" sz="1600" b="1" dirty="0" smtClean="0"/>
              <a:t> et bene </a:t>
            </a:r>
            <a:r>
              <a:rPr lang="es-ES" sz="1600" b="1" dirty="0" err="1" smtClean="0"/>
              <a:t>qedem</a:t>
            </a:r>
            <a:r>
              <a:rPr lang="es-ES" sz="1600" b="1" dirty="0" smtClean="0"/>
              <a:t> Edom </a:t>
            </a:r>
            <a:r>
              <a:rPr lang="es-ES" sz="1600" b="1" dirty="0" err="1" smtClean="0"/>
              <a:t>uMoab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mishloj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yadam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ubene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Ammon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mishma</a:t>
            </a:r>
            <a:r>
              <a:rPr lang="es-ES" sz="1600" b="1" dirty="0" smtClean="0"/>
              <a:t>-tan.</a:t>
            </a:r>
          </a:p>
          <a:p>
            <a:r>
              <a:rPr lang="es-ES" sz="1600" b="1" dirty="0" smtClean="0"/>
              <a:t>11:15</a:t>
            </a:r>
            <a:r>
              <a:rPr lang="es-ES" sz="1600" dirty="0" smtClean="0"/>
              <a:t> Y secará </a:t>
            </a:r>
            <a:r>
              <a:rPr lang="es-ES" sz="1600" dirty="0" smtClean="0"/>
              <a:t>el Eterno la </a:t>
            </a:r>
            <a:r>
              <a:rPr lang="es-ES" sz="1600" dirty="0" smtClean="0"/>
              <a:t>lengua del mar de Egipto; y levantará su mano con el poder de su espíritu sobre el río, y lo herirá en sus siete brazos, y hará que pasen por él con sandalias.</a:t>
            </a:r>
          </a:p>
          <a:p>
            <a:r>
              <a:rPr lang="es-ES" sz="1600" b="1" dirty="0" err="1" smtClean="0"/>
              <a:t>Vehejerim</a:t>
            </a:r>
            <a:r>
              <a:rPr lang="es-ES" sz="1600" b="1" dirty="0" smtClean="0"/>
              <a:t> Adonai et </a:t>
            </a:r>
            <a:r>
              <a:rPr lang="es-ES" sz="1600" b="1" dirty="0" err="1" smtClean="0"/>
              <a:t>leshon</a:t>
            </a:r>
            <a:r>
              <a:rPr lang="es-ES" sz="1600" b="1" dirty="0" smtClean="0"/>
              <a:t> yam </a:t>
            </a:r>
            <a:r>
              <a:rPr lang="es-ES" sz="1600" b="1" dirty="0" err="1" smtClean="0"/>
              <a:t>Mitzrayim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vehenif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yado</a:t>
            </a:r>
            <a:r>
              <a:rPr lang="es-ES" sz="1600" b="1" dirty="0" smtClean="0"/>
              <a:t> al </a:t>
            </a:r>
            <a:r>
              <a:rPr lang="es-ES" sz="1600" b="1" dirty="0" err="1" smtClean="0"/>
              <a:t>hanahar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bayam</a:t>
            </a:r>
            <a:r>
              <a:rPr lang="es-ES" sz="1600" b="1" dirty="0" smtClean="0"/>
              <a:t> rujo </a:t>
            </a:r>
            <a:r>
              <a:rPr lang="es-ES" sz="1600" b="1" dirty="0" err="1" smtClean="0"/>
              <a:t>vehikahu</a:t>
            </a:r>
            <a:r>
              <a:rPr lang="es-ES" sz="1600" b="1" dirty="0" smtClean="0"/>
              <a:t> le </a:t>
            </a:r>
            <a:r>
              <a:rPr lang="es-ES" sz="1600" b="1" dirty="0" err="1" smtClean="0"/>
              <a:t>shib’ah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nejalim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vehidrik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bane’alim</a:t>
            </a:r>
            <a:r>
              <a:rPr lang="es-ES" sz="1600" b="1" dirty="0" smtClean="0"/>
              <a:t>.</a:t>
            </a:r>
          </a:p>
          <a:p>
            <a:r>
              <a:rPr lang="es-ES" sz="1600" b="1" dirty="0" smtClean="0"/>
              <a:t>11:16</a:t>
            </a:r>
            <a:r>
              <a:rPr lang="es-ES" sz="1600" dirty="0" smtClean="0"/>
              <a:t> Y habrá camino para el remanente de su pueblo, el que quedó de Asiria, de la manera que lo hubo para Israel el día que subió de la tierra de Egipto. </a:t>
            </a:r>
          </a:p>
          <a:p>
            <a:r>
              <a:rPr lang="es-ES" sz="1600" b="1" dirty="0" err="1" smtClean="0"/>
              <a:t>Vehayetá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mesiláh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lishar</a:t>
            </a:r>
            <a:r>
              <a:rPr lang="es-ES" sz="1600" b="1" dirty="0" smtClean="0"/>
              <a:t> amo asher </a:t>
            </a:r>
            <a:r>
              <a:rPr lang="es-ES" sz="1600" b="1" dirty="0" err="1" smtClean="0"/>
              <a:t>yishaer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meAshur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ka</a:t>
            </a:r>
            <a:r>
              <a:rPr lang="es-ES" sz="1600" b="1" dirty="0" smtClean="0"/>
              <a:t>-asher </a:t>
            </a:r>
            <a:r>
              <a:rPr lang="es-ES" sz="1600" b="1" dirty="0" err="1" smtClean="0"/>
              <a:t>hayetá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leYisrael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beyom</a:t>
            </a:r>
            <a:r>
              <a:rPr lang="es-ES" sz="1600" b="1" dirty="0" smtClean="0"/>
              <a:t> aloto me-eretz </a:t>
            </a:r>
            <a:r>
              <a:rPr lang="es-ES" sz="1600" b="1" dirty="0" err="1" smtClean="0"/>
              <a:t>Mitzrayim</a:t>
            </a:r>
            <a:r>
              <a:rPr lang="es-ES" sz="1600" b="1" dirty="0" smtClean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b="1" dirty="0" smtClean="0"/>
              <a:t>11:10</a:t>
            </a:r>
            <a:r>
              <a:rPr lang="es-ES" dirty="0" smtClean="0"/>
              <a:t> Acontecerá en aquel tiempo que la raíz de </a:t>
            </a:r>
            <a:r>
              <a:rPr lang="es-ES" dirty="0" err="1" smtClean="0"/>
              <a:t>Isaí</a:t>
            </a:r>
            <a:r>
              <a:rPr lang="es-ES" dirty="0" smtClean="0"/>
              <a:t>, la cual estará puesta por pendón a los pueblos, será buscada por las gentes; y su habitación será gloriosa. </a:t>
            </a:r>
          </a:p>
          <a:p>
            <a:r>
              <a:rPr lang="es-ES" b="1" dirty="0" smtClean="0"/>
              <a:t>Vehayá </a:t>
            </a:r>
            <a:r>
              <a:rPr lang="es-ES" b="1" dirty="0" err="1" smtClean="0"/>
              <a:t>bayom</a:t>
            </a:r>
            <a:r>
              <a:rPr lang="es-ES" b="1" dirty="0" smtClean="0"/>
              <a:t> </a:t>
            </a:r>
            <a:r>
              <a:rPr lang="es-ES" b="1" dirty="0" err="1" smtClean="0"/>
              <a:t>hahu</a:t>
            </a:r>
            <a:r>
              <a:rPr lang="es-ES" b="1" dirty="0" smtClean="0"/>
              <a:t> </a:t>
            </a:r>
            <a:r>
              <a:rPr lang="es-ES" b="1" dirty="0" err="1" smtClean="0"/>
              <a:t>shoresh</a:t>
            </a:r>
            <a:r>
              <a:rPr lang="es-ES" b="1" dirty="0" smtClean="0"/>
              <a:t> </a:t>
            </a:r>
            <a:r>
              <a:rPr lang="es-ES" b="1" dirty="0" err="1" smtClean="0"/>
              <a:t>Yishai</a:t>
            </a:r>
            <a:r>
              <a:rPr lang="es-ES" b="1" dirty="0" smtClean="0"/>
              <a:t> asher </a:t>
            </a:r>
            <a:r>
              <a:rPr lang="es-ES" b="1" dirty="0" err="1" smtClean="0"/>
              <a:t>omed</a:t>
            </a:r>
            <a:r>
              <a:rPr lang="es-ES" b="1" dirty="0" smtClean="0"/>
              <a:t> </a:t>
            </a:r>
            <a:r>
              <a:rPr lang="es-ES" b="1" dirty="0" err="1" smtClean="0"/>
              <a:t>lenés</a:t>
            </a:r>
            <a:r>
              <a:rPr lang="es-ES" b="1" dirty="0" smtClean="0"/>
              <a:t> </a:t>
            </a:r>
            <a:r>
              <a:rPr lang="es-ES" b="1" dirty="0" err="1" smtClean="0"/>
              <a:t>amim</a:t>
            </a:r>
            <a:r>
              <a:rPr lang="es-ES" b="1" dirty="0" smtClean="0"/>
              <a:t> elav </a:t>
            </a:r>
            <a:r>
              <a:rPr lang="es-ES" b="1" dirty="0" err="1" smtClean="0"/>
              <a:t>goyim</a:t>
            </a:r>
            <a:r>
              <a:rPr lang="es-ES" b="1" dirty="0" smtClean="0"/>
              <a:t> </a:t>
            </a:r>
            <a:r>
              <a:rPr lang="es-ES" b="1" dirty="0" err="1" smtClean="0"/>
              <a:t>yidroshu</a:t>
            </a:r>
            <a:r>
              <a:rPr lang="es-ES" b="1" dirty="0" smtClean="0"/>
              <a:t> </a:t>
            </a:r>
            <a:r>
              <a:rPr lang="es-ES" b="1" dirty="0" err="1" smtClean="0"/>
              <a:t>vehayetá</a:t>
            </a:r>
            <a:r>
              <a:rPr lang="es-ES" b="1" dirty="0" smtClean="0"/>
              <a:t> </a:t>
            </a:r>
            <a:r>
              <a:rPr lang="es-ES" b="1" dirty="0" err="1" smtClean="0"/>
              <a:t>menujatov</a:t>
            </a:r>
            <a:r>
              <a:rPr lang="es-ES" b="1" dirty="0" smtClean="0"/>
              <a:t> </a:t>
            </a:r>
            <a:r>
              <a:rPr lang="es-ES" b="1" dirty="0" err="1" smtClean="0"/>
              <a:t>kibod</a:t>
            </a:r>
            <a:r>
              <a:rPr lang="es-ES" b="1" dirty="0" smtClean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3050" b="1" dirty="0" smtClean="0"/>
              <a:t>11:11</a:t>
            </a:r>
            <a:r>
              <a:rPr lang="es-ES" sz="3050" dirty="0" smtClean="0"/>
              <a:t> Asimismo acontecerá en aquel tiempo, que </a:t>
            </a:r>
            <a:r>
              <a:rPr lang="es-ES" sz="3050" dirty="0" smtClean="0"/>
              <a:t>el Eterno alzará </a:t>
            </a:r>
            <a:r>
              <a:rPr lang="es-ES" sz="3050" dirty="0" smtClean="0"/>
              <a:t>otra vez su mano para recobrar el remanente de su pueblo que aún quede en Asiria, Egipto, </a:t>
            </a:r>
            <a:r>
              <a:rPr lang="es-ES" sz="3050" dirty="0" err="1" smtClean="0"/>
              <a:t>Patros</a:t>
            </a:r>
            <a:r>
              <a:rPr lang="es-ES" sz="3050" dirty="0" smtClean="0"/>
              <a:t>, Etiopía, </a:t>
            </a:r>
            <a:r>
              <a:rPr lang="es-ES" sz="3050" dirty="0" err="1" smtClean="0"/>
              <a:t>Elam</a:t>
            </a:r>
            <a:r>
              <a:rPr lang="es-ES" sz="3050" dirty="0" smtClean="0"/>
              <a:t>, </a:t>
            </a:r>
            <a:r>
              <a:rPr lang="es-ES" sz="3050" dirty="0" err="1" smtClean="0"/>
              <a:t>Sinar</a:t>
            </a:r>
            <a:r>
              <a:rPr lang="es-ES" sz="3050" dirty="0" smtClean="0"/>
              <a:t> y </a:t>
            </a:r>
            <a:r>
              <a:rPr lang="es-ES" sz="3050" dirty="0" err="1" smtClean="0"/>
              <a:t>Hamat</a:t>
            </a:r>
            <a:r>
              <a:rPr lang="es-ES" sz="3050" dirty="0" smtClean="0"/>
              <a:t>, y en las costas del mar. </a:t>
            </a:r>
          </a:p>
          <a:p>
            <a:r>
              <a:rPr lang="es-ES" sz="3050" b="1" dirty="0" smtClean="0"/>
              <a:t>Vehayá </a:t>
            </a:r>
            <a:r>
              <a:rPr lang="es-ES" sz="3050" b="1" dirty="0" err="1" smtClean="0"/>
              <a:t>bayom</a:t>
            </a:r>
            <a:r>
              <a:rPr lang="es-ES" sz="3050" b="1" dirty="0" smtClean="0"/>
              <a:t> </a:t>
            </a:r>
            <a:r>
              <a:rPr lang="es-ES" sz="3050" b="1" dirty="0" err="1" smtClean="0"/>
              <a:t>hahu</a:t>
            </a:r>
            <a:r>
              <a:rPr lang="es-ES" sz="3050" b="1" dirty="0" smtClean="0"/>
              <a:t> </a:t>
            </a:r>
            <a:r>
              <a:rPr lang="es-ES" sz="3050" b="1" dirty="0" err="1" smtClean="0"/>
              <a:t>yosif</a:t>
            </a:r>
            <a:r>
              <a:rPr lang="es-ES" sz="3050" b="1" dirty="0" smtClean="0"/>
              <a:t> Adonai </a:t>
            </a:r>
            <a:r>
              <a:rPr lang="es-ES" sz="3050" b="1" dirty="0" err="1" smtClean="0"/>
              <a:t>shenit</a:t>
            </a:r>
            <a:r>
              <a:rPr lang="es-ES" sz="3050" b="1" dirty="0" smtClean="0"/>
              <a:t> </a:t>
            </a:r>
            <a:r>
              <a:rPr lang="es-ES" sz="3050" b="1" dirty="0" err="1" smtClean="0"/>
              <a:t>yado</a:t>
            </a:r>
            <a:r>
              <a:rPr lang="es-ES" sz="3050" b="1" dirty="0" smtClean="0"/>
              <a:t> </a:t>
            </a:r>
            <a:r>
              <a:rPr lang="es-ES" sz="3050" b="1" dirty="0" err="1" smtClean="0"/>
              <a:t>liqnot</a:t>
            </a:r>
            <a:r>
              <a:rPr lang="es-ES" sz="3050" b="1" dirty="0" smtClean="0"/>
              <a:t> et </a:t>
            </a:r>
            <a:r>
              <a:rPr lang="es-ES" sz="3050" b="1" dirty="0" err="1" smtClean="0"/>
              <a:t>shear</a:t>
            </a:r>
            <a:r>
              <a:rPr lang="es-ES" sz="3050" b="1" dirty="0" smtClean="0"/>
              <a:t> </a:t>
            </a:r>
            <a:r>
              <a:rPr lang="es-ES" sz="3050" b="1" dirty="0" err="1" smtClean="0"/>
              <a:t>amov</a:t>
            </a:r>
            <a:r>
              <a:rPr lang="es-ES" sz="3050" b="1" dirty="0" smtClean="0"/>
              <a:t> asher </a:t>
            </a:r>
            <a:r>
              <a:rPr lang="es-ES" sz="3050" b="1" dirty="0" err="1" smtClean="0"/>
              <a:t>Yishaer</a:t>
            </a:r>
            <a:r>
              <a:rPr lang="es-ES" sz="3050" b="1" dirty="0" smtClean="0"/>
              <a:t> </a:t>
            </a:r>
            <a:r>
              <a:rPr lang="es-ES" sz="3050" b="1" dirty="0" err="1" smtClean="0"/>
              <a:t>meAshur</a:t>
            </a:r>
            <a:r>
              <a:rPr lang="es-ES" sz="3050" b="1" dirty="0" smtClean="0"/>
              <a:t> </a:t>
            </a:r>
            <a:r>
              <a:rPr lang="es-ES" sz="3050" b="1" dirty="0" err="1" smtClean="0"/>
              <a:t>umiMitzrayim</a:t>
            </a:r>
            <a:r>
              <a:rPr lang="es-ES" sz="3050" b="1" dirty="0" smtClean="0"/>
              <a:t> </a:t>
            </a:r>
            <a:r>
              <a:rPr lang="es-ES" sz="3050" b="1" dirty="0" err="1" smtClean="0"/>
              <a:t>umiPatros</a:t>
            </a:r>
            <a:r>
              <a:rPr lang="es-ES" sz="3050" b="1" dirty="0" smtClean="0"/>
              <a:t> </a:t>
            </a:r>
            <a:r>
              <a:rPr lang="es-ES" sz="3050" b="1" dirty="0" err="1" smtClean="0"/>
              <a:t>umiKushume’Elam</a:t>
            </a:r>
            <a:r>
              <a:rPr lang="es-ES" sz="3050" b="1" dirty="0" smtClean="0"/>
              <a:t> </a:t>
            </a:r>
            <a:r>
              <a:rPr lang="es-ES" sz="3050" b="1" dirty="0" err="1" smtClean="0"/>
              <a:t>umiShinar</a:t>
            </a:r>
            <a:r>
              <a:rPr lang="es-ES" sz="3050" b="1" dirty="0" smtClean="0"/>
              <a:t> </a:t>
            </a:r>
            <a:r>
              <a:rPr lang="es-ES" sz="3050" b="1" dirty="0" err="1" smtClean="0"/>
              <a:t>umeJamat</a:t>
            </a:r>
            <a:r>
              <a:rPr lang="es-ES" sz="3050" b="1" dirty="0" smtClean="0"/>
              <a:t> </a:t>
            </a:r>
            <a:r>
              <a:rPr lang="es-ES" sz="3050" b="1" dirty="0" err="1" smtClean="0"/>
              <a:t>umeiye</a:t>
            </a:r>
            <a:r>
              <a:rPr lang="es-ES" sz="3050" b="1" dirty="0" smtClean="0"/>
              <a:t> </a:t>
            </a:r>
            <a:r>
              <a:rPr lang="es-ES" sz="3050" b="1" dirty="0" err="1" smtClean="0"/>
              <a:t>hayam</a:t>
            </a:r>
            <a:r>
              <a:rPr lang="es-ES" sz="3050" b="1" dirty="0" smtClean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.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3050" dirty="0" smtClean="0"/>
              <a:t>Asiria, </a:t>
            </a:r>
          </a:p>
          <a:p>
            <a:r>
              <a:rPr lang="es-ES" sz="3050" dirty="0" smtClean="0"/>
              <a:t>Egipto, </a:t>
            </a:r>
          </a:p>
          <a:p>
            <a:r>
              <a:rPr lang="es-ES" sz="3050" dirty="0" err="1" smtClean="0"/>
              <a:t>Patros</a:t>
            </a:r>
            <a:r>
              <a:rPr lang="es-ES" sz="3050" dirty="0" smtClean="0"/>
              <a:t>, </a:t>
            </a:r>
          </a:p>
          <a:p>
            <a:r>
              <a:rPr lang="es-ES" sz="3050" dirty="0" smtClean="0"/>
              <a:t>Etiopía, </a:t>
            </a:r>
          </a:p>
          <a:p>
            <a:r>
              <a:rPr lang="es-ES" sz="3050" dirty="0" err="1" smtClean="0"/>
              <a:t>Elam</a:t>
            </a:r>
            <a:r>
              <a:rPr lang="es-ES" sz="3050" dirty="0" smtClean="0"/>
              <a:t>, </a:t>
            </a:r>
          </a:p>
          <a:p>
            <a:r>
              <a:rPr lang="es-ES" sz="3050" dirty="0" err="1" smtClean="0"/>
              <a:t>Sinar</a:t>
            </a:r>
            <a:r>
              <a:rPr lang="es-ES" sz="3050" dirty="0" smtClean="0"/>
              <a:t> </a:t>
            </a:r>
            <a:r>
              <a:rPr lang="es-ES" sz="3050" smtClean="0"/>
              <a:t>y </a:t>
            </a:r>
          </a:p>
          <a:p>
            <a:r>
              <a:rPr lang="es-ES" sz="3050" smtClean="0"/>
              <a:t>Hamat</a:t>
            </a:r>
            <a:endParaRPr lang="es-ES" sz="3050" b="1" dirty="0" smtClean="0"/>
          </a:p>
        </p:txBody>
      </p:sp>
      <p:pic>
        <p:nvPicPr>
          <p:cNvPr id="5" name="4 Imagen" descr="patr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1282" y="0"/>
            <a:ext cx="46026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b="1" dirty="0" smtClean="0"/>
              <a:t>11:12</a:t>
            </a:r>
            <a:r>
              <a:rPr lang="es-ES" dirty="0" smtClean="0"/>
              <a:t> Y levantará pendón a las naciones, y juntará los desterrados de Israel, y reunirá los esparcidos de Judá de los cuatro confines de la tierra. </a:t>
            </a:r>
          </a:p>
          <a:p>
            <a:r>
              <a:rPr lang="es-ES" b="1" dirty="0" err="1" smtClean="0"/>
              <a:t>Venasá</a:t>
            </a:r>
            <a:r>
              <a:rPr lang="es-ES" b="1" dirty="0" smtClean="0"/>
              <a:t> </a:t>
            </a:r>
            <a:r>
              <a:rPr lang="es-ES" b="1" dirty="0" err="1" smtClean="0"/>
              <a:t>nes</a:t>
            </a:r>
            <a:r>
              <a:rPr lang="es-ES" b="1" dirty="0" smtClean="0"/>
              <a:t> </a:t>
            </a:r>
            <a:r>
              <a:rPr lang="es-ES" b="1" dirty="0" err="1" smtClean="0"/>
              <a:t>lagoyim</a:t>
            </a:r>
            <a:r>
              <a:rPr lang="es-ES" b="1" dirty="0" smtClean="0"/>
              <a:t> </a:t>
            </a:r>
            <a:r>
              <a:rPr lang="es-ES" b="1" dirty="0" err="1" smtClean="0"/>
              <a:t>veasaf</a:t>
            </a:r>
            <a:r>
              <a:rPr lang="es-ES" b="1" dirty="0" smtClean="0"/>
              <a:t> </a:t>
            </a:r>
            <a:r>
              <a:rPr lang="es-ES" b="1" dirty="0" err="1" smtClean="0"/>
              <a:t>nidjé</a:t>
            </a:r>
            <a:r>
              <a:rPr lang="es-ES" b="1" dirty="0" smtClean="0"/>
              <a:t> Yisrael </a:t>
            </a:r>
            <a:r>
              <a:rPr lang="es-ES" b="1" dirty="0" err="1" smtClean="0"/>
              <a:t>unefutzot</a:t>
            </a:r>
            <a:r>
              <a:rPr lang="es-ES" b="1" dirty="0" smtClean="0"/>
              <a:t> </a:t>
            </a:r>
            <a:r>
              <a:rPr lang="es-ES" b="1" dirty="0" err="1" smtClean="0"/>
              <a:t>yehudá</a:t>
            </a:r>
            <a:r>
              <a:rPr lang="es-ES" b="1" dirty="0" smtClean="0"/>
              <a:t> </a:t>
            </a:r>
            <a:r>
              <a:rPr lang="es-ES" b="1" dirty="0" err="1" smtClean="0"/>
              <a:t>yeqabetz</a:t>
            </a:r>
            <a:r>
              <a:rPr lang="es-ES" b="1" dirty="0" smtClean="0"/>
              <a:t> </a:t>
            </a:r>
            <a:r>
              <a:rPr lang="es-ES" b="1" dirty="0" err="1" smtClean="0"/>
              <a:t>mearba</a:t>
            </a:r>
            <a:r>
              <a:rPr lang="es-ES" b="1" dirty="0" smtClean="0"/>
              <a:t> </a:t>
            </a:r>
            <a:r>
              <a:rPr lang="es-ES" b="1" dirty="0" err="1" smtClean="0"/>
              <a:t>kanfot</a:t>
            </a:r>
            <a:r>
              <a:rPr lang="es-ES" b="1" dirty="0" smtClean="0"/>
              <a:t> </a:t>
            </a:r>
            <a:r>
              <a:rPr lang="es-ES" b="1" dirty="0" err="1" smtClean="0"/>
              <a:t>ha’aretz</a:t>
            </a:r>
            <a:r>
              <a:rPr lang="es-ES" b="1" dirty="0" smtClean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b="1" dirty="0" smtClean="0"/>
              <a:t>11:13</a:t>
            </a:r>
            <a:r>
              <a:rPr lang="es-ES" dirty="0" smtClean="0"/>
              <a:t> Y se disipará la envidia de Efraín, y los enemigos de Judá serán destruidos. Efraín no tendrá envidia de Judá, ni Judá afligirá a Efraín; </a:t>
            </a:r>
          </a:p>
          <a:p>
            <a:r>
              <a:rPr lang="es-ES" b="1" dirty="0" err="1" smtClean="0"/>
              <a:t>Vesará</a:t>
            </a:r>
            <a:r>
              <a:rPr lang="es-ES" b="1" dirty="0" smtClean="0"/>
              <a:t> </a:t>
            </a:r>
            <a:r>
              <a:rPr lang="es-ES" b="1" dirty="0" err="1" smtClean="0"/>
              <a:t>qinat</a:t>
            </a:r>
            <a:r>
              <a:rPr lang="es-ES" b="1" dirty="0" smtClean="0"/>
              <a:t> Efrayim </a:t>
            </a:r>
            <a:r>
              <a:rPr lang="es-ES" b="1" dirty="0" err="1" smtClean="0"/>
              <a:t>vetzorere</a:t>
            </a:r>
            <a:r>
              <a:rPr lang="es-ES" b="1" dirty="0" smtClean="0"/>
              <a:t> Yehudá </a:t>
            </a:r>
            <a:r>
              <a:rPr lang="es-ES" b="1" dirty="0" err="1" smtClean="0"/>
              <a:t>yikaretu</a:t>
            </a:r>
            <a:r>
              <a:rPr lang="es-ES" b="1" dirty="0" smtClean="0"/>
              <a:t> Efrayim lo </a:t>
            </a:r>
            <a:r>
              <a:rPr lang="es-ES" b="1" dirty="0" err="1" smtClean="0"/>
              <a:t>yekané</a:t>
            </a:r>
            <a:r>
              <a:rPr lang="es-ES" b="1" dirty="0" smtClean="0"/>
              <a:t> et Yehudá </a:t>
            </a:r>
            <a:r>
              <a:rPr lang="es-ES" b="1" dirty="0" err="1" smtClean="0"/>
              <a:t>viYehudá</a:t>
            </a:r>
            <a:r>
              <a:rPr lang="es-ES" b="1" dirty="0" smtClean="0"/>
              <a:t> lo </a:t>
            </a:r>
            <a:r>
              <a:rPr lang="es-ES" b="1" dirty="0" err="1" smtClean="0"/>
              <a:t>yatzor</a:t>
            </a:r>
            <a:r>
              <a:rPr lang="es-ES" b="1" dirty="0" smtClean="0"/>
              <a:t> et Efrayim.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b="1" dirty="0" smtClean="0"/>
              <a:t>11:14</a:t>
            </a:r>
            <a:r>
              <a:rPr lang="es-ES" dirty="0" smtClean="0"/>
              <a:t> sino que volarán sobre los hombros de los filisteos al occidente, saquearán también a los de oriente; Edom y Moab les servirán, y los hijos de Amón los obedecerán. </a:t>
            </a:r>
          </a:p>
          <a:p>
            <a:r>
              <a:rPr lang="es-ES" b="1" dirty="0" err="1" smtClean="0"/>
              <a:t>Ve’afu</a:t>
            </a:r>
            <a:r>
              <a:rPr lang="es-ES" b="1" dirty="0" smtClean="0"/>
              <a:t> </a:t>
            </a:r>
            <a:r>
              <a:rPr lang="es-ES" b="1" dirty="0" err="1" smtClean="0"/>
              <a:t>bekatef</a:t>
            </a:r>
            <a:r>
              <a:rPr lang="es-ES" b="1" dirty="0" smtClean="0"/>
              <a:t> </a:t>
            </a:r>
            <a:r>
              <a:rPr lang="es-ES" b="1" dirty="0" err="1" smtClean="0"/>
              <a:t>pelishtim</a:t>
            </a:r>
            <a:r>
              <a:rPr lang="es-ES" b="1" dirty="0" smtClean="0"/>
              <a:t> </a:t>
            </a:r>
            <a:r>
              <a:rPr lang="es-ES" b="1" dirty="0" err="1" smtClean="0"/>
              <a:t>yamah</a:t>
            </a:r>
            <a:r>
              <a:rPr lang="es-ES" b="1" dirty="0" smtClean="0"/>
              <a:t> </a:t>
            </a:r>
            <a:r>
              <a:rPr lang="es-ES" b="1" dirty="0" err="1" smtClean="0"/>
              <a:t>yado</a:t>
            </a:r>
            <a:r>
              <a:rPr lang="es-ES" b="1" dirty="0" smtClean="0"/>
              <a:t> </a:t>
            </a:r>
            <a:r>
              <a:rPr lang="es-ES" b="1" dirty="0" err="1" smtClean="0"/>
              <a:t>yabozu</a:t>
            </a:r>
            <a:r>
              <a:rPr lang="es-ES" b="1" dirty="0" smtClean="0"/>
              <a:t> et bene </a:t>
            </a:r>
            <a:r>
              <a:rPr lang="es-ES" b="1" dirty="0" err="1" smtClean="0"/>
              <a:t>qedem</a:t>
            </a:r>
            <a:r>
              <a:rPr lang="es-ES" b="1" dirty="0" smtClean="0"/>
              <a:t> Edom </a:t>
            </a:r>
            <a:r>
              <a:rPr lang="es-ES" b="1" dirty="0" err="1" smtClean="0"/>
              <a:t>uMoab</a:t>
            </a:r>
            <a:r>
              <a:rPr lang="es-ES" b="1" dirty="0" smtClean="0"/>
              <a:t> </a:t>
            </a:r>
            <a:r>
              <a:rPr lang="es-ES" b="1" dirty="0" err="1" smtClean="0"/>
              <a:t>mishloj</a:t>
            </a:r>
            <a:r>
              <a:rPr lang="es-ES" b="1" dirty="0" smtClean="0"/>
              <a:t> </a:t>
            </a:r>
            <a:r>
              <a:rPr lang="es-ES" b="1" dirty="0" err="1" smtClean="0"/>
              <a:t>yadam</a:t>
            </a:r>
            <a:r>
              <a:rPr lang="es-ES" b="1" dirty="0" smtClean="0"/>
              <a:t> </a:t>
            </a:r>
            <a:r>
              <a:rPr lang="es-ES" b="1" dirty="0" err="1" smtClean="0"/>
              <a:t>ubene</a:t>
            </a:r>
            <a:r>
              <a:rPr lang="es-ES" b="1" dirty="0" smtClean="0"/>
              <a:t> </a:t>
            </a:r>
            <a:r>
              <a:rPr lang="es-ES" b="1" dirty="0" err="1" smtClean="0"/>
              <a:t>Ammon</a:t>
            </a:r>
            <a:r>
              <a:rPr lang="es-ES" b="1" dirty="0" smtClean="0"/>
              <a:t> </a:t>
            </a:r>
            <a:r>
              <a:rPr lang="es-ES" b="1" dirty="0" err="1" smtClean="0"/>
              <a:t>mishma</a:t>
            </a:r>
            <a:r>
              <a:rPr lang="es-ES" b="1" dirty="0" smtClean="0"/>
              <a:t>-tan.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b="1" dirty="0" smtClean="0"/>
              <a:t>11:15</a:t>
            </a:r>
            <a:r>
              <a:rPr lang="es-ES" dirty="0" smtClean="0"/>
              <a:t> Y secará el Eterno la lengua del mar de Egipto; y levantará su mano con el poder de su espíritu sobre el río, y lo herirá en sus siete brazos, y hará que pasen por él con sandalias.</a:t>
            </a:r>
          </a:p>
          <a:p>
            <a:r>
              <a:rPr lang="es-ES" b="1" dirty="0" err="1" smtClean="0"/>
              <a:t>Vehejerim</a:t>
            </a:r>
            <a:r>
              <a:rPr lang="es-ES" b="1" dirty="0" smtClean="0"/>
              <a:t> Adonai et </a:t>
            </a:r>
            <a:r>
              <a:rPr lang="es-ES" b="1" dirty="0" err="1" smtClean="0"/>
              <a:t>leshon</a:t>
            </a:r>
            <a:r>
              <a:rPr lang="es-ES" b="1" dirty="0" smtClean="0"/>
              <a:t> yam </a:t>
            </a:r>
            <a:r>
              <a:rPr lang="es-ES" b="1" dirty="0" err="1" smtClean="0"/>
              <a:t>Mitzrayim</a:t>
            </a:r>
            <a:r>
              <a:rPr lang="es-ES" b="1" dirty="0" smtClean="0"/>
              <a:t> </a:t>
            </a:r>
            <a:r>
              <a:rPr lang="es-ES" b="1" dirty="0" err="1" smtClean="0"/>
              <a:t>vehenif</a:t>
            </a:r>
            <a:r>
              <a:rPr lang="es-ES" b="1" dirty="0" smtClean="0"/>
              <a:t> </a:t>
            </a:r>
            <a:r>
              <a:rPr lang="es-ES" b="1" dirty="0" err="1" smtClean="0"/>
              <a:t>yado</a:t>
            </a:r>
            <a:r>
              <a:rPr lang="es-ES" b="1" dirty="0" smtClean="0"/>
              <a:t> al </a:t>
            </a:r>
            <a:r>
              <a:rPr lang="es-ES" b="1" dirty="0" err="1" smtClean="0"/>
              <a:t>hanahar</a:t>
            </a:r>
            <a:r>
              <a:rPr lang="es-ES" b="1" dirty="0" smtClean="0"/>
              <a:t> </a:t>
            </a:r>
            <a:r>
              <a:rPr lang="es-ES" b="1" dirty="0" err="1" smtClean="0"/>
              <a:t>bayam</a:t>
            </a:r>
            <a:r>
              <a:rPr lang="es-ES" b="1" dirty="0" smtClean="0"/>
              <a:t> rujo </a:t>
            </a:r>
            <a:r>
              <a:rPr lang="es-ES" b="1" dirty="0" err="1" smtClean="0"/>
              <a:t>vehikahu</a:t>
            </a:r>
            <a:r>
              <a:rPr lang="es-ES" b="1" dirty="0" smtClean="0"/>
              <a:t> le </a:t>
            </a:r>
            <a:r>
              <a:rPr lang="es-ES" b="1" dirty="0" err="1" smtClean="0"/>
              <a:t>shib’ah</a:t>
            </a:r>
            <a:r>
              <a:rPr lang="es-ES" b="1" dirty="0" smtClean="0"/>
              <a:t> </a:t>
            </a:r>
            <a:r>
              <a:rPr lang="es-ES" b="1" dirty="0" err="1" smtClean="0"/>
              <a:t>nejalim</a:t>
            </a:r>
            <a:r>
              <a:rPr lang="es-ES" b="1" dirty="0" smtClean="0"/>
              <a:t> </a:t>
            </a:r>
            <a:r>
              <a:rPr lang="es-ES" b="1" dirty="0" err="1" smtClean="0"/>
              <a:t>vehidrik</a:t>
            </a:r>
            <a:r>
              <a:rPr lang="es-ES" b="1" dirty="0" smtClean="0"/>
              <a:t> </a:t>
            </a:r>
            <a:r>
              <a:rPr lang="es-ES" b="1" dirty="0" err="1" smtClean="0"/>
              <a:t>bane’alim</a:t>
            </a:r>
            <a:r>
              <a:rPr lang="es-ES" b="1" dirty="0" smtClean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b="1" dirty="0" smtClean="0"/>
              <a:t>11:16</a:t>
            </a:r>
            <a:r>
              <a:rPr lang="es-ES" dirty="0" smtClean="0"/>
              <a:t> Y habrá camino para el remanente de su pueblo, el que quedó de Asiria, de la manera que lo hubo para Israel el día que subió de la tierra de Egipto. </a:t>
            </a:r>
          </a:p>
          <a:p>
            <a:r>
              <a:rPr lang="es-ES" b="1" dirty="0" err="1" smtClean="0"/>
              <a:t>Vehayetá</a:t>
            </a:r>
            <a:r>
              <a:rPr lang="es-ES" b="1" dirty="0" smtClean="0"/>
              <a:t> </a:t>
            </a:r>
            <a:r>
              <a:rPr lang="es-ES" b="1" dirty="0" err="1" smtClean="0"/>
              <a:t>mesiláh</a:t>
            </a:r>
            <a:r>
              <a:rPr lang="es-ES" b="1" dirty="0" smtClean="0"/>
              <a:t> </a:t>
            </a:r>
            <a:r>
              <a:rPr lang="es-ES" b="1" dirty="0" err="1" smtClean="0"/>
              <a:t>lishar</a:t>
            </a:r>
            <a:r>
              <a:rPr lang="es-ES" b="1" dirty="0" smtClean="0"/>
              <a:t> amo asher </a:t>
            </a:r>
            <a:r>
              <a:rPr lang="es-ES" b="1" dirty="0" err="1" smtClean="0"/>
              <a:t>yishaer</a:t>
            </a:r>
            <a:r>
              <a:rPr lang="es-ES" b="1" dirty="0" smtClean="0"/>
              <a:t> </a:t>
            </a:r>
            <a:r>
              <a:rPr lang="es-ES" b="1" dirty="0" err="1" smtClean="0"/>
              <a:t>meAshur</a:t>
            </a:r>
            <a:r>
              <a:rPr lang="es-ES" b="1" dirty="0" smtClean="0"/>
              <a:t> </a:t>
            </a:r>
            <a:r>
              <a:rPr lang="es-ES" b="1" dirty="0" err="1" smtClean="0"/>
              <a:t>ka</a:t>
            </a:r>
            <a:r>
              <a:rPr lang="es-ES" b="1" dirty="0" smtClean="0"/>
              <a:t>-asher </a:t>
            </a:r>
            <a:r>
              <a:rPr lang="es-ES" b="1" dirty="0" err="1" smtClean="0"/>
              <a:t>hayetá</a:t>
            </a:r>
            <a:r>
              <a:rPr lang="es-ES" b="1" dirty="0" smtClean="0"/>
              <a:t> </a:t>
            </a:r>
            <a:r>
              <a:rPr lang="es-ES" b="1" dirty="0" err="1" smtClean="0"/>
              <a:t>leYisrael</a:t>
            </a:r>
            <a:r>
              <a:rPr lang="es-ES" b="1" dirty="0" smtClean="0"/>
              <a:t> </a:t>
            </a:r>
            <a:r>
              <a:rPr lang="es-ES" b="1" dirty="0" err="1" smtClean="0"/>
              <a:t>beyom</a:t>
            </a:r>
            <a:r>
              <a:rPr lang="es-ES" b="1" dirty="0" smtClean="0"/>
              <a:t> aloto me-eretz </a:t>
            </a:r>
            <a:r>
              <a:rPr lang="es-ES" b="1" dirty="0" err="1" smtClean="0"/>
              <a:t>Mitzrayim</a:t>
            </a:r>
            <a:r>
              <a:rPr lang="es-ES" b="1" dirty="0" smtClean="0"/>
              <a:t>.</a:t>
            </a:r>
          </a:p>
          <a:p>
            <a:endParaRPr lang="es-E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Midrash Tanjumá, Vayejí 10:16</a:t>
            </a:r>
          </a:p>
          <a:p>
            <a:r>
              <a:rPr lang="es-ES" dirty="0" smtClean="0"/>
              <a:t>Otro comentario sobre ‘Y a él será la obediencia de los pueblos’ </a:t>
            </a:r>
            <a:r>
              <a:rPr lang="es-ES" sz="2000" b="1" dirty="0" smtClean="0"/>
              <a:t>(Génesis 49:10): </a:t>
            </a:r>
          </a:p>
          <a:p>
            <a:r>
              <a:rPr lang="es-ES" sz="3000" b="1" dirty="0" smtClean="0"/>
              <a:t>49:10</a:t>
            </a:r>
            <a:r>
              <a:rPr lang="es-ES" sz="3000" dirty="0" smtClean="0"/>
              <a:t> No se apartará de Judá el cetro, ni la vara de mando de entre sus pies hasta que venga Shiló, y a él seguirá la reunión de los pueblos.</a:t>
            </a:r>
          </a:p>
          <a:p>
            <a:r>
              <a:rPr lang="es-ES" sz="3000" b="1" dirty="0" smtClean="0"/>
              <a:t>Lo-</a:t>
            </a:r>
            <a:r>
              <a:rPr lang="es-ES" sz="3000" b="1" dirty="0" err="1" smtClean="0"/>
              <a:t>yasur</a:t>
            </a:r>
            <a:r>
              <a:rPr lang="es-ES" sz="3000" b="1" dirty="0" smtClean="0"/>
              <a:t> </a:t>
            </a:r>
            <a:r>
              <a:rPr lang="es-ES" sz="3000" b="1" dirty="0" err="1" smtClean="0"/>
              <a:t>shevet</a:t>
            </a:r>
            <a:r>
              <a:rPr lang="es-ES" sz="3000" b="1" dirty="0" smtClean="0"/>
              <a:t> mi-Yehudah </a:t>
            </a:r>
            <a:r>
              <a:rPr lang="es-ES" sz="3000" b="1" dirty="0" err="1" smtClean="0"/>
              <a:t>umejokek</a:t>
            </a:r>
            <a:r>
              <a:rPr lang="es-ES" sz="3000" b="1" dirty="0" smtClean="0"/>
              <a:t> </a:t>
            </a:r>
            <a:r>
              <a:rPr lang="es-ES" sz="3000" b="1" dirty="0" err="1" smtClean="0"/>
              <a:t>mibeyn</a:t>
            </a:r>
            <a:r>
              <a:rPr lang="es-ES" sz="3000" b="1" dirty="0" smtClean="0"/>
              <a:t> </a:t>
            </a:r>
            <a:r>
              <a:rPr lang="es-ES" sz="3000" b="1" dirty="0" err="1" smtClean="0"/>
              <a:t>raglav</a:t>
            </a:r>
            <a:r>
              <a:rPr lang="es-ES" sz="3000" b="1" dirty="0" smtClean="0"/>
              <a:t> ad ki-</a:t>
            </a:r>
            <a:r>
              <a:rPr lang="es-ES" sz="3000" b="1" dirty="0" err="1" smtClean="0"/>
              <a:t>yavo</a:t>
            </a:r>
            <a:r>
              <a:rPr lang="es-ES" sz="3000" b="1" dirty="0" smtClean="0"/>
              <a:t> </a:t>
            </a:r>
            <a:r>
              <a:rPr lang="es-ES" sz="3000" b="1" dirty="0" err="1" smtClean="0"/>
              <a:t>shiloh</a:t>
            </a:r>
            <a:r>
              <a:rPr lang="es-ES" sz="3000" b="1" dirty="0" smtClean="0"/>
              <a:t> velo </a:t>
            </a:r>
            <a:r>
              <a:rPr lang="es-ES" sz="3000" b="1" dirty="0" err="1" smtClean="0"/>
              <a:t>yikhat</a:t>
            </a:r>
            <a:r>
              <a:rPr lang="es-ES" sz="3000" b="1" dirty="0" smtClean="0"/>
              <a:t> </a:t>
            </a:r>
            <a:r>
              <a:rPr lang="es-ES" sz="3000" b="1" dirty="0" err="1" smtClean="0"/>
              <a:t>amim</a:t>
            </a:r>
            <a:r>
              <a:rPr lang="es-ES" sz="3000" b="1" dirty="0" smtClean="0"/>
              <a:t>.</a:t>
            </a:r>
            <a:endParaRPr lang="es-ES" sz="3000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Midrash Tanjumá, Vayejí 10:16</a:t>
            </a:r>
          </a:p>
          <a:p>
            <a:r>
              <a:rPr lang="es-ES" dirty="0" smtClean="0"/>
              <a:t>Él es aquel por quien los pueblos se reunirán, -La palabra </a:t>
            </a:r>
            <a:r>
              <a:rPr lang="es-ES" b="1" i="1" dirty="0" err="1" smtClean="0"/>
              <a:t>yikhat</a:t>
            </a:r>
            <a:r>
              <a:rPr lang="es-ES" dirty="0" smtClean="0"/>
              <a:t> (“obediencia”) se toma como si estuviera relacionada con el hebreo </a:t>
            </a:r>
            <a:r>
              <a:rPr lang="es-ES" b="1" i="1" dirty="0" err="1" smtClean="0"/>
              <a:t>mitkahalim</a:t>
            </a:r>
            <a:r>
              <a:rPr lang="es-ES" dirty="0" smtClean="0"/>
              <a:t> ("armar").- como está dicho: La raíz de </a:t>
            </a:r>
            <a:r>
              <a:rPr lang="es-ES" dirty="0" err="1" smtClean="0"/>
              <a:t>Isaí</a:t>
            </a:r>
            <a:r>
              <a:rPr lang="es-ES" dirty="0" smtClean="0"/>
              <a:t>, que está por estandarte de los pueblos, a él buscarán las naciones </a:t>
            </a:r>
            <a:r>
              <a:rPr lang="es-ES" sz="2000" b="1" dirty="0" smtClean="0"/>
              <a:t>(Isaías 11:10)</a:t>
            </a:r>
            <a:endParaRPr lang="es-ES" b="1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Bereshit Rabá 99: 8</a:t>
            </a:r>
          </a:p>
          <a:p>
            <a:r>
              <a:rPr lang="es-ES" dirty="0" smtClean="0"/>
              <a:t>... "Hasta que llegue a Silo" - aquel para quien el reino es suyo (</a:t>
            </a:r>
            <a:r>
              <a:rPr lang="es-ES" b="1" dirty="0" err="1" smtClean="0"/>
              <a:t>shelo</a:t>
            </a:r>
            <a:r>
              <a:rPr lang="es-ES" dirty="0" smtClean="0"/>
              <a:t>); "y para él será una reunión de pueblos", a quien acudirán las naciones del mundo, como se dice </a:t>
            </a:r>
            <a:r>
              <a:rPr lang="es-ES" sz="2000" b="1" dirty="0" smtClean="0"/>
              <a:t>(Isaías 11:10)</a:t>
            </a:r>
            <a:r>
              <a:rPr lang="es-ES" dirty="0" smtClean="0"/>
              <a:t>, "el linaje de </a:t>
            </a:r>
            <a:r>
              <a:rPr lang="es-ES" dirty="0" err="1" smtClean="0"/>
              <a:t>Isaí</a:t>
            </a:r>
            <a:r>
              <a:rPr lang="es-ES" dirty="0" smtClean="0"/>
              <a:t> que ha permanecido en pie se convertirá en un estandarte para los pueblos —Las naciones buscarán su consejo "...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Targum Jonathan sobre Isaías 11:11</a:t>
            </a:r>
          </a:p>
          <a:p>
            <a:r>
              <a:rPr lang="es-ES" dirty="0" smtClean="0"/>
              <a:t>Y sucederá en ese tiempo, que el Señor agregará por segunda vez su poder para redimir al resto de su pueblo, que quedará de Asiria, de Egipto, de </a:t>
            </a:r>
            <a:r>
              <a:rPr lang="es-ES" dirty="0" err="1" smtClean="0"/>
              <a:t>Patros</a:t>
            </a:r>
            <a:r>
              <a:rPr lang="es-ES" dirty="0" smtClean="0"/>
              <a:t>, de la India y de </a:t>
            </a:r>
            <a:r>
              <a:rPr lang="es-ES" dirty="0" err="1" smtClean="0"/>
              <a:t>Elam</a:t>
            </a:r>
            <a:r>
              <a:rPr lang="es-ES" dirty="0" smtClean="0"/>
              <a:t>, de Babilonia, de </a:t>
            </a:r>
            <a:r>
              <a:rPr lang="es-ES" dirty="0" err="1" smtClean="0"/>
              <a:t>Hamat</a:t>
            </a:r>
            <a:r>
              <a:rPr lang="es-ES" dirty="0" smtClean="0"/>
              <a:t> y de las islas del mar.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Bamidbar </a:t>
            </a:r>
            <a:r>
              <a:rPr lang="es-ES" sz="2400" b="1" dirty="0" err="1" smtClean="0"/>
              <a:t>Rabah</a:t>
            </a:r>
            <a:r>
              <a:rPr lang="es-ES" sz="2400" b="1" dirty="0" smtClean="0"/>
              <a:t> 13: 5</a:t>
            </a:r>
          </a:p>
          <a:p>
            <a:r>
              <a:rPr lang="es-ES" dirty="0" smtClean="0"/>
              <a:t>E-lohim es conocido en Yehudah [en Israel Su Nombre es grande] (Sal. 76: 2), </a:t>
            </a:r>
          </a:p>
          <a:p>
            <a:r>
              <a:rPr lang="es-ES" dirty="0" smtClean="0"/>
              <a:t>Rabí Yehudah bar </a:t>
            </a:r>
            <a:r>
              <a:rPr lang="es-ES" dirty="0" err="1" smtClean="0"/>
              <a:t>Ilai</a:t>
            </a:r>
            <a:r>
              <a:rPr lang="es-ES" dirty="0" smtClean="0"/>
              <a:t> dijo: Cuando Israel estaba en el mar, las tribus estaban discutiendo entre sí. </a:t>
            </a:r>
          </a:p>
          <a:p>
            <a:r>
              <a:rPr lang="es-ES" dirty="0" smtClean="0"/>
              <a:t>Una tribu dijo: 'Bajaré primero [al mar]', y la otra tribu dijo: 'Bajaré primero'.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Bamidbar </a:t>
            </a:r>
            <a:r>
              <a:rPr lang="es-ES" sz="2400" b="1" dirty="0" err="1" smtClean="0"/>
              <a:t>Rabah</a:t>
            </a:r>
            <a:r>
              <a:rPr lang="es-ES" sz="2400" b="1" dirty="0" smtClean="0"/>
              <a:t> 13: 5</a:t>
            </a:r>
          </a:p>
          <a:p>
            <a:r>
              <a:rPr lang="es-ES" dirty="0" err="1" smtClean="0"/>
              <a:t>Najshon</a:t>
            </a:r>
            <a:r>
              <a:rPr lang="es-ES" dirty="0" smtClean="0"/>
              <a:t> saltó primero a las olas del mar y descendió, y David dijo sobre él: "Líbrame, oh Dios, porque las aguas me han llegado al cuello". </a:t>
            </a:r>
          </a:p>
          <a:p>
            <a:r>
              <a:rPr lang="es-ES" dirty="0" smtClean="0"/>
              <a:t>Dijo el Santo de la Bendición a Moshe: ¡¿Mi amado se está hundiendo en el mar y tú estás orando ?! '¡Dile a los israelitas que se vayan!' (Éxodo 14:15)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Bamidbar </a:t>
            </a:r>
            <a:r>
              <a:rPr lang="es-ES" sz="2400" b="1" dirty="0" err="1" smtClean="0"/>
              <a:t>Rabah</a:t>
            </a:r>
            <a:r>
              <a:rPr lang="es-ES" sz="2400" b="1" dirty="0" smtClean="0"/>
              <a:t> 13: 5</a:t>
            </a:r>
          </a:p>
          <a:p>
            <a:r>
              <a:rPr lang="es-ES" dirty="0" smtClean="0"/>
              <a:t>Esto es 'E-lohim es conocido en Yehudah', y por lo tanto el Santo de Bendición aumentó el nombre de </a:t>
            </a:r>
            <a:r>
              <a:rPr lang="es-ES" dirty="0" err="1" smtClean="0"/>
              <a:t>Najshón</a:t>
            </a:r>
            <a:r>
              <a:rPr lang="es-ES" dirty="0" smtClean="0"/>
              <a:t> entre Israel, que merecía ser el primero para traer ofrendas [para el Mishkán], como dice: 'Y el que traía el primer día, etc.' - esto es 'y en Israel su nombre se hizo grande'.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Bamidbar </a:t>
            </a:r>
            <a:r>
              <a:rPr lang="es-ES" sz="2400" b="1" dirty="0" err="1" smtClean="0"/>
              <a:t>Rabah</a:t>
            </a:r>
            <a:r>
              <a:rPr lang="es-ES" sz="2400" b="1" dirty="0" smtClean="0"/>
              <a:t> 13: 5</a:t>
            </a:r>
          </a:p>
          <a:p>
            <a:r>
              <a:rPr lang="es-ES" dirty="0" smtClean="0"/>
              <a:t>Ellos le dijeron: ¡dijimos nuestro, ahora tú dices el tuyo! </a:t>
            </a:r>
          </a:p>
          <a:p>
            <a:r>
              <a:rPr lang="es-ES" dirty="0" smtClean="0"/>
              <a:t>Él les dijo: en todas partes donde se usa la frase 'y será' indica alegría. "Y será en ese día que las montañas gotearán de vino. .. "(Yoel 4:18)" </a:t>
            </a:r>
          </a:p>
          <a:p>
            <a:r>
              <a:rPr lang="es-ES" dirty="0" smtClean="0"/>
              <a:t>Y será en ese día que el agua viva saldrá de Jerusalén ... "(Zacarías 14: 8)"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Bamidbar </a:t>
            </a:r>
            <a:r>
              <a:rPr lang="es-ES" sz="2400" b="1" dirty="0" err="1" smtClean="0"/>
              <a:t>Rabah</a:t>
            </a:r>
            <a:r>
              <a:rPr lang="es-ES" sz="2400" b="1" dirty="0" smtClean="0"/>
              <a:t> 13: 5</a:t>
            </a:r>
          </a:p>
          <a:p>
            <a:r>
              <a:rPr lang="es-ES" dirty="0" smtClean="0"/>
              <a:t>Y será que en ese día, el Señor continuará…” </a:t>
            </a:r>
            <a:r>
              <a:rPr lang="es-ES" sz="2000" b="1" dirty="0" smtClean="0"/>
              <a:t>(Isaías 11:11)</a:t>
            </a:r>
            <a:endParaRPr lang="es-ES" b="1" dirty="0" smtClean="0"/>
          </a:p>
          <a:p>
            <a:r>
              <a:rPr lang="es-ES" dirty="0" smtClean="0"/>
              <a:t>“Y acontecerá que en ese día un hombre mantendrá con vida una novilla de la manada…” </a:t>
            </a:r>
            <a:r>
              <a:rPr lang="es-ES" sz="2000" b="1" dirty="0" smtClean="0"/>
              <a:t>(Isaías 7:21)</a:t>
            </a:r>
            <a:endParaRPr lang="es-ES" b="1" dirty="0" smtClean="0"/>
          </a:p>
          <a:p>
            <a:r>
              <a:rPr lang="es-ES" dirty="0" smtClean="0"/>
              <a:t>“Y será en ese día, que un gran shofar sea ​​sonado...“ </a:t>
            </a:r>
            <a:r>
              <a:rPr lang="es-ES" sz="2000" b="1" dirty="0" smtClean="0"/>
              <a:t>(Isaías 27:13)</a:t>
            </a:r>
            <a:endParaRPr lang="es-ES" b="1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Bamidbar </a:t>
            </a:r>
            <a:r>
              <a:rPr lang="es-ES" sz="2400" b="1" dirty="0" err="1" smtClean="0"/>
              <a:t>Rabah</a:t>
            </a:r>
            <a:r>
              <a:rPr lang="es-ES" sz="2400" b="1" dirty="0" smtClean="0"/>
              <a:t> 13: 5</a:t>
            </a:r>
          </a:p>
          <a:p>
            <a:r>
              <a:rPr lang="es-ES" dirty="0" smtClean="0"/>
              <a:t>"Y será que todo sobreviviente estará en Sion...“ </a:t>
            </a:r>
            <a:r>
              <a:rPr lang="es-ES" sz="2000" b="1" dirty="0" smtClean="0"/>
              <a:t>(Isaías 4: 3) </a:t>
            </a:r>
          </a:p>
          <a:p>
            <a:r>
              <a:rPr lang="es-ES" dirty="0" smtClean="0"/>
              <a:t>Pero también está escrito "...y estaba cuando Jerusalén fue tomada". </a:t>
            </a:r>
            <a:r>
              <a:rPr lang="es-ES" sz="2000" b="1" dirty="0" smtClean="0"/>
              <a:t>(Jeremías 38:28) </a:t>
            </a:r>
            <a:endParaRPr lang="es-ES" b="1" dirty="0" smtClean="0"/>
          </a:p>
          <a:p>
            <a:r>
              <a:rPr lang="es-ES" dirty="0" smtClean="0"/>
              <a:t>Él les respondió: Esto también es gozo y no tristeza, porque en ese mismo día nació el consolador y en ese mismo día Israel recibió plena recompensa por todos sus pecados.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 smtClean="0"/>
              <a:t>Dice el pasuk 12: ‘Alzará estandarte a las naciones, reunirá a los desterrados de Israel, y reunirá a los dispersos de Judá de los cuatro confines de la tierra’.</a:t>
            </a:r>
          </a:p>
          <a:p>
            <a:r>
              <a:rPr lang="es-ES" sz="2400" b="1" dirty="0" smtClean="0"/>
              <a:t>Bamidbar Rabá 23:14</a:t>
            </a:r>
          </a:p>
          <a:p>
            <a:r>
              <a:rPr lang="es-ES" sz="2000" b="1" dirty="0" smtClean="0"/>
              <a:t>14 (Núm. 35:11) </a:t>
            </a:r>
            <a:r>
              <a:rPr lang="es-ES" dirty="0" smtClean="0"/>
              <a:t>“Os abasteceréis de ciudades”: Y está escrito </a:t>
            </a:r>
            <a:r>
              <a:rPr lang="es-ES" sz="2000" b="1" dirty="0" smtClean="0"/>
              <a:t>(en Núm. 35: 13-14), </a:t>
            </a:r>
            <a:r>
              <a:rPr lang="es-ES" dirty="0" smtClean="0"/>
              <a:t>“seis ciudades de refugio habrá para vosotros. Las tres ciudades".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 smtClean="0"/>
              <a:t>Las tres en la Tierra de Israel estaban en Occidente; y las otras tres estaban al otro lado del Jordán en el este [en la tierra de] los hijos de Rubén, de los hijos de Gad y la mitad de la tribu de Manasés, como se dice </a:t>
            </a:r>
            <a:r>
              <a:rPr lang="es-ES" sz="2000" b="1" dirty="0" smtClean="0"/>
              <a:t>(en Deut. 4:43), </a:t>
            </a:r>
            <a:r>
              <a:rPr lang="es-ES" dirty="0" smtClean="0"/>
              <a:t>“</a:t>
            </a:r>
            <a:r>
              <a:rPr lang="es-ES" dirty="0" err="1" smtClean="0"/>
              <a:t>Bezer</a:t>
            </a:r>
            <a:r>
              <a:rPr lang="es-ES" dirty="0" smtClean="0"/>
              <a:t>, en el desierto [...] ". </a:t>
            </a:r>
          </a:p>
          <a:p>
            <a:r>
              <a:rPr lang="es-ES" dirty="0" smtClean="0"/>
              <a:t>R. Johanan dijo, (</a:t>
            </a:r>
            <a:r>
              <a:rPr lang="es-ES" dirty="0" err="1" smtClean="0"/>
              <a:t>ibid.</a:t>
            </a:r>
            <a:r>
              <a:rPr lang="es-ES" dirty="0" smtClean="0"/>
              <a:t>,)” '</a:t>
            </a:r>
            <a:r>
              <a:rPr lang="es-ES" dirty="0" err="1" smtClean="0"/>
              <a:t>Bezer</a:t>
            </a:r>
            <a:r>
              <a:rPr lang="es-ES" dirty="0" smtClean="0"/>
              <a:t>, en el desierto [...],' sí ven?, había tres en el Este.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 smtClean="0"/>
              <a:t>Y las tres del occidente estaban en Hebrón de Judá, y Siquem de Efraín, que es </a:t>
            </a:r>
            <a:r>
              <a:rPr lang="es-ES" dirty="0" err="1" smtClean="0"/>
              <a:t>Napolin</a:t>
            </a:r>
            <a:r>
              <a:rPr lang="es-ES" dirty="0" smtClean="0"/>
              <a:t> (Nablus), y Cadesh en Galilea de la tribu de Neftalí”.</a:t>
            </a:r>
          </a:p>
          <a:p>
            <a:r>
              <a:rPr lang="es-ES" dirty="0" smtClean="0"/>
              <a:t>Moisés repartió [la tierra] para los rubenitas, los </a:t>
            </a:r>
            <a:r>
              <a:rPr lang="es-ES" dirty="0" err="1" smtClean="0"/>
              <a:t>gaditas</a:t>
            </a:r>
            <a:r>
              <a:rPr lang="es-ES" dirty="0" smtClean="0"/>
              <a:t> y la media tribu de Manasés, y apartó tres ciudades de ellos, como se dice </a:t>
            </a:r>
            <a:r>
              <a:rPr lang="es-ES" sz="2000" b="1" dirty="0" smtClean="0"/>
              <a:t>(en Deuteronomio 4:41): </a:t>
            </a:r>
            <a:r>
              <a:rPr lang="es-ES" dirty="0" smtClean="0"/>
              <a:t>“Entonces Moisés apartó tres ciudades”.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 smtClean="0"/>
              <a:t>Pero Josué repartió [tierra] entre todas las tribus, y dio cuarenta y ocho ciudades a los levitas; los sacerdotes tomaron trece, y el resto fue a los [otros] levitas, y las tres ciudades de refugio entraron en su suerte. </a:t>
            </a:r>
          </a:p>
          <a:p>
            <a:r>
              <a:rPr lang="es-ES" dirty="0" smtClean="0"/>
              <a:t>Y la tribu de Leví no tomó una porción de la tierra, como se dice (Jos. 12:33), “Pero Moisés no asignó [porción] a la tribu de Leví”.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 smtClean="0"/>
              <a:t>¿Por qué? [Porque </a:t>
            </a:r>
            <a:r>
              <a:rPr lang="es-ES" sz="2000" b="1" dirty="0" smtClean="0"/>
              <a:t>(como en Deuteronomio 18: 1)</a:t>
            </a:r>
            <a:r>
              <a:rPr lang="es-ES" dirty="0" smtClean="0"/>
              <a:t>,] "las ofrendas de fuego del Señor y su porción comerán". </a:t>
            </a:r>
          </a:p>
          <a:p>
            <a:r>
              <a:rPr lang="es-ES" dirty="0" smtClean="0"/>
              <a:t>Encontrará que Senaquerib exilió a Israel en tres exilios.</a:t>
            </a:r>
          </a:p>
          <a:p>
            <a:r>
              <a:rPr lang="es-ES" dirty="0" smtClean="0"/>
              <a:t>Primero, exilió a los rubenitas, a los </a:t>
            </a:r>
            <a:r>
              <a:rPr lang="es-ES" dirty="0" err="1" smtClean="0"/>
              <a:t>gaditas</a:t>
            </a:r>
            <a:r>
              <a:rPr lang="es-ES" dirty="0" smtClean="0"/>
              <a:t> y a la mitad de la tribu de Manasés. </a:t>
            </a:r>
          </a:p>
          <a:p>
            <a:r>
              <a:rPr lang="es-ES" dirty="0" smtClean="0"/>
              <a:t>En segundo lugar, [vino] la tribu de Zabulón y la tribu de Neftalí, como se dice </a:t>
            </a:r>
            <a:r>
              <a:rPr lang="es-ES" sz="2000" b="1" dirty="0" smtClean="0"/>
              <a:t>(en Isaías 8:23), </a:t>
            </a:r>
            <a:endParaRPr lang="es-ES" b="1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 smtClean="0"/>
              <a:t>(en Isaías 8:23), “en el tiempo anterior humilló la tierra de Zabulón y la tierra de Neftalí”. </a:t>
            </a:r>
          </a:p>
          <a:p>
            <a:r>
              <a:rPr lang="es-ES" dirty="0" smtClean="0"/>
              <a:t>En tercer lugar, exilió al resto de las tribus, como se ha dicho (</a:t>
            </a:r>
            <a:r>
              <a:rPr lang="es-ES" dirty="0" err="1" smtClean="0"/>
              <a:t>ibid.</a:t>
            </a:r>
            <a:r>
              <a:rPr lang="es-ES" dirty="0" smtClean="0"/>
              <a:t>, Cont.), “Y luego afligió (</a:t>
            </a:r>
            <a:r>
              <a:rPr lang="es-ES" b="1" i="1" dirty="0" err="1" smtClean="0"/>
              <a:t>hikhbid</a:t>
            </a:r>
            <a:r>
              <a:rPr lang="es-ES" dirty="0" smtClean="0"/>
              <a:t>)”. </a:t>
            </a:r>
          </a:p>
          <a:p>
            <a:r>
              <a:rPr lang="es-ES" dirty="0" smtClean="0"/>
              <a:t>Las barrió (</a:t>
            </a:r>
            <a:r>
              <a:rPr lang="es-ES" b="1" i="1" dirty="0" err="1" smtClean="0"/>
              <a:t>hikhbid</a:t>
            </a:r>
            <a:r>
              <a:rPr lang="es-ES" dirty="0" smtClean="0"/>
              <a:t>) como [con] una escoba (</a:t>
            </a:r>
            <a:r>
              <a:rPr lang="es-ES" b="1" i="1" dirty="0" err="1" smtClean="0"/>
              <a:t>makhbed</a:t>
            </a:r>
            <a:r>
              <a:rPr lang="es-ES" dirty="0" smtClean="0"/>
              <a:t>).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 smtClean="0"/>
              <a:t>Nabucodonosor también llevó a cabo tres exilios con las tribus de Judá y Benjamín. </a:t>
            </a:r>
          </a:p>
          <a:p>
            <a:r>
              <a:rPr lang="es-ES" dirty="0" smtClean="0"/>
              <a:t>En el primero exilió a Joacim [y] en el segundo, Joaquín. </a:t>
            </a:r>
          </a:p>
          <a:p>
            <a:r>
              <a:rPr lang="es-ES" dirty="0" smtClean="0"/>
              <a:t>¿Qué hizo él? Lo ató en su carruaje y [allí] se hizo querido para él.</a:t>
            </a:r>
          </a:p>
          <a:p>
            <a:r>
              <a:rPr lang="es-ES" dirty="0" smtClean="0"/>
              <a:t>Así se dice: “He aquí, te envío como a una reina madre”.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 smtClean="0"/>
              <a:t>Así como uno honra a la reina madre, así Nabuzaradán actuó hacia él. </a:t>
            </a:r>
          </a:p>
          <a:p>
            <a:r>
              <a:rPr lang="es-ES" dirty="0" smtClean="0"/>
              <a:t>Entonces Nabuzaradán exilió a Sedequías, por un total de tres exilios. </a:t>
            </a:r>
          </a:p>
          <a:p>
            <a:r>
              <a:rPr lang="es-ES" dirty="0" smtClean="0"/>
              <a:t>¿De dónde sabemos que Nabucodonosor fue un emperador mundial? Como exilió a estos a aquí y a los de allá, y exilió a Israel a Babilonia, y a los de Babilonia a la Tierra de Israel.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 smtClean="0"/>
              <a:t>El Santo, bendito sea, dijo: “En este mundo Israel ha ido al destierro y se ha extendido entre las puertas del mundo, a causa de las iniquidades; pero en el futuro por venir </a:t>
            </a:r>
            <a:r>
              <a:rPr lang="es-ES" sz="2000" b="1" dirty="0" smtClean="0"/>
              <a:t>(según Deut. 30: 4), </a:t>
            </a:r>
            <a:r>
              <a:rPr lang="es-ES" dirty="0" smtClean="0"/>
              <a:t>"Si tu destierro es hasta el fin de los cielos, de allí te reunirá el Señor tu Dios, y de allí te hará volver". </a:t>
            </a:r>
          </a:p>
          <a:p>
            <a:r>
              <a:rPr lang="es-ES" dirty="0" smtClean="0"/>
              <a:t>También dice </a:t>
            </a:r>
            <a:r>
              <a:rPr lang="es-ES" sz="2000" b="1" dirty="0" smtClean="0"/>
              <a:t>(en Isaías 11:12), </a:t>
            </a:r>
            <a:r>
              <a:rPr lang="es-ES" dirty="0" smtClean="0"/>
              <a:t>"y él reunirá a los dispersos de Judá […]".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 smtClean="0"/>
              <a:t>Y dice </a:t>
            </a:r>
            <a:r>
              <a:rPr lang="es-ES" sz="2000" b="1" dirty="0" smtClean="0"/>
              <a:t>(en Isaías 31:11), </a:t>
            </a:r>
            <a:r>
              <a:rPr lang="es-ES" dirty="0" smtClean="0"/>
              <a:t>“Y los redimidos del Señor volverán y vendrán a Sion con cánticos. </a:t>
            </a:r>
          </a:p>
          <a:p>
            <a:r>
              <a:rPr lang="es-ES" dirty="0" smtClean="0"/>
              <a:t>El gozo eterno estará sobre sus cabezas, obtendrán gozo y alegría, mientras que el dolor y el suspiro huirán".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Akeidat Itzjak 72: 1: 7</a:t>
            </a:r>
          </a:p>
          <a:p>
            <a:r>
              <a:rPr lang="es-ES" dirty="0" smtClean="0"/>
              <a:t>Las muchas banderas que los judíos desplegaron en el desierto serán reemplazadas en tiempos mesiánicos por una sola bandera que simboliza "Una nación, un Dios". </a:t>
            </a:r>
            <a:r>
              <a:rPr lang="es-ES" sz="2000" dirty="0" smtClean="0"/>
              <a:t>(compárese con Isaías 11, 12-13) </a:t>
            </a:r>
            <a:endParaRPr lang="es-ES" dirty="0" smtClean="0"/>
          </a:p>
          <a:p>
            <a:r>
              <a:rPr lang="es-ES" dirty="0" smtClean="0"/>
              <a:t>Efrayim, aunque el "mayor", cuyo campamento en el desierto estaba detrás del tabernáculo,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72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Akeidat Itzjak 72: 1: 7</a:t>
            </a:r>
          </a:p>
          <a:p>
            <a:r>
              <a:rPr lang="es-ES" sz="3000" dirty="0" smtClean="0"/>
              <a:t>Pero, aunque albergaba resentimiento por ese hecho, ya no tendrá motivo para tal resentimiento. Una sola bandera servirá a toda la nación por igual. Ya no habrá necesidad de tener símbolos visibles para ayudar a concentrarse en la presencia de Dios,. </a:t>
            </a:r>
          </a:p>
          <a:p>
            <a:r>
              <a:rPr lang="es-ES" sz="3000" dirty="0" smtClean="0"/>
              <a:t>La rivalidad entre varias partes de la nación, es decir, Yehudá y Efrayim cesará en ese momento.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5"/>
              </a:rPr>
              <a:t>https://www.chabad.org/kabbalah/article_cdo/aid/719328/jewish/He-Who-Steals.htm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https://www.chabad.org/kabbalah/article_cdo/aid/380377/jewish/The-Heart-and-Its-Energy.htm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</a:rPr>
              <a:t>https</a:t>
            </a:r>
            <a:r>
              <a:rPr lang="es-CO" sz="1000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</a:rPr>
              <a:t>://www.rabbidavidcooper.com/cooper-print-index/2010/11/8/2358-five-dimensions-of-the-soul.html</a:t>
            </a: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Reservados Shalom Haverim Org</a:t>
            </a:r>
            <a:endParaRPr sz="28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7"/>
              </a:rPr>
              <a:t>http://www.shalomhaverim.org</a:t>
            </a:r>
            <a:endParaRPr sz="32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32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12 Elul,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5780  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Septiembre 1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2020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87529</TotalTime>
  <Words>2222</Words>
  <Application>Microsoft Office PowerPoint</Application>
  <PresentationFormat>Presentación en pantalla (4:3)</PresentationFormat>
  <Paragraphs>211</Paragraphs>
  <Slides>38</Slides>
  <Notes>38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39" baseType="lpstr">
      <vt:lpstr>Office Theme</vt:lpstr>
      <vt:lpstr> </vt:lpstr>
      <vt:lpstr>Estudios del Tanaj –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.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ESTUDIOS DEL TANAJ 72  Yeshayahu 11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Windows User</cp:lastModifiedBy>
  <cp:revision>531</cp:revision>
  <dcterms:modified xsi:type="dcterms:W3CDTF">2020-09-15T20:03:43Z</dcterms:modified>
</cp:coreProperties>
</file>