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5"/>
  </p:notesMasterIdLst>
  <p:handoutMasterIdLst>
    <p:handoutMasterId r:id="rId36"/>
  </p:handoutMasterIdLst>
  <p:sldIdLst>
    <p:sldId id="256" r:id="rId2"/>
    <p:sldId id="548" r:id="rId3"/>
    <p:sldId id="1094" r:id="rId4"/>
    <p:sldId id="1095" r:id="rId5"/>
    <p:sldId id="1096" r:id="rId6"/>
    <p:sldId id="1097" r:id="rId7"/>
    <p:sldId id="1077" r:id="rId8"/>
    <p:sldId id="1098" r:id="rId9"/>
    <p:sldId id="1099" r:id="rId10"/>
    <p:sldId id="1100" r:id="rId11"/>
    <p:sldId id="1101" r:id="rId12"/>
    <p:sldId id="1109" r:id="rId13"/>
    <p:sldId id="1110" r:id="rId14"/>
    <p:sldId id="1111" r:id="rId15"/>
    <p:sldId id="1112" r:id="rId16"/>
    <p:sldId id="1113" r:id="rId17"/>
    <p:sldId id="1114" r:id="rId18"/>
    <p:sldId id="1115" r:id="rId19"/>
    <p:sldId id="1078" r:id="rId20"/>
    <p:sldId id="1102" r:id="rId21"/>
    <p:sldId id="1103" r:id="rId22"/>
    <p:sldId id="1052" r:id="rId23"/>
    <p:sldId id="1104" r:id="rId24"/>
    <p:sldId id="1105" r:id="rId25"/>
    <p:sldId id="1106" r:id="rId26"/>
    <p:sldId id="1107" r:id="rId27"/>
    <p:sldId id="1089" r:id="rId28"/>
    <p:sldId id="1108" r:id="rId29"/>
    <p:sldId id="1117" r:id="rId30"/>
    <p:sldId id="1118" r:id="rId31"/>
    <p:sldId id="860" r:id="rId32"/>
    <p:sldId id="1116" r:id="rId33"/>
    <p:sldId id="626" r:id="rId34"/>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080808"/>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1" autoAdjust="0"/>
    <p:restoredTop sz="94660"/>
  </p:normalViewPr>
  <p:slideViewPr>
    <p:cSldViewPr>
      <p:cViewPr varScale="1">
        <p:scale>
          <a:sx n="86" d="100"/>
          <a:sy n="86" d="100"/>
        </p:scale>
        <p:origin x="-1626" y="-90"/>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3/16/2017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31</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32</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33</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386a"/><Relationship Id="rId13" Type="http://schemas.openxmlformats.org/officeDocument/2006/relationships/hyperlink" Target="#386a"/><Relationship Id="rId3" Type="http://schemas.openxmlformats.org/officeDocument/2006/relationships/image" Target="../media/image2.png"/><Relationship Id="rId7" Type="http://schemas.openxmlformats.org/officeDocument/2006/relationships/hyperlink" Target="#386a"/><Relationship Id="rId12" Type="http://schemas.openxmlformats.org/officeDocument/2006/relationships/hyperlink" Target="#386a"/><Relationship Id="rId2" Type="http://schemas.openxmlformats.org/officeDocument/2006/relationships/notesSlide" Target="../notesSlides/notesSlide12.xml"/><Relationship Id="rId16" Type="http://schemas.openxmlformats.org/officeDocument/2006/relationships/hyperlink" Target="#386a"/><Relationship Id="rId1" Type="http://schemas.openxmlformats.org/officeDocument/2006/relationships/slideLayout" Target="../slideLayouts/slideLayout2.xml"/><Relationship Id="rId6" Type="http://schemas.openxmlformats.org/officeDocument/2006/relationships/hyperlink" Target="#386a"/><Relationship Id="rId11" Type="http://schemas.openxmlformats.org/officeDocument/2006/relationships/hyperlink" Target="#386a"/><Relationship Id="rId5" Type="http://schemas.openxmlformats.org/officeDocument/2006/relationships/hyperlink" Target="#386a"/><Relationship Id="rId15" Type="http://schemas.openxmlformats.org/officeDocument/2006/relationships/hyperlink" Target="#386a"/><Relationship Id="rId10" Type="http://schemas.openxmlformats.org/officeDocument/2006/relationships/hyperlink" Target="#386a"/><Relationship Id="rId4" Type="http://schemas.openxmlformats.org/officeDocument/2006/relationships/hyperlink" Target="#386a"/><Relationship Id="rId9" Type="http://schemas.openxmlformats.org/officeDocument/2006/relationships/hyperlink" Target="#386a"/><Relationship Id="rId14" Type="http://schemas.openxmlformats.org/officeDocument/2006/relationships/hyperlink" Target="#386a"/></Relationships>
</file>

<file path=ppt/slides/_rels/slide13.xml.rels><?xml version="1.0" encoding="UTF-8" standalone="yes"?>
<Relationships xmlns="http://schemas.openxmlformats.org/package/2006/relationships"><Relationship Id="rId8" Type="http://schemas.openxmlformats.org/officeDocument/2006/relationships/hyperlink" Target="#386a"/><Relationship Id="rId13" Type="http://schemas.openxmlformats.org/officeDocument/2006/relationships/hyperlink" Target="#386a"/><Relationship Id="rId3" Type="http://schemas.openxmlformats.org/officeDocument/2006/relationships/image" Target="../media/image2.png"/><Relationship Id="rId7" Type="http://schemas.openxmlformats.org/officeDocument/2006/relationships/hyperlink" Target="#386a"/><Relationship Id="rId12" Type="http://schemas.openxmlformats.org/officeDocument/2006/relationships/hyperlink" Target="#386a"/><Relationship Id="rId2" Type="http://schemas.openxmlformats.org/officeDocument/2006/relationships/notesSlide" Target="../notesSlides/notesSlide13.xml"/><Relationship Id="rId16" Type="http://schemas.openxmlformats.org/officeDocument/2006/relationships/hyperlink" Target="#386a"/><Relationship Id="rId1" Type="http://schemas.openxmlformats.org/officeDocument/2006/relationships/slideLayout" Target="../slideLayouts/slideLayout2.xml"/><Relationship Id="rId6" Type="http://schemas.openxmlformats.org/officeDocument/2006/relationships/hyperlink" Target="#386a"/><Relationship Id="rId11" Type="http://schemas.openxmlformats.org/officeDocument/2006/relationships/hyperlink" Target="#386a"/><Relationship Id="rId5" Type="http://schemas.openxmlformats.org/officeDocument/2006/relationships/hyperlink" Target="#386a"/><Relationship Id="rId15" Type="http://schemas.openxmlformats.org/officeDocument/2006/relationships/hyperlink" Target="#386a"/><Relationship Id="rId10" Type="http://schemas.openxmlformats.org/officeDocument/2006/relationships/hyperlink" Target="#386a"/><Relationship Id="rId4" Type="http://schemas.openxmlformats.org/officeDocument/2006/relationships/hyperlink" Target="#386a"/><Relationship Id="rId9" Type="http://schemas.openxmlformats.org/officeDocument/2006/relationships/hyperlink" Target="#386a"/><Relationship Id="rId14" Type="http://schemas.openxmlformats.org/officeDocument/2006/relationships/hyperlink" Target="#386a"/></Relationships>
</file>

<file path=ppt/slides/_rels/slide14.xml.rels><?xml version="1.0" encoding="UTF-8" standalone="yes"?>
<Relationships xmlns="http://schemas.openxmlformats.org/package/2006/relationships"><Relationship Id="rId8" Type="http://schemas.openxmlformats.org/officeDocument/2006/relationships/hyperlink" Target="#386a"/><Relationship Id="rId13" Type="http://schemas.openxmlformats.org/officeDocument/2006/relationships/hyperlink" Target="#386a"/><Relationship Id="rId3" Type="http://schemas.openxmlformats.org/officeDocument/2006/relationships/image" Target="../media/image2.png"/><Relationship Id="rId7" Type="http://schemas.openxmlformats.org/officeDocument/2006/relationships/hyperlink" Target="#386a"/><Relationship Id="rId12" Type="http://schemas.openxmlformats.org/officeDocument/2006/relationships/hyperlink" Target="#386a"/><Relationship Id="rId2" Type="http://schemas.openxmlformats.org/officeDocument/2006/relationships/notesSlide" Target="../notesSlides/notesSlide14.xml"/><Relationship Id="rId16" Type="http://schemas.openxmlformats.org/officeDocument/2006/relationships/hyperlink" Target="#386a"/><Relationship Id="rId1" Type="http://schemas.openxmlformats.org/officeDocument/2006/relationships/slideLayout" Target="../slideLayouts/slideLayout2.xml"/><Relationship Id="rId6" Type="http://schemas.openxmlformats.org/officeDocument/2006/relationships/hyperlink" Target="#386a"/><Relationship Id="rId11" Type="http://schemas.openxmlformats.org/officeDocument/2006/relationships/hyperlink" Target="#386a"/><Relationship Id="rId5" Type="http://schemas.openxmlformats.org/officeDocument/2006/relationships/hyperlink" Target="#386a"/><Relationship Id="rId15" Type="http://schemas.openxmlformats.org/officeDocument/2006/relationships/hyperlink" Target="#386a"/><Relationship Id="rId10" Type="http://schemas.openxmlformats.org/officeDocument/2006/relationships/hyperlink" Target="#386a"/><Relationship Id="rId4" Type="http://schemas.openxmlformats.org/officeDocument/2006/relationships/hyperlink" Target="#386a"/><Relationship Id="rId9" Type="http://schemas.openxmlformats.org/officeDocument/2006/relationships/hyperlink" Target="#386a"/><Relationship Id="rId14" Type="http://schemas.openxmlformats.org/officeDocument/2006/relationships/hyperlink" Target="#386a"/></Relationships>
</file>

<file path=ppt/slides/_rels/slide15.xml.rels><?xml version="1.0" encoding="UTF-8" standalone="yes"?>
<Relationships xmlns="http://schemas.openxmlformats.org/package/2006/relationships"><Relationship Id="rId8" Type="http://schemas.openxmlformats.org/officeDocument/2006/relationships/hyperlink" Target="#386a"/><Relationship Id="rId13" Type="http://schemas.openxmlformats.org/officeDocument/2006/relationships/hyperlink" Target="#386a"/><Relationship Id="rId3" Type="http://schemas.openxmlformats.org/officeDocument/2006/relationships/image" Target="../media/image2.png"/><Relationship Id="rId7" Type="http://schemas.openxmlformats.org/officeDocument/2006/relationships/hyperlink" Target="#386a"/><Relationship Id="rId12" Type="http://schemas.openxmlformats.org/officeDocument/2006/relationships/hyperlink" Target="#386a"/><Relationship Id="rId2" Type="http://schemas.openxmlformats.org/officeDocument/2006/relationships/notesSlide" Target="../notesSlides/notesSlide15.xml"/><Relationship Id="rId16" Type="http://schemas.openxmlformats.org/officeDocument/2006/relationships/hyperlink" Target="#386a"/><Relationship Id="rId1" Type="http://schemas.openxmlformats.org/officeDocument/2006/relationships/slideLayout" Target="../slideLayouts/slideLayout2.xml"/><Relationship Id="rId6" Type="http://schemas.openxmlformats.org/officeDocument/2006/relationships/hyperlink" Target="#386a"/><Relationship Id="rId11" Type="http://schemas.openxmlformats.org/officeDocument/2006/relationships/hyperlink" Target="#386a"/><Relationship Id="rId5" Type="http://schemas.openxmlformats.org/officeDocument/2006/relationships/hyperlink" Target="#386a"/><Relationship Id="rId15" Type="http://schemas.openxmlformats.org/officeDocument/2006/relationships/hyperlink" Target="#386a"/><Relationship Id="rId10" Type="http://schemas.openxmlformats.org/officeDocument/2006/relationships/hyperlink" Target="#386a"/><Relationship Id="rId4" Type="http://schemas.openxmlformats.org/officeDocument/2006/relationships/hyperlink" Target="#386a"/><Relationship Id="rId9" Type="http://schemas.openxmlformats.org/officeDocument/2006/relationships/hyperlink" Target="#386a"/><Relationship Id="rId14" Type="http://schemas.openxmlformats.org/officeDocument/2006/relationships/hyperlink" Target="#386a"/></Relationships>
</file>

<file path=ppt/slides/_rels/slide16.xml.rels><?xml version="1.0" encoding="UTF-8" standalone="yes"?>
<Relationships xmlns="http://schemas.openxmlformats.org/package/2006/relationships"><Relationship Id="rId8" Type="http://schemas.openxmlformats.org/officeDocument/2006/relationships/hyperlink" Target="#386a"/><Relationship Id="rId13" Type="http://schemas.openxmlformats.org/officeDocument/2006/relationships/hyperlink" Target="#386a"/><Relationship Id="rId3" Type="http://schemas.openxmlformats.org/officeDocument/2006/relationships/image" Target="../media/image2.png"/><Relationship Id="rId7" Type="http://schemas.openxmlformats.org/officeDocument/2006/relationships/hyperlink" Target="#386a"/><Relationship Id="rId12" Type="http://schemas.openxmlformats.org/officeDocument/2006/relationships/hyperlink" Target="#386a"/><Relationship Id="rId2" Type="http://schemas.openxmlformats.org/officeDocument/2006/relationships/notesSlide" Target="../notesSlides/notesSlide16.xml"/><Relationship Id="rId16" Type="http://schemas.openxmlformats.org/officeDocument/2006/relationships/hyperlink" Target="#386a"/><Relationship Id="rId1" Type="http://schemas.openxmlformats.org/officeDocument/2006/relationships/slideLayout" Target="../slideLayouts/slideLayout2.xml"/><Relationship Id="rId6" Type="http://schemas.openxmlformats.org/officeDocument/2006/relationships/hyperlink" Target="#386a"/><Relationship Id="rId11" Type="http://schemas.openxmlformats.org/officeDocument/2006/relationships/hyperlink" Target="#386a"/><Relationship Id="rId5" Type="http://schemas.openxmlformats.org/officeDocument/2006/relationships/hyperlink" Target="#386a"/><Relationship Id="rId15" Type="http://schemas.openxmlformats.org/officeDocument/2006/relationships/hyperlink" Target="#386a"/><Relationship Id="rId10" Type="http://schemas.openxmlformats.org/officeDocument/2006/relationships/hyperlink" Target="#386a"/><Relationship Id="rId4" Type="http://schemas.openxmlformats.org/officeDocument/2006/relationships/hyperlink" Target="#386a"/><Relationship Id="rId9" Type="http://schemas.openxmlformats.org/officeDocument/2006/relationships/hyperlink" Target="#386a"/><Relationship Id="rId14" Type="http://schemas.openxmlformats.org/officeDocument/2006/relationships/hyperlink" Target="#386a"/></Relationships>
</file>

<file path=ppt/slides/_rels/slide17.xml.rels><?xml version="1.0" encoding="UTF-8" standalone="yes"?>
<Relationships xmlns="http://schemas.openxmlformats.org/package/2006/relationships"><Relationship Id="rId8" Type="http://schemas.openxmlformats.org/officeDocument/2006/relationships/hyperlink" Target="#386a"/><Relationship Id="rId13" Type="http://schemas.openxmlformats.org/officeDocument/2006/relationships/hyperlink" Target="#386a"/><Relationship Id="rId3" Type="http://schemas.openxmlformats.org/officeDocument/2006/relationships/image" Target="../media/image2.png"/><Relationship Id="rId7" Type="http://schemas.openxmlformats.org/officeDocument/2006/relationships/hyperlink" Target="#386a"/><Relationship Id="rId12" Type="http://schemas.openxmlformats.org/officeDocument/2006/relationships/hyperlink" Target="#386a"/><Relationship Id="rId2" Type="http://schemas.openxmlformats.org/officeDocument/2006/relationships/notesSlide" Target="../notesSlides/notesSlide17.xml"/><Relationship Id="rId16" Type="http://schemas.openxmlformats.org/officeDocument/2006/relationships/hyperlink" Target="#386a"/><Relationship Id="rId1" Type="http://schemas.openxmlformats.org/officeDocument/2006/relationships/slideLayout" Target="../slideLayouts/slideLayout2.xml"/><Relationship Id="rId6" Type="http://schemas.openxmlformats.org/officeDocument/2006/relationships/hyperlink" Target="#386a"/><Relationship Id="rId11" Type="http://schemas.openxmlformats.org/officeDocument/2006/relationships/hyperlink" Target="#386a"/><Relationship Id="rId5" Type="http://schemas.openxmlformats.org/officeDocument/2006/relationships/hyperlink" Target="#386a"/><Relationship Id="rId15" Type="http://schemas.openxmlformats.org/officeDocument/2006/relationships/hyperlink" Target="#386a"/><Relationship Id="rId10" Type="http://schemas.openxmlformats.org/officeDocument/2006/relationships/hyperlink" Target="#386a"/><Relationship Id="rId4" Type="http://schemas.openxmlformats.org/officeDocument/2006/relationships/hyperlink" Target="#386a"/><Relationship Id="rId9" Type="http://schemas.openxmlformats.org/officeDocument/2006/relationships/hyperlink" Target="#386a"/><Relationship Id="rId14" Type="http://schemas.openxmlformats.org/officeDocument/2006/relationships/hyperlink" Target="#386a"/></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a:solidFill>
                  <a:srgbClr val="000000"/>
                </a:solidFill>
                <a:latin typeface="Calibri" charset="0"/>
                <a:ea typeface="MS Gothic" charset="-128"/>
              </a:rPr>
              <a:t>Parashat</a:t>
            </a:r>
            <a:r>
              <a:rPr lang="en-US" sz="3200" dirty="0">
                <a:solidFill>
                  <a:srgbClr val="000000"/>
                </a:solidFill>
                <a:latin typeface="Calibri" charset="0"/>
                <a:ea typeface="MS Gothic" charset="-128"/>
              </a:rPr>
              <a:t> </a:t>
            </a:r>
            <a:r>
              <a:rPr lang="en-US" sz="3200" dirty="0" smtClean="0">
                <a:solidFill>
                  <a:srgbClr val="000000"/>
                </a:solidFill>
                <a:latin typeface="Calibri" charset="0"/>
                <a:ea typeface="MS Gothic" charset="-128"/>
              </a:rPr>
              <a:t>Shemot </a:t>
            </a:r>
            <a:r>
              <a:rPr lang="en-US" sz="3200" dirty="0" smtClean="0">
                <a:solidFill>
                  <a:srgbClr val="000000"/>
                </a:solidFill>
                <a:latin typeface="Calibri" charset="0"/>
                <a:ea typeface="MS Gothic" charset="-128"/>
              </a:rPr>
              <a:t>Ki </a:t>
            </a:r>
            <a:r>
              <a:rPr lang="en-US" sz="3200" dirty="0" err="1" smtClean="0">
                <a:solidFill>
                  <a:srgbClr val="000000"/>
                </a:solidFill>
                <a:latin typeface="Calibri" charset="0"/>
                <a:ea typeface="MS Gothic" charset="-128"/>
              </a:rPr>
              <a:t>Tisá</a:t>
            </a:r>
            <a:r>
              <a:rPr lang="en-US" sz="3200" dirty="0" smtClean="0">
                <a:solidFill>
                  <a:srgbClr val="000000"/>
                </a:solidFill>
                <a:latin typeface="Calibri" charset="0"/>
                <a:ea typeface="MS Gothic" charset="-128"/>
              </a:rPr>
              <a:t> –</a:t>
            </a:r>
            <a:r>
              <a:rPr lang="en-US" sz="3200" dirty="0" err="1" smtClean="0">
                <a:solidFill>
                  <a:srgbClr val="000000"/>
                </a:solidFill>
                <a:latin typeface="Calibri" charset="0"/>
                <a:ea typeface="MS Gothic" charset="-128"/>
              </a:rPr>
              <a:t>cuando</a:t>
            </a:r>
            <a:r>
              <a:rPr lang="en-US" sz="3200" dirty="0" smtClean="0">
                <a:solidFill>
                  <a:srgbClr val="000000"/>
                </a:solidFill>
                <a:latin typeface="Calibri" charset="0"/>
                <a:ea typeface="MS Gothic" charset="-128"/>
              </a:rPr>
              <a:t> </a:t>
            </a:r>
            <a:r>
              <a:rPr lang="en-US" sz="3200" dirty="0" err="1" smtClean="0">
                <a:solidFill>
                  <a:srgbClr val="000000"/>
                </a:solidFill>
                <a:latin typeface="Calibri" charset="0"/>
                <a:ea typeface="MS Gothic" charset="-128"/>
              </a:rPr>
              <a:t>formes</a:t>
            </a:r>
            <a:r>
              <a:rPr lang="en-US" sz="3200" dirty="0" smtClean="0">
                <a:solidFill>
                  <a:srgbClr val="000000"/>
                </a:solidFill>
                <a:latin typeface="Calibri" charset="0"/>
                <a:ea typeface="MS Gothic" charset="-128"/>
              </a:rPr>
              <a:t>-</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Por qué resplandecía el rostro de Moisés?</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a:t>
            </a:r>
            <a:r>
              <a:rPr lang="en-US" sz="2400" b="1" i="1" dirty="0" smtClean="0">
                <a:solidFill>
                  <a:srgbClr val="FF9933"/>
                </a:solidFill>
                <a:effectLst>
                  <a:outerShdw blurRad="38100" dist="38100" dir="2700000" algn="tl">
                    <a:srgbClr val="000000">
                      <a:alpha val="43137"/>
                    </a:srgbClr>
                  </a:outerShdw>
                </a:effectLst>
              </a:rPr>
              <a:t> 30: 11</a:t>
            </a:r>
            <a:r>
              <a:rPr lang="en-US" sz="2400" b="1" i="1" dirty="0" smtClean="0">
                <a:solidFill>
                  <a:srgbClr val="FF9933"/>
                </a:solidFill>
                <a:effectLst>
                  <a:outerShdw blurRad="38100" dist="38100" dir="2700000" algn="tl">
                    <a:srgbClr val="000000">
                      <a:alpha val="43137"/>
                    </a:srgbClr>
                  </a:outerShdw>
                </a:effectLst>
              </a:rPr>
              <a:t>  al  </a:t>
            </a:r>
            <a:r>
              <a:rPr lang="en-US" sz="2400" b="1" i="1" dirty="0" smtClean="0">
                <a:solidFill>
                  <a:srgbClr val="FF9933"/>
                </a:solidFill>
                <a:effectLst>
                  <a:outerShdw blurRad="38100" dist="38100" dir="2700000" algn="tl">
                    <a:srgbClr val="000000">
                      <a:alpha val="43137"/>
                    </a:srgbClr>
                  </a:outerShdw>
                </a:effectLst>
              </a:rPr>
              <a:t>34:35</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n-US" sz="2400" dirty="0" smtClean="0">
                <a:solidFill>
                  <a:schemeClr val="tx1"/>
                </a:solidFill>
              </a:rPr>
              <a:t>Moshé </a:t>
            </a:r>
            <a:r>
              <a:rPr lang="en-US" sz="2400" dirty="0" err="1" smtClean="0">
                <a:solidFill>
                  <a:schemeClr val="tx1"/>
                </a:solidFill>
              </a:rPr>
              <a:t>lleva</a:t>
            </a:r>
            <a:r>
              <a:rPr lang="en-US" sz="2400" dirty="0" smtClean="0">
                <a:solidFill>
                  <a:schemeClr val="tx1"/>
                </a:solidFill>
              </a:rPr>
              <a:t> a </a:t>
            </a:r>
            <a:r>
              <a:rPr lang="en-US" sz="2400" dirty="0" err="1" smtClean="0">
                <a:solidFill>
                  <a:schemeClr val="tx1"/>
                </a:solidFill>
              </a:rPr>
              <a:t>cabo</a:t>
            </a:r>
            <a:r>
              <a:rPr lang="en-US" sz="2400" dirty="0" smtClean="0">
                <a:solidFill>
                  <a:schemeClr val="tx1"/>
                </a:solidFill>
              </a:rPr>
              <a:t> un </a:t>
            </a:r>
            <a:r>
              <a:rPr lang="en-US" sz="2400" dirty="0" err="1" smtClean="0">
                <a:solidFill>
                  <a:schemeClr val="tx1"/>
                </a:solidFill>
              </a:rPr>
              <a:t>censo</a:t>
            </a:r>
            <a:r>
              <a:rPr lang="en-US" sz="2400" dirty="0" smtClean="0">
                <a:solidFill>
                  <a:schemeClr val="tx1"/>
                </a:solidFill>
              </a:rPr>
              <a:t> en el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recuenta</a:t>
            </a:r>
            <a:r>
              <a:rPr lang="en-US" sz="2400" dirty="0" smtClean="0">
                <a:solidFill>
                  <a:schemeClr val="tx1"/>
                </a:solidFill>
              </a:rPr>
              <a:t> los </a:t>
            </a:r>
            <a:r>
              <a:rPr lang="en-US" sz="2400" dirty="0" err="1" smtClean="0">
                <a:solidFill>
                  <a:schemeClr val="tx1"/>
                </a:solidFill>
              </a:rPr>
              <a:t>medios</a:t>
            </a:r>
            <a:r>
              <a:rPr lang="en-US" sz="2400" dirty="0" smtClean="0">
                <a:solidFill>
                  <a:schemeClr val="tx1"/>
                </a:solidFill>
              </a:rPr>
              <a:t> shekel de </a:t>
            </a:r>
            <a:r>
              <a:rPr lang="en-US" sz="2400" dirty="0" err="1" smtClean="0">
                <a:solidFill>
                  <a:schemeClr val="tx1"/>
                </a:solidFill>
              </a:rPr>
              <a:t>plata</a:t>
            </a:r>
            <a:r>
              <a:rPr lang="en-US" sz="2400" dirty="0" smtClean="0">
                <a:solidFill>
                  <a:schemeClr val="tx1"/>
                </a:solidFill>
              </a:rPr>
              <a:t> </a:t>
            </a:r>
            <a:r>
              <a:rPr lang="en-US" sz="2400" dirty="0" err="1" smtClean="0">
                <a:solidFill>
                  <a:schemeClr val="tx1"/>
                </a:solidFill>
              </a:rPr>
              <a:t>donados</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todos</a:t>
            </a:r>
            <a:r>
              <a:rPr lang="en-US" sz="2400" dirty="0" smtClean="0">
                <a:solidFill>
                  <a:schemeClr val="tx1"/>
                </a:solidFill>
              </a:rPr>
              <a:t> los hombres </a:t>
            </a:r>
            <a:r>
              <a:rPr lang="en-US" sz="2400" dirty="0" err="1" smtClean="0">
                <a:solidFill>
                  <a:schemeClr val="tx1"/>
                </a:solidFill>
              </a:rPr>
              <a:t>mayores</a:t>
            </a:r>
            <a:r>
              <a:rPr lang="en-US" sz="2400" dirty="0" smtClean="0">
                <a:solidFill>
                  <a:schemeClr val="tx1"/>
                </a:solidFill>
              </a:rPr>
              <a:t> de 20 </a:t>
            </a:r>
            <a:r>
              <a:rPr lang="en-US" sz="2400" dirty="0" err="1" smtClean="0">
                <a:solidFill>
                  <a:schemeClr val="tx1"/>
                </a:solidFill>
              </a:rPr>
              <a:t>años</a:t>
            </a:r>
            <a:r>
              <a:rPr lang="en-US" sz="2400" dirty="0" smtClean="0">
                <a:solidFill>
                  <a:schemeClr val="tx1"/>
                </a:solidFill>
              </a:rPr>
              <a:t>. </a:t>
            </a:r>
            <a:endParaRPr lang="en-US" sz="2400" dirty="0" smtClean="0">
              <a:solidFill>
                <a:schemeClr val="tx1"/>
              </a:solidFill>
            </a:endParaRPr>
          </a:p>
          <a:p>
            <a:pPr lvl="1"/>
            <a:r>
              <a:rPr lang="en-US" sz="2400" dirty="0" smtClean="0">
                <a:solidFill>
                  <a:schemeClr val="tx1"/>
                </a:solidFill>
              </a:rPr>
              <a:t>Se </a:t>
            </a:r>
            <a:r>
              <a:rPr lang="en-US" sz="2400" dirty="0" smtClean="0">
                <a:solidFill>
                  <a:schemeClr val="tx1"/>
                </a:solidFill>
              </a:rPr>
              <a:t>le </a:t>
            </a:r>
            <a:r>
              <a:rPr lang="en-US" sz="2400" dirty="0" err="1" smtClean="0">
                <a:solidFill>
                  <a:schemeClr val="tx1"/>
                </a:solidFill>
              </a:rPr>
              <a:t>ordena</a:t>
            </a:r>
            <a:r>
              <a:rPr lang="en-US" sz="2400" dirty="0" smtClean="0">
                <a:solidFill>
                  <a:schemeClr val="tx1"/>
                </a:solidFill>
              </a:rPr>
              <a:t> a Moshé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haga</a:t>
            </a:r>
            <a:r>
              <a:rPr lang="en-US" sz="2400" dirty="0" smtClean="0">
                <a:solidFill>
                  <a:schemeClr val="tx1"/>
                </a:solidFill>
              </a:rPr>
              <a:t> un </a:t>
            </a:r>
            <a:r>
              <a:rPr lang="en-US" sz="2400" dirty="0" err="1" smtClean="0">
                <a:solidFill>
                  <a:schemeClr val="tx1"/>
                </a:solidFill>
              </a:rPr>
              <a:t>pilón</a:t>
            </a:r>
            <a:r>
              <a:rPr lang="en-US" sz="2400" dirty="0" smtClean="0">
                <a:solidFill>
                  <a:schemeClr val="tx1"/>
                </a:solidFill>
              </a:rPr>
              <a:t> de </a:t>
            </a:r>
            <a:r>
              <a:rPr lang="en-US" sz="2400" dirty="0" err="1" smtClean="0">
                <a:solidFill>
                  <a:schemeClr val="tx1"/>
                </a:solidFill>
              </a:rPr>
              <a:t>cobre</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el Mishkán - las </a:t>
            </a:r>
            <a:r>
              <a:rPr lang="en-US" sz="2400" dirty="0" err="1" smtClean="0">
                <a:solidFill>
                  <a:schemeClr val="tx1"/>
                </a:solidFill>
              </a:rPr>
              <a:t>mujeres</a:t>
            </a:r>
            <a:r>
              <a:rPr lang="en-US" sz="2400" dirty="0" smtClean="0">
                <a:solidFill>
                  <a:schemeClr val="tx1"/>
                </a:solidFill>
              </a:rPr>
              <a:t> </a:t>
            </a:r>
            <a:r>
              <a:rPr lang="en-US" sz="2400" dirty="0" err="1" smtClean="0">
                <a:solidFill>
                  <a:schemeClr val="tx1"/>
                </a:solidFill>
              </a:rPr>
              <a:t>donan</a:t>
            </a:r>
            <a:r>
              <a:rPr lang="en-US" sz="2400" dirty="0" smtClean="0">
                <a:solidFill>
                  <a:schemeClr val="tx1"/>
                </a:solidFill>
              </a:rPr>
              <a:t> el metal </a:t>
            </a:r>
            <a:r>
              <a:rPr lang="en-US" sz="2400" dirty="0" err="1" smtClean="0">
                <a:solidFill>
                  <a:schemeClr val="tx1"/>
                </a:solidFill>
              </a:rPr>
              <a:t>necesario</a:t>
            </a:r>
            <a:r>
              <a:rPr lang="en-US" sz="2400" dirty="0" smtClean="0">
                <a:solidFill>
                  <a:schemeClr val="tx1"/>
                </a:solidFill>
              </a:rPr>
              <a:t>. </a:t>
            </a:r>
            <a:endParaRPr lang="en-US" sz="2400" dirty="0" smtClean="0">
              <a:solidFill>
                <a:schemeClr val="tx1"/>
              </a:solidFill>
            </a:endParaRPr>
          </a:p>
          <a:p>
            <a:pPr lvl="1"/>
            <a:r>
              <a:rPr lang="en-US" sz="2400" dirty="0" smtClean="0">
                <a:solidFill>
                  <a:schemeClr val="tx1"/>
                </a:solidFill>
              </a:rPr>
              <a:t>Se </a:t>
            </a:r>
            <a:r>
              <a:rPr lang="en-US" sz="2400" dirty="0" err="1" smtClean="0">
                <a:solidFill>
                  <a:schemeClr val="tx1"/>
                </a:solidFill>
              </a:rPr>
              <a:t>especifica</a:t>
            </a:r>
            <a:r>
              <a:rPr lang="en-US" sz="2400" dirty="0" smtClean="0">
                <a:solidFill>
                  <a:schemeClr val="tx1"/>
                </a:solidFill>
              </a:rPr>
              <a:t> la </a:t>
            </a:r>
            <a:r>
              <a:rPr lang="en-US" sz="2400" dirty="0" err="1" smtClean="0">
                <a:solidFill>
                  <a:schemeClr val="tx1"/>
                </a:solidFill>
              </a:rPr>
              <a:t>fórmula</a:t>
            </a:r>
            <a:r>
              <a:rPr lang="en-US" sz="2400" dirty="0" smtClean="0">
                <a:solidFill>
                  <a:schemeClr val="tx1"/>
                </a:solidFill>
              </a:rPr>
              <a:t> del </a:t>
            </a:r>
            <a:r>
              <a:rPr lang="en-US" sz="2400" dirty="0" err="1" smtClean="0">
                <a:solidFill>
                  <a:schemeClr val="tx1"/>
                </a:solidFill>
              </a:rPr>
              <a:t>aceite</a:t>
            </a:r>
            <a:r>
              <a:rPr lang="en-US" sz="2400" dirty="0" smtClean="0">
                <a:solidFill>
                  <a:schemeClr val="tx1"/>
                </a:solidFill>
              </a:rPr>
              <a:t> de </a:t>
            </a:r>
            <a:r>
              <a:rPr lang="en-US" sz="2400" dirty="0" err="1" smtClean="0">
                <a:solidFill>
                  <a:schemeClr val="tx1"/>
                </a:solidFill>
              </a:rPr>
              <a:t>unción</a:t>
            </a:r>
            <a:r>
              <a:rPr lang="en-US" sz="2400" dirty="0" smtClean="0">
                <a:solidFill>
                  <a:schemeClr val="tx1"/>
                </a:solidFill>
              </a:rPr>
              <a:t>, y Dios le </a:t>
            </a:r>
            <a:r>
              <a:rPr lang="en-US" sz="2400" dirty="0" err="1" smtClean="0">
                <a:solidFill>
                  <a:schemeClr val="tx1"/>
                </a:solidFill>
              </a:rPr>
              <a:t>ordena</a:t>
            </a:r>
            <a:r>
              <a:rPr lang="en-US" sz="2400" dirty="0" smtClean="0">
                <a:solidFill>
                  <a:schemeClr val="tx1"/>
                </a:solidFill>
              </a:rPr>
              <a:t> a Moshé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emplee</a:t>
            </a:r>
            <a:r>
              <a:rPr lang="en-US" sz="2400" dirty="0" smtClean="0">
                <a:solidFill>
                  <a:schemeClr val="tx1"/>
                </a:solidFill>
              </a:rPr>
              <a:t> </a:t>
            </a:r>
            <a:r>
              <a:rPr lang="en-US" sz="2400" dirty="0" err="1" smtClean="0">
                <a:solidFill>
                  <a:schemeClr val="tx1"/>
                </a:solidFill>
              </a:rPr>
              <a:t>ese</a:t>
            </a:r>
            <a:r>
              <a:rPr lang="en-US" sz="2400" dirty="0" smtClean="0">
                <a:solidFill>
                  <a:schemeClr val="tx1"/>
                </a:solidFill>
              </a:rPr>
              <a:t> </a:t>
            </a:r>
            <a:r>
              <a:rPr lang="en-US" sz="2400" dirty="0" err="1" smtClean="0">
                <a:solidFill>
                  <a:schemeClr val="tx1"/>
                </a:solidFill>
              </a:rPr>
              <a:t>aceite</a:t>
            </a:r>
            <a:r>
              <a:rPr lang="en-US" sz="2400" dirty="0" smtClean="0">
                <a:solidFill>
                  <a:schemeClr val="tx1"/>
                </a:solidFill>
              </a:rPr>
              <a:t> </a:t>
            </a:r>
            <a:r>
              <a:rPr lang="en-US" sz="2400" dirty="0" err="1" smtClean="0">
                <a:solidFill>
                  <a:schemeClr val="tx1"/>
                </a:solidFill>
              </a:rPr>
              <a:t>únicamente</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el Mishkán, </a:t>
            </a:r>
            <a:r>
              <a:rPr lang="en-US" sz="2400" dirty="0" err="1" smtClean="0">
                <a:solidFill>
                  <a:schemeClr val="tx1"/>
                </a:solidFill>
              </a:rPr>
              <a:t>sus</a:t>
            </a:r>
            <a:r>
              <a:rPr lang="en-US" sz="2400" dirty="0" smtClean="0">
                <a:solidFill>
                  <a:schemeClr val="tx1"/>
                </a:solidFill>
              </a:rPr>
              <a:t> </a:t>
            </a:r>
            <a:r>
              <a:rPr lang="en-US" sz="2400" dirty="0" err="1" smtClean="0">
                <a:solidFill>
                  <a:schemeClr val="tx1"/>
                </a:solidFill>
              </a:rPr>
              <a:t>vasijas</a:t>
            </a:r>
            <a:r>
              <a:rPr lang="en-US" sz="2400" dirty="0" smtClean="0">
                <a:solidFill>
                  <a:schemeClr val="tx1"/>
                </a:solidFill>
              </a:rPr>
              <a:t>, y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Aarón</a:t>
            </a:r>
            <a:r>
              <a:rPr lang="en-US" sz="2400" dirty="0" smtClean="0">
                <a:solidFill>
                  <a:schemeClr val="tx1"/>
                </a:solidFill>
              </a:rPr>
              <a:t> y </a:t>
            </a:r>
            <a:r>
              <a:rPr lang="en-US" sz="2400" dirty="0" err="1" smtClean="0">
                <a:solidFill>
                  <a:schemeClr val="tx1"/>
                </a:solidFill>
              </a:rPr>
              <a:t>sus</a:t>
            </a:r>
            <a:r>
              <a:rPr lang="en-US" sz="2400" dirty="0" smtClean="0">
                <a:solidFill>
                  <a:schemeClr val="tx1"/>
                </a:solidFill>
              </a:rPr>
              <a:t> </a:t>
            </a:r>
            <a:r>
              <a:rPr lang="en-US" sz="2400" dirty="0" err="1" smtClean="0">
                <a:solidFill>
                  <a:schemeClr val="tx1"/>
                </a:solidFill>
              </a:rPr>
              <a:t>hijos</a:t>
            </a:r>
            <a:r>
              <a:rPr lang="en-US" sz="2400" dirty="0" smtClean="0">
                <a:solidFill>
                  <a:schemeClr val="tx1"/>
                </a:solidFill>
              </a:rPr>
              <a:t>.</a:t>
            </a:r>
            <a:r>
              <a:rPr lang="en-US"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a:t>
            </a:r>
            <a:r>
              <a:rPr lang="en-US" sz="2400" b="1" i="1" dirty="0" smtClean="0">
                <a:solidFill>
                  <a:srgbClr val="FF9933"/>
                </a:solidFill>
                <a:effectLst>
                  <a:outerShdw blurRad="38100" dist="38100" dir="2700000" algn="tl">
                    <a:srgbClr val="000000">
                      <a:alpha val="43137"/>
                    </a:srgbClr>
                  </a:outerShdw>
                </a:effectLst>
              </a:rPr>
              <a:t> 30: 11</a:t>
            </a:r>
            <a:r>
              <a:rPr lang="en-US" sz="2400" b="1" i="1" dirty="0" smtClean="0">
                <a:solidFill>
                  <a:srgbClr val="FF9933"/>
                </a:solidFill>
                <a:effectLst>
                  <a:outerShdw blurRad="38100" dist="38100" dir="2700000" algn="tl">
                    <a:srgbClr val="000000">
                      <a:alpha val="43137"/>
                    </a:srgbClr>
                  </a:outerShdw>
                </a:effectLst>
              </a:rPr>
              <a:t>  al  </a:t>
            </a:r>
            <a:r>
              <a:rPr lang="en-US" sz="2400" b="1" i="1" dirty="0" smtClean="0">
                <a:solidFill>
                  <a:srgbClr val="FF9933"/>
                </a:solidFill>
                <a:effectLst>
                  <a:outerShdw blurRad="38100" dist="38100" dir="2700000" algn="tl">
                    <a:srgbClr val="000000">
                      <a:alpha val="43137"/>
                    </a:srgbClr>
                  </a:outerShdw>
                </a:effectLst>
              </a:rPr>
              <a:t>34:35</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n-US" sz="2400" dirty="0" smtClean="0">
                <a:solidFill>
                  <a:schemeClr val="tx1"/>
                </a:solidFill>
              </a:rPr>
              <a:t>Dios </a:t>
            </a:r>
            <a:r>
              <a:rPr lang="en-US" sz="2400" dirty="0" err="1" smtClean="0">
                <a:solidFill>
                  <a:schemeClr val="tx1"/>
                </a:solidFill>
              </a:rPr>
              <a:t>escoge</a:t>
            </a:r>
            <a:r>
              <a:rPr lang="en-US" sz="2400" dirty="0" smtClean="0">
                <a:solidFill>
                  <a:schemeClr val="tx1"/>
                </a:solidFill>
              </a:rPr>
              <a:t> a Betzalel y </a:t>
            </a:r>
            <a:r>
              <a:rPr lang="en-US" sz="2400" dirty="0" err="1" smtClean="0">
                <a:solidFill>
                  <a:schemeClr val="tx1"/>
                </a:solidFill>
              </a:rPr>
              <a:t>Oholiav</a:t>
            </a:r>
            <a:r>
              <a:rPr lang="en-US" sz="2400" dirty="0" smtClean="0">
                <a:solidFill>
                  <a:schemeClr val="tx1"/>
                </a:solidFill>
              </a:rPr>
              <a:t> </a:t>
            </a:r>
            <a:r>
              <a:rPr lang="en-US" sz="2400" dirty="0" err="1" smtClean="0">
                <a:solidFill>
                  <a:schemeClr val="tx1"/>
                </a:solidFill>
              </a:rPr>
              <a:t>como</a:t>
            </a:r>
            <a:r>
              <a:rPr lang="en-US" sz="2400" dirty="0" smtClean="0">
                <a:solidFill>
                  <a:schemeClr val="tx1"/>
                </a:solidFill>
              </a:rPr>
              <a:t> maestros </a:t>
            </a:r>
            <a:r>
              <a:rPr lang="en-US" sz="2400" dirty="0" err="1" smtClean="0">
                <a:solidFill>
                  <a:schemeClr val="tx1"/>
                </a:solidFill>
              </a:rPr>
              <a:t>artesanos</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el Mishkán y </a:t>
            </a:r>
            <a:r>
              <a:rPr lang="en-US" sz="2400" dirty="0" err="1" smtClean="0">
                <a:solidFill>
                  <a:schemeClr val="tx1"/>
                </a:solidFill>
              </a:rPr>
              <a:t>sus</a:t>
            </a:r>
            <a:r>
              <a:rPr lang="en-US" sz="2400" dirty="0" smtClean="0">
                <a:solidFill>
                  <a:schemeClr val="tx1"/>
                </a:solidFill>
              </a:rPr>
              <a:t> </a:t>
            </a:r>
            <a:r>
              <a:rPr lang="en-US" sz="2400" dirty="0" err="1" smtClean="0">
                <a:solidFill>
                  <a:schemeClr val="tx1"/>
                </a:solidFill>
              </a:rPr>
              <a:t>vasijas</a:t>
            </a:r>
            <a:r>
              <a:rPr lang="en-US" sz="2400" dirty="0" smtClean="0">
                <a:solidFill>
                  <a:schemeClr val="tx1"/>
                </a:solidFill>
              </a:rPr>
              <a:t>. </a:t>
            </a:r>
            <a:endParaRPr lang="en-US" sz="2400" dirty="0" smtClean="0">
              <a:solidFill>
                <a:schemeClr val="tx1"/>
              </a:solidFill>
            </a:endParaRPr>
          </a:p>
          <a:p>
            <a:pPr lvl="1"/>
            <a:endParaRPr lang="en-US" sz="2400" dirty="0" smtClean="0">
              <a:solidFill>
                <a:schemeClr val="tx1"/>
              </a:solidFill>
            </a:endParaRPr>
          </a:p>
          <a:p>
            <a:pPr lvl="1"/>
            <a:r>
              <a:rPr lang="en-US" sz="2400" dirty="0" smtClean="0">
                <a:solidFill>
                  <a:schemeClr val="tx1"/>
                </a:solidFill>
              </a:rPr>
              <a:t>Se </a:t>
            </a:r>
            <a:r>
              <a:rPr lang="en-US" sz="2400" dirty="0" smtClean="0">
                <a:solidFill>
                  <a:schemeClr val="tx1"/>
                </a:solidFill>
              </a:rPr>
              <a:t>le </a:t>
            </a:r>
            <a:r>
              <a:rPr lang="en-US" sz="2400" dirty="0" err="1" smtClean="0">
                <a:solidFill>
                  <a:schemeClr val="tx1"/>
                </a:solidFill>
              </a:rPr>
              <a:t>ordena</a:t>
            </a:r>
            <a:r>
              <a:rPr lang="en-US" sz="2400" dirty="0" smtClean="0">
                <a:solidFill>
                  <a:schemeClr val="tx1"/>
                </a:solidFill>
              </a:rPr>
              <a:t> al Pueblo Judío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cumpla</a:t>
            </a:r>
            <a:r>
              <a:rPr lang="en-US" sz="2400" dirty="0" smtClean="0">
                <a:solidFill>
                  <a:schemeClr val="tx1"/>
                </a:solidFill>
              </a:rPr>
              <a:t> el Shabat </a:t>
            </a:r>
            <a:r>
              <a:rPr lang="en-US" sz="2400" dirty="0" err="1" smtClean="0">
                <a:solidFill>
                  <a:schemeClr val="tx1"/>
                </a:solidFill>
              </a:rPr>
              <a:t>como</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señal</a:t>
            </a:r>
            <a:r>
              <a:rPr lang="en-US" sz="2400" dirty="0" smtClean="0">
                <a:solidFill>
                  <a:schemeClr val="tx1"/>
                </a:solidFill>
              </a:rPr>
              <a:t> </a:t>
            </a:r>
            <a:r>
              <a:rPr lang="en-US" sz="2400" dirty="0" err="1" smtClean="0">
                <a:solidFill>
                  <a:schemeClr val="tx1"/>
                </a:solidFill>
              </a:rPr>
              <a:t>eterna</a:t>
            </a:r>
            <a:r>
              <a:rPr lang="en-US" sz="2400" dirty="0" smtClean="0">
                <a:solidFill>
                  <a:schemeClr val="tx1"/>
                </a:solidFill>
              </a:rPr>
              <a:t> de </a:t>
            </a:r>
            <a:r>
              <a:rPr lang="en-US" sz="2400" dirty="0" err="1" smtClean="0">
                <a:solidFill>
                  <a:schemeClr val="tx1"/>
                </a:solidFill>
              </a:rPr>
              <a:t>que</a:t>
            </a:r>
            <a:r>
              <a:rPr lang="en-US" sz="2400" dirty="0" smtClean="0">
                <a:solidFill>
                  <a:schemeClr val="tx1"/>
                </a:solidFill>
              </a:rPr>
              <a:t> Dios </a:t>
            </a:r>
            <a:r>
              <a:rPr lang="en-US" sz="2400" dirty="0" err="1" smtClean="0">
                <a:solidFill>
                  <a:schemeClr val="tx1"/>
                </a:solidFill>
              </a:rPr>
              <a:t>creó</a:t>
            </a:r>
            <a:r>
              <a:rPr lang="en-US" sz="2400" dirty="0" smtClean="0">
                <a:solidFill>
                  <a:schemeClr val="tx1"/>
                </a:solidFill>
              </a:rPr>
              <a:t> el </a:t>
            </a:r>
            <a:r>
              <a:rPr lang="en-US" sz="2400" dirty="0" err="1" smtClean="0">
                <a:solidFill>
                  <a:schemeClr val="tx1"/>
                </a:solidFill>
              </a:rPr>
              <a:t>mundo</a:t>
            </a:r>
            <a:r>
              <a:rPr lang="en-US" sz="2400" dirty="0" smtClean="0">
                <a:solidFill>
                  <a:schemeClr val="tx1"/>
                </a:solidFill>
              </a:rPr>
              <a:t>. Moshé </a:t>
            </a:r>
            <a:r>
              <a:rPr lang="en-US" sz="2400" dirty="0" err="1" smtClean="0">
                <a:solidFill>
                  <a:schemeClr val="tx1"/>
                </a:solidFill>
              </a:rPr>
              <a:t>recibe</a:t>
            </a:r>
            <a:r>
              <a:rPr lang="en-US" sz="2400" dirty="0" smtClean="0">
                <a:solidFill>
                  <a:schemeClr val="tx1"/>
                </a:solidFill>
              </a:rPr>
              <a:t> las dos Tablas de la </a:t>
            </a:r>
            <a:r>
              <a:rPr lang="en-US" sz="2400" dirty="0" err="1" smtClean="0">
                <a:solidFill>
                  <a:schemeClr val="tx1"/>
                </a:solidFill>
              </a:rPr>
              <a:t>Ley</a:t>
            </a:r>
            <a:r>
              <a:rPr lang="en-US" sz="2400" dirty="0" smtClean="0">
                <a:solidFill>
                  <a:schemeClr val="tx1"/>
                </a:solidFill>
              </a:rPr>
              <a:t>, </a:t>
            </a:r>
            <a:r>
              <a:rPr lang="en-US" sz="2400" dirty="0" err="1" smtClean="0">
                <a:solidFill>
                  <a:schemeClr val="tx1"/>
                </a:solidFill>
              </a:rPr>
              <a:t>donde</a:t>
            </a:r>
            <a:r>
              <a:rPr lang="en-US" sz="2400" dirty="0" smtClean="0">
                <a:solidFill>
                  <a:schemeClr val="tx1"/>
                </a:solidFill>
              </a:rPr>
              <a:t> </a:t>
            </a:r>
            <a:r>
              <a:rPr lang="en-US" sz="2400" dirty="0" err="1" smtClean="0">
                <a:solidFill>
                  <a:schemeClr val="tx1"/>
                </a:solidFill>
              </a:rPr>
              <a:t>están</a:t>
            </a:r>
            <a:r>
              <a:rPr lang="en-US" sz="2400" dirty="0" smtClean="0">
                <a:solidFill>
                  <a:schemeClr val="tx1"/>
                </a:solidFill>
              </a:rPr>
              <a:t> </a:t>
            </a:r>
            <a:r>
              <a:rPr lang="en-US" sz="2400" dirty="0" err="1" smtClean="0">
                <a:solidFill>
                  <a:schemeClr val="tx1"/>
                </a:solidFill>
              </a:rPr>
              <a:t>escritos</a:t>
            </a:r>
            <a:r>
              <a:rPr lang="en-US" sz="2400" dirty="0" smtClean="0">
                <a:solidFill>
                  <a:schemeClr val="tx1"/>
                </a:solidFill>
              </a:rPr>
              <a:t> los </a:t>
            </a:r>
            <a:r>
              <a:rPr lang="en-US" sz="2400" dirty="0" err="1" smtClean="0">
                <a:solidFill>
                  <a:schemeClr val="tx1"/>
                </a:solidFill>
              </a:rPr>
              <a:t>Diez</a:t>
            </a:r>
            <a:r>
              <a:rPr lang="en-US" sz="2400" dirty="0" smtClean="0">
                <a:solidFill>
                  <a:schemeClr val="tx1"/>
                </a:solidFill>
              </a:rPr>
              <a:t> </a:t>
            </a:r>
            <a:r>
              <a:rPr lang="en-US" sz="2400" dirty="0" err="1" smtClean="0">
                <a:solidFill>
                  <a:schemeClr val="tx1"/>
                </a:solidFill>
              </a:rPr>
              <a:t>Mandamientos</a:t>
            </a:r>
            <a:r>
              <a:rPr lang="en-US" sz="2400" dirty="0" smtClean="0">
                <a:solidFill>
                  <a:schemeClr val="tx1"/>
                </a:solidFill>
              </a:rPr>
              <a:t>.</a:t>
            </a:r>
            <a:r>
              <a:rPr lang="en-US"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a:t>
            </a:r>
            <a:r>
              <a:rPr lang="en-US" sz="2400" b="1" i="1" dirty="0" smtClean="0">
                <a:solidFill>
                  <a:srgbClr val="FF9933"/>
                </a:solidFill>
                <a:effectLst>
                  <a:outerShdw blurRad="38100" dist="38100" dir="2700000" algn="tl">
                    <a:srgbClr val="000000">
                      <a:alpha val="43137"/>
                    </a:srgbClr>
                  </a:outerShdw>
                </a:effectLst>
              </a:rPr>
              <a:t> 30: 11</a:t>
            </a:r>
            <a:r>
              <a:rPr lang="en-US" sz="2400" b="1" i="1" dirty="0" smtClean="0">
                <a:solidFill>
                  <a:srgbClr val="FF9933"/>
                </a:solidFill>
                <a:effectLst>
                  <a:outerShdw blurRad="38100" dist="38100" dir="2700000" algn="tl">
                    <a:srgbClr val="000000">
                      <a:alpha val="43137"/>
                    </a:srgbClr>
                  </a:outerShdw>
                </a:effectLst>
              </a:rPr>
              <a:t>  al  </a:t>
            </a:r>
            <a:r>
              <a:rPr lang="en-US" sz="2400" b="1" i="1" dirty="0" smtClean="0">
                <a:solidFill>
                  <a:srgbClr val="FF9933"/>
                </a:solidFill>
                <a:effectLst>
                  <a:outerShdw blurRad="38100" dist="38100" dir="2700000" algn="tl">
                    <a:srgbClr val="000000">
                      <a:alpha val="43137"/>
                    </a:srgbClr>
                  </a:outerShdw>
                </a:effectLst>
              </a:rPr>
              <a:t>34:35</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n-US" sz="2400" dirty="0" smtClean="0">
                <a:solidFill>
                  <a:schemeClr val="tx1"/>
                </a:solidFill>
              </a:rPr>
              <a:t>La </a:t>
            </a:r>
            <a:r>
              <a:rPr lang="en-US" sz="2400" dirty="0" err="1" smtClean="0">
                <a:solidFill>
                  <a:schemeClr val="tx1"/>
                </a:solidFill>
              </a:rPr>
              <a:t>multitud</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se </a:t>
            </a:r>
            <a:r>
              <a:rPr lang="en-US" sz="2400" dirty="0" err="1" smtClean="0">
                <a:solidFill>
                  <a:schemeClr val="tx1"/>
                </a:solidFill>
              </a:rPr>
              <a:t>mezcló</a:t>
            </a:r>
            <a:r>
              <a:rPr lang="en-US" sz="2400" dirty="0" smtClean="0">
                <a:solidFill>
                  <a:schemeClr val="tx1"/>
                </a:solidFill>
              </a:rPr>
              <a:t> al </a:t>
            </a:r>
            <a:r>
              <a:rPr lang="en-US" sz="2400" dirty="0" err="1" smtClean="0">
                <a:solidFill>
                  <a:schemeClr val="tx1"/>
                </a:solidFill>
              </a:rPr>
              <a:t>salir</a:t>
            </a:r>
            <a:r>
              <a:rPr lang="en-US" sz="2400" dirty="0" smtClean="0">
                <a:solidFill>
                  <a:schemeClr val="tx1"/>
                </a:solidFill>
              </a:rPr>
              <a:t> de </a:t>
            </a:r>
            <a:r>
              <a:rPr lang="en-US" sz="2400" dirty="0" err="1" smtClean="0">
                <a:solidFill>
                  <a:schemeClr val="tx1"/>
                </a:solidFill>
              </a:rPr>
              <a:t>Egipto</a:t>
            </a:r>
            <a:r>
              <a:rPr lang="en-US" sz="2400" dirty="0" smtClean="0">
                <a:solidFill>
                  <a:schemeClr val="tx1"/>
                </a:solidFill>
              </a:rPr>
              <a:t> con el Pueblo Judío, </a:t>
            </a:r>
            <a:r>
              <a:rPr lang="en-US" sz="2400" dirty="0" err="1" smtClean="0">
                <a:solidFill>
                  <a:schemeClr val="tx1"/>
                </a:solidFill>
              </a:rPr>
              <a:t>aterrada</a:t>
            </a:r>
            <a:r>
              <a:rPr lang="en-US" sz="2400" dirty="0" smtClean="0">
                <a:solidFill>
                  <a:schemeClr val="tx1"/>
                </a:solidFill>
              </a:rPr>
              <a:t> ante la </a:t>
            </a:r>
            <a:r>
              <a:rPr lang="en-US" sz="2400" dirty="0" err="1" smtClean="0">
                <a:solidFill>
                  <a:schemeClr val="tx1"/>
                </a:solidFill>
              </a:rPr>
              <a:t>aparente</a:t>
            </a:r>
            <a:r>
              <a:rPr lang="en-US" sz="2400" dirty="0" smtClean="0">
                <a:solidFill>
                  <a:schemeClr val="tx1"/>
                </a:solidFill>
              </a:rPr>
              <a:t> </a:t>
            </a:r>
            <a:r>
              <a:rPr lang="en-US" sz="2400" dirty="0" err="1" smtClean="0">
                <a:solidFill>
                  <a:schemeClr val="tx1"/>
                </a:solidFill>
              </a:rPr>
              <a:t>demora</a:t>
            </a:r>
            <a:r>
              <a:rPr lang="en-US" sz="2400" dirty="0" smtClean="0">
                <a:solidFill>
                  <a:schemeClr val="tx1"/>
                </a:solidFill>
              </a:rPr>
              <a:t> de Moshé en </a:t>
            </a:r>
            <a:r>
              <a:rPr lang="en-US" sz="2400" dirty="0" err="1" smtClean="0">
                <a:solidFill>
                  <a:schemeClr val="tx1"/>
                </a:solidFill>
              </a:rPr>
              <a:t>retornar</a:t>
            </a:r>
            <a:r>
              <a:rPr lang="en-US" sz="2400" dirty="0" smtClean="0">
                <a:solidFill>
                  <a:schemeClr val="tx1"/>
                </a:solidFill>
              </a:rPr>
              <a:t>, </a:t>
            </a:r>
            <a:r>
              <a:rPr lang="en-US" sz="2400" dirty="0" err="1" smtClean="0">
                <a:solidFill>
                  <a:schemeClr val="tx1"/>
                </a:solidFill>
              </a:rPr>
              <a:t>fuerza</a:t>
            </a:r>
            <a:r>
              <a:rPr lang="en-US" sz="2400" dirty="0" smtClean="0">
                <a:solidFill>
                  <a:schemeClr val="tx1"/>
                </a:solidFill>
              </a:rPr>
              <a:t> a </a:t>
            </a:r>
            <a:r>
              <a:rPr lang="en-US" sz="2400" dirty="0" err="1" smtClean="0">
                <a:solidFill>
                  <a:schemeClr val="tx1"/>
                </a:solidFill>
              </a:rPr>
              <a:t>Aarón</a:t>
            </a:r>
            <a:r>
              <a:rPr lang="en-US" sz="2400" dirty="0" smtClean="0">
                <a:solidFill>
                  <a:schemeClr val="tx1"/>
                </a:solidFill>
              </a:rPr>
              <a:t> a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construya</a:t>
            </a:r>
            <a:r>
              <a:rPr lang="en-US" sz="2400" dirty="0" smtClean="0">
                <a:solidFill>
                  <a:schemeClr val="tx1"/>
                </a:solidFill>
              </a:rPr>
              <a:t> un </a:t>
            </a:r>
            <a:r>
              <a:rPr lang="en-US" sz="2400" dirty="0" err="1" smtClean="0">
                <a:solidFill>
                  <a:schemeClr val="tx1"/>
                </a:solidFill>
              </a:rPr>
              <a:t>becerro</a:t>
            </a:r>
            <a:r>
              <a:rPr lang="en-US" sz="2400" dirty="0" smtClean="0">
                <a:solidFill>
                  <a:schemeClr val="tx1"/>
                </a:solidFill>
              </a:rPr>
              <a:t> de </a:t>
            </a:r>
            <a:r>
              <a:rPr lang="en-US" sz="2400" dirty="0" err="1" smtClean="0">
                <a:solidFill>
                  <a:schemeClr val="tx1"/>
                </a:solidFill>
              </a:rPr>
              <a:t>oro</a:t>
            </a:r>
            <a:r>
              <a:rPr lang="en-US" sz="2400" dirty="0" smtClean="0">
                <a:solidFill>
                  <a:schemeClr val="tx1"/>
                </a:solidFill>
              </a:rPr>
              <a:t> al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puedan</a:t>
            </a:r>
            <a:r>
              <a:rPr lang="en-US" sz="2400" dirty="0" smtClean="0">
                <a:solidFill>
                  <a:schemeClr val="tx1"/>
                </a:solidFill>
              </a:rPr>
              <a:t> </a:t>
            </a:r>
            <a:r>
              <a:rPr lang="en-US" sz="2400" dirty="0" err="1" smtClean="0">
                <a:solidFill>
                  <a:schemeClr val="tx1"/>
                </a:solidFill>
              </a:rPr>
              <a:t>adorar</a:t>
            </a:r>
            <a:r>
              <a:rPr lang="en-US" sz="2400" dirty="0" smtClean="0">
                <a:solidFill>
                  <a:schemeClr val="tx1"/>
                </a:solidFill>
              </a:rPr>
              <a:t>. Aaron </a:t>
            </a:r>
            <a:r>
              <a:rPr lang="en-US" sz="2400" dirty="0" err="1" smtClean="0">
                <a:solidFill>
                  <a:schemeClr val="tx1"/>
                </a:solidFill>
              </a:rPr>
              <a:t>trata</a:t>
            </a:r>
            <a:r>
              <a:rPr lang="en-US" sz="2400" dirty="0" smtClean="0">
                <a:solidFill>
                  <a:schemeClr val="tx1"/>
                </a:solidFill>
              </a:rPr>
              <a:t> de </a:t>
            </a:r>
            <a:r>
              <a:rPr lang="en-US" sz="2400" dirty="0" err="1" smtClean="0">
                <a:solidFill>
                  <a:schemeClr val="tx1"/>
                </a:solidFill>
              </a:rPr>
              <a:t>demorarlos</a:t>
            </a:r>
            <a:r>
              <a:rPr lang="en-US" sz="2400" dirty="0" smtClean="0">
                <a:solidFill>
                  <a:schemeClr val="tx1"/>
                </a:solidFill>
              </a:rPr>
              <a:t>. </a:t>
            </a:r>
            <a:endParaRPr lang="en-US" sz="2400" dirty="0" smtClean="0">
              <a:solidFill>
                <a:schemeClr val="tx1"/>
              </a:solidFill>
            </a:endParaRPr>
          </a:p>
          <a:p>
            <a:pPr lvl="1"/>
            <a:r>
              <a:rPr lang="en-US" sz="2400" dirty="0" smtClean="0">
                <a:solidFill>
                  <a:schemeClr val="tx1"/>
                </a:solidFill>
              </a:rPr>
              <a:t>Dios </a:t>
            </a:r>
            <a:r>
              <a:rPr lang="en-US" sz="2400" dirty="0" smtClean="0">
                <a:solidFill>
                  <a:schemeClr val="tx1"/>
                </a:solidFill>
              </a:rPr>
              <a:t>le dice a Moshé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regrese</a:t>
            </a:r>
            <a:r>
              <a:rPr lang="en-US" sz="2400" dirty="0" smtClean="0">
                <a:solidFill>
                  <a:schemeClr val="tx1"/>
                </a:solidFill>
              </a:rPr>
              <a:t> al pueblo </a:t>
            </a:r>
            <a:r>
              <a:rPr lang="en-US" sz="2400" dirty="0" err="1" smtClean="0">
                <a:solidFill>
                  <a:schemeClr val="tx1"/>
                </a:solidFill>
              </a:rPr>
              <a:t>inmediatamente</a:t>
            </a:r>
            <a:r>
              <a:rPr lang="en-US" sz="2400" dirty="0" smtClean="0">
                <a:solidFill>
                  <a:schemeClr val="tx1"/>
                </a:solidFill>
              </a:rPr>
              <a:t>, </a:t>
            </a:r>
            <a:r>
              <a:rPr lang="en-US" sz="2400" dirty="0" err="1" smtClean="0">
                <a:solidFill>
                  <a:schemeClr val="tx1"/>
                </a:solidFill>
              </a:rPr>
              <a:t>amenazando</a:t>
            </a:r>
            <a:r>
              <a:rPr lang="en-US" sz="2400" dirty="0" smtClean="0">
                <a:solidFill>
                  <a:schemeClr val="tx1"/>
                </a:solidFill>
              </a:rPr>
              <a:t> con </a:t>
            </a:r>
            <a:r>
              <a:rPr lang="en-US" sz="2400" dirty="0" err="1" smtClean="0">
                <a:solidFill>
                  <a:schemeClr val="tx1"/>
                </a:solidFill>
              </a:rPr>
              <a:t>destruir</a:t>
            </a:r>
            <a:r>
              <a:rPr lang="en-US" sz="2400" dirty="0" smtClean="0">
                <a:solidFill>
                  <a:schemeClr val="tx1"/>
                </a:solidFill>
              </a:rPr>
              <a:t> a </a:t>
            </a:r>
            <a:r>
              <a:rPr lang="en-US" sz="2400" dirty="0" err="1" smtClean="0">
                <a:solidFill>
                  <a:schemeClr val="tx1"/>
                </a:solidFill>
              </a:rPr>
              <a:t>todo</a:t>
            </a:r>
            <a:r>
              <a:rPr lang="en-US" sz="2400" dirty="0" smtClean="0">
                <a:solidFill>
                  <a:schemeClr val="tx1"/>
                </a:solidFill>
              </a:rPr>
              <a:t> el pueblo y </a:t>
            </a:r>
            <a:r>
              <a:rPr lang="en-US" sz="2400" dirty="0" err="1" smtClean="0">
                <a:solidFill>
                  <a:schemeClr val="tx1"/>
                </a:solidFill>
              </a:rPr>
              <a:t>formar</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nueva</a:t>
            </a:r>
            <a:r>
              <a:rPr lang="en-US" sz="2400" dirty="0" smtClean="0">
                <a:solidFill>
                  <a:schemeClr val="tx1"/>
                </a:solidFill>
              </a:rPr>
              <a:t> </a:t>
            </a:r>
            <a:r>
              <a:rPr lang="en-US" sz="2400" dirty="0" err="1" smtClean="0">
                <a:solidFill>
                  <a:schemeClr val="tx1"/>
                </a:solidFill>
              </a:rPr>
              <a:t>nación</a:t>
            </a:r>
            <a:r>
              <a:rPr lang="en-US" sz="2400" dirty="0" smtClean="0">
                <a:solidFill>
                  <a:schemeClr val="tx1"/>
                </a:solidFill>
              </a:rPr>
              <a:t> a </a:t>
            </a:r>
            <a:r>
              <a:rPr lang="en-US" sz="2400" dirty="0" err="1" smtClean="0">
                <a:solidFill>
                  <a:schemeClr val="tx1"/>
                </a:solidFill>
              </a:rPr>
              <a:t>partir</a:t>
            </a:r>
            <a:r>
              <a:rPr lang="en-US" sz="2400" dirty="0" smtClean="0">
                <a:solidFill>
                  <a:schemeClr val="tx1"/>
                </a:solidFill>
              </a:rPr>
              <a:t> de </a:t>
            </a:r>
            <a:r>
              <a:rPr lang="en-US" sz="2400" dirty="0" smtClean="0">
                <a:solidFill>
                  <a:schemeClr val="tx1"/>
                </a:solidFill>
              </a:rPr>
              <a:t>Moshé (9-10). </a:t>
            </a:r>
            <a:r>
              <a:rPr lang="en-US" sz="2400" dirty="0" err="1" smtClean="0">
                <a:solidFill>
                  <a:schemeClr val="tx1"/>
                </a:solidFill>
              </a:rPr>
              <a:t>Cuando</a:t>
            </a:r>
            <a:r>
              <a:rPr lang="en-US" sz="2400" dirty="0" smtClean="0">
                <a:solidFill>
                  <a:schemeClr val="tx1"/>
                </a:solidFill>
              </a:rPr>
              <a:t> Moshé </a:t>
            </a:r>
            <a:r>
              <a:rPr lang="en-US" sz="2400" dirty="0" err="1" smtClean="0">
                <a:solidFill>
                  <a:schemeClr val="tx1"/>
                </a:solidFill>
              </a:rPr>
              <a:t>ve</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esa</a:t>
            </a:r>
            <a:r>
              <a:rPr lang="en-US" sz="2400" dirty="0" smtClean="0">
                <a:solidFill>
                  <a:schemeClr val="tx1"/>
                </a:solidFill>
              </a:rPr>
              <a:t> parte del pueblo </a:t>
            </a:r>
            <a:r>
              <a:rPr lang="en-US" sz="2400" dirty="0" err="1" smtClean="0">
                <a:solidFill>
                  <a:schemeClr val="tx1"/>
                </a:solidFill>
              </a:rPr>
              <a:t>practica</a:t>
            </a:r>
            <a:r>
              <a:rPr lang="en-US" sz="2400" dirty="0" smtClean="0">
                <a:solidFill>
                  <a:schemeClr val="tx1"/>
                </a:solidFill>
              </a:rPr>
              <a:t> </a:t>
            </a:r>
            <a:r>
              <a:rPr lang="en-US" sz="2400" dirty="0" err="1" smtClean="0">
                <a:solidFill>
                  <a:schemeClr val="tx1"/>
                </a:solidFill>
              </a:rPr>
              <a:t>idolatría</a:t>
            </a:r>
            <a:r>
              <a:rPr lang="en-US" sz="2400" dirty="0" smtClean="0">
                <a:solidFill>
                  <a:schemeClr val="tx1"/>
                </a:solidFill>
              </a:rPr>
              <a:t>, </a:t>
            </a:r>
            <a:r>
              <a:rPr lang="en-US" sz="2400" dirty="0" err="1" smtClean="0">
                <a:solidFill>
                  <a:schemeClr val="tx1"/>
                </a:solidFill>
              </a:rPr>
              <a:t>enseguida</a:t>
            </a:r>
            <a:r>
              <a:rPr lang="en-US" sz="2400" dirty="0" smtClean="0">
                <a:solidFill>
                  <a:schemeClr val="tx1"/>
                </a:solidFill>
              </a:rPr>
              <a:t> </a:t>
            </a:r>
            <a:r>
              <a:rPr lang="en-US" sz="2400" dirty="0" err="1" smtClean="0">
                <a:solidFill>
                  <a:schemeClr val="tx1"/>
                </a:solidFill>
              </a:rPr>
              <a:t>rompe</a:t>
            </a:r>
            <a:r>
              <a:rPr lang="en-US" sz="2400" dirty="0" smtClean="0">
                <a:solidFill>
                  <a:schemeClr val="tx1"/>
                </a:solidFill>
              </a:rPr>
              <a:t> las Tablas, y </a:t>
            </a:r>
            <a:r>
              <a:rPr lang="en-US" sz="2400" dirty="0" err="1" smtClean="0">
                <a:solidFill>
                  <a:schemeClr val="tx1"/>
                </a:solidFill>
              </a:rPr>
              <a:t>destruye</a:t>
            </a:r>
            <a:r>
              <a:rPr lang="en-US" sz="2400" dirty="0" smtClean="0">
                <a:solidFill>
                  <a:schemeClr val="tx1"/>
                </a:solidFill>
              </a:rPr>
              <a:t> al </a:t>
            </a:r>
            <a:r>
              <a:rPr lang="en-US" sz="2400" dirty="0" err="1" smtClean="0">
                <a:solidFill>
                  <a:schemeClr val="tx1"/>
                </a:solidFill>
              </a:rPr>
              <a:t>becerro</a:t>
            </a:r>
            <a:r>
              <a:rPr lang="en-US" sz="2400" dirty="0" smtClean="0">
                <a:solidFill>
                  <a:schemeClr val="tx1"/>
                </a:solidFill>
              </a:rPr>
              <a:t> de </a:t>
            </a:r>
            <a:r>
              <a:rPr lang="en-US" sz="2400" dirty="0" err="1" smtClean="0">
                <a:solidFill>
                  <a:schemeClr val="tx1"/>
                </a:solidFill>
              </a:rPr>
              <a:t>oro</a:t>
            </a:r>
            <a:r>
              <a:rPr lang="en-US" sz="2400" dirty="0" smtClean="0">
                <a:solidFill>
                  <a:schemeClr val="tx1"/>
                </a:solidFill>
              </a:rPr>
              <a:t>.</a:t>
            </a:r>
            <a:r>
              <a:rPr lang="en-US"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a:t>
            </a:r>
            <a:r>
              <a:rPr lang="en-US" sz="2400" b="1" i="1" dirty="0" smtClean="0">
                <a:solidFill>
                  <a:srgbClr val="FF9933"/>
                </a:solidFill>
                <a:effectLst>
                  <a:outerShdw blurRad="38100" dist="38100" dir="2700000" algn="tl">
                    <a:srgbClr val="000000">
                      <a:alpha val="43137"/>
                    </a:srgbClr>
                  </a:outerShdw>
                </a:effectLst>
              </a:rPr>
              <a:t> 30: 11</a:t>
            </a:r>
            <a:r>
              <a:rPr lang="en-US" sz="2400" b="1" i="1" dirty="0" smtClean="0">
                <a:solidFill>
                  <a:srgbClr val="FF9933"/>
                </a:solidFill>
                <a:effectLst>
                  <a:outerShdw blurRad="38100" dist="38100" dir="2700000" algn="tl">
                    <a:srgbClr val="000000">
                      <a:alpha val="43137"/>
                    </a:srgbClr>
                  </a:outerShdw>
                </a:effectLst>
              </a:rPr>
              <a:t>  al  </a:t>
            </a:r>
            <a:r>
              <a:rPr lang="en-US" sz="2400" b="1" i="1" dirty="0" smtClean="0">
                <a:solidFill>
                  <a:srgbClr val="FF9933"/>
                </a:solidFill>
                <a:effectLst>
                  <a:outerShdw blurRad="38100" dist="38100" dir="2700000" algn="tl">
                    <a:srgbClr val="000000">
                      <a:alpha val="43137"/>
                    </a:srgbClr>
                  </a:outerShdw>
                </a:effectLst>
              </a:rPr>
              <a:t>34:35</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n-US" sz="2400" dirty="0" smtClean="0">
                <a:solidFill>
                  <a:schemeClr val="tx1"/>
                </a:solidFill>
              </a:rPr>
              <a:t>Los </a:t>
            </a:r>
            <a:r>
              <a:rPr lang="en-US" sz="2400" dirty="0" err="1" smtClean="0">
                <a:solidFill>
                  <a:schemeClr val="tx1"/>
                </a:solidFill>
              </a:rPr>
              <a:t>hijos</a:t>
            </a:r>
            <a:r>
              <a:rPr lang="en-US" sz="2400" dirty="0" smtClean="0">
                <a:solidFill>
                  <a:schemeClr val="tx1"/>
                </a:solidFill>
              </a:rPr>
              <a:t> de Levi se </a:t>
            </a:r>
            <a:r>
              <a:rPr lang="en-US" sz="2400" dirty="0" err="1" smtClean="0">
                <a:solidFill>
                  <a:schemeClr val="tx1"/>
                </a:solidFill>
              </a:rPr>
              <a:t>ofrecen</a:t>
            </a:r>
            <a:r>
              <a:rPr lang="en-US" sz="2400" dirty="0" smtClean="0">
                <a:solidFill>
                  <a:schemeClr val="tx1"/>
                </a:solidFill>
              </a:rPr>
              <a:t> </a:t>
            </a:r>
            <a:r>
              <a:rPr lang="en-US" sz="2400" dirty="0" err="1" smtClean="0">
                <a:solidFill>
                  <a:schemeClr val="tx1"/>
                </a:solidFill>
              </a:rPr>
              <a:t>como</a:t>
            </a:r>
            <a:r>
              <a:rPr lang="en-US" sz="2400" dirty="0" smtClean="0">
                <a:solidFill>
                  <a:schemeClr val="tx1"/>
                </a:solidFill>
              </a:rPr>
              <a:t> </a:t>
            </a:r>
            <a:r>
              <a:rPr lang="en-US" sz="2400" dirty="0" err="1" smtClean="0">
                <a:solidFill>
                  <a:schemeClr val="tx1"/>
                </a:solidFill>
              </a:rPr>
              <a:t>voluntarios</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castigar</a:t>
            </a:r>
            <a:r>
              <a:rPr lang="en-US" sz="2400" dirty="0" smtClean="0">
                <a:solidFill>
                  <a:schemeClr val="tx1"/>
                </a:solidFill>
              </a:rPr>
              <a:t> a los </a:t>
            </a:r>
            <a:r>
              <a:rPr lang="en-US" sz="2400" dirty="0" err="1" smtClean="0">
                <a:solidFill>
                  <a:schemeClr val="tx1"/>
                </a:solidFill>
              </a:rPr>
              <a:t>transgresores</a:t>
            </a:r>
            <a:r>
              <a:rPr lang="en-US" sz="2400" dirty="0" smtClean="0">
                <a:solidFill>
                  <a:schemeClr val="tx1"/>
                </a:solidFill>
              </a:rPr>
              <a:t>, </a:t>
            </a:r>
            <a:r>
              <a:rPr lang="en-US" sz="2400" dirty="0" err="1" smtClean="0">
                <a:solidFill>
                  <a:schemeClr val="tx1"/>
                </a:solidFill>
              </a:rPr>
              <a:t>ejecutando</a:t>
            </a:r>
            <a:r>
              <a:rPr lang="en-US" sz="2400" dirty="0" smtClean="0">
                <a:solidFill>
                  <a:schemeClr val="tx1"/>
                </a:solidFill>
              </a:rPr>
              <a:t> a 3000 hombres. </a:t>
            </a:r>
            <a:endParaRPr lang="en-US" sz="2400" dirty="0" smtClean="0">
              <a:solidFill>
                <a:schemeClr val="tx1"/>
              </a:solidFill>
            </a:endParaRPr>
          </a:p>
          <a:p>
            <a:pPr lvl="1"/>
            <a:r>
              <a:rPr lang="en-US" sz="2400" dirty="0" smtClean="0">
                <a:solidFill>
                  <a:schemeClr val="tx1"/>
                </a:solidFill>
              </a:rPr>
              <a:t>Moshé </a:t>
            </a:r>
            <a:r>
              <a:rPr lang="en-US" sz="2400" dirty="0" err="1" smtClean="0">
                <a:solidFill>
                  <a:schemeClr val="tx1"/>
                </a:solidFill>
              </a:rPr>
              <a:t>asciende</a:t>
            </a:r>
            <a:r>
              <a:rPr lang="en-US" sz="2400" dirty="0" smtClean="0">
                <a:solidFill>
                  <a:schemeClr val="tx1"/>
                </a:solidFill>
              </a:rPr>
              <a:t> a la montaña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implorarle</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perdone</a:t>
            </a:r>
            <a:r>
              <a:rPr lang="en-US" sz="2400" dirty="0" smtClean="0">
                <a:solidFill>
                  <a:schemeClr val="tx1"/>
                </a:solidFill>
              </a:rPr>
              <a:t> al pueblo, y Dios </a:t>
            </a:r>
            <a:r>
              <a:rPr lang="en-US" sz="2400" dirty="0" err="1" smtClean="0">
                <a:solidFill>
                  <a:schemeClr val="tx1"/>
                </a:solidFill>
              </a:rPr>
              <a:t>acepta</a:t>
            </a:r>
            <a:r>
              <a:rPr lang="en-US" sz="2400" dirty="0" smtClean="0">
                <a:solidFill>
                  <a:schemeClr val="tx1"/>
                </a:solidFill>
              </a:rPr>
              <a:t> </a:t>
            </a:r>
            <a:r>
              <a:rPr lang="en-US" sz="2400" dirty="0" err="1" smtClean="0">
                <a:solidFill>
                  <a:schemeClr val="tx1"/>
                </a:solidFill>
              </a:rPr>
              <a:t>su</a:t>
            </a:r>
            <a:r>
              <a:rPr lang="en-US" sz="2400" dirty="0" smtClean="0">
                <a:solidFill>
                  <a:schemeClr val="tx1"/>
                </a:solidFill>
              </a:rPr>
              <a:t> </a:t>
            </a:r>
            <a:r>
              <a:rPr lang="en-US" sz="2400" dirty="0" err="1" smtClean="0">
                <a:solidFill>
                  <a:schemeClr val="tx1"/>
                </a:solidFill>
              </a:rPr>
              <a:t>rezo</a:t>
            </a:r>
            <a:r>
              <a:rPr lang="en-US" sz="2400" dirty="0" smtClean="0">
                <a:solidFill>
                  <a:schemeClr val="tx1"/>
                </a:solidFill>
              </a:rPr>
              <a:t>. </a:t>
            </a:r>
            <a:endParaRPr lang="en-US" sz="2400" dirty="0" smtClean="0">
              <a:solidFill>
                <a:schemeClr val="tx1"/>
              </a:solidFill>
            </a:endParaRPr>
          </a:p>
          <a:p>
            <a:pPr lvl="1"/>
            <a:r>
              <a:rPr lang="en-US" sz="2400" dirty="0" smtClean="0">
                <a:solidFill>
                  <a:schemeClr val="tx1"/>
                </a:solidFill>
              </a:rPr>
              <a:t>Moshé </a:t>
            </a:r>
            <a:r>
              <a:rPr lang="en-US" sz="2400" dirty="0" err="1" smtClean="0">
                <a:solidFill>
                  <a:schemeClr val="tx1"/>
                </a:solidFill>
              </a:rPr>
              <a:t>establece</a:t>
            </a:r>
            <a:r>
              <a:rPr lang="en-US" sz="2400" dirty="0" smtClean="0">
                <a:solidFill>
                  <a:schemeClr val="tx1"/>
                </a:solidFill>
              </a:rPr>
              <a:t> el Mishkán y </a:t>
            </a:r>
            <a:r>
              <a:rPr lang="en-US" sz="2400" dirty="0" err="1" smtClean="0">
                <a:solidFill>
                  <a:schemeClr val="tx1"/>
                </a:solidFill>
              </a:rPr>
              <a:t>entonces</a:t>
            </a:r>
            <a:r>
              <a:rPr lang="en-US" sz="2400" dirty="0" smtClean="0">
                <a:solidFill>
                  <a:schemeClr val="tx1"/>
                </a:solidFill>
              </a:rPr>
              <a:t> </a:t>
            </a:r>
            <a:r>
              <a:rPr lang="en-US" sz="2400" dirty="0" err="1" smtClean="0">
                <a:solidFill>
                  <a:schemeClr val="tx1"/>
                </a:solidFill>
              </a:rPr>
              <a:t>retorna</a:t>
            </a:r>
            <a:r>
              <a:rPr lang="en-US" sz="2400" dirty="0" smtClean="0">
                <a:solidFill>
                  <a:schemeClr val="tx1"/>
                </a:solidFill>
              </a:rPr>
              <a:t> la </a:t>
            </a:r>
            <a:r>
              <a:rPr lang="en-US" sz="2400" dirty="0" err="1" smtClean="0">
                <a:solidFill>
                  <a:schemeClr val="tx1"/>
                </a:solidFill>
              </a:rPr>
              <a:t>nube</a:t>
            </a:r>
            <a:r>
              <a:rPr lang="en-US" sz="2400" dirty="0" smtClean="0">
                <a:solidFill>
                  <a:schemeClr val="tx1"/>
                </a:solidFill>
              </a:rPr>
              <a:t> de </a:t>
            </a:r>
            <a:r>
              <a:rPr lang="en-US" sz="2400" dirty="0" err="1" smtClean="0">
                <a:solidFill>
                  <a:schemeClr val="tx1"/>
                </a:solidFill>
              </a:rPr>
              <a:t>gloria</a:t>
            </a:r>
            <a:r>
              <a:rPr lang="en-US" sz="2400" dirty="0" smtClean="0">
                <a:solidFill>
                  <a:schemeClr val="tx1"/>
                </a:solidFill>
              </a:rPr>
              <a:t> de Dios. </a:t>
            </a:r>
            <a:endParaRPr lang="en-US" sz="2400" dirty="0" smtClean="0">
              <a:solidFill>
                <a:schemeClr val="tx1"/>
              </a:solidFill>
            </a:endParaRPr>
          </a:p>
          <a:p>
            <a:pPr lvl="1"/>
            <a:r>
              <a:rPr lang="en-US" sz="2400" dirty="0" smtClean="0">
                <a:solidFill>
                  <a:schemeClr val="tx1"/>
                </a:solidFill>
              </a:rPr>
              <a:t>Moshé </a:t>
            </a:r>
            <a:r>
              <a:rPr lang="en-US" sz="2400" dirty="0" smtClean="0">
                <a:solidFill>
                  <a:schemeClr val="tx1"/>
                </a:solidFill>
              </a:rPr>
              <a:t>Le </a:t>
            </a:r>
            <a:r>
              <a:rPr lang="en-US" sz="2400" dirty="0" err="1" smtClean="0">
                <a:solidFill>
                  <a:schemeClr val="tx1"/>
                </a:solidFill>
              </a:rPr>
              <a:t>pide</a:t>
            </a:r>
            <a:r>
              <a:rPr lang="en-US" sz="2400" dirty="0" smtClean="0">
                <a:solidFill>
                  <a:schemeClr val="tx1"/>
                </a:solidFill>
              </a:rPr>
              <a:t> a Dios </a:t>
            </a:r>
            <a:r>
              <a:rPr lang="en-US" sz="2400" dirty="0" err="1" smtClean="0">
                <a:solidFill>
                  <a:schemeClr val="tx1"/>
                </a:solidFill>
              </a:rPr>
              <a:t>que</a:t>
            </a:r>
            <a:r>
              <a:rPr lang="en-US" sz="2400" dirty="0" smtClean="0">
                <a:solidFill>
                  <a:schemeClr val="tx1"/>
                </a:solidFill>
              </a:rPr>
              <a:t> le </a:t>
            </a:r>
            <a:r>
              <a:rPr lang="en-US" sz="2400" dirty="0" err="1" smtClean="0">
                <a:solidFill>
                  <a:schemeClr val="tx1"/>
                </a:solidFill>
              </a:rPr>
              <a:t>muestre</a:t>
            </a:r>
            <a:r>
              <a:rPr lang="en-US" sz="2400" dirty="0" smtClean="0">
                <a:solidFill>
                  <a:schemeClr val="tx1"/>
                </a:solidFill>
              </a:rPr>
              <a:t> las </a:t>
            </a:r>
            <a:r>
              <a:rPr lang="en-US" sz="2400" dirty="0" err="1" smtClean="0">
                <a:solidFill>
                  <a:schemeClr val="tx1"/>
                </a:solidFill>
              </a:rPr>
              <a:t>reglas</a:t>
            </a:r>
            <a:r>
              <a:rPr lang="en-US" sz="2400" dirty="0" smtClean="0">
                <a:solidFill>
                  <a:schemeClr val="tx1"/>
                </a:solidFill>
              </a:rPr>
              <a:t> con las </a:t>
            </a:r>
            <a:r>
              <a:rPr lang="en-US" sz="2400" dirty="0" err="1" smtClean="0">
                <a:solidFill>
                  <a:schemeClr val="tx1"/>
                </a:solidFill>
              </a:rPr>
              <a:t>cuales</a:t>
            </a:r>
            <a:r>
              <a:rPr lang="en-US" sz="2400" dirty="0" smtClean="0">
                <a:solidFill>
                  <a:schemeClr val="tx1"/>
                </a:solidFill>
              </a:rPr>
              <a:t> El conduce al </a:t>
            </a:r>
            <a:r>
              <a:rPr lang="en-US" sz="2400" dirty="0" err="1" smtClean="0">
                <a:solidFill>
                  <a:schemeClr val="tx1"/>
                </a:solidFill>
              </a:rPr>
              <a:t>mundo</a:t>
            </a:r>
            <a:r>
              <a:rPr lang="en-US" sz="2400" dirty="0" smtClean="0">
                <a:solidFill>
                  <a:schemeClr val="tx1"/>
                </a:solidFill>
              </a:rPr>
              <a:t>, </a:t>
            </a:r>
            <a:r>
              <a:rPr lang="en-US" sz="2400" dirty="0" err="1" smtClean="0">
                <a:solidFill>
                  <a:schemeClr val="tx1"/>
                </a:solidFill>
              </a:rPr>
              <a:t>pero</a:t>
            </a:r>
            <a:r>
              <a:rPr lang="en-US" sz="2400" dirty="0" smtClean="0">
                <a:solidFill>
                  <a:schemeClr val="tx1"/>
                </a:solidFill>
              </a:rPr>
              <a:t> </a:t>
            </a:r>
            <a:r>
              <a:rPr lang="en-US" sz="2400" dirty="0" err="1" smtClean="0">
                <a:solidFill>
                  <a:schemeClr val="tx1"/>
                </a:solidFill>
              </a:rPr>
              <a:t>su</a:t>
            </a:r>
            <a:r>
              <a:rPr lang="en-US" sz="2400" dirty="0" smtClean="0">
                <a:solidFill>
                  <a:schemeClr val="tx1"/>
                </a:solidFill>
              </a:rPr>
              <a:t> </a:t>
            </a:r>
            <a:r>
              <a:rPr lang="en-US" sz="2400" dirty="0" err="1" smtClean="0">
                <a:solidFill>
                  <a:schemeClr val="tx1"/>
                </a:solidFill>
              </a:rPr>
              <a:t>pedido</a:t>
            </a:r>
            <a:r>
              <a:rPr lang="en-US" sz="2400" dirty="0" smtClean="0">
                <a:solidFill>
                  <a:schemeClr val="tx1"/>
                </a:solidFill>
              </a:rPr>
              <a:t> es </a:t>
            </a:r>
            <a:r>
              <a:rPr lang="en-US" sz="2400" dirty="0" err="1" smtClean="0">
                <a:solidFill>
                  <a:schemeClr val="tx1"/>
                </a:solidFill>
              </a:rPr>
              <a:t>complacido</a:t>
            </a:r>
            <a:r>
              <a:rPr lang="en-US" sz="2400" dirty="0" smtClean="0">
                <a:solidFill>
                  <a:schemeClr val="tx1"/>
                </a:solidFill>
              </a:rPr>
              <a:t> </a:t>
            </a:r>
            <a:r>
              <a:rPr lang="en-US" sz="2400" dirty="0" err="1" smtClean="0">
                <a:solidFill>
                  <a:schemeClr val="tx1"/>
                </a:solidFill>
              </a:rPr>
              <a:t>sólo</a:t>
            </a:r>
            <a:r>
              <a:rPr lang="en-US" sz="2400" dirty="0" smtClean="0">
                <a:solidFill>
                  <a:schemeClr val="tx1"/>
                </a:solidFill>
              </a:rPr>
              <a:t> en forma </a:t>
            </a:r>
            <a:r>
              <a:rPr lang="en-US" sz="2400" dirty="0" err="1" smtClean="0">
                <a:solidFill>
                  <a:schemeClr val="tx1"/>
                </a:solidFill>
              </a:rPr>
              <a:t>parcial</a:t>
            </a:r>
            <a:r>
              <a:rPr lang="en-US" sz="2400" dirty="0" smtClean="0">
                <a:solidFill>
                  <a:schemeClr val="tx1"/>
                </a:solidFill>
              </a:rPr>
              <a:t>. </a:t>
            </a:r>
            <a:r>
              <a:rPr lang="en-US"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i="1" dirty="0" smtClean="0">
                <a:solidFill>
                  <a:srgbClr val="FF9933"/>
                </a:solidFill>
                <a:effectLst>
                  <a:outerShdw blurRad="38100" dist="38100" dir="2700000" algn="tl">
                    <a:srgbClr val="000000">
                      <a:alpha val="43137"/>
                    </a:srgbClr>
                  </a:outerShdw>
                </a:effectLst>
              </a:rPr>
              <a:t>Capítulo </a:t>
            </a:r>
            <a:r>
              <a:rPr lang="en-US" sz="2400" b="1" i="1" dirty="0" smtClean="0">
                <a:solidFill>
                  <a:srgbClr val="FF9933"/>
                </a:solidFill>
                <a:effectLst>
                  <a:outerShdw blurRad="38100" dist="38100" dir="2700000" algn="tl">
                    <a:srgbClr val="000000">
                      <a:alpha val="43137"/>
                    </a:srgbClr>
                  </a:outerShdw>
                </a:effectLst>
              </a:rPr>
              <a:t> 30: 11</a:t>
            </a:r>
            <a:r>
              <a:rPr lang="en-US" sz="2400" b="1" i="1" dirty="0" smtClean="0">
                <a:solidFill>
                  <a:srgbClr val="FF9933"/>
                </a:solidFill>
                <a:effectLst>
                  <a:outerShdw blurRad="38100" dist="38100" dir="2700000" algn="tl">
                    <a:srgbClr val="000000">
                      <a:alpha val="43137"/>
                    </a:srgbClr>
                  </a:outerShdw>
                </a:effectLst>
              </a:rPr>
              <a:t>  al  </a:t>
            </a:r>
            <a:r>
              <a:rPr lang="en-US" sz="2400" b="1" i="1" dirty="0" smtClean="0">
                <a:solidFill>
                  <a:srgbClr val="FF9933"/>
                </a:solidFill>
                <a:effectLst>
                  <a:outerShdw blurRad="38100" dist="38100" dir="2700000" algn="tl">
                    <a:srgbClr val="000000">
                      <a:alpha val="43137"/>
                    </a:srgbClr>
                  </a:outerShdw>
                </a:effectLst>
              </a:rPr>
              <a:t>34:35</a:t>
            </a:r>
            <a:endParaRPr lang="en-US"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n-US" sz="2400" dirty="0" smtClean="0">
                <a:solidFill>
                  <a:schemeClr val="tx1"/>
                </a:solidFill>
              </a:rPr>
              <a:t>Dios le dice a Moshé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haga</a:t>
            </a:r>
            <a:r>
              <a:rPr lang="en-US" sz="2400" dirty="0" smtClean="0">
                <a:solidFill>
                  <a:schemeClr val="tx1"/>
                </a:solidFill>
              </a:rPr>
              <a:t> Tablas </a:t>
            </a:r>
            <a:r>
              <a:rPr lang="en-US" sz="2400" dirty="0" err="1" smtClean="0">
                <a:solidFill>
                  <a:schemeClr val="tx1"/>
                </a:solidFill>
              </a:rPr>
              <a:t>nuevas</a:t>
            </a:r>
            <a:r>
              <a:rPr lang="en-US" sz="2400" dirty="0" smtClean="0">
                <a:solidFill>
                  <a:schemeClr val="tx1"/>
                </a:solidFill>
              </a:rPr>
              <a:t>, y le </a:t>
            </a:r>
            <a:r>
              <a:rPr lang="en-US" sz="2400" dirty="0" err="1" smtClean="0">
                <a:solidFill>
                  <a:schemeClr val="tx1"/>
                </a:solidFill>
              </a:rPr>
              <a:t>revela</a:t>
            </a:r>
            <a:r>
              <a:rPr lang="en-US" sz="2400" dirty="0" smtClean="0">
                <a:solidFill>
                  <a:schemeClr val="tx1"/>
                </a:solidFill>
              </a:rPr>
              <a:t> el </a:t>
            </a:r>
            <a:r>
              <a:rPr lang="en-US" sz="2400" dirty="0" err="1" smtClean="0">
                <a:solidFill>
                  <a:schemeClr val="tx1"/>
                </a:solidFill>
              </a:rPr>
              <a:t>texto</a:t>
            </a:r>
            <a:r>
              <a:rPr lang="en-US" sz="2400" dirty="0" smtClean="0">
                <a:solidFill>
                  <a:schemeClr val="tx1"/>
                </a:solidFill>
              </a:rPr>
              <a:t> de los </a:t>
            </a:r>
            <a:r>
              <a:rPr lang="en-US" sz="2400" dirty="0" err="1" smtClean="0">
                <a:solidFill>
                  <a:schemeClr val="tx1"/>
                </a:solidFill>
              </a:rPr>
              <a:t>rezos</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invocarán</a:t>
            </a:r>
            <a:r>
              <a:rPr lang="en-US" sz="2400" dirty="0" smtClean="0">
                <a:solidFill>
                  <a:schemeClr val="tx1"/>
                </a:solidFill>
              </a:rPr>
              <a:t> Su </a:t>
            </a:r>
            <a:r>
              <a:rPr lang="en-US" sz="2400" dirty="0" err="1" smtClean="0">
                <a:solidFill>
                  <a:schemeClr val="tx1"/>
                </a:solidFill>
              </a:rPr>
              <a:t>misericordia</a:t>
            </a:r>
            <a:r>
              <a:rPr lang="en-US" sz="2400" dirty="0" smtClean="0">
                <a:solidFill>
                  <a:schemeClr val="tx1"/>
                </a:solidFill>
              </a:rPr>
              <a:t>. </a:t>
            </a:r>
            <a:endParaRPr lang="en-US" sz="2400" dirty="0" smtClean="0">
              <a:solidFill>
                <a:schemeClr val="tx1"/>
              </a:solidFill>
            </a:endParaRPr>
          </a:p>
          <a:p>
            <a:pPr lvl="1"/>
            <a:r>
              <a:rPr lang="en-US" sz="2400" dirty="0" smtClean="0">
                <a:solidFill>
                  <a:schemeClr val="tx1"/>
                </a:solidFill>
              </a:rPr>
              <a:t>Se </a:t>
            </a:r>
            <a:r>
              <a:rPr lang="en-US" sz="2400" dirty="0" err="1" smtClean="0">
                <a:solidFill>
                  <a:schemeClr val="tx1"/>
                </a:solidFill>
              </a:rPr>
              <a:t>prohíben</a:t>
            </a:r>
            <a:r>
              <a:rPr lang="en-US" sz="2400" dirty="0" smtClean="0">
                <a:solidFill>
                  <a:schemeClr val="tx1"/>
                </a:solidFill>
              </a:rPr>
              <a:t> la </a:t>
            </a:r>
            <a:r>
              <a:rPr lang="en-US" sz="2400" dirty="0" err="1" smtClean="0">
                <a:solidFill>
                  <a:schemeClr val="tx1"/>
                </a:solidFill>
              </a:rPr>
              <a:t>idolatría</a:t>
            </a:r>
            <a:r>
              <a:rPr lang="en-US" sz="2400" dirty="0" smtClean="0">
                <a:solidFill>
                  <a:schemeClr val="tx1"/>
                </a:solidFill>
              </a:rPr>
              <a:t>, los </a:t>
            </a:r>
            <a:r>
              <a:rPr lang="en-US" sz="2400" dirty="0" err="1" smtClean="0">
                <a:solidFill>
                  <a:schemeClr val="tx1"/>
                </a:solidFill>
              </a:rPr>
              <a:t>matrimonios</a:t>
            </a:r>
            <a:r>
              <a:rPr lang="en-US" sz="2400" dirty="0" smtClean="0">
                <a:solidFill>
                  <a:schemeClr val="tx1"/>
                </a:solidFill>
              </a:rPr>
              <a:t> </a:t>
            </a:r>
            <a:r>
              <a:rPr lang="en-US" sz="2400" dirty="0" err="1" smtClean="0">
                <a:solidFill>
                  <a:schemeClr val="tx1"/>
                </a:solidFill>
              </a:rPr>
              <a:t>mixtos</a:t>
            </a:r>
            <a:r>
              <a:rPr lang="en-US" sz="2400" dirty="0" smtClean="0">
                <a:solidFill>
                  <a:schemeClr val="tx1"/>
                </a:solidFill>
              </a:rPr>
              <a:t>, y la </a:t>
            </a:r>
            <a:r>
              <a:rPr lang="en-US" sz="2400" dirty="0" err="1" smtClean="0">
                <a:solidFill>
                  <a:schemeClr val="tx1"/>
                </a:solidFill>
              </a:rPr>
              <a:t>combinación</a:t>
            </a:r>
            <a:r>
              <a:rPr lang="en-US" sz="2400" dirty="0" smtClean="0">
                <a:solidFill>
                  <a:schemeClr val="tx1"/>
                </a:solidFill>
              </a:rPr>
              <a:t> de </a:t>
            </a:r>
            <a:r>
              <a:rPr lang="en-US" sz="2400" dirty="0" err="1" smtClean="0">
                <a:solidFill>
                  <a:schemeClr val="tx1"/>
                </a:solidFill>
              </a:rPr>
              <a:t>leche</a:t>
            </a:r>
            <a:r>
              <a:rPr lang="en-US" sz="2400" dirty="0" smtClean="0">
                <a:solidFill>
                  <a:schemeClr val="tx1"/>
                </a:solidFill>
              </a:rPr>
              <a:t> y carne. </a:t>
            </a:r>
            <a:endParaRPr lang="en-US" sz="2400" dirty="0" smtClean="0">
              <a:solidFill>
                <a:schemeClr val="tx1"/>
              </a:solidFill>
            </a:endParaRPr>
          </a:p>
          <a:p>
            <a:pPr lvl="1"/>
            <a:r>
              <a:rPr lang="en-US" sz="2400" dirty="0" smtClean="0">
                <a:solidFill>
                  <a:schemeClr val="tx1"/>
                </a:solidFill>
              </a:rPr>
              <a:t>Se </a:t>
            </a:r>
            <a:r>
              <a:rPr lang="en-US" sz="2400" dirty="0" err="1" smtClean="0">
                <a:solidFill>
                  <a:schemeClr val="tx1"/>
                </a:solidFill>
              </a:rPr>
              <a:t>enseñan</a:t>
            </a:r>
            <a:r>
              <a:rPr lang="en-US" sz="2400" dirty="0" smtClean="0">
                <a:solidFill>
                  <a:schemeClr val="tx1"/>
                </a:solidFill>
              </a:rPr>
              <a:t> las </a:t>
            </a:r>
            <a:r>
              <a:rPr lang="en-US" sz="2400" dirty="0" err="1" smtClean="0">
                <a:solidFill>
                  <a:schemeClr val="tx1"/>
                </a:solidFill>
              </a:rPr>
              <a:t>leyes</a:t>
            </a:r>
            <a:r>
              <a:rPr lang="en-US" sz="2400" dirty="0" smtClean="0">
                <a:solidFill>
                  <a:schemeClr val="tx1"/>
                </a:solidFill>
              </a:rPr>
              <a:t> de </a:t>
            </a:r>
            <a:r>
              <a:rPr lang="en-US" sz="2400" dirty="0" err="1" smtClean="0">
                <a:solidFill>
                  <a:schemeClr val="tx1"/>
                </a:solidFill>
              </a:rPr>
              <a:t>Pesaj</a:t>
            </a:r>
            <a:r>
              <a:rPr lang="en-US" sz="2400" dirty="0" smtClean="0">
                <a:solidFill>
                  <a:schemeClr val="tx1"/>
                </a:solidFill>
              </a:rPr>
              <a:t>, el </a:t>
            </a:r>
            <a:r>
              <a:rPr lang="en-US" sz="2400" dirty="0" err="1" smtClean="0">
                <a:solidFill>
                  <a:schemeClr val="tx1"/>
                </a:solidFill>
              </a:rPr>
              <a:t>primogénito</a:t>
            </a:r>
            <a:r>
              <a:rPr lang="en-US" sz="2400" dirty="0" smtClean="0">
                <a:solidFill>
                  <a:schemeClr val="tx1"/>
                </a:solidFill>
              </a:rPr>
              <a:t>, los </a:t>
            </a:r>
            <a:r>
              <a:rPr lang="en-US" sz="2400" dirty="0" err="1" smtClean="0">
                <a:solidFill>
                  <a:schemeClr val="tx1"/>
                </a:solidFill>
              </a:rPr>
              <a:t>primeros</a:t>
            </a:r>
            <a:r>
              <a:rPr lang="en-US" sz="2400" dirty="0" smtClean="0">
                <a:solidFill>
                  <a:schemeClr val="tx1"/>
                </a:solidFill>
              </a:rPr>
              <a:t> </a:t>
            </a:r>
            <a:r>
              <a:rPr lang="en-US" sz="2400" dirty="0" err="1" smtClean="0">
                <a:solidFill>
                  <a:schemeClr val="tx1"/>
                </a:solidFill>
              </a:rPr>
              <a:t>frutos</a:t>
            </a:r>
            <a:r>
              <a:rPr lang="en-US" sz="2400" dirty="0" smtClean="0">
                <a:solidFill>
                  <a:schemeClr val="tx1"/>
                </a:solidFill>
              </a:rPr>
              <a:t>, Shabat, Shavuot y Sucot. </a:t>
            </a:r>
            <a:endParaRPr lang="en-US" sz="2400" dirty="0" smtClean="0">
              <a:solidFill>
                <a:schemeClr val="tx1"/>
              </a:solidFill>
            </a:endParaRPr>
          </a:p>
          <a:p>
            <a:pPr lvl="1"/>
            <a:r>
              <a:rPr lang="en-US" sz="2400" dirty="0" err="1" smtClean="0">
                <a:solidFill>
                  <a:schemeClr val="tx1"/>
                </a:solidFill>
              </a:rPr>
              <a:t>Cuando</a:t>
            </a:r>
            <a:r>
              <a:rPr lang="en-US" sz="2400" dirty="0" smtClean="0">
                <a:solidFill>
                  <a:schemeClr val="tx1"/>
                </a:solidFill>
              </a:rPr>
              <a:t> </a:t>
            </a:r>
            <a:r>
              <a:rPr lang="en-US" sz="2400" dirty="0" smtClean="0">
                <a:solidFill>
                  <a:schemeClr val="tx1"/>
                </a:solidFill>
              </a:rPr>
              <a:t>Moshé </a:t>
            </a:r>
            <a:r>
              <a:rPr lang="en-US" sz="2400" dirty="0" err="1" smtClean="0">
                <a:solidFill>
                  <a:schemeClr val="tx1"/>
                </a:solidFill>
              </a:rPr>
              <a:t>desciende</a:t>
            </a:r>
            <a:r>
              <a:rPr lang="en-US" sz="2400" dirty="0" smtClean="0">
                <a:solidFill>
                  <a:schemeClr val="tx1"/>
                </a:solidFill>
              </a:rPr>
              <a:t> con el </a:t>
            </a:r>
            <a:r>
              <a:rPr lang="en-US" sz="2400" dirty="0" err="1" smtClean="0">
                <a:solidFill>
                  <a:schemeClr val="tx1"/>
                </a:solidFill>
              </a:rPr>
              <a:t>segundo</a:t>
            </a:r>
            <a:r>
              <a:rPr lang="en-US" sz="2400" dirty="0" smtClean="0">
                <a:solidFill>
                  <a:schemeClr val="tx1"/>
                </a:solidFill>
              </a:rPr>
              <a:t> par de Tablas, </a:t>
            </a:r>
            <a:r>
              <a:rPr lang="en-US" sz="2400" dirty="0" err="1" smtClean="0">
                <a:solidFill>
                  <a:schemeClr val="tx1"/>
                </a:solidFill>
              </a:rPr>
              <a:t>su</a:t>
            </a:r>
            <a:r>
              <a:rPr lang="en-US" sz="2400" dirty="0" smtClean="0">
                <a:solidFill>
                  <a:schemeClr val="tx1"/>
                </a:solidFill>
              </a:rPr>
              <a:t> </a:t>
            </a:r>
            <a:r>
              <a:rPr lang="en-US" sz="2400" dirty="0" err="1" smtClean="0">
                <a:solidFill>
                  <a:schemeClr val="tx1"/>
                </a:solidFill>
              </a:rPr>
              <a:t>cara</a:t>
            </a:r>
            <a:r>
              <a:rPr lang="en-US" sz="2400" dirty="0" smtClean="0">
                <a:solidFill>
                  <a:schemeClr val="tx1"/>
                </a:solidFill>
              </a:rPr>
              <a:t> se </a:t>
            </a:r>
            <a:r>
              <a:rPr lang="en-US" sz="2400" dirty="0" err="1" smtClean="0">
                <a:solidFill>
                  <a:schemeClr val="tx1"/>
                </a:solidFill>
              </a:rPr>
              <a:t>ilumina</a:t>
            </a:r>
            <a:r>
              <a:rPr lang="en-US" sz="2400" dirty="0" smtClean="0">
                <a:solidFill>
                  <a:schemeClr val="tx1"/>
                </a:solidFill>
              </a:rPr>
              <a:t> </a:t>
            </a:r>
            <a:r>
              <a:rPr lang="en-US" sz="2400" dirty="0" err="1" smtClean="0">
                <a:solidFill>
                  <a:schemeClr val="tx1"/>
                </a:solidFill>
              </a:rPr>
              <a:t>como</a:t>
            </a:r>
            <a:r>
              <a:rPr lang="en-US" sz="2400" dirty="0" smtClean="0">
                <a:solidFill>
                  <a:schemeClr val="tx1"/>
                </a:solidFill>
              </a:rPr>
              <a:t> </a:t>
            </a:r>
            <a:r>
              <a:rPr lang="en-US" sz="2400" dirty="0" err="1" smtClean="0">
                <a:solidFill>
                  <a:schemeClr val="tx1"/>
                </a:solidFill>
              </a:rPr>
              <a:t>resultado</a:t>
            </a:r>
            <a:r>
              <a:rPr lang="en-US" sz="2400" dirty="0" smtClean="0">
                <a:solidFill>
                  <a:schemeClr val="tx1"/>
                </a:solidFill>
              </a:rPr>
              <a:t> del </a:t>
            </a:r>
            <a:r>
              <a:rPr lang="en-US" sz="2400" dirty="0" err="1" smtClean="0">
                <a:solidFill>
                  <a:schemeClr val="tx1"/>
                </a:solidFill>
              </a:rPr>
              <a:t>contacto</a:t>
            </a:r>
            <a:r>
              <a:rPr lang="en-US" sz="2400" dirty="0" smtClean="0">
                <a:solidFill>
                  <a:schemeClr val="tx1"/>
                </a:solidFill>
              </a:rPr>
              <a:t> con lo </a:t>
            </a:r>
            <a:r>
              <a:rPr lang="en-US" sz="2400" dirty="0" err="1" smtClean="0">
                <a:solidFill>
                  <a:schemeClr val="tx1"/>
                </a:solidFill>
              </a:rPr>
              <a:t>Divino</a:t>
            </a:r>
            <a:r>
              <a:rPr lang="en-US" sz="2400" dirty="0" smtClean="0">
                <a:solidFill>
                  <a:schemeClr val="tx1"/>
                </a:solidFill>
              </a:rPr>
              <a:t>. </a:t>
            </a:r>
            <a:r>
              <a:rPr lang="en-US"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el </a:t>
            </a:r>
            <a:r>
              <a:rPr lang="en-US" sz="2400" b="1" dirty="0" err="1" smtClean="0">
                <a:solidFill>
                  <a:srgbClr val="FF9933"/>
                </a:solidFill>
                <a:effectLst>
                  <a:outerShdw blurRad="38100" dist="38100" dir="2700000" algn="tl">
                    <a:srgbClr val="000000">
                      <a:alpha val="43137"/>
                    </a:srgbClr>
                  </a:outerShdw>
                </a:effectLst>
              </a:rPr>
              <a:t>séptimo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día</a:t>
            </a:r>
            <a:r>
              <a:rPr lang="en-US" sz="2400" b="1" dirty="0" smtClean="0">
                <a:solidFill>
                  <a:srgbClr val="FF9933"/>
                </a:solidFill>
                <a:effectLst>
                  <a:outerShdw blurRad="38100" dist="38100" dir="2700000" algn="tl">
                    <a:srgbClr val="000000">
                      <a:alpha val="43137"/>
                    </a:srgbClr>
                  </a:outerShdw>
                </a:effectLst>
              </a:rPr>
              <a:t>, un Shabat de </a:t>
            </a:r>
            <a:r>
              <a:rPr lang="en-US" sz="2400" b="1" dirty="0" err="1" smtClean="0">
                <a:solidFill>
                  <a:srgbClr val="FF9933"/>
                </a:solidFill>
                <a:effectLst>
                  <a:outerShdw blurRad="38100" dist="38100" dir="2700000" algn="tl">
                    <a:srgbClr val="000000">
                      <a:alpha val="43137"/>
                    </a:srgbClr>
                  </a:outerShdw>
                </a:effectLst>
              </a:rPr>
              <a:t>Shabatot</a:t>
            </a:r>
            <a:r>
              <a:rPr lang="en-US" sz="2400" b="1" dirty="0" smtClean="0">
                <a:solidFill>
                  <a:srgbClr val="FF9933"/>
                </a:solidFill>
                <a:effectLst>
                  <a:outerShdw blurRad="38100" dist="38100" dir="2700000" algn="tl">
                    <a:srgbClr val="000000">
                      <a:alpha val="43137"/>
                    </a:srgbClr>
                  </a:outerShdw>
                </a:effectLst>
              </a:rPr>
              <a:t>" (31:15)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b="1" dirty="0" err="1" smtClean="0">
                <a:solidFill>
                  <a:schemeClr val="tx1"/>
                </a:solidFill>
                <a:effectLst>
                  <a:outerShdw blurRad="38100" dist="38100" dir="2700000" algn="tl">
                    <a:srgbClr val="000000">
                      <a:alpha val="43137"/>
                    </a:srgbClr>
                  </a:outerShdw>
                </a:effectLst>
              </a:rPr>
              <a:t>Existen</a:t>
            </a:r>
            <a:r>
              <a:rPr lang="en-US" sz="2400" b="1" dirty="0" smtClean="0">
                <a:solidFill>
                  <a:schemeClr val="tx1"/>
                </a:solidFill>
                <a:effectLst>
                  <a:outerShdw blurRad="38100" dist="38100" dir="2700000" algn="tl">
                    <a:srgbClr val="000000">
                      <a:alpha val="43137"/>
                    </a:srgbClr>
                  </a:outerShdw>
                </a:effectLst>
              </a:rPr>
              <a:t> </a:t>
            </a:r>
            <a:r>
              <a:rPr lang="en-US" sz="2400" b="1" dirty="0" smtClean="0">
                <a:solidFill>
                  <a:schemeClr val="tx1"/>
                </a:solidFill>
                <a:effectLst>
                  <a:outerShdw blurRad="38100" dist="38100" dir="2700000" algn="tl">
                    <a:srgbClr val="000000">
                      <a:alpha val="43137"/>
                    </a:srgbClr>
                  </a:outerShdw>
                </a:effectLst>
              </a:rPr>
              <a:t>dos </a:t>
            </a:r>
            <a:r>
              <a:rPr lang="en-US" sz="2400" b="1" dirty="0" err="1" smtClean="0">
                <a:solidFill>
                  <a:schemeClr val="tx1"/>
                </a:solidFill>
                <a:effectLst>
                  <a:outerShdw blurRad="38100" dist="38100" dir="2700000" algn="tl">
                    <a:srgbClr val="000000">
                      <a:alpha val="43137"/>
                    </a:srgbClr>
                  </a:outerShdw>
                </a:effectLst>
              </a:rPr>
              <a:t>clases</a:t>
            </a:r>
            <a:r>
              <a:rPr lang="en-US" sz="2400" b="1" dirty="0" smtClean="0">
                <a:solidFill>
                  <a:schemeClr val="tx1"/>
                </a:solidFill>
                <a:effectLst>
                  <a:outerShdw blurRad="38100" dist="38100" dir="2700000" algn="tl">
                    <a:srgbClr val="000000">
                      <a:alpha val="43137"/>
                    </a:srgbClr>
                  </a:outerShdw>
                </a:effectLst>
              </a:rPr>
              <a:t> de </a:t>
            </a:r>
            <a:r>
              <a:rPr lang="en-US" sz="2400" b="1" dirty="0" err="1" smtClean="0">
                <a:solidFill>
                  <a:schemeClr val="tx1"/>
                </a:solidFill>
                <a:effectLst>
                  <a:outerShdw blurRad="38100" dist="38100" dir="2700000" algn="tl">
                    <a:srgbClr val="000000">
                      <a:alpha val="43137"/>
                    </a:srgbClr>
                  </a:outerShdw>
                </a:effectLst>
              </a:rPr>
              <a:t>descanso</a:t>
            </a:r>
            <a:r>
              <a:rPr lang="en-US" sz="2400" b="1" dirty="0" smtClean="0">
                <a:solidFill>
                  <a:schemeClr val="tx1"/>
                </a:solidFill>
                <a:effectLst>
                  <a:outerShdw blurRad="38100" dist="38100" dir="2700000" algn="tl">
                    <a:srgbClr val="000000">
                      <a:alpha val="43137"/>
                    </a:srgbClr>
                  </a:outerShdw>
                </a:effectLst>
              </a:rPr>
              <a:t>. </a:t>
            </a:r>
            <a:endParaRPr lang="en-US" sz="2400" b="1" dirty="0" smtClean="0">
              <a:solidFill>
                <a:schemeClr val="tx1"/>
              </a:solidFill>
              <a:effectLst>
                <a:outerShdw blurRad="38100" dist="38100" dir="2700000" algn="tl">
                  <a:srgbClr val="000000">
                    <a:alpha val="43137"/>
                  </a:srgbClr>
                </a:outerShdw>
              </a:effectLst>
            </a:endParaRPr>
          </a:p>
          <a:p>
            <a:pPr lvl="1">
              <a:buFont typeface="Arial" pitchFamily="34" charset="0"/>
              <a:buChar char="•"/>
            </a:pP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FF0000"/>
                </a:solidFill>
                <a:effectLst>
                  <a:outerShdw blurRad="38100" dist="38100" dir="2700000" algn="tl">
                    <a:srgbClr val="000000">
                      <a:alpha val="43137"/>
                    </a:srgbClr>
                  </a:outerShdw>
                </a:effectLst>
              </a:rPr>
              <a:t>La </a:t>
            </a:r>
            <a:r>
              <a:rPr lang="en-US" sz="2400" dirty="0" err="1" smtClean="0">
                <a:solidFill>
                  <a:srgbClr val="FF0000"/>
                </a:solidFill>
                <a:effectLst>
                  <a:outerShdw blurRad="38100" dist="38100" dir="2700000" algn="tl">
                    <a:srgbClr val="000000">
                      <a:alpha val="43137"/>
                    </a:srgbClr>
                  </a:outerShdw>
                </a:effectLst>
              </a:rPr>
              <a:t>primera</a:t>
            </a:r>
            <a:r>
              <a:rPr lang="en-US" sz="2400" dirty="0" smtClean="0">
                <a:solidFill>
                  <a:srgbClr val="FF0000"/>
                </a:solidFill>
                <a:effectLst>
                  <a:outerShdw blurRad="38100" dist="38100" dir="2700000" algn="tl">
                    <a:srgbClr val="000000">
                      <a:alpha val="43137"/>
                    </a:srgbClr>
                  </a:outerShdw>
                </a:effectLst>
              </a:rPr>
              <a:t> </a:t>
            </a:r>
            <a:r>
              <a:rPr lang="en-US" sz="2400" dirty="0" err="1" smtClean="0">
                <a:solidFill>
                  <a:srgbClr val="FF0000"/>
                </a:solidFill>
                <a:effectLst>
                  <a:outerShdw blurRad="38100" dist="38100" dir="2700000" algn="tl">
                    <a:srgbClr val="000000">
                      <a:alpha val="43137"/>
                    </a:srgbClr>
                  </a:outerShdw>
                </a:effectLst>
              </a:rPr>
              <a:t>clase</a:t>
            </a:r>
            <a:r>
              <a:rPr lang="en-US" sz="2400" dirty="0" smtClean="0">
                <a:solidFill>
                  <a:srgbClr val="FF0000"/>
                </a:solidFill>
                <a:effectLst>
                  <a:outerShdw blurRad="38100" dist="38100" dir="2700000" algn="tl">
                    <a:srgbClr val="000000">
                      <a:alpha val="43137"/>
                    </a:srgbClr>
                  </a:outerShdw>
                </a:effectLst>
              </a:rPr>
              <a:t> </a:t>
            </a:r>
            <a:r>
              <a:rPr lang="en-US" sz="2400" dirty="0" smtClean="0">
                <a:solidFill>
                  <a:schemeClr val="tx1"/>
                </a:solidFill>
              </a:rPr>
              <a:t>de </a:t>
            </a:r>
            <a:r>
              <a:rPr lang="en-US" sz="2400" dirty="0" err="1" smtClean="0">
                <a:solidFill>
                  <a:schemeClr val="tx1"/>
                </a:solidFill>
              </a:rPr>
              <a:t>descanso</a:t>
            </a:r>
            <a:r>
              <a:rPr lang="en-US" sz="2400" dirty="0" smtClean="0">
                <a:solidFill>
                  <a:schemeClr val="tx1"/>
                </a:solidFill>
              </a:rPr>
              <a:t> es el </a:t>
            </a:r>
            <a:r>
              <a:rPr lang="en-US" sz="2400" dirty="0" err="1" smtClean="0">
                <a:solidFill>
                  <a:schemeClr val="tx1"/>
                </a:solidFill>
              </a:rPr>
              <a:t>descanso</a:t>
            </a:r>
            <a:r>
              <a:rPr lang="en-US" sz="2400" dirty="0" smtClean="0">
                <a:solidFill>
                  <a:schemeClr val="tx1"/>
                </a:solidFill>
              </a:rPr>
              <a:t> del </a:t>
            </a:r>
            <a:r>
              <a:rPr lang="en-US" sz="2400" dirty="0" err="1" smtClean="0">
                <a:solidFill>
                  <a:schemeClr val="tx1"/>
                </a:solidFill>
              </a:rPr>
              <a:t>cansancio</a:t>
            </a:r>
            <a:r>
              <a:rPr lang="en-US" sz="2400" dirty="0" smtClean="0">
                <a:solidFill>
                  <a:schemeClr val="tx1"/>
                </a:solidFill>
              </a:rPr>
              <a:t>, la </a:t>
            </a:r>
            <a:r>
              <a:rPr lang="en-US" sz="2400" dirty="0" err="1" smtClean="0">
                <a:solidFill>
                  <a:schemeClr val="tx1"/>
                </a:solidFill>
              </a:rPr>
              <a:t>oportunidad</a:t>
            </a:r>
            <a:r>
              <a:rPr lang="en-US" sz="2400" dirty="0" smtClean="0">
                <a:solidFill>
                  <a:schemeClr val="tx1"/>
                </a:solidFill>
              </a:rPr>
              <a:t> de </a:t>
            </a:r>
            <a:r>
              <a:rPr lang="en-US" sz="2400" dirty="0" err="1" smtClean="0">
                <a:solidFill>
                  <a:schemeClr val="tx1"/>
                </a:solidFill>
              </a:rPr>
              <a:t>recargar</a:t>
            </a:r>
            <a:r>
              <a:rPr lang="en-US" sz="2400" dirty="0" smtClean="0">
                <a:solidFill>
                  <a:schemeClr val="tx1"/>
                </a:solidFill>
              </a:rPr>
              <a:t> </a:t>
            </a:r>
            <a:r>
              <a:rPr lang="en-US" sz="2400" dirty="0" err="1" smtClean="0">
                <a:solidFill>
                  <a:schemeClr val="tx1"/>
                </a:solidFill>
              </a:rPr>
              <a:t>pilas</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poder</a:t>
            </a:r>
            <a:r>
              <a:rPr lang="en-US" sz="2400" dirty="0" smtClean="0">
                <a:solidFill>
                  <a:schemeClr val="tx1"/>
                </a:solidFill>
              </a:rPr>
              <a:t> </a:t>
            </a:r>
            <a:r>
              <a:rPr lang="en-US" sz="2400" dirty="0" err="1" smtClean="0">
                <a:solidFill>
                  <a:schemeClr val="tx1"/>
                </a:solidFill>
              </a:rPr>
              <a:t>luego</a:t>
            </a:r>
            <a:r>
              <a:rPr lang="en-US" sz="2400" dirty="0" smtClean="0">
                <a:solidFill>
                  <a:schemeClr val="tx1"/>
                </a:solidFill>
              </a:rPr>
              <a:t> </a:t>
            </a:r>
            <a:r>
              <a:rPr lang="en-US" sz="2400" dirty="0" err="1" smtClean="0">
                <a:solidFill>
                  <a:schemeClr val="tx1"/>
                </a:solidFill>
              </a:rPr>
              <a:t>seguir</a:t>
            </a:r>
            <a:r>
              <a:rPr lang="en-US" sz="2400" dirty="0" smtClean="0">
                <a:solidFill>
                  <a:schemeClr val="tx1"/>
                </a:solidFill>
              </a:rPr>
              <a:t> </a:t>
            </a:r>
            <a:r>
              <a:rPr lang="en-US" sz="2400" dirty="0" err="1" smtClean="0">
                <a:solidFill>
                  <a:schemeClr val="tx1"/>
                </a:solidFill>
              </a:rPr>
              <a:t>trabajando</a:t>
            </a:r>
            <a:r>
              <a:rPr lang="en-US" sz="2400" dirty="0" smtClean="0">
                <a:solidFill>
                  <a:schemeClr val="tx1"/>
                </a:solidFill>
              </a:rPr>
              <a:t>. </a:t>
            </a:r>
            <a:r>
              <a:rPr lang="en-US" sz="2400" dirty="0" err="1" smtClean="0">
                <a:solidFill>
                  <a:schemeClr val="tx1"/>
                </a:solidFill>
              </a:rPr>
              <a:t>Porque</a:t>
            </a:r>
            <a:r>
              <a:rPr lang="en-US" sz="2400" dirty="0" smtClean="0">
                <a:solidFill>
                  <a:schemeClr val="tx1"/>
                </a:solidFill>
              </a:rPr>
              <a:t> no hay persona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pueda</a:t>
            </a:r>
            <a:r>
              <a:rPr lang="en-US" sz="2400" dirty="0" smtClean="0">
                <a:solidFill>
                  <a:schemeClr val="tx1"/>
                </a:solidFill>
              </a:rPr>
              <a:t> </a:t>
            </a:r>
            <a:r>
              <a:rPr lang="en-US" sz="2400" dirty="0" err="1" smtClean="0">
                <a:solidFill>
                  <a:schemeClr val="tx1"/>
                </a:solidFill>
              </a:rPr>
              <a:t>trabajar</a:t>
            </a:r>
            <a:r>
              <a:rPr lang="en-US" sz="2400" dirty="0" smtClean="0">
                <a:solidFill>
                  <a:schemeClr val="tx1"/>
                </a:solidFill>
              </a:rPr>
              <a:t> </a:t>
            </a:r>
            <a:r>
              <a:rPr lang="en-US" sz="2400" dirty="0" err="1" smtClean="0">
                <a:solidFill>
                  <a:schemeClr val="tx1"/>
                </a:solidFill>
              </a:rPr>
              <a:t>indefinidamente</a:t>
            </a:r>
            <a:r>
              <a:rPr lang="en-US" sz="2400" dirty="0" smtClean="0">
                <a:solidFill>
                  <a:schemeClr val="tx1"/>
                </a:solidFill>
              </a:rPr>
              <a:t>. </a:t>
            </a:r>
            <a:r>
              <a:rPr lang="en-US" sz="2400" dirty="0" err="1" smtClean="0">
                <a:solidFill>
                  <a:schemeClr val="tx1"/>
                </a:solidFill>
              </a:rPr>
              <a:t>Todo</a:t>
            </a:r>
            <a:r>
              <a:rPr lang="en-US" sz="2400" dirty="0" smtClean="0">
                <a:solidFill>
                  <a:schemeClr val="tx1"/>
                </a:solidFill>
              </a:rPr>
              <a:t> el </a:t>
            </a:r>
            <a:r>
              <a:rPr lang="en-US" sz="2400" dirty="0" err="1" smtClean="0">
                <a:solidFill>
                  <a:schemeClr val="tx1"/>
                </a:solidFill>
              </a:rPr>
              <a:t>mundo</a:t>
            </a:r>
            <a:r>
              <a:rPr lang="en-US" sz="2400" dirty="0" smtClean="0">
                <a:solidFill>
                  <a:schemeClr val="tx1"/>
                </a:solidFill>
              </a:rPr>
              <a:t> </a:t>
            </a:r>
            <a:r>
              <a:rPr lang="en-US" sz="2400" dirty="0" err="1" smtClean="0">
                <a:solidFill>
                  <a:schemeClr val="tx1"/>
                </a:solidFill>
              </a:rPr>
              <a:t>necesita</a:t>
            </a:r>
            <a:r>
              <a:rPr lang="en-US" sz="2400" dirty="0" smtClean="0">
                <a:solidFill>
                  <a:schemeClr val="tx1"/>
                </a:solidFill>
              </a:rPr>
              <a:t> un </a:t>
            </a:r>
            <a:r>
              <a:rPr lang="en-US" sz="2400" dirty="0" err="1" smtClean="0">
                <a:solidFill>
                  <a:schemeClr val="tx1"/>
                </a:solidFill>
              </a:rPr>
              <a:t>descanso</a:t>
            </a:r>
            <a:r>
              <a:rPr lang="en-US" sz="2400" dirty="0" smtClean="0">
                <a:solidFill>
                  <a:schemeClr val="tx1"/>
                </a:solidFill>
              </a:rPr>
              <a:t>. </a:t>
            </a:r>
          </a:p>
          <a:p>
            <a:pPr lvl="1">
              <a:buFont typeface="Arial" pitchFamily="34" charset="0"/>
              <a:buChar char="•"/>
            </a:pPr>
            <a:r>
              <a:rPr lang="en-US" sz="2400" dirty="0" smtClean="0">
                <a:solidFill>
                  <a:srgbClr val="FF0000"/>
                </a:solidFill>
                <a:effectLst>
                  <a:outerShdw blurRad="38100" dist="38100" dir="2700000" algn="tl">
                    <a:srgbClr val="000000">
                      <a:alpha val="43137"/>
                    </a:srgbClr>
                  </a:outerShdw>
                </a:effectLst>
              </a:rPr>
              <a:t>La </a:t>
            </a:r>
            <a:r>
              <a:rPr lang="en-US" sz="2400" dirty="0" err="1" smtClean="0">
                <a:solidFill>
                  <a:srgbClr val="FF0000"/>
                </a:solidFill>
                <a:effectLst>
                  <a:outerShdw blurRad="38100" dist="38100" dir="2700000" algn="tl">
                    <a:srgbClr val="000000">
                      <a:alpha val="43137"/>
                    </a:srgbClr>
                  </a:outerShdw>
                </a:effectLst>
              </a:rPr>
              <a:t>segunda</a:t>
            </a:r>
            <a:r>
              <a:rPr lang="en-US" sz="2400" dirty="0" smtClean="0">
                <a:solidFill>
                  <a:srgbClr val="FF0000"/>
                </a:solidFill>
                <a:effectLst>
                  <a:outerShdw blurRad="38100" dist="38100" dir="2700000" algn="tl">
                    <a:srgbClr val="000000">
                      <a:alpha val="43137"/>
                    </a:srgbClr>
                  </a:outerShdw>
                </a:effectLst>
              </a:rPr>
              <a:t> </a:t>
            </a:r>
            <a:r>
              <a:rPr lang="en-US" sz="2400" dirty="0" err="1" smtClean="0">
                <a:solidFill>
                  <a:srgbClr val="FF0000"/>
                </a:solidFill>
                <a:effectLst>
                  <a:outerShdw blurRad="38100" dist="38100" dir="2700000" algn="tl">
                    <a:srgbClr val="000000">
                      <a:alpha val="43137"/>
                    </a:srgbClr>
                  </a:outerShdw>
                </a:effectLst>
              </a:rPr>
              <a:t>clase</a:t>
            </a:r>
            <a:r>
              <a:rPr lang="en-US" sz="2400" dirty="0" smtClean="0">
                <a:solidFill>
                  <a:srgbClr val="FF0000"/>
                </a:solidFill>
                <a:effectLst>
                  <a:outerShdw blurRad="38100" dist="38100" dir="2700000" algn="tl">
                    <a:srgbClr val="000000">
                      <a:alpha val="43137"/>
                    </a:srgbClr>
                  </a:outerShdw>
                </a:effectLst>
              </a:rPr>
              <a:t> </a:t>
            </a:r>
            <a:r>
              <a:rPr lang="en-US" sz="2400" dirty="0" smtClean="0">
                <a:solidFill>
                  <a:schemeClr val="tx1"/>
                </a:solidFill>
              </a:rPr>
              <a:t>de </a:t>
            </a:r>
            <a:r>
              <a:rPr lang="en-US" sz="2400" dirty="0" err="1" smtClean="0">
                <a:solidFill>
                  <a:schemeClr val="tx1"/>
                </a:solidFill>
              </a:rPr>
              <a:t>descanso</a:t>
            </a:r>
            <a:r>
              <a:rPr lang="en-US" sz="2400" dirty="0" smtClean="0">
                <a:solidFill>
                  <a:schemeClr val="tx1"/>
                </a:solidFill>
              </a:rPr>
              <a:t> es la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llega</a:t>
            </a:r>
            <a:r>
              <a:rPr lang="en-US" sz="2400" dirty="0" smtClean="0">
                <a:solidFill>
                  <a:schemeClr val="tx1"/>
                </a:solidFill>
              </a:rPr>
              <a:t> con el final de un </a:t>
            </a:r>
            <a:r>
              <a:rPr lang="en-US" sz="2400" dirty="0" err="1" smtClean="0">
                <a:solidFill>
                  <a:schemeClr val="tx1"/>
                </a:solidFill>
              </a:rPr>
              <a:t>proyecto</a:t>
            </a:r>
            <a:r>
              <a:rPr lang="en-US" sz="2400" dirty="0" smtClean="0">
                <a:solidFill>
                  <a:schemeClr val="tx1"/>
                </a:solidFill>
              </a:rPr>
              <a:t>. El </a:t>
            </a:r>
            <a:r>
              <a:rPr lang="en-US" sz="2400" dirty="0" err="1" smtClean="0">
                <a:solidFill>
                  <a:schemeClr val="tx1"/>
                </a:solidFill>
              </a:rPr>
              <a:t>último</a:t>
            </a:r>
            <a:r>
              <a:rPr lang="en-US" sz="2400" dirty="0" smtClean="0">
                <a:solidFill>
                  <a:schemeClr val="tx1"/>
                </a:solidFill>
              </a:rPr>
              <a:t> toque a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pintura</a:t>
            </a:r>
            <a:r>
              <a:rPr lang="en-US" sz="2400" dirty="0" smtClean="0">
                <a:solidFill>
                  <a:schemeClr val="tx1"/>
                </a:solidFill>
              </a:rPr>
              <a:t>. La </a:t>
            </a:r>
            <a:r>
              <a:rPr lang="en-US" sz="2400" dirty="0" err="1" smtClean="0">
                <a:solidFill>
                  <a:schemeClr val="tx1"/>
                </a:solidFill>
              </a:rPr>
              <a:t>última</a:t>
            </a:r>
            <a:r>
              <a:rPr lang="en-US" sz="2400" dirty="0" smtClean="0">
                <a:solidFill>
                  <a:schemeClr val="tx1"/>
                </a:solidFill>
              </a:rPr>
              <a:t> </a:t>
            </a:r>
            <a:r>
              <a:rPr lang="en-US" sz="2400" dirty="0" err="1" smtClean="0">
                <a:solidFill>
                  <a:schemeClr val="tx1"/>
                </a:solidFill>
              </a:rPr>
              <a:t>oración</a:t>
            </a:r>
            <a:r>
              <a:rPr lang="en-US" sz="2400" dirty="0" smtClean="0">
                <a:solidFill>
                  <a:schemeClr val="tx1"/>
                </a:solidFill>
              </a:rPr>
              <a:t> de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novela</a:t>
            </a:r>
            <a:r>
              <a:rPr lang="en-US" sz="2400" dirty="0" smtClean="0">
                <a:solidFill>
                  <a:schemeClr val="tx1"/>
                </a:solidFill>
              </a:rPr>
              <a:t>. El </a:t>
            </a:r>
            <a:r>
              <a:rPr lang="en-US" sz="2400" dirty="0" err="1" smtClean="0">
                <a:solidFill>
                  <a:schemeClr val="tx1"/>
                </a:solidFill>
              </a:rPr>
              <a:t>último</a:t>
            </a:r>
            <a:r>
              <a:rPr lang="en-US" sz="2400" dirty="0" smtClean="0">
                <a:solidFill>
                  <a:schemeClr val="tx1"/>
                </a:solidFill>
              </a:rPr>
              <a:t> </a:t>
            </a:r>
            <a:r>
              <a:rPr lang="en-US" sz="2400" dirty="0" err="1" smtClean="0">
                <a:solidFill>
                  <a:schemeClr val="tx1"/>
                </a:solidFill>
              </a:rPr>
              <a:t>ladrillo</a:t>
            </a:r>
            <a:r>
              <a:rPr lang="en-US" sz="2400" dirty="0" smtClean="0">
                <a:solidFill>
                  <a:schemeClr val="tx1"/>
                </a:solidFill>
              </a:rPr>
              <a:t> de </a:t>
            </a:r>
            <a:r>
              <a:rPr lang="en-US" sz="2400" dirty="0" err="1" smtClean="0">
                <a:solidFill>
                  <a:schemeClr val="tx1"/>
                </a:solidFill>
              </a:rPr>
              <a:t>una</a:t>
            </a:r>
            <a:r>
              <a:rPr lang="en-US" sz="2400" dirty="0" smtClean="0">
                <a:solidFill>
                  <a:schemeClr val="tx1"/>
                </a:solidFill>
              </a:rPr>
              <a:t> casa </a:t>
            </a:r>
            <a:r>
              <a:rPr lang="en-US" sz="2400" dirty="0" err="1" smtClean="0">
                <a:solidFill>
                  <a:schemeClr val="tx1"/>
                </a:solidFill>
              </a:rPr>
              <a:t>recién</a:t>
            </a:r>
            <a:r>
              <a:rPr lang="en-US" sz="2400" dirty="0" smtClean="0">
                <a:solidFill>
                  <a:schemeClr val="tx1"/>
                </a:solidFill>
              </a:rPr>
              <a:t> </a:t>
            </a:r>
            <a:r>
              <a:rPr lang="en-US" sz="2400" dirty="0" err="1" smtClean="0">
                <a:solidFill>
                  <a:schemeClr val="tx1"/>
                </a:solidFill>
              </a:rPr>
              <a:t>construida</a:t>
            </a:r>
            <a:r>
              <a:rPr lang="en-US" sz="2400" dirty="0" smtClean="0">
                <a:solidFill>
                  <a:schemeClr val="tx1"/>
                </a:solidFill>
              </a:rPr>
              <a:t>. </a:t>
            </a:r>
            <a:endParaRPr lang="en-US" sz="2400" dirty="0" smtClean="0">
              <a:solidFill>
                <a:schemeClr val="tx1"/>
              </a:solidFill>
            </a:endParaRPr>
          </a:p>
          <a:p>
            <a:pPr lvl="1">
              <a:buFont typeface="Arial" pitchFamily="34" charset="0"/>
              <a:buChar char="•"/>
            </a:pP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el </a:t>
            </a:r>
            <a:r>
              <a:rPr lang="en-US" sz="2400" b="1" dirty="0" err="1" smtClean="0">
                <a:solidFill>
                  <a:srgbClr val="FF9933"/>
                </a:solidFill>
                <a:effectLst>
                  <a:outerShdw blurRad="38100" dist="38100" dir="2700000" algn="tl">
                    <a:srgbClr val="000000">
                      <a:alpha val="43137"/>
                    </a:srgbClr>
                  </a:outerShdw>
                </a:effectLst>
              </a:rPr>
              <a:t>séptimo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día</a:t>
            </a:r>
            <a:r>
              <a:rPr lang="en-US" sz="2400" b="1" dirty="0" smtClean="0">
                <a:solidFill>
                  <a:srgbClr val="FF9933"/>
                </a:solidFill>
                <a:effectLst>
                  <a:outerShdw blurRad="38100" dist="38100" dir="2700000" algn="tl">
                    <a:srgbClr val="000000">
                      <a:alpha val="43137"/>
                    </a:srgbClr>
                  </a:outerShdw>
                </a:effectLst>
              </a:rPr>
              <a:t>, un Shabat de </a:t>
            </a:r>
            <a:r>
              <a:rPr lang="en-US" sz="2400" b="1" dirty="0" err="1" smtClean="0">
                <a:solidFill>
                  <a:srgbClr val="FF9933"/>
                </a:solidFill>
                <a:effectLst>
                  <a:outerShdw blurRad="38100" dist="38100" dir="2700000" algn="tl">
                    <a:srgbClr val="000000">
                      <a:alpha val="43137"/>
                    </a:srgbClr>
                  </a:outerShdw>
                </a:effectLst>
              </a:rPr>
              <a:t>Shabatot</a:t>
            </a:r>
            <a:r>
              <a:rPr lang="en-US" sz="2400" b="1" dirty="0" smtClean="0">
                <a:solidFill>
                  <a:srgbClr val="FF9933"/>
                </a:solidFill>
                <a:effectLst>
                  <a:outerShdw blurRad="38100" dist="38100" dir="2700000" algn="tl">
                    <a:srgbClr val="000000">
                      <a:alpha val="43137"/>
                    </a:srgbClr>
                  </a:outerShdw>
                </a:effectLst>
              </a:rPr>
              <a:t>" (31:15)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n-US" sz="2400" dirty="0" smtClean="0">
              <a:solidFill>
                <a:schemeClr val="tx1"/>
              </a:solidFill>
            </a:endParaRPr>
          </a:p>
          <a:p>
            <a:pPr lvl="1">
              <a:buFont typeface="Arial" pitchFamily="34" charset="0"/>
              <a:buChar char="•"/>
            </a:pPr>
            <a:r>
              <a:rPr lang="en-US" sz="2400" dirty="0" err="1" smtClean="0">
                <a:solidFill>
                  <a:schemeClr val="tx1"/>
                </a:solidFill>
              </a:rPr>
              <a:t>Entonces</a:t>
            </a:r>
            <a:r>
              <a:rPr lang="en-US" sz="2400" dirty="0" smtClean="0">
                <a:solidFill>
                  <a:schemeClr val="tx1"/>
                </a:solidFill>
              </a:rPr>
              <a:t>, </a:t>
            </a:r>
            <a:r>
              <a:rPr lang="en-US" sz="2400" dirty="0" err="1" smtClean="0">
                <a:solidFill>
                  <a:schemeClr val="tx1"/>
                </a:solidFill>
              </a:rPr>
              <a:t>uno</a:t>
            </a:r>
            <a:r>
              <a:rPr lang="en-US" sz="2400" dirty="0" smtClean="0">
                <a:solidFill>
                  <a:schemeClr val="tx1"/>
                </a:solidFill>
              </a:rPr>
              <a:t> </a:t>
            </a:r>
            <a:r>
              <a:rPr lang="en-US" sz="2400" dirty="0" err="1" smtClean="0">
                <a:solidFill>
                  <a:schemeClr val="tx1"/>
                </a:solidFill>
              </a:rPr>
              <a:t>da</a:t>
            </a:r>
            <a:r>
              <a:rPr lang="en-US" sz="2400" dirty="0" smtClean="0">
                <a:solidFill>
                  <a:schemeClr val="tx1"/>
                </a:solidFill>
              </a:rPr>
              <a:t> un </a:t>
            </a:r>
            <a:r>
              <a:rPr lang="en-US" sz="2400" dirty="0" err="1" smtClean="0">
                <a:solidFill>
                  <a:schemeClr val="tx1"/>
                </a:solidFill>
              </a:rPr>
              <a:t>paso</a:t>
            </a:r>
            <a:r>
              <a:rPr lang="en-US" sz="2400" dirty="0" smtClean="0">
                <a:solidFill>
                  <a:schemeClr val="tx1"/>
                </a:solidFill>
              </a:rPr>
              <a:t> </a:t>
            </a:r>
            <a:r>
              <a:rPr lang="en-US" sz="2400" dirty="0" err="1" smtClean="0">
                <a:solidFill>
                  <a:schemeClr val="tx1"/>
                </a:solidFill>
              </a:rPr>
              <a:t>atrás</a:t>
            </a:r>
            <a:r>
              <a:rPr lang="en-US" sz="2400" dirty="0" smtClean="0">
                <a:solidFill>
                  <a:schemeClr val="tx1"/>
                </a:solidFill>
              </a:rPr>
              <a:t> y </a:t>
            </a:r>
            <a:r>
              <a:rPr lang="en-US" sz="2400" dirty="0" err="1" smtClean="0">
                <a:solidFill>
                  <a:schemeClr val="tx1"/>
                </a:solidFill>
              </a:rPr>
              <a:t>contempla</a:t>
            </a:r>
            <a:r>
              <a:rPr lang="en-US" sz="2400" dirty="0" smtClean="0">
                <a:solidFill>
                  <a:schemeClr val="tx1"/>
                </a:solidFill>
              </a:rPr>
              <a:t> </a:t>
            </a:r>
            <a:r>
              <a:rPr lang="en-US" sz="2400" dirty="0" err="1" smtClean="0">
                <a:solidFill>
                  <a:schemeClr val="tx1"/>
                </a:solidFill>
              </a:rPr>
              <a:t>su</a:t>
            </a:r>
            <a:r>
              <a:rPr lang="en-US" sz="2400" dirty="0" smtClean="0">
                <a:solidFill>
                  <a:schemeClr val="tx1"/>
                </a:solidFill>
              </a:rPr>
              <a:t> </a:t>
            </a:r>
            <a:r>
              <a:rPr lang="en-US" sz="2400" dirty="0" err="1" smtClean="0">
                <a:solidFill>
                  <a:schemeClr val="tx1"/>
                </a:solidFill>
              </a:rPr>
              <a:t>obra</a:t>
            </a:r>
            <a:r>
              <a:rPr lang="en-US" sz="2400" dirty="0" smtClean="0">
                <a:solidFill>
                  <a:schemeClr val="tx1"/>
                </a:solidFill>
              </a:rPr>
              <a:t>. </a:t>
            </a:r>
            <a:r>
              <a:rPr lang="en-US" sz="2400" dirty="0" err="1" smtClean="0">
                <a:solidFill>
                  <a:schemeClr val="tx1"/>
                </a:solidFill>
              </a:rPr>
              <a:t>Siente</a:t>
            </a:r>
            <a:r>
              <a:rPr lang="en-US" sz="2400" dirty="0" smtClean="0">
                <a:solidFill>
                  <a:schemeClr val="tx1"/>
                </a:solidFill>
              </a:rPr>
              <a:t> la </a:t>
            </a:r>
            <a:r>
              <a:rPr lang="en-US" sz="2400" dirty="0" err="1" smtClean="0">
                <a:solidFill>
                  <a:schemeClr val="tx1"/>
                </a:solidFill>
              </a:rPr>
              <a:t>satisfacción</a:t>
            </a:r>
            <a:r>
              <a:rPr lang="en-US" sz="2400" dirty="0" smtClean="0">
                <a:solidFill>
                  <a:schemeClr val="tx1"/>
                </a:solidFill>
              </a:rPr>
              <a:t> de la </a:t>
            </a:r>
            <a:r>
              <a:rPr lang="en-US" sz="2400" dirty="0" err="1" smtClean="0">
                <a:solidFill>
                  <a:schemeClr val="tx1"/>
                </a:solidFill>
              </a:rPr>
              <a:t>obra</a:t>
            </a:r>
            <a:r>
              <a:rPr lang="en-US" sz="2400" dirty="0" smtClean="0">
                <a:solidFill>
                  <a:schemeClr val="tx1"/>
                </a:solidFill>
              </a:rPr>
              <a:t> </a:t>
            </a:r>
            <a:r>
              <a:rPr lang="en-US" sz="2400" dirty="0" err="1" smtClean="0">
                <a:solidFill>
                  <a:schemeClr val="tx1"/>
                </a:solidFill>
              </a:rPr>
              <a:t>cumplida</a:t>
            </a:r>
            <a:r>
              <a:rPr lang="en-US" sz="2400" dirty="0" smtClean="0">
                <a:solidFill>
                  <a:schemeClr val="tx1"/>
                </a:solidFill>
              </a:rPr>
              <a:t>. </a:t>
            </a:r>
            <a:r>
              <a:rPr lang="en-US" sz="2400" dirty="0" err="1" smtClean="0">
                <a:solidFill>
                  <a:schemeClr val="tx1"/>
                </a:solidFill>
              </a:rPr>
              <a:t>Listo</a:t>
            </a:r>
            <a:r>
              <a:rPr lang="en-US" sz="2400" dirty="0" smtClean="0">
                <a:solidFill>
                  <a:schemeClr val="tx1"/>
                </a:solidFill>
              </a:rPr>
              <a:t>. </a:t>
            </a:r>
            <a:r>
              <a:rPr lang="en-US" sz="2400" dirty="0" err="1" smtClean="0">
                <a:solidFill>
                  <a:schemeClr val="tx1"/>
                </a:solidFill>
              </a:rPr>
              <a:t>Terminado</a:t>
            </a:r>
            <a:r>
              <a:rPr lang="en-US" sz="2400" dirty="0" smtClean="0">
                <a:solidFill>
                  <a:schemeClr val="tx1"/>
                </a:solidFill>
              </a:rPr>
              <a:t>. </a:t>
            </a:r>
            <a:r>
              <a:rPr lang="en-US" sz="2400" dirty="0" err="1" smtClean="0">
                <a:solidFill>
                  <a:schemeClr val="tx1"/>
                </a:solidFill>
              </a:rPr>
              <a:t>Llegó</a:t>
            </a:r>
            <a:r>
              <a:rPr lang="en-US" sz="2400" dirty="0" smtClean="0">
                <a:solidFill>
                  <a:schemeClr val="tx1"/>
                </a:solidFill>
              </a:rPr>
              <a:t> el </a:t>
            </a:r>
            <a:r>
              <a:rPr lang="en-US" sz="2400" dirty="0" err="1" smtClean="0">
                <a:solidFill>
                  <a:schemeClr val="tx1"/>
                </a:solidFill>
              </a:rPr>
              <a:t>momento</a:t>
            </a:r>
            <a:r>
              <a:rPr lang="en-US" sz="2400" dirty="0" smtClean="0">
                <a:solidFill>
                  <a:schemeClr val="tx1"/>
                </a:solidFill>
              </a:rPr>
              <a:t> de </a:t>
            </a:r>
            <a:r>
              <a:rPr lang="en-US" sz="2400" dirty="0" err="1" smtClean="0">
                <a:solidFill>
                  <a:schemeClr val="tx1"/>
                </a:solidFill>
              </a:rPr>
              <a:t>descansar</a:t>
            </a:r>
            <a:r>
              <a:rPr lang="en-US" sz="2400" dirty="0" smtClean="0">
                <a:solidFill>
                  <a:schemeClr val="tx1"/>
                </a:solidFill>
              </a:rPr>
              <a:t> y </a:t>
            </a:r>
            <a:r>
              <a:rPr lang="en-US" sz="2400" dirty="0" err="1" smtClean="0">
                <a:solidFill>
                  <a:schemeClr val="tx1"/>
                </a:solidFill>
              </a:rPr>
              <a:t>disfrutar</a:t>
            </a:r>
            <a:r>
              <a:rPr lang="en-US" sz="2400" dirty="0" smtClean="0">
                <a:solidFill>
                  <a:schemeClr val="tx1"/>
                </a:solidFill>
              </a:rPr>
              <a:t> de los </a:t>
            </a:r>
            <a:r>
              <a:rPr lang="en-US" sz="2400" dirty="0" err="1" smtClean="0">
                <a:solidFill>
                  <a:schemeClr val="tx1"/>
                </a:solidFill>
              </a:rPr>
              <a:t>frutos</a:t>
            </a:r>
            <a:r>
              <a:rPr lang="en-US" sz="2400" dirty="0" smtClean="0">
                <a:solidFill>
                  <a:schemeClr val="tx1"/>
                </a:solidFill>
              </a:rPr>
              <a:t> de </a:t>
            </a:r>
            <a:r>
              <a:rPr lang="en-US" sz="2400" dirty="0" err="1" smtClean="0">
                <a:solidFill>
                  <a:schemeClr val="tx1"/>
                </a:solidFill>
              </a:rPr>
              <a:t>nuestra</a:t>
            </a:r>
            <a:r>
              <a:rPr lang="en-US" sz="2400" dirty="0" smtClean="0">
                <a:solidFill>
                  <a:schemeClr val="tx1"/>
                </a:solidFill>
              </a:rPr>
              <a:t> labor. </a:t>
            </a:r>
          </a:p>
          <a:p>
            <a:pPr lvl="1">
              <a:buFont typeface="Arial" pitchFamily="34" charset="0"/>
              <a:buChar char="•"/>
            </a:pPr>
            <a:r>
              <a:rPr lang="en-US" sz="2400" dirty="0" smtClean="0">
                <a:solidFill>
                  <a:schemeClr val="tx1"/>
                </a:solidFill>
              </a:rPr>
              <a:t>"</a:t>
            </a:r>
            <a:r>
              <a:rPr lang="en-US" sz="2400" dirty="0" err="1" smtClean="0">
                <a:solidFill>
                  <a:schemeClr val="tx1"/>
                </a:solidFill>
              </a:rPr>
              <a:t>Seis</a:t>
            </a:r>
            <a:r>
              <a:rPr lang="en-US" sz="2400" dirty="0" smtClean="0">
                <a:solidFill>
                  <a:schemeClr val="tx1"/>
                </a:solidFill>
              </a:rPr>
              <a:t> </a:t>
            </a:r>
            <a:r>
              <a:rPr lang="en-US" sz="2400" dirty="0" err="1" smtClean="0">
                <a:solidFill>
                  <a:schemeClr val="tx1"/>
                </a:solidFill>
              </a:rPr>
              <a:t>días</a:t>
            </a:r>
            <a:r>
              <a:rPr lang="en-US" sz="2400" dirty="0" smtClean="0">
                <a:solidFill>
                  <a:schemeClr val="tx1"/>
                </a:solidFill>
              </a:rPr>
              <a:t> </a:t>
            </a:r>
            <a:r>
              <a:rPr lang="en-US" sz="2400" dirty="0" err="1" smtClean="0">
                <a:solidFill>
                  <a:schemeClr val="tx1"/>
                </a:solidFill>
              </a:rPr>
              <a:t>trabajarás</a:t>
            </a:r>
            <a:r>
              <a:rPr lang="en-US" sz="2400" dirty="0" smtClean="0">
                <a:solidFill>
                  <a:schemeClr val="tx1"/>
                </a:solidFill>
              </a:rPr>
              <a:t> y </a:t>
            </a:r>
            <a:r>
              <a:rPr lang="en-US" sz="2400" dirty="0" err="1" smtClean="0">
                <a:solidFill>
                  <a:schemeClr val="tx1"/>
                </a:solidFill>
              </a:rPr>
              <a:t>harás</a:t>
            </a:r>
            <a:r>
              <a:rPr lang="en-US" sz="2400" dirty="0" smtClean="0">
                <a:solidFill>
                  <a:schemeClr val="tx1"/>
                </a:solidFill>
              </a:rPr>
              <a:t> </a:t>
            </a:r>
            <a:r>
              <a:rPr lang="en-US" sz="2400" dirty="0" err="1" smtClean="0">
                <a:solidFill>
                  <a:schemeClr val="tx1"/>
                </a:solidFill>
              </a:rPr>
              <a:t>todo</a:t>
            </a:r>
            <a:r>
              <a:rPr lang="en-US" sz="2400" dirty="0" smtClean="0">
                <a:solidFill>
                  <a:schemeClr val="tx1"/>
                </a:solidFill>
              </a:rPr>
              <a:t> </a:t>
            </a:r>
            <a:r>
              <a:rPr lang="en-US" sz="2400" dirty="0" err="1" smtClean="0">
                <a:solidFill>
                  <a:schemeClr val="tx1"/>
                </a:solidFill>
              </a:rPr>
              <a:t>tu</a:t>
            </a:r>
            <a:r>
              <a:rPr lang="en-US" sz="2400" dirty="0" smtClean="0">
                <a:solidFill>
                  <a:schemeClr val="tx1"/>
                </a:solidFill>
              </a:rPr>
              <a:t> </a:t>
            </a:r>
            <a:r>
              <a:rPr lang="en-US" sz="2400" dirty="0" err="1" smtClean="0">
                <a:solidFill>
                  <a:schemeClr val="tx1"/>
                </a:solidFill>
              </a:rPr>
              <a:t>trabajo</a:t>
            </a:r>
            <a:r>
              <a:rPr lang="en-US" sz="2400" dirty="0" smtClean="0">
                <a:solidFill>
                  <a:schemeClr val="tx1"/>
                </a:solidFill>
              </a:rPr>
              <a:t>" </a:t>
            </a:r>
          </a:p>
          <a:p>
            <a:pPr lvl="1">
              <a:buFont typeface="Arial" pitchFamily="34" charset="0"/>
              <a:buChar char="•"/>
            </a:pPr>
            <a:r>
              <a:rPr lang="en-US" sz="2400" dirty="0" smtClean="0">
                <a:solidFill>
                  <a:schemeClr val="tx1"/>
                </a:solidFill>
              </a:rPr>
              <a:t>¿</a:t>
            </a:r>
            <a:r>
              <a:rPr lang="en-US" sz="2400" dirty="0" err="1" smtClean="0">
                <a:solidFill>
                  <a:schemeClr val="tx1"/>
                </a:solidFill>
              </a:rPr>
              <a:t>Cómo</a:t>
            </a:r>
            <a:r>
              <a:rPr lang="en-US" sz="2400" dirty="0" smtClean="0">
                <a:solidFill>
                  <a:schemeClr val="tx1"/>
                </a:solidFill>
              </a:rPr>
              <a:t> se </a:t>
            </a:r>
            <a:r>
              <a:rPr lang="en-US" sz="2400" dirty="0" err="1" smtClean="0">
                <a:solidFill>
                  <a:schemeClr val="tx1"/>
                </a:solidFill>
              </a:rPr>
              <a:t>puede</a:t>
            </a:r>
            <a:r>
              <a:rPr lang="en-US" sz="2400" dirty="0" smtClean="0">
                <a:solidFill>
                  <a:schemeClr val="tx1"/>
                </a:solidFill>
              </a:rPr>
              <a:t> </a:t>
            </a:r>
            <a:r>
              <a:rPr lang="en-US" sz="2400" dirty="0" err="1" smtClean="0">
                <a:solidFill>
                  <a:schemeClr val="tx1"/>
                </a:solidFill>
              </a:rPr>
              <a:t>hacer</a:t>
            </a:r>
            <a:r>
              <a:rPr lang="en-US" sz="2400" dirty="0" smtClean="0">
                <a:solidFill>
                  <a:schemeClr val="tx1"/>
                </a:solidFill>
              </a:rPr>
              <a:t> </a:t>
            </a:r>
            <a:r>
              <a:rPr lang="en-US" sz="2400" dirty="0" err="1" smtClean="0">
                <a:solidFill>
                  <a:schemeClr val="tx1"/>
                </a:solidFill>
              </a:rPr>
              <a:t>todo</a:t>
            </a:r>
            <a:r>
              <a:rPr lang="en-US" sz="2400" dirty="0" smtClean="0">
                <a:solidFill>
                  <a:schemeClr val="tx1"/>
                </a:solidFill>
              </a:rPr>
              <a:t> el </a:t>
            </a:r>
            <a:r>
              <a:rPr lang="en-US" sz="2400" dirty="0" err="1" smtClean="0">
                <a:solidFill>
                  <a:schemeClr val="tx1"/>
                </a:solidFill>
              </a:rPr>
              <a:t>trabajo</a:t>
            </a:r>
            <a:r>
              <a:rPr lang="en-US" sz="2400" dirty="0" smtClean="0">
                <a:solidFill>
                  <a:schemeClr val="tx1"/>
                </a:solidFill>
              </a:rPr>
              <a:t> en </a:t>
            </a:r>
            <a:r>
              <a:rPr lang="en-US" sz="2400" dirty="0" err="1" smtClean="0">
                <a:solidFill>
                  <a:schemeClr val="tx1"/>
                </a:solidFill>
              </a:rPr>
              <a:t>seis</a:t>
            </a:r>
            <a:r>
              <a:rPr lang="en-US" sz="2400" dirty="0" smtClean="0">
                <a:solidFill>
                  <a:schemeClr val="tx1"/>
                </a:solidFill>
              </a:rPr>
              <a:t> </a:t>
            </a:r>
            <a:r>
              <a:rPr lang="en-US" sz="2400" dirty="0" err="1" smtClean="0">
                <a:solidFill>
                  <a:schemeClr val="tx1"/>
                </a:solidFill>
              </a:rPr>
              <a:t>días</a:t>
            </a:r>
            <a:r>
              <a:rPr lang="en-US" sz="2400" dirty="0" smtClean="0">
                <a:solidFill>
                  <a:schemeClr val="tx1"/>
                </a:solidFill>
              </a:rPr>
              <a:t>? </a:t>
            </a:r>
            <a:endParaRPr lang="en-US" sz="2400" dirty="0" smtClean="0">
              <a:solidFill>
                <a:schemeClr val="tx1"/>
              </a:solidFill>
            </a:endParaRPr>
          </a:p>
          <a:p>
            <a:pPr lvl="1">
              <a:buFont typeface="Arial" pitchFamily="34" charset="0"/>
              <a:buChar char="•"/>
            </a:pPr>
            <a:r>
              <a:rPr lang="en-US" sz="2400" dirty="0" smtClean="0">
                <a:solidFill>
                  <a:schemeClr val="tx1"/>
                </a:solidFill>
              </a:rPr>
              <a:t>¿</a:t>
            </a:r>
            <a:r>
              <a:rPr lang="en-US" sz="2400" dirty="0" smtClean="0">
                <a:solidFill>
                  <a:schemeClr val="tx1"/>
                </a:solidFill>
              </a:rPr>
              <a:t>Uno </a:t>
            </a:r>
            <a:r>
              <a:rPr lang="en-US" sz="2400" dirty="0" err="1" smtClean="0">
                <a:solidFill>
                  <a:schemeClr val="tx1"/>
                </a:solidFill>
              </a:rPr>
              <a:t>puede</a:t>
            </a:r>
            <a:r>
              <a:rPr lang="en-US" sz="2400" dirty="0" smtClean="0">
                <a:solidFill>
                  <a:schemeClr val="tx1"/>
                </a:solidFill>
              </a:rPr>
              <a:t> </a:t>
            </a:r>
            <a:r>
              <a:rPr lang="en-US" sz="2400" dirty="0" err="1" smtClean="0">
                <a:solidFill>
                  <a:schemeClr val="tx1"/>
                </a:solidFill>
              </a:rPr>
              <a:t>construir</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casa </a:t>
            </a:r>
            <a:r>
              <a:rPr lang="en-US" sz="2400" dirty="0" err="1" smtClean="0">
                <a:solidFill>
                  <a:schemeClr val="tx1"/>
                </a:solidFill>
              </a:rPr>
              <a:t>entera</a:t>
            </a:r>
            <a:r>
              <a:rPr lang="en-US" sz="2400" dirty="0" smtClean="0">
                <a:solidFill>
                  <a:schemeClr val="tx1"/>
                </a:solidFill>
              </a:rPr>
              <a:t> en </a:t>
            </a:r>
            <a:r>
              <a:rPr lang="en-US" sz="2400" dirty="0" err="1" smtClean="0">
                <a:solidFill>
                  <a:schemeClr val="tx1"/>
                </a:solidFill>
              </a:rPr>
              <a:t>seis</a:t>
            </a:r>
            <a:r>
              <a:rPr lang="en-US" sz="2400" dirty="0" smtClean="0">
                <a:solidFill>
                  <a:schemeClr val="tx1"/>
                </a:solidFill>
              </a:rPr>
              <a:t> </a:t>
            </a:r>
            <a:r>
              <a:rPr lang="en-US" sz="2400" dirty="0" err="1" smtClean="0">
                <a:solidFill>
                  <a:schemeClr val="tx1"/>
                </a:solidFill>
              </a:rPr>
              <a:t>días</a:t>
            </a:r>
            <a:r>
              <a:rPr lang="en-US" sz="2400" dirty="0" smtClean="0">
                <a:solidFill>
                  <a:schemeClr val="tx1"/>
                </a:solidFill>
              </a:rPr>
              <a:t>? </a:t>
            </a:r>
          </a:p>
          <a:p>
            <a:pPr lvl="1"/>
            <a:r>
              <a:rPr lang="en-US"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el </a:t>
            </a:r>
            <a:r>
              <a:rPr lang="en-US" sz="2400" b="1" dirty="0" err="1" smtClean="0">
                <a:solidFill>
                  <a:srgbClr val="FF9933"/>
                </a:solidFill>
                <a:effectLst>
                  <a:outerShdw blurRad="38100" dist="38100" dir="2700000" algn="tl">
                    <a:srgbClr val="000000">
                      <a:alpha val="43137"/>
                    </a:srgbClr>
                  </a:outerShdw>
                </a:effectLst>
              </a:rPr>
              <a:t>séptimo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día</a:t>
            </a:r>
            <a:r>
              <a:rPr lang="en-US" sz="2400" b="1" dirty="0" smtClean="0">
                <a:solidFill>
                  <a:srgbClr val="FF9933"/>
                </a:solidFill>
                <a:effectLst>
                  <a:outerShdw blurRad="38100" dist="38100" dir="2700000" algn="tl">
                    <a:srgbClr val="000000">
                      <a:alpha val="43137"/>
                    </a:srgbClr>
                  </a:outerShdw>
                </a:effectLst>
              </a:rPr>
              <a:t>, un Shabat de </a:t>
            </a:r>
            <a:r>
              <a:rPr lang="en-US" sz="2400" b="1" dirty="0" err="1" smtClean="0">
                <a:solidFill>
                  <a:srgbClr val="FF9933"/>
                </a:solidFill>
                <a:effectLst>
                  <a:outerShdw blurRad="38100" dist="38100" dir="2700000" algn="tl">
                    <a:srgbClr val="000000">
                      <a:alpha val="43137"/>
                    </a:srgbClr>
                  </a:outerShdw>
                </a:effectLst>
              </a:rPr>
              <a:t>Shabatot</a:t>
            </a:r>
            <a:r>
              <a:rPr lang="en-US" sz="2400" b="1" dirty="0" smtClean="0">
                <a:solidFill>
                  <a:srgbClr val="FF9933"/>
                </a:solidFill>
                <a:effectLst>
                  <a:outerShdw blurRad="38100" dist="38100" dir="2700000" algn="tl">
                    <a:srgbClr val="000000">
                      <a:alpha val="43137"/>
                    </a:srgbClr>
                  </a:outerShdw>
                </a:effectLst>
              </a:rPr>
              <a:t>" (31:15)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n-US" sz="2400" dirty="0" smtClean="0">
              <a:solidFill>
                <a:schemeClr val="tx1"/>
              </a:solidFill>
            </a:endParaRPr>
          </a:p>
          <a:p>
            <a:pPr lvl="1">
              <a:buFont typeface="Arial" pitchFamily="34" charset="0"/>
              <a:buChar char="•"/>
            </a:pPr>
            <a:r>
              <a:rPr lang="en-US" sz="2400" dirty="0" smtClean="0">
                <a:solidFill>
                  <a:schemeClr val="tx1"/>
                </a:solidFill>
              </a:rPr>
              <a:t>La Torá </a:t>
            </a:r>
            <a:r>
              <a:rPr lang="en-US" sz="2400" dirty="0" err="1" smtClean="0">
                <a:solidFill>
                  <a:schemeClr val="tx1"/>
                </a:solidFill>
              </a:rPr>
              <a:t>nos</a:t>
            </a:r>
            <a:r>
              <a:rPr lang="en-US" sz="2400" dirty="0" smtClean="0">
                <a:solidFill>
                  <a:schemeClr val="tx1"/>
                </a:solidFill>
              </a:rPr>
              <a:t> </a:t>
            </a:r>
            <a:r>
              <a:rPr lang="en-US" sz="2400" dirty="0" err="1" smtClean="0">
                <a:solidFill>
                  <a:schemeClr val="tx1"/>
                </a:solidFill>
              </a:rPr>
              <a:t>enseña</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cuando</a:t>
            </a:r>
            <a:r>
              <a:rPr lang="en-US" sz="2400" dirty="0" smtClean="0">
                <a:solidFill>
                  <a:schemeClr val="tx1"/>
                </a:solidFill>
              </a:rPr>
              <a:t> </a:t>
            </a:r>
            <a:r>
              <a:rPr lang="en-US" sz="2400" dirty="0" err="1" smtClean="0">
                <a:solidFill>
                  <a:schemeClr val="tx1"/>
                </a:solidFill>
              </a:rPr>
              <a:t>llega</a:t>
            </a:r>
            <a:r>
              <a:rPr lang="en-US" sz="2400" dirty="0" smtClean="0">
                <a:solidFill>
                  <a:schemeClr val="tx1"/>
                </a:solidFill>
              </a:rPr>
              <a:t> el Shabat, </a:t>
            </a:r>
            <a:r>
              <a:rPr lang="en-US" sz="2400" dirty="0" err="1" smtClean="0">
                <a:solidFill>
                  <a:schemeClr val="tx1"/>
                </a:solidFill>
              </a:rPr>
              <a:t>aunque</a:t>
            </a:r>
            <a:r>
              <a:rPr lang="en-US" sz="2400" dirty="0" smtClean="0">
                <a:solidFill>
                  <a:schemeClr val="tx1"/>
                </a:solidFill>
              </a:rPr>
              <a:t> </a:t>
            </a:r>
            <a:r>
              <a:rPr lang="en-US" sz="2400" dirty="0" err="1" smtClean="0">
                <a:solidFill>
                  <a:schemeClr val="tx1"/>
                </a:solidFill>
              </a:rPr>
              <a:t>estemos</a:t>
            </a:r>
            <a:r>
              <a:rPr lang="en-US" sz="2400" dirty="0" smtClean="0">
                <a:solidFill>
                  <a:schemeClr val="tx1"/>
                </a:solidFill>
              </a:rPr>
              <a:t> a </a:t>
            </a:r>
            <a:r>
              <a:rPr lang="en-US" sz="2400" dirty="0" err="1" smtClean="0">
                <a:solidFill>
                  <a:schemeClr val="tx1"/>
                </a:solidFill>
              </a:rPr>
              <a:t>mitad</a:t>
            </a:r>
            <a:r>
              <a:rPr lang="en-US" sz="2400" dirty="0" smtClean="0">
                <a:solidFill>
                  <a:schemeClr val="tx1"/>
                </a:solidFill>
              </a:rPr>
              <a:t> de un </a:t>
            </a:r>
            <a:r>
              <a:rPr lang="en-US" sz="2400" dirty="0" err="1" smtClean="0">
                <a:solidFill>
                  <a:schemeClr val="tx1"/>
                </a:solidFill>
              </a:rPr>
              <a:t>proyecto</a:t>
            </a:r>
            <a:r>
              <a:rPr lang="en-US" sz="2400" dirty="0" smtClean="0">
                <a:solidFill>
                  <a:schemeClr val="tx1"/>
                </a:solidFill>
              </a:rPr>
              <a:t>, </a:t>
            </a:r>
            <a:r>
              <a:rPr lang="en-US" sz="2400" dirty="0" err="1" smtClean="0">
                <a:solidFill>
                  <a:schemeClr val="tx1"/>
                </a:solidFill>
              </a:rPr>
              <a:t>tenemos</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considerarlo</a:t>
            </a:r>
            <a:r>
              <a:rPr lang="en-US" sz="2400" dirty="0" smtClean="0">
                <a:solidFill>
                  <a:schemeClr val="tx1"/>
                </a:solidFill>
              </a:rPr>
              <a:t> </a:t>
            </a:r>
            <a:r>
              <a:rPr lang="en-US" sz="2400" dirty="0" err="1" smtClean="0">
                <a:solidFill>
                  <a:schemeClr val="tx1"/>
                </a:solidFill>
              </a:rPr>
              <a:t>como</a:t>
            </a:r>
            <a:r>
              <a:rPr lang="en-US" sz="2400" dirty="0" smtClean="0">
                <a:solidFill>
                  <a:schemeClr val="tx1"/>
                </a:solidFill>
              </a:rPr>
              <a:t> un </a:t>
            </a:r>
            <a:r>
              <a:rPr lang="en-US" sz="2400" dirty="0" err="1" smtClean="0">
                <a:solidFill>
                  <a:schemeClr val="tx1"/>
                </a:solidFill>
              </a:rPr>
              <a:t>trabajo</a:t>
            </a:r>
            <a:r>
              <a:rPr lang="en-US" sz="2400" dirty="0" smtClean="0">
                <a:solidFill>
                  <a:schemeClr val="tx1"/>
                </a:solidFill>
              </a:rPr>
              <a:t> </a:t>
            </a:r>
            <a:r>
              <a:rPr lang="en-US" sz="2400" dirty="0" err="1" smtClean="0">
                <a:solidFill>
                  <a:schemeClr val="tx1"/>
                </a:solidFill>
              </a:rPr>
              <a:t>completo</a:t>
            </a:r>
            <a:r>
              <a:rPr lang="en-US" sz="2400" dirty="0" smtClean="0">
                <a:solidFill>
                  <a:schemeClr val="tx1"/>
                </a:solidFill>
              </a:rPr>
              <a:t>. </a:t>
            </a:r>
          </a:p>
          <a:p>
            <a:pPr lvl="1">
              <a:buFont typeface="Arial" pitchFamily="34" charset="0"/>
              <a:buChar char="•"/>
            </a:pPr>
            <a:r>
              <a:rPr lang="en-US" sz="2400" dirty="0" smtClean="0">
                <a:solidFill>
                  <a:schemeClr val="tx1"/>
                </a:solidFill>
              </a:rPr>
              <a:t>En </a:t>
            </a:r>
            <a:r>
              <a:rPr lang="en-US" sz="2400" dirty="0" err="1" smtClean="0">
                <a:solidFill>
                  <a:schemeClr val="tx1"/>
                </a:solidFill>
              </a:rPr>
              <a:t>otras</a:t>
            </a:r>
            <a:r>
              <a:rPr lang="en-US" sz="2400" dirty="0" smtClean="0">
                <a:solidFill>
                  <a:schemeClr val="tx1"/>
                </a:solidFill>
              </a:rPr>
              <a:t> </a:t>
            </a:r>
            <a:r>
              <a:rPr lang="en-US" sz="2400" dirty="0" err="1" smtClean="0">
                <a:solidFill>
                  <a:schemeClr val="tx1"/>
                </a:solidFill>
              </a:rPr>
              <a:t>palabras</a:t>
            </a:r>
            <a:r>
              <a:rPr lang="en-US" sz="2400" dirty="0" smtClean="0">
                <a:solidFill>
                  <a:schemeClr val="tx1"/>
                </a:solidFill>
              </a:rPr>
              <a:t>, en Shabat, </a:t>
            </a:r>
            <a:r>
              <a:rPr lang="en-US" sz="2400" dirty="0" err="1" smtClean="0">
                <a:solidFill>
                  <a:schemeClr val="tx1"/>
                </a:solidFill>
              </a:rPr>
              <a:t>debemos</a:t>
            </a:r>
            <a:r>
              <a:rPr lang="en-US" sz="2400" dirty="0" smtClean="0">
                <a:solidFill>
                  <a:schemeClr val="tx1"/>
                </a:solidFill>
              </a:rPr>
              <a:t> </a:t>
            </a:r>
            <a:r>
              <a:rPr lang="en-US" sz="2400" dirty="0" err="1" smtClean="0">
                <a:solidFill>
                  <a:schemeClr val="tx1"/>
                </a:solidFill>
              </a:rPr>
              <a:t>imaginarnos</a:t>
            </a:r>
            <a:r>
              <a:rPr lang="en-US" sz="2400" dirty="0" smtClean="0">
                <a:solidFill>
                  <a:schemeClr val="tx1"/>
                </a:solidFill>
              </a:rPr>
              <a:t> </a:t>
            </a:r>
            <a:r>
              <a:rPr lang="en-US" sz="2400" dirty="0" err="1" smtClean="0">
                <a:solidFill>
                  <a:schemeClr val="tx1"/>
                </a:solidFill>
              </a:rPr>
              <a:t>sintiendo</a:t>
            </a:r>
            <a:r>
              <a:rPr lang="en-US" sz="2400" dirty="0" smtClean="0">
                <a:solidFill>
                  <a:schemeClr val="tx1"/>
                </a:solidFill>
              </a:rPr>
              <a:t> el </a:t>
            </a:r>
            <a:r>
              <a:rPr lang="en-US" sz="2400" dirty="0" err="1" smtClean="0">
                <a:solidFill>
                  <a:schemeClr val="tx1"/>
                </a:solidFill>
              </a:rPr>
              <a:t>descanso</a:t>
            </a:r>
            <a:r>
              <a:rPr lang="en-US" sz="2400" dirty="0" smtClean="0">
                <a:solidFill>
                  <a:schemeClr val="tx1"/>
                </a:solidFill>
              </a:rPr>
              <a:t> y la </a:t>
            </a:r>
            <a:r>
              <a:rPr lang="en-US" sz="2400" dirty="0" err="1" smtClean="0">
                <a:solidFill>
                  <a:schemeClr val="tx1"/>
                </a:solidFill>
              </a:rPr>
              <a:t>satisfacción</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llega</a:t>
            </a:r>
            <a:r>
              <a:rPr lang="en-US" sz="2400" dirty="0" smtClean="0">
                <a:solidFill>
                  <a:schemeClr val="tx1"/>
                </a:solidFill>
              </a:rPr>
              <a:t> con la </a:t>
            </a:r>
            <a:r>
              <a:rPr lang="en-US" sz="2400" dirty="0" err="1" smtClean="0">
                <a:solidFill>
                  <a:schemeClr val="tx1"/>
                </a:solidFill>
              </a:rPr>
              <a:t>finalización</a:t>
            </a:r>
            <a:r>
              <a:rPr lang="en-US" sz="2400" dirty="0" smtClean="0">
                <a:solidFill>
                  <a:schemeClr val="tx1"/>
                </a:solidFill>
              </a:rPr>
              <a:t> de un </a:t>
            </a:r>
            <a:r>
              <a:rPr lang="en-US" sz="2400" dirty="0" err="1" smtClean="0">
                <a:solidFill>
                  <a:schemeClr val="tx1"/>
                </a:solidFill>
              </a:rPr>
              <a:t>trabajo</a:t>
            </a:r>
            <a:r>
              <a:rPr lang="en-US" sz="2400" dirty="0" smtClean="0">
                <a:solidFill>
                  <a:schemeClr val="tx1"/>
                </a:solidFill>
              </a:rPr>
              <a:t> </a:t>
            </a:r>
            <a:r>
              <a:rPr lang="en-US" sz="2400" dirty="0" err="1" smtClean="0">
                <a:solidFill>
                  <a:schemeClr val="tx1"/>
                </a:solidFill>
              </a:rPr>
              <a:t>bien</a:t>
            </a:r>
            <a:r>
              <a:rPr lang="en-US" sz="2400" dirty="0" smtClean="0">
                <a:solidFill>
                  <a:schemeClr val="tx1"/>
                </a:solidFill>
              </a:rPr>
              <a:t> </a:t>
            </a:r>
            <a:r>
              <a:rPr lang="en-US" sz="2400" dirty="0" err="1" smtClean="0">
                <a:solidFill>
                  <a:schemeClr val="tx1"/>
                </a:solidFill>
              </a:rPr>
              <a:t>hecho</a:t>
            </a:r>
            <a:r>
              <a:rPr lang="en-US" sz="2400" dirty="0" smtClean="0">
                <a:solidFill>
                  <a:schemeClr val="tx1"/>
                </a:solidFill>
              </a:rPr>
              <a:t>; no un </a:t>
            </a:r>
            <a:r>
              <a:rPr lang="en-US" sz="2400" dirty="0" err="1" smtClean="0">
                <a:solidFill>
                  <a:schemeClr val="tx1"/>
                </a:solidFill>
              </a:rPr>
              <a:t>mera</a:t>
            </a:r>
            <a:r>
              <a:rPr lang="en-US" sz="2400" dirty="0" smtClean="0">
                <a:solidFill>
                  <a:schemeClr val="tx1"/>
                </a:solidFill>
              </a:rPr>
              <a:t> </a:t>
            </a:r>
            <a:r>
              <a:rPr lang="en-US" sz="2400" dirty="0" err="1" smtClean="0">
                <a:solidFill>
                  <a:schemeClr val="tx1"/>
                </a:solidFill>
              </a:rPr>
              <a:t>interrupción</a:t>
            </a:r>
            <a:r>
              <a:rPr lang="en-US" sz="2400" dirty="0" smtClean="0">
                <a:solidFill>
                  <a:schemeClr val="tx1"/>
                </a:solidFill>
              </a:rPr>
              <a:t>. </a:t>
            </a:r>
          </a:p>
          <a:p>
            <a:pPr lvl="1">
              <a:buFont typeface="Arial" pitchFamily="34" charset="0"/>
              <a:buChar char="•"/>
            </a:pPr>
            <a:r>
              <a:rPr lang="en-US" sz="2400" dirty="0" smtClean="0">
                <a:solidFill>
                  <a:schemeClr val="tx1"/>
                </a:solidFill>
              </a:rPr>
              <a:t>En </a:t>
            </a:r>
            <a:r>
              <a:rPr lang="en-US" sz="2400" dirty="0" err="1" smtClean="0">
                <a:solidFill>
                  <a:schemeClr val="tx1"/>
                </a:solidFill>
              </a:rPr>
              <a:t>cierto</a:t>
            </a:r>
            <a:r>
              <a:rPr lang="en-US" sz="2400" dirty="0" smtClean="0">
                <a:solidFill>
                  <a:schemeClr val="tx1"/>
                </a:solidFill>
              </a:rPr>
              <a:t> </a:t>
            </a:r>
            <a:r>
              <a:rPr lang="en-US" sz="2400" dirty="0" err="1" smtClean="0">
                <a:solidFill>
                  <a:schemeClr val="tx1"/>
                </a:solidFill>
              </a:rPr>
              <a:t>sentido</a:t>
            </a:r>
            <a:r>
              <a:rPr lang="en-US" sz="2400" dirty="0" smtClean="0">
                <a:solidFill>
                  <a:schemeClr val="tx1"/>
                </a:solidFill>
              </a:rPr>
              <a:t>, eso es lo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hizo</a:t>
            </a:r>
            <a:r>
              <a:rPr lang="en-US" sz="2400" dirty="0" smtClean="0">
                <a:solidFill>
                  <a:schemeClr val="tx1"/>
                </a:solidFill>
              </a:rPr>
              <a:t> Hashem </a:t>
            </a:r>
            <a:r>
              <a:rPr lang="en-US" sz="2400" dirty="0" err="1" smtClean="0">
                <a:solidFill>
                  <a:schemeClr val="tx1"/>
                </a:solidFill>
              </a:rPr>
              <a:t>cuando</a:t>
            </a:r>
            <a:r>
              <a:rPr lang="en-US" sz="2400" dirty="0" smtClean="0">
                <a:solidFill>
                  <a:schemeClr val="tx1"/>
                </a:solidFill>
              </a:rPr>
              <a:t> el </a:t>
            </a:r>
            <a:r>
              <a:rPr lang="en-US" sz="2400" dirty="0" err="1" smtClean="0">
                <a:solidFill>
                  <a:schemeClr val="tx1"/>
                </a:solidFill>
              </a:rPr>
              <a:t>mundo</a:t>
            </a:r>
            <a:r>
              <a:rPr lang="en-US" sz="2400" dirty="0" smtClean="0">
                <a:solidFill>
                  <a:schemeClr val="tx1"/>
                </a:solidFill>
              </a:rPr>
              <a:t> </a:t>
            </a:r>
            <a:r>
              <a:rPr lang="en-US" sz="2400" dirty="0" err="1" smtClean="0">
                <a:solidFill>
                  <a:schemeClr val="tx1"/>
                </a:solidFill>
              </a:rPr>
              <a:t>tenía</a:t>
            </a:r>
            <a:r>
              <a:rPr lang="en-US" sz="2400" dirty="0" smtClean="0">
                <a:solidFill>
                  <a:schemeClr val="tx1"/>
                </a:solidFill>
              </a:rPr>
              <a:t> </a:t>
            </a:r>
            <a:r>
              <a:rPr lang="en-US" sz="2400" dirty="0" err="1" smtClean="0">
                <a:solidFill>
                  <a:schemeClr val="tx1"/>
                </a:solidFill>
              </a:rPr>
              <a:t>seis</a:t>
            </a:r>
            <a:r>
              <a:rPr lang="en-US" sz="2400" dirty="0" smtClean="0">
                <a:solidFill>
                  <a:schemeClr val="tx1"/>
                </a:solidFill>
              </a:rPr>
              <a:t> </a:t>
            </a:r>
            <a:r>
              <a:rPr lang="en-US" sz="2400" dirty="0" err="1" smtClean="0">
                <a:solidFill>
                  <a:schemeClr val="tx1"/>
                </a:solidFill>
              </a:rPr>
              <a:t>días</a:t>
            </a:r>
            <a:r>
              <a:rPr lang="en-US" sz="2400" dirty="0" smtClean="0">
                <a:solidFill>
                  <a:schemeClr val="tx1"/>
                </a:solidFill>
              </a:rPr>
              <a:t> de vida.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el </a:t>
            </a:r>
            <a:r>
              <a:rPr lang="en-US" sz="2400" b="1" dirty="0" err="1" smtClean="0">
                <a:solidFill>
                  <a:srgbClr val="FF9933"/>
                </a:solidFill>
                <a:effectLst>
                  <a:outerShdw blurRad="38100" dist="38100" dir="2700000" algn="tl">
                    <a:srgbClr val="000000">
                      <a:alpha val="43137"/>
                    </a:srgbClr>
                  </a:outerShdw>
                </a:effectLst>
              </a:rPr>
              <a:t>séptimo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día</a:t>
            </a:r>
            <a:r>
              <a:rPr lang="en-US" sz="2400" b="1" dirty="0" smtClean="0">
                <a:solidFill>
                  <a:srgbClr val="FF9933"/>
                </a:solidFill>
                <a:effectLst>
                  <a:outerShdw blurRad="38100" dist="38100" dir="2700000" algn="tl">
                    <a:srgbClr val="000000">
                      <a:alpha val="43137"/>
                    </a:srgbClr>
                  </a:outerShdw>
                </a:effectLst>
              </a:rPr>
              <a:t>, un Shabat de </a:t>
            </a:r>
            <a:r>
              <a:rPr lang="en-US" sz="2400" b="1" dirty="0" err="1" smtClean="0">
                <a:solidFill>
                  <a:srgbClr val="FF9933"/>
                </a:solidFill>
                <a:effectLst>
                  <a:outerShdw blurRad="38100" dist="38100" dir="2700000" algn="tl">
                    <a:srgbClr val="000000">
                      <a:alpha val="43137"/>
                    </a:srgbClr>
                  </a:outerShdw>
                </a:effectLst>
              </a:rPr>
              <a:t>Shabatot</a:t>
            </a:r>
            <a:r>
              <a:rPr lang="en-US" sz="2400" b="1" dirty="0" smtClean="0">
                <a:solidFill>
                  <a:srgbClr val="FF9933"/>
                </a:solidFill>
                <a:effectLst>
                  <a:outerShdw blurRad="38100" dist="38100" dir="2700000" algn="tl">
                    <a:srgbClr val="000000">
                      <a:alpha val="43137"/>
                    </a:srgbClr>
                  </a:outerShdw>
                </a:effectLst>
              </a:rPr>
              <a:t>" (31:15)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n-US" sz="2400" dirty="0" smtClean="0">
              <a:solidFill>
                <a:schemeClr val="tx1"/>
              </a:solidFill>
            </a:endParaRPr>
          </a:p>
          <a:p>
            <a:pPr lvl="1">
              <a:buFont typeface="Arial" pitchFamily="34" charset="0"/>
              <a:buChar char="•"/>
            </a:pPr>
            <a:r>
              <a:rPr lang="en-US" sz="2400" dirty="0" smtClean="0">
                <a:solidFill>
                  <a:schemeClr val="tx1"/>
                </a:solidFill>
              </a:rPr>
              <a:t>El </a:t>
            </a:r>
            <a:r>
              <a:rPr lang="en-US" sz="2400" dirty="0" err="1" smtClean="0">
                <a:solidFill>
                  <a:schemeClr val="tx1"/>
                </a:solidFill>
              </a:rPr>
              <a:t>contempló</a:t>
            </a:r>
            <a:r>
              <a:rPr lang="en-US" sz="2400" dirty="0" smtClean="0">
                <a:solidFill>
                  <a:schemeClr val="tx1"/>
                </a:solidFill>
              </a:rPr>
              <a:t> la </a:t>
            </a:r>
            <a:r>
              <a:rPr lang="en-US" sz="2400" dirty="0" err="1" smtClean="0">
                <a:solidFill>
                  <a:schemeClr val="tx1"/>
                </a:solidFill>
              </a:rPr>
              <a:t>Creación</a:t>
            </a:r>
            <a:r>
              <a:rPr lang="en-US" sz="2400" dirty="0" smtClean="0">
                <a:solidFill>
                  <a:schemeClr val="tx1"/>
                </a:solidFill>
              </a:rPr>
              <a:t> y </a:t>
            </a:r>
            <a:r>
              <a:rPr lang="en-US" sz="2400" dirty="0" err="1" smtClean="0">
                <a:solidFill>
                  <a:schemeClr val="tx1"/>
                </a:solidFill>
              </a:rPr>
              <a:t>vio</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estaba</a:t>
            </a:r>
            <a:r>
              <a:rPr lang="en-US" sz="2400" dirty="0" smtClean="0">
                <a:solidFill>
                  <a:schemeClr val="tx1"/>
                </a:solidFill>
              </a:rPr>
              <a:t> </a:t>
            </a:r>
            <a:r>
              <a:rPr lang="en-US" sz="2400" dirty="0" err="1" smtClean="0">
                <a:solidFill>
                  <a:schemeClr val="tx1"/>
                </a:solidFill>
              </a:rPr>
              <a:t>completa</a:t>
            </a:r>
            <a:r>
              <a:rPr lang="en-US" sz="2400" dirty="0" smtClean="0">
                <a:solidFill>
                  <a:schemeClr val="tx1"/>
                </a:solidFill>
              </a:rPr>
              <a:t>. Se </a:t>
            </a:r>
            <a:r>
              <a:rPr lang="en-US" sz="2400" dirty="0" err="1" smtClean="0">
                <a:solidFill>
                  <a:schemeClr val="tx1"/>
                </a:solidFill>
              </a:rPr>
              <a:t>había</a:t>
            </a:r>
            <a:r>
              <a:rPr lang="en-US" sz="2400" dirty="0" smtClean="0">
                <a:solidFill>
                  <a:schemeClr val="tx1"/>
                </a:solidFill>
              </a:rPr>
              <a:t> </a:t>
            </a:r>
            <a:r>
              <a:rPr lang="en-US" sz="2400" dirty="0" err="1" smtClean="0">
                <a:solidFill>
                  <a:schemeClr val="tx1"/>
                </a:solidFill>
              </a:rPr>
              <a:t>completado</a:t>
            </a:r>
            <a:r>
              <a:rPr lang="en-US" sz="2400" dirty="0" smtClean="0">
                <a:solidFill>
                  <a:schemeClr val="tx1"/>
                </a:solidFill>
              </a:rPr>
              <a:t> el </a:t>
            </a:r>
            <a:r>
              <a:rPr lang="en-US" sz="2400" dirty="0" err="1" smtClean="0">
                <a:solidFill>
                  <a:schemeClr val="tx1"/>
                </a:solidFill>
              </a:rPr>
              <a:t>más</a:t>
            </a:r>
            <a:r>
              <a:rPr lang="en-US" sz="2400" dirty="0" smtClean="0">
                <a:solidFill>
                  <a:schemeClr val="tx1"/>
                </a:solidFill>
              </a:rPr>
              <a:t> </a:t>
            </a:r>
            <a:r>
              <a:rPr lang="en-US" sz="2400" dirty="0" err="1" smtClean="0">
                <a:solidFill>
                  <a:schemeClr val="tx1"/>
                </a:solidFill>
              </a:rPr>
              <a:t>grande</a:t>
            </a:r>
            <a:r>
              <a:rPr lang="en-US" sz="2400" dirty="0" smtClean="0">
                <a:solidFill>
                  <a:schemeClr val="tx1"/>
                </a:solidFill>
              </a:rPr>
              <a:t> </a:t>
            </a:r>
            <a:r>
              <a:rPr lang="en-US" sz="2400" dirty="0" err="1" smtClean="0">
                <a:solidFill>
                  <a:schemeClr val="tx1"/>
                </a:solidFill>
              </a:rPr>
              <a:t>proyecto</a:t>
            </a:r>
            <a:r>
              <a:rPr lang="en-US" sz="2400" dirty="0" smtClean="0">
                <a:solidFill>
                  <a:schemeClr val="tx1"/>
                </a:solidFill>
              </a:rPr>
              <a:t> de </a:t>
            </a:r>
            <a:r>
              <a:rPr lang="en-US" sz="2400" dirty="0" err="1" smtClean="0">
                <a:solidFill>
                  <a:schemeClr val="tx1"/>
                </a:solidFill>
              </a:rPr>
              <a:t>construcción</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jamás</a:t>
            </a:r>
            <a:r>
              <a:rPr lang="en-US" sz="2400" dirty="0" smtClean="0">
                <a:solidFill>
                  <a:schemeClr val="tx1"/>
                </a:solidFill>
              </a:rPr>
              <a:t> se </a:t>
            </a:r>
            <a:r>
              <a:rPr lang="en-US" sz="2400" dirty="0" err="1" smtClean="0">
                <a:solidFill>
                  <a:schemeClr val="tx1"/>
                </a:solidFill>
              </a:rPr>
              <a:t>hizo</a:t>
            </a:r>
            <a:r>
              <a:rPr lang="en-US" sz="2400" dirty="0" smtClean="0">
                <a:solidFill>
                  <a:schemeClr val="tx1"/>
                </a:solidFill>
              </a:rPr>
              <a:t>: los </a:t>
            </a:r>
            <a:r>
              <a:rPr lang="en-US" sz="2400" dirty="0" err="1" smtClean="0">
                <a:solidFill>
                  <a:schemeClr val="tx1"/>
                </a:solidFill>
              </a:rPr>
              <a:t>Cielos</a:t>
            </a:r>
            <a:r>
              <a:rPr lang="en-US" sz="2400" dirty="0" smtClean="0">
                <a:solidFill>
                  <a:schemeClr val="tx1"/>
                </a:solidFill>
              </a:rPr>
              <a:t> y la Tierra. </a:t>
            </a:r>
          </a:p>
          <a:p>
            <a:pPr lvl="1">
              <a:buFont typeface="Arial" pitchFamily="34" charset="0"/>
              <a:buChar char="•"/>
            </a:pPr>
            <a:r>
              <a:rPr lang="en-US" sz="2400" dirty="0" err="1" smtClean="0">
                <a:solidFill>
                  <a:schemeClr val="tx1"/>
                </a:solidFill>
              </a:rPr>
              <a:t>Nuestro</a:t>
            </a:r>
            <a:r>
              <a:rPr lang="en-US" sz="2400" dirty="0" smtClean="0">
                <a:solidFill>
                  <a:schemeClr val="tx1"/>
                </a:solidFill>
              </a:rPr>
              <a:t> </a:t>
            </a:r>
            <a:r>
              <a:rPr lang="en-US" sz="2400" dirty="0" err="1" smtClean="0">
                <a:solidFill>
                  <a:schemeClr val="tx1"/>
                </a:solidFill>
              </a:rPr>
              <a:t>descanso</a:t>
            </a:r>
            <a:r>
              <a:rPr lang="en-US" sz="2400" dirty="0" smtClean="0">
                <a:solidFill>
                  <a:schemeClr val="tx1"/>
                </a:solidFill>
              </a:rPr>
              <a:t> en Shabat es en </a:t>
            </a:r>
            <a:r>
              <a:rPr lang="en-US" sz="2400" dirty="0" err="1" smtClean="0">
                <a:solidFill>
                  <a:schemeClr val="tx1"/>
                </a:solidFill>
              </a:rPr>
              <a:t>conmemoración</a:t>
            </a:r>
            <a:r>
              <a:rPr lang="en-US" sz="2400" dirty="0" smtClean="0">
                <a:solidFill>
                  <a:schemeClr val="tx1"/>
                </a:solidFill>
              </a:rPr>
              <a:t> de </a:t>
            </a:r>
            <a:r>
              <a:rPr lang="en-US" sz="2400" dirty="0" err="1" smtClean="0">
                <a:solidFill>
                  <a:schemeClr val="tx1"/>
                </a:solidFill>
              </a:rPr>
              <a:t>aquel</a:t>
            </a:r>
            <a:r>
              <a:rPr lang="en-US" sz="2400" dirty="0" smtClean="0">
                <a:solidFill>
                  <a:schemeClr val="tx1"/>
                </a:solidFill>
              </a:rPr>
              <a:t> </a:t>
            </a:r>
            <a:r>
              <a:rPr lang="en-US" sz="2400" dirty="0" err="1" smtClean="0">
                <a:solidFill>
                  <a:schemeClr val="tx1"/>
                </a:solidFill>
              </a:rPr>
              <a:t>descanso</a:t>
            </a:r>
            <a:r>
              <a:rPr lang="en-US" sz="2400" dirty="0" smtClean="0">
                <a:solidFill>
                  <a:schemeClr val="tx1"/>
                </a:solidFill>
              </a:rPr>
              <a:t>. </a:t>
            </a:r>
            <a:endParaRPr lang="en-US" sz="2400" dirty="0" smtClean="0">
              <a:solidFill>
                <a:schemeClr val="tx1"/>
              </a:solidFill>
            </a:endParaRPr>
          </a:p>
          <a:p>
            <a:pPr lvl="1">
              <a:buFont typeface="Arial" pitchFamily="34" charset="0"/>
              <a:buChar char="•"/>
            </a:pPr>
            <a:r>
              <a:rPr lang="en-US" sz="2400" dirty="0" err="1" smtClean="0">
                <a:solidFill>
                  <a:schemeClr val="tx1"/>
                </a:solidFill>
              </a:rPr>
              <a:t>Esa</a:t>
            </a:r>
            <a:r>
              <a:rPr lang="en-US" sz="2400" dirty="0" smtClean="0">
                <a:solidFill>
                  <a:schemeClr val="tx1"/>
                </a:solidFill>
              </a:rPr>
              <a:t> es la </a:t>
            </a:r>
            <a:r>
              <a:rPr lang="en-US" sz="2400" dirty="0" err="1" smtClean="0">
                <a:solidFill>
                  <a:schemeClr val="tx1"/>
                </a:solidFill>
              </a:rPr>
              <a:t>diferencia</a:t>
            </a:r>
            <a:r>
              <a:rPr lang="en-US" sz="2400" dirty="0" smtClean="0">
                <a:solidFill>
                  <a:schemeClr val="tx1"/>
                </a:solidFill>
              </a:rPr>
              <a:t> </a:t>
            </a:r>
            <a:r>
              <a:rPr lang="en-US" sz="2400" dirty="0" err="1" smtClean="0">
                <a:solidFill>
                  <a:schemeClr val="tx1"/>
                </a:solidFill>
              </a:rPr>
              <a:t>esencial</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existe</a:t>
            </a:r>
            <a:r>
              <a:rPr lang="en-US" sz="2400" dirty="0" smtClean="0">
                <a:solidFill>
                  <a:schemeClr val="tx1"/>
                </a:solidFill>
              </a:rPr>
              <a:t> entre </a:t>
            </a:r>
            <a:r>
              <a:rPr lang="en-US" sz="2400" dirty="0" err="1" smtClean="0">
                <a:solidFill>
                  <a:schemeClr val="tx1"/>
                </a:solidFill>
              </a:rPr>
              <a:t>nuestro</a:t>
            </a:r>
            <a:r>
              <a:rPr lang="en-US" sz="2400" dirty="0" smtClean="0">
                <a:solidFill>
                  <a:schemeClr val="tx1"/>
                </a:solidFill>
              </a:rPr>
              <a:t> Shabat y el </a:t>
            </a:r>
            <a:r>
              <a:rPr lang="en-US" sz="2400" dirty="0" err="1" smtClean="0">
                <a:solidFill>
                  <a:schemeClr val="tx1"/>
                </a:solidFill>
              </a:rPr>
              <a:t>concepto</a:t>
            </a:r>
            <a:r>
              <a:rPr lang="en-US" sz="2400" dirty="0" smtClean="0">
                <a:solidFill>
                  <a:schemeClr val="tx1"/>
                </a:solidFill>
              </a:rPr>
              <a:t> secular de "un </a:t>
            </a:r>
            <a:r>
              <a:rPr lang="en-US" sz="2400" dirty="0" err="1" smtClean="0">
                <a:solidFill>
                  <a:schemeClr val="tx1"/>
                </a:solidFill>
              </a:rPr>
              <a:t>día</a:t>
            </a:r>
            <a:r>
              <a:rPr lang="en-US" sz="2400" dirty="0" smtClean="0">
                <a:solidFill>
                  <a:schemeClr val="tx1"/>
                </a:solidFill>
              </a:rPr>
              <a:t> de </a:t>
            </a:r>
            <a:r>
              <a:rPr lang="en-US" sz="2400" dirty="0" err="1" smtClean="0">
                <a:solidFill>
                  <a:schemeClr val="tx1"/>
                </a:solidFill>
              </a:rPr>
              <a:t>descanso</a:t>
            </a:r>
            <a:r>
              <a:rPr lang="en-US" sz="2400" dirty="0" smtClean="0">
                <a:solidFill>
                  <a:schemeClr val="tx1"/>
                </a:solidFill>
              </a:rPr>
              <a:t>".</a:t>
            </a:r>
          </a:p>
          <a:p>
            <a:pPr lvl="1"/>
            <a:r>
              <a:rPr lang="en-US"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el </a:t>
            </a:r>
            <a:r>
              <a:rPr lang="en-US" sz="2400" b="1" dirty="0" err="1" smtClean="0">
                <a:solidFill>
                  <a:srgbClr val="FF9933"/>
                </a:solidFill>
                <a:effectLst>
                  <a:outerShdw blurRad="38100" dist="38100" dir="2700000" algn="tl">
                    <a:srgbClr val="000000">
                      <a:alpha val="43137"/>
                    </a:srgbClr>
                  </a:outerShdw>
                </a:effectLst>
              </a:rPr>
              <a:t>séptimo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día</a:t>
            </a:r>
            <a:r>
              <a:rPr lang="en-US" sz="2400" b="1" dirty="0" smtClean="0">
                <a:solidFill>
                  <a:srgbClr val="FF9933"/>
                </a:solidFill>
                <a:effectLst>
                  <a:outerShdw blurRad="38100" dist="38100" dir="2700000" algn="tl">
                    <a:srgbClr val="000000">
                      <a:alpha val="43137"/>
                    </a:srgbClr>
                  </a:outerShdw>
                </a:effectLst>
              </a:rPr>
              <a:t>, un Shabat de </a:t>
            </a:r>
            <a:r>
              <a:rPr lang="en-US" sz="2400" b="1" dirty="0" err="1" smtClean="0">
                <a:solidFill>
                  <a:srgbClr val="FF9933"/>
                </a:solidFill>
                <a:effectLst>
                  <a:outerShdw blurRad="38100" dist="38100" dir="2700000" algn="tl">
                    <a:srgbClr val="000000">
                      <a:alpha val="43137"/>
                    </a:srgbClr>
                  </a:outerShdw>
                </a:effectLst>
              </a:rPr>
              <a:t>Shabatot</a:t>
            </a:r>
            <a:r>
              <a:rPr lang="en-US" sz="2400" b="1" dirty="0" smtClean="0">
                <a:solidFill>
                  <a:srgbClr val="FF9933"/>
                </a:solidFill>
                <a:effectLst>
                  <a:outerShdw blurRad="38100" dist="38100" dir="2700000" algn="tl">
                    <a:srgbClr val="000000">
                      <a:alpha val="43137"/>
                    </a:srgbClr>
                  </a:outerShdw>
                </a:effectLst>
              </a:rPr>
              <a:t>" (31:15) </a:t>
            </a:r>
            <a:endParaRPr lang="en-US" sz="2400" b="1" dirty="0" smtClean="0">
              <a:solidFill>
                <a:srgbClr val="FF9933"/>
              </a:solidFill>
              <a:effectLst>
                <a:outerShdw blurRad="38100" dist="38100" dir="2700000" algn="tl">
                  <a:srgbClr val="000000">
                    <a:alpha val="43137"/>
                  </a:srgbClr>
                </a:outerShdw>
              </a:effectLst>
            </a:endParaRPr>
          </a:p>
          <a:p>
            <a:pPr lvl="2">
              <a:buFont typeface="Arial" pitchFamily="34" charset="0"/>
              <a:buChar char="•"/>
            </a:pPr>
            <a:endParaRPr lang="en-US" sz="3200" dirty="0" smtClean="0">
              <a:solidFill>
                <a:schemeClr val="tx1"/>
              </a:solidFill>
            </a:endParaRPr>
          </a:p>
          <a:p>
            <a:pPr lvl="1">
              <a:buFont typeface="Arial" pitchFamily="34" charset="0"/>
              <a:buChar char="•"/>
            </a:pPr>
            <a:r>
              <a:rPr lang="en-US" sz="2400" dirty="0" smtClean="0">
                <a:solidFill>
                  <a:schemeClr val="tx1"/>
                </a:solidFill>
              </a:rPr>
              <a:t>La idea secular de un </a:t>
            </a:r>
            <a:r>
              <a:rPr lang="en-US" sz="2400" dirty="0" err="1" smtClean="0">
                <a:solidFill>
                  <a:schemeClr val="tx1"/>
                </a:solidFill>
              </a:rPr>
              <a:t>día</a:t>
            </a:r>
            <a:r>
              <a:rPr lang="en-US" sz="2400" dirty="0" smtClean="0">
                <a:solidFill>
                  <a:schemeClr val="tx1"/>
                </a:solidFill>
              </a:rPr>
              <a:t> de </a:t>
            </a:r>
            <a:r>
              <a:rPr lang="en-US" sz="2400" dirty="0" err="1" smtClean="0">
                <a:solidFill>
                  <a:schemeClr val="tx1"/>
                </a:solidFill>
              </a:rPr>
              <a:t>descanso</a:t>
            </a:r>
            <a:r>
              <a:rPr lang="en-US" sz="2400" dirty="0" smtClean="0">
                <a:solidFill>
                  <a:schemeClr val="tx1"/>
                </a:solidFill>
              </a:rPr>
              <a:t> es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interrupción</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uno</a:t>
            </a:r>
            <a:r>
              <a:rPr lang="en-US" sz="2400" dirty="0" smtClean="0">
                <a:solidFill>
                  <a:schemeClr val="tx1"/>
                </a:solidFill>
              </a:rPr>
              <a:t> </a:t>
            </a:r>
            <a:r>
              <a:rPr lang="en-US" sz="2400" dirty="0" err="1" smtClean="0">
                <a:solidFill>
                  <a:schemeClr val="tx1"/>
                </a:solidFill>
              </a:rPr>
              <a:t>pueda</a:t>
            </a:r>
            <a:r>
              <a:rPr lang="en-US" sz="2400" dirty="0" smtClean="0">
                <a:solidFill>
                  <a:schemeClr val="tx1"/>
                </a:solidFill>
              </a:rPr>
              <a:t> </a:t>
            </a:r>
            <a:r>
              <a:rPr lang="en-US" sz="2400" dirty="0" err="1" smtClean="0">
                <a:solidFill>
                  <a:schemeClr val="tx1"/>
                </a:solidFill>
              </a:rPr>
              <a:t>regresar</a:t>
            </a:r>
            <a:r>
              <a:rPr lang="en-US" sz="2400" dirty="0" smtClean="0">
                <a:solidFill>
                  <a:schemeClr val="tx1"/>
                </a:solidFill>
              </a:rPr>
              <a:t> a la </a:t>
            </a:r>
            <a:r>
              <a:rPr lang="en-US" sz="2400" dirty="0" err="1" smtClean="0">
                <a:solidFill>
                  <a:schemeClr val="tx1"/>
                </a:solidFill>
              </a:rPr>
              <a:t>semana</a:t>
            </a:r>
            <a:r>
              <a:rPr lang="en-US" sz="2400" dirty="0" smtClean="0">
                <a:solidFill>
                  <a:schemeClr val="tx1"/>
                </a:solidFill>
              </a:rPr>
              <a:t> </a:t>
            </a:r>
            <a:r>
              <a:rPr lang="en-US" sz="2400" dirty="0" err="1" smtClean="0">
                <a:solidFill>
                  <a:schemeClr val="tx1"/>
                </a:solidFill>
              </a:rPr>
              <a:t>revitalizado</a:t>
            </a:r>
            <a:r>
              <a:rPr lang="en-US" sz="2400" dirty="0" smtClean="0">
                <a:solidFill>
                  <a:schemeClr val="tx1"/>
                </a:solidFill>
              </a:rPr>
              <a:t> y </a:t>
            </a:r>
            <a:r>
              <a:rPr lang="en-US" sz="2400" dirty="0" err="1" smtClean="0">
                <a:solidFill>
                  <a:schemeClr val="tx1"/>
                </a:solidFill>
              </a:rPr>
              <a:t>descansado</a:t>
            </a:r>
            <a:r>
              <a:rPr lang="en-US" sz="2400" dirty="0" smtClean="0">
                <a:solidFill>
                  <a:schemeClr val="tx1"/>
                </a:solidFill>
              </a:rPr>
              <a:t>. Es </a:t>
            </a:r>
            <a:r>
              <a:rPr lang="en-US" sz="2400" dirty="0" err="1" smtClean="0">
                <a:solidFill>
                  <a:schemeClr val="tx1"/>
                </a:solidFill>
              </a:rPr>
              <a:t>solamente</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interrupción</a:t>
            </a:r>
            <a:r>
              <a:rPr lang="en-US" sz="2400" dirty="0" smtClean="0">
                <a:solidFill>
                  <a:schemeClr val="tx1"/>
                </a:solidFill>
              </a:rPr>
              <a:t>. </a:t>
            </a:r>
          </a:p>
          <a:p>
            <a:pPr lvl="1">
              <a:buFont typeface="Arial" pitchFamily="34" charset="0"/>
              <a:buChar char="•"/>
            </a:pPr>
            <a:r>
              <a:rPr lang="en-US" sz="2400" dirty="0" smtClean="0">
                <a:solidFill>
                  <a:schemeClr val="tx1"/>
                </a:solidFill>
              </a:rPr>
              <a:t>Por el </a:t>
            </a:r>
            <a:r>
              <a:rPr lang="en-US" sz="2400" dirty="0" err="1" smtClean="0">
                <a:solidFill>
                  <a:schemeClr val="tx1"/>
                </a:solidFill>
              </a:rPr>
              <a:t>contrario</a:t>
            </a:r>
            <a:r>
              <a:rPr lang="en-US" sz="2400" dirty="0" smtClean="0">
                <a:solidFill>
                  <a:schemeClr val="tx1"/>
                </a:solidFill>
              </a:rPr>
              <a:t>, el Shabat no </a:t>
            </a:r>
            <a:r>
              <a:rPr lang="en-US" sz="2400" dirty="0" err="1" smtClean="0">
                <a:solidFill>
                  <a:schemeClr val="tx1"/>
                </a:solidFill>
              </a:rPr>
              <a:t>consiste</a:t>
            </a:r>
            <a:r>
              <a:rPr lang="en-US" sz="2400" dirty="0" smtClean="0">
                <a:solidFill>
                  <a:schemeClr val="tx1"/>
                </a:solidFill>
              </a:rPr>
              <a:t> </a:t>
            </a:r>
            <a:r>
              <a:rPr lang="en-US" sz="2400" dirty="0" err="1" smtClean="0">
                <a:solidFill>
                  <a:schemeClr val="tx1"/>
                </a:solidFill>
              </a:rPr>
              <a:t>únicamente</a:t>
            </a:r>
            <a:r>
              <a:rPr lang="en-US" sz="2400" dirty="0" smtClean="0">
                <a:solidFill>
                  <a:schemeClr val="tx1"/>
                </a:solidFill>
              </a:rPr>
              <a:t> de </a:t>
            </a:r>
            <a:r>
              <a:rPr lang="en-US" sz="2400" dirty="0" err="1" smtClean="0">
                <a:solidFill>
                  <a:schemeClr val="tx1"/>
                </a:solidFill>
              </a:rPr>
              <a:t>apretar</a:t>
            </a:r>
            <a:r>
              <a:rPr lang="en-US" sz="2400" dirty="0" smtClean="0">
                <a:solidFill>
                  <a:schemeClr val="tx1"/>
                </a:solidFill>
              </a:rPr>
              <a:t> el </a:t>
            </a:r>
            <a:r>
              <a:rPr lang="en-US" sz="2400" dirty="0" err="1" smtClean="0">
                <a:solidFill>
                  <a:schemeClr val="tx1"/>
                </a:solidFill>
              </a:rPr>
              <a:t>botón</a:t>
            </a:r>
            <a:r>
              <a:rPr lang="en-US" sz="2400" dirty="0" smtClean="0">
                <a:solidFill>
                  <a:schemeClr val="tx1"/>
                </a:solidFill>
              </a:rPr>
              <a:t> de "</a:t>
            </a:r>
            <a:r>
              <a:rPr lang="en-US" sz="2400" dirty="0" err="1" smtClean="0">
                <a:solidFill>
                  <a:schemeClr val="tx1"/>
                </a:solidFill>
              </a:rPr>
              <a:t>pausa</a:t>
            </a:r>
            <a:r>
              <a:rPr lang="en-US" sz="2400" dirty="0" smtClean="0">
                <a:solidFill>
                  <a:schemeClr val="tx1"/>
                </a:solidFill>
              </a:rPr>
              <a:t>" de la vida. Es la </a:t>
            </a:r>
            <a:r>
              <a:rPr lang="en-US" sz="2400" dirty="0" err="1" smtClean="0">
                <a:solidFill>
                  <a:schemeClr val="tx1"/>
                </a:solidFill>
              </a:rPr>
              <a:t>creación</a:t>
            </a:r>
            <a:r>
              <a:rPr lang="en-US" sz="2400" dirty="0" smtClean="0">
                <a:solidFill>
                  <a:schemeClr val="tx1"/>
                </a:solidFill>
              </a:rPr>
              <a:t> de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sensación</a:t>
            </a:r>
            <a:r>
              <a:rPr lang="en-US" sz="2400" dirty="0" smtClean="0">
                <a:solidFill>
                  <a:schemeClr val="tx1"/>
                </a:solidFill>
              </a:rPr>
              <a:t> de </a:t>
            </a:r>
            <a:r>
              <a:rPr lang="en-US" sz="2400" dirty="0" err="1" smtClean="0">
                <a:solidFill>
                  <a:schemeClr val="tx1"/>
                </a:solidFill>
              </a:rPr>
              <a:t>que</a:t>
            </a:r>
            <a:r>
              <a:rPr lang="en-US" sz="2400" dirty="0" smtClean="0">
                <a:solidFill>
                  <a:schemeClr val="tx1"/>
                </a:solidFill>
              </a:rPr>
              <a:t> en </a:t>
            </a:r>
            <a:r>
              <a:rPr lang="en-US" sz="2400" dirty="0" err="1" smtClean="0">
                <a:solidFill>
                  <a:schemeClr val="tx1"/>
                </a:solidFill>
              </a:rPr>
              <a:t>nuestra</a:t>
            </a:r>
            <a:r>
              <a:rPr lang="en-US" sz="2400" dirty="0" smtClean="0">
                <a:solidFill>
                  <a:schemeClr val="tx1"/>
                </a:solidFill>
              </a:rPr>
              <a:t> vida </a:t>
            </a:r>
            <a:r>
              <a:rPr lang="en-US" sz="2400" dirty="0" err="1" smtClean="0">
                <a:solidFill>
                  <a:schemeClr val="tx1"/>
                </a:solidFill>
              </a:rPr>
              <a:t>está</a:t>
            </a:r>
            <a:r>
              <a:rPr lang="en-US" sz="2400" dirty="0" smtClean="0">
                <a:solidFill>
                  <a:schemeClr val="tx1"/>
                </a:solidFill>
              </a:rPr>
              <a:t> </a:t>
            </a:r>
            <a:r>
              <a:rPr lang="en-US" sz="2400" dirty="0" err="1" smtClean="0">
                <a:solidFill>
                  <a:schemeClr val="tx1"/>
                </a:solidFill>
              </a:rPr>
              <a:t>todo</a:t>
            </a:r>
            <a:r>
              <a:rPr lang="en-US" sz="2400" dirty="0" smtClean="0">
                <a:solidFill>
                  <a:schemeClr val="tx1"/>
                </a:solidFill>
              </a:rPr>
              <a:t> </a:t>
            </a:r>
            <a:r>
              <a:rPr lang="en-US" sz="2400" dirty="0" err="1" smtClean="0">
                <a:solidFill>
                  <a:schemeClr val="tx1"/>
                </a:solidFill>
              </a:rPr>
              <a:t>completo</a:t>
            </a:r>
            <a:r>
              <a:rPr lang="en-US" sz="2400" dirty="0" smtClean="0">
                <a:solidFill>
                  <a:schemeClr val="tx1"/>
                </a:solidFill>
              </a:rPr>
              <a:t>. No </a:t>
            </a:r>
            <a:r>
              <a:rPr lang="en-US" sz="2400" dirty="0" err="1" smtClean="0">
                <a:solidFill>
                  <a:schemeClr val="tx1"/>
                </a:solidFill>
              </a:rPr>
              <a:t>queda</a:t>
            </a:r>
            <a:r>
              <a:rPr lang="en-US" sz="2400" dirty="0" smtClean="0">
                <a:solidFill>
                  <a:schemeClr val="tx1"/>
                </a:solidFill>
              </a:rPr>
              <a:t> nada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hacer</a:t>
            </a:r>
            <a:r>
              <a:rPr lang="en-US" sz="2400" dirty="0" smtClean="0">
                <a:solidFill>
                  <a:schemeClr val="tx1"/>
                </a:solidFill>
              </a:rPr>
              <a:t>, salvo </a:t>
            </a:r>
            <a:r>
              <a:rPr lang="en-US" sz="2400" dirty="0" err="1" smtClean="0">
                <a:solidFill>
                  <a:schemeClr val="tx1"/>
                </a:solidFill>
              </a:rPr>
              <a:t>sentarse</a:t>
            </a:r>
            <a:r>
              <a:rPr lang="en-US" sz="2400" dirty="0" smtClean="0">
                <a:solidFill>
                  <a:schemeClr val="tx1"/>
                </a:solidFill>
              </a:rPr>
              <a:t> </a:t>
            </a:r>
            <a:r>
              <a:rPr lang="en-US" sz="2400" dirty="0" err="1" smtClean="0">
                <a:solidFill>
                  <a:schemeClr val="tx1"/>
                </a:solidFill>
              </a:rPr>
              <a:t>cómodamente</a:t>
            </a:r>
            <a:r>
              <a:rPr lang="en-US" sz="2400" dirty="0" smtClean="0">
                <a:solidFill>
                  <a:schemeClr val="tx1"/>
                </a:solidFill>
              </a:rPr>
              <a:t> a </a:t>
            </a:r>
            <a:r>
              <a:rPr lang="en-US" sz="2400" dirty="0" err="1" smtClean="0">
                <a:solidFill>
                  <a:schemeClr val="tx1"/>
                </a:solidFill>
              </a:rPr>
              <a:t>disfrutar</a:t>
            </a:r>
            <a:r>
              <a:rPr lang="en-US" sz="2400" dirty="0" smtClean="0">
                <a:solidFill>
                  <a:schemeClr val="tx1"/>
                </a:solidFill>
              </a:rPr>
              <a:t> de los </a:t>
            </a:r>
            <a:r>
              <a:rPr lang="en-US" sz="2400" dirty="0" err="1" smtClean="0">
                <a:solidFill>
                  <a:schemeClr val="tx1"/>
                </a:solidFill>
              </a:rPr>
              <a:t>frutos</a:t>
            </a:r>
            <a:r>
              <a:rPr lang="en-US" sz="2400" dirty="0" smtClean="0">
                <a:solidFill>
                  <a:schemeClr val="tx1"/>
                </a:solidFill>
              </a:rPr>
              <a:t> de </a:t>
            </a:r>
            <a:r>
              <a:rPr lang="en-US" sz="2400" dirty="0" err="1" smtClean="0">
                <a:solidFill>
                  <a:schemeClr val="tx1"/>
                </a:solidFill>
              </a:rPr>
              <a:t>nuestra</a:t>
            </a:r>
            <a:r>
              <a:rPr lang="en-US" sz="2400" dirty="0" smtClean="0">
                <a:solidFill>
                  <a:schemeClr val="tx1"/>
                </a:solidFill>
              </a:rPr>
              <a:t> labor. </a:t>
            </a:r>
          </a:p>
          <a:p>
            <a:pPr lvl="1">
              <a:buFont typeface="Arial" pitchFamily="34" charset="0"/>
              <a:buChar char="•"/>
            </a:pPr>
            <a:r>
              <a:rPr lang="en-US" sz="2400" dirty="0" smtClean="0">
                <a:solidFill>
                  <a:schemeClr val="tx1"/>
                </a:solidFill>
              </a:rPr>
              <a:t> </a:t>
            </a:r>
            <a:r>
              <a:rPr lang="en-US" sz="1600" dirty="0" smtClean="0">
                <a:solidFill>
                  <a:schemeClr val="tx1"/>
                </a:solidFill>
              </a:rPr>
              <a:t>Rabbi </a:t>
            </a:r>
            <a:r>
              <a:rPr lang="en-US" sz="1600" dirty="0" smtClean="0">
                <a:solidFill>
                  <a:schemeClr val="tx1"/>
                </a:solidFill>
              </a:rPr>
              <a:t>Shlomo </a:t>
            </a:r>
            <a:r>
              <a:rPr lang="en-US" sz="1600" dirty="0" err="1" smtClean="0">
                <a:solidFill>
                  <a:schemeClr val="tx1"/>
                </a:solidFill>
              </a:rPr>
              <a:t>Yosef</a:t>
            </a:r>
            <a:r>
              <a:rPr lang="en-US" sz="1600" dirty="0" smtClean="0">
                <a:solidFill>
                  <a:schemeClr val="tx1"/>
                </a:solidFill>
              </a:rPr>
              <a:t> </a:t>
            </a:r>
            <a:r>
              <a:rPr lang="en-US" sz="1600" dirty="0" err="1" smtClean="0">
                <a:solidFill>
                  <a:schemeClr val="tx1"/>
                </a:solidFill>
              </a:rPr>
              <a:t>Zevin</a:t>
            </a:r>
            <a:r>
              <a:rPr lang="en-US" sz="1600" dirty="0" smtClean="0">
                <a:solidFill>
                  <a:schemeClr val="tx1"/>
                </a:solidFill>
              </a:rPr>
              <a:t> en '</a:t>
            </a:r>
            <a:r>
              <a:rPr lang="en-US" sz="1600" dirty="0" err="1" smtClean="0">
                <a:solidFill>
                  <a:schemeClr val="tx1"/>
                </a:solidFill>
              </a:rPr>
              <a:t>Ltorah</a:t>
            </a:r>
            <a:r>
              <a:rPr lang="en-US" sz="1600" dirty="0" smtClean="0">
                <a:solidFill>
                  <a:schemeClr val="tx1"/>
                </a:solidFill>
              </a:rPr>
              <a:t> </a:t>
            </a:r>
            <a:r>
              <a:rPr lang="en-US" sz="1600" dirty="0" err="1" smtClean="0">
                <a:solidFill>
                  <a:schemeClr val="tx1"/>
                </a:solidFill>
              </a:rPr>
              <a:t>Ul'moadim</a:t>
            </a:r>
            <a:r>
              <a:rPr lang="en-US" sz="1600" dirty="0" smtClean="0">
                <a:solidFill>
                  <a:schemeClr val="tx1"/>
                </a:solidFill>
              </a:rPr>
              <a:t>'</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i="1" dirty="0" smtClean="0"/>
              <a:t> </a:t>
            </a:r>
            <a:r>
              <a:rPr lang="en-US" sz="2400" i="1" dirty="0" smtClean="0">
                <a:solidFill>
                  <a:srgbClr val="FF9933"/>
                </a:solidFill>
                <a:effectLst>
                  <a:outerShdw blurRad="38100" dist="38100" dir="2700000" algn="tl">
                    <a:srgbClr val="000000">
                      <a:alpha val="43137"/>
                    </a:srgbClr>
                  </a:outerShdw>
                </a:effectLst>
              </a:rPr>
              <a:t>Y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habló</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Moisés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diciendo</a:t>
            </a:r>
            <a:r>
              <a:rPr lang="en-US" sz="2400" i="1" dirty="0" smtClean="0">
                <a:solidFill>
                  <a:srgbClr val="FF9933"/>
                </a:solidFill>
                <a:effectLst>
                  <a:outerShdw blurRad="38100" dist="38100" dir="2700000" algn="tl">
                    <a:srgbClr val="000000">
                      <a:alpha val="43137"/>
                    </a:srgbClr>
                  </a:outerShdw>
                </a:effectLst>
              </a:rPr>
              <a:t>: Mira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llamado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nombre</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elegido</a:t>
            </a:r>
            <a:r>
              <a:rPr lang="en-US" sz="2400" i="1" dirty="0" smtClean="0">
                <a:solidFill>
                  <a:srgbClr val="FF9933"/>
                </a:solidFill>
                <a:effectLst>
                  <a:outerShdw blurRad="38100" dist="38100" dir="2700000" algn="tl">
                    <a:srgbClr val="000000">
                      <a:alpha val="43137"/>
                    </a:srgbClr>
                  </a:outerShdw>
                </a:effectLst>
              </a:rPr>
              <a:t>) a </a:t>
            </a:r>
            <a:r>
              <a:rPr lang="en-US" sz="2400" i="1" dirty="0" smtClean="0">
                <a:solidFill>
                  <a:srgbClr val="FF9933"/>
                </a:solidFill>
                <a:effectLst>
                  <a:outerShdw blurRad="38100" dist="38100" dir="2700000" algn="tl">
                    <a:srgbClr val="000000">
                      <a:alpha val="43137"/>
                    </a:srgbClr>
                  </a:outerShdw>
                </a:effectLst>
                <a:hlinkClick r:id="rId4" action="ppaction://hlinkfile"/>
              </a:rPr>
              <a:t>Betzalel, </a:t>
            </a:r>
            <a:r>
              <a:rPr lang="en-US" sz="2400" i="1" dirty="0" err="1" smtClean="0">
                <a:solidFill>
                  <a:srgbClr val="FF9933"/>
                </a:solidFill>
                <a:effectLst>
                  <a:outerShdw blurRad="38100" dist="38100" dir="2700000" algn="tl">
                    <a:srgbClr val="000000">
                      <a:alpha val="43137"/>
                    </a:srgbClr>
                  </a:outerShdw>
                </a:effectLst>
                <a:hlinkClick r:id="rId5" action="ppaction://hlinkfile"/>
              </a:rPr>
              <a:t>hijo</a:t>
            </a:r>
            <a:r>
              <a:rPr lang="en-US" sz="2400" i="1" dirty="0" smtClean="0">
                <a:solidFill>
                  <a:srgbClr val="FF9933"/>
                </a:solidFill>
                <a:effectLst>
                  <a:outerShdw blurRad="38100" dist="38100" dir="2700000" algn="tl">
                    <a:srgbClr val="000000">
                      <a:alpha val="43137"/>
                    </a:srgbClr>
                  </a:outerShdw>
                </a:effectLst>
                <a:hlinkClick r:id="rId6" action="ppaction://hlinkfile"/>
              </a:rPr>
              <a:t> de </a:t>
            </a:r>
            <a:r>
              <a:rPr lang="en-US" sz="2400" i="1" dirty="0" err="1" smtClean="0">
                <a:solidFill>
                  <a:srgbClr val="FF9933"/>
                </a:solidFill>
                <a:effectLst>
                  <a:outerShdw blurRad="38100" dist="38100" dir="2700000" algn="tl">
                    <a:srgbClr val="000000">
                      <a:alpha val="43137"/>
                    </a:srgbClr>
                  </a:outerShdw>
                </a:effectLst>
                <a:hlinkClick r:id="rId7" action="ppaction://hlinkfile"/>
              </a:rPr>
              <a:t>Urí</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hijo</a:t>
            </a:r>
            <a:r>
              <a:rPr lang="en-US" sz="2400" i="1" dirty="0" smtClean="0">
                <a:solidFill>
                  <a:srgbClr val="FF9933"/>
                </a:solidFill>
                <a:effectLst>
                  <a:outerShdw blurRad="38100" dist="38100" dir="2700000" algn="tl">
                    <a:srgbClr val="000000">
                      <a:alpha val="43137"/>
                    </a:srgbClr>
                  </a:outerShdw>
                </a:effectLst>
                <a:hlinkClick r:id="rId10"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1" action="ppaction://hlinkfile"/>
              </a:rPr>
              <a:t>Jur</a:t>
            </a:r>
            <a:r>
              <a:rPr lang="en-US" sz="2400" i="1" dirty="0" smtClean="0">
                <a:solidFill>
                  <a:srgbClr val="FF9933"/>
                </a:solidFill>
                <a:effectLst>
                  <a:outerShdw blurRad="38100" dist="38100" dir="2700000" algn="tl">
                    <a:srgbClr val="000000">
                      <a:alpha val="43137"/>
                    </a:srgbClr>
                  </a:outerShdw>
                </a:effectLst>
                <a:hlinkClick r:id="rId12" action="ppaction://hlinkfile"/>
              </a:rPr>
              <a:t>, de la </a:t>
            </a:r>
            <a:r>
              <a:rPr lang="en-US" sz="2400" i="1" dirty="0" err="1" smtClean="0">
                <a:solidFill>
                  <a:srgbClr val="FF9933"/>
                </a:solidFill>
                <a:effectLst>
                  <a:outerShdw blurRad="38100" dist="38100" dir="2700000" algn="tl">
                    <a:srgbClr val="000000">
                      <a:alpha val="43137"/>
                    </a:srgbClr>
                  </a:outerShdw>
                </a:effectLst>
                <a:hlinkClick r:id="rId13" action="ppaction://hlinkfile"/>
              </a:rPr>
              <a:t>tribu</a:t>
            </a:r>
            <a:r>
              <a:rPr lang="en-US" sz="2400" i="1" dirty="0" smtClean="0">
                <a:solidFill>
                  <a:srgbClr val="FF9933"/>
                </a:solidFill>
                <a:effectLst>
                  <a:outerShdw blurRad="38100" dist="38100" dir="2700000" algn="tl">
                    <a:srgbClr val="000000">
                      <a:alpha val="43137"/>
                    </a:srgbClr>
                  </a:outerShdw>
                </a:effectLst>
                <a:hlinkClick r:id="rId14"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5" action="ppaction://hlinkfile"/>
              </a:rPr>
              <a:t>Judá</a:t>
            </a:r>
            <a:r>
              <a:rPr lang="en-US" sz="2400" i="1" dirty="0" smtClean="0">
                <a:solidFill>
                  <a:srgbClr val="FF9933"/>
                </a:solidFill>
                <a:effectLst>
                  <a:outerShdw blurRad="38100" dist="38100" dir="2700000" algn="tl">
                    <a:srgbClr val="000000">
                      <a:alpha val="43137"/>
                    </a:srgbClr>
                  </a:outerShdw>
                </a:effectLst>
                <a:hlinkClick r:id="rId16" action="ppaction://hlinkfile"/>
              </a:rPr>
              <a:t>.</a:t>
            </a:r>
            <a:r>
              <a:rPr lang="en-US" sz="2400" i="1" dirty="0" smtClean="0">
                <a:solidFill>
                  <a:srgbClr val="FF9933"/>
                </a:solidFill>
                <a:effectLst>
                  <a:outerShdw blurRad="38100" dist="38100" dir="2700000" algn="tl">
                    <a:srgbClr val="000000">
                      <a:alpha val="43137"/>
                    </a:srgbClr>
                  </a:outerShdw>
                </a:effectLst>
              </a:rPr>
              <a:t> Y le he </a:t>
            </a:r>
            <a:r>
              <a:rPr lang="en-US" sz="2400" i="1" dirty="0" err="1" smtClean="0">
                <a:solidFill>
                  <a:srgbClr val="FF9933"/>
                </a:solidFill>
                <a:effectLst>
                  <a:outerShdw blurRad="38100" dist="38100" dir="2700000" algn="tl">
                    <a:srgbClr val="000000">
                      <a:alpha val="43137"/>
                    </a:srgbClr>
                  </a:outerShdw>
                </a:effectLst>
              </a:rPr>
              <a:t>llenado</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espíritu</a:t>
            </a:r>
            <a:r>
              <a:rPr lang="en-US" sz="2400" i="1" dirty="0" smtClean="0">
                <a:solidFill>
                  <a:srgbClr val="FF9933"/>
                </a:solidFill>
                <a:effectLst>
                  <a:outerShdw blurRad="38100" dist="38100" dir="2700000" algn="tl">
                    <a:srgbClr val="000000">
                      <a:alpha val="43137"/>
                    </a:srgbClr>
                  </a:outerShdw>
                </a:effectLst>
              </a:rPr>
              <a:t> de Dios en </a:t>
            </a:r>
            <a:r>
              <a:rPr lang="en-US" sz="2400" i="1" dirty="0" err="1" smtClean="0">
                <a:solidFill>
                  <a:srgbClr val="FF9933"/>
                </a:solidFill>
                <a:effectLst>
                  <a:outerShdw blurRad="38100" dist="38100" dir="2700000" algn="tl">
                    <a:srgbClr val="000000">
                      <a:alpha val="43137"/>
                    </a:srgbClr>
                  </a:outerShdw>
                </a:effectLst>
              </a:rPr>
              <a:t>cuanto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sabiduría</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inteligencia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ciencia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clase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obra</a:t>
            </a:r>
            <a:r>
              <a:rPr lang="en-US" sz="2400" i="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(31:1-11) </a:t>
            </a:r>
          </a:p>
          <a:p>
            <a:pPr lvl="2">
              <a:buFont typeface="Arial" pitchFamily="34" charset="0"/>
              <a:buChar char="•"/>
            </a:pPr>
            <a:endParaRPr lang="en-US" sz="3200" dirty="0" smtClean="0">
              <a:solidFill>
                <a:schemeClr val="tx1"/>
              </a:solidFill>
            </a:endParaRPr>
          </a:p>
          <a:p>
            <a:pPr lvl="1">
              <a:buFont typeface="Arial" pitchFamily="34" charset="0"/>
              <a:buChar char="•"/>
            </a:pPr>
            <a:r>
              <a:rPr lang="en-US" sz="2400" dirty="0" smtClean="0">
                <a:solidFill>
                  <a:schemeClr val="tx1"/>
                </a:solidFill>
              </a:rPr>
              <a:t>Dice el Talmud (Sanhedrín 69b) </a:t>
            </a:r>
            <a:r>
              <a:rPr lang="en-US" sz="2400" dirty="0" err="1" smtClean="0">
                <a:solidFill>
                  <a:schemeClr val="tx1"/>
                </a:solidFill>
              </a:rPr>
              <a:t>que</a:t>
            </a:r>
            <a:r>
              <a:rPr lang="en-US" sz="2400" dirty="0" smtClean="0">
                <a:solidFill>
                  <a:schemeClr val="tx1"/>
                </a:solidFill>
              </a:rPr>
              <a:t> Betzalel </a:t>
            </a:r>
            <a:r>
              <a:rPr lang="en-US" sz="2400" dirty="0" err="1" smtClean="0">
                <a:solidFill>
                  <a:schemeClr val="tx1"/>
                </a:solidFill>
              </a:rPr>
              <a:t>ben</a:t>
            </a:r>
            <a:r>
              <a:rPr lang="en-US" sz="2400" dirty="0" smtClean="0">
                <a:solidFill>
                  <a:schemeClr val="tx1"/>
                </a:solidFill>
              </a:rPr>
              <a:t> Uri, </a:t>
            </a:r>
            <a:r>
              <a:rPr lang="en-US" sz="2400" dirty="0" err="1" smtClean="0">
                <a:solidFill>
                  <a:schemeClr val="tx1"/>
                </a:solidFill>
              </a:rPr>
              <a:t>tenía</a:t>
            </a:r>
            <a:r>
              <a:rPr lang="en-US" sz="2400" dirty="0" smtClean="0">
                <a:solidFill>
                  <a:schemeClr val="tx1"/>
                </a:solidFill>
              </a:rPr>
              <a:t> tan solo 13 </a:t>
            </a:r>
            <a:r>
              <a:rPr lang="en-US" sz="2400" dirty="0" err="1" smtClean="0">
                <a:solidFill>
                  <a:schemeClr val="tx1"/>
                </a:solidFill>
              </a:rPr>
              <a:t>años</a:t>
            </a:r>
            <a:r>
              <a:rPr lang="en-US" sz="2400" dirty="0" smtClean="0">
                <a:solidFill>
                  <a:schemeClr val="tx1"/>
                </a:solidFill>
              </a:rPr>
              <a:t> </a:t>
            </a:r>
            <a:r>
              <a:rPr lang="en-US" sz="2400" dirty="0" err="1" smtClean="0">
                <a:solidFill>
                  <a:schemeClr val="tx1"/>
                </a:solidFill>
              </a:rPr>
              <a:t>cuando</a:t>
            </a:r>
            <a:r>
              <a:rPr lang="en-US" sz="2400" dirty="0" smtClean="0">
                <a:solidFill>
                  <a:schemeClr val="tx1"/>
                </a:solidFill>
              </a:rPr>
              <a:t> </a:t>
            </a:r>
            <a:r>
              <a:rPr lang="en-US" sz="2400" dirty="0" err="1" smtClean="0">
                <a:solidFill>
                  <a:schemeClr val="tx1"/>
                </a:solidFill>
              </a:rPr>
              <a:t>fue</a:t>
            </a:r>
            <a:r>
              <a:rPr lang="en-US" sz="2400" dirty="0" smtClean="0">
                <a:solidFill>
                  <a:schemeClr val="tx1"/>
                </a:solidFill>
              </a:rPr>
              <a:t> </a:t>
            </a:r>
            <a:r>
              <a:rPr lang="en-US" sz="2400" dirty="0" err="1" smtClean="0">
                <a:solidFill>
                  <a:schemeClr val="tx1"/>
                </a:solidFill>
              </a:rPr>
              <a:t>escogido</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esta</a:t>
            </a:r>
            <a:r>
              <a:rPr lang="en-US" sz="2400" dirty="0" smtClean="0">
                <a:solidFill>
                  <a:schemeClr val="tx1"/>
                </a:solidFill>
              </a:rPr>
              <a:t> </a:t>
            </a:r>
            <a:r>
              <a:rPr lang="en-US" sz="2400" dirty="0" err="1" smtClean="0">
                <a:solidFill>
                  <a:schemeClr val="tx1"/>
                </a:solidFill>
              </a:rPr>
              <a:t>majestuosa</a:t>
            </a:r>
            <a:r>
              <a:rPr lang="en-US" sz="2400" dirty="0" smtClean="0">
                <a:solidFill>
                  <a:schemeClr val="tx1"/>
                </a:solidFill>
              </a:rPr>
              <a:t> labor </a:t>
            </a:r>
            <a:r>
              <a:rPr lang="en-US" sz="2400" dirty="0" err="1" smtClean="0">
                <a:solidFill>
                  <a:schemeClr val="tx1"/>
                </a:solidFill>
              </a:rPr>
              <a:t>por</a:t>
            </a:r>
            <a:r>
              <a:rPr lang="en-US" sz="2400" dirty="0" smtClean="0">
                <a:solidFill>
                  <a:schemeClr val="tx1"/>
                </a:solidFill>
              </a:rPr>
              <a:t> Hashem.</a:t>
            </a:r>
          </a:p>
          <a:p>
            <a:pPr lvl="1">
              <a:buFont typeface="Arial" pitchFamily="34" charset="0"/>
              <a:buChar char="•"/>
            </a:pPr>
            <a:r>
              <a:rPr lang="es-CO" sz="2400" dirty="0" smtClean="0">
                <a:solidFill>
                  <a:schemeClr val="tx1"/>
                </a:solidFill>
              </a:rPr>
              <a:t>Extraordinariamente detentaba maestría en las artes y artesanías necesarias para ayudar en la construcción del Tabernáculo.</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i="1" dirty="0" smtClean="0"/>
              <a:t> </a:t>
            </a:r>
            <a:r>
              <a:rPr lang="en-US" sz="2400" i="1" dirty="0" smtClean="0">
                <a:solidFill>
                  <a:srgbClr val="FF9933"/>
                </a:solidFill>
                <a:effectLst>
                  <a:outerShdw blurRad="38100" dist="38100" dir="2700000" algn="tl">
                    <a:srgbClr val="000000">
                      <a:alpha val="43137"/>
                    </a:srgbClr>
                  </a:outerShdw>
                </a:effectLst>
              </a:rPr>
              <a:t>Y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habló</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Moisés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diciendo</a:t>
            </a:r>
            <a:r>
              <a:rPr lang="en-US" sz="2400" i="1" dirty="0" smtClean="0">
                <a:solidFill>
                  <a:srgbClr val="FF9933"/>
                </a:solidFill>
                <a:effectLst>
                  <a:outerShdw blurRad="38100" dist="38100" dir="2700000" algn="tl">
                    <a:srgbClr val="000000">
                      <a:alpha val="43137"/>
                    </a:srgbClr>
                  </a:outerShdw>
                </a:effectLst>
              </a:rPr>
              <a:t>: Mira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llamado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nombre</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elegido</a:t>
            </a:r>
            <a:r>
              <a:rPr lang="en-US" sz="2400" i="1" dirty="0" smtClean="0">
                <a:solidFill>
                  <a:srgbClr val="FF9933"/>
                </a:solidFill>
                <a:effectLst>
                  <a:outerShdw blurRad="38100" dist="38100" dir="2700000" algn="tl">
                    <a:srgbClr val="000000">
                      <a:alpha val="43137"/>
                    </a:srgbClr>
                  </a:outerShdw>
                </a:effectLst>
              </a:rPr>
              <a:t>) a </a:t>
            </a:r>
            <a:r>
              <a:rPr lang="en-US" sz="2400" i="1" dirty="0" smtClean="0">
                <a:solidFill>
                  <a:srgbClr val="FF9933"/>
                </a:solidFill>
                <a:effectLst>
                  <a:outerShdw blurRad="38100" dist="38100" dir="2700000" algn="tl">
                    <a:srgbClr val="000000">
                      <a:alpha val="43137"/>
                    </a:srgbClr>
                  </a:outerShdw>
                </a:effectLst>
                <a:hlinkClick r:id="rId4" action="ppaction://hlinkfile"/>
              </a:rPr>
              <a:t>Betzalel, </a:t>
            </a:r>
            <a:r>
              <a:rPr lang="en-US" sz="2400" i="1" dirty="0" err="1" smtClean="0">
                <a:solidFill>
                  <a:srgbClr val="FF9933"/>
                </a:solidFill>
                <a:effectLst>
                  <a:outerShdw blurRad="38100" dist="38100" dir="2700000" algn="tl">
                    <a:srgbClr val="000000">
                      <a:alpha val="43137"/>
                    </a:srgbClr>
                  </a:outerShdw>
                </a:effectLst>
                <a:hlinkClick r:id="rId5" action="ppaction://hlinkfile"/>
              </a:rPr>
              <a:t>hijo</a:t>
            </a:r>
            <a:r>
              <a:rPr lang="en-US" sz="2400" i="1" dirty="0" smtClean="0">
                <a:solidFill>
                  <a:srgbClr val="FF9933"/>
                </a:solidFill>
                <a:effectLst>
                  <a:outerShdw blurRad="38100" dist="38100" dir="2700000" algn="tl">
                    <a:srgbClr val="000000">
                      <a:alpha val="43137"/>
                    </a:srgbClr>
                  </a:outerShdw>
                </a:effectLst>
                <a:hlinkClick r:id="rId6" action="ppaction://hlinkfile"/>
              </a:rPr>
              <a:t> de </a:t>
            </a:r>
            <a:r>
              <a:rPr lang="en-US" sz="2400" i="1" dirty="0" err="1" smtClean="0">
                <a:solidFill>
                  <a:srgbClr val="FF9933"/>
                </a:solidFill>
                <a:effectLst>
                  <a:outerShdw blurRad="38100" dist="38100" dir="2700000" algn="tl">
                    <a:srgbClr val="000000">
                      <a:alpha val="43137"/>
                    </a:srgbClr>
                  </a:outerShdw>
                </a:effectLst>
                <a:hlinkClick r:id="rId7" action="ppaction://hlinkfile"/>
              </a:rPr>
              <a:t>Urí</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hijo</a:t>
            </a:r>
            <a:r>
              <a:rPr lang="en-US" sz="2400" i="1" dirty="0" smtClean="0">
                <a:solidFill>
                  <a:srgbClr val="FF9933"/>
                </a:solidFill>
                <a:effectLst>
                  <a:outerShdw blurRad="38100" dist="38100" dir="2700000" algn="tl">
                    <a:srgbClr val="000000">
                      <a:alpha val="43137"/>
                    </a:srgbClr>
                  </a:outerShdw>
                </a:effectLst>
                <a:hlinkClick r:id="rId10"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1" action="ppaction://hlinkfile"/>
              </a:rPr>
              <a:t>Jur</a:t>
            </a:r>
            <a:r>
              <a:rPr lang="en-US" sz="2400" i="1" dirty="0" smtClean="0">
                <a:solidFill>
                  <a:srgbClr val="FF9933"/>
                </a:solidFill>
                <a:effectLst>
                  <a:outerShdw blurRad="38100" dist="38100" dir="2700000" algn="tl">
                    <a:srgbClr val="000000">
                      <a:alpha val="43137"/>
                    </a:srgbClr>
                  </a:outerShdw>
                </a:effectLst>
                <a:hlinkClick r:id="rId12" action="ppaction://hlinkfile"/>
              </a:rPr>
              <a:t>, de la </a:t>
            </a:r>
            <a:r>
              <a:rPr lang="en-US" sz="2400" i="1" dirty="0" err="1" smtClean="0">
                <a:solidFill>
                  <a:srgbClr val="FF9933"/>
                </a:solidFill>
                <a:effectLst>
                  <a:outerShdw blurRad="38100" dist="38100" dir="2700000" algn="tl">
                    <a:srgbClr val="000000">
                      <a:alpha val="43137"/>
                    </a:srgbClr>
                  </a:outerShdw>
                </a:effectLst>
                <a:hlinkClick r:id="rId13" action="ppaction://hlinkfile"/>
              </a:rPr>
              <a:t>tribu</a:t>
            </a:r>
            <a:r>
              <a:rPr lang="en-US" sz="2400" i="1" dirty="0" smtClean="0">
                <a:solidFill>
                  <a:srgbClr val="FF9933"/>
                </a:solidFill>
                <a:effectLst>
                  <a:outerShdw blurRad="38100" dist="38100" dir="2700000" algn="tl">
                    <a:srgbClr val="000000">
                      <a:alpha val="43137"/>
                    </a:srgbClr>
                  </a:outerShdw>
                </a:effectLst>
                <a:hlinkClick r:id="rId14"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5" action="ppaction://hlinkfile"/>
              </a:rPr>
              <a:t>Judá</a:t>
            </a:r>
            <a:r>
              <a:rPr lang="en-US" sz="2400" i="1" dirty="0" smtClean="0">
                <a:solidFill>
                  <a:srgbClr val="FF9933"/>
                </a:solidFill>
                <a:effectLst>
                  <a:outerShdw blurRad="38100" dist="38100" dir="2700000" algn="tl">
                    <a:srgbClr val="000000">
                      <a:alpha val="43137"/>
                    </a:srgbClr>
                  </a:outerShdw>
                </a:effectLst>
                <a:hlinkClick r:id="rId16" action="ppaction://hlinkfile"/>
              </a:rPr>
              <a:t>.</a:t>
            </a:r>
            <a:r>
              <a:rPr lang="en-US" sz="2400" i="1" dirty="0" smtClean="0">
                <a:solidFill>
                  <a:srgbClr val="FF9933"/>
                </a:solidFill>
                <a:effectLst>
                  <a:outerShdw blurRad="38100" dist="38100" dir="2700000" algn="tl">
                    <a:srgbClr val="000000">
                      <a:alpha val="43137"/>
                    </a:srgbClr>
                  </a:outerShdw>
                </a:effectLst>
              </a:rPr>
              <a:t> Y le he </a:t>
            </a:r>
            <a:r>
              <a:rPr lang="en-US" sz="2400" i="1" dirty="0" err="1" smtClean="0">
                <a:solidFill>
                  <a:srgbClr val="FF9933"/>
                </a:solidFill>
                <a:effectLst>
                  <a:outerShdw blurRad="38100" dist="38100" dir="2700000" algn="tl">
                    <a:srgbClr val="000000">
                      <a:alpha val="43137"/>
                    </a:srgbClr>
                  </a:outerShdw>
                </a:effectLst>
              </a:rPr>
              <a:t>llenado</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espíritu</a:t>
            </a:r>
            <a:r>
              <a:rPr lang="en-US" sz="2400" i="1" dirty="0" smtClean="0">
                <a:solidFill>
                  <a:srgbClr val="FF9933"/>
                </a:solidFill>
                <a:effectLst>
                  <a:outerShdw blurRad="38100" dist="38100" dir="2700000" algn="tl">
                    <a:srgbClr val="000000">
                      <a:alpha val="43137"/>
                    </a:srgbClr>
                  </a:outerShdw>
                </a:effectLst>
              </a:rPr>
              <a:t> de Dios en </a:t>
            </a:r>
            <a:r>
              <a:rPr lang="en-US" sz="2400" i="1" dirty="0" err="1" smtClean="0">
                <a:solidFill>
                  <a:srgbClr val="FF9933"/>
                </a:solidFill>
                <a:effectLst>
                  <a:outerShdw blurRad="38100" dist="38100" dir="2700000" algn="tl">
                    <a:srgbClr val="000000">
                      <a:alpha val="43137"/>
                    </a:srgbClr>
                  </a:outerShdw>
                </a:effectLst>
              </a:rPr>
              <a:t>cuanto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sabiduría</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inteligencia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ciencia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clase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obra</a:t>
            </a:r>
            <a:r>
              <a:rPr lang="en-US" sz="2400" i="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(31:1-11) </a:t>
            </a:r>
          </a:p>
          <a:p>
            <a:pPr lvl="2">
              <a:buFont typeface="Arial" pitchFamily="34" charset="0"/>
              <a:buChar char="•"/>
            </a:pPr>
            <a:endParaRPr lang="en-US" sz="3200" dirty="0" smtClean="0">
              <a:solidFill>
                <a:schemeClr val="tx1"/>
              </a:solidFill>
            </a:endParaRPr>
          </a:p>
          <a:p>
            <a:pPr lvl="1">
              <a:buFont typeface="Arial" pitchFamily="34" charset="0"/>
              <a:buChar char="•"/>
            </a:pPr>
            <a:r>
              <a:rPr lang="es-CO" sz="2400" dirty="0" smtClean="0">
                <a:solidFill>
                  <a:schemeClr val="tx1"/>
                </a:solidFill>
              </a:rPr>
              <a:t>Y no solamente esto era extraordinario, sino milagroso debido a que Israel en Egipto había sido sometido a todos </a:t>
            </a:r>
            <a:r>
              <a:rPr lang="es-CO" sz="2400" dirty="0" err="1" smtClean="0">
                <a:solidFill>
                  <a:schemeClr val="tx1"/>
                </a:solidFill>
              </a:rPr>
              <a:t>bejámenes</a:t>
            </a:r>
            <a:r>
              <a:rPr lang="es-CO" sz="2400" dirty="0" smtClean="0">
                <a:solidFill>
                  <a:schemeClr val="tx1"/>
                </a:solidFill>
              </a:rPr>
              <a:t> y poco o nada tendrían que ver los dones que una persona tuviera porque solo interesaba era su fuerza bruta de trabajo. Aquí no se podía desarrollar tal destreza.</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i="1" dirty="0" smtClean="0"/>
              <a:t> </a:t>
            </a:r>
            <a:r>
              <a:rPr lang="en-US" sz="2400" i="1" dirty="0" smtClean="0">
                <a:solidFill>
                  <a:srgbClr val="FF9933"/>
                </a:solidFill>
                <a:effectLst>
                  <a:outerShdw blurRad="38100" dist="38100" dir="2700000" algn="tl">
                    <a:srgbClr val="000000">
                      <a:alpha val="43137"/>
                    </a:srgbClr>
                  </a:outerShdw>
                </a:effectLst>
              </a:rPr>
              <a:t>Y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habló</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Moisés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diciendo</a:t>
            </a:r>
            <a:r>
              <a:rPr lang="en-US" sz="2400" i="1" dirty="0" smtClean="0">
                <a:solidFill>
                  <a:srgbClr val="FF9933"/>
                </a:solidFill>
                <a:effectLst>
                  <a:outerShdw blurRad="38100" dist="38100" dir="2700000" algn="tl">
                    <a:srgbClr val="000000">
                      <a:alpha val="43137"/>
                    </a:srgbClr>
                  </a:outerShdw>
                </a:effectLst>
              </a:rPr>
              <a:t>: Mira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llamado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nombre</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elegido</a:t>
            </a:r>
            <a:r>
              <a:rPr lang="en-US" sz="2400" i="1" dirty="0" smtClean="0">
                <a:solidFill>
                  <a:srgbClr val="FF9933"/>
                </a:solidFill>
                <a:effectLst>
                  <a:outerShdw blurRad="38100" dist="38100" dir="2700000" algn="tl">
                    <a:srgbClr val="000000">
                      <a:alpha val="43137"/>
                    </a:srgbClr>
                  </a:outerShdw>
                </a:effectLst>
              </a:rPr>
              <a:t>) a </a:t>
            </a:r>
            <a:r>
              <a:rPr lang="en-US" sz="2400" i="1" dirty="0" smtClean="0">
                <a:solidFill>
                  <a:srgbClr val="FF9933"/>
                </a:solidFill>
                <a:effectLst>
                  <a:outerShdw blurRad="38100" dist="38100" dir="2700000" algn="tl">
                    <a:srgbClr val="000000">
                      <a:alpha val="43137"/>
                    </a:srgbClr>
                  </a:outerShdw>
                </a:effectLst>
                <a:hlinkClick r:id="rId4" action="ppaction://hlinkfile"/>
              </a:rPr>
              <a:t>Betzalel, </a:t>
            </a:r>
            <a:r>
              <a:rPr lang="en-US" sz="2400" i="1" dirty="0" err="1" smtClean="0">
                <a:solidFill>
                  <a:srgbClr val="FF9933"/>
                </a:solidFill>
                <a:effectLst>
                  <a:outerShdw blurRad="38100" dist="38100" dir="2700000" algn="tl">
                    <a:srgbClr val="000000">
                      <a:alpha val="43137"/>
                    </a:srgbClr>
                  </a:outerShdw>
                </a:effectLst>
                <a:hlinkClick r:id="rId5" action="ppaction://hlinkfile"/>
              </a:rPr>
              <a:t>hijo</a:t>
            </a:r>
            <a:r>
              <a:rPr lang="en-US" sz="2400" i="1" dirty="0" smtClean="0">
                <a:solidFill>
                  <a:srgbClr val="FF9933"/>
                </a:solidFill>
                <a:effectLst>
                  <a:outerShdw blurRad="38100" dist="38100" dir="2700000" algn="tl">
                    <a:srgbClr val="000000">
                      <a:alpha val="43137"/>
                    </a:srgbClr>
                  </a:outerShdw>
                </a:effectLst>
                <a:hlinkClick r:id="rId6" action="ppaction://hlinkfile"/>
              </a:rPr>
              <a:t> de </a:t>
            </a:r>
            <a:r>
              <a:rPr lang="en-US" sz="2400" i="1" dirty="0" err="1" smtClean="0">
                <a:solidFill>
                  <a:srgbClr val="FF9933"/>
                </a:solidFill>
                <a:effectLst>
                  <a:outerShdw blurRad="38100" dist="38100" dir="2700000" algn="tl">
                    <a:srgbClr val="000000">
                      <a:alpha val="43137"/>
                    </a:srgbClr>
                  </a:outerShdw>
                </a:effectLst>
                <a:hlinkClick r:id="rId7" action="ppaction://hlinkfile"/>
              </a:rPr>
              <a:t>Urí</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hijo</a:t>
            </a:r>
            <a:r>
              <a:rPr lang="en-US" sz="2400" i="1" dirty="0" smtClean="0">
                <a:solidFill>
                  <a:srgbClr val="FF9933"/>
                </a:solidFill>
                <a:effectLst>
                  <a:outerShdw blurRad="38100" dist="38100" dir="2700000" algn="tl">
                    <a:srgbClr val="000000">
                      <a:alpha val="43137"/>
                    </a:srgbClr>
                  </a:outerShdw>
                </a:effectLst>
                <a:hlinkClick r:id="rId10"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1" action="ppaction://hlinkfile"/>
              </a:rPr>
              <a:t>Jur</a:t>
            </a:r>
            <a:r>
              <a:rPr lang="en-US" sz="2400" i="1" dirty="0" smtClean="0">
                <a:solidFill>
                  <a:srgbClr val="FF9933"/>
                </a:solidFill>
                <a:effectLst>
                  <a:outerShdw blurRad="38100" dist="38100" dir="2700000" algn="tl">
                    <a:srgbClr val="000000">
                      <a:alpha val="43137"/>
                    </a:srgbClr>
                  </a:outerShdw>
                </a:effectLst>
                <a:hlinkClick r:id="rId12" action="ppaction://hlinkfile"/>
              </a:rPr>
              <a:t>, de la </a:t>
            </a:r>
            <a:r>
              <a:rPr lang="en-US" sz="2400" i="1" dirty="0" err="1" smtClean="0">
                <a:solidFill>
                  <a:srgbClr val="FF9933"/>
                </a:solidFill>
                <a:effectLst>
                  <a:outerShdw blurRad="38100" dist="38100" dir="2700000" algn="tl">
                    <a:srgbClr val="000000">
                      <a:alpha val="43137"/>
                    </a:srgbClr>
                  </a:outerShdw>
                </a:effectLst>
                <a:hlinkClick r:id="rId13" action="ppaction://hlinkfile"/>
              </a:rPr>
              <a:t>tribu</a:t>
            </a:r>
            <a:r>
              <a:rPr lang="en-US" sz="2400" i="1" dirty="0" smtClean="0">
                <a:solidFill>
                  <a:srgbClr val="FF9933"/>
                </a:solidFill>
                <a:effectLst>
                  <a:outerShdw blurRad="38100" dist="38100" dir="2700000" algn="tl">
                    <a:srgbClr val="000000">
                      <a:alpha val="43137"/>
                    </a:srgbClr>
                  </a:outerShdw>
                </a:effectLst>
                <a:hlinkClick r:id="rId14"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5" action="ppaction://hlinkfile"/>
              </a:rPr>
              <a:t>Judá</a:t>
            </a:r>
            <a:r>
              <a:rPr lang="en-US" sz="2400" i="1" dirty="0" smtClean="0">
                <a:solidFill>
                  <a:srgbClr val="FF9933"/>
                </a:solidFill>
                <a:effectLst>
                  <a:outerShdw blurRad="38100" dist="38100" dir="2700000" algn="tl">
                    <a:srgbClr val="000000">
                      <a:alpha val="43137"/>
                    </a:srgbClr>
                  </a:outerShdw>
                </a:effectLst>
                <a:hlinkClick r:id="rId16" action="ppaction://hlinkfile"/>
              </a:rPr>
              <a:t>.</a:t>
            </a:r>
            <a:r>
              <a:rPr lang="en-US" sz="2400" i="1" dirty="0" smtClean="0">
                <a:solidFill>
                  <a:srgbClr val="FF9933"/>
                </a:solidFill>
                <a:effectLst>
                  <a:outerShdw blurRad="38100" dist="38100" dir="2700000" algn="tl">
                    <a:srgbClr val="000000">
                      <a:alpha val="43137"/>
                    </a:srgbClr>
                  </a:outerShdw>
                </a:effectLst>
              </a:rPr>
              <a:t> Y le he </a:t>
            </a:r>
            <a:r>
              <a:rPr lang="en-US" sz="2400" i="1" dirty="0" err="1" smtClean="0">
                <a:solidFill>
                  <a:srgbClr val="FF9933"/>
                </a:solidFill>
                <a:effectLst>
                  <a:outerShdw blurRad="38100" dist="38100" dir="2700000" algn="tl">
                    <a:srgbClr val="000000">
                      <a:alpha val="43137"/>
                    </a:srgbClr>
                  </a:outerShdw>
                </a:effectLst>
              </a:rPr>
              <a:t>llenado</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espíritu</a:t>
            </a:r>
            <a:r>
              <a:rPr lang="en-US" sz="2400" i="1" dirty="0" smtClean="0">
                <a:solidFill>
                  <a:srgbClr val="FF9933"/>
                </a:solidFill>
                <a:effectLst>
                  <a:outerShdw blurRad="38100" dist="38100" dir="2700000" algn="tl">
                    <a:srgbClr val="000000">
                      <a:alpha val="43137"/>
                    </a:srgbClr>
                  </a:outerShdw>
                </a:effectLst>
              </a:rPr>
              <a:t> de Dios en </a:t>
            </a:r>
            <a:r>
              <a:rPr lang="en-US" sz="2400" i="1" dirty="0" err="1" smtClean="0">
                <a:solidFill>
                  <a:srgbClr val="FF9933"/>
                </a:solidFill>
                <a:effectLst>
                  <a:outerShdw blurRad="38100" dist="38100" dir="2700000" algn="tl">
                    <a:srgbClr val="000000">
                      <a:alpha val="43137"/>
                    </a:srgbClr>
                  </a:outerShdw>
                </a:effectLst>
              </a:rPr>
              <a:t>cuanto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sabiduría</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inteligencia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ciencia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clase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obra</a:t>
            </a:r>
            <a:r>
              <a:rPr lang="en-US" sz="2400" i="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(31:1-11) </a:t>
            </a:r>
          </a:p>
          <a:p>
            <a:pPr lvl="2">
              <a:buFont typeface="Arial" pitchFamily="34" charset="0"/>
              <a:buChar char="•"/>
            </a:pPr>
            <a:endParaRPr lang="en-US" sz="3200" dirty="0" smtClean="0">
              <a:solidFill>
                <a:schemeClr val="tx1"/>
              </a:solidFill>
            </a:endParaRPr>
          </a:p>
          <a:p>
            <a:pPr lvl="1">
              <a:buFont typeface="Arial" pitchFamily="34" charset="0"/>
              <a:buChar char="•"/>
            </a:pPr>
            <a:r>
              <a:rPr lang="es-CO" sz="2400" dirty="0" smtClean="0">
                <a:solidFill>
                  <a:schemeClr val="tx1"/>
                </a:solidFill>
              </a:rPr>
              <a:t>Además, Betzalel ben Uri tenía “espíritu de Dios,, sabiduría y entendimiento”, razón por la que al llamarlo, dios manifestó: “he aquí que He proclamado”, es decir, el milagro de la llegada al mundo de un Betzalel había sido “proclamado” desde los días de Adam.</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i="1" dirty="0" smtClean="0"/>
              <a:t> </a:t>
            </a:r>
            <a:r>
              <a:rPr lang="en-US" sz="2400" i="1" dirty="0" smtClean="0">
                <a:solidFill>
                  <a:srgbClr val="FF9933"/>
                </a:solidFill>
                <a:effectLst>
                  <a:outerShdw blurRad="38100" dist="38100" dir="2700000" algn="tl">
                    <a:srgbClr val="000000">
                      <a:alpha val="43137"/>
                    </a:srgbClr>
                  </a:outerShdw>
                </a:effectLst>
              </a:rPr>
              <a:t>Y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habló</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Moisés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diciendo</a:t>
            </a:r>
            <a:r>
              <a:rPr lang="en-US" sz="2400" i="1" dirty="0" smtClean="0">
                <a:solidFill>
                  <a:srgbClr val="FF9933"/>
                </a:solidFill>
                <a:effectLst>
                  <a:outerShdw blurRad="38100" dist="38100" dir="2700000" algn="tl">
                    <a:srgbClr val="000000">
                      <a:alpha val="43137"/>
                    </a:srgbClr>
                  </a:outerShdw>
                </a:effectLst>
              </a:rPr>
              <a:t>: Mira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llamado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nombre</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elegido</a:t>
            </a:r>
            <a:r>
              <a:rPr lang="en-US" sz="2400" i="1" dirty="0" smtClean="0">
                <a:solidFill>
                  <a:srgbClr val="FF9933"/>
                </a:solidFill>
                <a:effectLst>
                  <a:outerShdw blurRad="38100" dist="38100" dir="2700000" algn="tl">
                    <a:srgbClr val="000000">
                      <a:alpha val="43137"/>
                    </a:srgbClr>
                  </a:outerShdw>
                </a:effectLst>
              </a:rPr>
              <a:t>) a </a:t>
            </a:r>
            <a:r>
              <a:rPr lang="en-US" sz="2400" i="1" dirty="0" smtClean="0">
                <a:solidFill>
                  <a:srgbClr val="FF9933"/>
                </a:solidFill>
                <a:effectLst>
                  <a:outerShdw blurRad="38100" dist="38100" dir="2700000" algn="tl">
                    <a:srgbClr val="000000">
                      <a:alpha val="43137"/>
                    </a:srgbClr>
                  </a:outerShdw>
                </a:effectLst>
                <a:hlinkClick r:id="rId4" action="ppaction://hlinkfile"/>
              </a:rPr>
              <a:t>Betzalel, </a:t>
            </a:r>
            <a:r>
              <a:rPr lang="en-US" sz="2400" i="1" dirty="0" err="1" smtClean="0">
                <a:solidFill>
                  <a:srgbClr val="FF9933"/>
                </a:solidFill>
                <a:effectLst>
                  <a:outerShdw blurRad="38100" dist="38100" dir="2700000" algn="tl">
                    <a:srgbClr val="000000">
                      <a:alpha val="43137"/>
                    </a:srgbClr>
                  </a:outerShdw>
                </a:effectLst>
                <a:hlinkClick r:id="rId5" action="ppaction://hlinkfile"/>
              </a:rPr>
              <a:t>hijo</a:t>
            </a:r>
            <a:r>
              <a:rPr lang="en-US" sz="2400" i="1" dirty="0" smtClean="0">
                <a:solidFill>
                  <a:srgbClr val="FF9933"/>
                </a:solidFill>
                <a:effectLst>
                  <a:outerShdw blurRad="38100" dist="38100" dir="2700000" algn="tl">
                    <a:srgbClr val="000000">
                      <a:alpha val="43137"/>
                    </a:srgbClr>
                  </a:outerShdw>
                </a:effectLst>
                <a:hlinkClick r:id="rId6" action="ppaction://hlinkfile"/>
              </a:rPr>
              <a:t> de </a:t>
            </a:r>
            <a:r>
              <a:rPr lang="en-US" sz="2400" i="1" dirty="0" err="1" smtClean="0">
                <a:solidFill>
                  <a:srgbClr val="FF9933"/>
                </a:solidFill>
                <a:effectLst>
                  <a:outerShdw blurRad="38100" dist="38100" dir="2700000" algn="tl">
                    <a:srgbClr val="000000">
                      <a:alpha val="43137"/>
                    </a:srgbClr>
                  </a:outerShdw>
                </a:effectLst>
                <a:hlinkClick r:id="rId7" action="ppaction://hlinkfile"/>
              </a:rPr>
              <a:t>Urí</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hijo</a:t>
            </a:r>
            <a:r>
              <a:rPr lang="en-US" sz="2400" i="1" dirty="0" smtClean="0">
                <a:solidFill>
                  <a:srgbClr val="FF9933"/>
                </a:solidFill>
                <a:effectLst>
                  <a:outerShdw blurRad="38100" dist="38100" dir="2700000" algn="tl">
                    <a:srgbClr val="000000">
                      <a:alpha val="43137"/>
                    </a:srgbClr>
                  </a:outerShdw>
                </a:effectLst>
                <a:hlinkClick r:id="rId10"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1" action="ppaction://hlinkfile"/>
              </a:rPr>
              <a:t>Jur</a:t>
            </a:r>
            <a:r>
              <a:rPr lang="en-US" sz="2400" i="1" dirty="0" smtClean="0">
                <a:solidFill>
                  <a:srgbClr val="FF9933"/>
                </a:solidFill>
                <a:effectLst>
                  <a:outerShdw blurRad="38100" dist="38100" dir="2700000" algn="tl">
                    <a:srgbClr val="000000">
                      <a:alpha val="43137"/>
                    </a:srgbClr>
                  </a:outerShdw>
                </a:effectLst>
                <a:hlinkClick r:id="rId12" action="ppaction://hlinkfile"/>
              </a:rPr>
              <a:t>, de la </a:t>
            </a:r>
            <a:r>
              <a:rPr lang="en-US" sz="2400" i="1" dirty="0" err="1" smtClean="0">
                <a:solidFill>
                  <a:srgbClr val="FF9933"/>
                </a:solidFill>
                <a:effectLst>
                  <a:outerShdw blurRad="38100" dist="38100" dir="2700000" algn="tl">
                    <a:srgbClr val="000000">
                      <a:alpha val="43137"/>
                    </a:srgbClr>
                  </a:outerShdw>
                </a:effectLst>
                <a:hlinkClick r:id="rId13" action="ppaction://hlinkfile"/>
              </a:rPr>
              <a:t>tribu</a:t>
            </a:r>
            <a:r>
              <a:rPr lang="en-US" sz="2400" i="1" dirty="0" smtClean="0">
                <a:solidFill>
                  <a:srgbClr val="FF9933"/>
                </a:solidFill>
                <a:effectLst>
                  <a:outerShdw blurRad="38100" dist="38100" dir="2700000" algn="tl">
                    <a:srgbClr val="000000">
                      <a:alpha val="43137"/>
                    </a:srgbClr>
                  </a:outerShdw>
                </a:effectLst>
                <a:hlinkClick r:id="rId14"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5" action="ppaction://hlinkfile"/>
              </a:rPr>
              <a:t>Judá</a:t>
            </a:r>
            <a:r>
              <a:rPr lang="en-US" sz="2400" i="1" dirty="0" smtClean="0">
                <a:solidFill>
                  <a:srgbClr val="FF9933"/>
                </a:solidFill>
                <a:effectLst>
                  <a:outerShdw blurRad="38100" dist="38100" dir="2700000" algn="tl">
                    <a:srgbClr val="000000">
                      <a:alpha val="43137"/>
                    </a:srgbClr>
                  </a:outerShdw>
                </a:effectLst>
                <a:hlinkClick r:id="rId16" action="ppaction://hlinkfile"/>
              </a:rPr>
              <a:t>.</a:t>
            </a:r>
            <a:r>
              <a:rPr lang="en-US" sz="2400" i="1" dirty="0" smtClean="0">
                <a:solidFill>
                  <a:srgbClr val="FF9933"/>
                </a:solidFill>
                <a:effectLst>
                  <a:outerShdw blurRad="38100" dist="38100" dir="2700000" algn="tl">
                    <a:srgbClr val="000000">
                      <a:alpha val="43137"/>
                    </a:srgbClr>
                  </a:outerShdw>
                </a:effectLst>
              </a:rPr>
              <a:t> Y le he </a:t>
            </a:r>
            <a:r>
              <a:rPr lang="en-US" sz="2400" i="1" dirty="0" err="1" smtClean="0">
                <a:solidFill>
                  <a:srgbClr val="FF9933"/>
                </a:solidFill>
                <a:effectLst>
                  <a:outerShdw blurRad="38100" dist="38100" dir="2700000" algn="tl">
                    <a:srgbClr val="000000">
                      <a:alpha val="43137"/>
                    </a:srgbClr>
                  </a:outerShdw>
                </a:effectLst>
              </a:rPr>
              <a:t>llenado</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espíritu</a:t>
            </a:r>
            <a:r>
              <a:rPr lang="en-US" sz="2400" i="1" dirty="0" smtClean="0">
                <a:solidFill>
                  <a:srgbClr val="FF9933"/>
                </a:solidFill>
                <a:effectLst>
                  <a:outerShdw blurRad="38100" dist="38100" dir="2700000" algn="tl">
                    <a:srgbClr val="000000">
                      <a:alpha val="43137"/>
                    </a:srgbClr>
                  </a:outerShdw>
                </a:effectLst>
              </a:rPr>
              <a:t> de Dios en </a:t>
            </a:r>
            <a:r>
              <a:rPr lang="en-US" sz="2400" i="1" dirty="0" err="1" smtClean="0">
                <a:solidFill>
                  <a:srgbClr val="FF9933"/>
                </a:solidFill>
                <a:effectLst>
                  <a:outerShdw blurRad="38100" dist="38100" dir="2700000" algn="tl">
                    <a:srgbClr val="000000">
                      <a:alpha val="43137"/>
                    </a:srgbClr>
                  </a:outerShdw>
                </a:effectLst>
              </a:rPr>
              <a:t>cuanto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sabiduría</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inteligencia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ciencia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clase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obra</a:t>
            </a:r>
            <a:r>
              <a:rPr lang="en-US" sz="2400" i="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(31:1-11) </a:t>
            </a:r>
          </a:p>
          <a:p>
            <a:pPr lvl="2">
              <a:buFont typeface="Arial" pitchFamily="34" charset="0"/>
              <a:buChar char="•"/>
            </a:pPr>
            <a:endParaRPr lang="en-US" sz="3200" dirty="0" smtClean="0">
              <a:solidFill>
                <a:schemeClr val="tx1"/>
              </a:solidFill>
            </a:endParaRPr>
          </a:p>
          <a:p>
            <a:pPr lvl="1">
              <a:buFont typeface="Arial" pitchFamily="34" charset="0"/>
              <a:buChar char="•"/>
            </a:pPr>
            <a:r>
              <a:rPr lang="es-CO" sz="2400" dirty="0" smtClean="0">
                <a:solidFill>
                  <a:schemeClr val="tx1"/>
                </a:solidFill>
              </a:rPr>
              <a:t>Fue así como Dios le mostró a </a:t>
            </a:r>
            <a:r>
              <a:rPr lang="es-CO" sz="2400" dirty="0" err="1" smtClean="0">
                <a:solidFill>
                  <a:schemeClr val="tx1"/>
                </a:solidFill>
              </a:rPr>
              <a:t>Israelque</a:t>
            </a:r>
            <a:r>
              <a:rPr lang="es-CO" sz="2400" dirty="0" smtClean="0">
                <a:solidFill>
                  <a:schemeClr val="tx1"/>
                </a:solidFill>
              </a:rPr>
              <a:t> no solo los había redimido de la esclavitud, sino que además los había dotado de una capacidad de servicio mas allá de su potencial humano ordinario, por eso, si se mostraban deseosos de hacer Su voluntad, El les concedería la capacidad y los recursos para hacerlo.</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i="1" dirty="0" smtClean="0"/>
              <a:t> </a:t>
            </a:r>
            <a:r>
              <a:rPr lang="en-US" sz="2400" i="1" dirty="0" smtClean="0">
                <a:solidFill>
                  <a:srgbClr val="FF9933"/>
                </a:solidFill>
                <a:effectLst>
                  <a:outerShdw blurRad="38100" dist="38100" dir="2700000" algn="tl">
                    <a:srgbClr val="000000">
                      <a:alpha val="43137"/>
                    </a:srgbClr>
                  </a:outerShdw>
                </a:effectLst>
              </a:rPr>
              <a:t>Y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habló</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Moisés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diciendo</a:t>
            </a:r>
            <a:r>
              <a:rPr lang="en-US" sz="2400" i="1" dirty="0" smtClean="0">
                <a:solidFill>
                  <a:srgbClr val="FF9933"/>
                </a:solidFill>
                <a:effectLst>
                  <a:outerShdw blurRad="38100" dist="38100" dir="2700000" algn="tl">
                    <a:srgbClr val="000000">
                      <a:alpha val="43137"/>
                    </a:srgbClr>
                  </a:outerShdw>
                </a:effectLst>
              </a:rPr>
              <a:t>: Mira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llamado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nombre</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elegido</a:t>
            </a:r>
            <a:r>
              <a:rPr lang="en-US" sz="2400" i="1" dirty="0" smtClean="0">
                <a:solidFill>
                  <a:srgbClr val="FF9933"/>
                </a:solidFill>
                <a:effectLst>
                  <a:outerShdw blurRad="38100" dist="38100" dir="2700000" algn="tl">
                    <a:srgbClr val="000000">
                      <a:alpha val="43137"/>
                    </a:srgbClr>
                  </a:outerShdw>
                </a:effectLst>
              </a:rPr>
              <a:t>) a </a:t>
            </a:r>
            <a:r>
              <a:rPr lang="en-US" sz="2400" i="1" dirty="0" smtClean="0">
                <a:solidFill>
                  <a:srgbClr val="FF9933"/>
                </a:solidFill>
                <a:effectLst>
                  <a:outerShdw blurRad="38100" dist="38100" dir="2700000" algn="tl">
                    <a:srgbClr val="000000">
                      <a:alpha val="43137"/>
                    </a:srgbClr>
                  </a:outerShdw>
                </a:effectLst>
                <a:hlinkClick r:id="rId4" action="ppaction://hlinkfile"/>
              </a:rPr>
              <a:t>Betzalel, </a:t>
            </a:r>
            <a:r>
              <a:rPr lang="en-US" sz="2400" i="1" dirty="0" err="1" smtClean="0">
                <a:solidFill>
                  <a:srgbClr val="FF9933"/>
                </a:solidFill>
                <a:effectLst>
                  <a:outerShdw blurRad="38100" dist="38100" dir="2700000" algn="tl">
                    <a:srgbClr val="000000">
                      <a:alpha val="43137"/>
                    </a:srgbClr>
                  </a:outerShdw>
                </a:effectLst>
                <a:hlinkClick r:id="rId5" action="ppaction://hlinkfile"/>
              </a:rPr>
              <a:t>hijo</a:t>
            </a:r>
            <a:r>
              <a:rPr lang="en-US" sz="2400" i="1" dirty="0" smtClean="0">
                <a:solidFill>
                  <a:srgbClr val="FF9933"/>
                </a:solidFill>
                <a:effectLst>
                  <a:outerShdw blurRad="38100" dist="38100" dir="2700000" algn="tl">
                    <a:srgbClr val="000000">
                      <a:alpha val="43137"/>
                    </a:srgbClr>
                  </a:outerShdw>
                </a:effectLst>
                <a:hlinkClick r:id="rId6" action="ppaction://hlinkfile"/>
              </a:rPr>
              <a:t> de </a:t>
            </a:r>
            <a:r>
              <a:rPr lang="en-US" sz="2400" i="1" dirty="0" err="1" smtClean="0">
                <a:solidFill>
                  <a:srgbClr val="FF9933"/>
                </a:solidFill>
                <a:effectLst>
                  <a:outerShdw blurRad="38100" dist="38100" dir="2700000" algn="tl">
                    <a:srgbClr val="000000">
                      <a:alpha val="43137"/>
                    </a:srgbClr>
                  </a:outerShdw>
                </a:effectLst>
                <a:hlinkClick r:id="rId7" action="ppaction://hlinkfile"/>
              </a:rPr>
              <a:t>Urí</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hijo</a:t>
            </a:r>
            <a:r>
              <a:rPr lang="en-US" sz="2400" i="1" dirty="0" smtClean="0">
                <a:solidFill>
                  <a:srgbClr val="FF9933"/>
                </a:solidFill>
                <a:effectLst>
                  <a:outerShdw blurRad="38100" dist="38100" dir="2700000" algn="tl">
                    <a:srgbClr val="000000">
                      <a:alpha val="43137"/>
                    </a:srgbClr>
                  </a:outerShdw>
                </a:effectLst>
                <a:hlinkClick r:id="rId10"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1" action="ppaction://hlinkfile"/>
              </a:rPr>
              <a:t>Jur</a:t>
            </a:r>
            <a:r>
              <a:rPr lang="en-US" sz="2400" i="1" dirty="0" smtClean="0">
                <a:solidFill>
                  <a:srgbClr val="FF9933"/>
                </a:solidFill>
                <a:effectLst>
                  <a:outerShdw blurRad="38100" dist="38100" dir="2700000" algn="tl">
                    <a:srgbClr val="000000">
                      <a:alpha val="43137"/>
                    </a:srgbClr>
                  </a:outerShdw>
                </a:effectLst>
                <a:hlinkClick r:id="rId12" action="ppaction://hlinkfile"/>
              </a:rPr>
              <a:t>, de la </a:t>
            </a:r>
            <a:r>
              <a:rPr lang="en-US" sz="2400" i="1" dirty="0" err="1" smtClean="0">
                <a:solidFill>
                  <a:srgbClr val="FF9933"/>
                </a:solidFill>
                <a:effectLst>
                  <a:outerShdw blurRad="38100" dist="38100" dir="2700000" algn="tl">
                    <a:srgbClr val="000000">
                      <a:alpha val="43137"/>
                    </a:srgbClr>
                  </a:outerShdw>
                </a:effectLst>
                <a:hlinkClick r:id="rId13" action="ppaction://hlinkfile"/>
              </a:rPr>
              <a:t>tribu</a:t>
            </a:r>
            <a:r>
              <a:rPr lang="en-US" sz="2400" i="1" dirty="0" smtClean="0">
                <a:solidFill>
                  <a:srgbClr val="FF9933"/>
                </a:solidFill>
                <a:effectLst>
                  <a:outerShdw blurRad="38100" dist="38100" dir="2700000" algn="tl">
                    <a:srgbClr val="000000">
                      <a:alpha val="43137"/>
                    </a:srgbClr>
                  </a:outerShdw>
                </a:effectLst>
                <a:hlinkClick r:id="rId14"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5" action="ppaction://hlinkfile"/>
              </a:rPr>
              <a:t>Judá</a:t>
            </a:r>
            <a:r>
              <a:rPr lang="en-US" sz="2400" i="1" dirty="0" smtClean="0">
                <a:solidFill>
                  <a:srgbClr val="FF9933"/>
                </a:solidFill>
                <a:effectLst>
                  <a:outerShdw blurRad="38100" dist="38100" dir="2700000" algn="tl">
                    <a:srgbClr val="000000">
                      <a:alpha val="43137"/>
                    </a:srgbClr>
                  </a:outerShdw>
                </a:effectLst>
                <a:hlinkClick r:id="rId16" action="ppaction://hlinkfile"/>
              </a:rPr>
              <a:t>.</a:t>
            </a:r>
            <a:r>
              <a:rPr lang="en-US" sz="2400" i="1" dirty="0" smtClean="0">
                <a:solidFill>
                  <a:srgbClr val="FF9933"/>
                </a:solidFill>
                <a:effectLst>
                  <a:outerShdw blurRad="38100" dist="38100" dir="2700000" algn="tl">
                    <a:srgbClr val="000000">
                      <a:alpha val="43137"/>
                    </a:srgbClr>
                  </a:outerShdw>
                </a:effectLst>
              </a:rPr>
              <a:t> Y le he </a:t>
            </a:r>
            <a:r>
              <a:rPr lang="en-US" sz="2400" i="1" dirty="0" err="1" smtClean="0">
                <a:solidFill>
                  <a:srgbClr val="FF9933"/>
                </a:solidFill>
                <a:effectLst>
                  <a:outerShdw blurRad="38100" dist="38100" dir="2700000" algn="tl">
                    <a:srgbClr val="000000">
                      <a:alpha val="43137"/>
                    </a:srgbClr>
                  </a:outerShdw>
                </a:effectLst>
              </a:rPr>
              <a:t>llenado</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espíritu</a:t>
            </a:r>
            <a:r>
              <a:rPr lang="en-US" sz="2400" i="1" dirty="0" smtClean="0">
                <a:solidFill>
                  <a:srgbClr val="FF9933"/>
                </a:solidFill>
                <a:effectLst>
                  <a:outerShdw blurRad="38100" dist="38100" dir="2700000" algn="tl">
                    <a:srgbClr val="000000">
                      <a:alpha val="43137"/>
                    </a:srgbClr>
                  </a:outerShdw>
                </a:effectLst>
              </a:rPr>
              <a:t> de Dios en </a:t>
            </a:r>
            <a:r>
              <a:rPr lang="en-US" sz="2400" i="1" dirty="0" err="1" smtClean="0">
                <a:solidFill>
                  <a:srgbClr val="FF9933"/>
                </a:solidFill>
                <a:effectLst>
                  <a:outerShdw blurRad="38100" dist="38100" dir="2700000" algn="tl">
                    <a:srgbClr val="000000">
                      <a:alpha val="43137"/>
                    </a:srgbClr>
                  </a:outerShdw>
                </a:effectLst>
              </a:rPr>
              <a:t>cuanto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sabiduría</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inteligencia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ciencia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clase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obra</a:t>
            </a:r>
            <a:r>
              <a:rPr lang="en-US" sz="2400" i="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(31:1-11) </a:t>
            </a:r>
          </a:p>
          <a:p>
            <a:pPr lvl="2">
              <a:buFont typeface="Arial" pitchFamily="34" charset="0"/>
              <a:buChar char="•"/>
            </a:pPr>
            <a:endParaRPr lang="en-US" sz="3200" dirty="0" smtClean="0">
              <a:solidFill>
                <a:schemeClr val="tx1"/>
              </a:solidFill>
            </a:endParaRPr>
          </a:p>
          <a:p>
            <a:pPr lvl="1">
              <a:buFont typeface="Arial" pitchFamily="34" charset="0"/>
              <a:buChar char="•"/>
            </a:pPr>
            <a:r>
              <a:rPr lang="es-CO" sz="2400" dirty="0" smtClean="0">
                <a:solidFill>
                  <a:schemeClr val="tx1"/>
                </a:solidFill>
              </a:rPr>
              <a:t>Nuestros Jajamim dicen que Betzalel sabía cómo combinar las letras con las que los Cielos y la tierra fueron creados y que poseía una sabiduría similar a la que Dios usó para crear el universo. (Berajot 55a)</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i="1" dirty="0" smtClean="0"/>
              <a:t> </a:t>
            </a:r>
            <a:r>
              <a:rPr lang="en-US" sz="2400" i="1" dirty="0" smtClean="0">
                <a:solidFill>
                  <a:srgbClr val="FF9933"/>
                </a:solidFill>
                <a:effectLst>
                  <a:outerShdw blurRad="38100" dist="38100" dir="2700000" algn="tl">
                    <a:srgbClr val="000000">
                      <a:alpha val="43137"/>
                    </a:srgbClr>
                  </a:outerShdw>
                </a:effectLst>
              </a:rPr>
              <a:t>Y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habló</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Moisés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diciendo</a:t>
            </a:r>
            <a:r>
              <a:rPr lang="en-US" sz="2400" i="1" dirty="0" smtClean="0">
                <a:solidFill>
                  <a:srgbClr val="FF9933"/>
                </a:solidFill>
                <a:effectLst>
                  <a:outerShdw blurRad="38100" dist="38100" dir="2700000" algn="tl">
                    <a:srgbClr val="000000">
                      <a:alpha val="43137"/>
                    </a:srgbClr>
                  </a:outerShdw>
                </a:effectLst>
              </a:rPr>
              <a:t>: Mira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llamado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nombre</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elegido</a:t>
            </a:r>
            <a:r>
              <a:rPr lang="en-US" sz="2400" i="1" dirty="0" smtClean="0">
                <a:solidFill>
                  <a:srgbClr val="FF9933"/>
                </a:solidFill>
                <a:effectLst>
                  <a:outerShdw blurRad="38100" dist="38100" dir="2700000" algn="tl">
                    <a:srgbClr val="000000">
                      <a:alpha val="43137"/>
                    </a:srgbClr>
                  </a:outerShdw>
                </a:effectLst>
              </a:rPr>
              <a:t>) a </a:t>
            </a:r>
            <a:r>
              <a:rPr lang="en-US" sz="2400" i="1" dirty="0" smtClean="0">
                <a:solidFill>
                  <a:srgbClr val="FF9933"/>
                </a:solidFill>
                <a:effectLst>
                  <a:outerShdw blurRad="38100" dist="38100" dir="2700000" algn="tl">
                    <a:srgbClr val="000000">
                      <a:alpha val="43137"/>
                    </a:srgbClr>
                  </a:outerShdw>
                </a:effectLst>
                <a:hlinkClick r:id="rId4" action="ppaction://hlinkfile"/>
              </a:rPr>
              <a:t>Betzalel, </a:t>
            </a:r>
            <a:r>
              <a:rPr lang="en-US" sz="2400" i="1" dirty="0" err="1" smtClean="0">
                <a:solidFill>
                  <a:srgbClr val="FF9933"/>
                </a:solidFill>
                <a:effectLst>
                  <a:outerShdw blurRad="38100" dist="38100" dir="2700000" algn="tl">
                    <a:srgbClr val="000000">
                      <a:alpha val="43137"/>
                    </a:srgbClr>
                  </a:outerShdw>
                </a:effectLst>
                <a:hlinkClick r:id="rId5" action="ppaction://hlinkfile"/>
              </a:rPr>
              <a:t>hijo</a:t>
            </a:r>
            <a:r>
              <a:rPr lang="en-US" sz="2400" i="1" dirty="0" smtClean="0">
                <a:solidFill>
                  <a:srgbClr val="FF9933"/>
                </a:solidFill>
                <a:effectLst>
                  <a:outerShdw blurRad="38100" dist="38100" dir="2700000" algn="tl">
                    <a:srgbClr val="000000">
                      <a:alpha val="43137"/>
                    </a:srgbClr>
                  </a:outerShdw>
                </a:effectLst>
                <a:hlinkClick r:id="rId6" action="ppaction://hlinkfile"/>
              </a:rPr>
              <a:t> de </a:t>
            </a:r>
            <a:r>
              <a:rPr lang="en-US" sz="2400" i="1" dirty="0" err="1" smtClean="0">
                <a:solidFill>
                  <a:srgbClr val="FF9933"/>
                </a:solidFill>
                <a:effectLst>
                  <a:outerShdw blurRad="38100" dist="38100" dir="2700000" algn="tl">
                    <a:srgbClr val="000000">
                      <a:alpha val="43137"/>
                    </a:srgbClr>
                  </a:outerShdw>
                </a:effectLst>
                <a:hlinkClick r:id="rId7" action="ppaction://hlinkfile"/>
              </a:rPr>
              <a:t>Urí</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hijo</a:t>
            </a:r>
            <a:r>
              <a:rPr lang="en-US" sz="2400" i="1" dirty="0" smtClean="0">
                <a:solidFill>
                  <a:srgbClr val="FF9933"/>
                </a:solidFill>
                <a:effectLst>
                  <a:outerShdw blurRad="38100" dist="38100" dir="2700000" algn="tl">
                    <a:srgbClr val="000000">
                      <a:alpha val="43137"/>
                    </a:srgbClr>
                  </a:outerShdw>
                </a:effectLst>
                <a:hlinkClick r:id="rId10"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1" action="ppaction://hlinkfile"/>
              </a:rPr>
              <a:t>Jur</a:t>
            </a:r>
            <a:r>
              <a:rPr lang="en-US" sz="2400" i="1" dirty="0" smtClean="0">
                <a:solidFill>
                  <a:srgbClr val="FF9933"/>
                </a:solidFill>
                <a:effectLst>
                  <a:outerShdw blurRad="38100" dist="38100" dir="2700000" algn="tl">
                    <a:srgbClr val="000000">
                      <a:alpha val="43137"/>
                    </a:srgbClr>
                  </a:outerShdw>
                </a:effectLst>
                <a:hlinkClick r:id="rId12" action="ppaction://hlinkfile"/>
              </a:rPr>
              <a:t>, de la </a:t>
            </a:r>
            <a:r>
              <a:rPr lang="en-US" sz="2400" i="1" dirty="0" err="1" smtClean="0">
                <a:solidFill>
                  <a:srgbClr val="FF9933"/>
                </a:solidFill>
                <a:effectLst>
                  <a:outerShdw blurRad="38100" dist="38100" dir="2700000" algn="tl">
                    <a:srgbClr val="000000">
                      <a:alpha val="43137"/>
                    </a:srgbClr>
                  </a:outerShdw>
                </a:effectLst>
                <a:hlinkClick r:id="rId13" action="ppaction://hlinkfile"/>
              </a:rPr>
              <a:t>tribu</a:t>
            </a:r>
            <a:r>
              <a:rPr lang="en-US" sz="2400" i="1" dirty="0" smtClean="0">
                <a:solidFill>
                  <a:srgbClr val="FF9933"/>
                </a:solidFill>
                <a:effectLst>
                  <a:outerShdw blurRad="38100" dist="38100" dir="2700000" algn="tl">
                    <a:srgbClr val="000000">
                      <a:alpha val="43137"/>
                    </a:srgbClr>
                  </a:outerShdw>
                </a:effectLst>
                <a:hlinkClick r:id="rId14" action="ppaction://hlinkfile"/>
              </a:rPr>
              <a:t> de </a:t>
            </a:r>
            <a:r>
              <a:rPr lang="en-US" sz="2400" i="1" dirty="0" err="1" smtClean="0">
                <a:solidFill>
                  <a:srgbClr val="FF9933"/>
                </a:solidFill>
                <a:effectLst>
                  <a:outerShdw blurRad="38100" dist="38100" dir="2700000" algn="tl">
                    <a:srgbClr val="000000">
                      <a:alpha val="43137"/>
                    </a:srgbClr>
                  </a:outerShdw>
                </a:effectLst>
                <a:hlinkClick r:id="rId15" action="ppaction://hlinkfile"/>
              </a:rPr>
              <a:t>Judá</a:t>
            </a:r>
            <a:r>
              <a:rPr lang="en-US" sz="2400" i="1" dirty="0" smtClean="0">
                <a:solidFill>
                  <a:srgbClr val="FF9933"/>
                </a:solidFill>
                <a:effectLst>
                  <a:outerShdw blurRad="38100" dist="38100" dir="2700000" algn="tl">
                    <a:srgbClr val="000000">
                      <a:alpha val="43137"/>
                    </a:srgbClr>
                  </a:outerShdw>
                </a:effectLst>
                <a:hlinkClick r:id="rId16" action="ppaction://hlinkfile"/>
              </a:rPr>
              <a:t>.</a:t>
            </a:r>
            <a:r>
              <a:rPr lang="en-US" sz="2400" i="1" dirty="0" smtClean="0">
                <a:solidFill>
                  <a:srgbClr val="FF9933"/>
                </a:solidFill>
                <a:effectLst>
                  <a:outerShdw blurRad="38100" dist="38100" dir="2700000" algn="tl">
                    <a:srgbClr val="000000">
                      <a:alpha val="43137"/>
                    </a:srgbClr>
                  </a:outerShdw>
                </a:effectLst>
              </a:rPr>
              <a:t> Y le he </a:t>
            </a:r>
            <a:r>
              <a:rPr lang="en-US" sz="2400" i="1" dirty="0" err="1" smtClean="0">
                <a:solidFill>
                  <a:srgbClr val="FF9933"/>
                </a:solidFill>
                <a:effectLst>
                  <a:outerShdw blurRad="38100" dist="38100" dir="2700000" algn="tl">
                    <a:srgbClr val="000000">
                      <a:alpha val="43137"/>
                    </a:srgbClr>
                  </a:outerShdw>
                </a:effectLst>
              </a:rPr>
              <a:t>llenado</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espíritu</a:t>
            </a:r>
            <a:r>
              <a:rPr lang="en-US" sz="2400" i="1" dirty="0" smtClean="0">
                <a:solidFill>
                  <a:srgbClr val="FF9933"/>
                </a:solidFill>
                <a:effectLst>
                  <a:outerShdw blurRad="38100" dist="38100" dir="2700000" algn="tl">
                    <a:srgbClr val="000000">
                      <a:alpha val="43137"/>
                    </a:srgbClr>
                  </a:outerShdw>
                </a:effectLst>
              </a:rPr>
              <a:t> de Dios en </a:t>
            </a:r>
            <a:r>
              <a:rPr lang="en-US" sz="2400" i="1" dirty="0" err="1" smtClean="0">
                <a:solidFill>
                  <a:srgbClr val="FF9933"/>
                </a:solidFill>
                <a:effectLst>
                  <a:outerShdw blurRad="38100" dist="38100" dir="2700000" algn="tl">
                    <a:srgbClr val="000000">
                      <a:alpha val="43137"/>
                    </a:srgbClr>
                  </a:outerShdw>
                </a:effectLst>
              </a:rPr>
              <a:t>cuanto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sabiduría</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inteligencia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ciencia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clase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obra</a:t>
            </a:r>
            <a:r>
              <a:rPr lang="en-US" sz="2400" i="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(31:1-11) </a:t>
            </a:r>
          </a:p>
          <a:p>
            <a:pPr lvl="2">
              <a:buFont typeface="Arial" pitchFamily="34" charset="0"/>
              <a:buChar char="•"/>
            </a:pPr>
            <a:endParaRPr lang="en-US" sz="3200" dirty="0" smtClean="0">
              <a:solidFill>
                <a:schemeClr val="tx1"/>
              </a:solidFill>
            </a:endParaRPr>
          </a:p>
          <a:p>
            <a:pPr lvl="1">
              <a:buFont typeface="Arial" pitchFamily="34" charset="0"/>
              <a:buChar char="•"/>
            </a:pPr>
            <a:r>
              <a:rPr lang="es-CO" sz="2400" dirty="0" smtClean="0">
                <a:solidFill>
                  <a:schemeClr val="tx1"/>
                </a:solidFill>
              </a:rPr>
              <a:t>De ahí que la edificación del Tabernáculo que serviría para Dios y lugar de Su Presencia </a:t>
            </a:r>
            <a:r>
              <a:rPr lang="es-CO" sz="2400" dirty="0" err="1" smtClean="0">
                <a:solidFill>
                  <a:schemeClr val="tx1"/>
                </a:solidFill>
              </a:rPr>
              <a:t>fua</a:t>
            </a:r>
            <a:r>
              <a:rPr lang="es-CO" sz="2400" dirty="0" smtClean="0">
                <a:solidFill>
                  <a:schemeClr val="tx1"/>
                </a:solidFill>
              </a:rPr>
              <a:t> análoga a la creación del universo.</a:t>
            </a:r>
          </a:p>
          <a:p>
            <a:pPr lvl="1">
              <a:buFont typeface="Arial" pitchFamily="34" charset="0"/>
              <a:buChar char="•"/>
            </a:pPr>
            <a:r>
              <a:rPr lang="es-CO" sz="2400" dirty="0" smtClean="0">
                <a:solidFill>
                  <a:schemeClr val="tx1"/>
                </a:solidFill>
              </a:rPr>
              <a:t>Rambán y otros manifiestan que el Tabernáculo era un microcosmos del mismo universo y sus componentes simbolizaban las dimensiones fundamentales de la Creación.</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i="1" dirty="0" smtClean="0"/>
              <a:t> </a:t>
            </a:r>
            <a:r>
              <a:rPr lang="en-US" sz="2400" i="1" dirty="0" smtClean="0">
                <a:solidFill>
                  <a:srgbClr val="FF9933"/>
                </a:solidFill>
                <a:effectLst>
                  <a:outerShdw blurRad="38100" dist="38100" dir="2700000" algn="tl">
                    <a:srgbClr val="000000">
                      <a:alpha val="43137"/>
                    </a:srgbClr>
                  </a:outerShdw>
                </a:effectLst>
              </a:rPr>
              <a:t>Y </a:t>
            </a:r>
            <a:r>
              <a:rPr lang="en-US" sz="2400" i="1" dirty="0" smtClean="0">
                <a:solidFill>
                  <a:srgbClr val="FF9933"/>
                </a:solidFill>
                <a:effectLst>
                  <a:outerShdw blurRad="38100" dist="38100" dir="2700000" algn="tl">
                    <a:srgbClr val="000000">
                      <a:alpha val="43137"/>
                    </a:srgbClr>
                  </a:outerShdw>
                </a:effectLst>
              </a:rPr>
              <a:t>le he </a:t>
            </a:r>
            <a:r>
              <a:rPr lang="en-US" sz="2400" i="1" dirty="0" err="1" smtClean="0">
                <a:solidFill>
                  <a:srgbClr val="FF9933"/>
                </a:solidFill>
                <a:effectLst>
                  <a:outerShdw blurRad="38100" dist="38100" dir="2700000" algn="tl">
                    <a:srgbClr val="000000">
                      <a:alpha val="43137"/>
                    </a:srgbClr>
                  </a:outerShdw>
                </a:effectLst>
              </a:rPr>
              <a:t>llenado</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espíritu</a:t>
            </a:r>
            <a:r>
              <a:rPr lang="en-US" sz="2400" i="1" dirty="0" smtClean="0">
                <a:solidFill>
                  <a:srgbClr val="FF9933"/>
                </a:solidFill>
                <a:effectLst>
                  <a:outerShdw blurRad="38100" dist="38100" dir="2700000" algn="tl">
                    <a:srgbClr val="000000">
                      <a:alpha val="43137"/>
                    </a:srgbClr>
                  </a:outerShdw>
                </a:effectLst>
              </a:rPr>
              <a:t> de Dios en </a:t>
            </a:r>
            <a:r>
              <a:rPr lang="en-US" sz="2400" i="1" dirty="0" err="1" smtClean="0">
                <a:solidFill>
                  <a:srgbClr val="FF9933"/>
                </a:solidFill>
                <a:effectLst>
                  <a:outerShdw blurRad="38100" dist="38100" dir="2700000" algn="tl">
                    <a:srgbClr val="000000">
                      <a:alpha val="43137"/>
                    </a:srgbClr>
                  </a:outerShdw>
                </a:effectLst>
              </a:rPr>
              <a:t>cuanto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sabiduría</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inteligencia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ciencia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clase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obra</a:t>
            </a:r>
            <a:r>
              <a:rPr lang="en-US" sz="2400" i="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(31:3) </a:t>
            </a:r>
          </a:p>
          <a:p>
            <a:pPr lvl="2">
              <a:buFont typeface="Arial" pitchFamily="34" charset="0"/>
              <a:buChar char="•"/>
            </a:pPr>
            <a:r>
              <a:rPr lang="es-CO" sz="2400" dirty="0" smtClean="0">
                <a:solidFill>
                  <a:schemeClr val="tx1"/>
                </a:solidFill>
              </a:rPr>
              <a:t>La “sabiduría” consiste en el conocimiento que se adquiere de otros;</a:t>
            </a:r>
          </a:p>
          <a:p>
            <a:pPr lvl="2">
              <a:buFont typeface="Arial" pitchFamily="34" charset="0"/>
              <a:buChar char="•"/>
            </a:pPr>
            <a:r>
              <a:rPr lang="es-CO" sz="2400" dirty="0" smtClean="0">
                <a:solidFill>
                  <a:schemeClr val="tx1"/>
                </a:solidFill>
              </a:rPr>
              <a:t>El “entendimiento” es la derivación de nuevas ideas a partir de la misma sabiduría;</a:t>
            </a:r>
          </a:p>
          <a:p>
            <a:pPr lvl="2">
              <a:buFont typeface="Arial" pitchFamily="34" charset="0"/>
              <a:buChar char="•"/>
            </a:pPr>
            <a:r>
              <a:rPr lang="es-CO" sz="2400" dirty="0" smtClean="0">
                <a:solidFill>
                  <a:schemeClr val="tx1"/>
                </a:solidFill>
              </a:rPr>
              <a:t>El “conocimiento” (en el contexto de la edificación del Tabernáculo)  es la inspiración Divina –</a:t>
            </a:r>
            <a:r>
              <a:rPr lang="es-CO" sz="2400" dirty="0" err="1" smtClean="0">
                <a:solidFill>
                  <a:schemeClr val="tx1"/>
                </a:solidFill>
              </a:rPr>
              <a:t>Ruaj</a:t>
            </a:r>
            <a:r>
              <a:rPr lang="es-CO" sz="2400" dirty="0" smtClean="0">
                <a:solidFill>
                  <a:schemeClr val="tx1"/>
                </a:solidFill>
              </a:rPr>
              <a:t> </a:t>
            </a:r>
            <a:r>
              <a:rPr lang="es-CO" sz="2400" dirty="0" err="1" smtClean="0">
                <a:solidFill>
                  <a:schemeClr val="tx1"/>
                </a:solidFill>
              </a:rPr>
              <a:t>HaKodesh</a:t>
            </a:r>
            <a:r>
              <a:rPr lang="es-CO" sz="2400" dirty="0" smtClean="0">
                <a:solidFill>
                  <a:schemeClr val="tx1"/>
                </a:solidFill>
              </a:rPr>
              <a:t>-</a:t>
            </a:r>
            <a:endParaRPr lang="en-US"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las </a:t>
            </a:r>
            <a:r>
              <a:rPr lang="en-US" sz="2400" b="1" dirty="0" err="1" smtClean="0">
                <a:solidFill>
                  <a:srgbClr val="FF9933"/>
                </a:solidFill>
                <a:effectLst>
                  <a:outerShdw blurRad="38100" dist="38100" dir="2700000" algn="tl">
                    <a:srgbClr val="000000">
                      <a:alpha val="43137"/>
                    </a:srgbClr>
                  </a:outerShdw>
                </a:effectLst>
              </a:rPr>
              <a:t>tablas</a:t>
            </a:r>
            <a:r>
              <a:rPr lang="en-US" sz="2400" b="1" dirty="0" smtClean="0">
                <a:solidFill>
                  <a:srgbClr val="FF9933"/>
                </a:solidFill>
                <a:effectLst>
                  <a:outerShdw blurRad="38100" dist="38100" dir="2700000" algn="tl">
                    <a:srgbClr val="000000">
                      <a:alpha val="43137"/>
                    </a:srgbClr>
                  </a:outerShdw>
                </a:effectLst>
              </a:rPr>
              <a:t> son la </a:t>
            </a:r>
            <a:r>
              <a:rPr lang="en-US" sz="2400" b="1" dirty="0" err="1" smtClean="0">
                <a:solidFill>
                  <a:srgbClr val="FF9933"/>
                </a:solidFill>
                <a:effectLst>
                  <a:outerShdw blurRad="38100" dist="38100" dir="2700000" algn="tl">
                    <a:srgbClr val="000000">
                      <a:alpha val="43137"/>
                    </a:srgbClr>
                  </a:outerShdw>
                </a:effectLst>
              </a:rPr>
              <a:t>obra</a:t>
            </a:r>
            <a:r>
              <a:rPr lang="en-US" sz="2400" b="1" dirty="0" smtClean="0">
                <a:solidFill>
                  <a:srgbClr val="FF9933"/>
                </a:solidFill>
                <a:effectLst>
                  <a:outerShdw blurRad="38100" dist="38100" dir="2700000" algn="tl">
                    <a:srgbClr val="000000">
                      <a:alpha val="43137"/>
                    </a:srgbClr>
                  </a:outerShdw>
                </a:effectLst>
              </a:rPr>
              <a:t> de Dios, y la </a:t>
            </a:r>
            <a:r>
              <a:rPr lang="en-US" sz="2400" b="1" dirty="0" err="1" smtClean="0">
                <a:solidFill>
                  <a:srgbClr val="FF9933"/>
                </a:solidFill>
                <a:effectLst>
                  <a:outerShdw blurRad="38100" dist="38100" dir="2700000" algn="tl">
                    <a:srgbClr val="000000">
                      <a:alpha val="43137"/>
                    </a:srgbClr>
                  </a:outerShdw>
                </a:effectLst>
              </a:rPr>
              <a:t>escritura</a:t>
            </a:r>
            <a:r>
              <a:rPr lang="en-US" sz="2400" b="1" dirty="0" smtClean="0">
                <a:solidFill>
                  <a:srgbClr val="FF9933"/>
                </a:solidFill>
                <a:effectLst>
                  <a:outerShdw blurRad="38100" dist="38100" dir="2700000" algn="tl">
                    <a:srgbClr val="000000">
                      <a:alpha val="43137"/>
                    </a:srgbClr>
                  </a:outerShdw>
                </a:effectLst>
              </a:rPr>
              <a:t>, la </a:t>
            </a:r>
            <a:r>
              <a:rPr lang="en-US" sz="2400" b="1" dirty="0" err="1" smtClean="0">
                <a:solidFill>
                  <a:srgbClr val="FF9933"/>
                </a:solidFill>
                <a:effectLst>
                  <a:outerShdw blurRad="38100" dist="38100" dir="2700000" algn="tl">
                    <a:srgbClr val="000000">
                      <a:alpha val="43137"/>
                    </a:srgbClr>
                  </a:outerShdw>
                </a:effectLst>
              </a:rPr>
              <a:t>escritura</a:t>
            </a:r>
            <a:r>
              <a:rPr lang="en-US" sz="2400" b="1" dirty="0" smtClean="0">
                <a:solidFill>
                  <a:srgbClr val="FF9933"/>
                </a:solidFill>
                <a:effectLst>
                  <a:outerShdw blurRad="38100" dist="38100" dir="2700000" algn="tl">
                    <a:srgbClr val="000000">
                      <a:alpha val="43137"/>
                    </a:srgbClr>
                  </a:outerShdw>
                </a:effectLst>
              </a:rPr>
              <a:t> de Dios" (32:16)</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chemeClr val="tx1"/>
                </a:solidFill>
              </a:rPr>
              <a:t>La </a:t>
            </a:r>
            <a:r>
              <a:rPr lang="en-US" sz="2400" dirty="0" err="1" smtClean="0">
                <a:solidFill>
                  <a:schemeClr val="tx1"/>
                </a:solidFill>
              </a:rPr>
              <a:t>próxima</a:t>
            </a:r>
            <a:r>
              <a:rPr lang="en-US" sz="2400" dirty="0" smtClean="0">
                <a:solidFill>
                  <a:schemeClr val="tx1"/>
                </a:solidFill>
              </a:rPr>
              <a:t> </a:t>
            </a:r>
            <a:r>
              <a:rPr lang="en-US" sz="2400" dirty="0" err="1" smtClean="0">
                <a:solidFill>
                  <a:schemeClr val="tx1"/>
                </a:solidFill>
              </a:rPr>
              <a:t>vez</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vayas</a:t>
            </a:r>
            <a:r>
              <a:rPr lang="en-US" sz="2400" dirty="0" smtClean="0">
                <a:solidFill>
                  <a:schemeClr val="tx1"/>
                </a:solidFill>
              </a:rPr>
              <a:t> a la </a:t>
            </a:r>
            <a:r>
              <a:rPr lang="en-US" sz="2400" dirty="0" err="1" smtClean="0">
                <a:solidFill>
                  <a:schemeClr val="tx1"/>
                </a:solidFill>
              </a:rPr>
              <a:t>sinagoga</a:t>
            </a:r>
            <a:r>
              <a:rPr lang="en-US" sz="2400" dirty="0" smtClean="0">
                <a:solidFill>
                  <a:schemeClr val="tx1"/>
                </a:solidFill>
              </a:rPr>
              <a:t>, </a:t>
            </a:r>
            <a:r>
              <a:rPr lang="en-US" sz="2400" dirty="0" err="1" smtClean="0">
                <a:solidFill>
                  <a:schemeClr val="tx1"/>
                </a:solidFill>
              </a:rPr>
              <a:t>fíjate</a:t>
            </a:r>
            <a:r>
              <a:rPr lang="en-US" sz="2400" dirty="0" smtClean="0">
                <a:solidFill>
                  <a:schemeClr val="tx1"/>
                </a:solidFill>
              </a:rPr>
              <a:t> en los </a:t>
            </a:r>
            <a:r>
              <a:rPr lang="en-US" sz="2400" dirty="0" err="1" smtClean="0">
                <a:solidFill>
                  <a:schemeClr val="tx1"/>
                </a:solidFill>
              </a:rPr>
              <a:t>Diez</a:t>
            </a:r>
            <a:r>
              <a:rPr lang="en-US" sz="2400" dirty="0" smtClean="0">
                <a:solidFill>
                  <a:schemeClr val="tx1"/>
                </a:solidFill>
              </a:rPr>
              <a:t> </a:t>
            </a:r>
            <a:r>
              <a:rPr lang="en-US" sz="2400" dirty="0" err="1" smtClean="0">
                <a:solidFill>
                  <a:schemeClr val="tx1"/>
                </a:solidFill>
              </a:rPr>
              <a:t>Mandamientos</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están</a:t>
            </a:r>
            <a:r>
              <a:rPr lang="en-US" sz="2400" dirty="0" smtClean="0">
                <a:solidFill>
                  <a:schemeClr val="tx1"/>
                </a:solidFill>
              </a:rPr>
              <a:t> </a:t>
            </a:r>
            <a:r>
              <a:rPr lang="en-US" sz="2400" dirty="0" err="1" smtClean="0">
                <a:solidFill>
                  <a:schemeClr val="tx1"/>
                </a:solidFill>
              </a:rPr>
              <a:t>encima</a:t>
            </a:r>
            <a:r>
              <a:rPr lang="en-US" sz="2400" dirty="0" smtClean="0">
                <a:solidFill>
                  <a:schemeClr val="tx1"/>
                </a:solidFill>
              </a:rPr>
              <a:t> del </a:t>
            </a:r>
            <a:r>
              <a:rPr lang="en-US" sz="2400" dirty="0" err="1" smtClean="0">
                <a:solidFill>
                  <a:schemeClr val="tx1"/>
                </a:solidFill>
              </a:rPr>
              <a:t>Arca</a:t>
            </a:r>
            <a:r>
              <a:rPr lang="en-US" sz="2400" dirty="0" smtClean="0">
                <a:solidFill>
                  <a:schemeClr val="tx1"/>
                </a:solidFill>
              </a:rPr>
              <a:t>. Las </a:t>
            </a:r>
            <a:r>
              <a:rPr lang="en-US" sz="2400" dirty="0" err="1" smtClean="0">
                <a:solidFill>
                  <a:schemeClr val="tx1"/>
                </a:solidFill>
              </a:rPr>
              <a:t>partes</a:t>
            </a:r>
            <a:r>
              <a:rPr lang="en-US" sz="2400" dirty="0" smtClean="0">
                <a:solidFill>
                  <a:schemeClr val="tx1"/>
                </a:solidFill>
              </a:rPr>
              <a:t> </a:t>
            </a:r>
            <a:r>
              <a:rPr lang="en-US" sz="2400" dirty="0" err="1" smtClean="0">
                <a:solidFill>
                  <a:schemeClr val="tx1"/>
                </a:solidFill>
              </a:rPr>
              <a:t>superiores</a:t>
            </a:r>
            <a:r>
              <a:rPr lang="en-US" sz="2400" dirty="0" smtClean="0">
                <a:solidFill>
                  <a:schemeClr val="tx1"/>
                </a:solidFill>
              </a:rPr>
              <a:t> de las dos Tablas son de forma </a:t>
            </a:r>
            <a:r>
              <a:rPr lang="en-US" sz="2400" dirty="0" err="1" smtClean="0">
                <a:solidFill>
                  <a:schemeClr val="tx1"/>
                </a:solidFill>
              </a:rPr>
              <a:t>arqueada</a:t>
            </a:r>
            <a:r>
              <a:rPr lang="en-US" sz="2400" dirty="0" smtClean="0">
                <a:solidFill>
                  <a:schemeClr val="tx1"/>
                </a:solidFill>
              </a:rPr>
              <a:t>. </a:t>
            </a:r>
            <a:endParaRPr lang="en-US" sz="2400" dirty="0" smtClean="0">
              <a:solidFill>
                <a:schemeClr val="tx1"/>
              </a:solidFill>
            </a:endParaRPr>
          </a:p>
          <a:p>
            <a:pPr lvl="1">
              <a:buFont typeface="Arial" pitchFamily="34" charset="0"/>
              <a:buChar char="•"/>
            </a:pPr>
            <a:r>
              <a:rPr lang="en-US" sz="2400" dirty="0" smtClean="0">
                <a:solidFill>
                  <a:schemeClr val="tx1"/>
                </a:solidFill>
              </a:rPr>
              <a:t>¿</a:t>
            </a:r>
            <a:r>
              <a:rPr lang="en-US" sz="2400" dirty="0" smtClean="0">
                <a:solidFill>
                  <a:schemeClr val="tx1"/>
                </a:solidFill>
              </a:rPr>
              <a:t>Por </a:t>
            </a:r>
            <a:r>
              <a:rPr lang="en-US" sz="2400" dirty="0" err="1" smtClean="0">
                <a:solidFill>
                  <a:schemeClr val="tx1"/>
                </a:solidFill>
              </a:rPr>
              <a:t>qué</a:t>
            </a:r>
            <a:r>
              <a:rPr lang="en-US" sz="2400" dirty="0" smtClean="0">
                <a:solidFill>
                  <a:schemeClr val="tx1"/>
                </a:solidFill>
              </a:rPr>
              <a:t> los </a:t>
            </a:r>
            <a:r>
              <a:rPr lang="en-US" sz="2400" dirty="0" err="1" smtClean="0">
                <a:solidFill>
                  <a:schemeClr val="tx1"/>
                </a:solidFill>
              </a:rPr>
              <a:t>Diez</a:t>
            </a:r>
            <a:r>
              <a:rPr lang="en-US" sz="2400" dirty="0" smtClean="0">
                <a:solidFill>
                  <a:schemeClr val="tx1"/>
                </a:solidFill>
              </a:rPr>
              <a:t> </a:t>
            </a:r>
            <a:r>
              <a:rPr lang="en-US" sz="2400" dirty="0" err="1" smtClean="0">
                <a:solidFill>
                  <a:schemeClr val="tx1"/>
                </a:solidFill>
              </a:rPr>
              <a:t>Mandamientos</a:t>
            </a:r>
            <a:r>
              <a:rPr lang="en-US" sz="2400" dirty="0" smtClean="0">
                <a:solidFill>
                  <a:schemeClr val="tx1"/>
                </a:solidFill>
              </a:rPr>
              <a:t> </a:t>
            </a:r>
            <a:r>
              <a:rPr lang="en-US" sz="2400" dirty="0" err="1" smtClean="0">
                <a:solidFill>
                  <a:schemeClr val="tx1"/>
                </a:solidFill>
              </a:rPr>
              <a:t>tienen</a:t>
            </a:r>
            <a:r>
              <a:rPr lang="en-US" sz="2400" dirty="0" smtClean="0">
                <a:solidFill>
                  <a:schemeClr val="tx1"/>
                </a:solidFill>
              </a:rPr>
              <a:t> </a:t>
            </a:r>
            <a:r>
              <a:rPr lang="en-US" sz="2400" dirty="0" err="1" smtClean="0">
                <a:solidFill>
                  <a:schemeClr val="tx1"/>
                </a:solidFill>
              </a:rPr>
              <a:t>esa</a:t>
            </a:r>
            <a:r>
              <a:rPr lang="en-US" sz="2400" dirty="0" smtClean="0">
                <a:solidFill>
                  <a:schemeClr val="tx1"/>
                </a:solidFill>
              </a:rPr>
              <a:t> forma? </a:t>
            </a:r>
            <a:endParaRPr lang="en-US" sz="2400" dirty="0" smtClean="0">
              <a:solidFill>
                <a:schemeClr val="tx1"/>
              </a:solidFill>
            </a:endParaRPr>
          </a:p>
          <a:p>
            <a:pPr lvl="1">
              <a:buFont typeface="Arial" pitchFamily="34" charset="0"/>
              <a:buChar char="•"/>
            </a:pPr>
            <a:r>
              <a:rPr lang="en-US" sz="2400" dirty="0" smtClean="0">
                <a:solidFill>
                  <a:schemeClr val="tx1"/>
                </a:solidFill>
              </a:rPr>
              <a:t>El </a:t>
            </a:r>
            <a:r>
              <a:rPr lang="en-US" sz="2400" dirty="0" smtClean="0">
                <a:solidFill>
                  <a:schemeClr val="tx1"/>
                </a:solidFill>
              </a:rPr>
              <a:t>Talmud describe las </a:t>
            </a:r>
            <a:r>
              <a:rPr lang="en-US" sz="2400" dirty="0" err="1" smtClean="0">
                <a:solidFill>
                  <a:schemeClr val="tx1"/>
                </a:solidFill>
              </a:rPr>
              <a:t>tablas</a:t>
            </a:r>
            <a:r>
              <a:rPr lang="en-US" sz="2400" dirty="0" smtClean="0">
                <a:solidFill>
                  <a:schemeClr val="tx1"/>
                </a:solidFill>
              </a:rPr>
              <a:t> </a:t>
            </a:r>
            <a:r>
              <a:rPr lang="en-US" sz="2400" dirty="0" err="1" smtClean="0">
                <a:solidFill>
                  <a:schemeClr val="tx1"/>
                </a:solidFill>
              </a:rPr>
              <a:t>como</a:t>
            </a:r>
            <a:r>
              <a:rPr lang="en-US" sz="2400" dirty="0" smtClean="0">
                <a:solidFill>
                  <a:schemeClr val="tx1"/>
                </a:solidFill>
              </a:rPr>
              <a:t> </a:t>
            </a:r>
            <a:r>
              <a:rPr lang="en-US" sz="2400" dirty="0" err="1" smtClean="0">
                <a:solidFill>
                  <a:schemeClr val="tx1"/>
                </a:solidFill>
              </a:rPr>
              <a:t>cubos</a:t>
            </a:r>
            <a:r>
              <a:rPr lang="en-US" sz="2400" dirty="0" smtClean="0">
                <a:solidFill>
                  <a:schemeClr val="tx1"/>
                </a:solidFill>
              </a:rPr>
              <a:t>. No hay </a:t>
            </a:r>
            <a:r>
              <a:rPr lang="en-US" sz="2400" dirty="0" err="1" smtClean="0">
                <a:solidFill>
                  <a:schemeClr val="tx1"/>
                </a:solidFill>
              </a:rPr>
              <a:t>una</a:t>
            </a:r>
            <a:r>
              <a:rPr lang="en-US" sz="2400" dirty="0" smtClean="0">
                <a:solidFill>
                  <a:schemeClr val="tx1"/>
                </a:solidFill>
              </a:rPr>
              <a:t> sola </a:t>
            </a:r>
            <a:r>
              <a:rPr lang="en-US" sz="2400" dirty="0" err="1" smtClean="0">
                <a:solidFill>
                  <a:schemeClr val="tx1"/>
                </a:solidFill>
              </a:rPr>
              <a:t>fuente</a:t>
            </a:r>
            <a:r>
              <a:rPr lang="en-US" sz="2400" dirty="0" smtClean="0">
                <a:solidFill>
                  <a:schemeClr val="tx1"/>
                </a:solidFill>
              </a:rPr>
              <a:t> </a:t>
            </a:r>
            <a:r>
              <a:rPr lang="en-US" sz="2400" dirty="0" err="1" smtClean="0">
                <a:solidFill>
                  <a:schemeClr val="tx1"/>
                </a:solidFill>
              </a:rPr>
              <a:t>clásica</a:t>
            </a:r>
            <a:r>
              <a:rPr lang="en-US" sz="2400" dirty="0" smtClean="0">
                <a:solidFill>
                  <a:schemeClr val="tx1"/>
                </a:solidFill>
              </a:rPr>
              <a:t> </a:t>
            </a:r>
            <a:r>
              <a:rPr lang="en-US" sz="2400" dirty="0" err="1" smtClean="0">
                <a:solidFill>
                  <a:schemeClr val="tx1"/>
                </a:solidFill>
              </a:rPr>
              <a:t>judía</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describa</a:t>
            </a:r>
            <a:r>
              <a:rPr lang="en-US" sz="2400" dirty="0" smtClean="0">
                <a:solidFill>
                  <a:schemeClr val="tx1"/>
                </a:solidFill>
              </a:rPr>
              <a:t> las Tablas en la forma con </a:t>
            </a:r>
            <a:r>
              <a:rPr lang="en-US" sz="2400" dirty="0" err="1" smtClean="0">
                <a:solidFill>
                  <a:schemeClr val="tx1"/>
                </a:solidFill>
              </a:rPr>
              <a:t>que</a:t>
            </a:r>
            <a:r>
              <a:rPr lang="en-US" sz="2400" dirty="0" smtClean="0">
                <a:solidFill>
                  <a:schemeClr val="tx1"/>
                </a:solidFill>
              </a:rPr>
              <a:t> las </a:t>
            </a:r>
            <a:r>
              <a:rPr lang="en-US" sz="2400" dirty="0" err="1" smtClean="0">
                <a:solidFill>
                  <a:schemeClr val="tx1"/>
                </a:solidFill>
              </a:rPr>
              <a:t>conocemos</a:t>
            </a:r>
            <a:r>
              <a:rPr lang="en-US" sz="2400" dirty="0" smtClean="0">
                <a:solidFill>
                  <a:schemeClr val="tx1"/>
                </a:solidFill>
              </a:rPr>
              <a:t> </a:t>
            </a:r>
            <a:r>
              <a:rPr lang="en-US" sz="2400" dirty="0" err="1" smtClean="0">
                <a:solidFill>
                  <a:schemeClr val="tx1"/>
                </a:solidFill>
              </a:rPr>
              <a:t>hoy</a:t>
            </a:r>
            <a:r>
              <a:rPr lang="en-US" sz="2400" dirty="0" smtClean="0">
                <a:solidFill>
                  <a:schemeClr val="tx1"/>
                </a:solidFill>
              </a:rPr>
              <a:t> en </a:t>
            </a:r>
            <a:r>
              <a:rPr lang="en-US" sz="2400" dirty="0" err="1" smtClean="0">
                <a:solidFill>
                  <a:schemeClr val="tx1"/>
                </a:solidFill>
              </a:rPr>
              <a:t>día</a:t>
            </a:r>
            <a:r>
              <a:rPr lang="en-US" sz="2400" dirty="0" smtClean="0">
                <a:solidFill>
                  <a:schemeClr val="tx1"/>
                </a:solidFill>
              </a:rPr>
              <a:t>.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las </a:t>
            </a:r>
            <a:r>
              <a:rPr lang="en-US" sz="2400" b="1" dirty="0" err="1" smtClean="0">
                <a:solidFill>
                  <a:srgbClr val="FF9933"/>
                </a:solidFill>
                <a:effectLst>
                  <a:outerShdw blurRad="38100" dist="38100" dir="2700000" algn="tl">
                    <a:srgbClr val="000000">
                      <a:alpha val="43137"/>
                    </a:srgbClr>
                  </a:outerShdw>
                </a:effectLst>
              </a:rPr>
              <a:t>tablas</a:t>
            </a:r>
            <a:r>
              <a:rPr lang="en-US" sz="2400" b="1" dirty="0" smtClean="0">
                <a:solidFill>
                  <a:srgbClr val="FF9933"/>
                </a:solidFill>
                <a:effectLst>
                  <a:outerShdw blurRad="38100" dist="38100" dir="2700000" algn="tl">
                    <a:srgbClr val="000000">
                      <a:alpha val="43137"/>
                    </a:srgbClr>
                  </a:outerShdw>
                </a:effectLst>
              </a:rPr>
              <a:t> son la </a:t>
            </a:r>
            <a:r>
              <a:rPr lang="en-US" sz="2400" b="1" dirty="0" err="1" smtClean="0">
                <a:solidFill>
                  <a:srgbClr val="FF9933"/>
                </a:solidFill>
                <a:effectLst>
                  <a:outerShdw blurRad="38100" dist="38100" dir="2700000" algn="tl">
                    <a:srgbClr val="000000">
                      <a:alpha val="43137"/>
                    </a:srgbClr>
                  </a:outerShdw>
                </a:effectLst>
              </a:rPr>
              <a:t>obra</a:t>
            </a:r>
            <a:r>
              <a:rPr lang="en-US" sz="2400" b="1" dirty="0" smtClean="0">
                <a:solidFill>
                  <a:srgbClr val="FF9933"/>
                </a:solidFill>
                <a:effectLst>
                  <a:outerShdw blurRad="38100" dist="38100" dir="2700000" algn="tl">
                    <a:srgbClr val="000000">
                      <a:alpha val="43137"/>
                    </a:srgbClr>
                  </a:outerShdw>
                </a:effectLst>
              </a:rPr>
              <a:t> de Dios, y la </a:t>
            </a:r>
            <a:r>
              <a:rPr lang="en-US" sz="2400" b="1" dirty="0" err="1" smtClean="0">
                <a:solidFill>
                  <a:srgbClr val="FF9933"/>
                </a:solidFill>
                <a:effectLst>
                  <a:outerShdw blurRad="38100" dist="38100" dir="2700000" algn="tl">
                    <a:srgbClr val="000000">
                      <a:alpha val="43137"/>
                    </a:srgbClr>
                  </a:outerShdw>
                </a:effectLst>
              </a:rPr>
              <a:t>escritura</a:t>
            </a:r>
            <a:r>
              <a:rPr lang="en-US" sz="2400" b="1" dirty="0" smtClean="0">
                <a:solidFill>
                  <a:srgbClr val="FF9933"/>
                </a:solidFill>
                <a:effectLst>
                  <a:outerShdw blurRad="38100" dist="38100" dir="2700000" algn="tl">
                    <a:srgbClr val="000000">
                      <a:alpha val="43137"/>
                    </a:srgbClr>
                  </a:outerShdw>
                </a:effectLst>
              </a:rPr>
              <a:t>, la </a:t>
            </a:r>
            <a:r>
              <a:rPr lang="en-US" sz="2400" b="1" dirty="0" err="1" smtClean="0">
                <a:solidFill>
                  <a:srgbClr val="FF9933"/>
                </a:solidFill>
                <a:effectLst>
                  <a:outerShdw blurRad="38100" dist="38100" dir="2700000" algn="tl">
                    <a:srgbClr val="000000">
                      <a:alpha val="43137"/>
                    </a:srgbClr>
                  </a:outerShdw>
                </a:effectLst>
              </a:rPr>
              <a:t>escritura</a:t>
            </a:r>
            <a:r>
              <a:rPr lang="en-US" sz="2400" b="1" dirty="0" smtClean="0">
                <a:solidFill>
                  <a:srgbClr val="FF9933"/>
                </a:solidFill>
                <a:effectLst>
                  <a:outerShdw blurRad="38100" dist="38100" dir="2700000" algn="tl">
                    <a:srgbClr val="000000">
                      <a:alpha val="43137"/>
                    </a:srgbClr>
                  </a:outerShdw>
                </a:effectLst>
              </a:rPr>
              <a:t> de Dios" (32:16)</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chemeClr val="tx1"/>
                </a:solidFill>
              </a:rPr>
              <a:t>¿</a:t>
            </a:r>
            <a:r>
              <a:rPr lang="en-US" sz="2400" dirty="0" smtClean="0">
                <a:solidFill>
                  <a:schemeClr val="tx1"/>
                </a:solidFill>
              </a:rPr>
              <a:t>De </a:t>
            </a:r>
            <a:r>
              <a:rPr lang="en-US" sz="2400" dirty="0" err="1" smtClean="0">
                <a:solidFill>
                  <a:schemeClr val="tx1"/>
                </a:solidFill>
              </a:rPr>
              <a:t>dónde</a:t>
            </a:r>
            <a:r>
              <a:rPr lang="en-US" sz="2400" dirty="0" smtClean="0">
                <a:solidFill>
                  <a:schemeClr val="tx1"/>
                </a:solidFill>
              </a:rPr>
              <a:t> </a:t>
            </a:r>
            <a:r>
              <a:rPr lang="en-US" sz="2400" dirty="0" err="1" smtClean="0">
                <a:solidFill>
                  <a:schemeClr val="tx1"/>
                </a:solidFill>
              </a:rPr>
              <a:t>provino</a:t>
            </a:r>
            <a:r>
              <a:rPr lang="en-US" sz="2400" dirty="0" smtClean="0">
                <a:solidFill>
                  <a:schemeClr val="tx1"/>
                </a:solidFill>
              </a:rPr>
              <a:t> </a:t>
            </a:r>
            <a:r>
              <a:rPr lang="en-US" sz="2400" dirty="0" err="1" smtClean="0">
                <a:solidFill>
                  <a:schemeClr val="tx1"/>
                </a:solidFill>
              </a:rPr>
              <a:t>esta</a:t>
            </a:r>
            <a:r>
              <a:rPr lang="en-US" sz="2400" dirty="0" smtClean="0">
                <a:solidFill>
                  <a:schemeClr val="tx1"/>
                </a:solidFill>
              </a:rPr>
              <a:t> forma? </a:t>
            </a:r>
          </a:p>
          <a:p>
            <a:pPr lvl="1">
              <a:buFont typeface="Arial" pitchFamily="34" charset="0"/>
              <a:buChar char="•"/>
            </a:pPr>
            <a:r>
              <a:rPr lang="en-US" sz="2400" dirty="0" smtClean="0">
                <a:solidFill>
                  <a:schemeClr val="tx1"/>
                </a:solidFill>
              </a:rPr>
              <a:t>Y </a:t>
            </a:r>
            <a:r>
              <a:rPr lang="en-US" sz="2400" dirty="0" err="1" smtClean="0">
                <a:solidFill>
                  <a:schemeClr val="tx1"/>
                </a:solidFill>
              </a:rPr>
              <a:t>otra</a:t>
            </a:r>
            <a:r>
              <a:rPr lang="en-US" sz="2400" dirty="0" smtClean="0">
                <a:solidFill>
                  <a:schemeClr val="tx1"/>
                </a:solidFill>
              </a:rPr>
              <a:t> </a:t>
            </a:r>
            <a:r>
              <a:rPr lang="en-US" sz="2400" dirty="0" err="1" smtClean="0">
                <a:solidFill>
                  <a:schemeClr val="tx1"/>
                </a:solidFill>
              </a:rPr>
              <a:t>pregunta</a:t>
            </a:r>
            <a:r>
              <a:rPr lang="en-US" sz="2400" dirty="0" smtClean="0">
                <a:solidFill>
                  <a:schemeClr val="tx1"/>
                </a:solidFill>
              </a:rPr>
              <a:t> </a:t>
            </a:r>
            <a:r>
              <a:rPr lang="en-US" sz="2400" dirty="0" err="1" smtClean="0">
                <a:solidFill>
                  <a:schemeClr val="tx1"/>
                </a:solidFill>
              </a:rPr>
              <a:t>más</a:t>
            </a:r>
            <a:r>
              <a:rPr lang="en-US" sz="2400" dirty="0" smtClean="0">
                <a:solidFill>
                  <a:schemeClr val="tx1"/>
                </a:solidFill>
              </a:rPr>
              <a:t>: </a:t>
            </a:r>
            <a:r>
              <a:rPr lang="en-US" sz="2400" dirty="0" err="1" smtClean="0">
                <a:solidFill>
                  <a:schemeClr val="tx1"/>
                </a:solidFill>
              </a:rPr>
              <a:t>si</a:t>
            </a:r>
            <a:r>
              <a:rPr lang="en-US" sz="2400" dirty="0" smtClean="0">
                <a:solidFill>
                  <a:schemeClr val="tx1"/>
                </a:solidFill>
              </a:rPr>
              <a:t> los </a:t>
            </a:r>
            <a:r>
              <a:rPr lang="en-US" sz="2400" dirty="0" err="1" smtClean="0">
                <a:solidFill>
                  <a:schemeClr val="tx1"/>
                </a:solidFill>
              </a:rPr>
              <a:t>Hijos</a:t>
            </a:r>
            <a:r>
              <a:rPr lang="en-US" sz="2400" dirty="0" smtClean="0">
                <a:solidFill>
                  <a:schemeClr val="tx1"/>
                </a:solidFill>
              </a:rPr>
              <a:t> de Israel </a:t>
            </a:r>
            <a:r>
              <a:rPr lang="en-US" sz="2400" dirty="0" err="1" smtClean="0">
                <a:solidFill>
                  <a:schemeClr val="tx1"/>
                </a:solidFill>
              </a:rPr>
              <a:t>ya</a:t>
            </a:r>
            <a:r>
              <a:rPr lang="en-US" sz="2400" dirty="0" smtClean="0">
                <a:solidFill>
                  <a:schemeClr val="tx1"/>
                </a:solidFill>
              </a:rPr>
              <a:t> </a:t>
            </a:r>
            <a:r>
              <a:rPr lang="en-US" sz="2400" dirty="0" err="1" smtClean="0">
                <a:solidFill>
                  <a:schemeClr val="tx1"/>
                </a:solidFill>
              </a:rPr>
              <a:t>habían</a:t>
            </a:r>
            <a:r>
              <a:rPr lang="en-US" sz="2400" dirty="0" smtClean="0">
                <a:solidFill>
                  <a:schemeClr val="tx1"/>
                </a:solidFill>
              </a:rPr>
              <a:t> </a:t>
            </a:r>
            <a:r>
              <a:rPr lang="en-US" sz="2400" dirty="0" err="1" smtClean="0">
                <a:solidFill>
                  <a:schemeClr val="tx1"/>
                </a:solidFill>
              </a:rPr>
              <a:t>oído</a:t>
            </a:r>
            <a:r>
              <a:rPr lang="en-US" sz="2400" dirty="0" smtClean="0">
                <a:solidFill>
                  <a:schemeClr val="tx1"/>
                </a:solidFill>
              </a:rPr>
              <a:t> los </a:t>
            </a:r>
            <a:r>
              <a:rPr lang="en-US" sz="2400" dirty="0" err="1" smtClean="0">
                <a:solidFill>
                  <a:schemeClr val="tx1"/>
                </a:solidFill>
              </a:rPr>
              <a:t>Diez</a:t>
            </a:r>
            <a:r>
              <a:rPr lang="en-US" sz="2400" dirty="0" smtClean="0">
                <a:solidFill>
                  <a:schemeClr val="tx1"/>
                </a:solidFill>
              </a:rPr>
              <a:t> </a:t>
            </a:r>
            <a:r>
              <a:rPr lang="en-US" sz="2400" dirty="0" err="1" smtClean="0">
                <a:solidFill>
                  <a:schemeClr val="tx1"/>
                </a:solidFill>
              </a:rPr>
              <a:t>Mandamientos</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qué</a:t>
            </a:r>
            <a:r>
              <a:rPr lang="en-US" sz="2400" dirty="0" smtClean="0">
                <a:solidFill>
                  <a:schemeClr val="tx1"/>
                </a:solidFill>
              </a:rPr>
              <a:t> </a:t>
            </a:r>
            <a:r>
              <a:rPr lang="en-US" sz="2400" dirty="0" err="1" smtClean="0">
                <a:solidFill>
                  <a:schemeClr val="tx1"/>
                </a:solidFill>
              </a:rPr>
              <a:t>hacía</a:t>
            </a:r>
            <a:r>
              <a:rPr lang="en-US" sz="2400" dirty="0" smtClean="0">
                <a:solidFill>
                  <a:schemeClr val="tx1"/>
                </a:solidFill>
              </a:rPr>
              <a:t> </a:t>
            </a:r>
            <a:r>
              <a:rPr lang="en-US" sz="2400" dirty="0" err="1" smtClean="0">
                <a:solidFill>
                  <a:schemeClr val="tx1"/>
                </a:solidFill>
              </a:rPr>
              <a:t>falta</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esos</a:t>
            </a:r>
            <a:r>
              <a:rPr lang="en-US" sz="2400" dirty="0" smtClean="0">
                <a:solidFill>
                  <a:schemeClr val="tx1"/>
                </a:solidFill>
              </a:rPr>
              <a:t> </a:t>
            </a:r>
            <a:r>
              <a:rPr lang="en-US" sz="2400" dirty="0" err="1" smtClean="0">
                <a:solidFill>
                  <a:schemeClr val="tx1"/>
                </a:solidFill>
              </a:rPr>
              <a:t>Mandamientos</a:t>
            </a:r>
            <a:r>
              <a:rPr lang="en-US" sz="2400" dirty="0" smtClean="0">
                <a:solidFill>
                  <a:schemeClr val="tx1"/>
                </a:solidFill>
              </a:rPr>
              <a:t> se </a:t>
            </a:r>
            <a:r>
              <a:rPr lang="en-US" sz="2400" dirty="0" err="1" smtClean="0">
                <a:solidFill>
                  <a:schemeClr val="tx1"/>
                </a:solidFill>
              </a:rPr>
              <a:t>inscribieran</a:t>
            </a:r>
            <a:r>
              <a:rPr lang="en-US" sz="2400" dirty="0" smtClean="0">
                <a:solidFill>
                  <a:schemeClr val="tx1"/>
                </a:solidFill>
              </a:rPr>
              <a:t> en Tablas? </a:t>
            </a:r>
            <a:endParaRPr lang="en-US" sz="2400" dirty="0" smtClean="0">
              <a:solidFill>
                <a:schemeClr val="tx1"/>
              </a:solidFill>
            </a:endParaRPr>
          </a:p>
          <a:p>
            <a:pPr lvl="1">
              <a:buFont typeface="Arial" pitchFamily="34" charset="0"/>
              <a:buChar char="•"/>
            </a:pPr>
            <a:r>
              <a:rPr lang="en-US" sz="2400" dirty="0" smtClean="0">
                <a:solidFill>
                  <a:schemeClr val="tx1"/>
                </a:solidFill>
              </a:rPr>
              <a:t>¿</a:t>
            </a:r>
            <a:r>
              <a:rPr lang="en-US" sz="2400" dirty="0" err="1" smtClean="0">
                <a:solidFill>
                  <a:schemeClr val="tx1"/>
                </a:solidFill>
              </a:rPr>
              <a:t>Acaso</a:t>
            </a:r>
            <a:r>
              <a:rPr lang="en-US" sz="2400" dirty="0" smtClean="0">
                <a:solidFill>
                  <a:schemeClr val="tx1"/>
                </a:solidFill>
              </a:rPr>
              <a:t> no </a:t>
            </a:r>
            <a:r>
              <a:rPr lang="en-US" sz="2400" dirty="0" err="1" smtClean="0">
                <a:solidFill>
                  <a:schemeClr val="tx1"/>
                </a:solidFill>
              </a:rPr>
              <a:t>bastaba</a:t>
            </a:r>
            <a:r>
              <a:rPr lang="en-US" sz="2400" dirty="0" smtClean="0">
                <a:solidFill>
                  <a:schemeClr val="tx1"/>
                </a:solidFill>
              </a:rPr>
              <a:t> con la </a:t>
            </a:r>
            <a:r>
              <a:rPr lang="en-US" sz="2400" dirty="0" err="1" smtClean="0">
                <a:solidFill>
                  <a:schemeClr val="tx1"/>
                </a:solidFill>
              </a:rPr>
              <a:t>imponente</a:t>
            </a:r>
            <a:r>
              <a:rPr lang="en-US" sz="2400" dirty="0" smtClean="0">
                <a:solidFill>
                  <a:schemeClr val="tx1"/>
                </a:solidFill>
              </a:rPr>
              <a:t> </a:t>
            </a:r>
            <a:r>
              <a:rPr lang="en-US" sz="2400" dirty="0" err="1" smtClean="0">
                <a:solidFill>
                  <a:schemeClr val="tx1"/>
                </a:solidFill>
              </a:rPr>
              <a:t>experiencia</a:t>
            </a:r>
            <a:r>
              <a:rPr lang="en-US" sz="2400" dirty="0" smtClean="0">
                <a:solidFill>
                  <a:schemeClr val="tx1"/>
                </a:solidFill>
              </a:rPr>
              <a:t> de </a:t>
            </a:r>
            <a:r>
              <a:rPr lang="en-US" sz="2400" dirty="0" err="1" smtClean="0">
                <a:solidFill>
                  <a:schemeClr val="tx1"/>
                </a:solidFill>
              </a:rPr>
              <a:t>oír</a:t>
            </a:r>
            <a:r>
              <a:rPr lang="en-US" sz="2400" dirty="0" smtClean="0">
                <a:solidFill>
                  <a:schemeClr val="tx1"/>
                </a:solidFill>
              </a:rPr>
              <a:t> </a:t>
            </a:r>
            <a:r>
              <a:rPr lang="en-US" sz="2400" dirty="0" err="1" smtClean="0">
                <a:solidFill>
                  <a:schemeClr val="tx1"/>
                </a:solidFill>
              </a:rPr>
              <a:t>hablar</a:t>
            </a:r>
            <a:r>
              <a:rPr lang="en-US" sz="2400" dirty="0" smtClean="0">
                <a:solidFill>
                  <a:schemeClr val="tx1"/>
                </a:solidFill>
              </a:rPr>
              <a:t> a Hashem? </a:t>
            </a:r>
          </a:p>
          <a:p>
            <a:pPr lvl="1">
              <a:buFont typeface="Arial" pitchFamily="34" charset="0"/>
              <a:buChar char="•"/>
            </a:pPr>
            <a:r>
              <a:rPr lang="en-US" sz="2400" dirty="0" err="1" smtClean="0">
                <a:solidFill>
                  <a:schemeClr val="tx1"/>
                </a:solidFill>
              </a:rPr>
              <a:t>Cuando</a:t>
            </a:r>
            <a:r>
              <a:rPr lang="en-US" sz="2400" dirty="0" smtClean="0">
                <a:solidFill>
                  <a:schemeClr val="tx1"/>
                </a:solidFill>
              </a:rPr>
              <a:t> se </a:t>
            </a:r>
            <a:r>
              <a:rPr lang="en-US" sz="2400" dirty="0" err="1" smtClean="0">
                <a:solidFill>
                  <a:schemeClr val="tx1"/>
                </a:solidFill>
              </a:rPr>
              <a:t>inscribieron</a:t>
            </a:r>
            <a:r>
              <a:rPr lang="en-US" sz="2400" dirty="0" smtClean="0">
                <a:solidFill>
                  <a:schemeClr val="tx1"/>
                </a:solidFill>
              </a:rPr>
              <a:t> los </a:t>
            </a:r>
            <a:r>
              <a:rPr lang="en-US" sz="2400" dirty="0" err="1" smtClean="0">
                <a:solidFill>
                  <a:schemeClr val="tx1"/>
                </a:solidFill>
              </a:rPr>
              <a:t>Diez</a:t>
            </a:r>
            <a:r>
              <a:rPr lang="en-US" sz="2400" dirty="0" smtClean="0">
                <a:solidFill>
                  <a:schemeClr val="tx1"/>
                </a:solidFill>
              </a:rPr>
              <a:t> </a:t>
            </a:r>
            <a:r>
              <a:rPr lang="en-US" sz="2400" dirty="0" err="1" smtClean="0">
                <a:solidFill>
                  <a:schemeClr val="tx1"/>
                </a:solidFill>
              </a:rPr>
              <a:t>Mandamientos</a:t>
            </a:r>
            <a:r>
              <a:rPr lang="en-US" sz="2400" dirty="0" smtClean="0">
                <a:solidFill>
                  <a:schemeClr val="tx1"/>
                </a:solidFill>
              </a:rPr>
              <a:t> en las Tablas, </a:t>
            </a:r>
            <a:r>
              <a:rPr lang="en-US" sz="2400" dirty="0" err="1" smtClean="0">
                <a:solidFill>
                  <a:schemeClr val="tx1"/>
                </a:solidFill>
              </a:rPr>
              <a:t>también</a:t>
            </a:r>
            <a:r>
              <a:rPr lang="en-US" sz="2400" dirty="0" smtClean="0">
                <a:solidFill>
                  <a:schemeClr val="tx1"/>
                </a:solidFill>
              </a:rPr>
              <a:t> se </a:t>
            </a:r>
            <a:r>
              <a:rPr lang="en-US" sz="2400" dirty="0" err="1" smtClean="0">
                <a:solidFill>
                  <a:schemeClr val="tx1"/>
                </a:solidFill>
              </a:rPr>
              <a:t>inscribieron</a:t>
            </a:r>
            <a:r>
              <a:rPr lang="en-US" sz="2400" dirty="0" smtClean="0">
                <a:solidFill>
                  <a:schemeClr val="tx1"/>
                </a:solidFill>
              </a:rPr>
              <a:t> en los </a:t>
            </a:r>
            <a:r>
              <a:rPr lang="en-US" sz="2400" dirty="0" err="1" smtClean="0">
                <a:solidFill>
                  <a:schemeClr val="tx1"/>
                </a:solidFill>
              </a:rPr>
              <a:t>corazones</a:t>
            </a:r>
            <a:r>
              <a:rPr lang="en-US" sz="2400" dirty="0" smtClean="0">
                <a:solidFill>
                  <a:schemeClr val="tx1"/>
                </a:solidFill>
              </a:rPr>
              <a:t> del pueblo judío, </a:t>
            </a:r>
            <a:r>
              <a:rPr lang="en-US" sz="2400" dirty="0" err="1" smtClean="0">
                <a:solidFill>
                  <a:schemeClr val="tx1"/>
                </a:solidFill>
              </a:rPr>
              <a:t>para</a:t>
            </a:r>
            <a:r>
              <a:rPr lang="en-US" sz="2400" dirty="0" smtClean="0">
                <a:solidFill>
                  <a:schemeClr val="tx1"/>
                </a:solidFill>
              </a:rPr>
              <a:t> la </a:t>
            </a:r>
            <a:r>
              <a:rPr lang="en-US" sz="2400" dirty="0" err="1" smtClean="0">
                <a:solidFill>
                  <a:schemeClr val="tx1"/>
                </a:solidFill>
              </a:rPr>
              <a:t>eternidad</a:t>
            </a:r>
            <a:r>
              <a:rPr lang="en-US" sz="2400" dirty="0" smtClean="0">
                <a:solidFill>
                  <a:schemeClr val="tx1"/>
                </a:solidFill>
              </a:rPr>
              <a:t>.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Y las </a:t>
            </a:r>
            <a:r>
              <a:rPr lang="en-US" sz="2400" b="1" dirty="0" err="1" smtClean="0">
                <a:solidFill>
                  <a:srgbClr val="FF9933"/>
                </a:solidFill>
                <a:effectLst>
                  <a:outerShdw blurRad="38100" dist="38100" dir="2700000" algn="tl">
                    <a:srgbClr val="000000">
                      <a:alpha val="43137"/>
                    </a:srgbClr>
                  </a:outerShdw>
                </a:effectLst>
              </a:rPr>
              <a:t>tablas</a:t>
            </a:r>
            <a:r>
              <a:rPr lang="en-US" sz="2400" b="1" dirty="0" smtClean="0">
                <a:solidFill>
                  <a:srgbClr val="FF9933"/>
                </a:solidFill>
                <a:effectLst>
                  <a:outerShdw blurRad="38100" dist="38100" dir="2700000" algn="tl">
                    <a:srgbClr val="000000">
                      <a:alpha val="43137"/>
                    </a:srgbClr>
                  </a:outerShdw>
                </a:effectLst>
              </a:rPr>
              <a:t> son la </a:t>
            </a:r>
            <a:r>
              <a:rPr lang="en-US" sz="2400" b="1" dirty="0" err="1" smtClean="0">
                <a:solidFill>
                  <a:srgbClr val="FF9933"/>
                </a:solidFill>
                <a:effectLst>
                  <a:outerShdw blurRad="38100" dist="38100" dir="2700000" algn="tl">
                    <a:srgbClr val="000000">
                      <a:alpha val="43137"/>
                    </a:srgbClr>
                  </a:outerShdw>
                </a:effectLst>
              </a:rPr>
              <a:t>obra</a:t>
            </a:r>
            <a:r>
              <a:rPr lang="en-US" sz="2400" b="1" dirty="0" smtClean="0">
                <a:solidFill>
                  <a:srgbClr val="FF9933"/>
                </a:solidFill>
                <a:effectLst>
                  <a:outerShdw blurRad="38100" dist="38100" dir="2700000" algn="tl">
                    <a:srgbClr val="000000">
                      <a:alpha val="43137"/>
                    </a:srgbClr>
                  </a:outerShdw>
                </a:effectLst>
              </a:rPr>
              <a:t> de Dios, y la </a:t>
            </a:r>
            <a:r>
              <a:rPr lang="en-US" sz="2400" b="1" dirty="0" err="1" smtClean="0">
                <a:solidFill>
                  <a:srgbClr val="FF9933"/>
                </a:solidFill>
                <a:effectLst>
                  <a:outerShdw blurRad="38100" dist="38100" dir="2700000" algn="tl">
                    <a:srgbClr val="000000">
                      <a:alpha val="43137"/>
                    </a:srgbClr>
                  </a:outerShdw>
                </a:effectLst>
              </a:rPr>
              <a:t>escritura</a:t>
            </a:r>
            <a:r>
              <a:rPr lang="en-US" sz="2400" b="1" dirty="0" smtClean="0">
                <a:solidFill>
                  <a:srgbClr val="FF9933"/>
                </a:solidFill>
                <a:effectLst>
                  <a:outerShdw blurRad="38100" dist="38100" dir="2700000" algn="tl">
                    <a:srgbClr val="000000">
                      <a:alpha val="43137"/>
                    </a:srgbClr>
                  </a:outerShdw>
                </a:effectLst>
              </a:rPr>
              <a:t>, la </a:t>
            </a:r>
            <a:r>
              <a:rPr lang="en-US" sz="2400" b="1" dirty="0" err="1" smtClean="0">
                <a:solidFill>
                  <a:srgbClr val="FF9933"/>
                </a:solidFill>
                <a:effectLst>
                  <a:outerShdw blurRad="38100" dist="38100" dir="2700000" algn="tl">
                    <a:srgbClr val="000000">
                      <a:alpha val="43137"/>
                    </a:srgbClr>
                  </a:outerShdw>
                </a:effectLst>
              </a:rPr>
              <a:t>escritura</a:t>
            </a:r>
            <a:r>
              <a:rPr lang="en-US" sz="2400" b="1" dirty="0" smtClean="0">
                <a:solidFill>
                  <a:srgbClr val="FF9933"/>
                </a:solidFill>
                <a:effectLst>
                  <a:outerShdw blurRad="38100" dist="38100" dir="2700000" algn="tl">
                    <a:srgbClr val="000000">
                      <a:alpha val="43137"/>
                    </a:srgbClr>
                  </a:outerShdw>
                </a:effectLst>
              </a:rPr>
              <a:t> de Dios" (32:16)</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err="1" smtClean="0">
                <a:solidFill>
                  <a:schemeClr val="tx1"/>
                </a:solidFill>
              </a:rPr>
              <a:t>Inscriptos</a:t>
            </a:r>
            <a:r>
              <a:rPr lang="en-US" sz="2400" dirty="0" smtClean="0">
                <a:solidFill>
                  <a:schemeClr val="tx1"/>
                </a:solidFill>
              </a:rPr>
              <a:t> </a:t>
            </a:r>
            <a:r>
              <a:rPr lang="en-US" sz="2400" dirty="0" smtClean="0">
                <a:solidFill>
                  <a:schemeClr val="tx1"/>
                </a:solidFill>
              </a:rPr>
              <a:t>en </a:t>
            </a:r>
            <a:r>
              <a:rPr lang="en-US" sz="2400" dirty="0" err="1" smtClean="0">
                <a:solidFill>
                  <a:schemeClr val="tx1"/>
                </a:solidFill>
              </a:rPr>
              <a:t>piedra</a:t>
            </a:r>
            <a:r>
              <a:rPr lang="en-US" sz="2400" dirty="0" smtClean="0">
                <a:solidFill>
                  <a:schemeClr val="tx1"/>
                </a:solidFill>
              </a:rPr>
              <a:t>. </a:t>
            </a:r>
            <a:r>
              <a:rPr lang="en-US" sz="2400" dirty="0" err="1" smtClean="0">
                <a:solidFill>
                  <a:schemeClr val="tx1"/>
                </a:solidFill>
              </a:rPr>
              <a:t>Inscriptos</a:t>
            </a:r>
            <a:r>
              <a:rPr lang="en-US" sz="2400" dirty="0" smtClean="0">
                <a:solidFill>
                  <a:schemeClr val="tx1"/>
                </a:solidFill>
              </a:rPr>
              <a:t> en la "</a:t>
            </a:r>
            <a:r>
              <a:rPr lang="en-US" sz="2400" dirty="0" err="1" smtClean="0">
                <a:solidFill>
                  <a:schemeClr val="tx1"/>
                </a:solidFill>
              </a:rPr>
              <a:t>tabla</a:t>
            </a:r>
            <a:r>
              <a:rPr lang="en-US" sz="2400" dirty="0" smtClean="0">
                <a:solidFill>
                  <a:schemeClr val="tx1"/>
                </a:solidFill>
              </a:rPr>
              <a:t>" del </a:t>
            </a:r>
            <a:r>
              <a:rPr lang="en-US" sz="2400" dirty="0" err="1" smtClean="0">
                <a:solidFill>
                  <a:schemeClr val="tx1"/>
                </a:solidFill>
              </a:rPr>
              <a:t>corazón</a:t>
            </a:r>
            <a:r>
              <a:rPr lang="en-US" sz="2400" dirty="0" smtClean="0">
                <a:solidFill>
                  <a:schemeClr val="tx1"/>
                </a:solidFill>
              </a:rPr>
              <a:t>. La </a:t>
            </a:r>
            <a:r>
              <a:rPr lang="en-US" sz="2400" dirty="0" err="1" smtClean="0">
                <a:solidFill>
                  <a:schemeClr val="tx1"/>
                </a:solidFill>
              </a:rPr>
              <a:t>escritura</a:t>
            </a:r>
            <a:r>
              <a:rPr lang="en-US" sz="2400" dirty="0" smtClean="0">
                <a:solidFill>
                  <a:schemeClr val="tx1"/>
                </a:solidFill>
              </a:rPr>
              <a:t> era la </a:t>
            </a:r>
            <a:r>
              <a:rPr lang="en-US" sz="2400" dirty="0" err="1" smtClean="0">
                <a:solidFill>
                  <a:schemeClr val="tx1"/>
                </a:solidFill>
              </a:rPr>
              <a:t>escritura</a:t>
            </a:r>
            <a:r>
              <a:rPr lang="en-US" sz="2400" dirty="0" smtClean="0">
                <a:solidFill>
                  <a:schemeClr val="tx1"/>
                </a:solidFill>
              </a:rPr>
              <a:t> de Dios, </a:t>
            </a:r>
            <a:r>
              <a:rPr lang="en-US" sz="2400" dirty="0" err="1" smtClean="0">
                <a:solidFill>
                  <a:schemeClr val="tx1"/>
                </a:solidFill>
              </a:rPr>
              <a:t>Quien</a:t>
            </a:r>
            <a:r>
              <a:rPr lang="en-US" sz="2400" dirty="0" smtClean="0">
                <a:solidFill>
                  <a:schemeClr val="tx1"/>
                </a:solidFill>
              </a:rPr>
              <a:t> los </a:t>
            </a:r>
            <a:r>
              <a:rPr lang="en-US" sz="2400" dirty="0" err="1" smtClean="0">
                <a:solidFill>
                  <a:schemeClr val="tx1"/>
                </a:solidFill>
              </a:rPr>
              <a:t>inscribió</a:t>
            </a:r>
            <a:r>
              <a:rPr lang="en-US" sz="2400" dirty="0" smtClean="0">
                <a:solidFill>
                  <a:schemeClr val="tx1"/>
                </a:solidFill>
              </a:rPr>
              <a:t> en forma </a:t>
            </a:r>
            <a:r>
              <a:rPr lang="en-US" sz="2400" dirty="0" err="1" smtClean="0">
                <a:solidFill>
                  <a:schemeClr val="tx1"/>
                </a:solidFill>
              </a:rPr>
              <a:t>indeleble</a:t>
            </a:r>
            <a:r>
              <a:rPr lang="en-US" sz="2400" dirty="0" smtClean="0">
                <a:solidFill>
                  <a:schemeClr val="tx1"/>
                </a:solidFill>
              </a:rPr>
              <a:t> en el </a:t>
            </a:r>
            <a:r>
              <a:rPr lang="en-US" sz="2400" dirty="0" err="1" smtClean="0">
                <a:solidFill>
                  <a:schemeClr val="tx1"/>
                </a:solidFill>
              </a:rPr>
              <a:t>corazón</a:t>
            </a:r>
            <a:r>
              <a:rPr lang="en-US" sz="2400" dirty="0" smtClean="0">
                <a:solidFill>
                  <a:schemeClr val="tx1"/>
                </a:solidFill>
              </a:rPr>
              <a:t> del pueblo judío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toda</a:t>
            </a:r>
            <a:r>
              <a:rPr lang="en-US" sz="2400" dirty="0" smtClean="0">
                <a:solidFill>
                  <a:schemeClr val="tx1"/>
                </a:solidFill>
              </a:rPr>
              <a:t> la </a:t>
            </a:r>
            <a:r>
              <a:rPr lang="en-US" sz="2400" dirty="0" err="1" smtClean="0">
                <a:solidFill>
                  <a:schemeClr val="tx1"/>
                </a:solidFill>
              </a:rPr>
              <a:t>eternidad</a:t>
            </a:r>
            <a:r>
              <a:rPr lang="en-US" sz="2400" dirty="0" smtClean="0">
                <a:solidFill>
                  <a:schemeClr val="tx1"/>
                </a:solidFill>
              </a:rPr>
              <a:t>. </a:t>
            </a:r>
          </a:p>
          <a:p>
            <a:pPr lvl="1">
              <a:buFont typeface="Arial" pitchFamily="34" charset="0"/>
              <a:buChar char="•"/>
            </a:pPr>
            <a:r>
              <a:rPr lang="en-US" sz="2400" dirty="0" err="1" smtClean="0">
                <a:solidFill>
                  <a:schemeClr val="tx1"/>
                </a:solidFill>
              </a:rPr>
              <a:t>Fijémonos</a:t>
            </a:r>
            <a:r>
              <a:rPr lang="en-US" sz="2400" dirty="0" smtClean="0">
                <a:solidFill>
                  <a:schemeClr val="tx1"/>
                </a:solidFill>
              </a:rPr>
              <a:t> </a:t>
            </a:r>
            <a:r>
              <a:rPr lang="en-US" sz="2400" dirty="0" err="1" smtClean="0">
                <a:solidFill>
                  <a:schemeClr val="tx1"/>
                </a:solidFill>
              </a:rPr>
              <a:t>nuevamente</a:t>
            </a:r>
            <a:r>
              <a:rPr lang="en-US" sz="2400" dirty="0" smtClean="0">
                <a:solidFill>
                  <a:schemeClr val="tx1"/>
                </a:solidFill>
              </a:rPr>
              <a:t> en los </a:t>
            </a:r>
            <a:r>
              <a:rPr lang="en-US" sz="2400" dirty="0" err="1" smtClean="0">
                <a:solidFill>
                  <a:schemeClr val="tx1"/>
                </a:solidFill>
              </a:rPr>
              <a:t>Diez</a:t>
            </a:r>
            <a:r>
              <a:rPr lang="en-US" sz="2400" dirty="0" smtClean="0">
                <a:solidFill>
                  <a:schemeClr val="tx1"/>
                </a:solidFill>
              </a:rPr>
              <a:t> </a:t>
            </a:r>
            <a:r>
              <a:rPr lang="en-US" sz="2400" dirty="0" err="1" smtClean="0">
                <a:solidFill>
                  <a:schemeClr val="tx1"/>
                </a:solidFill>
              </a:rPr>
              <a:t>Mandamientos</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hay </a:t>
            </a:r>
            <a:r>
              <a:rPr lang="en-US" sz="2400" dirty="0" err="1" smtClean="0">
                <a:solidFill>
                  <a:schemeClr val="tx1"/>
                </a:solidFill>
              </a:rPr>
              <a:t>sobre</a:t>
            </a:r>
            <a:r>
              <a:rPr lang="en-US" sz="2400" dirty="0" smtClean="0">
                <a:solidFill>
                  <a:schemeClr val="tx1"/>
                </a:solidFill>
              </a:rPr>
              <a:t> el </a:t>
            </a:r>
            <a:r>
              <a:rPr lang="en-US" sz="2400" dirty="0" err="1" smtClean="0">
                <a:solidFill>
                  <a:schemeClr val="tx1"/>
                </a:solidFill>
              </a:rPr>
              <a:t>Arca</a:t>
            </a:r>
            <a:r>
              <a:rPr lang="en-US" sz="2400" dirty="0" smtClean="0">
                <a:solidFill>
                  <a:schemeClr val="tx1"/>
                </a:solidFill>
              </a:rPr>
              <a:t>. La forma </a:t>
            </a:r>
            <a:r>
              <a:rPr lang="en-US" sz="2400" dirty="0" err="1" smtClean="0">
                <a:solidFill>
                  <a:schemeClr val="tx1"/>
                </a:solidFill>
              </a:rPr>
              <a:t>arqueada</a:t>
            </a:r>
            <a:r>
              <a:rPr lang="en-US" sz="2400" dirty="0" smtClean="0">
                <a:solidFill>
                  <a:schemeClr val="tx1"/>
                </a:solidFill>
              </a:rPr>
              <a:t> </a:t>
            </a:r>
            <a:r>
              <a:rPr lang="en-US" sz="2400" dirty="0" err="1" smtClean="0">
                <a:solidFill>
                  <a:schemeClr val="tx1"/>
                </a:solidFill>
              </a:rPr>
              <a:t>simboliza</a:t>
            </a:r>
            <a:r>
              <a:rPr lang="en-US" sz="2400" dirty="0" smtClean="0">
                <a:solidFill>
                  <a:schemeClr val="tx1"/>
                </a:solidFill>
              </a:rPr>
              <a:t> la forma del </a:t>
            </a:r>
            <a:r>
              <a:rPr lang="en-US" sz="2400" dirty="0" err="1" smtClean="0">
                <a:solidFill>
                  <a:schemeClr val="tx1"/>
                </a:solidFill>
              </a:rPr>
              <a:t>corazón</a:t>
            </a:r>
            <a:r>
              <a:rPr lang="en-US" sz="2400" dirty="0" smtClean="0">
                <a:solidFill>
                  <a:schemeClr val="tx1"/>
                </a:solidFill>
              </a:rPr>
              <a:t>, el </a:t>
            </a:r>
            <a:r>
              <a:rPr lang="en-US" sz="2400" dirty="0" err="1" smtClean="0">
                <a:solidFill>
                  <a:schemeClr val="tx1"/>
                </a:solidFill>
              </a:rPr>
              <a:t>corazón</a:t>
            </a:r>
            <a:r>
              <a:rPr lang="en-US" sz="2400" dirty="0" smtClean="0">
                <a:solidFill>
                  <a:schemeClr val="tx1"/>
                </a:solidFill>
              </a:rPr>
              <a:t> del pueblo judío, en la </a:t>
            </a:r>
            <a:r>
              <a:rPr lang="en-US" sz="2400" dirty="0" err="1" smtClean="0">
                <a:solidFill>
                  <a:schemeClr val="tx1"/>
                </a:solidFill>
              </a:rPr>
              <a:t>que</a:t>
            </a:r>
            <a:r>
              <a:rPr lang="en-US" sz="2400" dirty="0" smtClean="0">
                <a:solidFill>
                  <a:schemeClr val="tx1"/>
                </a:solidFill>
              </a:rPr>
              <a:t> se </a:t>
            </a:r>
            <a:r>
              <a:rPr lang="en-US" sz="2400" dirty="0" err="1" smtClean="0">
                <a:solidFill>
                  <a:schemeClr val="tx1"/>
                </a:solidFill>
              </a:rPr>
              <a:t>mantuvieron</a:t>
            </a:r>
            <a:r>
              <a:rPr lang="en-US" sz="2400" dirty="0" smtClean="0">
                <a:solidFill>
                  <a:schemeClr val="tx1"/>
                </a:solidFill>
              </a:rPr>
              <a:t> </a:t>
            </a:r>
            <a:r>
              <a:rPr lang="en-US" sz="2400" dirty="0" err="1" smtClean="0">
                <a:solidFill>
                  <a:schemeClr val="tx1"/>
                </a:solidFill>
              </a:rPr>
              <a:t>inscriptos</a:t>
            </a:r>
            <a:r>
              <a:rPr lang="en-US" sz="2400" dirty="0" smtClean="0">
                <a:solidFill>
                  <a:schemeClr val="tx1"/>
                </a:solidFill>
              </a:rPr>
              <a:t> </a:t>
            </a:r>
            <a:r>
              <a:rPr lang="en-US" sz="2400" dirty="0" err="1" smtClean="0">
                <a:solidFill>
                  <a:schemeClr val="tx1"/>
                </a:solidFill>
              </a:rPr>
              <a:t>durante</a:t>
            </a:r>
            <a:r>
              <a:rPr lang="en-US" sz="2400" dirty="0" smtClean="0">
                <a:solidFill>
                  <a:schemeClr val="tx1"/>
                </a:solidFill>
              </a:rPr>
              <a:t> </a:t>
            </a:r>
            <a:r>
              <a:rPr lang="en-US" sz="2400" dirty="0" err="1" smtClean="0">
                <a:solidFill>
                  <a:schemeClr val="tx1"/>
                </a:solidFill>
              </a:rPr>
              <a:t>cerca</a:t>
            </a:r>
            <a:r>
              <a:rPr lang="en-US" sz="2400" dirty="0" smtClean="0">
                <a:solidFill>
                  <a:schemeClr val="tx1"/>
                </a:solidFill>
              </a:rPr>
              <a:t> de </a:t>
            </a:r>
            <a:r>
              <a:rPr lang="en-US" sz="2400" dirty="0" err="1" smtClean="0">
                <a:solidFill>
                  <a:schemeClr val="tx1"/>
                </a:solidFill>
              </a:rPr>
              <a:t>tres</a:t>
            </a:r>
            <a:r>
              <a:rPr lang="en-US" sz="2400" dirty="0" smtClean="0">
                <a:solidFill>
                  <a:schemeClr val="tx1"/>
                </a:solidFill>
              </a:rPr>
              <a:t> mil </a:t>
            </a:r>
            <a:r>
              <a:rPr lang="en-US" sz="2400" dirty="0" err="1" smtClean="0">
                <a:solidFill>
                  <a:schemeClr val="tx1"/>
                </a:solidFill>
              </a:rPr>
              <a:t>años</a:t>
            </a:r>
            <a:r>
              <a:rPr lang="en-US" sz="2400" dirty="0" smtClean="0">
                <a:solidFill>
                  <a:schemeClr val="tx1"/>
                </a:solidFill>
              </a:rPr>
              <a:t>. </a:t>
            </a:r>
          </a:p>
          <a:p>
            <a:pPr lvl="1">
              <a:buFont typeface="Arial" pitchFamily="34" charset="0"/>
              <a:buChar char="•"/>
            </a:pPr>
            <a:r>
              <a:rPr lang="en-US" sz="2400" dirty="0" smtClean="0">
                <a:solidFill>
                  <a:schemeClr val="tx1"/>
                </a:solidFill>
              </a:rPr>
              <a:t> </a:t>
            </a:r>
          </a:p>
          <a:p>
            <a:pPr lvl="1">
              <a:buFont typeface="Arial" pitchFamily="34" charset="0"/>
              <a:buChar char="•"/>
            </a:pPr>
            <a:r>
              <a:rPr lang="en-US" dirty="0" smtClean="0">
                <a:solidFill>
                  <a:schemeClr val="tx1"/>
                </a:solidFill>
              </a:rPr>
              <a:t>Sfat Emet en </a:t>
            </a:r>
            <a:r>
              <a:rPr lang="en-US" dirty="0" err="1" smtClean="0">
                <a:solidFill>
                  <a:schemeClr val="tx1"/>
                </a:solidFill>
              </a:rPr>
              <a:t>Mayana</a:t>
            </a:r>
            <a:r>
              <a:rPr lang="en-US" dirty="0" smtClean="0">
                <a:solidFill>
                  <a:schemeClr val="tx1"/>
                </a:solidFill>
              </a:rPr>
              <a:t> Shel Torah, Rabbi Moshe Shapiro.</a:t>
            </a:r>
            <a:endParaRPr lang="en-US"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Moshe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 Hashem): "</a:t>
            </a:r>
            <a:r>
              <a:rPr lang="en-US" sz="2400" b="1" dirty="0" err="1" smtClean="0">
                <a:solidFill>
                  <a:srgbClr val="FF9933"/>
                </a:solidFill>
                <a:effectLst>
                  <a:outerShdw blurRad="38100" dist="38100" dir="2700000" algn="tl">
                    <a:srgbClr val="000000">
                      <a:alpha val="43137"/>
                    </a:srgbClr>
                  </a:outerShdw>
                </a:effectLst>
              </a:rPr>
              <a:t>Muéstrame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gloria</a:t>
            </a:r>
            <a:r>
              <a:rPr lang="en-US" sz="2400" b="1" dirty="0" smtClean="0">
                <a:solidFill>
                  <a:srgbClr val="FF9933"/>
                </a:solidFill>
                <a:effectLst>
                  <a:outerShdw blurRad="38100" dist="38100" dir="2700000" algn="tl">
                    <a:srgbClr val="000000">
                      <a:alpha val="43137"/>
                    </a:srgbClr>
                  </a:outerShdw>
                </a:effectLst>
              </a:rPr>
              <a:t>"... (Hashem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Verás</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espalda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no </a:t>
            </a:r>
            <a:r>
              <a:rPr lang="en-US" sz="2400" b="1" dirty="0" err="1" smtClean="0">
                <a:solidFill>
                  <a:srgbClr val="FF9933"/>
                </a:solidFill>
                <a:effectLst>
                  <a:outerShdw blurRad="38100" dist="38100" dir="2700000" algn="tl">
                    <a:srgbClr val="000000">
                      <a:alpha val="43137"/>
                    </a:srgbClr>
                  </a:outerShdw>
                </a:effectLst>
              </a:rPr>
              <a:t>puede</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visto</a:t>
            </a:r>
            <a:r>
              <a:rPr lang="en-US" sz="2400" b="1" dirty="0" smtClean="0">
                <a:solidFill>
                  <a:srgbClr val="FF9933"/>
                </a:solidFill>
                <a:effectLst>
                  <a:outerShdw blurRad="38100" dist="38100" dir="2700000" algn="tl">
                    <a:srgbClr val="000000">
                      <a:alpha val="43137"/>
                    </a:srgbClr>
                  </a:outerShdw>
                </a:effectLst>
              </a:rPr>
              <a:t>". (33:18,23) </a:t>
            </a:r>
            <a:endParaRPr lang="en-US" sz="2400" b="1" dirty="0" smtClean="0">
              <a:solidFill>
                <a:srgbClr val="FF9933"/>
              </a:solidFill>
              <a:effectLst>
                <a:outerShdw blurRad="38100" dist="38100" dir="2700000" algn="tl">
                  <a:srgbClr val="000000">
                    <a:alpha val="43137"/>
                  </a:srgbClr>
                </a:outerShdw>
              </a:effectLst>
            </a:endParaRPr>
          </a:p>
          <a:p>
            <a:endParaRPr lang="en-US" sz="2400" dirty="0" smtClean="0">
              <a:solidFill>
                <a:schemeClr val="tx1"/>
              </a:solidFill>
            </a:endParaRPr>
          </a:p>
          <a:p>
            <a:pPr lvl="1">
              <a:buFont typeface="Arial" pitchFamily="34" charset="0"/>
              <a:buChar char="•"/>
            </a:pPr>
            <a:r>
              <a:rPr lang="en-US" sz="2400" dirty="0" smtClean="0">
                <a:solidFill>
                  <a:schemeClr val="tx1"/>
                </a:solidFill>
              </a:rPr>
              <a:t>¿</a:t>
            </a:r>
            <a:r>
              <a:rPr lang="en-US" sz="2400" dirty="0" err="1" smtClean="0">
                <a:solidFill>
                  <a:schemeClr val="tx1"/>
                </a:solidFill>
              </a:rPr>
              <a:t>Alguna</a:t>
            </a:r>
            <a:r>
              <a:rPr lang="en-US" sz="2400" dirty="0" smtClean="0">
                <a:solidFill>
                  <a:schemeClr val="tx1"/>
                </a:solidFill>
              </a:rPr>
              <a:t> </a:t>
            </a:r>
            <a:r>
              <a:rPr lang="en-US" sz="2400" dirty="0" err="1" smtClean="0">
                <a:solidFill>
                  <a:schemeClr val="tx1"/>
                </a:solidFill>
              </a:rPr>
              <a:t>vez</a:t>
            </a:r>
            <a:r>
              <a:rPr lang="en-US" sz="2400" dirty="0" smtClean="0">
                <a:solidFill>
                  <a:schemeClr val="tx1"/>
                </a:solidFill>
              </a:rPr>
              <a:t> </a:t>
            </a:r>
            <a:r>
              <a:rPr lang="en-US" sz="2400" dirty="0" err="1" smtClean="0">
                <a:solidFill>
                  <a:schemeClr val="tx1"/>
                </a:solidFill>
              </a:rPr>
              <a:t>condujo</a:t>
            </a:r>
            <a:r>
              <a:rPr lang="en-US" sz="2400" dirty="0" smtClean="0">
                <a:solidFill>
                  <a:schemeClr val="tx1"/>
                </a:solidFill>
              </a:rPr>
              <a:t> </a:t>
            </a:r>
            <a:r>
              <a:rPr lang="en-US" sz="2400" dirty="0" err="1" smtClean="0">
                <a:solidFill>
                  <a:schemeClr val="tx1"/>
                </a:solidFill>
              </a:rPr>
              <a:t>su</a:t>
            </a:r>
            <a:r>
              <a:rPr lang="en-US" sz="2400" dirty="0" smtClean="0">
                <a:solidFill>
                  <a:schemeClr val="tx1"/>
                </a:solidFill>
              </a:rPr>
              <a:t> auto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ruta</a:t>
            </a:r>
            <a:r>
              <a:rPr lang="en-US" sz="2400" dirty="0" smtClean="0">
                <a:solidFill>
                  <a:schemeClr val="tx1"/>
                </a:solidFill>
              </a:rPr>
              <a:t> </a:t>
            </a:r>
            <a:r>
              <a:rPr lang="en-US" sz="2400" dirty="0" err="1" smtClean="0">
                <a:solidFill>
                  <a:schemeClr val="tx1"/>
                </a:solidFill>
              </a:rPr>
              <a:t>desierta</a:t>
            </a:r>
            <a:r>
              <a:rPr lang="en-US" sz="2400" dirty="0" smtClean="0">
                <a:solidFill>
                  <a:schemeClr val="tx1"/>
                </a:solidFill>
              </a:rPr>
              <a:t>, en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noche</a:t>
            </a:r>
            <a:r>
              <a:rPr lang="en-US" sz="2400" dirty="0" smtClean="0">
                <a:solidFill>
                  <a:schemeClr val="tx1"/>
                </a:solidFill>
              </a:rPr>
              <a:t> </a:t>
            </a:r>
            <a:r>
              <a:rPr lang="en-US" sz="2400" dirty="0" err="1" smtClean="0">
                <a:solidFill>
                  <a:schemeClr val="tx1"/>
                </a:solidFill>
              </a:rPr>
              <a:t>nublada</a:t>
            </a:r>
            <a:r>
              <a:rPr lang="en-US" sz="2400" dirty="0" smtClean="0">
                <a:solidFill>
                  <a:schemeClr val="tx1"/>
                </a:solidFill>
              </a:rPr>
              <a:t>, y </a:t>
            </a:r>
            <a:r>
              <a:rPr lang="en-US" sz="2400" dirty="0" err="1" smtClean="0">
                <a:solidFill>
                  <a:schemeClr val="tx1"/>
                </a:solidFill>
              </a:rPr>
              <a:t>apagó</a:t>
            </a:r>
            <a:r>
              <a:rPr lang="en-US" sz="2400" dirty="0" smtClean="0">
                <a:solidFill>
                  <a:schemeClr val="tx1"/>
                </a:solidFill>
              </a:rPr>
              <a:t> las </a:t>
            </a:r>
            <a:r>
              <a:rPr lang="en-US" sz="2400" dirty="0" err="1" smtClean="0">
                <a:solidFill>
                  <a:schemeClr val="tx1"/>
                </a:solidFill>
              </a:rPr>
              <a:t>luces</a:t>
            </a:r>
            <a:r>
              <a:rPr lang="en-US" sz="2400" dirty="0" smtClean="0">
                <a:solidFill>
                  <a:schemeClr val="tx1"/>
                </a:solidFill>
              </a:rPr>
              <a:t>? </a:t>
            </a:r>
          </a:p>
          <a:p>
            <a:pPr lvl="1">
              <a:buFont typeface="Arial" pitchFamily="34" charset="0"/>
              <a:buChar char="•"/>
            </a:pPr>
            <a:r>
              <a:rPr lang="en-US" sz="2400" dirty="0" smtClean="0">
                <a:solidFill>
                  <a:schemeClr val="tx1"/>
                </a:solidFill>
              </a:rPr>
              <a:t>¡No lo </a:t>
            </a:r>
            <a:r>
              <a:rPr lang="en-US" sz="2400" dirty="0" err="1" smtClean="0">
                <a:solidFill>
                  <a:schemeClr val="tx1"/>
                </a:solidFill>
              </a:rPr>
              <a:t>haga</a:t>
            </a:r>
            <a:r>
              <a:rPr lang="en-US" sz="2400" dirty="0" smtClean="0">
                <a:solidFill>
                  <a:schemeClr val="tx1"/>
                </a:solidFill>
              </a:rPr>
              <a:t> </a:t>
            </a:r>
            <a:r>
              <a:rPr lang="en-US" sz="2400" dirty="0" err="1" smtClean="0">
                <a:solidFill>
                  <a:schemeClr val="tx1"/>
                </a:solidFill>
              </a:rPr>
              <a:t>más</a:t>
            </a:r>
            <a:r>
              <a:rPr lang="en-US" sz="2400" dirty="0" smtClean="0">
                <a:solidFill>
                  <a:schemeClr val="tx1"/>
                </a:solidFill>
              </a:rPr>
              <a:t> de un </a:t>
            </a:r>
            <a:r>
              <a:rPr lang="en-US" sz="2400" dirty="0" err="1" smtClean="0">
                <a:solidFill>
                  <a:schemeClr val="tx1"/>
                </a:solidFill>
              </a:rPr>
              <a:t>segundo</a:t>
            </a:r>
            <a:r>
              <a:rPr lang="en-US" sz="2400" dirty="0" smtClean="0">
                <a:solidFill>
                  <a:schemeClr val="tx1"/>
                </a:solidFill>
              </a:rPr>
              <a:t>, </a:t>
            </a:r>
            <a:r>
              <a:rPr lang="en-US" sz="2400" dirty="0" err="1" smtClean="0">
                <a:solidFill>
                  <a:schemeClr val="tx1"/>
                </a:solidFill>
              </a:rPr>
              <a:t>porque</a:t>
            </a:r>
            <a:r>
              <a:rPr lang="en-US" sz="2400" dirty="0" smtClean="0">
                <a:solidFill>
                  <a:schemeClr val="tx1"/>
                </a:solidFill>
              </a:rPr>
              <a:t> es </a:t>
            </a:r>
            <a:r>
              <a:rPr lang="en-US" sz="2400" dirty="0" err="1" smtClean="0">
                <a:solidFill>
                  <a:schemeClr val="tx1"/>
                </a:solidFill>
              </a:rPr>
              <a:t>como</a:t>
            </a:r>
            <a:r>
              <a:rPr lang="en-US" sz="2400" dirty="0" smtClean="0">
                <a:solidFill>
                  <a:schemeClr val="tx1"/>
                </a:solidFill>
              </a:rPr>
              <a:t> </a:t>
            </a:r>
            <a:r>
              <a:rPr lang="en-US" sz="2400" dirty="0" err="1" smtClean="0">
                <a:solidFill>
                  <a:schemeClr val="tx1"/>
                </a:solidFill>
              </a:rPr>
              <a:t>conducir</a:t>
            </a:r>
            <a:r>
              <a:rPr lang="en-US" sz="2400" dirty="0" smtClean="0">
                <a:solidFill>
                  <a:schemeClr val="tx1"/>
                </a:solidFill>
              </a:rPr>
              <a:t> </a:t>
            </a:r>
            <a:r>
              <a:rPr lang="en-US" sz="2400" dirty="0" err="1" smtClean="0">
                <a:solidFill>
                  <a:schemeClr val="tx1"/>
                </a:solidFill>
              </a:rPr>
              <a:t>hacia</a:t>
            </a:r>
            <a:r>
              <a:rPr lang="en-US" sz="2400" dirty="0" smtClean="0">
                <a:solidFill>
                  <a:schemeClr val="tx1"/>
                </a:solidFill>
              </a:rPr>
              <a:t> la nada! </a:t>
            </a:r>
          </a:p>
          <a:p>
            <a:pPr lvl="1">
              <a:buFont typeface="Arial" pitchFamily="34" charset="0"/>
              <a:buChar char="•"/>
            </a:pPr>
            <a:r>
              <a:rPr lang="en-US" sz="2400" dirty="0" smtClean="0">
                <a:solidFill>
                  <a:schemeClr val="tx1"/>
                </a:solidFill>
              </a:rPr>
              <a:t>Es </a:t>
            </a:r>
            <a:r>
              <a:rPr lang="en-US" sz="2400" dirty="0" err="1" smtClean="0">
                <a:solidFill>
                  <a:schemeClr val="tx1"/>
                </a:solidFill>
              </a:rPr>
              <a:t>sorprendente</a:t>
            </a:r>
            <a:r>
              <a:rPr lang="en-US" sz="2400" dirty="0" smtClean="0">
                <a:solidFill>
                  <a:schemeClr val="tx1"/>
                </a:solidFill>
              </a:rPr>
              <a:t> </a:t>
            </a:r>
            <a:r>
              <a:rPr lang="en-US" sz="2400" dirty="0" err="1" smtClean="0">
                <a:solidFill>
                  <a:schemeClr val="tx1"/>
                </a:solidFill>
              </a:rPr>
              <a:t>cómo</a:t>
            </a:r>
            <a:r>
              <a:rPr lang="en-US" sz="2400" dirty="0" smtClean="0">
                <a:solidFill>
                  <a:schemeClr val="tx1"/>
                </a:solidFill>
              </a:rPr>
              <a:t> </a:t>
            </a:r>
            <a:r>
              <a:rPr lang="en-US" sz="2400" dirty="0" err="1" smtClean="0">
                <a:solidFill>
                  <a:schemeClr val="tx1"/>
                </a:solidFill>
              </a:rPr>
              <a:t>esos</a:t>
            </a:r>
            <a:r>
              <a:rPr lang="en-US" sz="2400" dirty="0" smtClean="0">
                <a:solidFill>
                  <a:schemeClr val="tx1"/>
                </a:solidFill>
              </a:rPr>
              <a:t> dos </a:t>
            </a:r>
            <a:r>
              <a:rPr lang="en-US" sz="2400" dirty="0" err="1" smtClean="0">
                <a:solidFill>
                  <a:schemeClr val="tx1"/>
                </a:solidFill>
              </a:rPr>
              <a:t>finos</a:t>
            </a:r>
            <a:r>
              <a:rPr lang="en-US" sz="2400" dirty="0" smtClean="0">
                <a:solidFill>
                  <a:schemeClr val="tx1"/>
                </a:solidFill>
              </a:rPr>
              <a:t> </a:t>
            </a:r>
            <a:r>
              <a:rPr lang="en-US" sz="2400" dirty="0" err="1" smtClean="0">
                <a:solidFill>
                  <a:schemeClr val="tx1"/>
                </a:solidFill>
              </a:rPr>
              <a:t>rayos</a:t>
            </a:r>
            <a:r>
              <a:rPr lang="en-US" sz="2400" dirty="0" smtClean="0">
                <a:solidFill>
                  <a:schemeClr val="tx1"/>
                </a:solidFill>
              </a:rPr>
              <a:t> de </a:t>
            </a:r>
            <a:r>
              <a:rPr lang="en-US" sz="2400" dirty="0" err="1" smtClean="0">
                <a:solidFill>
                  <a:schemeClr val="tx1"/>
                </a:solidFill>
              </a:rPr>
              <a:t>luz</a:t>
            </a:r>
            <a:r>
              <a:rPr lang="en-US" sz="2400" dirty="0" smtClean="0">
                <a:solidFill>
                  <a:schemeClr val="tx1"/>
                </a:solidFill>
              </a:rPr>
              <a:t> </a:t>
            </a:r>
            <a:r>
              <a:rPr lang="en-US" sz="2400" dirty="0" err="1" smtClean="0">
                <a:solidFill>
                  <a:schemeClr val="tx1"/>
                </a:solidFill>
              </a:rPr>
              <a:t>nos</a:t>
            </a:r>
            <a:r>
              <a:rPr lang="en-US" sz="2400" dirty="0" smtClean="0">
                <a:solidFill>
                  <a:schemeClr val="tx1"/>
                </a:solidFill>
              </a:rPr>
              <a:t> </a:t>
            </a:r>
            <a:r>
              <a:rPr lang="en-US" sz="2400" dirty="0" err="1" smtClean="0">
                <a:solidFill>
                  <a:schemeClr val="tx1"/>
                </a:solidFill>
              </a:rPr>
              <a:t>permiten</a:t>
            </a:r>
            <a:r>
              <a:rPr lang="en-US" sz="2400" dirty="0" smtClean="0">
                <a:solidFill>
                  <a:schemeClr val="tx1"/>
                </a:solidFill>
              </a:rPr>
              <a:t> </a:t>
            </a:r>
            <a:r>
              <a:rPr lang="en-US" sz="2400" dirty="0" err="1" smtClean="0">
                <a:solidFill>
                  <a:schemeClr val="tx1"/>
                </a:solidFill>
              </a:rPr>
              <a:t>conducir</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tortuosa</a:t>
            </a:r>
            <a:r>
              <a:rPr lang="en-US" sz="2400" dirty="0" smtClean="0">
                <a:solidFill>
                  <a:schemeClr val="tx1"/>
                </a:solidFill>
              </a:rPr>
              <a:t> </a:t>
            </a:r>
            <a:r>
              <a:rPr lang="en-US" sz="2400" dirty="0" err="1" smtClean="0">
                <a:solidFill>
                  <a:schemeClr val="tx1"/>
                </a:solidFill>
              </a:rPr>
              <a:t>ruta</a:t>
            </a:r>
            <a:r>
              <a:rPr lang="en-US" sz="2400" dirty="0" smtClean="0">
                <a:solidFill>
                  <a:schemeClr val="tx1"/>
                </a:solidFill>
              </a:rPr>
              <a:t> </a:t>
            </a:r>
            <a:r>
              <a:rPr lang="en-US" sz="2400" dirty="0" err="1" smtClean="0">
                <a:solidFill>
                  <a:schemeClr val="tx1"/>
                </a:solidFill>
              </a:rPr>
              <a:t>desierta</a:t>
            </a:r>
            <a:r>
              <a:rPr lang="en-US" sz="2400" dirty="0" smtClean="0">
                <a:solidFill>
                  <a:schemeClr val="tx1"/>
                </a:solidFill>
              </a:rPr>
              <a:t>, </a:t>
            </a:r>
            <a:r>
              <a:rPr lang="en-US" sz="2400" dirty="0" err="1" smtClean="0">
                <a:solidFill>
                  <a:schemeClr val="tx1"/>
                </a:solidFill>
              </a:rPr>
              <a:t>hasta</a:t>
            </a:r>
            <a:r>
              <a:rPr lang="en-US" sz="2400" dirty="0" smtClean="0">
                <a:solidFill>
                  <a:schemeClr val="tx1"/>
                </a:solidFill>
              </a:rPr>
              <a:t> en las </a:t>
            </a:r>
            <a:r>
              <a:rPr lang="en-US" sz="2400" dirty="0" err="1" smtClean="0">
                <a:solidFill>
                  <a:schemeClr val="tx1"/>
                </a:solidFill>
              </a:rPr>
              <a:t>noches</a:t>
            </a:r>
            <a:r>
              <a:rPr lang="en-US" sz="2400" dirty="0" smtClean="0">
                <a:solidFill>
                  <a:schemeClr val="tx1"/>
                </a:solidFill>
              </a:rPr>
              <a:t> </a:t>
            </a:r>
            <a:r>
              <a:rPr lang="en-US" sz="2400" dirty="0" err="1" smtClean="0">
                <a:solidFill>
                  <a:schemeClr val="tx1"/>
                </a:solidFill>
              </a:rPr>
              <a:t>más</a:t>
            </a:r>
            <a:r>
              <a:rPr lang="en-US" sz="2400" dirty="0" smtClean="0">
                <a:solidFill>
                  <a:schemeClr val="tx1"/>
                </a:solidFill>
              </a:rPr>
              <a:t> </a:t>
            </a:r>
            <a:r>
              <a:rPr lang="en-US" sz="2400" dirty="0" err="1" smtClean="0">
                <a:solidFill>
                  <a:schemeClr val="tx1"/>
                </a:solidFill>
              </a:rPr>
              <a:t>oscuras</a:t>
            </a:r>
            <a:r>
              <a:rPr lang="en-US" sz="2400" dirty="0" smtClean="0">
                <a:solidFill>
                  <a:schemeClr val="tx1"/>
                </a:solidFill>
              </a:rPr>
              <a:t>. </a:t>
            </a:r>
          </a:p>
          <a:p>
            <a:pPr lvl="1">
              <a:buFont typeface="Arial" pitchFamily="34" charset="0"/>
              <a:buChar char="•"/>
            </a:pPr>
            <a:r>
              <a:rPr lang="en-US" sz="2400" dirty="0" smtClean="0">
                <a:solidFill>
                  <a:schemeClr val="tx1"/>
                </a:solidFill>
              </a:rPr>
              <a:t>Uno a </a:t>
            </a:r>
            <a:r>
              <a:rPr lang="en-US" sz="2400" dirty="0" err="1" smtClean="0">
                <a:solidFill>
                  <a:schemeClr val="tx1"/>
                </a:solidFill>
              </a:rPr>
              <a:t>veces</a:t>
            </a:r>
            <a:r>
              <a:rPr lang="en-US" sz="2400" dirty="0" smtClean="0">
                <a:solidFill>
                  <a:schemeClr val="tx1"/>
                </a:solidFill>
              </a:rPr>
              <a:t> se </a:t>
            </a:r>
            <a:r>
              <a:rPr lang="en-US" sz="2400" dirty="0" err="1" smtClean="0">
                <a:solidFill>
                  <a:schemeClr val="tx1"/>
                </a:solidFill>
              </a:rPr>
              <a:t>pregunta</a:t>
            </a:r>
            <a:r>
              <a:rPr lang="en-US" sz="2400" dirty="0" smtClean="0">
                <a:solidFill>
                  <a:schemeClr val="tx1"/>
                </a:solidFill>
              </a:rPr>
              <a:t>: "¿Por </a:t>
            </a:r>
            <a:r>
              <a:rPr lang="en-US" sz="2400" dirty="0" err="1" smtClean="0">
                <a:solidFill>
                  <a:schemeClr val="tx1"/>
                </a:solidFill>
              </a:rPr>
              <a:t>qué</a:t>
            </a:r>
            <a:r>
              <a:rPr lang="en-US" sz="2400" dirty="0" smtClean="0">
                <a:solidFill>
                  <a:schemeClr val="tx1"/>
                </a:solidFill>
              </a:rPr>
              <a:t> no </a:t>
            </a:r>
            <a:r>
              <a:rPr lang="en-US" sz="2400" dirty="0" err="1" smtClean="0">
                <a:solidFill>
                  <a:schemeClr val="tx1"/>
                </a:solidFill>
              </a:rPr>
              <a:t>harán</a:t>
            </a:r>
            <a:r>
              <a:rPr lang="en-US" sz="2400" dirty="0" smtClean="0">
                <a:solidFill>
                  <a:schemeClr val="tx1"/>
                </a:solidFill>
              </a:rPr>
              <a:t> las </a:t>
            </a:r>
            <a:r>
              <a:rPr lang="en-US" sz="2400" dirty="0" err="1" smtClean="0">
                <a:solidFill>
                  <a:schemeClr val="tx1"/>
                </a:solidFill>
              </a:rPr>
              <a:t>rutas</a:t>
            </a:r>
            <a:r>
              <a:rPr lang="en-US" sz="2400" dirty="0" smtClean="0">
                <a:solidFill>
                  <a:schemeClr val="tx1"/>
                </a:solidFill>
              </a:rPr>
              <a:t> </a:t>
            </a:r>
            <a:r>
              <a:rPr lang="en-US" sz="2400" dirty="0" err="1" smtClean="0">
                <a:solidFill>
                  <a:schemeClr val="tx1"/>
                </a:solidFill>
              </a:rPr>
              <a:t>derechas</a:t>
            </a:r>
            <a:r>
              <a:rPr lang="en-US" sz="2400" dirty="0" smtClean="0">
                <a:solidFill>
                  <a:schemeClr val="tx1"/>
                </a:solidFill>
              </a:rPr>
              <a:t>?"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Moshe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 Hashem): "</a:t>
            </a:r>
            <a:r>
              <a:rPr lang="en-US" sz="2400" b="1" dirty="0" err="1" smtClean="0">
                <a:solidFill>
                  <a:srgbClr val="FF9933"/>
                </a:solidFill>
                <a:effectLst>
                  <a:outerShdw blurRad="38100" dist="38100" dir="2700000" algn="tl">
                    <a:srgbClr val="000000">
                      <a:alpha val="43137"/>
                    </a:srgbClr>
                  </a:outerShdw>
                </a:effectLst>
              </a:rPr>
              <a:t>Muéstrame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gloria</a:t>
            </a:r>
            <a:r>
              <a:rPr lang="en-US" sz="2400" b="1" dirty="0" smtClean="0">
                <a:solidFill>
                  <a:srgbClr val="FF9933"/>
                </a:solidFill>
                <a:effectLst>
                  <a:outerShdw blurRad="38100" dist="38100" dir="2700000" algn="tl">
                    <a:srgbClr val="000000">
                      <a:alpha val="43137"/>
                    </a:srgbClr>
                  </a:outerShdw>
                </a:effectLst>
              </a:rPr>
              <a:t>"... (Hashem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Verás</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espalda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no </a:t>
            </a:r>
            <a:r>
              <a:rPr lang="en-US" sz="2400" b="1" dirty="0" err="1" smtClean="0">
                <a:solidFill>
                  <a:srgbClr val="FF9933"/>
                </a:solidFill>
                <a:effectLst>
                  <a:outerShdw blurRad="38100" dist="38100" dir="2700000" algn="tl">
                    <a:srgbClr val="000000">
                      <a:alpha val="43137"/>
                    </a:srgbClr>
                  </a:outerShdw>
                </a:effectLst>
              </a:rPr>
              <a:t>puede</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visto</a:t>
            </a:r>
            <a:r>
              <a:rPr lang="en-US" sz="2400" b="1" dirty="0" smtClean="0">
                <a:solidFill>
                  <a:srgbClr val="FF9933"/>
                </a:solidFill>
                <a:effectLst>
                  <a:outerShdw blurRad="38100" dist="38100" dir="2700000" algn="tl">
                    <a:srgbClr val="000000">
                      <a:alpha val="43137"/>
                    </a:srgbClr>
                  </a:outerShdw>
                </a:effectLst>
              </a:rPr>
              <a:t>". (33:18,23)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chemeClr val="tx1"/>
                </a:solidFill>
              </a:rPr>
              <a:t>Este </a:t>
            </a:r>
            <a:r>
              <a:rPr lang="en-US" sz="2400" dirty="0" err="1" smtClean="0">
                <a:solidFill>
                  <a:schemeClr val="tx1"/>
                </a:solidFill>
              </a:rPr>
              <a:t>mundo</a:t>
            </a:r>
            <a:r>
              <a:rPr lang="en-US" sz="2400" dirty="0" smtClean="0">
                <a:solidFill>
                  <a:schemeClr val="tx1"/>
                </a:solidFill>
              </a:rPr>
              <a:t> es </a:t>
            </a:r>
            <a:r>
              <a:rPr lang="en-US" sz="2400" dirty="0" err="1" smtClean="0">
                <a:solidFill>
                  <a:schemeClr val="tx1"/>
                </a:solidFill>
              </a:rPr>
              <a:t>como</a:t>
            </a:r>
            <a:r>
              <a:rPr lang="en-US" sz="2400" dirty="0" smtClean="0">
                <a:solidFill>
                  <a:schemeClr val="tx1"/>
                </a:solidFill>
              </a:rPr>
              <a:t> la </a:t>
            </a:r>
            <a:r>
              <a:rPr lang="en-US" sz="2400" dirty="0" err="1" smtClean="0">
                <a:solidFill>
                  <a:schemeClr val="tx1"/>
                </a:solidFill>
              </a:rPr>
              <a:t>noche</a:t>
            </a:r>
            <a:r>
              <a:rPr lang="en-US" sz="2400" dirty="0" smtClean="0">
                <a:solidFill>
                  <a:schemeClr val="tx1"/>
                </a:solidFill>
              </a:rPr>
              <a:t>. El </a:t>
            </a:r>
            <a:r>
              <a:rPr lang="en-US" sz="2400" dirty="0" err="1" smtClean="0">
                <a:solidFill>
                  <a:schemeClr val="tx1"/>
                </a:solidFill>
              </a:rPr>
              <a:t>Mundo</a:t>
            </a:r>
            <a:r>
              <a:rPr lang="en-US" sz="2400" dirty="0" smtClean="0">
                <a:solidFill>
                  <a:schemeClr val="tx1"/>
                </a:solidFill>
              </a:rPr>
              <a:t> </a:t>
            </a:r>
            <a:r>
              <a:rPr lang="en-US" sz="2400" dirty="0" err="1" smtClean="0">
                <a:solidFill>
                  <a:schemeClr val="tx1"/>
                </a:solidFill>
              </a:rPr>
              <a:t>Venidero</a:t>
            </a:r>
            <a:r>
              <a:rPr lang="en-US" sz="2400" dirty="0" smtClean="0">
                <a:solidFill>
                  <a:schemeClr val="tx1"/>
                </a:solidFill>
              </a:rPr>
              <a:t> es </a:t>
            </a:r>
            <a:r>
              <a:rPr lang="en-US" sz="2400" dirty="0" err="1" smtClean="0">
                <a:solidFill>
                  <a:schemeClr val="tx1"/>
                </a:solidFill>
              </a:rPr>
              <a:t>como</a:t>
            </a:r>
            <a:r>
              <a:rPr lang="en-US" sz="2400" dirty="0" smtClean="0">
                <a:solidFill>
                  <a:schemeClr val="tx1"/>
                </a:solidFill>
              </a:rPr>
              <a:t> el </a:t>
            </a:r>
            <a:r>
              <a:rPr lang="en-US" sz="2400" dirty="0" err="1" smtClean="0">
                <a:solidFill>
                  <a:schemeClr val="tx1"/>
                </a:solidFill>
              </a:rPr>
              <a:t>día</a:t>
            </a:r>
            <a:r>
              <a:rPr lang="en-US" sz="2400" dirty="0" smtClean="0">
                <a:solidFill>
                  <a:schemeClr val="tx1"/>
                </a:solidFill>
              </a:rPr>
              <a:t>. </a:t>
            </a:r>
            <a:endParaRPr lang="en-US" sz="2400" dirty="0">
              <a:solidFill>
                <a:srgbClr val="080808"/>
              </a:solidFill>
            </a:endParaRPr>
          </a:p>
          <a:p>
            <a:pPr lvl="1">
              <a:buFont typeface="Arial" pitchFamily="34" charset="0"/>
              <a:buChar char="•"/>
            </a:pPr>
            <a:r>
              <a:rPr lang="en-US" sz="2400" dirty="0" smtClean="0">
                <a:solidFill>
                  <a:schemeClr val="tx1"/>
                </a:solidFill>
              </a:rPr>
              <a:t>A la </a:t>
            </a:r>
            <a:r>
              <a:rPr lang="en-US" sz="2400" dirty="0" err="1" smtClean="0">
                <a:solidFill>
                  <a:schemeClr val="tx1"/>
                </a:solidFill>
              </a:rPr>
              <a:t>noche</a:t>
            </a:r>
            <a:r>
              <a:rPr lang="en-US" sz="2400" dirty="0" smtClean="0">
                <a:solidFill>
                  <a:schemeClr val="tx1"/>
                </a:solidFill>
              </a:rPr>
              <a:t> </a:t>
            </a:r>
            <a:r>
              <a:rPr lang="en-US" sz="2400" dirty="0" err="1" smtClean="0">
                <a:solidFill>
                  <a:schemeClr val="tx1"/>
                </a:solidFill>
              </a:rPr>
              <a:t>uno</a:t>
            </a:r>
            <a:r>
              <a:rPr lang="en-US" sz="2400" dirty="0" smtClean="0">
                <a:solidFill>
                  <a:schemeClr val="tx1"/>
                </a:solidFill>
              </a:rPr>
              <a:t> </a:t>
            </a:r>
            <a:r>
              <a:rPr lang="en-US" sz="2400" dirty="0" err="1" smtClean="0">
                <a:solidFill>
                  <a:schemeClr val="tx1"/>
                </a:solidFill>
              </a:rPr>
              <a:t>ve</a:t>
            </a:r>
            <a:r>
              <a:rPr lang="en-US" sz="2400" dirty="0" smtClean="0">
                <a:solidFill>
                  <a:schemeClr val="tx1"/>
                </a:solidFill>
              </a:rPr>
              <a:t> </a:t>
            </a:r>
            <a:r>
              <a:rPr lang="en-US" sz="2400" dirty="0" err="1" smtClean="0">
                <a:solidFill>
                  <a:schemeClr val="tx1"/>
                </a:solidFill>
              </a:rPr>
              <a:t>solamente</a:t>
            </a:r>
            <a:r>
              <a:rPr lang="en-US" sz="2400" dirty="0" smtClean="0">
                <a:solidFill>
                  <a:schemeClr val="tx1"/>
                </a:solidFill>
              </a:rPr>
              <a:t> </a:t>
            </a:r>
            <a:r>
              <a:rPr lang="en-US" sz="2400" dirty="0" err="1" smtClean="0">
                <a:solidFill>
                  <a:schemeClr val="tx1"/>
                </a:solidFill>
              </a:rPr>
              <a:t>si</a:t>
            </a:r>
            <a:r>
              <a:rPr lang="en-US" sz="2400" dirty="0" smtClean="0">
                <a:solidFill>
                  <a:schemeClr val="tx1"/>
                </a:solidFill>
              </a:rPr>
              <a:t> </a:t>
            </a:r>
            <a:r>
              <a:rPr lang="en-US" sz="2400" dirty="0" err="1" smtClean="0">
                <a:solidFill>
                  <a:schemeClr val="tx1"/>
                </a:solidFill>
              </a:rPr>
              <a:t>enciende</a:t>
            </a:r>
            <a:r>
              <a:rPr lang="en-US" sz="2400" dirty="0" smtClean="0">
                <a:solidFill>
                  <a:schemeClr val="tx1"/>
                </a:solidFill>
              </a:rPr>
              <a:t> las </a:t>
            </a:r>
            <a:r>
              <a:rPr lang="en-US" sz="2400" dirty="0" err="1" smtClean="0">
                <a:solidFill>
                  <a:schemeClr val="tx1"/>
                </a:solidFill>
              </a:rPr>
              <a:t>luces</a:t>
            </a:r>
            <a:r>
              <a:rPr lang="en-US" sz="2400" dirty="0" smtClean="0">
                <a:solidFill>
                  <a:schemeClr val="tx1"/>
                </a:solidFill>
              </a:rPr>
              <a:t>, </a:t>
            </a:r>
            <a:r>
              <a:rPr lang="en-US" sz="2400" dirty="0" err="1" smtClean="0">
                <a:solidFill>
                  <a:schemeClr val="tx1"/>
                </a:solidFill>
              </a:rPr>
              <a:t>pero</a:t>
            </a:r>
            <a:r>
              <a:rPr lang="en-US" sz="2400" dirty="0" smtClean="0">
                <a:solidFill>
                  <a:schemeClr val="tx1"/>
                </a:solidFill>
              </a:rPr>
              <a:t> en </a:t>
            </a:r>
            <a:r>
              <a:rPr lang="en-US" sz="2400" dirty="0" err="1" smtClean="0">
                <a:solidFill>
                  <a:schemeClr val="tx1"/>
                </a:solidFill>
              </a:rPr>
              <a:t>ese</a:t>
            </a:r>
            <a:r>
              <a:rPr lang="en-US" sz="2400" dirty="0" smtClean="0">
                <a:solidFill>
                  <a:schemeClr val="tx1"/>
                </a:solidFill>
              </a:rPr>
              <a:t> </a:t>
            </a:r>
            <a:r>
              <a:rPr lang="en-US" sz="2400" dirty="0" err="1" smtClean="0">
                <a:solidFill>
                  <a:schemeClr val="tx1"/>
                </a:solidFill>
              </a:rPr>
              <a:t>caso</a:t>
            </a:r>
            <a:r>
              <a:rPr lang="en-US" sz="2400" dirty="0" smtClean="0">
                <a:solidFill>
                  <a:schemeClr val="tx1"/>
                </a:solidFill>
              </a:rPr>
              <a:t> la </a:t>
            </a:r>
            <a:r>
              <a:rPr lang="en-US" sz="2400" dirty="0" err="1" smtClean="0">
                <a:solidFill>
                  <a:schemeClr val="tx1"/>
                </a:solidFill>
              </a:rPr>
              <a:t>visión</a:t>
            </a:r>
            <a:r>
              <a:rPr lang="en-US" sz="2400" dirty="0" smtClean="0">
                <a:solidFill>
                  <a:schemeClr val="tx1"/>
                </a:solidFill>
              </a:rPr>
              <a:t> se </a:t>
            </a:r>
            <a:r>
              <a:rPr lang="en-US" sz="2400" dirty="0" err="1" smtClean="0">
                <a:solidFill>
                  <a:schemeClr val="tx1"/>
                </a:solidFill>
              </a:rPr>
              <a:t>limita</a:t>
            </a:r>
            <a:r>
              <a:rPr lang="en-US" sz="2400" dirty="0" smtClean="0">
                <a:solidFill>
                  <a:schemeClr val="tx1"/>
                </a:solidFill>
              </a:rPr>
              <a:t> a lo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iluminan</a:t>
            </a:r>
            <a:r>
              <a:rPr lang="en-US" sz="2400" dirty="0" smtClean="0">
                <a:solidFill>
                  <a:schemeClr val="tx1"/>
                </a:solidFill>
              </a:rPr>
              <a:t> los faros. Es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visión</a:t>
            </a:r>
            <a:r>
              <a:rPr lang="en-US" sz="2400" dirty="0" smtClean="0">
                <a:solidFill>
                  <a:schemeClr val="tx1"/>
                </a:solidFill>
              </a:rPr>
              <a:t> local. Sin embargo, de </a:t>
            </a:r>
            <a:r>
              <a:rPr lang="en-US" sz="2400" dirty="0" err="1" smtClean="0">
                <a:solidFill>
                  <a:schemeClr val="tx1"/>
                </a:solidFill>
              </a:rPr>
              <a:t>día</a:t>
            </a:r>
            <a:r>
              <a:rPr lang="en-US" sz="2400" dirty="0" smtClean="0">
                <a:solidFill>
                  <a:schemeClr val="tx1"/>
                </a:solidFill>
              </a:rPr>
              <a:t>, </a:t>
            </a:r>
            <a:r>
              <a:rPr lang="en-US" sz="2400" dirty="0" err="1" smtClean="0">
                <a:solidFill>
                  <a:schemeClr val="tx1"/>
                </a:solidFill>
              </a:rPr>
              <a:t>uno</a:t>
            </a:r>
            <a:r>
              <a:rPr lang="en-US" sz="2400" dirty="0" smtClean="0">
                <a:solidFill>
                  <a:schemeClr val="tx1"/>
                </a:solidFill>
              </a:rPr>
              <a:t> </a:t>
            </a:r>
            <a:r>
              <a:rPr lang="en-US" sz="2400" dirty="0" err="1" smtClean="0">
                <a:solidFill>
                  <a:schemeClr val="tx1"/>
                </a:solidFill>
              </a:rPr>
              <a:t>puede</a:t>
            </a:r>
            <a:r>
              <a:rPr lang="en-US" sz="2400" dirty="0" smtClean="0">
                <a:solidFill>
                  <a:schemeClr val="tx1"/>
                </a:solidFill>
              </a:rPr>
              <a:t> ver </a:t>
            </a:r>
            <a:r>
              <a:rPr lang="en-US" sz="2400" dirty="0" err="1" smtClean="0">
                <a:solidFill>
                  <a:schemeClr val="tx1"/>
                </a:solidFill>
              </a:rPr>
              <a:t>toda</a:t>
            </a:r>
            <a:r>
              <a:rPr lang="en-US" sz="2400" dirty="0" smtClean="0">
                <a:solidFill>
                  <a:schemeClr val="tx1"/>
                </a:solidFill>
              </a:rPr>
              <a:t> la </a:t>
            </a:r>
            <a:r>
              <a:rPr lang="en-US" sz="2400" dirty="0" err="1" smtClean="0">
                <a:solidFill>
                  <a:schemeClr val="tx1"/>
                </a:solidFill>
              </a:rPr>
              <a:t>escena</a:t>
            </a:r>
            <a:r>
              <a:rPr lang="en-US" sz="2400" dirty="0" smtClean="0">
                <a:solidFill>
                  <a:schemeClr val="tx1"/>
                </a:solidFill>
              </a:rPr>
              <a:t>. </a:t>
            </a:r>
          </a:p>
          <a:p>
            <a:pPr lvl="1">
              <a:buFont typeface="Arial" pitchFamily="34" charset="0"/>
              <a:buChar char="•"/>
            </a:pPr>
            <a:r>
              <a:rPr lang="en-US" sz="2400" dirty="0" smtClean="0">
                <a:solidFill>
                  <a:schemeClr val="tx1"/>
                </a:solidFill>
              </a:rPr>
              <a:t>A la </a:t>
            </a:r>
            <a:r>
              <a:rPr lang="en-US" sz="2400" dirty="0" err="1" smtClean="0">
                <a:solidFill>
                  <a:schemeClr val="tx1"/>
                </a:solidFill>
              </a:rPr>
              <a:t>luz</a:t>
            </a:r>
            <a:r>
              <a:rPr lang="en-US" sz="2400" dirty="0" smtClean="0">
                <a:solidFill>
                  <a:schemeClr val="tx1"/>
                </a:solidFill>
              </a:rPr>
              <a:t> del </a:t>
            </a:r>
            <a:r>
              <a:rPr lang="en-US" sz="2400" dirty="0" err="1" smtClean="0">
                <a:solidFill>
                  <a:schemeClr val="tx1"/>
                </a:solidFill>
              </a:rPr>
              <a:t>día</a:t>
            </a:r>
            <a:r>
              <a:rPr lang="en-US" sz="2400" dirty="0" smtClean="0">
                <a:solidFill>
                  <a:schemeClr val="tx1"/>
                </a:solidFill>
              </a:rPr>
              <a:t> se </a:t>
            </a:r>
            <a:r>
              <a:rPr lang="en-US" sz="2400" dirty="0" err="1" smtClean="0">
                <a:solidFill>
                  <a:schemeClr val="tx1"/>
                </a:solidFill>
              </a:rPr>
              <a:t>entiende</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qué</a:t>
            </a:r>
            <a:r>
              <a:rPr lang="en-US" sz="2400" dirty="0" smtClean="0">
                <a:solidFill>
                  <a:schemeClr val="tx1"/>
                </a:solidFill>
              </a:rPr>
              <a:t> la </a:t>
            </a:r>
            <a:r>
              <a:rPr lang="en-US" sz="2400" dirty="0" err="1" smtClean="0">
                <a:solidFill>
                  <a:schemeClr val="tx1"/>
                </a:solidFill>
              </a:rPr>
              <a:t>ruta</a:t>
            </a:r>
            <a:r>
              <a:rPr lang="en-US" sz="2400" dirty="0" smtClean="0">
                <a:solidFill>
                  <a:schemeClr val="tx1"/>
                </a:solidFill>
              </a:rPr>
              <a:t> </a:t>
            </a:r>
            <a:r>
              <a:rPr lang="en-US" sz="2400" dirty="0" err="1" smtClean="0">
                <a:solidFill>
                  <a:schemeClr val="tx1"/>
                </a:solidFill>
              </a:rPr>
              <a:t>tiene</a:t>
            </a:r>
            <a:r>
              <a:rPr lang="en-US" sz="2400" dirty="0" smtClean="0">
                <a:solidFill>
                  <a:schemeClr val="tx1"/>
                </a:solidFill>
              </a:rPr>
              <a:t> </a:t>
            </a:r>
            <a:r>
              <a:rPr lang="en-US" sz="2400" dirty="0" err="1" smtClean="0">
                <a:solidFill>
                  <a:schemeClr val="tx1"/>
                </a:solidFill>
              </a:rPr>
              <a:t>tantas</a:t>
            </a:r>
            <a:r>
              <a:rPr lang="en-US" sz="2400" dirty="0" smtClean="0">
                <a:solidFill>
                  <a:schemeClr val="tx1"/>
                </a:solidFill>
              </a:rPr>
              <a:t> </a:t>
            </a:r>
            <a:r>
              <a:rPr lang="en-US" sz="2400" dirty="0" err="1" smtClean="0">
                <a:solidFill>
                  <a:schemeClr val="tx1"/>
                </a:solidFill>
              </a:rPr>
              <a:t>vueltas</a:t>
            </a:r>
            <a:r>
              <a:rPr lang="en-US" sz="2400" dirty="0" smtClean="0">
                <a:solidFill>
                  <a:schemeClr val="tx1"/>
                </a:solidFill>
              </a:rPr>
              <a:t> y </a:t>
            </a:r>
            <a:r>
              <a:rPr lang="en-US" sz="2400" dirty="0" err="1" smtClean="0">
                <a:solidFill>
                  <a:schemeClr val="tx1"/>
                </a:solidFill>
              </a:rPr>
              <a:t>tantos</a:t>
            </a:r>
            <a:r>
              <a:rPr lang="en-US" sz="2400" dirty="0" smtClean="0">
                <a:solidFill>
                  <a:schemeClr val="tx1"/>
                </a:solidFill>
              </a:rPr>
              <a:t> </a:t>
            </a:r>
            <a:r>
              <a:rPr lang="en-US" sz="2400" dirty="0" err="1" smtClean="0">
                <a:solidFill>
                  <a:schemeClr val="tx1"/>
                </a:solidFill>
              </a:rPr>
              <a:t>giros</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qué</a:t>
            </a:r>
            <a:r>
              <a:rPr lang="en-US" sz="2400" dirty="0" smtClean="0">
                <a:solidFill>
                  <a:schemeClr val="tx1"/>
                </a:solidFill>
              </a:rPr>
              <a:t> a </a:t>
            </a:r>
            <a:r>
              <a:rPr lang="en-US" sz="2400" dirty="0" err="1" smtClean="0">
                <a:solidFill>
                  <a:schemeClr val="tx1"/>
                </a:solidFill>
              </a:rPr>
              <a:t>veces</a:t>
            </a:r>
            <a:r>
              <a:rPr lang="en-US" sz="2400" dirty="0" smtClean="0">
                <a:solidFill>
                  <a:schemeClr val="tx1"/>
                </a:solidFill>
              </a:rPr>
              <a:t> </a:t>
            </a:r>
            <a:r>
              <a:rPr lang="en-US" sz="2400" dirty="0" err="1" smtClean="0">
                <a:solidFill>
                  <a:schemeClr val="tx1"/>
                </a:solidFill>
              </a:rPr>
              <a:t>sube</a:t>
            </a:r>
            <a:r>
              <a:rPr lang="en-US" sz="2400" dirty="0" smtClean="0">
                <a:solidFill>
                  <a:schemeClr val="tx1"/>
                </a:solidFill>
              </a:rPr>
              <a:t>, y </a:t>
            </a:r>
            <a:r>
              <a:rPr lang="en-US" sz="2400" dirty="0" err="1" smtClean="0">
                <a:solidFill>
                  <a:schemeClr val="tx1"/>
                </a:solidFill>
              </a:rPr>
              <a:t>otras</a:t>
            </a:r>
            <a:r>
              <a:rPr lang="en-US" sz="2400" dirty="0" smtClean="0">
                <a:solidFill>
                  <a:schemeClr val="tx1"/>
                </a:solidFill>
              </a:rPr>
              <a:t>, </a:t>
            </a:r>
            <a:r>
              <a:rPr lang="en-US" sz="2400" dirty="0" err="1" smtClean="0">
                <a:solidFill>
                  <a:schemeClr val="tx1"/>
                </a:solidFill>
              </a:rPr>
              <a:t>baja</a:t>
            </a:r>
            <a:r>
              <a:rPr lang="en-US" sz="2400" dirty="0" smtClean="0">
                <a:solidFill>
                  <a:schemeClr val="tx1"/>
                </a:solidFill>
              </a:rPr>
              <a:t>. Por </a:t>
            </a:r>
            <a:r>
              <a:rPr lang="en-US" sz="2400" dirty="0" err="1" smtClean="0">
                <a:solidFill>
                  <a:schemeClr val="tx1"/>
                </a:solidFill>
              </a:rPr>
              <a:t>aquí</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montaña,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allá</a:t>
            </a:r>
            <a:r>
              <a:rPr lang="en-US" sz="2400" dirty="0" smtClean="0">
                <a:solidFill>
                  <a:schemeClr val="tx1"/>
                </a:solidFill>
              </a:rPr>
              <a:t> un </a:t>
            </a:r>
            <a:r>
              <a:rPr lang="en-US" sz="2400" dirty="0" err="1" smtClean="0">
                <a:solidFill>
                  <a:schemeClr val="tx1"/>
                </a:solidFill>
              </a:rPr>
              <a:t>precipicio</a:t>
            </a:r>
            <a:r>
              <a:rPr lang="en-US" sz="2400" dirty="0" smtClean="0">
                <a:solidFill>
                  <a:schemeClr val="tx1"/>
                </a:solidFill>
              </a:rPr>
              <a:t>...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Moshe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 Hashem): "</a:t>
            </a:r>
            <a:r>
              <a:rPr lang="en-US" sz="2400" b="1" dirty="0" err="1" smtClean="0">
                <a:solidFill>
                  <a:srgbClr val="FF9933"/>
                </a:solidFill>
                <a:effectLst>
                  <a:outerShdw blurRad="38100" dist="38100" dir="2700000" algn="tl">
                    <a:srgbClr val="000000">
                      <a:alpha val="43137"/>
                    </a:srgbClr>
                  </a:outerShdw>
                </a:effectLst>
              </a:rPr>
              <a:t>Muéstrame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gloria</a:t>
            </a:r>
            <a:r>
              <a:rPr lang="en-US" sz="2400" b="1" dirty="0" smtClean="0">
                <a:solidFill>
                  <a:srgbClr val="FF9933"/>
                </a:solidFill>
                <a:effectLst>
                  <a:outerShdw blurRad="38100" dist="38100" dir="2700000" algn="tl">
                    <a:srgbClr val="000000">
                      <a:alpha val="43137"/>
                    </a:srgbClr>
                  </a:outerShdw>
                </a:effectLst>
              </a:rPr>
              <a:t>"... (Hashem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Verás</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espalda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no </a:t>
            </a:r>
            <a:r>
              <a:rPr lang="en-US" sz="2400" b="1" dirty="0" err="1" smtClean="0">
                <a:solidFill>
                  <a:srgbClr val="FF9933"/>
                </a:solidFill>
                <a:effectLst>
                  <a:outerShdw blurRad="38100" dist="38100" dir="2700000" algn="tl">
                    <a:srgbClr val="000000">
                      <a:alpha val="43137"/>
                    </a:srgbClr>
                  </a:outerShdw>
                </a:effectLst>
              </a:rPr>
              <a:t>puede</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visto</a:t>
            </a:r>
            <a:r>
              <a:rPr lang="en-US" sz="2400" b="1" dirty="0" smtClean="0">
                <a:solidFill>
                  <a:srgbClr val="FF9933"/>
                </a:solidFill>
                <a:effectLst>
                  <a:outerShdw blurRad="38100" dist="38100" dir="2700000" algn="tl">
                    <a:srgbClr val="000000">
                      <a:alpha val="43137"/>
                    </a:srgbClr>
                  </a:outerShdw>
                </a:effectLst>
              </a:rPr>
              <a:t>". (33:18,23)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chemeClr val="tx1"/>
                </a:solidFill>
              </a:rPr>
              <a:t>En </a:t>
            </a:r>
            <a:r>
              <a:rPr lang="en-US" sz="2400" dirty="0" err="1" smtClean="0">
                <a:solidFill>
                  <a:schemeClr val="tx1"/>
                </a:solidFill>
              </a:rPr>
              <a:t>este</a:t>
            </a:r>
            <a:r>
              <a:rPr lang="en-US" sz="2400" dirty="0" smtClean="0">
                <a:solidFill>
                  <a:schemeClr val="tx1"/>
                </a:solidFill>
              </a:rPr>
              <a:t> </a:t>
            </a:r>
            <a:r>
              <a:rPr lang="en-US" sz="2400" dirty="0" err="1" smtClean="0">
                <a:solidFill>
                  <a:schemeClr val="tx1"/>
                </a:solidFill>
              </a:rPr>
              <a:t>mundo</a:t>
            </a:r>
            <a:r>
              <a:rPr lang="en-US" sz="2400" dirty="0" smtClean="0">
                <a:solidFill>
                  <a:schemeClr val="tx1"/>
                </a:solidFill>
              </a:rPr>
              <a:t>, la persona </a:t>
            </a:r>
            <a:r>
              <a:rPr lang="en-US" sz="2400" dirty="0" err="1" smtClean="0">
                <a:solidFill>
                  <a:schemeClr val="tx1"/>
                </a:solidFill>
              </a:rPr>
              <a:t>ve</a:t>
            </a:r>
            <a:r>
              <a:rPr lang="en-US" sz="2400" dirty="0" smtClean="0">
                <a:solidFill>
                  <a:schemeClr val="tx1"/>
                </a:solidFill>
              </a:rPr>
              <a:t> a </a:t>
            </a:r>
            <a:r>
              <a:rPr lang="en-US" sz="2400" dirty="0" err="1" smtClean="0">
                <a:solidFill>
                  <a:schemeClr val="tx1"/>
                </a:solidFill>
              </a:rPr>
              <a:t>través</a:t>
            </a:r>
            <a:r>
              <a:rPr lang="en-US" sz="2400" dirty="0" smtClean="0">
                <a:solidFill>
                  <a:schemeClr val="tx1"/>
                </a:solidFill>
              </a:rPr>
              <a:t> de un </a:t>
            </a:r>
            <a:r>
              <a:rPr lang="en-US" sz="2400" dirty="0" err="1" smtClean="0">
                <a:solidFill>
                  <a:schemeClr val="tx1"/>
                </a:solidFill>
              </a:rPr>
              <a:t>vidrio</a:t>
            </a:r>
            <a:r>
              <a:rPr lang="en-US" sz="2400" dirty="0" smtClean="0">
                <a:solidFill>
                  <a:schemeClr val="tx1"/>
                </a:solidFill>
              </a:rPr>
              <a:t>. </a:t>
            </a:r>
            <a:r>
              <a:rPr lang="en-US" sz="2400" dirty="0" err="1" smtClean="0">
                <a:solidFill>
                  <a:schemeClr val="tx1"/>
                </a:solidFill>
              </a:rPr>
              <a:t>Percibe</a:t>
            </a:r>
            <a:r>
              <a:rPr lang="en-US" sz="2400" dirty="0" smtClean="0">
                <a:solidFill>
                  <a:schemeClr val="tx1"/>
                </a:solidFill>
              </a:rPr>
              <a:t> </a:t>
            </a:r>
            <a:r>
              <a:rPr lang="en-US" sz="2400" dirty="0" err="1" smtClean="0">
                <a:solidFill>
                  <a:schemeClr val="tx1"/>
                </a:solidFill>
              </a:rPr>
              <a:t>unos</a:t>
            </a:r>
            <a:r>
              <a:rPr lang="en-US" sz="2400" dirty="0" smtClean="0">
                <a:solidFill>
                  <a:schemeClr val="tx1"/>
                </a:solidFill>
              </a:rPr>
              <a:t> </a:t>
            </a:r>
            <a:r>
              <a:rPr lang="en-US" sz="2400" dirty="0" err="1" smtClean="0">
                <a:solidFill>
                  <a:schemeClr val="tx1"/>
                </a:solidFill>
              </a:rPr>
              <a:t>cuantos</a:t>
            </a:r>
            <a:r>
              <a:rPr lang="en-US" sz="2400" dirty="0" smtClean="0">
                <a:solidFill>
                  <a:schemeClr val="tx1"/>
                </a:solidFill>
              </a:rPr>
              <a:t> </a:t>
            </a:r>
            <a:r>
              <a:rPr lang="en-US" sz="2400" dirty="0" err="1" smtClean="0">
                <a:solidFill>
                  <a:schemeClr val="tx1"/>
                </a:solidFill>
              </a:rPr>
              <a:t>vistazos</a:t>
            </a:r>
            <a:r>
              <a:rPr lang="en-US" sz="2400" dirty="0" smtClean="0">
                <a:solidFill>
                  <a:schemeClr val="tx1"/>
                </a:solidFill>
              </a:rPr>
              <a:t> de la </a:t>
            </a:r>
            <a:r>
              <a:rPr lang="en-US" sz="2400" dirty="0" err="1" smtClean="0">
                <a:solidFill>
                  <a:schemeClr val="tx1"/>
                </a:solidFill>
              </a:rPr>
              <a:t>realidad</a:t>
            </a:r>
            <a:r>
              <a:rPr lang="en-US" sz="2400" dirty="0" smtClean="0">
                <a:solidFill>
                  <a:schemeClr val="tx1"/>
                </a:solidFill>
              </a:rPr>
              <a:t>, </a:t>
            </a:r>
            <a:r>
              <a:rPr lang="en-US" sz="2400" dirty="0" err="1" smtClean="0">
                <a:solidFill>
                  <a:schemeClr val="tx1"/>
                </a:solidFill>
              </a:rPr>
              <a:t>meros</a:t>
            </a:r>
            <a:r>
              <a:rPr lang="en-US" sz="2400" dirty="0" smtClean="0">
                <a:solidFill>
                  <a:schemeClr val="tx1"/>
                </a:solidFill>
              </a:rPr>
              <a:t> flashes del </a:t>
            </a:r>
            <a:r>
              <a:rPr lang="en-US" sz="2400" dirty="0" err="1" smtClean="0">
                <a:solidFill>
                  <a:schemeClr val="tx1"/>
                </a:solidFill>
              </a:rPr>
              <a:t>modo</a:t>
            </a:r>
            <a:r>
              <a:rPr lang="en-US" sz="2400" dirty="0" smtClean="0">
                <a:solidFill>
                  <a:schemeClr val="tx1"/>
                </a:solidFill>
              </a:rPr>
              <a:t> en el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rige</a:t>
            </a:r>
            <a:r>
              <a:rPr lang="en-US" sz="2400" dirty="0" smtClean="0">
                <a:solidFill>
                  <a:schemeClr val="tx1"/>
                </a:solidFill>
              </a:rPr>
              <a:t> la </a:t>
            </a:r>
            <a:r>
              <a:rPr lang="en-US" sz="2400" dirty="0" err="1" smtClean="0">
                <a:solidFill>
                  <a:schemeClr val="tx1"/>
                </a:solidFill>
              </a:rPr>
              <a:t>Creación</a:t>
            </a:r>
            <a:r>
              <a:rPr lang="en-US" sz="2400" dirty="0" smtClean="0">
                <a:solidFill>
                  <a:schemeClr val="tx1"/>
                </a:solidFill>
              </a:rPr>
              <a:t> el </a:t>
            </a:r>
            <a:r>
              <a:rPr lang="en-US" sz="2400" dirty="0" err="1" smtClean="0">
                <a:solidFill>
                  <a:schemeClr val="tx1"/>
                </a:solidFill>
              </a:rPr>
              <a:t>Amo</a:t>
            </a:r>
            <a:r>
              <a:rPr lang="en-US" sz="2400" dirty="0" smtClean="0">
                <a:solidFill>
                  <a:schemeClr val="tx1"/>
                </a:solidFill>
              </a:rPr>
              <a:t> del </a:t>
            </a:r>
            <a:r>
              <a:rPr lang="en-US" sz="2400" dirty="0" err="1" smtClean="0">
                <a:solidFill>
                  <a:schemeClr val="tx1"/>
                </a:solidFill>
              </a:rPr>
              <a:t>Universo</a:t>
            </a:r>
            <a:r>
              <a:rPr lang="en-US" sz="2400" dirty="0" smtClean="0">
                <a:solidFill>
                  <a:schemeClr val="tx1"/>
                </a:solidFill>
              </a:rPr>
              <a:t>. </a:t>
            </a:r>
          </a:p>
          <a:p>
            <a:pPr lvl="1">
              <a:buFont typeface="Arial" pitchFamily="34" charset="0"/>
              <a:buChar char="•"/>
            </a:pPr>
            <a:r>
              <a:rPr lang="en-US" sz="2400" dirty="0" smtClean="0">
                <a:solidFill>
                  <a:schemeClr val="tx1"/>
                </a:solidFill>
              </a:rPr>
              <a:t>El </a:t>
            </a:r>
            <a:r>
              <a:rPr lang="en-US" sz="2400" dirty="0" err="1" smtClean="0">
                <a:solidFill>
                  <a:schemeClr val="tx1"/>
                </a:solidFill>
              </a:rPr>
              <a:t>resto</a:t>
            </a:r>
            <a:r>
              <a:rPr lang="en-US" sz="2400" dirty="0" smtClean="0">
                <a:solidFill>
                  <a:schemeClr val="tx1"/>
                </a:solidFill>
              </a:rPr>
              <a:t> es </a:t>
            </a:r>
            <a:r>
              <a:rPr lang="en-US" sz="2400" dirty="0" err="1" smtClean="0">
                <a:solidFill>
                  <a:schemeClr val="tx1"/>
                </a:solidFill>
              </a:rPr>
              <a:t>noche</a:t>
            </a:r>
            <a:r>
              <a:rPr lang="en-US" sz="2400" dirty="0" smtClean="0">
                <a:solidFill>
                  <a:schemeClr val="tx1"/>
                </a:solidFill>
              </a:rPr>
              <a:t>. </a:t>
            </a:r>
          </a:p>
          <a:p>
            <a:pPr lvl="1">
              <a:buFont typeface="Arial" pitchFamily="34" charset="0"/>
              <a:buChar char="•"/>
            </a:pPr>
            <a:r>
              <a:rPr lang="en-US" sz="2400" dirty="0" err="1" smtClean="0">
                <a:solidFill>
                  <a:schemeClr val="tx1"/>
                </a:solidFill>
              </a:rPr>
              <a:t>Contando</a:t>
            </a:r>
            <a:r>
              <a:rPr lang="en-US" sz="2400" dirty="0" smtClean="0">
                <a:solidFill>
                  <a:schemeClr val="tx1"/>
                </a:solidFill>
              </a:rPr>
              <a:t> con </a:t>
            </a:r>
            <a:r>
              <a:rPr lang="en-US" sz="2400" dirty="0" err="1" smtClean="0">
                <a:solidFill>
                  <a:schemeClr val="tx1"/>
                </a:solidFill>
              </a:rPr>
              <a:t>solamente</a:t>
            </a:r>
            <a:r>
              <a:rPr lang="en-US" sz="2400" dirty="0" smtClean="0">
                <a:solidFill>
                  <a:schemeClr val="tx1"/>
                </a:solidFill>
              </a:rPr>
              <a:t> </a:t>
            </a:r>
            <a:r>
              <a:rPr lang="en-US" sz="2400" dirty="0" err="1" smtClean="0">
                <a:solidFill>
                  <a:schemeClr val="tx1"/>
                </a:solidFill>
              </a:rPr>
              <a:t>unos</a:t>
            </a:r>
            <a:r>
              <a:rPr lang="en-US" sz="2400" dirty="0" smtClean="0">
                <a:solidFill>
                  <a:schemeClr val="tx1"/>
                </a:solidFill>
              </a:rPr>
              <a:t> </a:t>
            </a:r>
            <a:r>
              <a:rPr lang="en-US" sz="2400" dirty="0" err="1" smtClean="0">
                <a:solidFill>
                  <a:schemeClr val="tx1"/>
                </a:solidFill>
              </a:rPr>
              <a:t>pocos</a:t>
            </a:r>
            <a:r>
              <a:rPr lang="en-US" sz="2400" dirty="0" smtClean="0">
                <a:solidFill>
                  <a:schemeClr val="tx1"/>
                </a:solidFill>
              </a:rPr>
              <a:t> </a:t>
            </a:r>
            <a:r>
              <a:rPr lang="en-US" sz="2400" dirty="0" err="1" smtClean="0">
                <a:solidFill>
                  <a:schemeClr val="tx1"/>
                </a:solidFill>
              </a:rPr>
              <a:t>capítulos</a:t>
            </a:r>
            <a:r>
              <a:rPr lang="en-US" sz="2400" dirty="0" smtClean="0">
                <a:solidFill>
                  <a:schemeClr val="tx1"/>
                </a:solidFill>
              </a:rPr>
              <a:t> de la </a:t>
            </a:r>
            <a:r>
              <a:rPr lang="en-US" sz="2400" dirty="0" err="1" smtClean="0">
                <a:solidFill>
                  <a:schemeClr val="tx1"/>
                </a:solidFill>
              </a:rPr>
              <a:t>historia</a:t>
            </a:r>
            <a:r>
              <a:rPr lang="en-US" sz="2400" dirty="0" smtClean="0">
                <a:solidFill>
                  <a:schemeClr val="tx1"/>
                </a:solidFill>
              </a:rPr>
              <a:t> </a:t>
            </a:r>
            <a:r>
              <a:rPr lang="en-US" sz="2400" dirty="0" err="1" smtClean="0">
                <a:solidFill>
                  <a:schemeClr val="tx1"/>
                </a:solidFill>
              </a:rPr>
              <a:t>mundial</a:t>
            </a:r>
            <a:r>
              <a:rPr lang="en-US" sz="2400" dirty="0" smtClean="0">
                <a:solidFill>
                  <a:schemeClr val="tx1"/>
                </a:solidFill>
              </a:rPr>
              <a:t> a </a:t>
            </a:r>
            <a:r>
              <a:rPr lang="en-US" sz="2400" dirty="0" err="1" smtClean="0">
                <a:solidFill>
                  <a:schemeClr val="tx1"/>
                </a:solidFill>
              </a:rPr>
              <a:t>nuestra</a:t>
            </a:r>
            <a:r>
              <a:rPr lang="en-US" sz="2400" dirty="0" smtClean="0">
                <a:solidFill>
                  <a:schemeClr val="tx1"/>
                </a:solidFill>
              </a:rPr>
              <a:t> </a:t>
            </a:r>
            <a:r>
              <a:rPr lang="en-US" sz="2400" dirty="0" err="1" smtClean="0">
                <a:solidFill>
                  <a:schemeClr val="tx1"/>
                </a:solidFill>
              </a:rPr>
              <a:t>disposición</a:t>
            </a:r>
            <a:r>
              <a:rPr lang="en-US" sz="2400" dirty="0" smtClean="0">
                <a:solidFill>
                  <a:schemeClr val="tx1"/>
                </a:solidFill>
              </a:rPr>
              <a:t>, no se </a:t>
            </a:r>
            <a:r>
              <a:rPr lang="en-US" sz="2400" dirty="0" err="1" smtClean="0">
                <a:solidFill>
                  <a:schemeClr val="tx1"/>
                </a:solidFill>
              </a:rPr>
              <a:t>puede</a:t>
            </a:r>
            <a:r>
              <a:rPr lang="en-US" sz="2400" dirty="0" smtClean="0">
                <a:solidFill>
                  <a:schemeClr val="tx1"/>
                </a:solidFill>
              </a:rPr>
              <a:t> </a:t>
            </a:r>
            <a:r>
              <a:rPr lang="en-US" sz="2400" dirty="0" err="1" smtClean="0">
                <a:solidFill>
                  <a:schemeClr val="tx1"/>
                </a:solidFill>
              </a:rPr>
              <a:t>visualizar</a:t>
            </a:r>
            <a:r>
              <a:rPr lang="en-US" sz="2400" dirty="0" smtClean="0">
                <a:solidFill>
                  <a:schemeClr val="tx1"/>
                </a:solidFill>
              </a:rPr>
              <a:t> </a:t>
            </a:r>
            <a:r>
              <a:rPr lang="en-US" sz="2400" dirty="0" err="1" smtClean="0">
                <a:solidFill>
                  <a:schemeClr val="tx1"/>
                </a:solidFill>
              </a:rPr>
              <a:t>toda</a:t>
            </a:r>
            <a:r>
              <a:rPr lang="en-US" sz="2400" dirty="0" smtClean="0">
                <a:solidFill>
                  <a:schemeClr val="tx1"/>
                </a:solidFill>
              </a:rPr>
              <a:t> la </a:t>
            </a:r>
            <a:r>
              <a:rPr lang="en-US" sz="2400" dirty="0" err="1" smtClean="0">
                <a:solidFill>
                  <a:schemeClr val="tx1"/>
                </a:solidFill>
              </a:rPr>
              <a:t>existencia</a:t>
            </a:r>
            <a:r>
              <a:rPr lang="en-US" sz="2400" dirty="0" smtClean="0">
                <a:solidFill>
                  <a:schemeClr val="tx1"/>
                </a:solidFill>
              </a:rPr>
              <a:t>, de </a:t>
            </a:r>
            <a:r>
              <a:rPr lang="en-US" sz="2400" dirty="0" err="1" smtClean="0">
                <a:solidFill>
                  <a:schemeClr val="tx1"/>
                </a:solidFill>
              </a:rPr>
              <a:t>dónde</a:t>
            </a:r>
            <a:r>
              <a:rPr lang="en-US" sz="2400" dirty="0" smtClean="0">
                <a:solidFill>
                  <a:schemeClr val="tx1"/>
                </a:solidFill>
              </a:rPr>
              <a:t> </a:t>
            </a:r>
            <a:r>
              <a:rPr lang="en-US" sz="2400" dirty="0" err="1" smtClean="0">
                <a:solidFill>
                  <a:schemeClr val="tx1"/>
                </a:solidFill>
              </a:rPr>
              <a:t>viene</a:t>
            </a:r>
            <a:r>
              <a:rPr lang="en-US" sz="2400" dirty="0" smtClean="0">
                <a:solidFill>
                  <a:schemeClr val="tx1"/>
                </a:solidFill>
              </a:rPr>
              <a:t> y </a:t>
            </a:r>
            <a:r>
              <a:rPr lang="en-US" sz="2400" dirty="0" err="1" smtClean="0">
                <a:solidFill>
                  <a:schemeClr val="tx1"/>
                </a:solidFill>
              </a:rPr>
              <a:t>hacia</a:t>
            </a:r>
            <a:r>
              <a:rPr lang="en-US" sz="2400" dirty="0" smtClean="0">
                <a:solidFill>
                  <a:schemeClr val="tx1"/>
                </a:solidFill>
              </a:rPr>
              <a:t> </a:t>
            </a:r>
            <a:r>
              <a:rPr lang="en-US" sz="2400" dirty="0" err="1" smtClean="0">
                <a:solidFill>
                  <a:schemeClr val="tx1"/>
                </a:solidFill>
              </a:rPr>
              <a:t>dónde</a:t>
            </a:r>
            <a:r>
              <a:rPr lang="en-US" sz="2400" dirty="0" smtClean="0">
                <a:solidFill>
                  <a:schemeClr val="tx1"/>
                </a:solidFill>
              </a:rPr>
              <a:t> </a:t>
            </a:r>
            <a:r>
              <a:rPr lang="en-US" sz="2400" dirty="0" err="1" smtClean="0">
                <a:solidFill>
                  <a:schemeClr val="tx1"/>
                </a:solidFill>
              </a:rPr>
              <a:t>va</a:t>
            </a:r>
            <a:r>
              <a:rPr lang="en-US" sz="2400" dirty="0" smtClean="0">
                <a:solidFill>
                  <a:schemeClr val="tx1"/>
                </a:solidFill>
              </a:rPr>
              <a:t>.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Moshe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 Hashem): "</a:t>
            </a:r>
            <a:r>
              <a:rPr lang="en-US" sz="2400" b="1" dirty="0" err="1" smtClean="0">
                <a:solidFill>
                  <a:srgbClr val="FF9933"/>
                </a:solidFill>
                <a:effectLst>
                  <a:outerShdw blurRad="38100" dist="38100" dir="2700000" algn="tl">
                    <a:srgbClr val="000000">
                      <a:alpha val="43137"/>
                    </a:srgbClr>
                  </a:outerShdw>
                </a:effectLst>
              </a:rPr>
              <a:t>Muéstrame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gloria</a:t>
            </a:r>
            <a:r>
              <a:rPr lang="en-US" sz="2400" b="1" dirty="0" smtClean="0">
                <a:solidFill>
                  <a:srgbClr val="FF9933"/>
                </a:solidFill>
                <a:effectLst>
                  <a:outerShdw blurRad="38100" dist="38100" dir="2700000" algn="tl">
                    <a:srgbClr val="000000">
                      <a:alpha val="43137"/>
                    </a:srgbClr>
                  </a:outerShdw>
                </a:effectLst>
              </a:rPr>
              <a:t>"... (Hashem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Verás</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espalda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no </a:t>
            </a:r>
            <a:r>
              <a:rPr lang="en-US" sz="2400" b="1" dirty="0" err="1" smtClean="0">
                <a:solidFill>
                  <a:srgbClr val="FF9933"/>
                </a:solidFill>
                <a:effectLst>
                  <a:outerShdw blurRad="38100" dist="38100" dir="2700000" algn="tl">
                    <a:srgbClr val="000000">
                      <a:alpha val="43137"/>
                    </a:srgbClr>
                  </a:outerShdw>
                </a:effectLst>
              </a:rPr>
              <a:t>puede</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visto</a:t>
            </a:r>
            <a:r>
              <a:rPr lang="en-US" sz="2400" b="1" dirty="0" smtClean="0">
                <a:solidFill>
                  <a:srgbClr val="FF9933"/>
                </a:solidFill>
                <a:effectLst>
                  <a:outerShdw blurRad="38100" dist="38100" dir="2700000" algn="tl">
                    <a:srgbClr val="000000">
                      <a:alpha val="43137"/>
                    </a:srgbClr>
                  </a:outerShdw>
                </a:effectLst>
              </a:rPr>
              <a:t>". (33:18,23)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chemeClr val="tx1"/>
                </a:solidFill>
              </a:rPr>
              <a:t>Por </a:t>
            </a:r>
            <a:r>
              <a:rPr lang="en-US" sz="2400" dirty="0" smtClean="0">
                <a:solidFill>
                  <a:schemeClr val="tx1"/>
                </a:solidFill>
              </a:rPr>
              <a:t>eso el </a:t>
            </a:r>
            <a:r>
              <a:rPr lang="en-US" sz="2400" dirty="0" err="1" smtClean="0">
                <a:solidFill>
                  <a:schemeClr val="tx1"/>
                </a:solidFill>
              </a:rPr>
              <a:t>mundo</a:t>
            </a:r>
            <a:r>
              <a:rPr lang="en-US" sz="2400" dirty="0" smtClean="0">
                <a:solidFill>
                  <a:schemeClr val="tx1"/>
                </a:solidFill>
              </a:rPr>
              <a:t> es </a:t>
            </a:r>
            <a:r>
              <a:rPr lang="en-US" sz="2400" dirty="0" err="1" smtClean="0">
                <a:solidFill>
                  <a:schemeClr val="tx1"/>
                </a:solidFill>
              </a:rPr>
              <a:t>como</a:t>
            </a:r>
            <a:r>
              <a:rPr lang="en-US" sz="2400" dirty="0" smtClean="0">
                <a:solidFill>
                  <a:schemeClr val="tx1"/>
                </a:solidFill>
              </a:rPr>
              <a:t> la </a:t>
            </a:r>
            <a:r>
              <a:rPr lang="en-US" sz="2400" dirty="0" err="1" smtClean="0">
                <a:solidFill>
                  <a:schemeClr val="tx1"/>
                </a:solidFill>
              </a:rPr>
              <a:t>noche</a:t>
            </a:r>
            <a:r>
              <a:rPr lang="en-US" sz="2400" dirty="0" smtClean="0">
                <a:solidFill>
                  <a:schemeClr val="tx1"/>
                </a:solidFill>
              </a:rPr>
              <a:t>. </a:t>
            </a:r>
          </a:p>
          <a:p>
            <a:pPr lvl="1">
              <a:buFont typeface="Arial" pitchFamily="34" charset="0"/>
              <a:buChar char="•"/>
            </a:pPr>
            <a:r>
              <a:rPr lang="en-US" sz="2400" dirty="0" smtClean="0">
                <a:solidFill>
                  <a:schemeClr val="tx1"/>
                </a:solidFill>
              </a:rPr>
              <a:t>En el </a:t>
            </a:r>
            <a:r>
              <a:rPr lang="en-US" sz="2400" dirty="0" err="1" smtClean="0">
                <a:solidFill>
                  <a:schemeClr val="tx1"/>
                </a:solidFill>
              </a:rPr>
              <a:t>Mundo</a:t>
            </a:r>
            <a:r>
              <a:rPr lang="en-US" sz="2400" dirty="0" smtClean="0">
                <a:solidFill>
                  <a:schemeClr val="tx1"/>
                </a:solidFill>
              </a:rPr>
              <a:t> </a:t>
            </a:r>
            <a:r>
              <a:rPr lang="en-US" sz="2400" dirty="0" err="1" smtClean="0">
                <a:solidFill>
                  <a:schemeClr val="tx1"/>
                </a:solidFill>
              </a:rPr>
              <a:t>Venidero</a:t>
            </a:r>
            <a:r>
              <a:rPr lang="en-US" sz="2400" dirty="0" smtClean="0">
                <a:solidFill>
                  <a:schemeClr val="tx1"/>
                </a:solidFill>
              </a:rPr>
              <a:t>, </a:t>
            </a:r>
            <a:r>
              <a:rPr lang="en-US" sz="2400" dirty="0" err="1" smtClean="0">
                <a:solidFill>
                  <a:schemeClr val="tx1"/>
                </a:solidFill>
              </a:rPr>
              <a:t>todo</a:t>
            </a:r>
            <a:r>
              <a:rPr lang="en-US" sz="2400" dirty="0" smtClean="0">
                <a:solidFill>
                  <a:schemeClr val="tx1"/>
                </a:solidFill>
              </a:rPr>
              <a:t> se </a:t>
            </a:r>
            <a:r>
              <a:rPr lang="en-US" sz="2400" dirty="0" err="1" smtClean="0">
                <a:solidFill>
                  <a:schemeClr val="tx1"/>
                </a:solidFill>
              </a:rPr>
              <a:t>vuelve</a:t>
            </a:r>
            <a:r>
              <a:rPr lang="en-US" sz="2400" dirty="0" smtClean="0">
                <a:solidFill>
                  <a:schemeClr val="tx1"/>
                </a:solidFill>
              </a:rPr>
              <a:t> </a:t>
            </a:r>
            <a:r>
              <a:rPr lang="en-US" sz="2400" dirty="0" err="1" smtClean="0">
                <a:solidFill>
                  <a:schemeClr val="tx1"/>
                </a:solidFill>
              </a:rPr>
              <a:t>claro</a:t>
            </a:r>
            <a:r>
              <a:rPr lang="en-US" sz="2400" dirty="0" smtClean="0">
                <a:solidFill>
                  <a:schemeClr val="tx1"/>
                </a:solidFill>
              </a:rPr>
              <a:t> </a:t>
            </a:r>
            <a:r>
              <a:rPr lang="en-US" sz="2400" dirty="0" err="1" smtClean="0">
                <a:solidFill>
                  <a:schemeClr val="tx1"/>
                </a:solidFill>
              </a:rPr>
              <a:t>como</a:t>
            </a:r>
            <a:r>
              <a:rPr lang="en-US" sz="2400" dirty="0" smtClean="0">
                <a:solidFill>
                  <a:schemeClr val="tx1"/>
                </a:solidFill>
              </a:rPr>
              <a:t> el </a:t>
            </a:r>
            <a:r>
              <a:rPr lang="en-US" sz="2400" dirty="0" err="1" smtClean="0">
                <a:solidFill>
                  <a:schemeClr val="tx1"/>
                </a:solidFill>
              </a:rPr>
              <a:t>día</a:t>
            </a:r>
            <a:r>
              <a:rPr lang="en-US" sz="2400" dirty="0" smtClean="0">
                <a:solidFill>
                  <a:schemeClr val="tx1"/>
                </a:solidFill>
              </a:rPr>
              <a:t>. La </a:t>
            </a:r>
            <a:r>
              <a:rPr lang="en-US" sz="2400" dirty="0" err="1" smtClean="0">
                <a:solidFill>
                  <a:schemeClr val="tx1"/>
                </a:solidFill>
              </a:rPr>
              <a:t>distancia</a:t>
            </a:r>
            <a:r>
              <a:rPr lang="en-US" sz="2400" dirty="0" smtClean="0">
                <a:solidFill>
                  <a:schemeClr val="tx1"/>
                </a:solidFill>
              </a:rPr>
              <a:t> </a:t>
            </a:r>
            <a:r>
              <a:rPr lang="en-US" sz="2400" dirty="0" err="1" smtClean="0">
                <a:solidFill>
                  <a:schemeClr val="tx1"/>
                </a:solidFill>
              </a:rPr>
              <a:t>nos</a:t>
            </a:r>
            <a:r>
              <a:rPr lang="en-US" sz="2400" dirty="0" smtClean="0">
                <a:solidFill>
                  <a:schemeClr val="tx1"/>
                </a:solidFill>
              </a:rPr>
              <a:t> </a:t>
            </a:r>
            <a:r>
              <a:rPr lang="en-US" sz="2400" dirty="0" err="1" smtClean="0">
                <a:solidFill>
                  <a:schemeClr val="tx1"/>
                </a:solidFill>
              </a:rPr>
              <a:t>proporciona</a:t>
            </a:r>
            <a:r>
              <a:rPr lang="en-US" sz="2400" dirty="0" smtClean="0">
                <a:solidFill>
                  <a:schemeClr val="tx1"/>
                </a:solidFill>
              </a:rPr>
              <a:t> </a:t>
            </a:r>
            <a:r>
              <a:rPr lang="en-US" sz="2400" dirty="0" err="1" smtClean="0">
                <a:solidFill>
                  <a:schemeClr val="tx1"/>
                </a:solidFill>
              </a:rPr>
              <a:t>perspectiva</a:t>
            </a:r>
            <a:r>
              <a:rPr lang="en-US" sz="2400" dirty="0" smtClean="0">
                <a:solidFill>
                  <a:schemeClr val="tx1"/>
                </a:solidFill>
              </a:rPr>
              <a:t> y </a:t>
            </a:r>
            <a:r>
              <a:rPr lang="en-US" sz="2400" dirty="0" err="1" smtClean="0">
                <a:solidFill>
                  <a:schemeClr val="tx1"/>
                </a:solidFill>
              </a:rPr>
              <a:t>entendimiento</a:t>
            </a:r>
            <a:r>
              <a:rPr lang="en-US" sz="2400" dirty="0" smtClean="0">
                <a:solidFill>
                  <a:schemeClr val="tx1"/>
                </a:solidFill>
              </a:rPr>
              <a:t>.</a:t>
            </a:r>
          </a:p>
          <a:p>
            <a:pPr lvl="1">
              <a:buFont typeface="Arial" pitchFamily="34" charset="0"/>
              <a:buChar char="•"/>
            </a:pPr>
            <a:r>
              <a:rPr lang="en-US" sz="2400" dirty="0" smtClean="0">
                <a:solidFill>
                  <a:schemeClr val="tx1"/>
                </a:solidFill>
              </a:rPr>
              <a:t>En el </a:t>
            </a:r>
            <a:r>
              <a:rPr lang="en-US" sz="2400" dirty="0" err="1" smtClean="0">
                <a:solidFill>
                  <a:schemeClr val="tx1"/>
                </a:solidFill>
              </a:rPr>
              <a:t>Mundo</a:t>
            </a:r>
            <a:r>
              <a:rPr lang="en-US" sz="2400" dirty="0" smtClean="0">
                <a:solidFill>
                  <a:schemeClr val="tx1"/>
                </a:solidFill>
              </a:rPr>
              <a:t> </a:t>
            </a:r>
            <a:r>
              <a:rPr lang="en-US" sz="2400" dirty="0" err="1" smtClean="0">
                <a:solidFill>
                  <a:schemeClr val="tx1"/>
                </a:solidFill>
              </a:rPr>
              <a:t>Venidero</a:t>
            </a:r>
            <a:r>
              <a:rPr lang="en-US" sz="2400" dirty="0" smtClean="0">
                <a:solidFill>
                  <a:schemeClr val="tx1"/>
                </a:solidFill>
              </a:rPr>
              <a:t>, </a:t>
            </a:r>
            <a:r>
              <a:rPr lang="en-US" sz="2400" dirty="0" err="1" smtClean="0">
                <a:solidFill>
                  <a:schemeClr val="tx1"/>
                </a:solidFill>
              </a:rPr>
              <a:t>todo</a:t>
            </a:r>
            <a:r>
              <a:rPr lang="en-US" sz="2400" dirty="0" smtClean="0">
                <a:solidFill>
                  <a:schemeClr val="tx1"/>
                </a:solidFill>
              </a:rPr>
              <a:t> se </a:t>
            </a:r>
            <a:r>
              <a:rPr lang="en-US" sz="2400" dirty="0" err="1" smtClean="0">
                <a:solidFill>
                  <a:schemeClr val="tx1"/>
                </a:solidFill>
              </a:rPr>
              <a:t>vuelve</a:t>
            </a:r>
            <a:r>
              <a:rPr lang="en-US" sz="2400" dirty="0" smtClean="0">
                <a:solidFill>
                  <a:schemeClr val="tx1"/>
                </a:solidFill>
              </a:rPr>
              <a:t> </a:t>
            </a:r>
            <a:r>
              <a:rPr lang="en-US" sz="2400" dirty="0" err="1" smtClean="0">
                <a:solidFill>
                  <a:schemeClr val="tx1"/>
                </a:solidFill>
              </a:rPr>
              <a:t>claro</a:t>
            </a:r>
            <a:r>
              <a:rPr lang="en-US" sz="2400" dirty="0" smtClean="0">
                <a:solidFill>
                  <a:schemeClr val="tx1"/>
                </a:solidFill>
              </a:rPr>
              <a:t> </a:t>
            </a:r>
            <a:r>
              <a:rPr lang="en-US" sz="2400" dirty="0" err="1" smtClean="0">
                <a:solidFill>
                  <a:schemeClr val="tx1"/>
                </a:solidFill>
              </a:rPr>
              <a:t>como</a:t>
            </a:r>
            <a:r>
              <a:rPr lang="en-US" sz="2400" dirty="0" smtClean="0">
                <a:solidFill>
                  <a:schemeClr val="tx1"/>
                </a:solidFill>
              </a:rPr>
              <a:t> el </a:t>
            </a:r>
            <a:r>
              <a:rPr lang="en-US" sz="2400" dirty="0" err="1" smtClean="0">
                <a:solidFill>
                  <a:schemeClr val="tx1"/>
                </a:solidFill>
              </a:rPr>
              <a:t>día</a:t>
            </a:r>
            <a:r>
              <a:rPr lang="en-US" sz="2400" dirty="0" smtClean="0">
                <a:solidFill>
                  <a:schemeClr val="tx1"/>
                </a:solidFill>
              </a:rPr>
              <a:t>. La </a:t>
            </a:r>
            <a:r>
              <a:rPr lang="en-US" sz="2400" dirty="0" err="1" smtClean="0">
                <a:solidFill>
                  <a:schemeClr val="tx1"/>
                </a:solidFill>
              </a:rPr>
              <a:t>distancia</a:t>
            </a:r>
            <a:r>
              <a:rPr lang="en-US" sz="2400" dirty="0" smtClean="0">
                <a:solidFill>
                  <a:schemeClr val="tx1"/>
                </a:solidFill>
              </a:rPr>
              <a:t> </a:t>
            </a:r>
            <a:r>
              <a:rPr lang="en-US" sz="2400" dirty="0" err="1" smtClean="0">
                <a:solidFill>
                  <a:schemeClr val="tx1"/>
                </a:solidFill>
              </a:rPr>
              <a:t>nos</a:t>
            </a:r>
            <a:r>
              <a:rPr lang="en-US" sz="2400" dirty="0" smtClean="0">
                <a:solidFill>
                  <a:schemeClr val="tx1"/>
                </a:solidFill>
              </a:rPr>
              <a:t> </a:t>
            </a:r>
            <a:r>
              <a:rPr lang="en-US" sz="2400" dirty="0" err="1" smtClean="0">
                <a:solidFill>
                  <a:schemeClr val="tx1"/>
                </a:solidFill>
              </a:rPr>
              <a:t>proporciona</a:t>
            </a:r>
            <a:r>
              <a:rPr lang="en-US" sz="2400" dirty="0" smtClean="0">
                <a:solidFill>
                  <a:schemeClr val="tx1"/>
                </a:solidFill>
              </a:rPr>
              <a:t> </a:t>
            </a:r>
            <a:r>
              <a:rPr lang="en-US" sz="2400" dirty="0" err="1" smtClean="0">
                <a:solidFill>
                  <a:schemeClr val="tx1"/>
                </a:solidFill>
              </a:rPr>
              <a:t>perspectiva</a:t>
            </a:r>
            <a:r>
              <a:rPr lang="en-US" sz="2400" dirty="0" smtClean="0">
                <a:solidFill>
                  <a:schemeClr val="tx1"/>
                </a:solidFill>
              </a:rPr>
              <a:t> y </a:t>
            </a:r>
            <a:r>
              <a:rPr lang="en-US" sz="2400" dirty="0" err="1" smtClean="0">
                <a:solidFill>
                  <a:schemeClr val="tx1"/>
                </a:solidFill>
              </a:rPr>
              <a:t>entendimiento</a:t>
            </a:r>
            <a:r>
              <a:rPr lang="en-US" sz="2400" dirty="0" smtClean="0">
                <a:solidFill>
                  <a:schemeClr val="tx1"/>
                </a:solidFill>
              </a:rPr>
              <a:t>. </a:t>
            </a:r>
            <a:r>
              <a:rPr lang="en-US" sz="2400" dirty="0" err="1" smtClean="0">
                <a:solidFill>
                  <a:schemeClr val="tx1"/>
                </a:solidFill>
              </a:rPr>
              <a:t>Somos</a:t>
            </a:r>
            <a:r>
              <a:rPr lang="en-US" sz="2400" dirty="0" smtClean="0">
                <a:solidFill>
                  <a:schemeClr val="tx1"/>
                </a:solidFill>
              </a:rPr>
              <a:t> </a:t>
            </a:r>
            <a:r>
              <a:rPr lang="en-US" sz="2400" dirty="0" err="1" smtClean="0">
                <a:solidFill>
                  <a:schemeClr val="tx1"/>
                </a:solidFill>
              </a:rPr>
              <a:t>capaces</a:t>
            </a:r>
            <a:r>
              <a:rPr lang="en-US" sz="2400" dirty="0" smtClean="0">
                <a:solidFill>
                  <a:schemeClr val="tx1"/>
                </a:solidFill>
              </a:rPr>
              <a:t> de </a:t>
            </a:r>
            <a:r>
              <a:rPr lang="en-US" sz="2400" dirty="0" err="1" smtClean="0">
                <a:solidFill>
                  <a:schemeClr val="tx1"/>
                </a:solidFill>
              </a:rPr>
              <a:t>comprender</a:t>
            </a:r>
            <a:r>
              <a:rPr lang="en-US" sz="2400" dirty="0" smtClean="0">
                <a:solidFill>
                  <a:schemeClr val="tx1"/>
                </a:solidFill>
              </a:rPr>
              <a:t> las </a:t>
            </a:r>
            <a:r>
              <a:rPr lang="en-US" sz="2400" dirty="0" err="1" smtClean="0">
                <a:solidFill>
                  <a:schemeClr val="tx1"/>
                </a:solidFill>
              </a:rPr>
              <a:t>razones</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las </a:t>
            </a:r>
            <a:r>
              <a:rPr lang="en-US" sz="2400" dirty="0" err="1" smtClean="0">
                <a:solidFill>
                  <a:schemeClr val="tx1"/>
                </a:solidFill>
              </a:rPr>
              <a:t>cuales</a:t>
            </a:r>
            <a:r>
              <a:rPr lang="en-US" sz="2400" dirty="0" smtClean="0">
                <a:solidFill>
                  <a:schemeClr val="tx1"/>
                </a:solidFill>
              </a:rPr>
              <a:t> Hashem </a:t>
            </a:r>
            <a:r>
              <a:rPr lang="en-US" sz="2400" dirty="0" err="1" smtClean="0">
                <a:solidFill>
                  <a:schemeClr val="tx1"/>
                </a:solidFill>
              </a:rPr>
              <a:t>hace</a:t>
            </a:r>
            <a:r>
              <a:rPr lang="en-US" sz="2400" dirty="0" smtClean="0">
                <a:solidFill>
                  <a:schemeClr val="tx1"/>
                </a:solidFill>
              </a:rPr>
              <a:t> lo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hace</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qué</a:t>
            </a:r>
            <a:r>
              <a:rPr lang="en-US" sz="2400" dirty="0" smtClean="0">
                <a:solidFill>
                  <a:schemeClr val="tx1"/>
                </a:solidFill>
              </a:rPr>
              <a:t> el </a:t>
            </a:r>
            <a:r>
              <a:rPr lang="en-US" sz="2400" dirty="0" err="1" smtClean="0">
                <a:solidFill>
                  <a:schemeClr val="tx1"/>
                </a:solidFill>
              </a:rPr>
              <a:t>camino</a:t>
            </a:r>
            <a:r>
              <a:rPr lang="en-US" sz="2400" dirty="0" smtClean="0">
                <a:solidFill>
                  <a:schemeClr val="tx1"/>
                </a:solidFill>
              </a:rPr>
              <a:t> </a:t>
            </a:r>
            <a:r>
              <a:rPr lang="en-US" sz="2400" dirty="0" err="1" smtClean="0">
                <a:solidFill>
                  <a:schemeClr val="tx1"/>
                </a:solidFill>
              </a:rPr>
              <a:t>tenía</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hacer</a:t>
            </a:r>
            <a:r>
              <a:rPr lang="en-US" sz="2400" dirty="0" smtClean="0">
                <a:solidFill>
                  <a:schemeClr val="tx1"/>
                </a:solidFill>
              </a:rPr>
              <a:t> </a:t>
            </a:r>
            <a:r>
              <a:rPr lang="en-US" sz="2400" dirty="0" err="1" smtClean="0">
                <a:solidFill>
                  <a:schemeClr val="tx1"/>
                </a:solidFill>
              </a:rPr>
              <a:t>esta</a:t>
            </a:r>
            <a:r>
              <a:rPr lang="en-US" sz="2400" dirty="0" smtClean="0">
                <a:solidFill>
                  <a:schemeClr val="tx1"/>
                </a:solidFill>
              </a:rPr>
              <a:t> </a:t>
            </a:r>
            <a:r>
              <a:rPr lang="en-US" sz="2400" dirty="0" err="1" smtClean="0">
                <a:solidFill>
                  <a:schemeClr val="tx1"/>
                </a:solidFill>
              </a:rPr>
              <a:t>curva</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a:t>
            </a:r>
            <a:r>
              <a:rPr lang="en-US" sz="2400" dirty="0" err="1" smtClean="0">
                <a:solidFill>
                  <a:schemeClr val="tx1"/>
                </a:solidFill>
              </a:rPr>
              <a:t>qué</a:t>
            </a:r>
            <a:r>
              <a:rPr lang="en-US" sz="2400" dirty="0" smtClean="0">
                <a:solidFill>
                  <a:schemeClr val="tx1"/>
                </a:solidFill>
              </a:rPr>
              <a:t> </a:t>
            </a:r>
            <a:r>
              <a:rPr lang="en-US" sz="2400" dirty="0" err="1" smtClean="0">
                <a:solidFill>
                  <a:schemeClr val="tx1"/>
                </a:solidFill>
              </a:rPr>
              <a:t>tuvimos</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girar</a:t>
            </a:r>
            <a:r>
              <a:rPr lang="en-US" sz="2400" dirty="0" smtClean="0">
                <a:solidFill>
                  <a:schemeClr val="tx1"/>
                </a:solidFill>
              </a:rPr>
              <a:t> </a:t>
            </a:r>
            <a:r>
              <a:rPr lang="en-US" sz="2400" dirty="0" err="1" smtClean="0">
                <a:solidFill>
                  <a:schemeClr val="tx1"/>
                </a:solidFill>
              </a:rPr>
              <a:t>hacia</a:t>
            </a:r>
            <a:r>
              <a:rPr lang="en-US" sz="2400" dirty="0" smtClean="0">
                <a:solidFill>
                  <a:schemeClr val="tx1"/>
                </a:solidFill>
              </a:rPr>
              <a:t> el </a:t>
            </a:r>
            <a:r>
              <a:rPr lang="en-US" sz="2400" dirty="0" err="1" smtClean="0">
                <a:solidFill>
                  <a:schemeClr val="tx1"/>
                </a:solidFill>
              </a:rPr>
              <a:t>otro</a:t>
            </a:r>
            <a:r>
              <a:rPr lang="en-US" sz="2400" dirty="0" smtClean="0">
                <a:solidFill>
                  <a:schemeClr val="tx1"/>
                </a:solidFill>
              </a:rPr>
              <a:t> </a:t>
            </a:r>
            <a:r>
              <a:rPr lang="en-US" sz="2400" dirty="0" err="1" smtClean="0">
                <a:solidFill>
                  <a:schemeClr val="tx1"/>
                </a:solidFill>
              </a:rPr>
              <a:t>lado</a:t>
            </a:r>
            <a:r>
              <a:rPr lang="en-US" sz="2400" dirty="0" smtClean="0">
                <a:solidFill>
                  <a:schemeClr val="tx1"/>
                </a:solidFill>
              </a:rPr>
              <a:t>...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Moshe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 Hashem): "</a:t>
            </a:r>
            <a:r>
              <a:rPr lang="en-US" sz="2400" b="1" dirty="0" err="1" smtClean="0">
                <a:solidFill>
                  <a:srgbClr val="FF9933"/>
                </a:solidFill>
                <a:effectLst>
                  <a:outerShdw blurRad="38100" dist="38100" dir="2700000" algn="tl">
                    <a:srgbClr val="000000">
                      <a:alpha val="43137"/>
                    </a:srgbClr>
                  </a:outerShdw>
                </a:effectLst>
              </a:rPr>
              <a:t>Muéstrame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gloria</a:t>
            </a:r>
            <a:r>
              <a:rPr lang="en-US" sz="2400" b="1" dirty="0" smtClean="0">
                <a:solidFill>
                  <a:srgbClr val="FF9933"/>
                </a:solidFill>
                <a:effectLst>
                  <a:outerShdw blurRad="38100" dist="38100" dir="2700000" algn="tl">
                    <a:srgbClr val="000000">
                      <a:alpha val="43137"/>
                    </a:srgbClr>
                  </a:outerShdw>
                </a:effectLst>
              </a:rPr>
              <a:t>"... (Hashem le </a:t>
            </a:r>
            <a:r>
              <a:rPr lang="en-US" sz="2400" b="1" dirty="0" err="1" smtClean="0">
                <a:solidFill>
                  <a:srgbClr val="FF9933"/>
                </a:solidFill>
                <a:effectLst>
                  <a:outerShdw blurRad="38100" dist="38100" dir="2700000" algn="tl">
                    <a:srgbClr val="000000">
                      <a:alpha val="43137"/>
                    </a:srgbClr>
                  </a:outerShdw>
                </a:effectLst>
              </a:rPr>
              <a:t>dijo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Verás</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espalda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Mi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no </a:t>
            </a:r>
            <a:r>
              <a:rPr lang="en-US" sz="2400" b="1" dirty="0" err="1" smtClean="0">
                <a:solidFill>
                  <a:srgbClr val="FF9933"/>
                </a:solidFill>
                <a:effectLst>
                  <a:outerShdw blurRad="38100" dist="38100" dir="2700000" algn="tl">
                    <a:srgbClr val="000000">
                      <a:alpha val="43137"/>
                    </a:srgbClr>
                  </a:outerShdw>
                </a:effectLst>
              </a:rPr>
              <a:t>puede</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visto</a:t>
            </a:r>
            <a:r>
              <a:rPr lang="en-US" sz="2400" b="1" dirty="0" smtClean="0">
                <a:solidFill>
                  <a:srgbClr val="FF9933"/>
                </a:solidFill>
                <a:effectLst>
                  <a:outerShdw blurRad="38100" dist="38100" dir="2700000" algn="tl">
                    <a:srgbClr val="000000">
                      <a:alpha val="43137"/>
                    </a:srgbClr>
                  </a:outerShdw>
                </a:effectLst>
              </a:rPr>
              <a:t>". (33:18,23) </a:t>
            </a:r>
            <a:endParaRPr lang="en-US"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chemeClr val="tx1"/>
                </a:solidFill>
              </a:rPr>
              <a:t>Eso </a:t>
            </a:r>
            <a:r>
              <a:rPr lang="en-US" sz="2400" dirty="0" smtClean="0">
                <a:solidFill>
                  <a:schemeClr val="tx1"/>
                </a:solidFill>
              </a:rPr>
              <a:t>es </a:t>
            </a:r>
            <a:r>
              <a:rPr lang="en-US" sz="2400" dirty="0" err="1" smtClean="0">
                <a:solidFill>
                  <a:schemeClr val="tx1"/>
                </a:solidFill>
              </a:rPr>
              <a:t>precisamente</a:t>
            </a:r>
            <a:r>
              <a:rPr lang="en-US" sz="2400" dirty="0" smtClean="0">
                <a:solidFill>
                  <a:schemeClr val="tx1"/>
                </a:solidFill>
              </a:rPr>
              <a:t> lo </a:t>
            </a:r>
            <a:r>
              <a:rPr lang="en-US" sz="2400" dirty="0" err="1" smtClean="0">
                <a:solidFill>
                  <a:schemeClr val="tx1"/>
                </a:solidFill>
              </a:rPr>
              <a:t>que</a:t>
            </a:r>
            <a:r>
              <a:rPr lang="en-US" sz="2400" dirty="0" smtClean="0">
                <a:solidFill>
                  <a:schemeClr val="tx1"/>
                </a:solidFill>
              </a:rPr>
              <a:t> le </a:t>
            </a:r>
            <a:r>
              <a:rPr lang="en-US" sz="2400" dirty="0" err="1" smtClean="0">
                <a:solidFill>
                  <a:schemeClr val="tx1"/>
                </a:solidFill>
              </a:rPr>
              <a:t>dijo</a:t>
            </a:r>
            <a:r>
              <a:rPr lang="en-US" sz="2400" dirty="0" smtClean="0">
                <a:solidFill>
                  <a:schemeClr val="tx1"/>
                </a:solidFill>
              </a:rPr>
              <a:t> Hashem a Moshe </a:t>
            </a:r>
            <a:r>
              <a:rPr lang="en-US" sz="2400" dirty="0" err="1" smtClean="0">
                <a:solidFill>
                  <a:schemeClr val="tx1"/>
                </a:solidFill>
              </a:rPr>
              <a:t>cuando</a:t>
            </a:r>
            <a:r>
              <a:rPr lang="en-US" sz="2400" dirty="0" smtClean="0">
                <a:solidFill>
                  <a:schemeClr val="tx1"/>
                </a:solidFill>
              </a:rPr>
              <a:t> </a:t>
            </a:r>
            <a:r>
              <a:rPr lang="en-US" sz="2400" dirty="0" err="1" smtClean="0">
                <a:solidFill>
                  <a:schemeClr val="tx1"/>
                </a:solidFill>
              </a:rPr>
              <a:t>dijo</a:t>
            </a:r>
            <a:r>
              <a:rPr lang="en-US" sz="2400" dirty="0" smtClean="0">
                <a:solidFill>
                  <a:schemeClr val="tx1"/>
                </a:solidFill>
              </a:rPr>
              <a:t>: "Mi </a:t>
            </a:r>
            <a:r>
              <a:rPr lang="en-US" sz="2400" dirty="0" err="1" smtClean="0">
                <a:solidFill>
                  <a:schemeClr val="tx1"/>
                </a:solidFill>
              </a:rPr>
              <a:t>rostro</a:t>
            </a:r>
            <a:r>
              <a:rPr lang="en-US" sz="2400" dirty="0" smtClean="0">
                <a:solidFill>
                  <a:schemeClr val="tx1"/>
                </a:solidFill>
              </a:rPr>
              <a:t> no </a:t>
            </a:r>
            <a:r>
              <a:rPr lang="en-US" sz="2400" dirty="0" err="1" smtClean="0">
                <a:solidFill>
                  <a:schemeClr val="tx1"/>
                </a:solidFill>
              </a:rPr>
              <a:t>puede</a:t>
            </a:r>
            <a:r>
              <a:rPr lang="en-US" sz="2400" dirty="0" smtClean="0">
                <a:solidFill>
                  <a:schemeClr val="tx1"/>
                </a:solidFill>
              </a:rPr>
              <a:t> ser </a:t>
            </a:r>
            <a:r>
              <a:rPr lang="en-US" sz="2400" dirty="0" err="1" smtClean="0">
                <a:solidFill>
                  <a:schemeClr val="tx1"/>
                </a:solidFill>
              </a:rPr>
              <a:t>visto</a:t>
            </a:r>
            <a:r>
              <a:rPr lang="en-US" sz="2400" dirty="0" smtClean="0">
                <a:solidFill>
                  <a:schemeClr val="tx1"/>
                </a:solidFill>
              </a:rPr>
              <a:t>". </a:t>
            </a:r>
          </a:p>
          <a:p>
            <a:pPr lvl="1">
              <a:buFont typeface="Arial" pitchFamily="34" charset="0"/>
              <a:buChar char="•"/>
            </a:pPr>
            <a:r>
              <a:rPr lang="en-US" sz="2400" dirty="0" smtClean="0">
                <a:solidFill>
                  <a:schemeClr val="tx1"/>
                </a:solidFill>
              </a:rPr>
              <a:t>En </a:t>
            </a:r>
            <a:r>
              <a:rPr lang="en-US" sz="2400" dirty="0" err="1" smtClean="0">
                <a:solidFill>
                  <a:schemeClr val="tx1"/>
                </a:solidFill>
              </a:rPr>
              <a:t>este</a:t>
            </a:r>
            <a:r>
              <a:rPr lang="en-US" sz="2400" dirty="0" smtClean="0">
                <a:solidFill>
                  <a:schemeClr val="tx1"/>
                </a:solidFill>
              </a:rPr>
              <a:t> </a:t>
            </a:r>
            <a:r>
              <a:rPr lang="en-US" sz="2400" dirty="0" err="1" smtClean="0">
                <a:solidFill>
                  <a:schemeClr val="tx1"/>
                </a:solidFill>
              </a:rPr>
              <a:t>mundo</a:t>
            </a:r>
            <a:r>
              <a:rPr lang="en-US" sz="2400" dirty="0" smtClean="0">
                <a:solidFill>
                  <a:schemeClr val="tx1"/>
                </a:solidFill>
              </a:rPr>
              <a:t> no se </a:t>
            </a:r>
            <a:r>
              <a:rPr lang="en-US" sz="2400" dirty="0" err="1" smtClean="0">
                <a:solidFill>
                  <a:schemeClr val="tx1"/>
                </a:solidFill>
              </a:rPr>
              <a:t>puede</a:t>
            </a:r>
            <a:r>
              <a:rPr lang="en-US" sz="2400" dirty="0" smtClean="0">
                <a:solidFill>
                  <a:schemeClr val="tx1"/>
                </a:solidFill>
              </a:rPr>
              <a:t> ver el "</a:t>
            </a:r>
            <a:r>
              <a:rPr lang="en-US" sz="2400" dirty="0" err="1" smtClean="0">
                <a:solidFill>
                  <a:schemeClr val="tx1"/>
                </a:solidFill>
              </a:rPr>
              <a:t>rostro</a:t>
            </a:r>
            <a:r>
              <a:rPr lang="en-US" sz="2400" dirty="0" smtClean="0">
                <a:solidFill>
                  <a:schemeClr val="tx1"/>
                </a:solidFill>
              </a:rPr>
              <a:t>" de Hashem, vale </a:t>
            </a:r>
            <a:r>
              <a:rPr lang="en-US" sz="2400" dirty="0" err="1" smtClean="0">
                <a:solidFill>
                  <a:schemeClr val="tx1"/>
                </a:solidFill>
              </a:rPr>
              <a:t>decir</a:t>
            </a:r>
            <a:r>
              <a:rPr lang="en-US" sz="2400" dirty="0" smtClean="0">
                <a:solidFill>
                  <a:schemeClr val="tx1"/>
                </a:solidFill>
              </a:rPr>
              <a:t>, el control </a:t>
            </a:r>
            <a:r>
              <a:rPr lang="en-US" sz="2400" dirty="0" err="1" smtClean="0">
                <a:solidFill>
                  <a:schemeClr val="tx1"/>
                </a:solidFill>
              </a:rPr>
              <a:t>directo</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Hashem </a:t>
            </a:r>
            <a:r>
              <a:rPr lang="en-US" sz="2400" dirty="0" err="1" smtClean="0">
                <a:solidFill>
                  <a:schemeClr val="tx1"/>
                </a:solidFill>
              </a:rPr>
              <a:t>ejerce</a:t>
            </a:r>
            <a:r>
              <a:rPr lang="en-US" sz="2400" dirty="0" smtClean="0">
                <a:solidFill>
                  <a:schemeClr val="tx1"/>
                </a:solidFill>
              </a:rPr>
              <a:t> </a:t>
            </a:r>
            <a:r>
              <a:rPr lang="en-US" sz="2400" dirty="0" err="1" smtClean="0">
                <a:solidFill>
                  <a:schemeClr val="tx1"/>
                </a:solidFill>
              </a:rPr>
              <a:t>sobre</a:t>
            </a:r>
            <a:r>
              <a:rPr lang="en-US" sz="2400" dirty="0" smtClean="0">
                <a:solidFill>
                  <a:schemeClr val="tx1"/>
                </a:solidFill>
              </a:rPr>
              <a:t> el </a:t>
            </a:r>
            <a:r>
              <a:rPr lang="en-US" sz="2400" dirty="0" err="1" smtClean="0">
                <a:solidFill>
                  <a:schemeClr val="tx1"/>
                </a:solidFill>
              </a:rPr>
              <a:t>mundo</a:t>
            </a:r>
            <a:r>
              <a:rPr lang="en-US" sz="2400" dirty="0" smtClean="0">
                <a:solidFill>
                  <a:schemeClr val="tx1"/>
                </a:solidFill>
              </a:rPr>
              <a:t>; </a:t>
            </a:r>
            <a:r>
              <a:rPr lang="en-US" sz="2400" dirty="0" err="1" smtClean="0">
                <a:solidFill>
                  <a:schemeClr val="tx1"/>
                </a:solidFill>
              </a:rPr>
              <a:t>pero</a:t>
            </a:r>
            <a:r>
              <a:rPr lang="en-US" sz="2400" dirty="0" smtClean="0">
                <a:solidFill>
                  <a:schemeClr val="tx1"/>
                </a:solidFill>
              </a:rPr>
              <a:t> Su "</a:t>
            </a:r>
            <a:r>
              <a:rPr lang="en-US" sz="2400" dirty="0" err="1" smtClean="0">
                <a:solidFill>
                  <a:schemeClr val="tx1"/>
                </a:solidFill>
              </a:rPr>
              <a:t>espalda</a:t>
            </a:r>
            <a:r>
              <a:rPr lang="en-US" sz="2400" dirty="0" smtClean="0">
                <a:solidFill>
                  <a:schemeClr val="tx1"/>
                </a:solidFill>
              </a:rPr>
              <a:t>" -las </a:t>
            </a:r>
            <a:r>
              <a:rPr lang="en-US" sz="2400" dirty="0" err="1" smtClean="0">
                <a:solidFill>
                  <a:schemeClr val="tx1"/>
                </a:solidFill>
              </a:rPr>
              <a:t>huellas</a:t>
            </a:r>
            <a:r>
              <a:rPr lang="en-US" sz="2400" dirty="0" smtClean="0">
                <a:solidFill>
                  <a:schemeClr val="tx1"/>
                </a:solidFill>
              </a:rPr>
              <a:t> </a:t>
            </a:r>
            <a:r>
              <a:rPr lang="en-US" sz="2400" dirty="0" err="1" smtClean="0">
                <a:solidFill>
                  <a:schemeClr val="tx1"/>
                </a:solidFill>
              </a:rPr>
              <a:t>reveladoras</a:t>
            </a:r>
            <a:r>
              <a:rPr lang="en-US" sz="2400" dirty="0" smtClean="0">
                <a:solidFill>
                  <a:schemeClr val="tx1"/>
                </a:solidFill>
              </a:rPr>
              <a:t> en la </a:t>
            </a:r>
            <a:r>
              <a:rPr lang="en-US" sz="2400" dirty="0" err="1" smtClean="0">
                <a:solidFill>
                  <a:schemeClr val="tx1"/>
                </a:solidFill>
              </a:rPr>
              <a:t>nieve</a:t>
            </a:r>
            <a:r>
              <a:rPr lang="en-US" sz="2400" dirty="0" smtClean="0">
                <a:solidFill>
                  <a:schemeClr val="tx1"/>
                </a:solidFill>
              </a:rPr>
              <a:t> de la </a:t>
            </a:r>
            <a:r>
              <a:rPr lang="en-US" sz="2400" dirty="0" err="1" smtClean="0">
                <a:solidFill>
                  <a:schemeClr val="tx1"/>
                </a:solidFill>
              </a:rPr>
              <a:t>Historia</a:t>
            </a:r>
            <a:r>
              <a:rPr lang="en-US" sz="2400" dirty="0" smtClean="0">
                <a:solidFill>
                  <a:schemeClr val="tx1"/>
                </a:solidFill>
              </a:rPr>
              <a:t>- </a:t>
            </a:r>
            <a:r>
              <a:rPr lang="en-US" sz="2400" dirty="0" err="1" smtClean="0">
                <a:solidFill>
                  <a:schemeClr val="tx1"/>
                </a:solidFill>
              </a:rPr>
              <a:t>sí</a:t>
            </a:r>
            <a:r>
              <a:rPr lang="en-US" sz="2400" dirty="0" smtClean="0">
                <a:solidFill>
                  <a:schemeClr val="tx1"/>
                </a:solidFill>
              </a:rPr>
              <a:t> se </a:t>
            </a:r>
            <a:r>
              <a:rPr lang="en-US" sz="2400" dirty="0" err="1" smtClean="0">
                <a:solidFill>
                  <a:schemeClr val="tx1"/>
                </a:solidFill>
              </a:rPr>
              <a:t>pueden</a:t>
            </a:r>
            <a:r>
              <a:rPr lang="en-US" sz="2400" dirty="0" smtClean="0">
                <a:solidFill>
                  <a:schemeClr val="tx1"/>
                </a:solidFill>
              </a:rPr>
              <a:t> ver, </a:t>
            </a:r>
            <a:r>
              <a:rPr lang="en-US" sz="2400" dirty="0" err="1" smtClean="0">
                <a:solidFill>
                  <a:schemeClr val="tx1"/>
                </a:solidFill>
              </a:rPr>
              <a:t>si</a:t>
            </a:r>
            <a:r>
              <a:rPr lang="en-US" sz="2400" dirty="0" smtClean="0">
                <a:solidFill>
                  <a:schemeClr val="tx1"/>
                </a:solidFill>
              </a:rPr>
              <a:t> tan </a:t>
            </a:r>
            <a:r>
              <a:rPr lang="en-US" sz="2400" dirty="0" err="1" smtClean="0">
                <a:solidFill>
                  <a:schemeClr val="tx1"/>
                </a:solidFill>
              </a:rPr>
              <a:t>sólo</a:t>
            </a:r>
            <a:r>
              <a:rPr lang="en-US" sz="2400" dirty="0" smtClean="0">
                <a:solidFill>
                  <a:schemeClr val="tx1"/>
                </a:solidFill>
              </a:rPr>
              <a:t> </a:t>
            </a:r>
            <a:r>
              <a:rPr lang="en-US" sz="2400" dirty="0" err="1" smtClean="0">
                <a:solidFill>
                  <a:schemeClr val="tx1"/>
                </a:solidFill>
              </a:rPr>
              <a:t>vamos</a:t>
            </a:r>
            <a:r>
              <a:rPr lang="en-US" sz="2400" dirty="0" smtClean="0">
                <a:solidFill>
                  <a:schemeClr val="tx1"/>
                </a:solidFill>
              </a:rPr>
              <a:t> con los "faros" </a:t>
            </a:r>
            <a:r>
              <a:rPr lang="en-US" sz="2400" dirty="0" err="1" smtClean="0">
                <a:solidFill>
                  <a:schemeClr val="tx1"/>
                </a:solidFill>
              </a:rPr>
              <a:t>encendidos</a:t>
            </a:r>
            <a:r>
              <a:rPr lang="en-US" sz="2400" dirty="0" smtClean="0">
                <a:solidFill>
                  <a:schemeClr val="tx1"/>
                </a:solidFill>
              </a:rPr>
              <a:t>...  </a:t>
            </a:r>
          </a:p>
          <a:p>
            <a:pPr lvl="2">
              <a:buFont typeface="Arial" pitchFamily="34" charset="0"/>
              <a:buChar char="•"/>
            </a:pPr>
            <a:r>
              <a:rPr lang="en-US" dirty="0" smtClean="0">
                <a:solidFill>
                  <a:schemeClr val="tx1"/>
                </a:solidFill>
              </a:rPr>
              <a:t>Rabí Shimshon Rafael Hirsch; Rabí </a:t>
            </a:r>
            <a:r>
              <a:rPr lang="en-US" dirty="0" err="1" smtClean="0">
                <a:solidFill>
                  <a:schemeClr val="tx1"/>
                </a:solidFill>
              </a:rPr>
              <a:t>Eljanan</a:t>
            </a:r>
            <a:r>
              <a:rPr lang="en-US" dirty="0" smtClean="0">
                <a:solidFill>
                  <a:schemeClr val="tx1"/>
                </a:solidFill>
              </a:rPr>
              <a:t> </a:t>
            </a:r>
            <a:r>
              <a:rPr lang="en-US" dirty="0" err="1" smtClean="0">
                <a:solidFill>
                  <a:schemeClr val="tx1"/>
                </a:solidFill>
              </a:rPr>
              <a:t>Waserman</a:t>
            </a:r>
            <a:r>
              <a:rPr lang="en-US" dirty="0" smtClean="0">
                <a:solidFill>
                  <a:schemeClr val="tx1"/>
                </a:solidFill>
              </a:rPr>
              <a:t>, 'Moser </a:t>
            </a:r>
            <a:r>
              <a:rPr lang="en-US" dirty="0" err="1" smtClean="0">
                <a:solidFill>
                  <a:schemeClr val="tx1"/>
                </a:solidFill>
              </a:rPr>
              <a:t>Derech</a:t>
            </a:r>
            <a:r>
              <a:rPr lang="en-US" dirty="0" smtClean="0">
                <a:solidFill>
                  <a:schemeClr val="tx1"/>
                </a:solidFill>
              </a:rPr>
              <a:t>' - Rabbi </a:t>
            </a:r>
            <a:r>
              <a:rPr lang="en-US" dirty="0" err="1" smtClean="0">
                <a:solidFill>
                  <a:schemeClr val="tx1"/>
                </a:solidFill>
              </a:rPr>
              <a:t>Simcha</a:t>
            </a:r>
            <a:r>
              <a:rPr lang="en-US" dirty="0" smtClean="0">
                <a:solidFill>
                  <a:schemeClr val="tx1"/>
                </a:solidFill>
              </a:rPr>
              <a:t> Wasserman, Rabbi Yaakov </a:t>
            </a:r>
            <a:r>
              <a:rPr lang="en-US" dirty="0" err="1" smtClean="0">
                <a:solidFill>
                  <a:schemeClr val="tx1"/>
                </a:solidFill>
              </a:rPr>
              <a:t>Niman</a:t>
            </a:r>
            <a:r>
              <a:rPr lang="en-US" dirty="0" smtClean="0">
                <a:solidFill>
                  <a:schemeClr val="tx1"/>
                </a:solidFill>
              </a:rPr>
              <a:t>, Rabbi Meir </a:t>
            </a:r>
            <a:r>
              <a:rPr lang="en-US" dirty="0" err="1" smtClean="0">
                <a:solidFill>
                  <a:schemeClr val="tx1"/>
                </a:solidFill>
              </a:rPr>
              <a:t>Chadash</a:t>
            </a:r>
            <a:endParaRPr lang="en-US"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Cuando</a:t>
            </a:r>
            <a:r>
              <a:rPr lang="en-US" sz="2400" b="1" dirty="0" smtClean="0">
                <a:solidFill>
                  <a:srgbClr val="FF9933"/>
                </a:solidFill>
                <a:effectLst>
                  <a:outerShdw blurRad="38100" dist="38100" dir="2700000" algn="tl">
                    <a:srgbClr val="000000">
                      <a:alpha val="43137"/>
                    </a:srgbClr>
                  </a:outerShdw>
                </a:effectLst>
              </a:rPr>
              <a:t> los </a:t>
            </a:r>
            <a:r>
              <a:rPr lang="en-US" sz="2400" b="1" dirty="0" err="1" smtClean="0">
                <a:solidFill>
                  <a:srgbClr val="FF9933"/>
                </a:solidFill>
                <a:effectLst>
                  <a:outerShdw blurRad="38100" dist="38100" dir="2700000" algn="tl">
                    <a:srgbClr val="000000">
                      <a:alpha val="43137"/>
                    </a:srgbClr>
                  </a:outerShdw>
                </a:effectLst>
              </a:rPr>
              <a:t>Hijos</a:t>
            </a:r>
            <a:r>
              <a:rPr lang="en-US" sz="2400" b="1" dirty="0" smtClean="0">
                <a:solidFill>
                  <a:srgbClr val="FF9933"/>
                </a:solidFill>
                <a:effectLst>
                  <a:outerShdw blurRad="38100" dist="38100" dir="2700000" algn="tl">
                    <a:srgbClr val="000000">
                      <a:alpha val="43137"/>
                    </a:srgbClr>
                  </a:outerShdw>
                </a:effectLst>
              </a:rPr>
              <a:t> de Israel </a:t>
            </a:r>
            <a:r>
              <a:rPr lang="en-US" sz="2400" b="1" dirty="0" err="1" smtClean="0">
                <a:solidFill>
                  <a:srgbClr val="FF9933"/>
                </a:solidFill>
                <a:effectLst>
                  <a:outerShdw blurRad="38100" dist="38100" dir="2700000" algn="tl">
                    <a:srgbClr val="000000">
                      <a:alpha val="43137"/>
                    </a:srgbClr>
                  </a:outerShdw>
                </a:effectLst>
              </a:rPr>
              <a:t>vieron</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se </a:t>
            </a:r>
            <a:r>
              <a:rPr lang="en-US" sz="2400" b="1" dirty="0" err="1" smtClean="0">
                <a:solidFill>
                  <a:srgbClr val="FF9933"/>
                </a:solidFill>
                <a:effectLst>
                  <a:outerShdw blurRad="38100" dist="38100" dir="2700000" algn="tl">
                    <a:srgbClr val="000000">
                      <a:alpha val="43137"/>
                    </a:srgbClr>
                  </a:outerShdw>
                </a:effectLst>
              </a:rPr>
              <a:t>había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vuelto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radiante</a:t>
            </a:r>
            <a:r>
              <a:rPr lang="en-US" sz="2400" b="1" dirty="0" smtClean="0">
                <a:solidFill>
                  <a:srgbClr val="FF9933"/>
                </a:solidFill>
                <a:effectLst>
                  <a:outerShdw blurRad="38100" dist="38100" dir="2700000" algn="tl">
                    <a:srgbClr val="000000">
                      <a:alpha val="43137"/>
                    </a:srgbClr>
                  </a:outerShdw>
                </a:effectLst>
              </a:rPr>
              <a:t>, Moshe se </a:t>
            </a:r>
            <a:r>
              <a:rPr lang="en-US" sz="2400" b="1" dirty="0" err="1" smtClean="0">
                <a:solidFill>
                  <a:srgbClr val="FF9933"/>
                </a:solidFill>
                <a:effectLst>
                  <a:outerShdw blurRad="38100" dist="38100" dir="2700000" algn="tl">
                    <a:srgbClr val="000000">
                      <a:alpha val="43137"/>
                    </a:srgbClr>
                  </a:outerShdw>
                </a:effectLst>
              </a:rPr>
              <a:t>volvió</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colocar</a:t>
            </a:r>
            <a:r>
              <a:rPr lang="en-US" sz="2400" b="1" dirty="0" smtClean="0">
                <a:solidFill>
                  <a:srgbClr val="FF9933"/>
                </a:solidFill>
                <a:effectLst>
                  <a:outerShdw blurRad="38100" dist="38100" dir="2700000" algn="tl">
                    <a:srgbClr val="000000">
                      <a:alpha val="43137"/>
                    </a:srgbClr>
                  </a:outerShdw>
                </a:effectLst>
              </a:rPr>
              <a:t> la </a:t>
            </a:r>
            <a:r>
              <a:rPr lang="en-US" sz="2400" b="1" dirty="0" err="1" smtClean="0">
                <a:solidFill>
                  <a:srgbClr val="FF9933"/>
                </a:solidFill>
                <a:effectLst>
                  <a:outerShdw blurRad="38100" dist="38100" dir="2700000" algn="tl">
                    <a:srgbClr val="000000">
                      <a:alpha val="43137"/>
                    </a:srgbClr>
                  </a:outerShdw>
                </a:effectLst>
              </a:rPr>
              <a:t>máscara</a:t>
            </a:r>
            <a:r>
              <a:rPr lang="en-US" sz="2400" b="1" dirty="0" smtClean="0">
                <a:solidFill>
                  <a:srgbClr val="FF9933"/>
                </a:solidFill>
                <a:effectLst>
                  <a:outerShdw blurRad="38100" dist="38100" dir="2700000" algn="tl">
                    <a:srgbClr val="000000">
                      <a:alpha val="43137"/>
                    </a:srgbClr>
                  </a:outerShdw>
                </a:effectLst>
              </a:rPr>
              <a:t> en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hasta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vino</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hablar</a:t>
            </a:r>
            <a:r>
              <a:rPr lang="en-US" sz="2400" b="1" dirty="0" smtClean="0">
                <a:solidFill>
                  <a:srgbClr val="FF9933"/>
                </a:solidFill>
                <a:effectLst>
                  <a:outerShdw blurRad="38100" dist="38100" dir="2700000" algn="tl">
                    <a:srgbClr val="000000">
                      <a:alpha val="43137"/>
                    </a:srgbClr>
                  </a:outerShdw>
                </a:effectLst>
              </a:rPr>
              <a:t> con El" (34:33)</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chemeClr val="tx1"/>
                </a:solidFill>
              </a:rPr>
              <a:t>Moshe </a:t>
            </a:r>
            <a:r>
              <a:rPr lang="en-US" sz="2400" dirty="0" smtClean="0">
                <a:solidFill>
                  <a:schemeClr val="tx1"/>
                </a:solidFill>
              </a:rPr>
              <a:t>se </a:t>
            </a:r>
            <a:r>
              <a:rPr lang="en-US" sz="2400" dirty="0" err="1" smtClean="0">
                <a:solidFill>
                  <a:schemeClr val="tx1"/>
                </a:solidFill>
              </a:rPr>
              <a:t>puso</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máscara</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evitarle</a:t>
            </a:r>
            <a:r>
              <a:rPr lang="en-US" sz="2400" dirty="0" smtClean="0">
                <a:solidFill>
                  <a:schemeClr val="tx1"/>
                </a:solidFill>
              </a:rPr>
              <a:t> al pueblo judío el </a:t>
            </a:r>
            <a:r>
              <a:rPr lang="en-US" sz="2400" dirty="0" err="1" smtClean="0">
                <a:solidFill>
                  <a:schemeClr val="tx1"/>
                </a:solidFill>
              </a:rPr>
              <a:t>bochorno</a:t>
            </a:r>
            <a:r>
              <a:rPr lang="en-US" sz="2400" dirty="0" smtClean="0">
                <a:solidFill>
                  <a:schemeClr val="tx1"/>
                </a:solidFill>
              </a:rPr>
              <a:t> de no </a:t>
            </a:r>
            <a:r>
              <a:rPr lang="en-US" sz="2400" dirty="0" err="1" smtClean="0">
                <a:solidFill>
                  <a:schemeClr val="tx1"/>
                </a:solidFill>
              </a:rPr>
              <a:t>poder</a:t>
            </a:r>
            <a:r>
              <a:rPr lang="en-US" sz="2400" dirty="0" smtClean="0">
                <a:solidFill>
                  <a:schemeClr val="tx1"/>
                </a:solidFill>
              </a:rPr>
              <a:t> </a:t>
            </a:r>
            <a:r>
              <a:rPr lang="en-US" sz="2400" dirty="0" err="1" smtClean="0">
                <a:solidFill>
                  <a:schemeClr val="tx1"/>
                </a:solidFill>
              </a:rPr>
              <a:t>mirarlo</a:t>
            </a:r>
            <a:r>
              <a:rPr lang="en-US" sz="2400" dirty="0" smtClean="0">
                <a:solidFill>
                  <a:schemeClr val="tx1"/>
                </a:solidFill>
              </a:rPr>
              <a:t>. </a:t>
            </a:r>
          </a:p>
          <a:p>
            <a:pPr lvl="1">
              <a:buFont typeface="Arial" pitchFamily="34" charset="0"/>
              <a:buChar char="•"/>
            </a:pPr>
            <a:r>
              <a:rPr lang="en-US" sz="2400" dirty="0" smtClean="0">
                <a:solidFill>
                  <a:schemeClr val="tx1"/>
                </a:solidFill>
              </a:rPr>
              <a:t>Antes del </a:t>
            </a:r>
            <a:r>
              <a:rPr lang="en-US" sz="2400" dirty="0" err="1" smtClean="0">
                <a:solidFill>
                  <a:schemeClr val="tx1"/>
                </a:solidFill>
              </a:rPr>
              <a:t>pecado</a:t>
            </a:r>
            <a:r>
              <a:rPr lang="en-US" sz="2400" dirty="0" smtClean="0">
                <a:solidFill>
                  <a:schemeClr val="tx1"/>
                </a:solidFill>
              </a:rPr>
              <a:t> del </a:t>
            </a:r>
            <a:r>
              <a:rPr lang="en-US" sz="2400" dirty="0" err="1" smtClean="0">
                <a:solidFill>
                  <a:schemeClr val="tx1"/>
                </a:solidFill>
              </a:rPr>
              <a:t>becerro</a:t>
            </a:r>
            <a:r>
              <a:rPr lang="en-US" sz="2400" dirty="0" smtClean="0">
                <a:solidFill>
                  <a:schemeClr val="tx1"/>
                </a:solidFill>
              </a:rPr>
              <a:t> de </a:t>
            </a:r>
            <a:r>
              <a:rPr lang="en-US" sz="2400" dirty="0" err="1" smtClean="0">
                <a:solidFill>
                  <a:schemeClr val="tx1"/>
                </a:solidFill>
              </a:rPr>
              <a:t>oro</a:t>
            </a:r>
            <a:r>
              <a:rPr lang="en-US" sz="2400" dirty="0" smtClean="0">
                <a:solidFill>
                  <a:schemeClr val="tx1"/>
                </a:solidFill>
              </a:rPr>
              <a:t>, la Torá dice: "la </a:t>
            </a:r>
            <a:r>
              <a:rPr lang="en-US" sz="2400" dirty="0" err="1" smtClean="0">
                <a:solidFill>
                  <a:schemeClr val="tx1"/>
                </a:solidFill>
              </a:rPr>
              <a:t>apariencia</a:t>
            </a:r>
            <a:r>
              <a:rPr lang="en-US" sz="2400" dirty="0" smtClean="0">
                <a:solidFill>
                  <a:schemeClr val="tx1"/>
                </a:solidFill>
              </a:rPr>
              <a:t> de la </a:t>
            </a:r>
            <a:r>
              <a:rPr lang="en-US" sz="2400" dirty="0" err="1" smtClean="0">
                <a:solidFill>
                  <a:schemeClr val="tx1"/>
                </a:solidFill>
              </a:rPr>
              <a:t>gloria</a:t>
            </a:r>
            <a:r>
              <a:rPr lang="en-US" sz="2400" dirty="0" smtClean="0">
                <a:solidFill>
                  <a:schemeClr val="tx1"/>
                </a:solidFill>
              </a:rPr>
              <a:t> de Hashem era </a:t>
            </a:r>
            <a:r>
              <a:rPr lang="en-US" sz="2400" dirty="0" err="1" smtClean="0">
                <a:solidFill>
                  <a:schemeClr val="tx1"/>
                </a:solidFill>
              </a:rPr>
              <a:t>como</a:t>
            </a:r>
            <a:r>
              <a:rPr lang="en-US" sz="2400" dirty="0" smtClean="0">
                <a:solidFill>
                  <a:schemeClr val="tx1"/>
                </a:solidFill>
              </a:rPr>
              <a:t> un </a:t>
            </a:r>
            <a:r>
              <a:rPr lang="en-US" sz="2400" dirty="0" err="1" smtClean="0">
                <a:solidFill>
                  <a:schemeClr val="tx1"/>
                </a:solidFill>
              </a:rPr>
              <a:t>fuego</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consumía</a:t>
            </a:r>
            <a:r>
              <a:rPr lang="en-US" sz="2400" dirty="0" smtClean="0">
                <a:solidFill>
                  <a:schemeClr val="tx1"/>
                </a:solidFill>
              </a:rPr>
              <a:t> ante los </a:t>
            </a:r>
            <a:r>
              <a:rPr lang="en-US" sz="2400" dirty="0" err="1" smtClean="0">
                <a:solidFill>
                  <a:schemeClr val="tx1"/>
                </a:solidFill>
              </a:rPr>
              <a:t>ojos</a:t>
            </a:r>
            <a:r>
              <a:rPr lang="en-US" sz="2400" dirty="0" smtClean="0">
                <a:solidFill>
                  <a:schemeClr val="tx1"/>
                </a:solidFill>
              </a:rPr>
              <a:t> de los </a:t>
            </a:r>
            <a:r>
              <a:rPr lang="en-US" sz="2400" dirty="0" err="1" smtClean="0">
                <a:solidFill>
                  <a:schemeClr val="tx1"/>
                </a:solidFill>
              </a:rPr>
              <a:t>Hijos</a:t>
            </a:r>
            <a:r>
              <a:rPr lang="en-US" sz="2400" dirty="0" smtClean="0">
                <a:solidFill>
                  <a:schemeClr val="tx1"/>
                </a:solidFill>
              </a:rPr>
              <a:t> de Israel</a:t>
            </a:r>
            <a:r>
              <a:rPr lang="en-US" sz="2400" dirty="0" smtClean="0">
                <a:solidFill>
                  <a:schemeClr val="tx1"/>
                </a:solidFill>
              </a:rPr>
              <a:t>". </a:t>
            </a:r>
          </a:p>
          <a:p>
            <a:pPr lvl="1">
              <a:buFont typeface="Arial" pitchFamily="34" charset="0"/>
              <a:buChar char="•"/>
            </a:pPr>
            <a:r>
              <a:rPr lang="en-US" sz="2400" dirty="0" err="1" smtClean="0">
                <a:solidFill>
                  <a:schemeClr val="tx1"/>
                </a:solidFill>
              </a:rPr>
              <a:t>Tras</a:t>
            </a:r>
            <a:r>
              <a:rPr lang="en-US" sz="2400" dirty="0" smtClean="0">
                <a:solidFill>
                  <a:schemeClr val="tx1"/>
                </a:solidFill>
              </a:rPr>
              <a:t> </a:t>
            </a:r>
            <a:r>
              <a:rPr lang="en-US" sz="2400" dirty="0" smtClean="0">
                <a:solidFill>
                  <a:schemeClr val="tx1"/>
                </a:solidFill>
              </a:rPr>
              <a:t>el </a:t>
            </a:r>
            <a:r>
              <a:rPr lang="en-US" sz="2400" dirty="0" err="1" smtClean="0">
                <a:solidFill>
                  <a:schemeClr val="tx1"/>
                </a:solidFill>
              </a:rPr>
              <a:t>pecado</a:t>
            </a:r>
            <a:r>
              <a:rPr lang="en-US" sz="2400" dirty="0" smtClean="0">
                <a:solidFill>
                  <a:schemeClr val="tx1"/>
                </a:solidFill>
              </a:rPr>
              <a:t> del </a:t>
            </a:r>
            <a:r>
              <a:rPr lang="en-US" sz="2400" dirty="0" err="1" smtClean="0">
                <a:solidFill>
                  <a:schemeClr val="tx1"/>
                </a:solidFill>
              </a:rPr>
              <a:t>becerro</a:t>
            </a:r>
            <a:r>
              <a:rPr lang="en-US" sz="2400" dirty="0" smtClean="0">
                <a:solidFill>
                  <a:schemeClr val="tx1"/>
                </a:solidFill>
              </a:rPr>
              <a:t> de </a:t>
            </a:r>
            <a:r>
              <a:rPr lang="en-US" sz="2400" dirty="0" err="1" smtClean="0">
                <a:solidFill>
                  <a:schemeClr val="tx1"/>
                </a:solidFill>
              </a:rPr>
              <a:t>oro</a:t>
            </a:r>
            <a:r>
              <a:rPr lang="en-US" sz="2400" dirty="0" smtClean="0">
                <a:solidFill>
                  <a:schemeClr val="tx1"/>
                </a:solidFill>
              </a:rPr>
              <a:t>, </a:t>
            </a:r>
            <a:r>
              <a:rPr lang="en-US" sz="2400" dirty="0" err="1" smtClean="0">
                <a:solidFill>
                  <a:schemeClr val="tx1"/>
                </a:solidFill>
              </a:rPr>
              <a:t>ni</a:t>
            </a:r>
            <a:r>
              <a:rPr lang="en-US" sz="2400" dirty="0" smtClean="0">
                <a:solidFill>
                  <a:schemeClr val="tx1"/>
                </a:solidFill>
              </a:rPr>
              <a:t> </a:t>
            </a:r>
            <a:r>
              <a:rPr lang="en-US" sz="2400" dirty="0" err="1" smtClean="0">
                <a:solidFill>
                  <a:schemeClr val="tx1"/>
                </a:solidFill>
              </a:rPr>
              <a:t>siquiera</a:t>
            </a:r>
            <a:r>
              <a:rPr lang="en-US" sz="2400" dirty="0" smtClean="0">
                <a:solidFill>
                  <a:schemeClr val="tx1"/>
                </a:solidFill>
              </a:rPr>
              <a:t> </a:t>
            </a:r>
            <a:r>
              <a:rPr lang="en-US" sz="2400" dirty="0" err="1" smtClean="0">
                <a:solidFill>
                  <a:schemeClr val="tx1"/>
                </a:solidFill>
              </a:rPr>
              <a:t>podían</a:t>
            </a:r>
            <a:r>
              <a:rPr lang="en-US" sz="2400" dirty="0" smtClean="0">
                <a:solidFill>
                  <a:schemeClr val="tx1"/>
                </a:solidFill>
              </a:rPr>
              <a:t> </a:t>
            </a:r>
            <a:r>
              <a:rPr lang="en-US" sz="2400" dirty="0" err="1" smtClean="0">
                <a:solidFill>
                  <a:schemeClr val="tx1"/>
                </a:solidFill>
              </a:rPr>
              <a:t>mirar</a:t>
            </a:r>
            <a:r>
              <a:rPr lang="en-US" sz="2400" dirty="0" smtClean="0">
                <a:solidFill>
                  <a:schemeClr val="tx1"/>
                </a:solidFill>
              </a:rPr>
              <a:t> al </a:t>
            </a:r>
            <a:r>
              <a:rPr lang="en-US" sz="2400" dirty="0" err="1" smtClean="0">
                <a:solidFill>
                  <a:schemeClr val="tx1"/>
                </a:solidFill>
              </a:rPr>
              <a:t>profeta</a:t>
            </a:r>
            <a:r>
              <a:rPr lang="en-US" sz="2400" dirty="0" smtClean="0">
                <a:solidFill>
                  <a:schemeClr val="tx1"/>
                </a:solidFill>
              </a:rPr>
              <a:t> de Hashem, Moshe.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Cuando</a:t>
            </a:r>
            <a:r>
              <a:rPr lang="en-US" sz="2400" b="1" dirty="0" smtClean="0">
                <a:solidFill>
                  <a:srgbClr val="FF9933"/>
                </a:solidFill>
                <a:effectLst>
                  <a:outerShdw blurRad="38100" dist="38100" dir="2700000" algn="tl">
                    <a:srgbClr val="000000">
                      <a:alpha val="43137"/>
                    </a:srgbClr>
                  </a:outerShdw>
                </a:effectLst>
              </a:rPr>
              <a:t> los </a:t>
            </a:r>
            <a:r>
              <a:rPr lang="en-US" sz="2400" b="1" dirty="0" err="1" smtClean="0">
                <a:solidFill>
                  <a:srgbClr val="FF9933"/>
                </a:solidFill>
                <a:effectLst>
                  <a:outerShdw blurRad="38100" dist="38100" dir="2700000" algn="tl">
                    <a:srgbClr val="000000">
                      <a:alpha val="43137"/>
                    </a:srgbClr>
                  </a:outerShdw>
                </a:effectLst>
              </a:rPr>
              <a:t>Hijos</a:t>
            </a:r>
            <a:r>
              <a:rPr lang="en-US" sz="2400" b="1" dirty="0" smtClean="0">
                <a:solidFill>
                  <a:srgbClr val="FF9933"/>
                </a:solidFill>
                <a:effectLst>
                  <a:outerShdw blurRad="38100" dist="38100" dir="2700000" algn="tl">
                    <a:srgbClr val="000000">
                      <a:alpha val="43137"/>
                    </a:srgbClr>
                  </a:outerShdw>
                </a:effectLst>
              </a:rPr>
              <a:t> de Israel </a:t>
            </a:r>
            <a:r>
              <a:rPr lang="en-US" sz="2400" b="1" dirty="0" err="1" smtClean="0">
                <a:solidFill>
                  <a:srgbClr val="FF9933"/>
                </a:solidFill>
                <a:effectLst>
                  <a:outerShdw blurRad="38100" dist="38100" dir="2700000" algn="tl">
                    <a:srgbClr val="000000">
                      <a:alpha val="43137"/>
                    </a:srgbClr>
                  </a:outerShdw>
                </a:effectLst>
              </a:rPr>
              <a:t>vieron</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se </a:t>
            </a:r>
            <a:r>
              <a:rPr lang="en-US" sz="2400" b="1" dirty="0" err="1" smtClean="0">
                <a:solidFill>
                  <a:srgbClr val="FF9933"/>
                </a:solidFill>
                <a:effectLst>
                  <a:outerShdw blurRad="38100" dist="38100" dir="2700000" algn="tl">
                    <a:srgbClr val="000000">
                      <a:alpha val="43137"/>
                    </a:srgbClr>
                  </a:outerShdw>
                </a:effectLst>
              </a:rPr>
              <a:t>había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vuelto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radiante</a:t>
            </a:r>
            <a:r>
              <a:rPr lang="en-US" sz="2400" b="1" dirty="0" smtClean="0">
                <a:solidFill>
                  <a:srgbClr val="FF9933"/>
                </a:solidFill>
                <a:effectLst>
                  <a:outerShdw blurRad="38100" dist="38100" dir="2700000" algn="tl">
                    <a:srgbClr val="000000">
                      <a:alpha val="43137"/>
                    </a:srgbClr>
                  </a:outerShdw>
                </a:effectLst>
              </a:rPr>
              <a:t>, Moshe se </a:t>
            </a:r>
            <a:r>
              <a:rPr lang="en-US" sz="2400" b="1" dirty="0" err="1" smtClean="0">
                <a:solidFill>
                  <a:srgbClr val="FF9933"/>
                </a:solidFill>
                <a:effectLst>
                  <a:outerShdw blurRad="38100" dist="38100" dir="2700000" algn="tl">
                    <a:srgbClr val="000000">
                      <a:alpha val="43137"/>
                    </a:srgbClr>
                  </a:outerShdw>
                </a:effectLst>
              </a:rPr>
              <a:t>volvió</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colocar</a:t>
            </a:r>
            <a:r>
              <a:rPr lang="en-US" sz="2400" b="1" dirty="0" smtClean="0">
                <a:solidFill>
                  <a:srgbClr val="FF9933"/>
                </a:solidFill>
                <a:effectLst>
                  <a:outerShdw blurRad="38100" dist="38100" dir="2700000" algn="tl">
                    <a:srgbClr val="000000">
                      <a:alpha val="43137"/>
                    </a:srgbClr>
                  </a:outerShdw>
                </a:effectLst>
              </a:rPr>
              <a:t> la </a:t>
            </a:r>
            <a:r>
              <a:rPr lang="en-US" sz="2400" b="1" dirty="0" err="1" smtClean="0">
                <a:solidFill>
                  <a:srgbClr val="FF9933"/>
                </a:solidFill>
                <a:effectLst>
                  <a:outerShdw blurRad="38100" dist="38100" dir="2700000" algn="tl">
                    <a:srgbClr val="000000">
                      <a:alpha val="43137"/>
                    </a:srgbClr>
                  </a:outerShdw>
                </a:effectLst>
              </a:rPr>
              <a:t>máscara</a:t>
            </a:r>
            <a:r>
              <a:rPr lang="en-US" sz="2400" b="1" dirty="0" smtClean="0">
                <a:solidFill>
                  <a:srgbClr val="FF9933"/>
                </a:solidFill>
                <a:effectLst>
                  <a:outerShdw blurRad="38100" dist="38100" dir="2700000" algn="tl">
                    <a:srgbClr val="000000">
                      <a:alpha val="43137"/>
                    </a:srgbClr>
                  </a:outerShdw>
                </a:effectLst>
              </a:rPr>
              <a:t> en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hasta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vino</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hablar</a:t>
            </a:r>
            <a:r>
              <a:rPr lang="en-US" sz="2400" b="1" dirty="0" smtClean="0">
                <a:solidFill>
                  <a:srgbClr val="FF9933"/>
                </a:solidFill>
                <a:effectLst>
                  <a:outerShdw blurRad="38100" dist="38100" dir="2700000" algn="tl">
                    <a:srgbClr val="000000">
                      <a:alpha val="43137"/>
                    </a:srgbClr>
                  </a:outerShdw>
                </a:effectLst>
              </a:rPr>
              <a:t> con El" (34:33)</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n-US" sz="2400" dirty="0" smtClean="0">
              <a:solidFill>
                <a:schemeClr val="tx1"/>
              </a:solidFill>
            </a:endParaRPr>
          </a:p>
          <a:p>
            <a:pPr lvl="1">
              <a:buFont typeface="Arial" pitchFamily="34" charset="0"/>
              <a:buChar char="•"/>
            </a:pPr>
            <a:r>
              <a:rPr lang="en-US" sz="2400" dirty="0" smtClean="0">
                <a:solidFill>
                  <a:schemeClr val="tx1"/>
                </a:solidFill>
              </a:rPr>
              <a:t>Tal </a:t>
            </a:r>
            <a:r>
              <a:rPr lang="en-US" sz="2400" dirty="0" smtClean="0">
                <a:solidFill>
                  <a:schemeClr val="tx1"/>
                </a:solidFill>
              </a:rPr>
              <a:t>es el </a:t>
            </a:r>
            <a:r>
              <a:rPr lang="en-US" sz="2400" dirty="0" err="1" smtClean="0">
                <a:solidFill>
                  <a:schemeClr val="tx1"/>
                </a:solidFill>
              </a:rPr>
              <a:t>poder</a:t>
            </a:r>
            <a:r>
              <a:rPr lang="en-US" sz="2400" dirty="0" smtClean="0">
                <a:solidFill>
                  <a:schemeClr val="tx1"/>
                </a:solidFill>
              </a:rPr>
              <a:t> del mal. </a:t>
            </a:r>
          </a:p>
          <a:p>
            <a:pPr lvl="1">
              <a:buFont typeface="Arial" pitchFamily="34" charset="0"/>
              <a:buChar char="•"/>
            </a:pPr>
            <a:r>
              <a:rPr lang="en-US" sz="2400" dirty="0" smtClean="0">
                <a:solidFill>
                  <a:schemeClr val="tx1"/>
                </a:solidFill>
              </a:rPr>
              <a:t>Al </a:t>
            </a:r>
            <a:r>
              <a:rPr lang="en-US" sz="2400" dirty="0" err="1" smtClean="0">
                <a:solidFill>
                  <a:schemeClr val="tx1"/>
                </a:solidFill>
              </a:rPr>
              <a:t>transgredir</a:t>
            </a:r>
            <a:r>
              <a:rPr lang="en-US" sz="2400" dirty="0" smtClean="0">
                <a:solidFill>
                  <a:schemeClr val="tx1"/>
                </a:solidFill>
              </a:rPr>
              <a:t> la </a:t>
            </a:r>
            <a:r>
              <a:rPr lang="en-US" sz="2400" dirty="0" err="1" smtClean="0">
                <a:solidFill>
                  <a:schemeClr val="tx1"/>
                </a:solidFill>
              </a:rPr>
              <a:t>voluntad</a:t>
            </a:r>
            <a:r>
              <a:rPr lang="en-US" sz="2400" dirty="0" smtClean="0">
                <a:solidFill>
                  <a:schemeClr val="tx1"/>
                </a:solidFill>
              </a:rPr>
              <a:t> de Hashem, </a:t>
            </a:r>
            <a:r>
              <a:rPr lang="en-US" sz="2400" dirty="0" err="1" smtClean="0">
                <a:solidFill>
                  <a:schemeClr val="tx1"/>
                </a:solidFill>
              </a:rPr>
              <a:t>estamos</a:t>
            </a:r>
            <a:r>
              <a:rPr lang="en-US" sz="2400" dirty="0" smtClean="0">
                <a:solidFill>
                  <a:schemeClr val="tx1"/>
                </a:solidFill>
              </a:rPr>
              <a:t> </a:t>
            </a:r>
            <a:r>
              <a:rPr lang="en-US" sz="2400" dirty="0" err="1" smtClean="0">
                <a:solidFill>
                  <a:schemeClr val="tx1"/>
                </a:solidFill>
              </a:rPr>
              <a:t>embarrando</a:t>
            </a:r>
            <a:r>
              <a:rPr lang="en-US" sz="2400" dirty="0" smtClean="0">
                <a:solidFill>
                  <a:schemeClr val="tx1"/>
                </a:solidFill>
              </a:rPr>
              <a:t> las </a:t>
            </a:r>
            <a:r>
              <a:rPr lang="en-US" sz="2400" dirty="0" err="1" smtClean="0">
                <a:solidFill>
                  <a:schemeClr val="tx1"/>
                </a:solidFill>
              </a:rPr>
              <a:t>ventanas</a:t>
            </a:r>
            <a:r>
              <a:rPr lang="en-US" sz="2400" dirty="0" smtClean="0">
                <a:solidFill>
                  <a:schemeClr val="tx1"/>
                </a:solidFill>
              </a:rPr>
              <a:t> de </a:t>
            </a:r>
            <a:r>
              <a:rPr lang="en-US" sz="2400" dirty="0" err="1" smtClean="0">
                <a:solidFill>
                  <a:schemeClr val="tx1"/>
                </a:solidFill>
              </a:rPr>
              <a:t>nuestra</a:t>
            </a:r>
            <a:r>
              <a:rPr lang="en-US" sz="2400" dirty="0" smtClean="0">
                <a:solidFill>
                  <a:schemeClr val="tx1"/>
                </a:solidFill>
              </a:rPr>
              <a:t> alma, de </a:t>
            </a:r>
            <a:r>
              <a:rPr lang="en-US" sz="2400" dirty="0" err="1" smtClean="0">
                <a:solidFill>
                  <a:schemeClr val="tx1"/>
                </a:solidFill>
              </a:rPr>
              <a:t>modo</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no </a:t>
            </a:r>
            <a:r>
              <a:rPr lang="en-US" sz="2400" dirty="0" err="1" smtClean="0">
                <a:solidFill>
                  <a:schemeClr val="tx1"/>
                </a:solidFill>
              </a:rPr>
              <a:t>puede</a:t>
            </a:r>
            <a:r>
              <a:rPr lang="en-US" sz="2400" dirty="0" smtClean="0">
                <a:solidFill>
                  <a:schemeClr val="tx1"/>
                </a:solidFill>
              </a:rPr>
              <a:t> </a:t>
            </a:r>
            <a:r>
              <a:rPr lang="en-US" sz="2400" dirty="0" err="1" smtClean="0">
                <a:solidFill>
                  <a:schemeClr val="tx1"/>
                </a:solidFill>
              </a:rPr>
              <a:t>entrar</a:t>
            </a:r>
            <a:r>
              <a:rPr lang="en-US" sz="2400" dirty="0" smtClean="0">
                <a:solidFill>
                  <a:schemeClr val="tx1"/>
                </a:solidFill>
              </a:rPr>
              <a:t> la </a:t>
            </a:r>
            <a:r>
              <a:rPr lang="en-US" sz="2400" dirty="0" err="1" smtClean="0">
                <a:solidFill>
                  <a:schemeClr val="tx1"/>
                </a:solidFill>
              </a:rPr>
              <a:t>luz</a:t>
            </a:r>
            <a:r>
              <a:rPr lang="en-US" sz="2400" dirty="0" smtClean="0">
                <a:solidFill>
                  <a:schemeClr val="tx1"/>
                </a:solidFill>
              </a:rPr>
              <a:t>. </a:t>
            </a:r>
            <a:endParaRPr lang="en-US" sz="2400" dirty="0" smtClean="0">
              <a:solidFill>
                <a:schemeClr val="tx1"/>
              </a:solidFill>
            </a:endParaRPr>
          </a:p>
          <a:p>
            <a:pPr lvl="1">
              <a:buFont typeface="Arial" pitchFamily="34" charset="0"/>
              <a:buChar char="•"/>
            </a:pPr>
            <a:r>
              <a:rPr lang="en-US" sz="2400" dirty="0" err="1" smtClean="0">
                <a:solidFill>
                  <a:schemeClr val="tx1"/>
                </a:solidFill>
              </a:rPr>
              <a:t>Nos</a:t>
            </a:r>
            <a:r>
              <a:rPr lang="en-US" sz="2400" dirty="0" smtClean="0">
                <a:solidFill>
                  <a:schemeClr val="tx1"/>
                </a:solidFill>
              </a:rPr>
              <a:t> </a:t>
            </a:r>
            <a:r>
              <a:rPr lang="en-US" sz="2400" dirty="0" err="1" smtClean="0">
                <a:solidFill>
                  <a:schemeClr val="tx1"/>
                </a:solidFill>
              </a:rPr>
              <a:t>tenemos</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poner</a:t>
            </a:r>
            <a:r>
              <a:rPr lang="en-US" sz="2400" dirty="0" smtClean="0">
                <a:solidFill>
                  <a:schemeClr val="tx1"/>
                </a:solidFill>
              </a:rPr>
              <a:t> </a:t>
            </a:r>
            <a:r>
              <a:rPr lang="en-US" sz="2400" dirty="0" err="1" smtClean="0">
                <a:solidFill>
                  <a:schemeClr val="tx1"/>
                </a:solidFill>
              </a:rPr>
              <a:t>anteojos</a:t>
            </a:r>
            <a:r>
              <a:rPr lang="en-US" sz="2400" dirty="0" smtClean="0">
                <a:solidFill>
                  <a:schemeClr val="tx1"/>
                </a:solidFill>
              </a:rPr>
              <a:t> </a:t>
            </a:r>
            <a:r>
              <a:rPr lang="en-US" sz="2400" dirty="0" err="1" smtClean="0">
                <a:solidFill>
                  <a:schemeClr val="tx1"/>
                </a:solidFill>
              </a:rPr>
              <a:t>espirituales</a:t>
            </a:r>
            <a:r>
              <a:rPr lang="en-US" sz="2400" dirty="0" smtClean="0">
                <a:solidFill>
                  <a:schemeClr val="tx1"/>
                </a:solidFill>
              </a:rPr>
              <a:t>, </a:t>
            </a:r>
            <a:r>
              <a:rPr lang="en-US" sz="2400" dirty="0" err="1" smtClean="0">
                <a:solidFill>
                  <a:schemeClr val="tx1"/>
                </a:solidFill>
              </a:rPr>
              <a:t>porque</a:t>
            </a:r>
            <a:r>
              <a:rPr lang="en-US" sz="2400" dirty="0" smtClean="0">
                <a:solidFill>
                  <a:schemeClr val="tx1"/>
                </a:solidFill>
              </a:rPr>
              <a:t> </a:t>
            </a:r>
            <a:r>
              <a:rPr lang="en-US" sz="2400" dirty="0" err="1" smtClean="0">
                <a:solidFill>
                  <a:schemeClr val="tx1"/>
                </a:solidFill>
              </a:rPr>
              <a:t>nuestras</a:t>
            </a:r>
            <a:r>
              <a:rPr lang="en-US" sz="2400" dirty="0" smtClean="0">
                <a:solidFill>
                  <a:schemeClr val="tx1"/>
                </a:solidFill>
              </a:rPr>
              <a:t> </a:t>
            </a:r>
            <a:r>
              <a:rPr lang="en-US" sz="2400" dirty="0" err="1" smtClean="0">
                <a:solidFill>
                  <a:schemeClr val="tx1"/>
                </a:solidFill>
              </a:rPr>
              <a:t>almas</a:t>
            </a:r>
            <a:r>
              <a:rPr lang="en-US" sz="2400" dirty="0" smtClean="0">
                <a:solidFill>
                  <a:schemeClr val="tx1"/>
                </a:solidFill>
              </a:rPr>
              <a:t> </a:t>
            </a:r>
            <a:r>
              <a:rPr lang="en-US" sz="2400" dirty="0" err="1" smtClean="0">
                <a:solidFill>
                  <a:schemeClr val="tx1"/>
                </a:solidFill>
              </a:rPr>
              <a:t>ya</a:t>
            </a:r>
            <a:r>
              <a:rPr lang="en-US" sz="2400" dirty="0" smtClean="0">
                <a:solidFill>
                  <a:schemeClr val="tx1"/>
                </a:solidFill>
              </a:rPr>
              <a:t> no son </a:t>
            </a:r>
            <a:r>
              <a:rPr lang="en-US" sz="2400" dirty="0" err="1" smtClean="0">
                <a:solidFill>
                  <a:schemeClr val="tx1"/>
                </a:solidFill>
              </a:rPr>
              <a:t>capaces</a:t>
            </a:r>
            <a:r>
              <a:rPr lang="en-US" sz="2400" dirty="0" smtClean="0">
                <a:solidFill>
                  <a:schemeClr val="tx1"/>
                </a:solidFill>
              </a:rPr>
              <a:t> de </a:t>
            </a:r>
            <a:r>
              <a:rPr lang="en-US" sz="2400" dirty="0" err="1" smtClean="0">
                <a:solidFill>
                  <a:schemeClr val="tx1"/>
                </a:solidFill>
              </a:rPr>
              <a:t>tolerar</a:t>
            </a:r>
            <a:r>
              <a:rPr lang="en-US" sz="2400" dirty="0" smtClean="0">
                <a:solidFill>
                  <a:schemeClr val="tx1"/>
                </a:solidFill>
              </a:rPr>
              <a:t> la </a:t>
            </a:r>
            <a:r>
              <a:rPr lang="en-US" sz="2400" dirty="0" err="1" smtClean="0">
                <a:solidFill>
                  <a:schemeClr val="tx1"/>
                </a:solidFill>
              </a:rPr>
              <a:t>luz</a:t>
            </a:r>
            <a:r>
              <a:rPr lang="en-US" sz="2400" dirty="0" smtClean="0">
                <a:solidFill>
                  <a:schemeClr val="tx1"/>
                </a:solidFill>
              </a:rPr>
              <a:t>. </a:t>
            </a:r>
          </a:p>
          <a:p>
            <a:pPr lvl="2">
              <a:buFont typeface="Arial" pitchFamily="34" charset="0"/>
              <a:buChar char="•"/>
            </a:pPr>
            <a:r>
              <a:rPr lang="en-US" sz="2400" dirty="0" smtClean="0">
                <a:solidFill>
                  <a:schemeClr val="tx1"/>
                </a:solidFill>
              </a:rPr>
              <a:t> </a:t>
            </a:r>
            <a:r>
              <a:rPr lang="en-US" dirty="0" err="1" smtClean="0">
                <a:solidFill>
                  <a:schemeClr val="tx1"/>
                </a:solidFill>
              </a:rPr>
              <a:t>Rashi</a:t>
            </a:r>
            <a:r>
              <a:rPr lang="en-US" dirty="0" smtClean="0">
                <a:solidFill>
                  <a:schemeClr val="tx1"/>
                </a:solidFill>
              </a:rPr>
              <a:t>, </a:t>
            </a:r>
            <a:r>
              <a:rPr lang="en-US" dirty="0" err="1" smtClean="0">
                <a:solidFill>
                  <a:schemeClr val="tx1"/>
                </a:solidFill>
              </a:rPr>
              <a:t>Be'er</a:t>
            </a:r>
            <a:r>
              <a:rPr lang="en-US" dirty="0" smtClean="0">
                <a:solidFill>
                  <a:schemeClr val="tx1"/>
                </a:solidFill>
              </a:rPr>
              <a:t> Moshe, Jumash Artscroll</a:t>
            </a:r>
            <a:endParaRPr lang="en-U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Cuando</a:t>
            </a:r>
            <a:r>
              <a:rPr lang="en-US" sz="2400" b="1" dirty="0" smtClean="0">
                <a:solidFill>
                  <a:srgbClr val="FF9933"/>
                </a:solidFill>
                <a:effectLst>
                  <a:outerShdw blurRad="38100" dist="38100" dir="2700000" algn="tl">
                    <a:srgbClr val="000000">
                      <a:alpha val="43137"/>
                    </a:srgbClr>
                  </a:outerShdw>
                </a:effectLst>
              </a:rPr>
              <a:t> los </a:t>
            </a:r>
            <a:r>
              <a:rPr lang="en-US" sz="2400" b="1" dirty="0" err="1" smtClean="0">
                <a:solidFill>
                  <a:srgbClr val="FF9933"/>
                </a:solidFill>
                <a:effectLst>
                  <a:outerShdw blurRad="38100" dist="38100" dir="2700000" algn="tl">
                    <a:srgbClr val="000000">
                      <a:alpha val="43137"/>
                    </a:srgbClr>
                  </a:outerShdw>
                </a:effectLst>
              </a:rPr>
              <a:t>Hijos</a:t>
            </a:r>
            <a:r>
              <a:rPr lang="en-US" sz="2400" b="1" dirty="0" smtClean="0">
                <a:solidFill>
                  <a:srgbClr val="FF9933"/>
                </a:solidFill>
                <a:effectLst>
                  <a:outerShdw blurRad="38100" dist="38100" dir="2700000" algn="tl">
                    <a:srgbClr val="000000">
                      <a:alpha val="43137"/>
                    </a:srgbClr>
                  </a:outerShdw>
                </a:effectLst>
              </a:rPr>
              <a:t> de Israel </a:t>
            </a:r>
            <a:r>
              <a:rPr lang="en-US" sz="2400" b="1" dirty="0" err="1" smtClean="0">
                <a:solidFill>
                  <a:srgbClr val="FF9933"/>
                </a:solidFill>
                <a:effectLst>
                  <a:outerShdw blurRad="38100" dist="38100" dir="2700000" algn="tl">
                    <a:srgbClr val="000000">
                      <a:alpha val="43137"/>
                    </a:srgbClr>
                  </a:outerShdw>
                </a:effectLst>
              </a:rPr>
              <a:t>vieron</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se </a:t>
            </a:r>
            <a:r>
              <a:rPr lang="en-US" sz="2400" b="1" dirty="0" err="1" smtClean="0">
                <a:solidFill>
                  <a:srgbClr val="FF9933"/>
                </a:solidFill>
                <a:effectLst>
                  <a:outerShdw blurRad="38100" dist="38100" dir="2700000" algn="tl">
                    <a:srgbClr val="000000">
                      <a:alpha val="43137"/>
                    </a:srgbClr>
                  </a:outerShdw>
                </a:effectLst>
              </a:rPr>
              <a:t>había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vuelto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radiante</a:t>
            </a:r>
            <a:r>
              <a:rPr lang="en-US" sz="2400" b="1" dirty="0" smtClean="0">
                <a:solidFill>
                  <a:srgbClr val="FF9933"/>
                </a:solidFill>
                <a:effectLst>
                  <a:outerShdw blurRad="38100" dist="38100" dir="2700000" algn="tl">
                    <a:srgbClr val="000000">
                      <a:alpha val="43137"/>
                    </a:srgbClr>
                  </a:outerShdw>
                </a:effectLst>
              </a:rPr>
              <a:t>, Moshe se </a:t>
            </a:r>
            <a:r>
              <a:rPr lang="en-US" sz="2400" b="1" dirty="0" err="1" smtClean="0">
                <a:solidFill>
                  <a:srgbClr val="FF9933"/>
                </a:solidFill>
                <a:effectLst>
                  <a:outerShdw blurRad="38100" dist="38100" dir="2700000" algn="tl">
                    <a:srgbClr val="000000">
                      <a:alpha val="43137"/>
                    </a:srgbClr>
                  </a:outerShdw>
                </a:effectLst>
              </a:rPr>
              <a:t>volvió</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colocar</a:t>
            </a:r>
            <a:r>
              <a:rPr lang="en-US" sz="2400" b="1" dirty="0" smtClean="0">
                <a:solidFill>
                  <a:srgbClr val="FF9933"/>
                </a:solidFill>
                <a:effectLst>
                  <a:outerShdw blurRad="38100" dist="38100" dir="2700000" algn="tl">
                    <a:srgbClr val="000000">
                      <a:alpha val="43137"/>
                    </a:srgbClr>
                  </a:outerShdw>
                </a:effectLst>
              </a:rPr>
              <a:t> la </a:t>
            </a:r>
            <a:r>
              <a:rPr lang="en-US" sz="2400" b="1" dirty="0" err="1" smtClean="0">
                <a:solidFill>
                  <a:srgbClr val="FF9933"/>
                </a:solidFill>
                <a:effectLst>
                  <a:outerShdw blurRad="38100" dist="38100" dir="2700000" algn="tl">
                    <a:srgbClr val="000000">
                      <a:alpha val="43137"/>
                    </a:srgbClr>
                  </a:outerShdw>
                </a:effectLst>
              </a:rPr>
              <a:t>máscara</a:t>
            </a:r>
            <a:r>
              <a:rPr lang="en-US" sz="2400" b="1" dirty="0" smtClean="0">
                <a:solidFill>
                  <a:srgbClr val="FF9933"/>
                </a:solidFill>
                <a:effectLst>
                  <a:outerShdw blurRad="38100" dist="38100" dir="2700000" algn="tl">
                    <a:srgbClr val="000000">
                      <a:alpha val="43137"/>
                    </a:srgbClr>
                  </a:outerShdw>
                </a:effectLst>
              </a:rPr>
              <a:t> en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hasta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vino</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hablar</a:t>
            </a:r>
            <a:r>
              <a:rPr lang="en-US" sz="2400" b="1" dirty="0" smtClean="0">
                <a:solidFill>
                  <a:srgbClr val="FF9933"/>
                </a:solidFill>
                <a:effectLst>
                  <a:outerShdw blurRad="38100" dist="38100" dir="2700000" algn="tl">
                    <a:srgbClr val="000000">
                      <a:alpha val="43137"/>
                    </a:srgbClr>
                  </a:outerShdw>
                </a:effectLst>
              </a:rPr>
              <a:t> con El" (34:33)</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n-US" sz="2400" dirty="0" smtClean="0">
              <a:solidFill>
                <a:schemeClr val="tx1"/>
              </a:solidFill>
            </a:endParaRPr>
          </a:p>
          <a:p>
            <a:pPr lvl="1">
              <a:buFont typeface="Arial" pitchFamily="34" charset="0"/>
              <a:buChar char="•"/>
            </a:pPr>
            <a:r>
              <a:rPr lang="es-CO" sz="2400" dirty="0" smtClean="0">
                <a:solidFill>
                  <a:schemeClr val="tx1"/>
                </a:solidFill>
              </a:rPr>
              <a:t>Pregunta: Por qué el rostro de Moisés no brillaba cuando bajó la primera vez del Monte y sí lo hace la segunda?</a:t>
            </a:r>
          </a:p>
          <a:p>
            <a:pPr lvl="1">
              <a:buFont typeface="Arial" pitchFamily="34" charset="0"/>
              <a:buChar char="•"/>
            </a:pPr>
            <a:r>
              <a:rPr lang="es-CO" sz="2400" dirty="0" smtClean="0">
                <a:solidFill>
                  <a:schemeClr val="tx1"/>
                </a:solidFill>
              </a:rPr>
              <a:t>Durante la primera experiencia todo el pueblo de Israel se gozó con las señales, truenos, relámpagos, sonidos, luces, la Gloria de Dios brillaba desde el Monte </a:t>
            </a:r>
            <a:endParaRPr lang="en-U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Cuando</a:t>
            </a:r>
            <a:r>
              <a:rPr lang="en-US" sz="2400" b="1" dirty="0" smtClean="0">
                <a:solidFill>
                  <a:srgbClr val="FF9933"/>
                </a:solidFill>
                <a:effectLst>
                  <a:outerShdw blurRad="38100" dist="38100" dir="2700000" algn="tl">
                    <a:srgbClr val="000000">
                      <a:alpha val="43137"/>
                    </a:srgbClr>
                  </a:outerShdw>
                </a:effectLst>
              </a:rPr>
              <a:t> los </a:t>
            </a:r>
            <a:r>
              <a:rPr lang="en-US" sz="2400" b="1" dirty="0" err="1" smtClean="0">
                <a:solidFill>
                  <a:srgbClr val="FF9933"/>
                </a:solidFill>
                <a:effectLst>
                  <a:outerShdw blurRad="38100" dist="38100" dir="2700000" algn="tl">
                    <a:srgbClr val="000000">
                      <a:alpha val="43137"/>
                    </a:srgbClr>
                  </a:outerShdw>
                </a:effectLst>
              </a:rPr>
              <a:t>Hijos</a:t>
            </a:r>
            <a:r>
              <a:rPr lang="en-US" sz="2400" b="1" dirty="0" smtClean="0">
                <a:solidFill>
                  <a:srgbClr val="FF9933"/>
                </a:solidFill>
                <a:effectLst>
                  <a:outerShdw blurRad="38100" dist="38100" dir="2700000" algn="tl">
                    <a:srgbClr val="000000">
                      <a:alpha val="43137"/>
                    </a:srgbClr>
                  </a:outerShdw>
                </a:effectLst>
              </a:rPr>
              <a:t> de Israel </a:t>
            </a:r>
            <a:r>
              <a:rPr lang="en-US" sz="2400" b="1" dirty="0" err="1" smtClean="0">
                <a:solidFill>
                  <a:srgbClr val="FF9933"/>
                </a:solidFill>
                <a:effectLst>
                  <a:outerShdw blurRad="38100" dist="38100" dir="2700000" algn="tl">
                    <a:srgbClr val="000000">
                      <a:alpha val="43137"/>
                    </a:srgbClr>
                  </a:outerShdw>
                </a:effectLst>
              </a:rPr>
              <a:t>vieron</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de Moshe se </a:t>
            </a:r>
            <a:r>
              <a:rPr lang="en-US" sz="2400" b="1" dirty="0" err="1" smtClean="0">
                <a:solidFill>
                  <a:srgbClr val="FF9933"/>
                </a:solidFill>
                <a:effectLst>
                  <a:outerShdw blurRad="38100" dist="38100" dir="2700000" algn="tl">
                    <a:srgbClr val="000000">
                      <a:alpha val="43137"/>
                    </a:srgbClr>
                  </a:outerShdw>
                </a:effectLst>
              </a:rPr>
              <a:t>había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vuelto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radiante</a:t>
            </a:r>
            <a:r>
              <a:rPr lang="en-US" sz="2400" b="1" dirty="0" smtClean="0">
                <a:solidFill>
                  <a:srgbClr val="FF9933"/>
                </a:solidFill>
                <a:effectLst>
                  <a:outerShdw blurRad="38100" dist="38100" dir="2700000" algn="tl">
                    <a:srgbClr val="000000">
                      <a:alpha val="43137"/>
                    </a:srgbClr>
                  </a:outerShdw>
                </a:effectLst>
              </a:rPr>
              <a:t>, Moshe se </a:t>
            </a:r>
            <a:r>
              <a:rPr lang="en-US" sz="2400" b="1" dirty="0" err="1" smtClean="0">
                <a:solidFill>
                  <a:srgbClr val="FF9933"/>
                </a:solidFill>
                <a:effectLst>
                  <a:outerShdw blurRad="38100" dist="38100" dir="2700000" algn="tl">
                    <a:srgbClr val="000000">
                      <a:alpha val="43137"/>
                    </a:srgbClr>
                  </a:outerShdw>
                </a:effectLst>
              </a:rPr>
              <a:t>volvió</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colocar</a:t>
            </a:r>
            <a:r>
              <a:rPr lang="en-US" sz="2400" b="1" dirty="0" smtClean="0">
                <a:solidFill>
                  <a:srgbClr val="FF9933"/>
                </a:solidFill>
                <a:effectLst>
                  <a:outerShdw blurRad="38100" dist="38100" dir="2700000" algn="tl">
                    <a:srgbClr val="000000">
                      <a:alpha val="43137"/>
                    </a:srgbClr>
                  </a:outerShdw>
                </a:effectLst>
              </a:rPr>
              <a:t> la </a:t>
            </a:r>
            <a:r>
              <a:rPr lang="en-US" sz="2400" b="1" dirty="0" err="1" smtClean="0">
                <a:solidFill>
                  <a:srgbClr val="FF9933"/>
                </a:solidFill>
                <a:effectLst>
                  <a:outerShdw blurRad="38100" dist="38100" dir="2700000" algn="tl">
                    <a:srgbClr val="000000">
                      <a:alpha val="43137"/>
                    </a:srgbClr>
                  </a:outerShdw>
                </a:effectLst>
              </a:rPr>
              <a:t>máscara</a:t>
            </a:r>
            <a:r>
              <a:rPr lang="en-US" sz="2400" b="1" dirty="0" smtClean="0">
                <a:solidFill>
                  <a:srgbClr val="FF9933"/>
                </a:solidFill>
                <a:effectLst>
                  <a:outerShdw blurRad="38100" dist="38100" dir="2700000" algn="tl">
                    <a:srgbClr val="000000">
                      <a:alpha val="43137"/>
                    </a:srgbClr>
                  </a:outerShdw>
                </a:effectLst>
              </a:rPr>
              <a:t> en el </a:t>
            </a:r>
            <a:r>
              <a:rPr lang="en-US" sz="2400" b="1" dirty="0" err="1" smtClean="0">
                <a:solidFill>
                  <a:srgbClr val="FF9933"/>
                </a:solidFill>
                <a:effectLst>
                  <a:outerShdw blurRad="38100" dist="38100" dir="2700000" algn="tl">
                    <a:srgbClr val="000000">
                      <a:alpha val="43137"/>
                    </a:srgbClr>
                  </a:outerShdw>
                </a:effectLst>
              </a:rPr>
              <a:t>rostro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hasta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que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vino</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hablar</a:t>
            </a:r>
            <a:r>
              <a:rPr lang="en-US" sz="2400" b="1" dirty="0" smtClean="0">
                <a:solidFill>
                  <a:srgbClr val="FF9933"/>
                </a:solidFill>
                <a:effectLst>
                  <a:outerShdw blurRad="38100" dist="38100" dir="2700000" algn="tl">
                    <a:srgbClr val="000000">
                      <a:alpha val="43137"/>
                    </a:srgbClr>
                  </a:outerShdw>
                </a:effectLst>
              </a:rPr>
              <a:t> con El" (34:33)</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n-US" sz="2400" dirty="0" smtClean="0">
              <a:solidFill>
                <a:schemeClr val="tx1"/>
              </a:solidFill>
            </a:endParaRPr>
          </a:p>
          <a:p>
            <a:pPr lvl="1">
              <a:buFont typeface="Arial" pitchFamily="34" charset="0"/>
              <a:buChar char="•"/>
            </a:pPr>
            <a:r>
              <a:rPr lang="es-CO" sz="2400" dirty="0" smtClean="0">
                <a:solidFill>
                  <a:schemeClr val="tx1"/>
                </a:solidFill>
              </a:rPr>
              <a:t>La segunda vez, solo el rostro de Moisés brillaba porque el evento ya no contó con la presencia de Am Israel, fue una cita privada debido al pecado del </a:t>
            </a:r>
            <a:r>
              <a:rPr lang="es-CO" sz="2400" dirty="0" err="1" smtClean="0">
                <a:solidFill>
                  <a:schemeClr val="tx1"/>
                </a:solidFill>
              </a:rPr>
              <a:t>Egel</a:t>
            </a:r>
            <a:r>
              <a:rPr lang="es-CO" sz="2400" dirty="0" smtClean="0">
                <a:solidFill>
                  <a:schemeClr val="tx1"/>
                </a:solidFill>
              </a:rPr>
              <a:t>. De esa manera comprenderían no en los eventos extraordinarios, sino en que Dios realmente estaba hablando con Moisés y sus palabras venían directamente de la boca de Hashem. ** 29 Resplandecía…</a:t>
            </a:r>
            <a:endParaRPr lang="en-U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endParaRPr lang="es-CO" sz="2400" b="1" dirty="0">
              <a:solidFill>
                <a:srgbClr val="FF9933"/>
              </a:solidFill>
              <a:effectLst>
                <a:outerShdw blurRad="38100" dist="38100" dir="2700000" algn="tl">
                  <a:srgbClr val="000000">
                    <a:alpha val="43137"/>
                  </a:srgbClr>
                </a:outerShdw>
              </a:effectLst>
              <a:ea typeface="MS Gothic" charset="-128"/>
            </a:endParaRPr>
          </a:p>
          <a:p>
            <a:r>
              <a:rPr lang="pt-PT" sz="2400" b="1" i="1" dirty="0" smtClean="0">
                <a:solidFill>
                  <a:srgbClr val="FF9933"/>
                </a:solidFill>
                <a:effectLst>
                  <a:outerShdw blurRad="38100" dist="38100" dir="2700000" algn="tl">
                    <a:srgbClr val="000000">
                      <a:alpha val="43137"/>
                    </a:srgbClr>
                  </a:outerShdw>
                </a:effectLst>
              </a:rPr>
              <a:t>Yejezquel  36: 16 - 38</a:t>
            </a:r>
            <a:endParaRPr lang="pt-PT" sz="2400" b="1" dirty="0" smtClean="0">
              <a:solidFill>
                <a:srgbClr val="FF9933"/>
              </a:solidFill>
              <a:effectLst>
                <a:outerShdw blurRad="38100" dist="38100" dir="2700000" algn="tl">
                  <a:srgbClr val="000000">
                    <a:alpha val="43137"/>
                  </a:srgbClr>
                </a:outerShdw>
              </a:effectLst>
            </a:endParaRPr>
          </a:p>
          <a:p>
            <a:pPr lvl="1"/>
            <a:r>
              <a:rPr lang="en-US" sz="2400" dirty="0" smtClean="0">
                <a:solidFill>
                  <a:schemeClr val="tx1"/>
                </a:solidFill>
              </a:rPr>
              <a:t>Uno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desea</a:t>
            </a:r>
            <a:r>
              <a:rPr lang="en-US" sz="2400" dirty="0" smtClean="0">
                <a:solidFill>
                  <a:schemeClr val="tx1"/>
                </a:solidFill>
              </a:rPr>
              <a:t> </a:t>
            </a:r>
            <a:r>
              <a:rPr lang="en-US" sz="2400" dirty="0" err="1" smtClean="0">
                <a:solidFill>
                  <a:schemeClr val="tx1"/>
                </a:solidFill>
              </a:rPr>
              <a:t>purificarse</a:t>
            </a:r>
            <a:r>
              <a:rPr lang="en-US" sz="2400" dirty="0" smtClean="0">
                <a:solidFill>
                  <a:schemeClr val="tx1"/>
                </a:solidFill>
              </a:rPr>
              <a:t> a </a:t>
            </a:r>
            <a:r>
              <a:rPr lang="en-US" sz="2400" dirty="0" err="1" smtClean="0">
                <a:solidFill>
                  <a:schemeClr val="tx1"/>
                </a:solidFill>
              </a:rPr>
              <a:t>sí</a:t>
            </a:r>
            <a:r>
              <a:rPr lang="en-US" sz="2400" dirty="0" smtClean="0">
                <a:solidFill>
                  <a:schemeClr val="tx1"/>
                </a:solidFill>
              </a:rPr>
              <a:t> </a:t>
            </a:r>
            <a:r>
              <a:rPr lang="en-US" sz="2400" dirty="0" err="1" smtClean="0">
                <a:solidFill>
                  <a:schemeClr val="tx1"/>
                </a:solidFill>
              </a:rPr>
              <a:t>mismo</a:t>
            </a:r>
            <a:r>
              <a:rPr lang="en-US" sz="2400" dirty="0" smtClean="0">
                <a:solidFill>
                  <a:schemeClr val="tx1"/>
                </a:solidFill>
              </a:rPr>
              <a:t> </a:t>
            </a:r>
            <a:r>
              <a:rPr lang="en-US" sz="2400" dirty="0" err="1" smtClean="0">
                <a:solidFill>
                  <a:schemeClr val="tx1"/>
                </a:solidFill>
              </a:rPr>
              <a:t>espiritualmente</a:t>
            </a:r>
            <a:r>
              <a:rPr lang="en-US" sz="2400" dirty="0" smtClean="0">
                <a:solidFill>
                  <a:schemeClr val="tx1"/>
                </a:solidFill>
              </a:rPr>
              <a:t>, </a:t>
            </a:r>
            <a:r>
              <a:rPr lang="en-US" sz="2400" dirty="0" err="1" smtClean="0">
                <a:solidFill>
                  <a:schemeClr val="tx1"/>
                </a:solidFill>
              </a:rPr>
              <a:t>obtiene</a:t>
            </a:r>
            <a:r>
              <a:rPr lang="en-US" sz="2400" dirty="0" smtClean="0">
                <a:solidFill>
                  <a:schemeClr val="tx1"/>
                </a:solidFill>
              </a:rPr>
              <a:t> </a:t>
            </a:r>
            <a:r>
              <a:rPr lang="en-US" sz="2400" dirty="0" err="1" smtClean="0">
                <a:solidFill>
                  <a:schemeClr val="tx1"/>
                </a:solidFill>
              </a:rPr>
              <a:t>ayuda</a:t>
            </a:r>
            <a:r>
              <a:rPr lang="en-US" sz="2400" dirty="0" smtClean="0">
                <a:solidFill>
                  <a:schemeClr val="tx1"/>
                </a:solidFill>
              </a:rPr>
              <a:t> de Arriba. </a:t>
            </a:r>
            <a:endParaRPr lang="en-US" sz="2400" dirty="0" smtClean="0">
              <a:solidFill>
                <a:schemeClr val="tx1"/>
              </a:solidFill>
            </a:endParaRPr>
          </a:p>
          <a:p>
            <a:pPr lvl="1"/>
            <a:r>
              <a:rPr lang="en-US" sz="2400" dirty="0" smtClean="0">
                <a:solidFill>
                  <a:schemeClr val="tx1"/>
                </a:solidFill>
              </a:rPr>
              <a:t>El </a:t>
            </a:r>
            <a:r>
              <a:rPr lang="en-US" sz="2400" dirty="0" err="1" smtClean="0">
                <a:solidFill>
                  <a:schemeClr val="tx1"/>
                </a:solidFill>
              </a:rPr>
              <a:t>período</a:t>
            </a:r>
            <a:r>
              <a:rPr lang="en-US" sz="2400" dirty="0" smtClean="0">
                <a:solidFill>
                  <a:schemeClr val="tx1"/>
                </a:solidFill>
              </a:rPr>
              <a:t> anterior a Rosh </a:t>
            </a:r>
            <a:r>
              <a:rPr lang="en-US" sz="2400" dirty="0" err="1" smtClean="0">
                <a:solidFill>
                  <a:schemeClr val="tx1"/>
                </a:solidFill>
              </a:rPr>
              <a:t>Jodeseh</a:t>
            </a:r>
            <a:r>
              <a:rPr lang="en-US" sz="2400" dirty="0" smtClean="0">
                <a:solidFill>
                  <a:schemeClr val="tx1"/>
                </a:solidFill>
              </a:rPr>
              <a:t> </a:t>
            </a:r>
            <a:r>
              <a:rPr lang="en-US" sz="2400" dirty="0" err="1" smtClean="0">
                <a:solidFill>
                  <a:schemeClr val="tx1"/>
                </a:solidFill>
              </a:rPr>
              <a:t>Nissán</a:t>
            </a:r>
            <a:r>
              <a:rPr lang="en-US" sz="2400" dirty="0" smtClean="0">
                <a:solidFill>
                  <a:schemeClr val="tx1"/>
                </a:solidFill>
              </a:rPr>
              <a:t> es </a:t>
            </a:r>
            <a:r>
              <a:rPr lang="en-US" sz="2400" dirty="0" err="1" smtClean="0">
                <a:solidFill>
                  <a:schemeClr val="tx1"/>
                </a:solidFill>
              </a:rPr>
              <a:t>especialmente</a:t>
            </a:r>
            <a:r>
              <a:rPr lang="en-US" sz="2400" dirty="0" smtClean="0">
                <a:solidFill>
                  <a:schemeClr val="tx1"/>
                </a:solidFill>
              </a:rPr>
              <a:t> favorable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purificarse</a:t>
            </a:r>
            <a:r>
              <a:rPr lang="en-US" sz="2400" dirty="0" smtClean="0">
                <a:solidFill>
                  <a:schemeClr val="tx1"/>
                </a:solidFill>
              </a:rPr>
              <a:t>. </a:t>
            </a:r>
            <a:endParaRPr lang="en-US" sz="2400" dirty="0" smtClean="0">
              <a:solidFill>
                <a:schemeClr val="tx1"/>
              </a:solidFill>
            </a:endParaRPr>
          </a:p>
          <a:p>
            <a:pPr lvl="1"/>
            <a:r>
              <a:rPr lang="en-US" sz="2400" dirty="0" err="1" smtClean="0">
                <a:solidFill>
                  <a:schemeClr val="tx1"/>
                </a:solidFill>
              </a:rPr>
              <a:t>Esta</a:t>
            </a:r>
            <a:r>
              <a:rPr lang="en-US" sz="2400" dirty="0" smtClean="0">
                <a:solidFill>
                  <a:schemeClr val="tx1"/>
                </a:solidFill>
              </a:rPr>
              <a:t> </a:t>
            </a:r>
            <a:r>
              <a:rPr lang="en-US" sz="2400" dirty="0" smtClean="0">
                <a:solidFill>
                  <a:schemeClr val="tx1"/>
                </a:solidFill>
              </a:rPr>
              <a:t>es </a:t>
            </a:r>
            <a:r>
              <a:rPr lang="en-US" sz="2400" dirty="0" err="1" smtClean="0">
                <a:solidFill>
                  <a:schemeClr val="tx1"/>
                </a:solidFill>
              </a:rPr>
              <a:t>una</a:t>
            </a:r>
            <a:r>
              <a:rPr lang="en-US" sz="2400" dirty="0" smtClean="0">
                <a:solidFill>
                  <a:schemeClr val="tx1"/>
                </a:solidFill>
              </a:rPr>
              <a:t> de las </a:t>
            </a:r>
            <a:r>
              <a:rPr lang="en-US" sz="2400" dirty="0" err="1" smtClean="0">
                <a:solidFill>
                  <a:schemeClr val="tx1"/>
                </a:solidFill>
              </a:rPr>
              <a:t>razones</a:t>
            </a:r>
            <a:r>
              <a:rPr lang="en-US" sz="2400" dirty="0" smtClean="0">
                <a:solidFill>
                  <a:schemeClr val="tx1"/>
                </a:solidFill>
              </a:rPr>
              <a:t> </a:t>
            </a:r>
            <a:r>
              <a:rPr lang="en-US" sz="2400" dirty="0" err="1" smtClean="0">
                <a:solidFill>
                  <a:schemeClr val="tx1"/>
                </a:solidFill>
              </a:rPr>
              <a:t>por</a:t>
            </a:r>
            <a:r>
              <a:rPr lang="en-US" sz="2400" dirty="0" smtClean="0">
                <a:solidFill>
                  <a:schemeClr val="tx1"/>
                </a:solidFill>
              </a:rPr>
              <a:t> las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leemos</a:t>
            </a:r>
            <a:r>
              <a:rPr lang="en-US" sz="2400" dirty="0" smtClean="0">
                <a:solidFill>
                  <a:schemeClr val="tx1"/>
                </a:solidFill>
              </a:rPr>
              <a:t> </a:t>
            </a:r>
            <a:r>
              <a:rPr lang="en-US" sz="2400" dirty="0" err="1" smtClean="0">
                <a:solidFill>
                  <a:schemeClr val="tx1"/>
                </a:solidFill>
              </a:rPr>
              <a:t>Parashat</a:t>
            </a:r>
            <a:r>
              <a:rPr lang="en-US" sz="2400" dirty="0" smtClean="0">
                <a:solidFill>
                  <a:schemeClr val="tx1"/>
                </a:solidFill>
              </a:rPr>
              <a:t> </a:t>
            </a:r>
            <a:r>
              <a:rPr lang="en-US" sz="2400" dirty="0" err="1" smtClean="0">
                <a:solidFill>
                  <a:schemeClr val="tx1"/>
                </a:solidFill>
              </a:rPr>
              <a:t>Pará</a:t>
            </a:r>
            <a:r>
              <a:rPr lang="en-US" sz="2400" dirty="0" smtClean="0">
                <a:solidFill>
                  <a:schemeClr val="tx1"/>
                </a:solidFill>
              </a:rPr>
              <a:t> en </a:t>
            </a:r>
            <a:r>
              <a:rPr lang="en-US" sz="2400" dirty="0" err="1" smtClean="0">
                <a:solidFill>
                  <a:schemeClr val="tx1"/>
                </a:solidFill>
              </a:rPr>
              <a:t>este</a:t>
            </a:r>
            <a:r>
              <a:rPr lang="en-US" sz="2400" dirty="0" smtClean="0">
                <a:solidFill>
                  <a:schemeClr val="tx1"/>
                </a:solidFill>
              </a:rPr>
              <a:t> </a:t>
            </a:r>
            <a:r>
              <a:rPr lang="en-US" sz="2400" dirty="0" err="1" smtClean="0">
                <a:solidFill>
                  <a:schemeClr val="tx1"/>
                </a:solidFill>
              </a:rPr>
              <a:t>momento</a:t>
            </a:r>
            <a:r>
              <a:rPr lang="en-US" sz="2400" dirty="0" smtClean="0">
                <a:solidFill>
                  <a:schemeClr val="tx1"/>
                </a:solidFill>
              </a:rPr>
              <a:t> del </a:t>
            </a:r>
            <a:r>
              <a:rPr lang="en-US" sz="2400" dirty="0" err="1" smtClean="0">
                <a:solidFill>
                  <a:schemeClr val="tx1"/>
                </a:solidFill>
              </a:rPr>
              <a:t>año</a:t>
            </a:r>
            <a:r>
              <a:rPr lang="en-US" sz="2400" dirty="0" smtClean="0">
                <a:solidFill>
                  <a:schemeClr val="tx1"/>
                </a:solidFill>
              </a:rPr>
              <a:t>. </a:t>
            </a:r>
            <a:endParaRPr lang="en-US" sz="2400" dirty="0" smtClean="0">
              <a:solidFill>
                <a:schemeClr val="tx1"/>
              </a:solidFill>
            </a:endParaRPr>
          </a:p>
          <a:p>
            <a:pPr lvl="1"/>
            <a:r>
              <a:rPr lang="en-US" sz="2400" dirty="0" smtClean="0">
                <a:solidFill>
                  <a:schemeClr val="tx1"/>
                </a:solidFill>
              </a:rPr>
              <a:t>Pero </a:t>
            </a:r>
            <a:r>
              <a:rPr lang="en-US" sz="2400" dirty="0" smtClean="0">
                <a:solidFill>
                  <a:schemeClr val="tx1"/>
                </a:solidFill>
              </a:rPr>
              <a:t>hay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razón</a:t>
            </a:r>
            <a:r>
              <a:rPr lang="en-US" sz="2400" dirty="0" smtClean="0">
                <a:solidFill>
                  <a:schemeClr val="tx1"/>
                </a:solidFill>
              </a:rPr>
              <a:t> </a:t>
            </a:r>
            <a:r>
              <a:rPr lang="en-US" sz="2400" dirty="0" err="1" smtClean="0">
                <a:solidFill>
                  <a:schemeClr val="tx1"/>
                </a:solidFill>
              </a:rPr>
              <a:t>más</a:t>
            </a:r>
            <a:r>
              <a:rPr lang="en-US" sz="2400" dirty="0" smtClean="0">
                <a:solidFill>
                  <a:schemeClr val="tx1"/>
                </a:solidFill>
              </a:rPr>
              <a:t> </a:t>
            </a:r>
            <a:r>
              <a:rPr lang="en-US" sz="2400" dirty="0" err="1" smtClean="0">
                <a:solidFill>
                  <a:schemeClr val="tx1"/>
                </a:solidFill>
              </a:rPr>
              <a:t>básica</a:t>
            </a:r>
            <a:r>
              <a:rPr lang="en-US" sz="2400" dirty="0" smtClean="0">
                <a:solidFill>
                  <a:schemeClr val="tx1"/>
                </a:solidFill>
              </a:rPr>
              <a:t> </a:t>
            </a:r>
            <a:r>
              <a:rPr lang="en-US" sz="2400" dirty="0" err="1" smtClean="0">
                <a:solidFill>
                  <a:schemeClr val="tx1"/>
                </a:solidFill>
              </a:rPr>
              <a:t>aún</a:t>
            </a:r>
            <a:r>
              <a:rPr lang="en-US" sz="2400" dirty="0" smtClean="0">
                <a:solidFill>
                  <a:schemeClr val="tx1"/>
                </a:solidFill>
              </a:rPr>
              <a:t>: En el </a:t>
            </a:r>
            <a:r>
              <a:rPr lang="en-US" sz="2400" dirty="0" err="1" smtClean="0">
                <a:solidFill>
                  <a:schemeClr val="tx1"/>
                </a:solidFill>
              </a:rPr>
              <a:t>tiempo</a:t>
            </a:r>
            <a:r>
              <a:rPr lang="en-US" sz="2400" dirty="0" smtClean="0">
                <a:solidFill>
                  <a:schemeClr val="tx1"/>
                </a:solidFill>
              </a:rPr>
              <a:t> del Beit </a:t>
            </a:r>
            <a:r>
              <a:rPr lang="en-US" sz="2400" dirty="0" err="1" smtClean="0">
                <a:solidFill>
                  <a:schemeClr val="tx1"/>
                </a:solidFill>
              </a:rPr>
              <a:t>Hamikdash</a:t>
            </a:r>
            <a:r>
              <a:rPr lang="en-US" sz="2400" dirty="0" smtClean="0">
                <a:solidFill>
                  <a:schemeClr val="tx1"/>
                </a:solidFill>
              </a:rPr>
              <a:t>, era el 14 de </a:t>
            </a:r>
            <a:r>
              <a:rPr lang="en-US" sz="2400" dirty="0" err="1" smtClean="0">
                <a:solidFill>
                  <a:schemeClr val="tx1"/>
                </a:solidFill>
              </a:rPr>
              <a:t>Nisán</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el Pueblo Judío </a:t>
            </a:r>
            <a:r>
              <a:rPr lang="en-US" sz="2400" dirty="0" err="1" smtClean="0">
                <a:solidFill>
                  <a:schemeClr val="tx1"/>
                </a:solidFill>
              </a:rPr>
              <a:t>traía</a:t>
            </a:r>
            <a:r>
              <a:rPr lang="en-US" sz="2400" dirty="0" smtClean="0">
                <a:solidFill>
                  <a:schemeClr val="tx1"/>
                </a:solidFill>
              </a:rPr>
              <a:t> el </a:t>
            </a:r>
            <a:r>
              <a:rPr lang="en-US" sz="2400" dirty="0" err="1" smtClean="0">
                <a:solidFill>
                  <a:schemeClr val="tx1"/>
                </a:solidFill>
              </a:rPr>
              <a:t>Korbán</a:t>
            </a:r>
            <a:r>
              <a:rPr lang="en-US" sz="2400" dirty="0" smtClean="0">
                <a:solidFill>
                  <a:schemeClr val="tx1"/>
                </a:solidFill>
              </a:rPr>
              <a:t> </a:t>
            </a:r>
            <a:r>
              <a:rPr lang="en-US" sz="2400" dirty="0" err="1" smtClean="0">
                <a:solidFill>
                  <a:schemeClr val="tx1"/>
                </a:solidFill>
              </a:rPr>
              <a:t>Pesaj</a:t>
            </a:r>
            <a:r>
              <a:rPr lang="en-US" sz="2400" dirty="0" smtClean="0">
                <a:solidFill>
                  <a:schemeClr val="tx1"/>
                </a:solidFill>
              </a:rPr>
              <a:t>. </a:t>
            </a:r>
            <a:endParaRPr lang="en-U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endParaRPr lang="es-CO" sz="2400" b="1" dirty="0">
              <a:solidFill>
                <a:srgbClr val="FF9933"/>
              </a:solidFill>
              <a:effectLst>
                <a:outerShdw blurRad="38100" dist="38100" dir="2700000" algn="tl">
                  <a:srgbClr val="000000">
                    <a:alpha val="43137"/>
                  </a:srgbClr>
                </a:outerShdw>
              </a:effectLst>
              <a:ea typeface="MS Gothic" charset="-128"/>
            </a:endParaRPr>
          </a:p>
          <a:p>
            <a:r>
              <a:rPr lang="pt-PT" sz="2400" b="1" i="1" dirty="0" smtClean="0">
                <a:solidFill>
                  <a:srgbClr val="FF9933"/>
                </a:solidFill>
                <a:effectLst>
                  <a:outerShdw blurRad="38100" dist="38100" dir="2700000" algn="tl">
                    <a:srgbClr val="000000">
                      <a:alpha val="43137"/>
                    </a:srgbClr>
                  </a:outerShdw>
                </a:effectLst>
              </a:rPr>
              <a:t>Yejezquel  36: 16 – 38</a:t>
            </a:r>
            <a:endParaRPr lang="pt-PT" sz="2400" b="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err="1" smtClean="0">
                <a:solidFill>
                  <a:schemeClr val="tx1"/>
                </a:solidFill>
              </a:rPr>
              <a:t>Parashat</a:t>
            </a:r>
            <a:r>
              <a:rPr lang="en-US" sz="2400" dirty="0" smtClean="0">
                <a:solidFill>
                  <a:schemeClr val="tx1"/>
                </a:solidFill>
              </a:rPr>
              <a:t> </a:t>
            </a:r>
            <a:r>
              <a:rPr lang="en-US" sz="2400" dirty="0" err="1" smtClean="0">
                <a:solidFill>
                  <a:schemeClr val="tx1"/>
                </a:solidFill>
              </a:rPr>
              <a:t>Pará</a:t>
            </a:r>
            <a:r>
              <a:rPr lang="en-US" sz="2400" dirty="0" smtClean="0">
                <a:solidFill>
                  <a:schemeClr val="tx1"/>
                </a:solidFill>
              </a:rPr>
              <a:t> </a:t>
            </a:r>
            <a:r>
              <a:rPr lang="en-US" sz="2400" dirty="0" err="1" smtClean="0">
                <a:solidFill>
                  <a:schemeClr val="tx1"/>
                </a:solidFill>
              </a:rPr>
              <a:t>trata</a:t>
            </a:r>
            <a:r>
              <a:rPr lang="en-US" sz="2400" dirty="0" smtClean="0">
                <a:solidFill>
                  <a:schemeClr val="tx1"/>
                </a:solidFill>
              </a:rPr>
              <a:t> </a:t>
            </a:r>
            <a:r>
              <a:rPr lang="en-US" sz="2400" dirty="0" err="1" smtClean="0">
                <a:solidFill>
                  <a:schemeClr val="tx1"/>
                </a:solidFill>
              </a:rPr>
              <a:t>sobre</a:t>
            </a:r>
            <a:r>
              <a:rPr lang="en-US" sz="2400" dirty="0" smtClean="0">
                <a:solidFill>
                  <a:schemeClr val="tx1"/>
                </a:solidFill>
              </a:rPr>
              <a:t> las </a:t>
            </a:r>
            <a:r>
              <a:rPr lang="en-US" sz="2400" dirty="0" err="1" smtClean="0">
                <a:solidFill>
                  <a:schemeClr val="tx1"/>
                </a:solidFill>
              </a:rPr>
              <a:t>leyes</a:t>
            </a:r>
            <a:r>
              <a:rPr lang="en-US" sz="2400" dirty="0" smtClean="0">
                <a:solidFill>
                  <a:schemeClr val="tx1"/>
                </a:solidFill>
              </a:rPr>
              <a:t> de </a:t>
            </a:r>
            <a:r>
              <a:rPr lang="en-US" sz="2400" dirty="0" err="1" smtClean="0">
                <a:solidFill>
                  <a:schemeClr val="tx1"/>
                </a:solidFill>
              </a:rPr>
              <a:t>purificación</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eran</a:t>
            </a:r>
            <a:r>
              <a:rPr lang="en-US" sz="2400" dirty="0" smtClean="0">
                <a:solidFill>
                  <a:schemeClr val="tx1"/>
                </a:solidFill>
              </a:rPr>
              <a:t> </a:t>
            </a:r>
            <a:r>
              <a:rPr lang="en-US" sz="2400" dirty="0" err="1" smtClean="0">
                <a:solidFill>
                  <a:schemeClr val="tx1"/>
                </a:solidFill>
              </a:rPr>
              <a:t>necesarias</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purificar</a:t>
            </a:r>
            <a:r>
              <a:rPr lang="en-US" sz="2400" dirty="0" smtClean="0">
                <a:solidFill>
                  <a:schemeClr val="tx1"/>
                </a:solidFill>
              </a:rPr>
              <a:t> al Pueblo Judío del </a:t>
            </a:r>
            <a:r>
              <a:rPr lang="en-US" sz="2400" dirty="0" err="1" smtClean="0">
                <a:solidFill>
                  <a:schemeClr val="tx1"/>
                </a:solidFill>
              </a:rPr>
              <a:t>contacto</a:t>
            </a:r>
            <a:r>
              <a:rPr lang="en-US" sz="2400" dirty="0" smtClean="0">
                <a:solidFill>
                  <a:schemeClr val="tx1"/>
                </a:solidFill>
              </a:rPr>
              <a:t> con un </a:t>
            </a:r>
            <a:r>
              <a:rPr lang="en-US" sz="2400" dirty="0" err="1" smtClean="0">
                <a:solidFill>
                  <a:schemeClr val="tx1"/>
                </a:solidFill>
              </a:rPr>
              <a:t>cuerpo</a:t>
            </a:r>
            <a:r>
              <a:rPr lang="en-US" sz="2400" dirty="0" smtClean="0">
                <a:solidFill>
                  <a:schemeClr val="tx1"/>
                </a:solidFill>
              </a:rPr>
              <a:t> </a:t>
            </a:r>
            <a:r>
              <a:rPr lang="en-US" sz="2400" dirty="0" err="1" smtClean="0">
                <a:solidFill>
                  <a:schemeClr val="tx1"/>
                </a:solidFill>
              </a:rPr>
              <a:t>muerto</a:t>
            </a:r>
            <a:r>
              <a:rPr lang="en-US" sz="2400" dirty="0" smtClean="0">
                <a:solidFill>
                  <a:schemeClr val="tx1"/>
                </a:solidFill>
              </a:rPr>
              <a:t> - un </a:t>
            </a:r>
            <a:r>
              <a:rPr lang="en-US" sz="2400" dirty="0" err="1" smtClean="0">
                <a:solidFill>
                  <a:schemeClr val="tx1"/>
                </a:solidFill>
              </a:rPr>
              <a:t>requerimiento</a:t>
            </a:r>
            <a:r>
              <a:rPr lang="en-US" sz="2400" dirty="0" smtClean="0">
                <a:solidFill>
                  <a:schemeClr val="tx1"/>
                </a:solidFill>
              </a:rPr>
              <a:t> </a:t>
            </a:r>
            <a:r>
              <a:rPr lang="en-US" sz="2400" dirty="0" err="1" smtClean="0">
                <a:solidFill>
                  <a:schemeClr val="tx1"/>
                </a:solidFill>
              </a:rPr>
              <a:t>necesario</a:t>
            </a:r>
            <a:r>
              <a:rPr lang="en-US" sz="2400" dirty="0" smtClean="0">
                <a:solidFill>
                  <a:schemeClr val="tx1"/>
                </a:solidFill>
              </a:rPr>
              <a:t> </a:t>
            </a:r>
            <a:r>
              <a:rPr lang="en-US" sz="2400" dirty="0" err="1" smtClean="0">
                <a:solidFill>
                  <a:schemeClr val="tx1"/>
                </a:solidFill>
              </a:rPr>
              <a:t>para</a:t>
            </a:r>
            <a:r>
              <a:rPr lang="en-US" sz="2400" dirty="0" smtClean="0">
                <a:solidFill>
                  <a:schemeClr val="tx1"/>
                </a:solidFill>
              </a:rPr>
              <a:t> </a:t>
            </a:r>
            <a:r>
              <a:rPr lang="en-US" sz="2400" dirty="0" err="1" smtClean="0">
                <a:solidFill>
                  <a:schemeClr val="tx1"/>
                </a:solidFill>
              </a:rPr>
              <a:t>poder</a:t>
            </a:r>
            <a:r>
              <a:rPr lang="en-US" sz="2400" dirty="0" smtClean="0">
                <a:solidFill>
                  <a:schemeClr val="tx1"/>
                </a:solidFill>
              </a:rPr>
              <a:t> </a:t>
            </a:r>
            <a:r>
              <a:rPr lang="en-US" sz="2400" dirty="0" err="1" smtClean="0">
                <a:solidFill>
                  <a:schemeClr val="tx1"/>
                </a:solidFill>
              </a:rPr>
              <a:t>entrar</a:t>
            </a:r>
            <a:r>
              <a:rPr lang="en-US" sz="2400" dirty="0" smtClean="0">
                <a:solidFill>
                  <a:schemeClr val="tx1"/>
                </a:solidFill>
              </a:rPr>
              <a:t> al Beit </a:t>
            </a:r>
            <a:r>
              <a:rPr lang="en-US" sz="2400" dirty="0" err="1" smtClean="0">
                <a:solidFill>
                  <a:schemeClr val="tx1"/>
                </a:solidFill>
              </a:rPr>
              <a:t>Hamikdash</a:t>
            </a:r>
            <a:r>
              <a:rPr lang="en-US" sz="2400" dirty="0" smtClean="0">
                <a:solidFill>
                  <a:schemeClr val="tx1"/>
                </a:solidFill>
              </a:rPr>
              <a:t> y </a:t>
            </a:r>
            <a:r>
              <a:rPr lang="en-US" sz="2400" dirty="0" err="1" smtClean="0">
                <a:solidFill>
                  <a:schemeClr val="tx1"/>
                </a:solidFill>
              </a:rPr>
              <a:t>ofrecer</a:t>
            </a:r>
            <a:r>
              <a:rPr lang="en-US" sz="2400" dirty="0" smtClean="0">
                <a:solidFill>
                  <a:schemeClr val="tx1"/>
                </a:solidFill>
              </a:rPr>
              <a:t> el </a:t>
            </a:r>
            <a:r>
              <a:rPr lang="en-US" sz="2400" dirty="0" err="1" smtClean="0">
                <a:solidFill>
                  <a:schemeClr val="tx1"/>
                </a:solidFill>
              </a:rPr>
              <a:t>Korbán</a:t>
            </a:r>
            <a:r>
              <a:rPr lang="en-US" sz="2400" dirty="0" smtClean="0">
                <a:solidFill>
                  <a:schemeClr val="tx1"/>
                </a:solidFill>
              </a:rPr>
              <a:t> </a:t>
            </a:r>
            <a:r>
              <a:rPr lang="en-US" sz="2400" dirty="0" err="1" smtClean="0">
                <a:solidFill>
                  <a:schemeClr val="tx1"/>
                </a:solidFill>
              </a:rPr>
              <a:t>Pesaj</a:t>
            </a:r>
            <a:r>
              <a:rPr lang="en-US" sz="2400" dirty="0" smtClean="0">
                <a:solidFill>
                  <a:schemeClr val="tx1"/>
                </a:solidFill>
              </a:rPr>
              <a:t>. </a:t>
            </a:r>
            <a:endParaRPr lang="en-US" sz="2400" dirty="0" smtClean="0">
              <a:solidFill>
                <a:schemeClr val="tx1"/>
              </a:solidFill>
            </a:endParaRPr>
          </a:p>
          <a:p>
            <a:pPr lvl="1">
              <a:buFont typeface="Arial" pitchFamily="34" charset="0"/>
              <a:buChar char="•"/>
            </a:pPr>
            <a:r>
              <a:rPr lang="en-US" sz="2400" dirty="0" smtClean="0">
                <a:solidFill>
                  <a:schemeClr val="tx1"/>
                </a:solidFill>
              </a:rPr>
              <a:t>La </a:t>
            </a:r>
            <a:r>
              <a:rPr lang="en-US" sz="2400" dirty="0" smtClean="0">
                <a:solidFill>
                  <a:schemeClr val="tx1"/>
                </a:solidFill>
              </a:rPr>
              <a:t>Haftará describe el </a:t>
            </a:r>
            <a:r>
              <a:rPr lang="en-US" sz="2400" dirty="0" err="1" smtClean="0">
                <a:solidFill>
                  <a:schemeClr val="tx1"/>
                </a:solidFill>
              </a:rPr>
              <a:t>tiempo</a:t>
            </a:r>
            <a:r>
              <a:rPr lang="en-US" sz="2400" dirty="0" smtClean="0">
                <a:solidFill>
                  <a:schemeClr val="tx1"/>
                </a:solidFill>
              </a:rPr>
              <a:t> del Mashiaj, </a:t>
            </a:r>
            <a:r>
              <a:rPr lang="en-US" sz="2400" dirty="0" err="1" smtClean="0">
                <a:solidFill>
                  <a:schemeClr val="tx1"/>
                </a:solidFill>
              </a:rPr>
              <a:t>cuando</a:t>
            </a:r>
            <a:r>
              <a:rPr lang="en-US" sz="2400" dirty="0" smtClean="0">
                <a:solidFill>
                  <a:schemeClr val="tx1"/>
                </a:solidFill>
              </a:rPr>
              <a:t> </a:t>
            </a:r>
            <a:r>
              <a:rPr lang="en-US" sz="2400" dirty="0" smtClean="0">
                <a:solidFill>
                  <a:schemeClr val="tx1"/>
                </a:solidFill>
              </a:rPr>
              <a:t>Dios </a:t>
            </a:r>
            <a:r>
              <a:rPr lang="en-US" sz="2400" dirty="0" smtClean="0">
                <a:solidFill>
                  <a:schemeClr val="tx1"/>
                </a:solidFill>
              </a:rPr>
              <a:t>'</a:t>
            </a:r>
            <a:r>
              <a:rPr lang="en-US" sz="2400" dirty="0" err="1" smtClean="0">
                <a:solidFill>
                  <a:schemeClr val="tx1"/>
                </a:solidFill>
              </a:rPr>
              <a:t>salpicará</a:t>
            </a:r>
            <a:r>
              <a:rPr lang="en-US" sz="2400" dirty="0" smtClean="0">
                <a:solidFill>
                  <a:schemeClr val="tx1"/>
                </a:solidFill>
              </a:rPr>
              <a:t> </a:t>
            </a:r>
            <a:r>
              <a:rPr lang="en-US" sz="2400" dirty="0" err="1" smtClean="0">
                <a:solidFill>
                  <a:schemeClr val="tx1"/>
                </a:solidFill>
              </a:rPr>
              <a:t>aguas</a:t>
            </a:r>
            <a:r>
              <a:rPr lang="en-US" sz="2400" dirty="0" smtClean="0">
                <a:solidFill>
                  <a:schemeClr val="tx1"/>
                </a:solidFill>
              </a:rPr>
              <a:t> </a:t>
            </a:r>
            <a:r>
              <a:rPr lang="en-US" sz="2400" dirty="0" err="1" smtClean="0">
                <a:solidFill>
                  <a:schemeClr val="tx1"/>
                </a:solidFill>
              </a:rPr>
              <a:t>purificadoras</a:t>
            </a:r>
            <a:r>
              <a:rPr lang="en-US" sz="2400" dirty="0" smtClean="0">
                <a:solidFill>
                  <a:schemeClr val="tx1"/>
                </a:solidFill>
              </a:rPr>
              <a:t> </a:t>
            </a:r>
            <a:r>
              <a:rPr lang="en-US" sz="2400" dirty="0" err="1" smtClean="0">
                <a:solidFill>
                  <a:schemeClr val="tx1"/>
                </a:solidFill>
              </a:rPr>
              <a:t>sobre</a:t>
            </a:r>
            <a:r>
              <a:rPr lang="en-US" sz="2400" dirty="0" smtClean="0">
                <a:solidFill>
                  <a:schemeClr val="tx1"/>
                </a:solidFill>
              </a:rPr>
              <a:t> los </a:t>
            </a:r>
            <a:r>
              <a:rPr lang="en-US" sz="2400" dirty="0" err="1" smtClean="0">
                <a:solidFill>
                  <a:schemeClr val="tx1"/>
                </a:solidFill>
              </a:rPr>
              <a:t>Hijos</a:t>
            </a:r>
            <a:r>
              <a:rPr lang="en-US" sz="2400" dirty="0" smtClean="0">
                <a:solidFill>
                  <a:schemeClr val="tx1"/>
                </a:solidFill>
              </a:rPr>
              <a:t> de Israel' y </a:t>
            </a:r>
            <a:r>
              <a:rPr lang="en-US" sz="2400" dirty="0" err="1" smtClean="0">
                <a:solidFill>
                  <a:schemeClr val="tx1"/>
                </a:solidFill>
              </a:rPr>
              <a:t>removerá</a:t>
            </a:r>
            <a:r>
              <a:rPr lang="en-US" sz="2400" dirty="0" smtClean="0">
                <a:solidFill>
                  <a:schemeClr val="tx1"/>
                </a:solidFill>
              </a:rPr>
              <a:t> </a:t>
            </a:r>
            <a:r>
              <a:rPr lang="en-US" sz="2400" dirty="0" err="1" smtClean="0">
                <a:solidFill>
                  <a:schemeClr val="tx1"/>
                </a:solidFill>
              </a:rPr>
              <a:t>todas</a:t>
            </a:r>
            <a:r>
              <a:rPr lang="en-US" sz="2400" dirty="0" smtClean="0">
                <a:solidFill>
                  <a:schemeClr val="tx1"/>
                </a:solidFill>
              </a:rPr>
              <a:t> las </a:t>
            </a:r>
            <a:r>
              <a:rPr lang="en-US" sz="2400" dirty="0" err="1" smtClean="0">
                <a:solidFill>
                  <a:schemeClr val="tx1"/>
                </a:solidFill>
              </a:rPr>
              <a:t>impurezas</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están</a:t>
            </a:r>
            <a:r>
              <a:rPr lang="en-US" sz="2400" dirty="0" smtClean="0">
                <a:solidFill>
                  <a:schemeClr val="tx1"/>
                </a:solidFill>
              </a:rPr>
              <a:t> </a:t>
            </a:r>
            <a:r>
              <a:rPr lang="en-US" sz="2400" dirty="0" err="1" smtClean="0">
                <a:solidFill>
                  <a:schemeClr val="tx1"/>
                </a:solidFill>
              </a:rPr>
              <a:t>incrustadas</a:t>
            </a:r>
            <a:r>
              <a:rPr lang="en-US" sz="2400" dirty="0" smtClean="0">
                <a:solidFill>
                  <a:schemeClr val="tx1"/>
                </a:solidFill>
              </a:rPr>
              <a:t> en </a:t>
            </a:r>
            <a:r>
              <a:rPr lang="en-US" sz="2400" dirty="0" err="1" smtClean="0">
                <a:solidFill>
                  <a:schemeClr val="tx1"/>
                </a:solidFill>
              </a:rPr>
              <a:t>sus</a:t>
            </a:r>
            <a:r>
              <a:rPr lang="en-US" sz="2400" dirty="0" smtClean="0">
                <a:solidFill>
                  <a:schemeClr val="tx1"/>
                </a:solidFill>
              </a:rPr>
              <a:t> </a:t>
            </a:r>
            <a:r>
              <a:rPr lang="en-US" sz="2400" dirty="0" err="1" smtClean="0">
                <a:solidFill>
                  <a:schemeClr val="tx1"/>
                </a:solidFill>
              </a:rPr>
              <a:t>almas</a:t>
            </a:r>
            <a:r>
              <a:rPr lang="en-US" sz="2400" dirty="0" smtClean="0">
                <a:solidFill>
                  <a:schemeClr val="tx1"/>
                </a:solidFill>
              </a:rPr>
              <a:t>.</a:t>
            </a:r>
            <a:endParaRPr lang="es-ES" sz="2400" dirty="0" smtClean="0">
              <a:solidFill>
                <a:schemeClr val="tx1"/>
              </a:solidFill>
            </a:endParaRPr>
          </a:p>
          <a:p>
            <a:endParaRPr lang="es-ES" sz="2400" b="1"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20 de </a:t>
            </a:r>
            <a:r>
              <a:rPr lang="es-CO" dirty="0" smtClean="0">
                <a:solidFill>
                  <a:srgbClr val="000000"/>
                </a:solidFill>
                <a:latin typeface="Calibri" charset="0"/>
                <a:ea typeface="MS Gothic" charset="-128"/>
              </a:rPr>
              <a:t>Adar 5777- Marzo 18 de </a:t>
            </a:r>
            <a:r>
              <a:rPr lang="es-CO" dirty="0" smtClean="0">
                <a:solidFill>
                  <a:srgbClr val="000000"/>
                </a:solidFill>
                <a:latin typeface="Calibri" charset="0"/>
                <a:ea typeface="MS Gothic" charset="-128"/>
              </a:rPr>
              <a:t>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30575</TotalTime>
  <Words>2897</Words>
  <Application>Microsoft Office PowerPoint</Application>
  <PresentationFormat>On-screen Show (4:3)</PresentationFormat>
  <Paragraphs>266</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225</cp:revision>
  <cp:lastPrinted>1601-01-01T00:00:00Z</cp:lastPrinted>
  <dcterms:created xsi:type="dcterms:W3CDTF">1601-01-01T00:00:00Z</dcterms:created>
  <dcterms:modified xsi:type="dcterms:W3CDTF">2017-03-17T20:26:01Z</dcterms:modified>
</cp:coreProperties>
</file>