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49" r:id="rId2"/>
  </p:sldMasterIdLst>
  <p:notesMasterIdLst>
    <p:notesMasterId r:id="rId45"/>
  </p:notesMasterIdLst>
  <p:sldIdLst>
    <p:sldId id="256" r:id="rId3"/>
    <p:sldId id="271" r:id="rId4"/>
    <p:sldId id="297" r:id="rId5"/>
    <p:sldId id="298" r:id="rId6"/>
    <p:sldId id="299" r:id="rId7"/>
    <p:sldId id="300" r:id="rId8"/>
    <p:sldId id="301" r:id="rId9"/>
    <p:sldId id="302" r:id="rId10"/>
    <p:sldId id="303" r:id="rId11"/>
    <p:sldId id="335" r:id="rId12"/>
    <p:sldId id="304" r:id="rId13"/>
    <p:sldId id="305" r:id="rId14"/>
    <p:sldId id="306" r:id="rId15"/>
    <p:sldId id="307" r:id="rId16"/>
    <p:sldId id="308" r:id="rId17"/>
    <p:sldId id="309" r:id="rId18"/>
    <p:sldId id="310" r:id="rId19"/>
    <p:sldId id="311" r:id="rId20"/>
    <p:sldId id="312" r:id="rId21"/>
    <p:sldId id="313" r:id="rId22"/>
    <p:sldId id="314" r:id="rId23"/>
    <p:sldId id="315" r:id="rId24"/>
    <p:sldId id="316" r:id="rId25"/>
    <p:sldId id="317" r:id="rId26"/>
    <p:sldId id="318" r:id="rId27"/>
    <p:sldId id="319" r:id="rId28"/>
    <p:sldId id="320" r:id="rId29"/>
    <p:sldId id="321" r:id="rId30"/>
    <p:sldId id="322" r:id="rId31"/>
    <p:sldId id="323" r:id="rId32"/>
    <p:sldId id="324" r:id="rId33"/>
    <p:sldId id="325" r:id="rId34"/>
    <p:sldId id="326" r:id="rId35"/>
    <p:sldId id="327" r:id="rId36"/>
    <p:sldId id="328" r:id="rId37"/>
    <p:sldId id="329" r:id="rId38"/>
    <p:sldId id="330" r:id="rId39"/>
    <p:sldId id="331" r:id="rId40"/>
    <p:sldId id="332" r:id="rId41"/>
    <p:sldId id="333" r:id="rId42"/>
    <p:sldId id="334" r:id="rId43"/>
    <p:sldId id="266" r:id="rId44"/>
  </p:sldIdLst>
  <p:sldSz cx="9144000" cy="6858000" type="screen4x3"/>
  <p:notesSz cx="6858000" cy="9144000"/>
  <p:defaultTextStyle>
    <a:defPPr>
      <a:defRPr lang="en-GB"/>
    </a:defPPr>
    <a:lvl1pPr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MS Gothic" charset="-128"/>
        <a:cs typeface="+mn-cs"/>
      </a:defRPr>
    </a:lvl1pPr>
    <a:lvl2pPr marL="742950" indent="-285750"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MS Gothic" charset="-128"/>
        <a:cs typeface="+mn-cs"/>
      </a:defRPr>
    </a:lvl2pPr>
    <a:lvl3pPr marL="1143000" indent="-228600"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MS Gothic" charset="-128"/>
        <a:cs typeface="+mn-cs"/>
      </a:defRPr>
    </a:lvl3pPr>
    <a:lvl4pPr marL="1600200" indent="-228600"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MS Gothic" charset="-128"/>
        <a:cs typeface="+mn-cs"/>
      </a:defRPr>
    </a:lvl4pPr>
    <a:lvl5pPr marL="2057400" indent="-228600"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MS Gothic" charset="-128"/>
        <a:cs typeface="+mn-cs"/>
      </a:defRPr>
    </a:lvl5pPr>
    <a:lvl6pPr marL="2286000" algn="l" defTabSz="914400" rtl="0" eaLnBrk="1" latinLnBrk="0" hangingPunct="1">
      <a:defRPr kern="1200">
        <a:solidFill>
          <a:schemeClr val="bg1"/>
        </a:solidFill>
        <a:latin typeface="Arial" charset="0"/>
        <a:ea typeface="MS Gothic" charset="-128"/>
        <a:cs typeface="+mn-cs"/>
      </a:defRPr>
    </a:lvl6pPr>
    <a:lvl7pPr marL="2743200" algn="l" defTabSz="914400" rtl="0" eaLnBrk="1" latinLnBrk="0" hangingPunct="1">
      <a:defRPr kern="1200">
        <a:solidFill>
          <a:schemeClr val="bg1"/>
        </a:solidFill>
        <a:latin typeface="Arial" charset="0"/>
        <a:ea typeface="MS Gothic" charset="-128"/>
        <a:cs typeface="+mn-cs"/>
      </a:defRPr>
    </a:lvl7pPr>
    <a:lvl8pPr marL="3200400" algn="l" defTabSz="914400" rtl="0" eaLnBrk="1" latinLnBrk="0" hangingPunct="1">
      <a:defRPr kern="1200">
        <a:solidFill>
          <a:schemeClr val="bg1"/>
        </a:solidFill>
        <a:latin typeface="Arial" charset="0"/>
        <a:ea typeface="MS Gothic" charset="-128"/>
        <a:cs typeface="+mn-cs"/>
      </a:defRPr>
    </a:lvl8pPr>
    <a:lvl9pPr marL="3657600" algn="l" defTabSz="914400" rtl="0" eaLnBrk="1" latinLnBrk="0" hangingPunct="1">
      <a:defRPr kern="1200">
        <a:solidFill>
          <a:schemeClr val="bg1"/>
        </a:solidFill>
        <a:latin typeface="Arial" charset="0"/>
        <a:ea typeface="MS Gothic"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330" y="-77"/>
      </p:cViewPr>
      <p:guideLst>
        <p:guide orient="horz" pos="2160"/>
        <p:guide pos="2880"/>
      </p:guideLst>
    </p:cSldViewPr>
  </p:slideViewPr>
  <p:outlineViewPr>
    <p:cViewPr varScale="1">
      <p:scale>
        <a:sx n="170" d="200"/>
        <a:sy n="170" d="200"/>
      </p:scale>
      <p:origin x="-780" y="-84"/>
    </p:cViewPr>
  </p:outlineViewPr>
  <p:notesTextViewPr>
    <p:cViewPr>
      <p:scale>
        <a:sx n="100" d="100"/>
        <a:sy n="100" d="100"/>
      </p:scale>
      <p:origin x="0" y="0"/>
    </p:cViewPr>
  </p:notesTextViewPr>
  <p:notesViewPr>
    <p:cSldViewPr>
      <p:cViewPr varScale="1">
        <p:scale>
          <a:sx n="59" d="100"/>
          <a:sy n="59" d="100"/>
        </p:scale>
        <p:origin x="-1752" y="-7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heme" Target="theme/theme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3" name="AutoShape 1"/>
          <p:cNvSpPr>
            <a:spLocks noChangeArrowheads="1"/>
          </p:cNvSpPr>
          <p:nvPr/>
        </p:nvSpPr>
        <p:spPr bwMode="auto">
          <a:xfrm>
            <a:off x="0" y="0"/>
            <a:ext cx="6858000" cy="9144000"/>
          </a:xfrm>
          <a:prstGeom prst="roundRect">
            <a:avLst>
              <a:gd name="adj" fmla="val 23"/>
            </a:avLst>
          </a:prstGeom>
          <a:solidFill>
            <a:srgbClr val="FFFFFF"/>
          </a:solidFill>
          <a:ln w="9360">
            <a:noFill/>
            <a:miter lim="800000"/>
            <a:headEnd/>
            <a:tailEnd/>
          </a:ln>
          <a:effectLst/>
        </p:spPr>
        <p:txBody>
          <a:bodyPr wrap="none" anchor="ctr"/>
          <a:lstStyle/>
          <a:p>
            <a:pPr>
              <a:defRPr/>
            </a:pPr>
            <a:endParaRPr lang="en-US"/>
          </a:p>
        </p:txBody>
      </p:sp>
      <p:sp>
        <p:nvSpPr>
          <p:cNvPr id="3074" name="AutoShape 2"/>
          <p:cNvSpPr>
            <a:spLocks noChangeArrowheads="1"/>
          </p:cNvSpPr>
          <p:nvPr/>
        </p:nvSpPr>
        <p:spPr bwMode="auto">
          <a:xfrm>
            <a:off x="0" y="0"/>
            <a:ext cx="6858000" cy="9144000"/>
          </a:xfrm>
          <a:prstGeom prst="roundRect">
            <a:avLst>
              <a:gd name="adj" fmla="val 23"/>
            </a:avLst>
          </a:prstGeom>
          <a:solidFill>
            <a:srgbClr val="FFFFFF"/>
          </a:solidFill>
          <a:ln w="9525">
            <a:noFill/>
            <a:round/>
            <a:headEnd/>
            <a:tailEnd/>
          </a:ln>
          <a:effectLst/>
        </p:spPr>
        <p:txBody>
          <a:bodyPr wrap="none" anchor="ctr"/>
          <a:lstStyle/>
          <a:p>
            <a:pPr>
              <a:defRPr/>
            </a:pPr>
            <a:endParaRPr lang="en-US"/>
          </a:p>
        </p:txBody>
      </p:sp>
      <p:sp>
        <p:nvSpPr>
          <p:cNvPr id="3075" name="AutoShape 3"/>
          <p:cNvSpPr>
            <a:spLocks noChangeArrowheads="1"/>
          </p:cNvSpPr>
          <p:nvPr/>
        </p:nvSpPr>
        <p:spPr bwMode="auto">
          <a:xfrm>
            <a:off x="0" y="0"/>
            <a:ext cx="6858000" cy="9144000"/>
          </a:xfrm>
          <a:prstGeom prst="roundRect">
            <a:avLst>
              <a:gd name="adj" fmla="val 23"/>
            </a:avLst>
          </a:prstGeom>
          <a:solidFill>
            <a:srgbClr val="FFFFFF"/>
          </a:solidFill>
          <a:ln w="9525">
            <a:noFill/>
            <a:round/>
            <a:headEnd/>
            <a:tailEnd/>
          </a:ln>
          <a:effectLst/>
        </p:spPr>
        <p:txBody>
          <a:bodyPr wrap="none" anchor="ctr"/>
          <a:lstStyle/>
          <a:p>
            <a:pPr>
              <a:defRPr/>
            </a:pPr>
            <a:endParaRPr lang="en-US"/>
          </a:p>
        </p:txBody>
      </p:sp>
      <p:sp>
        <p:nvSpPr>
          <p:cNvPr id="27653" name="Rectangle 4"/>
          <p:cNvSpPr>
            <a:spLocks noGrp="1" noRot="1" noChangeAspect="1" noChangeArrowheads="1"/>
          </p:cNvSpPr>
          <p:nvPr>
            <p:ph type="sldImg"/>
          </p:nvPr>
        </p:nvSpPr>
        <p:spPr bwMode="auto">
          <a:xfrm>
            <a:off x="1371600" y="763588"/>
            <a:ext cx="5022850" cy="3765550"/>
          </a:xfrm>
          <a:prstGeom prst="rect">
            <a:avLst/>
          </a:prstGeom>
          <a:noFill/>
          <a:ln w="9525">
            <a:noFill/>
            <a:round/>
            <a:headEnd/>
            <a:tailEnd/>
          </a:ln>
        </p:spPr>
      </p:sp>
      <p:sp>
        <p:nvSpPr>
          <p:cNvPr id="3077" name="Rectangle 5"/>
          <p:cNvSpPr>
            <a:spLocks noGrp="1" noChangeArrowheads="1"/>
          </p:cNvSpPr>
          <p:nvPr>
            <p:ph type="body"/>
          </p:nvPr>
        </p:nvSpPr>
        <p:spPr bwMode="auto">
          <a:xfrm>
            <a:off x="777875" y="4776788"/>
            <a:ext cx="6211888" cy="4519612"/>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en-US" noProof="0" smtClean="0"/>
          </a:p>
        </p:txBody>
      </p:sp>
      <p:sp>
        <p:nvSpPr>
          <p:cNvPr id="3078" name="Rectangle 6"/>
          <p:cNvSpPr>
            <a:spLocks noGrp="1" noChangeArrowheads="1"/>
          </p:cNvSpPr>
          <p:nvPr>
            <p:ph type="hdr"/>
          </p:nvPr>
        </p:nvSpPr>
        <p:spPr bwMode="auto">
          <a:xfrm>
            <a:off x="0" y="0"/>
            <a:ext cx="3367088" cy="496888"/>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nSpc>
                <a:spcPct val="95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defRPr>
            </a:lvl1pPr>
          </a:lstStyle>
          <a:p>
            <a:pPr>
              <a:defRPr/>
            </a:pPr>
            <a:endParaRPr lang="en-US"/>
          </a:p>
        </p:txBody>
      </p:sp>
      <p:sp>
        <p:nvSpPr>
          <p:cNvPr id="3079" name="Rectangle 7"/>
          <p:cNvSpPr>
            <a:spLocks noGrp="1" noChangeArrowheads="1"/>
          </p:cNvSpPr>
          <p:nvPr>
            <p:ph type="dt"/>
          </p:nvPr>
        </p:nvSpPr>
        <p:spPr bwMode="auto">
          <a:xfrm>
            <a:off x="4398963" y="0"/>
            <a:ext cx="3367087" cy="496888"/>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gn="r">
              <a:lnSpc>
                <a:spcPct val="95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defRPr>
            </a:lvl1pPr>
          </a:lstStyle>
          <a:p>
            <a:pPr>
              <a:defRPr/>
            </a:pPr>
            <a:endParaRPr lang="en-US"/>
          </a:p>
        </p:txBody>
      </p:sp>
      <p:sp>
        <p:nvSpPr>
          <p:cNvPr id="3080" name="Rectangle 8"/>
          <p:cNvSpPr>
            <a:spLocks noGrp="1" noChangeArrowheads="1"/>
          </p:cNvSpPr>
          <p:nvPr>
            <p:ph type="ftr"/>
          </p:nvPr>
        </p:nvSpPr>
        <p:spPr bwMode="auto">
          <a:xfrm>
            <a:off x="0" y="9555163"/>
            <a:ext cx="3367088" cy="496887"/>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a:lnSpc>
                <a:spcPct val="95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defRPr>
            </a:lvl1pPr>
          </a:lstStyle>
          <a:p>
            <a:pPr>
              <a:defRPr/>
            </a:pPr>
            <a:endParaRPr lang="en-US"/>
          </a:p>
        </p:txBody>
      </p:sp>
      <p:sp>
        <p:nvSpPr>
          <p:cNvPr id="3081" name="Rectangle 9"/>
          <p:cNvSpPr>
            <a:spLocks noGrp="1" noChangeArrowheads="1"/>
          </p:cNvSpPr>
          <p:nvPr>
            <p:ph type="sldNum"/>
          </p:nvPr>
        </p:nvSpPr>
        <p:spPr bwMode="auto">
          <a:xfrm>
            <a:off x="4398963" y="9555163"/>
            <a:ext cx="3367087" cy="496887"/>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algn="r">
              <a:lnSpc>
                <a:spcPct val="95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defRPr>
            </a:lvl1pPr>
          </a:lstStyle>
          <a:p>
            <a:pPr>
              <a:defRPr/>
            </a:pPr>
            <a:fld id="{875A11C0-9185-45E0-83D3-7EB09D250554}"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674" name="Rectangle 9"/>
          <p:cNvSpPr>
            <a:spLocks noGrp="1" noChangeArrowheads="1"/>
          </p:cNvSpPr>
          <p:nvPr>
            <p:ph type="sldNum" sz="quarter"/>
          </p:nvPr>
        </p:nvSpPr>
        <p:spPr>
          <a:noFill/>
        </p:spPr>
        <p:txBody>
          <a:bodyPr/>
          <a:lstStyle/>
          <a:p>
            <a:fld id="{AE28F075-5EF7-4A5F-A9BE-DC235C833A70}" type="slidenum">
              <a:rPr lang="en-US" smtClean="0"/>
              <a:pPr/>
              <a:t>1</a:t>
            </a:fld>
            <a:endParaRPr lang="en-US" smtClean="0"/>
          </a:p>
        </p:txBody>
      </p:sp>
      <p:sp>
        <p:nvSpPr>
          <p:cNvPr id="28675" name="Text Box 1"/>
          <p:cNvSpPr txBox="1">
            <a:spLocks noChangeArrowheads="1"/>
          </p:cNvSpPr>
          <p:nvPr/>
        </p:nvSpPr>
        <p:spPr bwMode="auto">
          <a:xfrm>
            <a:off x="1371600" y="763588"/>
            <a:ext cx="5029200" cy="3771900"/>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28676" name="Rectangle 2"/>
          <p:cNvSpPr>
            <a:spLocks noGrp="1" noChangeArrowheads="1"/>
          </p:cNvSpPr>
          <p:nvPr>
            <p:ph type="body"/>
          </p:nvPr>
        </p:nvSpPr>
        <p:spPr>
          <a:xfrm>
            <a:off x="777875" y="4776788"/>
            <a:ext cx="6213475" cy="4521200"/>
          </a:xfrm>
          <a:noFill/>
          <a:ln/>
        </p:spPr>
        <p:txBody>
          <a:bodyPr wrap="none" anchor="ct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2</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2</a:t>
            </a:fld>
            <a:endParaRPr lang="en-US">
              <a:solidFill>
                <a:srgbClr val="000000"/>
              </a:solidFill>
              <a:latin typeface="+mn-lt"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3</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3</a:t>
            </a:fld>
            <a:endParaRPr lang="en-US">
              <a:solidFill>
                <a:srgbClr val="000000"/>
              </a:solidFill>
              <a:latin typeface="+mn-lt"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4</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4</a:t>
            </a:fld>
            <a:endParaRPr lang="en-US">
              <a:solidFill>
                <a:srgbClr val="000000"/>
              </a:solidFill>
              <a:latin typeface="+mn-lt"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5</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5</a:t>
            </a:fld>
            <a:endParaRPr lang="en-US">
              <a:solidFill>
                <a:srgbClr val="000000"/>
              </a:solidFill>
              <a:latin typeface="+mn-lt"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6</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6</a:t>
            </a:fld>
            <a:endParaRPr lang="en-US">
              <a:solidFill>
                <a:srgbClr val="000000"/>
              </a:solidFill>
              <a:latin typeface="+mn-lt"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7</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7</a:t>
            </a:fld>
            <a:endParaRPr lang="en-US">
              <a:solidFill>
                <a:srgbClr val="000000"/>
              </a:solidFill>
              <a:latin typeface="+mn-lt"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8</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8</a:t>
            </a:fld>
            <a:endParaRPr lang="en-US">
              <a:solidFill>
                <a:srgbClr val="000000"/>
              </a:solidFill>
              <a:latin typeface="+mn-lt"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9</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9</a:t>
            </a:fld>
            <a:endParaRPr lang="en-US">
              <a:solidFill>
                <a:srgbClr val="000000"/>
              </a:solidFill>
              <a:latin typeface="+mn-lt"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10</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10</a:t>
            </a:fld>
            <a:endParaRPr lang="en-US">
              <a:solidFill>
                <a:srgbClr val="000000"/>
              </a:solidFill>
              <a:latin typeface="+mn-lt"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11</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11</a:t>
            </a:fld>
            <a:endParaRPr lang="en-US">
              <a:solidFill>
                <a:srgbClr val="000000"/>
              </a:solidFill>
              <a:latin typeface="+mn-lt"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12</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12</a:t>
            </a:fld>
            <a:endParaRPr lang="en-US">
              <a:solidFill>
                <a:srgbClr val="000000"/>
              </a:solidFill>
              <a:latin typeface="+mn-lt"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13</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13</a:t>
            </a:fld>
            <a:endParaRPr lang="en-US">
              <a:solidFill>
                <a:srgbClr val="000000"/>
              </a:solidFill>
              <a:latin typeface="+mn-lt"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14</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14</a:t>
            </a:fld>
            <a:endParaRPr lang="en-US">
              <a:solidFill>
                <a:srgbClr val="000000"/>
              </a:solidFill>
              <a:latin typeface="+mn-lt"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15</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15</a:t>
            </a:fld>
            <a:endParaRPr lang="en-US">
              <a:solidFill>
                <a:srgbClr val="000000"/>
              </a:solidFill>
              <a:latin typeface="+mn-lt"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16</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16</a:t>
            </a:fld>
            <a:endParaRPr lang="en-US">
              <a:solidFill>
                <a:srgbClr val="000000"/>
              </a:solidFill>
              <a:latin typeface="+mn-lt"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17</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17</a:t>
            </a:fld>
            <a:endParaRPr lang="en-US">
              <a:solidFill>
                <a:srgbClr val="000000"/>
              </a:solidFill>
              <a:latin typeface="+mn-lt"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18</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18</a:t>
            </a:fld>
            <a:endParaRPr lang="en-US">
              <a:solidFill>
                <a:srgbClr val="000000"/>
              </a:solidFill>
              <a:latin typeface="+mn-lt"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19</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19</a:t>
            </a:fld>
            <a:endParaRPr lang="en-US">
              <a:solidFill>
                <a:srgbClr val="000000"/>
              </a:solidFill>
              <a:latin typeface="+mn-lt"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20</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20</a:t>
            </a:fld>
            <a:endParaRPr lang="en-US">
              <a:solidFill>
                <a:srgbClr val="000000"/>
              </a:solidFill>
              <a:latin typeface="+mn-lt"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21</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21</a:t>
            </a:fld>
            <a:endParaRPr lang="en-US">
              <a:solidFill>
                <a:srgbClr val="000000"/>
              </a:solidFill>
              <a:latin typeface="+mn-lt"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22</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22</a:t>
            </a:fld>
            <a:endParaRPr lang="en-US">
              <a:solidFill>
                <a:srgbClr val="000000"/>
              </a:solidFill>
              <a:latin typeface="+mn-lt"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23</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23</a:t>
            </a:fld>
            <a:endParaRPr lang="en-US">
              <a:solidFill>
                <a:srgbClr val="000000"/>
              </a:solidFill>
              <a:latin typeface="+mn-lt"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24</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24</a:t>
            </a:fld>
            <a:endParaRPr lang="en-US">
              <a:solidFill>
                <a:srgbClr val="000000"/>
              </a:solidFill>
              <a:latin typeface="+mn-lt"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25</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25</a:t>
            </a:fld>
            <a:endParaRPr lang="en-US">
              <a:solidFill>
                <a:srgbClr val="000000"/>
              </a:solidFill>
              <a:latin typeface="+mn-lt"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26</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26</a:t>
            </a:fld>
            <a:endParaRPr lang="en-US">
              <a:solidFill>
                <a:srgbClr val="000000"/>
              </a:solidFill>
              <a:latin typeface="+mn-lt"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27</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27</a:t>
            </a:fld>
            <a:endParaRPr lang="en-US">
              <a:solidFill>
                <a:srgbClr val="000000"/>
              </a:solidFill>
              <a:latin typeface="+mn-lt"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28</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28</a:t>
            </a:fld>
            <a:endParaRPr lang="en-US">
              <a:solidFill>
                <a:srgbClr val="000000"/>
              </a:solidFill>
              <a:latin typeface="+mn-lt"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29</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29</a:t>
            </a:fld>
            <a:endParaRPr lang="en-US">
              <a:solidFill>
                <a:srgbClr val="000000"/>
              </a:solidFill>
              <a:latin typeface="+mn-lt"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30</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30</a:t>
            </a:fld>
            <a:endParaRPr lang="en-US">
              <a:solidFill>
                <a:srgbClr val="000000"/>
              </a:solidFill>
              <a:latin typeface="+mn-lt"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31</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31</a:t>
            </a:fld>
            <a:endParaRPr lang="en-US">
              <a:solidFill>
                <a:srgbClr val="000000"/>
              </a:solidFill>
              <a:latin typeface="+mn-lt"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32</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32</a:t>
            </a:fld>
            <a:endParaRPr lang="en-US">
              <a:solidFill>
                <a:srgbClr val="000000"/>
              </a:solidFill>
              <a:latin typeface="+mn-lt"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33</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33</a:t>
            </a:fld>
            <a:endParaRPr lang="en-US">
              <a:solidFill>
                <a:srgbClr val="000000"/>
              </a:solidFill>
              <a:latin typeface="+mn-lt"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34</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34</a:t>
            </a:fld>
            <a:endParaRPr lang="en-US">
              <a:solidFill>
                <a:srgbClr val="000000"/>
              </a:solidFill>
              <a:latin typeface="+mn-lt"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35</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35</a:t>
            </a:fld>
            <a:endParaRPr lang="en-US">
              <a:solidFill>
                <a:srgbClr val="000000"/>
              </a:solidFill>
              <a:latin typeface="+mn-lt"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36</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36</a:t>
            </a:fld>
            <a:endParaRPr lang="en-US">
              <a:solidFill>
                <a:srgbClr val="000000"/>
              </a:solidFill>
              <a:latin typeface="+mn-lt"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37</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37</a:t>
            </a:fld>
            <a:endParaRPr lang="en-US">
              <a:solidFill>
                <a:srgbClr val="000000"/>
              </a:solidFill>
              <a:latin typeface="+mn-lt"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38</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38</a:t>
            </a:fld>
            <a:endParaRPr lang="en-US">
              <a:solidFill>
                <a:srgbClr val="000000"/>
              </a:solidFill>
              <a:latin typeface="+mn-lt"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39</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39</a:t>
            </a:fld>
            <a:endParaRPr lang="en-US">
              <a:solidFill>
                <a:srgbClr val="000000"/>
              </a:solidFill>
              <a:latin typeface="+mn-lt"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40</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40</a:t>
            </a:fld>
            <a:endParaRPr lang="en-US">
              <a:solidFill>
                <a:srgbClr val="000000"/>
              </a:solidFill>
              <a:latin typeface="+mn-lt"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FABB05CD-3EAA-425A-9E07-9122DBFF9800}" type="slidenum">
              <a:rPr lang="en-US" smtClean="0"/>
              <a:pPr/>
              <a:t>41</a:t>
            </a:fld>
            <a:endParaRPr lang="en-US" smtClean="0"/>
          </a:p>
        </p:txBody>
      </p:sp>
      <p:sp>
        <p:nvSpPr>
          <p:cNvPr id="43011" name="Text Box 1"/>
          <p:cNvSpPr txBox="1">
            <a:spLocks noChangeArrowheads="1"/>
          </p:cNvSpPr>
          <p:nvPr/>
        </p:nvSpPr>
        <p:spPr bwMode="auto">
          <a:xfrm>
            <a:off x="0" y="0"/>
            <a:ext cx="1588" cy="1588"/>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43012" name="Rectangle 2"/>
          <p:cNvSpPr>
            <a:spLocks noGrp="1" noChangeArrowheads="1"/>
          </p:cNvSpPr>
          <p:nvPr>
            <p:ph type="body"/>
          </p:nvPr>
        </p:nvSpPr>
        <p:spPr>
          <a:xfrm>
            <a:off x="777875" y="4776788"/>
            <a:ext cx="6213475" cy="4530725"/>
          </a:xfrm>
          <a:noFill/>
          <a:ln w="9360">
            <a:solidFill>
              <a:srgbClr val="000000"/>
            </a:solidFill>
          </a:ln>
        </p:spPr>
        <p:txBody>
          <a:bodyPr wrap="none" anchor="ctr"/>
          <a:lstStyle/>
          <a:p>
            <a:endParaRPr lang="en-US" smtClean="0"/>
          </a:p>
        </p:txBody>
      </p:sp>
      <p:sp>
        <p:nvSpPr>
          <p:cNvPr id="24579" name="Rectangle 3"/>
          <p:cNvSpPr>
            <a:spLocks noChangeArrowheads="1"/>
          </p:cNvSpPr>
          <p:nvPr/>
        </p:nvSpPr>
        <p:spPr bwMode="auto">
          <a:xfrm>
            <a:off x="3884613" y="8685213"/>
            <a:ext cx="2971800" cy="457200"/>
          </a:xfrm>
          <a:prstGeom prst="rect">
            <a:avLst/>
          </a:prstGeom>
          <a:noFill/>
          <a:ln w="9525">
            <a:noFill/>
            <a:round/>
            <a:headEnd/>
            <a:tailEnd/>
          </a:ln>
          <a:effectLst/>
        </p:spPr>
        <p:txBody>
          <a:bodyPr lIns="90000" tIns="49680" rIns="90000" bIns="45000"/>
          <a:lstStyle/>
          <a:p>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116D16-6B2E-4D9A-BD16-A0A60D66AEFB}" type="slidenum">
              <a:rPr lang="en-US">
                <a:solidFill>
                  <a:srgbClr val="000000"/>
                </a:solidFill>
                <a:latin typeface="+mn-lt" charset="0"/>
              </a:rPr>
              <a:pPr algn="r" hangingPunct="1">
                <a:lnSpc>
                  <a:spcPct val="98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41</a:t>
            </a:fld>
            <a:endParaRPr lang="en-US">
              <a:solidFill>
                <a:srgbClr val="000000"/>
              </a:solidFill>
              <a:latin typeface="+mn-lt"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2226" name="Rectangle 9"/>
          <p:cNvSpPr>
            <a:spLocks noGrp="1" noChangeArrowheads="1"/>
          </p:cNvSpPr>
          <p:nvPr>
            <p:ph type="sldNum" sz="quarter"/>
          </p:nvPr>
        </p:nvSpPr>
        <p:spPr>
          <a:noFill/>
        </p:spPr>
        <p:txBody>
          <a:bodyPr/>
          <a:lstStyle/>
          <a:p>
            <a:fld id="{B98D0545-5500-4B68-B77E-A7283CDB6165}" type="slidenum">
              <a:rPr lang="en-US" smtClean="0"/>
              <a:pPr/>
              <a:t>42</a:t>
            </a:fld>
            <a:endParaRPr lang="en-US" smtClean="0"/>
          </a:p>
        </p:txBody>
      </p:sp>
      <p:sp>
        <p:nvSpPr>
          <p:cNvPr id="52227" name="Text Box 1"/>
          <p:cNvSpPr txBox="1">
            <a:spLocks noChangeArrowheads="1"/>
          </p:cNvSpPr>
          <p:nvPr/>
        </p:nvSpPr>
        <p:spPr bwMode="auto">
          <a:xfrm>
            <a:off x="1371600" y="763588"/>
            <a:ext cx="5029200" cy="3771900"/>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52228" name="Rectangle 2"/>
          <p:cNvSpPr>
            <a:spLocks noGrp="1" noChangeArrowheads="1"/>
          </p:cNvSpPr>
          <p:nvPr>
            <p:ph type="body"/>
          </p:nvPr>
        </p:nvSpPr>
        <p:spPr>
          <a:xfrm>
            <a:off x="777875" y="4776788"/>
            <a:ext cx="6213475" cy="4521200"/>
          </a:xfrm>
          <a:noFill/>
          <a:ln/>
        </p:spPr>
        <p:txBody>
          <a:bodyPr wrap="none" anchor="ct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3"/>
          <p:cNvSpPr>
            <a:spLocks noGrp="1" noChangeArrowheads="1"/>
          </p:cNvSpPr>
          <p:nvPr>
            <p:ph type="dt" idx="10"/>
          </p:nvPr>
        </p:nvSpPr>
        <p:spPr>
          <a:ln/>
        </p:spPr>
        <p:txBody>
          <a:bodyPr/>
          <a:lstStyle>
            <a:lvl1pPr>
              <a:defRPr/>
            </a:lvl1pPr>
          </a:lstStyle>
          <a:p>
            <a:pPr>
              <a:defRPr/>
            </a:pPr>
            <a:r>
              <a:rPr lang="en-US"/>
              <a:t>5/3/16</a:t>
            </a:r>
          </a:p>
        </p:txBody>
      </p:sp>
      <p:sp>
        <p:nvSpPr>
          <p:cNvPr id="5" name="Rectangle 4"/>
          <p:cNvSpPr>
            <a:spLocks noGrp="1" noChangeArrowheads="1"/>
          </p:cNvSpPr>
          <p:nvPr>
            <p:ph type="ftr" idx="11"/>
          </p:nvPr>
        </p:nvSpPr>
        <p:spPr>
          <a:ln/>
        </p:spPr>
        <p:txBody>
          <a:bodyPr/>
          <a:lstStyle>
            <a:lvl1pPr>
              <a:defRPr/>
            </a:lvl1pPr>
          </a:lstStyle>
          <a:p>
            <a:pPr>
              <a:defRPr/>
            </a:pPr>
            <a:endParaRPr lang="en-US"/>
          </a:p>
        </p:txBody>
      </p:sp>
      <p:sp>
        <p:nvSpPr>
          <p:cNvPr id="6" name="Rectangle 5"/>
          <p:cNvSpPr>
            <a:spLocks noGrp="1" noChangeArrowheads="1"/>
          </p:cNvSpPr>
          <p:nvPr>
            <p:ph type="sldNum" idx="12"/>
          </p:nvPr>
        </p:nvSpPr>
        <p:spPr>
          <a:ln/>
        </p:spPr>
        <p:txBody>
          <a:bodyPr/>
          <a:lstStyle>
            <a:lvl1pPr>
              <a:defRPr/>
            </a:lvl1pPr>
          </a:lstStyle>
          <a:p>
            <a:pPr>
              <a:defRPr/>
            </a:pPr>
            <a:fld id="{034191BC-9C4B-46DE-A47B-314D7D22D6D1}" type="slidenum">
              <a:rPr lang="en-US"/>
              <a:pPr>
                <a:defRPr/>
              </a:pPr>
              <a:t>‹#›</a:t>
            </a:fld>
            <a:fld id="{6495948E-766D-4380-B184-C8615261D458}"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idx="10"/>
          </p:nvPr>
        </p:nvSpPr>
        <p:spPr>
          <a:ln/>
        </p:spPr>
        <p:txBody>
          <a:bodyPr/>
          <a:lstStyle>
            <a:lvl1pPr>
              <a:defRPr/>
            </a:lvl1pPr>
          </a:lstStyle>
          <a:p>
            <a:pPr>
              <a:defRPr/>
            </a:pPr>
            <a:r>
              <a:rPr lang="en-US"/>
              <a:t>5/3/16</a:t>
            </a:r>
          </a:p>
        </p:txBody>
      </p:sp>
      <p:sp>
        <p:nvSpPr>
          <p:cNvPr id="5" name="Rectangle 4"/>
          <p:cNvSpPr>
            <a:spLocks noGrp="1" noChangeArrowheads="1"/>
          </p:cNvSpPr>
          <p:nvPr>
            <p:ph type="ftr" idx="11"/>
          </p:nvPr>
        </p:nvSpPr>
        <p:spPr>
          <a:ln/>
        </p:spPr>
        <p:txBody>
          <a:bodyPr/>
          <a:lstStyle>
            <a:lvl1pPr>
              <a:defRPr/>
            </a:lvl1pPr>
          </a:lstStyle>
          <a:p>
            <a:pPr>
              <a:defRPr/>
            </a:pPr>
            <a:endParaRPr lang="en-US"/>
          </a:p>
        </p:txBody>
      </p:sp>
      <p:sp>
        <p:nvSpPr>
          <p:cNvPr id="6" name="Rectangle 5"/>
          <p:cNvSpPr>
            <a:spLocks noGrp="1" noChangeArrowheads="1"/>
          </p:cNvSpPr>
          <p:nvPr>
            <p:ph type="sldNum" idx="12"/>
          </p:nvPr>
        </p:nvSpPr>
        <p:spPr>
          <a:ln/>
        </p:spPr>
        <p:txBody>
          <a:bodyPr/>
          <a:lstStyle>
            <a:lvl1pPr>
              <a:defRPr/>
            </a:lvl1pPr>
          </a:lstStyle>
          <a:p>
            <a:pPr>
              <a:defRPr/>
            </a:pPr>
            <a:fld id="{E16E0458-3079-47D7-B04A-ECBE24F6EB5A}" type="slidenum">
              <a:rPr lang="en-US"/>
              <a:pPr>
                <a:defRPr/>
              </a:pPr>
              <a:t>‹#›</a:t>
            </a:fld>
            <a:fld id="{1E8F603B-3418-4BF8-A3A4-AEA85770AB3A}"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3"/>
          <p:cNvSpPr>
            <a:spLocks noGrp="1" noChangeArrowheads="1"/>
          </p:cNvSpPr>
          <p:nvPr>
            <p:ph type="dt" idx="10"/>
          </p:nvPr>
        </p:nvSpPr>
        <p:spPr>
          <a:ln/>
        </p:spPr>
        <p:txBody>
          <a:bodyPr/>
          <a:lstStyle>
            <a:lvl1pPr>
              <a:defRPr/>
            </a:lvl1pPr>
          </a:lstStyle>
          <a:p>
            <a:pPr>
              <a:defRPr/>
            </a:pPr>
            <a:r>
              <a:rPr lang="en-US"/>
              <a:t>5/3/16</a:t>
            </a:r>
          </a:p>
        </p:txBody>
      </p:sp>
      <p:sp>
        <p:nvSpPr>
          <p:cNvPr id="5" name="Rectangle 4"/>
          <p:cNvSpPr>
            <a:spLocks noGrp="1" noChangeArrowheads="1"/>
          </p:cNvSpPr>
          <p:nvPr>
            <p:ph type="ftr" idx="11"/>
          </p:nvPr>
        </p:nvSpPr>
        <p:spPr>
          <a:ln/>
        </p:spPr>
        <p:txBody>
          <a:bodyPr/>
          <a:lstStyle>
            <a:lvl1pPr>
              <a:defRPr/>
            </a:lvl1pPr>
          </a:lstStyle>
          <a:p>
            <a:pPr>
              <a:defRPr/>
            </a:pPr>
            <a:endParaRPr lang="en-US"/>
          </a:p>
        </p:txBody>
      </p:sp>
      <p:sp>
        <p:nvSpPr>
          <p:cNvPr id="6" name="Rectangle 5"/>
          <p:cNvSpPr>
            <a:spLocks noGrp="1" noChangeArrowheads="1"/>
          </p:cNvSpPr>
          <p:nvPr>
            <p:ph type="sldNum" idx="12"/>
          </p:nvPr>
        </p:nvSpPr>
        <p:spPr>
          <a:ln/>
        </p:spPr>
        <p:txBody>
          <a:bodyPr/>
          <a:lstStyle>
            <a:lvl1pPr>
              <a:defRPr/>
            </a:lvl1pPr>
          </a:lstStyle>
          <a:p>
            <a:pPr>
              <a:defRPr/>
            </a:pPr>
            <a:fld id="{6BA35B9A-8E00-4B03-B77D-A1118C4EFE36}" type="slidenum">
              <a:rPr lang="en-US"/>
              <a:pPr>
                <a:defRPr/>
              </a:pPr>
              <a:t>‹#›</a:t>
            </a:fld>
            <a:fld id="{F60115E6-199F-46B0-84E7-173BC28EF562}"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4963"/>
            <a:ext cx="4035425" cy="45196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5025" y="1604963"/>
            <a:ext cx="4035425" cy="45196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
          <p:cNvSpPr>
            <a:spLocks noGrp="1" noChangeArrowheads="1"/>
          </p:cNvSpPr>
          <p:nvPr>
            <p:ph type="dt" idx="10"/>
          </p:nvPr>
        </p:nvSpPr>
        <p:spPr>
          <a:ln/>
        </p:spPr>
        <p:txBody>
          <a:bodyPr/>
          <a:lstStyle>
            <a:lvl1pPr>
              <a:defRPr/>
            </a:lvl1pPr>
          </a:lstStyle>
          <a:p>
            <a:pPr>
              <a:defRPr/>
            </a:pPr>
            <a:r>
              <a:rPr lang="en-US"/>
              <a:t>5/3/16</a:t>
            </a:r>
          </a:p>
        </p:txBody>
      </p:sp>
      <p:sp>
        <p:nvSpPr>
          <p:cNvPr id="6" name="Rectangle 4"/>
          <p:cNvSpPr>
            <a:spLocks noGrp="1" noChangeArrowheads="1"/>
          </p:cNvSpPr>
          <p:nvPr>
            <p:ph type="ftr" idx="11"/>
          </p:nvPr>
        </p:nvSpPr>
        <p:spPr>
          <a:ln/>
        </p:spPr>
        <p:txBody>
          <a:bodyPr/>
          <a:lstStyle>
            <a:lvl1pPr>
              <a:defRPr/>
            </a:lvl1pPr>
          </a:lstStyle>
          <a:p>
            <a:pPr>
              <a:defRPr/>
            </a:pPr>
            <a:endParaRPr lang="en-US"/>
          </a:p>
        </p:txBody>
      </p:sp>
      <p:sp>
        <p:nvSpPr>
          <p:cNvPr id="7" name="Rectangle 5"/>
          <p:cNvSpPr>
            <a:spLocks noGrp="1" noChangeArrowheads="1"/>
          </p:cNvSpPr>
          <p:nvPr>
            <p:ph type="sldNum" idx="12"/>
          </p:nvPr>
        </p:nvSpPr>
        <p:spPr>
          <a:ln/>
        </p:spPr>
        <p:txBody>
          <a:bodyPr/>
          <a:lstStyle>
            <a:lvl1pPr>
              <a:defRPr/>
            </a:lvl1pPr>
          </a:lstStyle>
          <a:p>
            <a:pPr>
              <a:defRPr/>
            </a:pPr>
            <a:fld id="{5FAD3271-E27B-4383-9A25-907DB657F9B9}" type="slidenum">
              <a:rPr lang="en-US"/>
              <a:pPr>
                <a:defRPr/>
              </a:pPr>
              <a:t>‹#›</a:t>
            </a:fld>
            <a:fld id="{E15EA8CB-9A79-4621-8BAA-0D9A3CC80025}"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3"/>
          <p:cNvSpPr>
            <a:spLocks noGrp="1" noChangeArrowheads="1"/>
          </p:cNvSpPr>
          <p:nvPr>
            <p:ph type="dt" idx="10"/>
          </p:nvPr>
        </p:nvSpPr>
        <p:spPr>
          <a:ln/>
        </p:spPr>
        <p:txBody>
          <a:bodyPr/>
          <a:lstStyle>
            <a:lvl1pPr>
              <a:defRPr/>
            </a:lvl1pPr>
          </a:lstStyle>
          <a:p>
            <a:pPr>
              <a:defRPr/>
            </a:pPr>
            <a:r>
              <a:rPr lang="en-US"/>
              <a:t>5/3/16</a:t>
            </a:r>
          </a:p>
        </p:txBody>
      </p:sp>
      <p:sp>
        <p:nvSpPr>
          <p:cNvPr id="8" name="Rectangle 4"/>
          <p:cNvSpPr>
            <a:spLocks noGrp="1" noChangeArrowheads="1"/>
          </p:cNvSpPr>
          <p:nvPr>
            <p:ph type="ftr" idx="11"/>
          </p:nvPr>
        </p:nvSpPr>
        <p:spPr>
          <a:ln/>
        </p:spPr>
        <p:txBody>
          <a:bodyPr/>
          <a:lstStyle>
            <a:lvl1pPr>
              <a:defRPr/>
            </a:lvl1pPr>
          </a:lstStyle>
          <a:p>
            <a:pPr>
              <a:defRPr/>
            </a:pPr>
            <a:endParaRPr lang="en-US"/>
          </a:p>
        </p:txBody>
      </p:sp>
      <p:sp>
        <p:nvSpPr>
          <p:cNvPr id="9" name="Rectangle 5"/>
          <p:cNvSpPr>
            <a:spLocks noGrp="1" noChangeArrowheads="1"/>
          </p:cNvSpPr>
          <p:nvPr>
            <p:ph type="sldNum" idx="12"/>
          </p:nvPr>
        </p:nvSpPr>
        <p:spPr>
          <a:ln/>
        </p:spPr>
        <p:txBody>
          <a:bodyPr/>
          <a:lstStyle>
            <a:lvl1pPr>
              <a:defRPr/>
            </a:lvl1pPr>
          </a:lstStyle>
          <a:p>
            <a:pPr>
              <a:defRPr/>
            </a:pPr>
            <a:fld id="{36BA6A34-6302-4F97-A752-3A9E95383B3A}" type="slidenum">
              <a:rPr lang="en-US"/>
              <a:pPr>
                <a:defRPr/>
              </a:pPr>
              <a:t>‹#›</a:t>
            </a:fld>
            <a:fld id="{6D831406-F5CC-40E5-B09E-200527F671A8}"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3"/>
          <p:cNvSpPr>
            <a:spLocks noGrp="1" noChangeArrowheads="1"/>
          </p:cNvSpPr>
          <p:nvPr>
            <p:ph type="dt" idx="10"/>
          </p:nvPr>
        </p:nvSpPr>
        <p:spPr>
          <a:ln/>
        </p:spPr>
        <p:txBody>
          <a:bodyPr/>
          <a:lstStyle>
            <a:lvl1pPr>
              <a:defRPr/>
            </a:lvl1pPr>
          </a:lstStyle>
          <a:p>
            <a:pPr>
              <a:defRPr/>
            </a:pPr>
            <a:r>
              <a:rPr lang="en-US"/>
              <a:t>5/3/16</a:t>
            </a:r>
          </a:p>
        </p:txBody>
      </p:sp>
      <p:sp>
        <p:nvSpPr>
          <p:cNvPr id="4" name="Rectangle 4"/>
          <p:cNvSpPr>
            <a:spLocks noGrp="1" noChangeArrowheads="1"/>
          </p:cNvSpPr>
          <p:nvPr>
            <p:ph type="ftr" idx="11"/>
          </p:nvPr>
        </p:nvSpPr>
        <p:spPr>
          <a:ln/>
        </p:spPr>
        <p:txBody>
          <a:bodyPr/>
          <a:lstStyle>
            <a:lvl1pPr>
              <a:defRPr/>
            </a:lvl1pPr>
          </a:lstStyle>
          <a:p>
            <a:pPr>
              <a:defRPr/>
            </a:pPr>
            <a:endParaRPr lang="en-US"/>
          </a:p>
        </p:txBody>
      </p:sp>
      <p:sp>
        <p:nvSpPr>
          <p:cNvPr id="5" name="Rectangle 5"/>
          <p:cNvSpPr>
            <a:spLocks noGrp="1" noChangeArrowheads="1"/>
          </p:cNvSpPr>
          <p:nvPr>
            <p:ph type="sldNum" idx="12"/>
          </p:nvPr>
        </p:nvSpPr>
        <p:spPr>
          <a:ln/>
        </p:spPr>
        <p:txBody>
          <a:bodyPr/>
          <a:lstStyle>
            <a:lvl1pPr>
              <a:defRPr/>
            </a:lvl1pPr>
          </a:lstStyle>
          <a:p>
            <a:pPr>
              <a:defRPr/>
            </a:pPr>
            <a:fld id="{6FFE79A9-0DD2-479E-BA26-FD19EAC01008}" type="slidenum">
              <a:rPr lang="en-US"/>
              <a:pPr>
                <a:defRPr/>
              </a:pPr>
              <a:t>‹#›</a:t>
            </a:fld>
            <a:fld id="{391151F0-2030-4679-B300-1B1C40779547}"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dt" idx="10"/>
          </p:nvPr>
        </p:nvSpPr>
        <p:spPr>
          <a:ln/>
        </p:spPr>
        <p:txBody>
          <a:bodyPr/>
          <a:lstStyle>
            <a:lvl1pPr>
              <a:defRPr/>
            </a:lvl1pPr>
          </a:lstStyle>
          <a:p>
            <a:pPr>
              <a:defRPr/>
            </a:pPr>
            <a:r>
              <a:rPr lang="en-US"/>
              <a:t>5/3/16</a:t>
            </a:r>
          </a:p>
        </p:txBody>
      </p:sp>
      <p:sp>
        <p:nvSpPr>
          <p:cNvPr id="3" name="Rectangle 4"/>
          <p:cNvSpPr>
            <a:spLocks noGrp="1" noChangeArrowheads="1"/>
          </p:cNvSpPr>
          <p:nvPr>
            <p:ph type="ftr" idx="11"/>
          </p:nvPr>
        </p:nvSpPr>
        <p:spPr>
          <a:ln/>
        </p:spPr>
        <p:txBody>
          <a:bodyPr/>
          <a:lstStyle>
            <a:lvl1pPr>
              <a:defRPr/>
            </a:lvl1pPr>
          </a:lstStyle>
          <a:p>
            <a:pPr>
              <a:defRPr/>
            </a:pPr>
            <a:endParaRPr lang="en-US"/>
          </a:p>
        </p:txBody>
      </p:sp>
      <p:sp>
        <p:nvSpPr>
          <p:cNvPr id="4" name="Rectangle 5"/>
          <p:cNvSpPr>
            <a:spLocks noGrp="1" noChangeArrowheads="1"/>
          </p:cNvSpPr>
          <p:nvPr>
            <p:ph type="sldNum" idx="12"/>
          </p:nvPr>
        </p:nvSpPr>
        <p:spPr>
          <a:ln/>
        </p:spPr>
        <p:txBody>
          <a:bodyPr/>
          <a:lstStyle>
            <a:lvl1pPr>
              <a:defRPr/>
            </a:lvl1pPr>
          </a:lstStyle>
          <a:p>
            <a:pPr>
              <a:defRPr/>
            </a:pPr>
            <a:fld id="{8405B0B9-401C-43B4-B510-CC46DAC79348}" type="slidenum">
              <a:rPr lang="en-US"/>
              <a:pPr>
                <a:defRPr/>
              </a:pPr>
              <a:t>‹#›</a:t>
            </a:fld>
            <a:fld id="{5A303FE1-76C9-4DE7-A77A-02E7ED461D76}"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r>
              <a:rPr lang="en-US"/>
              <a:t>5/3/16</a:t>
            </a:r>
          </a:p>
        </p:txBody>
      </p:sp>
      <p:sp>
        <p:nvSpPr>
          <p:cNvPr id="6" name="Rectangle 4"/>
          <p:cNvSpPr>
            <a:spLocks noGrp="1" noChangeArrowheads="1"/>
          </p:cNvSpPr>
          <p:nvPr>
            <p:ph type="ftr" idx="11"/>
          </p:nvPr>
        </p:nvSpPr>
        <p:spPr>
          <a:ln/>
        </p:spPr>
        <p:txBody>
          <a:bodyPr/>
          <a:lstStyle>
            <a:lvl1pPr>
              <a:defRPr/>
            </a:lvl1pPr>
          </a:lstStyle>
          <a:p>
            <a:pPr>
              <a:defRPr/>
            </a:pPr>
            <a:endParaRPr lang="en-US"/>
          </a:p>
        </p:txBody>
      </p:sp>
      <p:sp>
        <p:nvSpPr>
          <p:cNvPr id="7" name="Rectangle 5"/>
          <p:cNvSpPr>
            <a:spLocks noGrp="1" noChangeArrowheads="1"/>
          </p:cNvSpPr>
          <p:nvPr>
            <p:ph type="sldNum" idx="12"/>
          </p:nvPr>
        </p:nvSpPr>
        <p:spPr>
          <a:ln/>
        </p:spPr>
        <p:txBody>
          <a:bodyPr/>
          <a:lstStyle>
            <a:lvl1pPr>
              <a:defRPr/>
            </a:lvl1pPr>
          </a:lstStyle>
          <a:p>
            <a:pPr>
              <a:defRPr/>
            </a:pPr>
            <a:fld id="{8067AE57-2481-4C03-A584-1172EBA5B306}" type="slidenum">
              <a:rPr lang="en-US"/>
              <a:pPr>
                <a:defRPr/>
              </a:pPr>
              <a:t>‹#›</a:t>
            </a:fld>
            <a:fld id="{9201FF28-2840-4D11-93C7-2D77C1B355F9}"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r>
              <a:rPr lang="en-US"/>
              <a:t>5/3/16</a:t>
            </a:r>
          </a:p>
        </p:txBody>
      </p:sp>
      <p:sp>
        <p:nvSpPr>
          <p:cNvPr id="6" name="Rectangle 4"/>
          <p:cNvSpPr>
            <a:spLocks noGrp="1" noChangeArrowheads="1"/>
          </p:cNvSpPr>
          <p:nvPr>
            <p:ph type="ftr" idx="11"/>
          </p:nvPr>
        </p:nvSpPr>
        <p:spPr>
          <a:ln/>
        </p:spPr>
        <p:txBody>
          <a:bodyPr/>
          <a:lstStyle>
            <a:lvl1pPr>
              <a:defRPr/>
            </a:lvl1pPr>
          </a:lstStyle>
          <a:p>
            <a:pPr>
              <a:defRPr/>
            </a:pPr>
            <a:endParaRPr lang="en-US"/>
          </a:p>
        </p:txBody>
      </p:sp>
      <p:sp>
        <p:nvSpPr>
          <p:cNvPr id="7" name="Rectangle 5"/>
          <p:cNvSpPr>
            <a:spLocks noGrp="1" noChangeArrowheads="1"/>
          </p:cNvSpPr>
          <p:nvPr>
            <p:ph type="sldNum" idx="12"/>
          </p:nvPr>
        </p:nvSpPr>
        <p:spPr>
          <a:ln/>
        </p:spPr>
        <p:txBody>
          <a:bodyPr/>
          <a:lstStyle>
            <a:lvl1pPr>
              <a:defRPr/>
            </a:lvl1pPr>
          </a:lstStyle>
          <a:p>
            <a:pPr>
              <a:defRPr/>
            </a:pPr>
            <a:fld id="{E1955F36-EEE4-476B-B5D6-CCF1344CC8F4}" type="slidenum">
              <a:rPr lang="en-US"/>
              <a:pPr>
                <a:defRPr/>
              </a:pPr>
              <a:t>‹#›</a:t>
            </a:fld>
            <a:fld id="{8FBBF5B2-181F-4AE1-BC88-85E33DDEF4E0}"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idx="10"/>
          </p:nvPr>
        </p:nvSpPr>
        <p:spPr>
          <a:ln/>
        </p:spPr>
        <p:txBody>
          <a:bodyPr/>
          <a:lstStyle>
            <a:lvl1pPr>
              <a:defRPr/>
            </a:lvl1pPr>
          </a:lstStyle>
          <a:p>
            <a:pPr>
              <a:defRPr/>
            </a:pPr>
            <a:r>
              <a:rPr lang="en-US"/>
              <a:t>5/3/16</a:t>
            </a:r>
          </a:p>
        </p:txBody>
      </p:sp>
      <p:sp>
        <p:nvSpPr>
          <p:cNvPr id="5" name="Rectangle 4"/>
          <p:cNvSpPr>
            <a:spLocks noGrp="1" noChangeArrowheads="1"/>
          </p:cNvSpPr>
          <p:nvPr>
            <p:ph type="ftr" idx="11"/>
          </p:nvPr>
        </p:nvSpPr>
        <p:spPr>
          <a:ln/>
        </p:spPr>
        <p:txBody>
          <a:bodyPr/>
          <a:lstStyle>
            <a:lvl1pPr>
              <a:defRPr/>
            </a:lvl1pPr>
          </a:lstStyle>
          <a:p>
            <a:pPr>
              <a:defRPr/>
            </a:pPr>
            <a:endParaRPr lang="en-US"/>
          </a:p>
        </p:txBody>
      </p:sp>
      <p:sp>
        <p:nvSpPr>
          <p:cNvPr id="6" name="Rectangle 5"/>
          <p:cNvSpPr>
            <a:spLocks noGrp="1" noChangeArrowheads="1"/>
          </p:cNvSpPr>
          <p:nvPr>
            <p:ph type="sldNum" idx="12"/>
          </p:nvPr>
        </p:nvSpPr>
        <p:spPr>
          <a:ln/>
        </p:spPr>
        <p:txBody>
          <a:bodyPr/>
          <a:lstStyle>
            <a:lvl1pPr>
              <a:defRPr/>
            </a:lvl1pPr>
          </a:lstStyle>
          <a:p>
            <a:pPr>
              <a:defRPr/>
            </a:pPr>
            <a:fld id="{1A40663C-85F8-4B3F-932F-EBA9EE8195A1}" type="slidenum">
              <a:rPr lang="en-US"/>
              <a:pPr>
                <a:defRPr/>
              </a:pPr>
              <a:t>‹#›</a:t>
            </a:fld>
            <a:fld id="{7DAF98F7-159F-4292-BA2C-81855098AC8D}"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4638" y="1604963"/>
            <a:ext cx="2055812" cy="45196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4963"/>
            <a:ext cx="6015038" cy="45196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idx="10"/>
          </p:nvPr>
        </p:nvSpPr>
        <p:spPr>
          <a:ln/>
        </p:spPr>
        <p:txBody>
          <a:bodyPr/>
          <a:lstStyle>
            <a:lvl1pPr>
              <a:defRPr/>
            </a:lvl1pPr>
          </a:lstStyle>
          <a:p>
            <a:pPr>
              <a:defRPr/>
            </a:pPr>
            <a:r>
              <a:rPr lang="en-US"/>
              <a:t>5/3/16</a:t>
            </a:r>
          </a:p>
        </p:txBody>
      </p:sp>
      <p:sp>
        <p:nvSpPr>
          <p:cNvPr id="5" name="Rectangle 4"/>
          <p:cNvSpPr>
            <a:spLocks noGrp="1" noChangeArrowheads="1"/>
          </p:cNvSpPr>
          <p:nvPr>
            <p:ph type="ftr" idx="11"/>
          </p:nvPr>
        </p:nvSpPr>
        <p:spPr>
          <a:ln/>
        </p:spPr>
        <p:txBody>
          <a:bodyPr/>
          <a:lstStyle>
            <a:lvl1pPr>
              <a:defRPr/>
            </a:lvl1pPr>
          </a:lstStyle>
          <a:p>
            <a:pPr>
              <a:defRPr/>
            </a:pPr>
            <a:endParaRPr lang="en-US"/>
          </a:p>
        </p:txBody>
      </p:sp>
      <p:sp>
        <p:nvSpPr>
          <p:cNvPr id="6" name="Rectangle 5"/>
          <p:cNvSpPr>
            <a:spLocks noGrp="1" noChangeArrowheads="1"/>
          </p:cNvSpPr>
          <p:nvPr>
            <p:ph type="sldNum" idx="12"/>
          </p:nvPr>
        </p:nvSpPr>
        <p:spPr>
          <a:ln/>
        </p:spPr>
        <p:txBody>
          <a:bodyPr/>
          <a:lstStyle>
            <a:lvl1pPr>
              <a:defRPr/>
            </a:lvl1pPr>
          </a:lstStyle>
          <a:p>
            <a:pPr>
              <a:defRPr/>
            </a:pPr>
            <a:fld id="{8179DFB9-A5DA-443A-8037-075380BC0906}" type="slidenum">
              <a:rPr lang="en-US"/>
              <a:pPr>
                <a:defRPr/>
              </a:pPr>
              <a:t>‹#›</a:t>
            </a:fld>
            <a:fld id="{451565DD-38DC-47B9-AE14-77A5B4DC7B99}"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85800" y="2130425"/>
            <a:ext cx="7766050" cy="1463675"/>
          </a:xfrm>
        </p:spPr>
        <p:txBody>
          <a:bodyPr/>
          <a:lstStyle/>
          <a:p>
            <a:r>
              <a:rPr lang="en-US" smtClean="0"/>
              <a:t>Click to edit Master title style</a:t>
            </a:r>
            <a:endParaRPr lang="en-US"/>
          </a:p>
        </p:txBody>
      </p:sp>
      <p:sp>
        <p:nvSpPr>
          <p:cNvPr id="3" name="Rectangle 3"/>
          <p:cNvSpPr>
            <a:spLocks noGrp="1" noChangeArrowheads="1"/>
          </p:cNvSpPr>
          <p:nvPr>
            <p:ph type="dt" idx="10"/>
          </p:nvPr>
        </p:nvSpPr>
        <p:spPr>
          <a:ln/>
        </p:spPr>
        <p:txBody>
          <a:bodyPr/>
          <a:lstStyle>
            <a:lvl1pPr>
              <a:defRPr/>
            </a:lvl1pPr>
          </a:lstStyle>
          <a:p>
            <a:pPr>
              <a:defRPr/>
            </a:pPr>
            <a:r>
              <a:rPr lang="en-US"/>
              <a:t>5/3/16</a:t>
            </a:r>
          </a:p>
        </p:txBody>
      </p:sp>
      <p:sp>
        <p:nvSpPr>
          <p:cNvPr id="4" name="Rectangle 4"/>
          <p:cNvSpPr>
            <a:spLocks noGrp="1" noChangeArrowheads="1"/>
          </p:cNvSpPr>
          <p:nvPr>
            <p:ph type="ftr" idx="11"/>
          </p:nvPr>
        </p:nvSpPr>
        <p:spPr>
          <a:ln/>
        </p:spPr>
        <p:txBody>
          <a:bodyPr/>
          <a:lstStyle>
            <a:lvl1pPr>
              <a:defRPr/>
            </a:lvl1pPr>
          </a:lstStyle>
          <a:p>
            <a:pPr>
              <a:defRPr/>
            </a:pPr>
            <a:endParaRPr lang="en-US"/>
          </a:p>
        </p:txBody>
      </p:sp>
      <p:sp>
        <p:nvSpPr>
          <p:cNvPr id="5" name="Rectangle 5"/>
          <p:cNvSpPr>
            <a:spLocks noGrp="1" noChangeArrowheads="1"/>
          </p:cNvSpPr>
          <p:nvPr>
            <p:ph type="sldNum" idx="12"/>
          </p:nvPr>
        </p:nvSpPr>
        <p:spPr>
          <a:ln/>
        </p:spPr>
        <p:txBody>
          <a:bodyPr/>
          <a:lstStyle>
            <a:lvl1pPr>
              <a:defRPr/>
            </a:lvl1pPr>
          </a:lstStyle>
          <a:p>
            <a:pPr>
              <a:defRPr/>
            </a:pPr>
            <a:fld id="{52FD7538-80F4-4F20-89F5-4730D3DE3AF2}" type="slidenum">
              <a:rPr lang="en-US"/>
              <a:pPr>
                <a:defRPr/>
              </a:pPr>
              <a:t>‹#›</a:t>
            </a:fld>
            <a:fld id="{75AB4ABD-047A-47DF-AA82-B4355893C382}"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3"/>
          <p:cNvSpPr>
            <a:spLocks noGrp="1" noChangeArrowheads="1"/>
          </p:cNvSpPr>
          <p:nvPr>
            <p:ph type="dt" idx="10"/>
          </p:nvPr>
        </p:nvSpPr>
        <p:spPr>
          <a:ln/>
        </p:spPr>
        <p:txBody>
          <a:bodyPr/>
          <a:lstStyle>
            <a:lvl1pPr>
              <a:defRPr/>
            </a:lvl1pPr>
          </a:lstStyle>
          <a:p>
            <a:pPr>
              <a:defRPr/>
            </a:pPr>
            <a:r>
              <a:rPr lang="en-US"/>
              <a:t>5/3/16</a:t>
            </a:r>
          </a:p>
        </p:txBody>
      </p:sp>
      <p:sp>
        <p:nvSpPr>
          <p:cNvPr id="5" name="Rectangle 4"/>
          <p:cNvSpPr>
            <a:spLocks noGrp="1" noChangeArrowheads="1"/>
          </p:cNvSpPr>
          <p:nvPr>
            <p:ph type="ftr" idx="11"/>
          </p:nvPr>
        </p:nvSpPr>
        <p:spPr>
          <a:ln/>
        </p:spPr>
        <p:txBody>
          <a:bodyPr/>
          <a:lstStyle>
            <a:lvl1pPr>
              <a:defRPr/>
            </a:lvl1pPr>
          </a:lstStyle>
          <a:p>
            <a:pPr>
              <a:defRPr/>
            </a:pPr>
            <a:endParaRPr lang="en-US"/>
          </a:p>
        </p:txBody>
      </p:sp>
      <p:sp>
        <p:nvSpPr>
          <p:cNvPr id="6" name="Rectangle 5"/>
          <p:cNvSpPr>
            <a:spLocks noGrp="1" noChangeArrowheads="1"/>
          </p:cNvSpPr>
          <p:nvPr>
            <p:ph type="sldNum" idx="12"/>
          </p:nvPr>
        </p:nvSpPr>
        <p:spPr>
          <a:ln/>
        </p:spPr>
        <p:txBody>
          <a:bodyPr/>
          <a:lstStyle>
            <a:lvl1pPr>
              <a:defRPr/>
            </a:lvl1pPr>
          </a:lstStyle>
          <a:p>
            <a:pPr>
              <a:defRPr/>
            </a:pPr>
            <a:fld id="{E86921FD-1A68-4B4F-BC12-C39B20F22C6C}" type="slidenum">
              <a:rPr lang="en-US"/>
              <a:pPr>
                <a:defRPr/>
              </a:pPr>
              <a:t>‹#›</a:t>
            </a:fld>
            <a:fld id="{3652CFBE-529C-478B-87C7-66F3F6FB22FD}"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idx="10"/>
          </p:nvPr>
        </p:nvSpPr>
        <p:spPr>
          <a:ln/>
        </p:spPr>
        <p:txBody>
          <a:bodyPr/>
          <a:lstStyle>
            <a:lvl1pPr>
              <a:defRPr/>
            </a:lvl1pPr>
          </a:lstStyle>
          <a:p>
            <a:pPr>
              <a:defRPr/>
            </a:pPr>
            <a:r>
              <a:rPr lang="en-US"/>
              <a:t>5/3/16</a:t>
            </a:r>
          </a:p>
        </p:txBody>
      </p:sp>
      <p:sp>
        <p:nvSpPr>
          <p:cNvPr id="5" name="Rectangle 4"/>
          <p:cNvSpPr>
            <a:spLocks noGrp="1" noChangeArrowheads="1"/>
          </p:cNvSpPr>
          <p:nvPr>
            <p:ph type="ftr" idx="11"/>
          </p:nvPr>
        </p:nvSpPr>
        <p:spPr>
          <a:ln/>
        </p:spPr>
        <p:txBody>
          <a:bodyPr/>
          <a:lstStyle>
            <a:lvl1pPr>
              <a:defRPr/>
            </a:lvl1pPr>
          </a:lstStyle>
          <a:p>
            <a:pPr>
              <a:defRPr/>
            </a:pPr>
            <a:endParaRPr lang="en-US"/>
          </a:p>
        </p:txBody>
      </p:sp>
      <p:sp>
        <p:nvSpPr>
          <p:cNvPr id="6" name="Rectangle 5"/>
          <p:cNvSpPr>
            <a:spLocks noGrp="1" noChangeArrowheads="1"/>
          </p:cNvSpPr>
          <p:nvPr>
            <p:ph type="sldNum" idx="12"/>
          </p:nvPr>
        </p:nvSpPr>
        <p:spPr>
          <a:ln/>
        </p:spPr>
        <p:txBody>
          <a:bodyPr/>
          <a:lstStyle>
            <a:lvl1pPr>
              <a:defRPr/>
            </a:lvl1pPr>
          </a:lstStyle>
          <a:p>
            <a:pPr>
              <a:defRPr/>
            </a:pPr>
            <a:fld id="{C0AC4869-214C-4A0D-B0CC-82CC05E52998}" type="slidenum">
              <a:rPr lang="en-US"/>
              <a:pPr>
                <a:defRPr/>
              </a:pPr>
              <a:t>‹#›</a:t>
            </a:fld>
            <a:fld id="{532864D6-6942-4DA1-9100-A6A3C17C29DE}"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3"/>
          <p:cNvSpPr>
            <a:spLocks noGrp="1" noChangeArrowheads="1"/>
          </p:cNvSpPr>
          <p:nvPr>
            <p:ph type="dt" idx="10"/>
          </p:nvPr>
        </p:nvSpPr>
        <p:spPr>
          <a:ln/>
        </p:spPr>
        <p:txBody>
          <a:bodyPr/>
          <a:lstStyle>
            <a:lvl1pPr>
              <a:defRPr/>
            </a:lvl1pPr>
          </a:lstStyle>
          <a:p>
            <a:pPr>
              <a:defRPr/>
            </a:pPr>
            <a:r>
              <a:rPr lang="en-US"/>
              <a:t>5/3/16</a:t>
            </a:r>
          </a:p>
        </p:txBody>
      </p:sp>
      <p:sp>
        <p:nvSpPr>
          <p:cNvPr id="5" name="Rectangle 4"/>
          <p:cNvSpPr>
            <a:spLocks noGrp="1" noChangeArrowheads="1"/>
          </p:cNvSpPr>
          <p:nvPr>
            <p:ph type="ftr" idx="11"/>
          </p:nvPr>
        </p:nvSpPr>
        <p:spPr>
          <a:ln/>
        </p:spPr>
        <p:txBody>
          <a:bodyPr/>
          <a:lstStyle>
            <a:lvl1pPr>
              <a:defRPr/>
            </a:lvl1pPr>
          </a:lstStyle>
          <a:p>
            <a:pPr>
              <a:defRPr/>
            </a:pPr>
            <a:endParaRPr lang="en-US"/>
          </a:p>
        </p:txBody>
      </p:sp>
      <p:sp>
        <p:nvSpPr>
          <p:cNvPr id="6" name="Rectangle 5"/>
          <p:cNvSpPr>
            <a:spLocks noGrp="1" noChangeArrowheads="1"/>
          </p:cNvSpPr>
          <p:nvPr>
            <p:ph type="sldNum" idx="12"/>
          </p:nvPr>
        </p:nvSpPr>
        <p:spPr>
          <a:ln/>
        </p:spPr>
        <p:txBody>
          <a:bodyPr/>
          <a:lstStyle>
            <a:lvl1pPr>
              <a:defRPr/>
            </a:lvl1pPr>
          </a:lstStyle>
          <a:p>
            <a:pPr>
              <a:defRPr/>
            </a:pPr>
            <a:fld id="{071A1FD8-61F2-4D47-9845-D511C29AC647}" type="slidenum">
              <a:rPr lang="en-US"/>
              <a:pPr>
                <a:defRPr/>
              </a:pPr>
              <a:t>‹#›</a:t>
            </a:fld>
            <a:fld id="{850B70B8-A5AC-420F-A736-44FC77D495D8}" type="slidenum">
              <a:rPr lang="en-US"/>
              <a:pPr>
                <a:defRPr/>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5425" cy="45196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5025" y="1600200"/>
            <a:ext cx="4035425" cy="45196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
          <p:cNvSpPr>
            <a:spLocks noGrp="1" noChangeArrowheads="1"/>
          </p:cNvSpPr>
          <p:nvPr>
            <p:ph type="dt" idx="10"/>
          </p:nvPr>
        </p:nvSpPr>
        <p:spPr>
          <a:ln/>
        </p:spPr>
        <p:txBody>
          <a:bodyPr/>
          <a:lstStyle>
            <a:lvl1pPr>
              <a:defRPr/>
            </a:lvl1pPr>
          </a:lstStyle>
          <a:p>
            <a:pPr>
              <a:defRPr/>
            </a:pPr>
            <a:r>
              <a:rPr lang="en-US"/>
              <a:t>5/3/16</a:t>
            </a:r>
          </a:p>
        </p:txBody>
      </p:sp>
      <p:sp>
        <p:nvSpPr>
          <p:cNvPr id="6" name="Rectangle 4"/>
          <p:cNvSpPr>
            <a:spLocks noGrp="1" noChangeArrowheads="1"/>
          </p:cNvSpPr>
          <p:nvPr>
            <p:ph type="ftr" idx="11"/>
          </p:nvPr>
        </p:nvSpPr>
        <p:spPr>
          <a:ln/>
        </p:spPr>
        <p:txBody>
          <a:bodyPr/>
          <a:lstStyle>
            <a:lvl1pPr>
              <a:defRPr/>
            </a:lvl1pPr>
          </a:lstStyle>
          <a:p>
            <a:pPr>
              <a:defRPr/>
            </a:pPr>
            <a:endParaRPr lang="en-US"/>
          </a:p>
        </p:txBody>
      </p:sp>
      <p:sp>
        <p:nvSpPr>
          <p:cNvPr id="7" name="Rectangle 5"/>
          <p:cNvSpPr>
            <a:spLocks noGrp="1" noChangeArrowheads="1"/>
          </p:cNvSpPr>
          <p:nvPr>
            <p:ph type="sldNum" idx="12"/>
          </p:nvPr>
        </p:nvSpPr>
        <p:spPr>
          <a:ln/>
        </p:spPr>
        <p:txBody>
          <a:bodyPr/>
          <a:lstStyle>
            <a:lvl1pPr>
              <a:defRPr/>
            </a:lvl1pPr>
          </a:lstStyle>
          <a:p>
            <a:pPr>
              <a:defRPr/>
            </a:pPr>
            <a:fld id="{F1301B2A-9BBC-43CC-9502-B5FC1EDE62F8}" type="slidenum">
              <a:rPr lang="en-US"/>
              <a:pPr>
                <a:defRPr/>
              </a:pPr>
              <a:t>‹#›</a:t>
            </a:fld>
            <a:fld id="{3392B98A-C761-4390-A33C-E03B9120EC87}" type="slidenum">
              <a:rPr lang="en-US"/>
              <a:pPr>
                <a:defRPr/>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3"/>
          <p:cNvSpPr>
            <a:spLocks noGrp="1" noChangeArrowheads="1"/>
          </p:cNvSpPr>
          <p:nvPr>
            <p:ph type="dt" idx="10"/>
          </p:nvPr>
        </p:nvSpPr>
        <p:spPr>
          <a:ln/>
        </p:spPr>
        <p:txBody>
          <a:bodyPr/>
          <a:lstStyle>
            <a:lvl1pPr>
              <a:defRPr/>
            </a:lvl1pPr>
          </a:lstStyle>
          <a:p>
            <a:pPr>
              <a:defRPr/>
            </a:pPr>
            <a:r>
              <a:rPr lang="en-US"/>
              <a:t>5/3/16</a:t>
            </a:r>
          </a:p>
        </p:txBody>
      </p:sp>
      <p:sp>
        <p:nvSpPr>
          <p:cNvPr id="8" name="Rectangle 4"/>
          <p:cNvSpPr>
            <a:spLocks noGrp="1" noChangeArrowheads="1"/>
          </p:cNvSpPr>
          <p:nvPr>
            <p:ph type="ftr" idx="11"/>
          </p:nvPr>
        </p:nvSpPr>
        <p:spPr>
          <a:ln/>
        </p:spPr>
        <p:txBody>
          <a:bodyPr/>
          <a:lstStyle>
            <a:lvl1pPr>
              <a:defRPr/>
            </a:lvl1pPr>
          </a:lstStyle>
          <a:p>
            <a:pPr>
              <a:defRPr/>
            </a:pPr>
            <a:endParaRPr lang="en-US"/>
          </a:p>
        </p:txBody>
      </p:sp>
      <p:sp>
        <p:nvSpPr>
          <p:cNvPr id="9" name="Rectangle 5"/>
          <p:cNvSpPr>
            <a:spLocks noGrp="1" noChangeArrowheads="1"/>
          </p:cNvSpPr>
          <p:nvPr>
            <p:ph type="sldNum" idx="12"/>
          </p:nvPr>
        </p:nvSpPr>
        <p:spPr>
          <a:ln/>
        </p:spPr>
        <p:txBody>
          <a:bodyPr/>
          <a:lstStyle>
            <a:lvl1pPr>
              <a:defRPr/>
            </a:lvl1pPr>
          </a:lstStyle>
          <a:p>
            <a:pPr>
              <a:defRPr/>
            </a:pPr>
            <a:fld id="{316DAD7B-2BCF-4951-8954-14FC3601CB62}" type="slidenum">
              <a:rPr lang="en-US"/>
              <a:pPr>
                <a:defRPr/>
              </a:pPr>
              <a:t>‹#›</a:t>
            </a:fld>
            <a:fld id="{B73204B6-6D07-4227-8D10-4761DFFFD75A}" type="slidenum">
              <a:rPr lang="en-US"/>
              <a:pPr>
                <a:defRPr/>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3"/>
          <p:cNvSpPr>
            <a:spLocks noGrp="1" noChangeArrowheads="1"/>
          </p:cNvSpPr>
          <p:nvPr>
            <p:ph type="dt" idx="10"/>
          </p:nvPr>
        </p:nvSpPr>
        <p:spPr>
          <a:ln/>
        </p:spPr>
        <p:txBody>
          <a:bodyPr/>
          <a:lstStyle>
            <a:lvl1pPr>
              <a:defRPr/>
            </a:lvl1pPr>
          </a:lstStyle>
          <a:p>
            <a:pPr>
              <a:defRPr/>
            </a:pPr>
            <a:r>
              <a:rPr lang="en-US"/>
              <a:t>5/3/16</a:t>
            </a:r>
          </a:p>
        </p:txBody>
      </p:sp>
      <p:sp>
        <p:nvSpPr>
          <p:cNvPr id="4" name="Rectangle 4"/>
          <p:cNvSpPr>
            <a:spLocks noGrp="1" noChangeArrowheads="1"/>
          </p:cNvSpPr>
          <p:nvPr>
            <p:ph type="ftr" idx="11"/>
          </p:nvPr>
        </p:nvSpPr>
        <p:spPr>
          <a:ln/>
        </p:spPr>
        <p:txBody>
          <a:bodyPr/>
          <a:lstStyle>
            <a:lvl1pPr>
              <a:defRPr/>
            </a:lvl1pPr>
          </a:lstStyle>
          <a:p>
            <a:pPr>
              <a:defRPr/>
            </a:pPr>
            <a:endParaRPr lang="en-US"/>
          </a:p>
        </p:txBody>
      </p:sp>
      <p:sp>
        <p:nvSpPr>
          <p:cNvPr id="5" name="Rectangle 5"/>
          <p:cNvSpPr>
            <a:spLocks noGrp="1" noChangeArrowheads="1"/>
          </p:cNvSpPr>
          <p:nvPr>
            <p:ph type="sldNum" idx="12"/>
          </p:nvPr>
        </p:nvSpPr>
        <p:spPr>
          <a:ln/>
        </p:spPr>
        <p:txBody>
          <a:bodyPr/>
          <a:lstStyle>
            <a:lvl1pPr>
              <a:defRPr/>
            </a:lvl1pPr>
          </a:lstStyle>
          <a:p>
            <a:pPr>
              <a:defRPr/>
            </a:pPr>
            <a:fld id="{D48AE085-03AC-44F8-928C-4701155FBA3F}" type="slidenum">
              <a:rPr lang="en-US"/>
              <a:pPr>
                <a:defRPr/>
              </a:pPr>
              <a:t>‹#›</a:t>
            </a:fld>
            <a:fld id="{5B1B32D1-BAA4-4F51-8505-14C2B1FCA2AC}" type="slidenum">
              <a:rPr lang="en-US"/>
              <a:pPr>
                <a:defRPr/>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dt" idx="10"/>
          </p:nvPr>
        </p:nvSpPr>
        <p:spPr>
          <a:ln/>
        </p:spPr>
        <p:txBody>
          <a:bodyPr/>
          <a:lstStyle>
            <a:lvl1pPr>
              <a:defRPr/>
            </a:lvl1pPr>
          </a:lstStyle>
          <a:p>
            <a:pPr>
              <a:defRPr/>
            </a:pPr>
            <a:r>
              <a:rPr lang="en-US"/>
              <a:t>5/3/16</a:t>
            </a:r>
          </a:p>
        </p:txBody>
      </p:sp>
      <p:sp>
        <p:nvSpPr>
          <p:cNvPr id="3" name="Rectangle 4"/>
          <p:cNvSpPr>
            <a:spLocks noGrp="1" noChangeArrowheads="1"/>
          </p:cNvSpPr>
          <p:nvPr>
            <p:ph type="ftr" idx="11"/>
          </p:nvPr>
        </p:nvSpPr>
        <p:spPr>
          <a:ln/>
        </p:spPr>
        <p:txBody>
          <a:bodyPr/>
          <a:lstStyle>
            <a:lvl1pPr>
              <a:defRPr/>
            </a:lvl1pPr>
          </a:lstStyle>
          <a:p>
            <a:pPr>
              <a:defRPr/>
            </a:pPr>
            <a:endParaRPr lang="en-US"/>
          </a:p>
        </p:txBody>
      </p:sp>
      <p:sp>
        <p:nvSpPr>
          <p:cNvPr id="4" name="Rectangle 5"/>
          <p:cNvSpPr>
            <a:spLocks noGrp="1" noChangeArrowheads="1"/>
          </p:cNvSpPr>
          <p:nvPr>
            <p:ph type="sldNum" idx="12"/>
          </p:nvPr>
        </p:nvSpPr>
        <p:spPr>
          <a:ln/>
        </p:spPr>
        <p:txBody>
          <a:bodyPr/>
          <a:lstStyle>
            <a:lvl1pPr>
              <a:defRPr/>
            </a:lvl1pPr>
          </a:lstStyle>
          <a:p>
            <a:pPr>
              <a:defRPr/>
            </a:pPr>
            <a:fld id="{3DD91768-8E72-4219-9AE0-2C22A5685592}" type="slidenum">
              <a:rPr lang="en-US"/>
              <a:pPr>
                <a:defRPr/>
              </a:pPr>
              <a:t>‹#›</a:t>
            </a:fld>
            <a:fld id="{0EC6E481-B1F8-459F-AD51-1535A632C7CF}" type="slidenum">
              <a:rPr lang="en-US"/>
              <a:pPr>
                <a:defRPr/>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r>
              <a:rPr lang="en-US"/>
              <a:t>5/3/16</a:t>
            </a:r>
          </a:p>
        </p:txBody>
      </p:sp>
      <p:sp>
        <p:nvSpPr>
          <p:cNvPr id="6" name="Rectangle 4"/>
          <p:cNvSpPr>
            <a:spLocks noGrp="1" noChangeArrowheads="1"/>
          </p:cNvSpPr>
          <p:nvPr>
            <p:ph type="ftr" idx="11"/>
          </p:nvPr>
        </p:nvSpPr>
        <p:spPr>
          <a:ln/>
        </p:spPr>
        <p:txBody>
          <a:bodyPr/>
          <a:lstStyle>
            <a:lvl1pPr>
              <a:defRPr/>
            </a:lvl1pPr>
          </a:lstStyle>
          <a:p>
            <a:pPr>
              <a:defRPr/>
            </a:pPr>
            <a:endParaRPr lang="en-US"/>
          </a:p>
        </p:txBody>
      </p:sp>
      <p:sp>
        <p:nvSpPr>
          <p:cNvPr id="7" name="Rectangle 5"/>
          <p:cNvSpPr>
            <a:spLocks noGrp="1" noChangeArrowheads="1"/>
          </p:cNvSpPr>
          <p:nvPr>
            <p:ph type="sldNum" idx="12"/>
          </p:nvPr>
        </p:nvSpPr>
        <p:spPr>
          <a:ln/>
        </p:spPr>
        <p:txBody>
          <a:bodyPr/>
          <a:lstStyle>
            <a:lvl1pPr>
              <a:defRPr/>
            </a:lvl1pPr>
          </a:lstStyle>
          <a:p>
            <a:pPr>
              <a:defRPr/>
            </a:pPr>
            <a:fld id="{0B1796CE-7B7C-4BA7-B88F-FD0EEF6782CB}" type="slidenum">
              <a:rPr lang="en-US"/>
              <a:pPr>
                <a:defRPr/>
              </a:pPr>
              <a:t>‹#›</a:t>
            </a:fld>
            <a:fld id="{37B4E34F-92C1-4F99-9600-A7D209002CC2}" type="slidenum">
              <a:rPr lang="en-US"/>
              <a:pPr>
                <a:defRPr/>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r>
              <a:rPr lang="en-US"/>
              <a:t>5/3/16</a:t>
            </a:r>
          </a:p>
        </p:txBody>
      </p:sp>
      <p:sp>
        <p:nvSpPr>
          <p:cNvPr id="6" name="Rectangle 4"/>
          <p:cNvSpPr>
            <a:spLocks noGrp="1" noChangeArrowheads="1"/>
          </p:cNvSpPr>
          <p:nvPr>
            <p:ph type="ftr" idx="11"/>
          </p:nvPr>
        </p:nvSpPr>
        <p:spPr>
          <a:ln/>
        </p:spPr>
        <p:txBody>
          <a:bodyPr/>
          <a:lstStyle>
            <a:lvl1pPr>
              <a:defRPr/>
            </a:lvl1pPr>
          </a:lstStyle>
          <a:p>
            <a:pPr>
              <a:defRPr/>
            </a:pPr>
            <a:endParaRPr lang="en-US"/>
          </a:p>
        </p:txBody>
      </p:sp>
      <p:sp>
        <p:nvSpPr>
          <p:cNvPr id="7" name="Rectangle 5"/>
          <p:cNvSpPr>
            <a:spLocks noGrp="1" noChangeArrowheads="1"/>
          </p:cNvSpPr>
          <p:nvPr>
            <p:ph type="sldNum" idx="12"/>
          </p:nvPr>
        </p:nvSpPr>
        <p:spPr>
          <a:ln/>
        </p:spPr>
        <p:txBody>
          <a:bodyPr/>
          <a:lstStyle>
            <a:lvl1pPr>
              <a:defRPr/>
            </a:lvl1pPr>
          </a:lstStyle>
          <a:p>
            <a:pPr>
              <a:defRPr/>
            </a:pPr>
            <a:fld id="{2ABA0877-1C92-4984-B8B9-9E241CAE571F}" type="slidenum">
              <a:rPr lang="en-US"/>
              <a:pPr>
                <a:defRPr/>
              </a:pPr>
              <a:t>‹#›</a:t>
            </a:fld>
            <a:fld id="{55CD07A0-91A7-4CF0-BA89-19999FADA3F0}" type="slidenum">
              <a:rPr lang="en-US"/>
              <a:pPr>
                <a:defRPr/>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idx="10"/>
          </p:nvPr>
        </p:nvSpPr>
        <p:spPr>
          <a:ln/>
        </p:spPr>
        <p:txBody>
          <a:bodyPr/>
          <a:lstStyle>
            <a:lvl1pPr>
              <a:defRPr/>
            </a:lvl1pPr>
          </a:lstStyle>
          <a:p>
            <a:pPr>
              <a:defRPr/>
            </a:pPr>
            <a:r>
              <a:rPr lang="en-US"/>
              <a:t>5/3/16</a:t>
            </a:r>
          </a:p>
        </p:txBody>
      </p:sp>
      <p:sp>
        <p:nvSpPr>
          <p:cNvPr id="5" name="Rectangle 4"/>
          <p:cNvSpPr>
            <a:spLocks noGrp="1" noChangeArrowheads="1"/>
          </p:cNvSpPr>
          <p:nvPr>
            <p:ph type="ftr" idx="11"/>
          </p:nvPr>
        </p:nvSpPr>
        <p:spPr>
          <a:ln/>
        </p:spPr>
        <p:txBody>
          <a:bodyPr/>
          <a:lstStyle>
            <a:lvl1pPr>
              <a:defRPr/>
            </a:lvl1pPr>
          </a:lstStyle>
          <a:p>
            <a:pPr>
              <a:defRPr/>
            </a:pPr>
            <a:endParaRPr lang="en-US"/>
          </a:p>
        </p:txBody>
      </p:sp>
      <p:sp>
        <p:nvSpPr>
          <p:cNvPr id="6" name="Rectangle 5"/>
          <p:cNvSpPr>
            <a:spLocks noGrp="1" noChangeArrowheads="1"/>
          </p:cNvSpPr>
          <p:nvPr>
            <p:ph type="sldNum" idx="12"/>
          </p:nvPr>
        </p:nvSpPr>
        <p:spPr>
          <a:ln/>
        </p:spPr>
        <p:txBody>
          <a:bodyPr/>
          <a:lstStyle>
            <a:lvl1pPr>
              <a:defRPr/>
            </a:lvl1pPr>
          </a:lstStyle>
          <a:p>
            <a:pPr>
              <a:defRPr/>
            </a:pPr>
            <a:fld id="{773FD027-E526-42F8-9E38-B2A6E1192A91}" type="slidenum">
              <a:rPr lang="en-US"/>
              <a:pPr>
                <a:defRPr/>
              </a:pPr>
              <a:t>‹#›</a:t>
            </a:fld>
            <a:fld id="{CF6629E3-E332-40D1-B4D1-2FB4696164E6}" type="slidenum">
              <a:rPr lang="en-US"/>
              <a:pPr>
                <a:defRPr/>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4638" y="274638"/>
            <a:ext cx="2055812" cy="58451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5038" cy="58451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idx="10"/>
          </p:nvPr>
        </p:nvSpPr>
        <p:spPr>
          <a:ln/>
        </p:spPr>
        <p:txBody>
          <a:bodyPr/>
          <a:lstStyle>
            <a:lvl1pPr>
              <a:defRPr/>
            </a:lvl1pPr>
          </a:lstStyle>
          <a:p>
            <a:pPr>
              <a:defRPr/>
            </a:pPr>
            <a:r>
              <a:rPr lang="en-US"/>
              <a:t>5/3/16</a:t>
            </a:r>
          </a:p>
        </p:txBody>
      </p:sp>
      <p:sp>
        <p:nvSpPr>
          <p:cNvPr id="5" name="Rectangle 4"/>
          <p:cNvSpPr>
            <a:spLocks noGrp="1" noChangeArrowheads="1"/>
          </p:cNvSpPr>
          <p:nvPr>
            <p:ph type="ftr" idx="11"/>
          </p:nvPr>
        </p:nvSpPr>
        <p:spPr>
          <a:ln/>
        </p:spPr>
        <p:txBody>
          <a:bodyPr/>
          <a:lstStyle>
            <a:lvl1pPr>
              <a:defRPr/>
            </a:lvl1pPr>
          </a:lstStyle>
          <a:p>
            <a:pPr>
              <a:defRPr/>
            </a:pPr>
            <a:endParaRPr lang="en-US"/>
          </a:p>
        </p:txBody>
      </p:sp>
      <p:sp>
        <p:nvSpPr>
          <p:cNvPr id="6" name="Rectangle 5"/>
          <p:cNvSpPr>
            <a:spLocks noGrp="1" noChangeArrowheads="1"/>
          </p:cNvSpPr>
          <p:nvPr>
            <p:ph type="sldNum" idx="12"/>
          </p:nvPr>
        </p:nvSpPr>
        <p:spPr>
          <a:ln/>
        </p:spPr>
        <p:txBody>
          <a:bodyPr/>
          <a:lstStyle>
            <a:lvl1pPr>
              <a:defRPr/>
            </a:lvl1pPr>
          </a:lstStyle>
          <a:p>
            <a:pPr>
              <a:defRPr/>
            </a:pPr>
            <a:fld id="{FA402B37-BD41-44C9-9ACF-FDB5E7A884C3}" type="slidenum">
              <a:rPr lang="en-US"/>
              <a:pPr>
                <a:defRPr/>
              </a:pPr>
              <a:t>‹#›</a:t>
            </a:fld>
            <a:fld id="{A94F50D4-341E-4C4D-958A-04AFDC0881D9}"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1"/>
          <p:cNvSpPr>
            <a:spLocks noGrp="1" noChangeArrowheads="1"/>
          </p:cNvSpPr>
          <p:nvPr>
            <p:ph type="title"/>
          </p:nvPr>
        </p:nvSpPr>
        <p:spPr bwMode="auto">
          <a:xfrm>
            <a:off x="685800" y="2130425"/>
            <a:ext cx="7766050" cy="1463675"/>
          </a:xfrm>
          <a:prstGeom prst="rect">
            <a:avLst/>
          </a:prstGeom>
          <a:noFill/>
          <a:ln w="9525">
            <a:noFill/>
            <a:round/>
            <a:headEnd/>
            <a:tailEnd/>
          </a:ln>
        </p:spPr>
        <p:txBody>
          <a:bodyPr vert="horz" wrap="square" lIns="90000" tIns="45000" rIns="90000" bIns="45000" numCol="1" anchor="ctr" anchorCtr="0" compatLnSpc="1">
            <a:prstTxWarp prst="textNoShape">
              <a:avLst/>
            </a:prstTxWarp>
          </a:bodyPr>
          <a:lstStyle/>
          <a:p>
            <a:pPr lvl="0"/>
            <a:r>
              <a:rPr lang="en-GB" smtClean="0"/>
              <a:t>Click to edit the title text format</a:t>
            </a:r>
          </a:p>
        </p:txBody>
      </p:sp>
      <p:sp>
        <p:nvSpPr>
          <p:cNvPr id="2" name="Rectangle 2"/>
          <p:cNvSpPr>
            <a:spLocks noChangeArrowheads="1"/>
          </p:cNvSpPr>
          <p:nvPr/>
        </p:nvSpPr>
        <p:spPr bwMode="auto">
          <a:xfrm>
            <a:off x="1371600" y="3886200"/>
            <a:ext cx="6400800" cy="1752600"/>
          </a:xfrm>
          <a:prstGeom prst="rect">
            <a:avLst/>
          </a:prstGeom>
          <a:noFill/>
          <a:ln w="9525">
            <a:noFill/>
            <a:round/>
            <a:headEnd/>
            <a:tailEnd/>
          </a:ln>
          <a:effectLst/>
        </p:spPr>
        <p:txBody>
          <a:bodyPr lIns="90000" tIns="45000" rIns="90000" bIns="45000"/>
          <a:lstStyle/>
          <a:p>
            <a:pPr hangingPunct="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a:solidFill>
                  <a:srgbClr val="898989"/>
                </a:solidFill>
                <a:latin typeface="Calibri" charset="0"/>
              </a:rPr>
              <a:t>Click to edit Master subtitle style</a:t>
            </a:r>
          </a:p>
        </p:txBody>
      </p:sp>
      <p:sp>
        <p:nvSpPr>
          <p:cNvPr id="1027" name="Rectangle 3"/>
          <p:cNvSpPr>
            <a:spLocks noGrp="1" noChangeArrowheads="1"/>
          </p:cNvSpPr>
          <p:nvPr>
            <p:ph type="dt"/>
          </p:nvPr>
        </p:nvSpPr>
        <p:spPr bwMode="auto">
          <a:xfrm>
            <a:off x="457200" y="6356350"/>
            <a:ext cx="2127250" cy="373063"/>
          </a:xfrm>
          <a:prstGeom prst="rect">
            <a:avLst/>
          </a:prstGeom>
          <a:noFill/>
          <a:ln w="9525">
            <a:noFill/>
            <a:round/>
            <a:headEnd/>
            <a:tailEnd/>
          </a:ln>
          <a:effectLst/>
        </p:spPr>
        <p:txBody>
          <a:bodyPr vert="horz" wrap="square" lIns="90000" tIns="45000" rIns="90000" bIns="45000" numCol="1" anchor="t" anchorCtr="0" compatLnSpc="1">
            <a:prstTxWarp prst="textNoShape">
              <a:avLst/>
            </a:prstTxWarp>
          </a:bodyPr>
          <a:lstStyle>
            <a:lvl1pPr hangingPunct="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mn-lt"/>
              </a:defRPr>
            </a:lvl1pPr>
          </a:lstStyle>
          <a:p>
            <a:pPr>
              <a:defRPr/>
            </a:pPr>
            <a:r>
              <a:rPr lang="en-US"/>
              <a:t>5/3/16</a:t>
            </a:r>
          </a:p>
        </p:txBody>
      </p:sp>
      <p:sp>
        <p:nvSpPr>
          <p:cNvPr id="1028" name="Rectangle 4"/>
          <p:cNvSpPr>
            <a:spLocks noGrp="1" noChangeArrowheads="1"/>
          </p:cNvSpPr>
          <p:nvPr>
            <p:ph type="ftr"/>
          </p:nvPr>
        </p:nvSpPr>
        <p:spPr bwMode="auto">
          <a:xfrm>
            <a:off x="3124200" y="6356350"/>
            <a:ext cx="2889250" cy="358775"/>
          </a:xfrm>
          <a:prstGeom prst="rect">
            <a:avLst/>
          </a:prstGeom>
          <a:noFill/>
          <a:ln w="9525">
            <a:noFill/>
            <a:round/>
            <a:headEnd/>
            <a:tailEnd/>
          </a:ln>
          <a:effectLst/>
        </p:spPr>
        <p:txBody>
          <a:bodyPr vert="horz" wrap="square" lIns="90000" tIns="45000" rIns="90000" bIns="45000" numCol="1" anchor="t" anchorCtr="0" compatLnSpc="1">
            <a:prstTxWarp prst="textNoShape">
              <a:avLst/>
            </a:prstTxWarp>
          </a:bodyPr>
          <a:lstStyle>
            <a:lvl1pPr hangingPunct="1">
              <a:lnSpc>
                <a:spcPct val="95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Times New Roman" pitchFamily="16" charset="0"/>
              </a:defRPr>
            </a:lvl1pPr>
          </a:lstStyle>
          <a:p>
            <a:pPr>
              <a:defRPr/>
            </a:pPr>
            <a:endParaRPr lang="en-US"/>
          </a:p>
        </p:txBody>
      </p:sp>
      <p:sp>
        <p:nvSpPr>
          <p:cNvPr id="1029" name="Rectangle 5"/>
          <p:cNvSpPr>
            <a:spLocks noGrp="1" noChangeArrowheads="1"/>
          </p:cNvSpPr>
          <p:nvPr>
            <p:ph type="sldNum"/>
          </p:nvPr>
        </p:nvSpPr>
        <p:spPr bwMode="auto">
          <a:xfrm>
            <a:off x="6553200" y="6356350"/>
            <a:ext cx="2127250" cy="373063"/>
          </a:xfrm>
          <a:prstGeom prst="rect">
            <a:avLst/>
          </a:prstGeom>
          <a:noFill/>
          <a:ln w="9525">
            <a:noFill/>
            <a:round/>
            <a:headEnd/>
            <a:tailEnd/>
          </a:ln>
          <a:effectLst/>
        </p:spPr>
        <p:txBody>
          <a:bodyPr vert="horz" wrap="square" lIns="90000" tIns="45000" rIns="90000" bIns="45000" numCol="1" anchor="t" anchorCtr="0" compatLnSpc="1">
            <a:prstTxWarp prst="textNoShape">
              <a:avLst/>
            </a:prstTxWarp>
          </a:bodyPr>
          <a:lstStyle>
            <a:lvl1pPr hangingPunct="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mn-lt"/>
              </a:defRPr>
            </a:lvl1pPr>
          </a:lstStyle>
          <a:p>
            <a:pPr>
              <a:defRPr/>
            </a:pPr>
            <a:fld id="{0537F471-BF4D-47FD-A697-4EDDAE16BD24}" type="slidenum">
              <a:rPr lang="en-US"/>
              <a:pPr>
                <a:defRPr/>
              </a:pPr>
              <a:t>‹#›</a:t>
            </a:fld>
            <a:fld id="{F9847F33-5690-422A-B7EC-7C4CBC5079FE}" type="slidenum">
              <a:rPr lang="en-US"/>
              <a:pPr>
                <a:defRPr/>
              </a:pPr>
              <a:t>‹#›</a:t>
            </a:fld>
            <a:endParaRPr lang="en-US"/>
          </a:p>
        </p:txBody>
      </p:sp>
      <p:sp>
        <p:nvSpPr>
          <p:cNvPr id="1031" name="Rectangle 6"/>
          <p:cNvSpPr>
            <a:spLocks noGrp="1" noChangeArrowheads="1"/>
          </p:cNvSpPr>
          <p:nvPr>
            <p:ph type="body" idx="1"/>
          </p:nvPr>
        </p:nvSpPr>
        <p:spPr bwMode="auto">
          <a:xfrm>
            <a:off x="457200" y="1604963"/>
            <a:ext cx="8223250" cy="4519612"/>
          </a:xfrm>
          <a:prstGeom prst="rect">
            <a:avLst/>
          </a:prstGeom>
          <a:noFill/>
          <a:ln w="9525">
            <a:noFill/>
            <a:round/>
            <a:headEnd/>
            <a:tailEnd/>
          </a:ln>
        </p:spPr>
        <p:txBody>
          <a:bodyPr vert="horz" wrap="square" lIns="0" tIns="0" rIns="0" bIns="0" numCol="1" anchor="t" anchorCtr="0" compatLnSpc="1">
            <a:prstTxWarp prst="textNoShape">
              <a:avLst/>
            </a:prstTxWarp>
          </a:bodyPr>
          <a:lstStyle/>
          <a:p>
            <a:pPr lvl="0"/>
            <a:r>
              <a:rPr lang="en-GB" smtClean="0"/>
              <a:t>Click to edit the outline text format</a:t>
            </a:r>
          </a:p>
          <a:p>
            <a:pPr lvl="1"/>
            <a:r>
              <a:rPr lang="en-GB" smtClean="0"/>
              <a:t>Second Outline Level</a:t>
            </a:r>
          </a:p>
          <a:p>
            <a:pPr lvl="2"/>
            <a:r>
              <a:rPr lang="en-GB" smtClean="0"/>
              <a:t>Third Outline Level</a:t>
            </a:r>
          </a:p>
          <a:p>
            <a:pPr lvl="3"/>
            <a:r>
              <a:rPr lang="en-GB" smtClean="0"/>
              <a:t>Fourth Outline Level</a:t>
            </a:r>
          </a:p>
          <a:p>
            <a:pPr lvl="4"/>
            <a:r>
              <a:rPr lang="en-GB" smtClean="0"/>
              <a:t>Fifth Outline Level</a:t>
            </a:r>
          </a:p>
          <a:p>
            <a:pPr lvl="4"/>
            <a:r>
              <a:rPr lang="en-GB" smtClean="0"/>
              <a:t>Sixth Outline Level</a:t>
            </a:r>
          </a:p>
          <a:p>
            <a:pPr lvl="4"/>
            <a:r>
              <a:rPr lang="en-GB" smtClean="0"/>
              <a:t>Seventh Outline Level</a:t>
            </a:r>
          </a:p>
          <a:p>
            <a:pPr lvl="4"/>
            <a:r>
              <a:rPr lang="en-GB" smtClean="0"/>
              <a:t>Eighth Outline Level</a:t>
            </a:r>
          </a:p>
          <a:p>
            <a:pPr lvl="4"/>
            <a:r>
              <a:rPr lang="en-GB" smtClean="0"/>
              <a:t>Ninth Outline Level</a:t>
            </a:r>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Lst>
  <p:hf sldNum="0" hdr="0" ftr="0"/>
  <p:txStyles>
    <p:titleStyle>
      <a:lvl1pPr algn="l" defTabSz="457200" rtl="0" eaLnBrk="0" fontAlgn="base" hangingPunct="0">
        <a:lnSpc>
          <a:spcPct val="102000"/>
        </a:lnSpc>
        <a:spcBef>
          <a:spcPct val="0"/>
        </a:spcBef>
        <a:spcAft>
          <a:spcPct val="0"/>
        </a:spcAft>
        <a:buClr>
          <a:srgbClr val="000000"/>
        </a:buClr>
        <a:buSzPct val="100000"/>
        <a:buFont typeface="Times New Roman" pitchFamily="16" charset="0"/>
        <a:defRPr>
          <a:solidFill>
            <a:srgbClr val="000000"/>
          </a:solidFill>
          <a:latin typeface="+mj-lt"/>
          <a:ea typeface="+mj-ea"/>
          <a:cs typeface="+mj-cs"/>
        </a:defRPr>
      </a:lvl1pPr>
      <a:lvl2pPr algn="l" defTabSz="457200" rtl="0" eaLnBrk="0" fontAlgn="base" hangingPunct="0">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MS Gothic" charset="-128"/>
        </a:defRPr>
      </a:lvl2pPr>
      <a:lvl3pPr algn="l" defTabSz="457200" rtl="0" eaLnBrk="0" fontAlgn="base" hangingPunct="0">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MS Gothic" charset="-128"/>
        </a:defRPr>
      </a:lvl3pPr>
      <a:lvl4pPr algn="l" defTabSz="457200" rtl="0" eaLnBrk="0" fontAlgn="base" hangingPunct="0">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MS Gothic" charset="-128"/>
        </a:defRPr>
      </a:lvl4pPr>
      <a:lvl5pPr algn="l" defTabSz="457200" rtl="0" eaLnBrk="0" fontAlgn="base" hangingPunct="0">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MS Gothic" charset="-128"/>
        </a:defRPr>
      </a:lvl5pPr>
      <a:lvl6pPr marL="2514600" indent="-228600" algn="l" defTabSz="457200" rtl="0" fontAlgn="base">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MS Gothic" charset="-128"/>
        </a:defRPr>
      </a:lvl6pPr>
      <a:lvl7pPr marL="2971800" indent="-228600" algn="l" defTabSz="457200" rtl="0" fontAlgn="base">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MS Gothic" charset="-128"/>
        </a:defRPr>
      </a:lvl7pPr>
      <a:lvl8pPr marL="3429000" indent="-228600" algn="l" defTabSz="457200" rtl="0" fontAlgn="base">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MS Gothic" charset="-128"/>
        </a:defRPr>
      </a:lvl8pPr>
      <a:lvl9pPr marL="3886200" indent="-228600" algn="l" defTabSz="457200" rtl="0" fontAlgn="base">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MS Gothic" charset="-128"/>
        </a:defRPr>
      </a:lvl9pPr>
    </p:titleStyle>
    <p:bodyStyle>
      <a:lvl1pPr marL="342900" indent="-342900" algn="l" defTabSz="457200" rtl="0" eaLnBrk="0" fontAlgn="base" hangingPunct="0">
        <a:lnSpc>
          <a:spcPct val="102000"/>
        </a:lnSpc>
        <a:spcBef>
          <a:spcPct val="0"/>
        </a:spcBef>
        <a:spcAft>
          <a:spcPts val="1425"/>
        </a:spcAft>
        <a:buClr>
          <a:srgbClr val="000000"/>
        </a:buClr>
        <a:buSzPct val="100000"/>
        <a:buFont typeface="Times New Roman" pitchFamily="16" charset="0"/>
        <a:defRPr sz="3200">
          <a:solidFill>
            <a:srgbClr val="000000"/>
          </a:solidFill>
          <a:latin typeface="+mn-lt"/>
          <a:ea typeface="+mn-ea"/>
          <a:cs typeface="+mn-cs"/>
        </a:defRPr>
      </a:lvl1pPr>
      <a:lvl2pPr marL="742950" indent="-285750" algn="l" defTabSz="457200" rtl="0" eaLnBrk="0" fontAlgn="base" hangingPunct="0">
        <a:lnSpc>
          <a:spcPct val="102000"/>
        </a:lnSpc>
        <a:spcBef>
          <a:spcPct val="0"/>
        </a:spcBef>
        <a:spcAft>
          <a:spcPts val="1138"/>
        </a:spcAft>
        <a:buClr>
          <a:srgbClr val="000000"/>
        </a:buClr>
        <a:buSzPct val="100000"/>
        <a:buFont typeface="Times New Roman" pitchFamily="16" charset="0"/>
        <a:defRPr sz="2400">
          <a:solidFill>
            <a:srgbClr val="000000"/>
          </a:solidFill>
          <a:latin typeface="+mn-lt"/>
          <a:ea typeface="+mn-ea"/>
        </a:defRPr>
      </a:lvl2pPr>
      <a:lvl3pPr marL="1143000" indent="-228600" algn="l" defTabSz="457200" rtl="0" eaLnBrk="0" fontAlgn="base" hangingPunct="0">
        <a:lnSpc>
          <a:spcPct val="102000"/>
        </a:lnSpc>
        <a:spcBef>
          <a:spcPct val="0"/>
        </a:spcBef>
        <a:spcAft>
          <a:spcPts val="850"/>
        </a:spcAft>
        <a:buClr>
          <a:srgbClr val="000000"/>
        </a:buClr>
        <a:buSzPct val="100000"/>
        <a:buFont typeface="Times New Roman" pitchFamily="16" charset="0"/>
        <a:defRPr sz="2000">
          <a:solidFill>
            <a:srgbClr val="000000"/>
          </a:solidFill>
          <a:latin typeface="+mn-lt"/>
          <a:ea typeface="+mn-ea"/>
        </a:defRPr>
      </a:lvl3pPr>
      <a:lvl4pPr marL="1600200" indent="-228600" algn="l" defTabSz="457200" rtl="0" eaLnBrk="0" fontAlgn="base" hangingPunct="0">
        <a:lnSpc>
          <a:spcPct val="102000"/>
        </a:lnSpc>
        <a:spcBef>
          <a:spcPct val="0"/>
        </a:spcBef>
        <a:spcAft>
          <a:spcPts val="575"/>
        </a:spcAft>
        <a:buClr>
          <a:srgbClr val="000000"/>
        </a:buClr>
        <a:buSzPct val="100000"/>
        <a:buFont typeface="Times New Roman" pitchFamily="16" charset="0"/>
        <a:defRPr sz="2000">
          <a:solidFill>
            <a:srgbClr val="000000"/>
          </a:solidFill>
          <a:latin typeface="+mn-lt"/>
          <a:ea typeface="+mn-ea"/>
        </a:defRPr>
      </a:lvl4pPr>
      <a:lvl5pPr marL="2057400" indent="-228600" algn="l" defTabSz="457200" rtl="0" eaLnBrk="0" fontAlgn="base" hangingPunct="0">
        <a:lnSpc>
          <a:spcPct val="102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5pPr>
      <a:lvl6pPr marL="2514600" indent="-228600" algn="l" defTabSz="457200" rtl="0" fontAlgn="base" hangingPunct="0">
        <a:lnSpc>
          <a:spcPct val="102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6pPr>
      <a:lvl7pPr marL="2971800" indent="-228600" algn="l" defTabSz="457200" rtl="0" fontAlgn="base" hangingPunct="0">
        <a:lnSpc>
          <a:spcPct val="102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7pPr>
      <a:lvl8pPr marL="3429000" indent="-228600" algn="l" defTabSz="457200" rtl="0" fontAlgn="base" hangingPunct="0">
        <a:lnSpc>
          <a:spcPct val="102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8pPr>
      <a:lvl9pPr marL="3886200" indent="-228600" algn="l" defTabSz="457200" rtl="0" fontAlgn="base" hangingPunct="0">
        <a:lnSpc>
          <a:spcPct val="102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50" name="Rectangle 1"/>
          <p:cNvSpPr>
            <a:spLocks noGrp="1" noChangeArrowheads="1"/>
          </p:cNvSpPr>
          <p:nvPr>
            <p:ph type="title"/>
          </p:nvPr>
        </p:nvSpPr>
        <p:spPr bwMode="auto">
          <a:xfrm>
            <a:off x="457200" y="274638"/>
            <a:ext cx="8223250" cy="1136650"/>
          </a:xfrm>
          <a:prstGeom prst="rect">
            <a:avLst/>
          </a:prstGeom>
          <a:noFill/>
          <a:ln w="9525">
            <a:noFill/>
            <a:round/>
            <a:headEnd/>
            <a:tailEnd/>
          </a:ln>
        </p:spPr>
        <p:txBody>
          <a:bodyPr vert="horz" wrap="square" lIns="90000" tIns="45000" rIns="90000" bIns="45000" numCol="1" anchor="ctr" anchorCtr="0" compatLnSpc="1">
            <a:prstTxWarp prst="textNoShape">
              <a:avLst/>
            </a:prstTxWarp>
          </a:bodyPr>
          <a:lstStyle/>
          <a:p>
            <a:pPr lvl="0"/>
            <a:r>
              <a:rPr lang="en-GB" smtClean="0"/>
              <a:t>Click to edit the title text format</a:t>
            </a:r>
          </a:p>
        </p:txBody>
      </p:sp>
      <p:sp>
        <p:nvSpPr>
          <p:cNvPr id="2051" name="Rectangle 2"/>
          <p:cNvSpPr>
            <a:spLocks noGrp="1" noChangeArrowheads="1"/>
          </p:cNvSpPr>
          <p:nvPr>
            <p:ph type="body" idx="1"/>
          </p:nvPr>
        </p:nvSpPr>
        <p:spPr bwMode="auto">
          <a:xfrm>
            <a:off x="457200" y="1600200"/>
            <a:ext cx="8223250" cy="4519613"/>
          </a:xfrm>
          <a:prstGeom prst="rect">
            <a:avLst/>
          </a:prstGeom>
          <a:noFill/>
          <a:ln w="9525">
            <a:noFill/>
            <a:round/>
            <a:headEnd/>
            <a:tailEnd/>
          </a:ln>
        </p:spPr>
        <p:txBody>
          <a:bodyPr vert="horz" wrap="square" lIns="90000" tIns="45000" rIns="90000" bIns="45000" numCol="1" anchor="t" anchorCtr="0" compatLnSpc="1">
            <a:prstTxWarp prst="textNoShape">
              <a:avLst/>
            </a:prstTxWarp>
          </a:bodyPr>
          <a:lstStyle/>
          <a:p>
            <a:pPr lvl="0"/>
            <a:r>
              <a:rPr lang="en-GB" smtClean="0"/>
              <a:t>Click to edit the outline text format</a:t>
            </a:r>
          </a:p>
          <a:p>
            <a:pPr lvl="1"/>
            <a:r>
              <a:rPr lang="en-GB" smtClean="0"/>
              <a:t>Second Outline Level</a:t>
            </a:r>
          </a:p>
          <a:p>
            <a:pPr lvl="2"/>
            <a:r>
              <a:rPr lang="en-GB" smtClean="0"/>
              <a:t>Third Outline Level</a:t>
            </a:r>
          </a:p>
          <a:p>
            <a:pPr lvl="3"/>
            <a:r>
              <a:rPr lang="en-GB" smtClean="0"/>
              <a:t>Fourth Outline Level</a:t>
            </a:r>
          </a:p>
          <a:p>
            <a:pPr lvl="4"/>
            <a:r>
              <a:rPr lang="en-GB" smtClean="0"/>
              <a:t>Fifth Outline Level</a:t>
            </a:r>
          </a:p>
          <a:p>
            <a:pPr lvl="4"/>
            <a:r>
              <a:rPr lang="en-GB" smtClean="0"/>
              <a:t>Sixth Outline Level</a:t>
            </a:r>
          </a:p>
          <a:p>
            <a:pPr lvl="4"/>
            <a:r>
              <a:rPr lang="en-GB" smtClean="0"/>
              <a:t>Seventh Outline Level</a:t>
            </a:r>
          </a:p>
          <a:p>
            <a:pPr lvl="4"/>
            <a:r>
              <a:rPr lang="en-GB" smtClean="0"/>
              <a:t>Eighth Outline Level</a:t>
            </a:r>
          </a:p>
          <a:p>
            <a:pPr lvl="4"/>
            <a:r>
              <a:rPr lang="en-GB" smtClean="0"/>
              <a:t>Ninth Outline Level</a:t>
            </a:r>
          </a:p>
        </p:txBody>
      </p:sp>
      <p:sp>
        <p:nvSpPr>
          <p:cNvPr id="2" name="Rectangle 3"/>
          <p:cNvSpPr>
            <a:spLocks noGrp="1" noChangeArrowheads="1"/>
          </p:cNvSpPr>
          <p:nvPr>
            <p:ph type="dt"/>
          </p:nvPr>
        </p:nvSpPr>
        <p:spPr bwMode="auto">
          <a:xfrm>
            <a:off x="457200" y="6356350"/>
            <a:ext cx="2127250" cy="373063"/>
          </a:xfrm>
          <a:prstGeom prst="rect">
            <a:avLst/>
          </a:prstGeom>
          <a:noFill/>
          <a:ln w="9525">
            <a:noFill/>
            <a:round/>
            <a:headEnd/>
            <a:tailEnd/>
          </a:ln>
          <a:effectLst/>
        </p:spPr>
        <p:txBody>
          <a:bodyPr vert="horz" wrap="square" lIns="90000" tIns="45000" rIns="90000" bIns="45000" numCol="1" anchor="t" anchorCtr="0" compatLnSpc="1">
            <a:prstTxWarp prst="textNoShape">
              <a:avLst/>
            </a:prstTxWarp>
          </a:bodyPr>
          <a:lstStyle>
            <a:lvl1pPr hangingPunct="1">
              <a:lnSpc>
                <a:spcPct val="102000"/>
              </a:lnSpc>
              <a:tabLst>
                <a:tab pos="723900" algn="l"/>
                <a:tab pos="1447800" algn="l"/>
              </a:tabLst>
              <a:defRPr>
                <a:solidFill>
                  <a:srgbClr val="000000"/>
                </a:solidFill>
                <a:latin typeface="+mn-lt"/>
              </a:defRPr>
            </a:lvl1pPr>
          </a:lstStyle>
          <a:p>
            <a:pPr>
              <a:defRPr/>
            </a:pPr>
            <a:r>
              <a:rPr lang="en-US"/>
              <a:t>5/3/16</a:t>
            </a:r>
          </a:p>
        </p:txBody>
      </p:sp>
      <p:sp>
        <p:nvSpPr>
          <p:cNvPr id="2052" name="Rectangle 4"/>
          <p:cNvSpPr>
            <a:spLocks noGrp="1" noChangeArrowheads="1"/>
          </p:cNvSpPr>
          <p:nvPr>
            <p:ph type="ftr"/>
          </p:nvPr>
        </p:nvSpPr>
        <p:spPr bwMode="auto">
          <a:xfrm>
            <a:off x="3124200" y="6356350"/>
            <a:ext cx="2889250" cy="436563"/>
          </a:xfrm>
          <a:prstGeom prst="rect">
            <a:avLst/>
          </a:prstGeom>
          <a:noFill/>
          <a:ln w="9525">
            <a:noFill/>
            <a:round/>
            <a:headEnd/>
            <a:tailEnd/>
          </a:ln>
          <a:effectLst/>
        </p:spPr>
        <p:txBody>
          <a:bodyPr vert="horz" wrap="square" lIns="90000" tIns="45000" rIns="90000" bIns="45000" numCol="1" anchor="t" anchorCtr="0" compatLnSpc="1">
            <a:prstTxWarp prst="textNoShape">
              <a:avLst/>
            </a:prstTxWarp>
          </a:bodyPr>
          <a:lstStyle>
            <a:lvl1pPr hangingPunct="1">
              <a:lnSpc>
                <a:spcPct val="95000"/>
              </a:lnSpc>
              <a:tabLst>
                <a:tab pos="723900" algn="l"/>
                <a:tab pos="1447800" algn="l"/>
                <a:tab pos="2171700" algn="l"/>
              </a:tabLst>
              <a:defRPr sz="2400">
                <a:solidFill>
                  <a:srgbClr val="000000"/>
                </a:solidFill>
                <a:latin typeface="Times New Roman" pitchFamily="16" charset="0"/>
              </a:defRPr>
            </a:lvl1pPr>
          </a:lstStyle>
          <a:p>
            <a:pPr>
              <a:defRPr/>
            </a:pPr>
            <a:endParaRPr lang="en-US"/>
          </a:p>
        </p:txBody>
      </p:sp>
      <p:sp>
        <p:nvSpPr>
          <p:cNvPr id="2053" name="Rectangle 5"/>
          <p:cNvSpPr>
            <a:spLocks noGrp="1" noChangeArrowheads="1"/>
          </p:cNvSpPr>
          <p:nvPr>
            <p:ph type="sldNum"/>
          </p:nvPr>
        </p:nvSpPr>
        <p:spPr bwMode="auto">
          <a:xfrm>
            <a:off x="6553200" y="6356350"/>
            <a:ext cx="2127250" cy="373063"/>
          </a:xfrm>
          <a:prstGeom prst="rect">
            <a:avLst/>
          </a:prstGeom>
          <a:noFill/>
          <a:ln w="9525">
            <a:noFill/>
            <a:round/>
            <a:headEnd/>
            <a:tailEnd/>
          </a:ln>
          <a:effectLst/>
        </p:spPr>
        <p:txBody>
          <a:bodyPr vert="horz" wrap="square" lIns="90000" tIns="45000" rIns="90000" bIns="45000" numCol="1" anchor="t" anchorCtr="0" compatLnSpc="1">
            <a:prstTxWarp prst="textNoShape">
              <a:avLst/>
            </a:prstTxWarp>
          </a:bodyPr>
          <a:lstStyle>
            <a:lvl1pPr hangingPunct="1">
              <a:lnSpc>
                <a:spcPct val="102000"/>
              </a:lnSpc>
              <a:tabLst>
                <a:tab pos="723900" algn="l"/>
                <a:tab pos="1447800" algn="l"/>
              </a:tabLst>
              <a:defRPr>
                <a:solidFill>
                  <a:srgbClr val="000000"/>
                </a:solidFill>
                <a:latin typeface="+mn-lt"/>
              </a:defRPr>
            </a:lvl1pPr>
          </a:lstStyle>
          <a:p>
            <a:pPr>
              <a:defRPr/>
            </a:pPr>
            <a:fld id="{ADB0A2BF-8A5A-407D-BD1E-A9F25279D38E}" type="slidenum">
              <a:rPr lang="en-US"/>
              <a:pPr>
                <a:defRPr/>
              </a:pPr>
              <a:t>‹#›</a:t>
            </a:fld>
            <a:fld id="{71F37703-05E8-4D98-A95E-EC319F5BBDDF}"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sldNum="0" hdr="0" ftr="0"/>
  <p:txStyles>
    <p:titleStyle>
      <a:lvl1pPr algn="l" defTabSz="457200" rtl="0" eaLnBrk="0" fontAlgn="base" hangingPunct="0">
        <a:lnSpc>
          <a:spcPct val="102000"/>
        </a:lnSpc>
        <a:spcBef>
          <a:spcPct val="0"/>
        </a:spcBef>
        <a:spcAft>
          <a:spcPct val="0"/>
        </a:spcAft>
        <a:buClr>
          <a:srgbClr val="000000"/>
        </a:buClr>
        <a:buSzPct val="100000"/>
        <a:buFont typeface="Times New Roman" pitchFamily="16" charset="0"/>
        <a:defRPr>
          <a:solidFill>
            <a:srgbClr val="000000"/>
          </a:solidFill>
          <a:latin typeface="+mj-lt"/>
          <a:ea typeface="+mj-ea"/>
          <a:cs typeface="+mj-cs"/>
        </a:defRPr>
      </a:lvl1pPr>
      <a:lvl2pPr algn="l" defTabSz="457200" rtl="0" eaLnBrk="0" fontAlgn="base" hangingPunct="0">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MS Gothic" charset="-128"/>
        </a:defRPr>
      </a:lvl2pPr>
      <a:lvl3pPr algn="l" defTabSz="457200" rtl="0" eaLnBrk="0" fontAlgn="base" hangingPunct="0">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MS Gothic" charset="-128"/>
        </a:defRPr>
      </a:lvl3pPr>
      <a:lvl4pPr algn="l" defTabSz="457200" rtl="0" eaLnBrk="0" fontAlgn="base" hangingPunct="0">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MS Gothic" charset="-128"/>
        </a:defRPr>
      </a:lvl4pPr>
      <a:lvl5pPr algn="l" defTabSz="457200" rtl="0" eaLnBrk="0" fontAlgn="base" hangingPunct="0">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MS Gothic" charset="-128"/>
        </a:defRPr>
      </a:lvl5pPr>
      <a:lvl6pPr marL="2514600" indent="-228600" algn="l" defTabSz="457200" rtl="0" fontAlgn="base">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MS Gothic" charset="-128"/>
        </a:defRPr>
      </a:lvl6pPr>
      <a:lvl7pPr marL="2971800" indent="-228600" algn="l" defTabSz="457200" rtl="0" fontAlgn="base">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MS Gothic" charset="-128"/>
        </a:defRPr>
      </a:lvl7pPr>
      <a:lvl8pPr marL="3429000" indent="-228600" algn="l" defTabSz="457200" rtl="0" fontAlgn="base">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MS Gothic" charset="-128"/>
        </a:defRPr>
      </a:lvl8pPr>
      <a:lvl9pPr marL="3886200" indent="-228600" algn="l" defTabSz="457200" rtl="0" fontAlgn="base">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MS Gothic" charset="-128"/>
        </a:defRPr>
      </a:lvl9pPr>
    </p:titleStyle>
    <p:bodyStyle>
      <a:lvl1pPr marL="342900" indent="-342900" algn="l" defTabSz="457200" rtl="0" eaLnBrk="0" fontAlgn="base" hangingPunct="0">
        <a:lnSpc>
          <a:spcPct val="102000"/>
        </a:lnSpc>
        <a:spcBef>
          <a:spcPct val="0"/>
        </a:spcBef>
        <a:spcAft>
          <a:spcPts val="1425"/>
        </a:spcAft>
        <a:buClr>
          <a:srgbClr val="000000"/>
        </a:buClr>
        <a:buSzPct val="100000"/>
        <a:buFont typeface="Times New Roman" pitchFamily="16" charset="0"/>
        <a:defRPr sz="3200">
          <a:solidFill>
            <a:srgbClr val="000000"/>
          </a:solidFill>
          <a:latin typeface="+mn-lt"/>
          <a:ea typeface="+mn-ea"/>
          <a:cs typeface="+mn-cs"/>
        </a:defRPr>
      </a:lvl1pPr>
      <a:lvl2pPr marL="742950" indent="-285750" algn="l" defTabSz="457200" rtl="0" eaLnBrk="0" fontAlgn="base" hangingPunct="0">
        <a:lnSpc>
          <a:spcPct val="102000"/>
        </a:lnSpc>
        <a:spcBef>
          <a:spcPct val="0"/>
        </a:spcBef>
        <a:spcAft>
          <a:spcPts val="1138"/>
        </a:spcAft>
        <a:buClr>
          <a:srgbClr val="000000"/>
        </a:buClr>
        <a:buSzPct val="100000"/>
        <a:buFont typeface="Times New Roman" pitchFamily="16" charset="0"/>
        <a:defRPr sz="2400">
          <a:solidFill>
            <a:srgbClr val="000000"/>
          </a:solidFill>
          <a:latin typeface="+mn-lt"/>
          <a:ea typeface="+mn-ea"/>
        </a:defRPr>
      </a:lvl2pPr>
      <a:lvl3pPr marL="1143000" indent="-228600" algn="l" defTabSz="457200" rtl="0" eaLnBrk="0" fontAlgn="base" hangingPunct="0">
        <a:lnSpc>
          <a:spcPct val="102000"/>
        </a:lnSpc>
        <a:spcBef>
          <a:spcPct val="0"/>
        </a:spcBef>
        <a:spcAft>
          <a:spcPts val="850"/>
        </a:spcAft>
        <a:buClr>
          <a:srgbClr val="000000"/>
        </a:buClr>
        <a:buSzPct val="100000"/>
        <a:buFont typeface="Times New Roman" pitchFamily="16" charset="0"/>
        <a:defRPr sz="2000">
          <a:solidFill>
            <a:srgbClr val="000000"/>
          </a:solidFill>
          <a:latin typeface="+mn-lt"/>
          <a:ea typeface="+mn-ea"/>
        </a:defRPr>
      </a:lvl3pPr>
      <a:lvl4pPr marL="1600200" indent="-228600" algn="l" defTabSz="457200" rtl="0" eaLnBrk="0" fontAlgn="base" hangingPunct="0">
        <a:lnSpc>
          <a:spcPct val="102000"/>
        </a:lnSpc>
        <a:spcBef>
          <a:spcPct val="0"/>
        </a:spcBef>
        <a:spcAft>
          <a:spcPts val="575"/>
        </a:spcAft>
        <a:buClr>
          <a:srgbClr val="000000"/>
        </a:buClr>
        <a:buSzPct val="100000"/>
        <a:buFont typeface="Times New Roman" pitchFamily="16" charset="0"/>
        <a:defRPr sz="2000">
          <a:solidFill>
            <a:srgbClr val="000000"/>
          </a:solidFill>
          <a:latin typeface="+mn-lt"/>
          <a:ea typeface="+mn-ea"/>
        </a:defRPr>
      </a:lvl4pPr>
      <a:lvl5pPr marL="2057400" indent="-228600" algn="l" defTabSz="457200" rtl="0" eaLnBrk="0" fontAlgn="base" hangingPunct="0">
        <a:lnSpc>
          <a:spcPct val="102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5pPr>
      <a:lvl6pPr marL="2514600" indent="-228600" algn="l" defTabSz="457200" rtl="0" fontAlgn="base" hangingPunct="0">
        <a:lnSpc>
          <a:spcPct val="102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6pPr>
      <a:lvl7pPr marL="2971800" indent="-228600" algn="l" defTabSz="457200" rtl="0" fontAlgn="base" hangingPunct="0">
        <a:lnSpc>
          <a:spcPct val="102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7pPr>
      <a:lvl8pPr marL="3429000" indent="-228600" algn="l" defTabSz="457200" rtl="0" fontAlgn="base" hangingPunct="0">
        <a:lnSpc>
          <a:spcPct val="102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8pPr>
      <a:lvl9pPr marL="3886200" indent="-228600" algn="l" defTabSz="457200" rtl="0" fontAlgn="base" hangingPunct="0">
        <a:lnSpc>
          <a:spcPct val="102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4.xml"/><Relationship Id="rId4" Type="http://schemas.openxmlformats.org/officeDocument/2006/relationships/hyperlink" Target="http://www.shalomhaverim.org/tehillim_29.ht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12.xml"/><Relationship Id="rId5" Type="http://schemas.openxmlformats.org/officeDocument/2006/relationships/hyperlink" Target="http://www.shalomhaverim.org/" TargetMode="Externa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Date Placeholder 2"/>
          <p:cNvSpPr>
            <a:spLocks noGrp="1"/>
          </p:cNvSpPr>
          <p:nvPr>
            <p:ph type="dt" sz="quarter" idx="10"/>
          </p:nvPr>
        </p:nvSpPr>
        <p:spPr/>
        <p:txBody>
          <a:bodyPr/>
          <a:lstStyle/>
          <a:p>
            <a:pPr>
              <a:defRPr/>
            </a:pPr>
            <a:endParaRPr lang="en-US" dirty="0"/>
          </a:p>
        </p:txBody>
      </p:sp>
      <p:sp>
        <p:nvSpPr>
          <p:cNvPr id="3075" name="Rectangle 1"/>
          <p:cNvSpPr>
            <a:spLocks noGrp="1" noChangeArrowheads="1"/>
          </p:cNvSpPr>
          <p:nvPr>
            <p:ph type="title" idx="4294967295"/>
          </p:nvPr>
        </p:nvSpPr>
        <p:spPr>
          <a:xfrm>
            <a:off x="685800" y="2263775"/>
            <a:ext cx="7772400" cy="1471613"/>
          </a:xfrm>
        </p:spPr>
        <p:txBody>
          <a:bodyPr lIns="0" tIns="0" rIns="0" bIns="0"/>
          <a:lstStyle/>
          <a:p>
            <a:pPr eaLnBrk="1" hangingPunct="1"/>
            <a:endParaRPr lang="en-US" smtClean="0"/>
          </a:p>
        </p:txBody>
      </p:sp>
      <p:sp>
        <p:nvSpPr>
          <p:cNvPr id="3076" name="Rectangle 2"/>
          <p:cNvSpPr>
            <a:spLocks noChangeArrowheads="1"/>
          </p:cNvSpPr>
          <p:nvPr/>
        </p:nvSpPr>
        <p:spPr bwMode="auto">
          <a:xfrm>
            <a:off x="1371600" y="3886200"/>
            <a:ext cx="6400800" cy="1752600"/>
          </a:xfrm>
          <a:prstGeom prst="rect">
            <a:avLst/>
          </a:prstGeom>
          <a:noFill/>
          <a:ln w="9525">
            <a:noFill/>
            <a:round/>
            <a:headEnd/>
            <a:tailEnd/>
          </a:ln>
        </p:spPr>
        <p:txBody>
          <a:bodyPr wrap="none" anchor="ctr"/>
          <a:lstStyle/>
          <a:p>
            <a:endParaRPr lang="en-US"/>
          </a:p>
        </p:txBody>
      </p:sp>
      <p:pic>
        <p:nvPicPr>
          <p:cNvPr id="3077" name="Picture 3"/>
          <p:cNvPicPr>
            <a:picLocks noChangeAspect="1" noChangeArrowheads="1"/>
          </p:cNvPicPr>
          <p:nvPr/>
        </p:nvPicPr>
        <p:blipFill>
          <a:blip r:embed="rId3" cstate="print"/>
          <a:srcRect/>
          <a:stretch>
            <a:fillRect/>
          </a:stretch>
        </p:blipFill>
        <p:spPr bwMode="auto">
          <a:xfrm>
            <a:off x="827088" y="1412875"/>
            <a:ext cx="7297737" cy="4452938"/>
          </a:xfrm>
          <a:prstGeom prst="rect">
            <a:avLst/>
          </a:prstGeom>
          <a:noFill/>
          <a:ln w="9525">
            <a:noFill/>
            <a:round/>
            <a:headEnd/>
            <a:tailEnd/>
          </a:ln>
        </p:spPr>
      </p:pic>
      <p:sp>
        <p:nvSpPr>
          <p:cNvPr id="3078" name="Rectangle 4"/>
          <p:cNvSpPr>
            <a:spLocks noChangeArrowheads="1"/>
          </p:cNvSpPr>
          <p:nvPr/>
        </p:nvSpPr>
        <p:spPr bwMode="auto">
          <a:xfrm>
            <a:off x="685800" y="2339975"/>
            <a:ext cx="7772400" cy="1470025"/>
          </a:xfrm>
          <a:prstGeom prst="rect">
            <a:avLst/>
          </a:prstGeom>
          <a:noFill/>
          <a:ln w="9525">
            <a:noFill/>
            <a:round/>
            <a:headEnd/>
            <a:tailEnd/>
          </a:ln>
        </p:spPr>
        <p:txBody>
          <a:bodyPr lIns="90000" tIns="86400" rIns="90000" bIns="45000"/>
          <a:lstStyle/>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100" dirty="0" smtClean="0">
                <a:solidFill>
                  <a:srgbClr val="000000"/>
                </a:solidFill>
                <a:latin typeface="Calibri" charset="0"/>
              </a:rPr>
              <a:t>JUDAISMO</a:t>
            </a:r>
            <a:endParaRPr lang="en-US" sz="4100" dirty="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400" dirty="0" err="1" smtClean="0">
                <a:solidFill>
                  <a:srgbClr val="000000"/>
                </a:solidFill>
                <a:latin typeface="Calibri" charset="0"/>
              </a:rPr>
              <a:t>Kabalat</a:t>
            </a:r>
            <a:r>
              <a:rPr lang="en-US" sz="2400" dirty="0" smtClean="0">
                <a:solidFill>
                  <a:srgbClr val="000000"/>
                </a:solidFill>
                <a:latin typeface="Calibri" charset="0"/>
              </a:rPr>
              <a:t> </a:t>
            </a:r>
            <a:r>
              <a:rPr lang="en-US" sz="2400" dirty="0" err="1" smtClean="0">
                <a:solidFill>
                  <a:srgbClr val="000000"/>
                </a:solidFill>
                <a:latin typeface="Calibri" charset="0"/>
              </a:rPr>
              <a:t>Shabat</a:t>
            </a:r>
            <a:r>
              <a:rPr lang="en-US" sz="2400" dirty="0" smtClean="0">
                <a:solidFill>
                  <a:srgbClr val="000000"/>
                </a:solidFill>
                <a:latin typeface="Calibri" charset="0"/>
              </a:rPr>
              <a:t> y </a:t>
            </a:r>
            <a:r>
              <a:rPr lang="en-US" sz="2400" dirty="0" err="1" smtClean="0">
                <a:solidFill>
                  <a:srgbClr val="000000"/>
                </a:solidFill>
                <a:latin typeface="Calibri" charset="0"/>
              </a:rPr>
              <a:t>Havdalá</a:t>
            </a:r>
            <a:endParaRPr lang="en-US" sz="2400" dirty="0">
              <a:solidFill>
                <a:srgbClr val="000000"/>
              </a:solidFill>
              <a:latin typeface="Calibri" charset="0"/>
            </a:endParaRPr>
          </a:p>
        </p:txBody>
      </p:sp>
      <p:sp>
        <p:nvSpPr>
          <p:cNvPr id="3079" name="Rectangle 5"/>
          <p:cNvSpPr>
            <a:spLocks noChangeArrowheads="1"/>
          </p:cNvSpPr>
          <p:nvPr/>
        </p:nvSpPr>
        <p:spPr bwMode="auto">
          <a:xfrm>
            <a:off x="1371600" y="3886200"/>
            <a:ext cx="6400800" cy="1752600"/>
          </a:xfrm>
          <a:prstGeom prst="rect">
            <a:avLst/>
          </a:prstGeom>
          <a:noFill/>
          <a:ln w="9525">
            <a:noFill/>
            <a:round/>
            <a:headEnd/>
            <a:tailEnd/>
          </a:ln>
        </p:spPr>
        <p:txBody>
          <a:bodyPr lIns="90000" tIns="45000" rIns="90000" bIns="45000"/>
          <a:lstStyle/>
          <a:p>
            <a:pPr algn="ctr" hangingPunct="1">
              <a:lnSpc>
                <a:spcPct val="102000"/>
              </a:lnSpc>
              <a:spcBef>
                <a:spcPts val="8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charset="0"/>
              </a:rPr>
              <a:t>Por: Eliyahu BaYonah</a:t>
            </a:r>
          </a:p>
          <a:p>
            <a:pPr algn="ctr" hangingPunct="1">
              <a:lnSpc>
                <a:spcPct val="102000"/>
              </a:lnSpc>
              <a:spcBef>
                <a:spcPts val="8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charset="0"/>
              </a:rPr>
              <a:t>Director Shalom Haverim Org</a:t>
            </a:r>
          </a:p>
          <a:p>
            <a:pPr algn="ctr" hangingPunct="1">
              <a:lnSpc>
                <a:spcPct val="102000"/>
              </a:lnSpc>
              <a:spcBef>
                <a:spcPts val="8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charset="0"/>
              </a:rPr>
              <a:t>New York</a:t>
            </a:r>
          </a:p>
          <a:p>
            <a:pPr algn="ctr" hangingPunct="1">
              <a:lnSpc>
                <a:spcPct val="102000"/>
              </a:lnSpc>
              <a:spcBef>
                <a:spcPts val="8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3200">
              <a:solidFill>
                <a:srgbClr val="000000"/>
              </a:solidFill>
              <a:latin typeface="Calibri" charset="0"/>
            </a:endParaRPr>
          </a:p>
        </p:txBody>
      </p:sp>
      <p:pic>
        <p:nvPicPr>
          <p:cNvPr id="3080" name="Picture 6"/>
          <p:cNvPicPr>
            <a:picLocks noChangeAspect="1" noChangeArrowheads="1"/>
          </p:cNvPicPr>
          <p:nvPr/>
        </p:nvPicPr>
        <p:blipFill>
          <a:blip r:embed="rId4" cstate="print"/>
          <a:srcRect/>
          <a:stretch>
            <a:fillRect/>
          </a:stretch>
        </p:blipFill>
        <p:spPr bwMode="auto">
          <a:xfrm>
            <a:off x="2967038" y="990600"/>
            <a:ext cx="3209925" cy="1171575"/>
          </a:xfrm>
          <a:prstGeom prst="rect">
            <a:avLst/>
          </a:prstGeom>
          <a:noFill/>
          <a:ln w="9525">
            <a:noFill/>
            <a:round/>
            <a:headEnd/>
            <a:tailEnd/>
          </a:ln>
        </p:spPr>
      </p:pic>
      <p:pic>
        <p:nvPicPr>
          <p:cNvPr id="3081" name="Picture 7"/>
          <p:cNvPicPr>
            <a:picLocks noChangeAspect="1" noChangeArrowheads="1"/>
          </p:cNvPicPr>
          <p:nvPr/>
        </p:nvPicPr>
        <p:blipFill>
          <a:blip r:embed="rId5" cstate="print"/>
          <a:srcRect/>
          <a:stretch>
            <a:fillRect/>
          </a:stretch>
        </p:blipFill>
        <p:spPr bwMode="auto">
          <a:xfrm>
            <a:off x="7772400" y="6096000"/>
            <a:ext cx="1219200" cy="619125"/>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3"/>
          <p:cNvSpPr>
            <a:spLocks noGrp="1"/>
          </p:cNvSpPr>
          <p:nvPr>
            <p:ph type="dt" sz="quarter" idx="10"/>
          </p:nvPr>
        </p:nvSpPr>
        <p:spPr/>
        <p:txBody>
          <a:bodyPr/>
          <a:lstStyle/>
          <a:p>
            <a:pPr>
              <a:defRPr/>
            </a:pPr>
            <a:endParaRPr lang="en-US" dirty="0"/>
          </a:p>
        </p:txBody>
      </p:sp>
      <p:pic>
        <p:nvPicPr>
          <p:cNvPr id="17411" name="Picture 1"/>
          <p:cNvPicPr>
            <a:picLocks noChangeAspect="1" noChangeArrowheads="1"/>
          </p:cNvPicPr>
          <p:nvPr/>
        </p:nvPicPr>
        <p:blipFill>
          <a:blip r:embed="rId3" cstate="print"/>
          <a:srcRect/>
          <a:stretch>
            <a:fillRect/>
          </a:stretch>
        </p:blipFill>
        <p:spPr bwMode="auto">
          <a:xfrm>
            <a:off x="539750" y="1989138"/>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8229600" cy="1143000"/>
          </a:xfrm>
        </p:spPr>
        <p:txBody>
          <a:bodyPr/>
          <a:lstStyle/>
          <a:p>
            <a:pPr algn="ctr" eaLnBrk="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smtClean="0"/>
              <a:t>JUDAISMO</a:t>
            </a:r>
            <a:endParaRPr lang="en-US" sz="4400" dirty="0" smtClean="0">
              <a:cs typeface="Tahoma" charset="0"/>
            </a:endParaRPr>
          </a:p>
        </p:txBody>
      </p:sp>
      <p:sp>
        <p:nvSpPr>
          <p:cNvPr id="17413" name="Text Box 3"/>
          <p:cNvSpPr txBox="1">
            <a:spLocks noChangeArrowheads="1"/>
          </p:cNvSpPr>
          <p:nvPr/>
        </p:nvSpPr>
        <p:spPr bwMode="auto">
          <a:xfrm>
            <a:off x="685800" y="1371600"/>
            <a:ext cx="7772400" cy="4876800"/>
          </a:xfrm>
          <a:prstGeom prst="rect">
            <a:avLst/>
          </a:prstGeom>
          <a:noFill/>
          <a:ln w="9525">
            <a:noFill/>
            <a:round/>
            <a:headEnd/>
            <a:tailEnd/>
          </a:ln>
        </p:spPr>
        <p:txBody>
          <a:bodyPr lIns="90000" tIns="45000" rIns="90000" bIns="45000"/>
          <a:lstStyle/>
          <a:p>
            <a:pPr algn="ctr"/>
            <a:r>
              <a:rPr lang="es-ES" sz="2400" b="1" dirty="0" smtClean="0">
                <a:solidFill>
                  <a:schemeClr val="accent4"/>
                </a:solidFill>
              </a:rPr>
              <a:t>Costumbre Sefardí cuando no se puede ir a una Sinagoga</a:t>
            </a:r>
          </a:p>
          <a:p>
            <a:endParaRPr lang="es-ES" sz="2400" dirty="0" smtClean="0">
              <a:solidFill>
                <a:schemeClr val="accent4"/>
              </a:solidFill>
            </a:endParaRPr>
          </a:p>
          <a:p>
            <a:r>
              <a:rPr lang="es-ES" sz="2400" i="1" dirty="0" smtClean="0">
                <a:solidFill>
                  <a:schemeClr val="accent4"/>
                </a:solidFill>
              </a:rPr>
              <a:t>Se pueden prender cuantas velas se quieran sobre la mesa en donde se tendrá la cena de Shabat</a:t>
            </a:r>
          </a:p>
          <a:p>
            <a:endParaRPr lang="es-ES" sz="2400" dirty="0" smtClean="0">
              <a:solidFill>
                <a:schemeClr val="accent4"/>
              </a:solidFill>
            </a:endParaRPr>
          </a:p>
          <a:p>
            <a:r>
              <a:rPr lang="es-ES" sz="2400" i="1" dirty="0" smtClean="0">
                <a:solidFill>
                  <a:schemeClr val="accent4"/>
                </a:solidFill>
              </a:rPr>
              <a:t>Casadas prenden al menos 2 velas: Primero la hija menor y luego la madre. Si hay mas hijas o hijos se prenden sendas velas</a:t>
            </a:r>
          </a:p>
          <a:p>
            <a:endParaRPr lang="es-ES" sz="2400" dirty="0" smtClean="0">
              <a:solidFill>
                <a:schemeClr val="accent4"/>
              </a:solidFill>
            </a:endParaRPr>
          </a:p>
          <a:p>
            <a:r>
              <a:rPr lang="es-ES" sz="2400" i="1" dirty="0" smtClean="0">
                <a:solidFill>
                  <a:schemeClr val="accent4"/>
                </a:solidFill>
              </a:rPr>
              <a:t>Solteras prenden solo 1 vela, aunque podrían prender 2 si así lo quieren</a:t>
            </a:r>
            <a:r>
              <a:rPr lang="es-ES" sz="2400" i="1" dirty="0" smtClean="0">
                <a:solidFill>
                  <a:schemeClr val="accent4"/>
                </a:solidFill>
              </a:rPr>
              <a:t>.</a:t>
            </a:r>
          </a:p>
          <a:p>
            <a:endParaRPr lang="es-ES" sz="2400" dirty="0" smtClean="0">
              <a:solidFill>
                <a:schemeClr val="accent4"/>
              </a:solidFill>
            </a:endParaRPr>
          </a:p>
          <a:p>
            <a:r>
              <a:rPr lang="es-ES" sz="2000" i="1" dirty="0" err="1" smtClean="0">
                <a:solidFill>
                  <a:schemeClr val="accent4"/>
                </a:solidFill>
              </a:rPr>
              <a:t>Sidur</a:t>
            </a:r>
            <a:r>
              <a:rPr lang="es-ES" sz="2000" i="1" dirty="0" smtClean="0">
                <a:solidFill>
                  <a:schemeClr val="accent4"/>
                </a:solidFill>
              </a:rPr>
              <a:t> </a:t>
            </a:r>
            <a:r>
              <a:rPr lang="es-ES" sz="2000" i="1" dirty="0" err="1" smtClean="0">
                <a:solidFill>
                  <a:schemeClr val="accent4"/>
                </a:solidFill>
              </a:rPr>
              <a:t>Birkat</a:t>
            </a:r>
            <a:r>
              <a:rPr lang="es-ES" sz="2000" i="1" dirty="0" smtClean="0">
                <a:solidFill>
                  <a:schemeClr val="accent4"/>
                </a:solidFill>
              </a:rPr>
              <a:t> </a:t>
            </a:r>
            <a:r>
              <a:rPr lang="es-ES" sz="2000" i="1" dirty="0" err="1" smtClean="0">
                <a:solidFill>
                  <a:schemeClr val="accent4"/>
                </a:solidFill>
              </a:rPr>
              <a:t>Shelomó</a:t>
            </a:r>
            <a:r>
              <a:rPr lang="es-ES" sz="2000" i="1" dirty="0" smtClean="0">
                <a:solidFill>
                  <a:schemeClr val="accent4"/>
                </a:solidFill>
              </a:rPr>
              <a:t>, Pág.. 210 Se indica respecto del encendido</a:t>
            </a:r>
            <a:endParaRPr lang="es-ES" sz="2000" dirty="0">
              <a:solidFill>
                <a:schemeClr val="accent4"/>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3"/>
          <p:cNvSpPr>
            <a:spLocks noGrp="1"/>
          </p:cNvSpPr>
          <p:nvPr>
            <p:ph type="dt" sz="quarter" idx="10"/>
          </p:nvPr>
        </p:nvSpPr>
        <p:spPr/>
        <p:txBody>
          <a:bodyPr/>
          <a:lstStyle/>
          <a:p>
            <a:pPr>
              <a:defRPr/>
            </a:pPr>
            <a:endParaRPr lang="en-US" dirty="0"/>
          </a:p>
        </p:txBody>
      </p:sp>
      <p:pic>
        <p:nvPicPr>
          <p:cNvPr id="17411" name="Picture 1"/>
          <p:cNvPicPr>
            <a:picLocks noChangeAspect="1" noChangeArrowheads="1"/>
          </p:cNvPicPr>
          <p:nvPr/>
        </p:nvPicPr>
        <p:blipFill>
          <a:blip r:embed="rId3" cstate="print"/>
          <a:srcRect/>
          <a:stretch>
            <a:fillRect/>
          </a:stretch>
        </p:blipFill>
        <p:spPr bwMode="auto">
          <a:xfrm>
            <a:off x="533400" y="1905000"/>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8229600" cy="1143000"/>
          </a:xfrm>
        </p:spPr>
        <p:txBody>
          <a:bodyPr/>
          <a:lstStyle/>
          <a:p>
            <a:pPr algn="ctr" eaLnBrk="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smtClean="0"/>
              <a:t>JUDAISMO</a:t>
            </a:r>
            <a:endParaRPr lang="en-US" sz="4400" dirty="0" smtClean="0">
              <a:cs typeface="Tahoma" charset="0"/>
            </a:endParaRPr>
          </a:p>
        </p:txBody>
      </p:sp>
      <p:sp>
        <p:nvSpPr>
          <p:cNvPr id="17413" name="Text Box 3"/>
          <p:cNvSpPr txBox="1">
            <a:spLocks noChangeArrowheads="1"/>
          </p:cNvSpPr>
          <p:nvPr/>
        </p:nvSpPr>
        <p:spPr bwMode="auto">
          <a:xfrm>
            <a:off x="685800" y="1371600"/>
            <a:ext cx="7772400" cy="4876800"/>
          </a:xfrm>
          <a:prstGeom prst="rect">
            <a:avLst/>
          </a:prstGeom>
          <a:noFill/>
          <a:ln w="9525">
            <a:noFill/>
            <a:round/>
            <a:headEnd/>
            <a:tailEnd/>
          </a:ln>
        </p:spPr>
        <p:txBody>
          <a:bodyPr lIns="90000" tIns="45000" rIns="90000" bIns="45000"/>
          <a:lstStyle/>
          <a:p>
            <a:pPr algn="ctr"/>
            <a:r>
              <a:rPr lang="es-ES" sz="2400" dirty="0" smtClean="0">
                <a:solidFill>
                  <a:schemeClr val="accent4"/>
                </a:solidFill>
              </a:rPr>
              <a:t>-</a:t>
            </a:r>
            <a:r>
              <a:rPr lang="es-ES" sz="2400" b="1" dirty="0" err="1" smtClean="0">
                <a:solidFill>
                  <a:srgbClr val="C00000"/>
                </a:solidFill>
                <a:effectLst>
                  <a:outerShdw blurRad="38100" dist="38100" dir="2700000" algn="tl">
                    <a:srgbClr val="000000">
                      <a:alpha val="43137"/>
                    </a:srgbClr>
                  </a:outerShdw>
                </a:effectLst>
              </a:rPr>
              <a:t>Baruj</a:t>
            </a:r>
            <a:r>
              <a:rPr lang="es-ES" sz="2400" b="1" dirty="0" smtClean="0">
                <a:solidFill>
                  <a:srgbClr val="C00000"/>
                </a:solidFill>
                <a:effectLst>
                  <a:outerShdw blurRad="38100" dist="38100" dir="2700000" algn="tl">
                    <a:srgbClr val="000000">
                      <a:alpha val="43137"/>
                    </a:srgbClr>
                  </a:outerShdw>
                </a:effectLst>
              </a:rPr>
              <a:t>. </a:t>
            </a:r>
            <a:endParaRPr lang="es-ES" sz="2400" dirty="0" smtClean="0">
              <a:solidFill>
                <a:srgbClr val="C00000"/>
              </a:solidFill>
              <a:effectLst>
                <a:outerShdw blurRad="38100" dist="38100" dir="2700000" algn="tl">
                  <a:srgbClr val="000000">
                    <a:alpha val="43137"/>
                  </a:srgbClr>
                </a:outerShdw>
              </a:effectLst>
            </a:endParaRPr>
          </a:p>
          <a:p>
            <a:pPr lvl="1"/>
            <a:r>
              <a:rPr lang="es-ES" sz="2400" dirty="0" smtClean="0">
                <a:solidFill>
                  <a:schemeClr val="accent4"/>
                </a:solidFill>
              </a:rPr>
              <a:t>Bendito Eres Tú, Adonay, nuestro Dios, Rey nuestro que nos ha santificado con sus mandamientos y nos ha ordenado prender la vela del Shabat. </a:t>
            </a:r>
          </a:p>
          <a:p>
            <a:pPr lvl="1"/>
            <a:endParaRPr lang="es-ES" sz="2400" i="1" dirty="0" smtClean="0">
              <a:solidFill>
                <a:schemeClr val="accent4"/>
              </a:solidFill>
            </a:endParaRPr>
          </a:p>
          <a:p>
            <a:pPr lvl="1"/>
            <a:r>
              <a:rPr lang="es-ES" sz="2400" i="1" dirty="0" smtClean="0">
                <a:solidFill>
                  <a:schemeClr val="accent4"/>
                </a:solidFill>
              </a:rPr>
              <a:t>(Ahora se procede a prender las velas, las mujeres tapan sus ojos con las manos y hacen tres movimientos de atraer la luz de la llama a sus ojos)</a:t>
            </a:r>
          </a:p>
          <a:p>
            <a:pPr algn="ctr"/>
            <a:r>
              <a:rPr lang="es-ES" sz="2400" b="1" dirty="0" err="1" smtClean="0">
                <a:solidFill>
                  <a:srgbClr val="C00000"/>
                </a:solidFill>
                <a:effectLst>
                  <a:outerShdw blurRad="38100" dist="38100" dir="2700000" algn="tl">
                    <a:srgbClr val="000000">
                      <a:alpha val="43137"/>
                    </a:srgbClr>
                  </a:outerShdw>
                </a:effectLst>
              </a:rPr>
              <a:t>Shema</a:t>
            </a:r>
            <a:r>
              <a:rPr lang="es-ES" sz="2400" b="1" dirty="0" smtClean="0">
                <a:solidFill>
                  <a:srgbClr val="C00000"/>
                </a:solidFill>
                <a:effectLst>
                  <a:outerShdw blurRad="38100" dist="38100" dir="2700000" algn="tl">
                    <a:srgbClr val="000000">
                      <a:alpha val="43137"/>
                    </a:srgbClr>
                  </a:outerShdw>
                </a:effectLst>
              </a:rPr>
              <a:t>. </a:t>
            </a:r>
            <a:endParaRPr lang="es-ES" sz="2400" dirty="0" smtClean="0">
              <a:solidFill>
                <a:srgbClr val="C00000"/>
              </a:solidFill>
              <a:effectLst>
                <a:outerShdw blurRad="38100" dist="38100" dir="2700000" algn="tl">
                  <a:srgbClr val="000000">
                    <a:alpha val="43137"/>
                  </a:srgbClr>
                </a:outerShdw>
              </a:effectLst>
            </a:endParaRPr>
          </a:p>
          <a:p>
            <a:pPr lvl="1"/>
            <a:r>
              <a:rPr lang="es-ES" sz="2400" dirty="0" smtClean="0">
                <a:solidFill>
                  <a:schemeClr val="accent4"/>
                </a:solidFill>
              </a:rPr>
              <a:t>Escucha Israel, Adonay es nuestro Dios, Adonay es Uno y Único </a:t>
            </a:r>
            <a:r>
              <a:rPr lang="es-ES" sz="2400" i="1" dirty="0" smtClean="0">
                <a:solidFill>
                  <a:schemeClr val="accent4"/>
                </a:solidFill>
              </a:rPr>
              <a:t>(En voz baja:)</a:t>
            </a:r>
            <a:r>
              <a:rPr lang="es-ES" sz="2400" dirty="0" smtClean="0">
                <a:solidFill>
                  <a:schemeClr val="accent4"/>
                </a:solidFill>
              </a:rPr>
              <a:t> Bendito es el Nombre de Su majestad gloriosa por siempre jamás.</a:t>
            </a:r>
          </a:p>
          <a:p>
            <a:pPr lvl="1"/>
            <a:endParaRPr lang="es-ES" sz="2400" dirty="0">
              <a:solidFill>
                <a:schemeClr val="accent4"/>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3"/>
          <p:cNvSpPr>
            <a:spLocks noGrp="1"/>
          </p:cNvSpPr>
          <p:nvPr>
            <p:ph type="dt" sz="quarter" idx="10"/>
          </p:nvPr>
        </p:nvSpPr>
        <p:spPr/>
        <p:txBody>
          <a:bodyPr/>
          <a:lstStyle/>
          <a:p>
            <a:pPr>
              <a:defRPr/>
            </a:pPr>
            <a:endParaRPr lang="en-US" dirty="0"/>
          </a:p>
        </p:txBody>
      </p:sp>
      <p:pic>
        <p:nvPicPr>
          <p:cNvPr id="17411" name="Picture 1"/>
          <p:cNvPicPr>
            <a:picLocks noChangeAspect="1" noChangeArrowheads="1"/>
          </p:cNvPicPr>
          <p:nvPr/>
        </p:nvPicPr>
        <p:blipFill>
          <a:blip r:embed="rId3" cstate="print"/>
          <a:srcRect/>
          <a:stretch>
            <a:fillRect/>
          </a:stretch>
        </p:blipFill>
        <p:spPr bwMode="auto">
          <a:xfrm>
            <a:off x="539750" y="1989138"/>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8229600" cy="1143000"/>
          </a:xfrm>
        </p:spPr>
        <p:txBody>
          <a:bodyPr/>
          <a:lstStyle/>
          <a:p>
            <a:pPr algn="ctr" eaLnBrk="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smtClean="0"/>
              <a:t>JUDAISMO</a:t>
            </a:r>
            <a:endParaRPr lang="en-US" sz="4400" dirty="0" smtClean="0">
              <a:cs typeface="Tahoma" charset="0"/>
            </a:endParaRPr>
          </a:p>
        </p:txBody>
      </p:sp>
      <p:sp>
        <p:nvSpPr>
          <p:cNvPr id="17413" name="Text Box 3"/>
          <p:cNvSpPr txBox="1">
            <a:spLocks noChangeArrowheads="1"/>
          </p:cNvSpPr>
          <p:nvPr/>
        </p:nvSpPr>
        <p:spPr bwMode="auto">
          <a:xfrm>
            <a:off x="685800" y="1371600"/>
            <a:ext cx="7772400" cy="4876800"/>
          </a:xfrm>
          <a:prstGeom prst="rect">
            <a:avLst/>
          </a:prstGeom>
          <a:noFill/>
          <a:ln w="9525">
            <a:noFill/>
            <a:round/>
            <a:headEnd/>
            <a:tailEnd/>
          </a:ln>
        </p:spPr>
        <p:txBody>
          <a:bodyPr lIns="90000" tIns="45000" rIns="90000" bIns="45000"/>
          <a:lstStyle/>
          <a:p>
            <a:pPr algn="ctr"/>
            <a:r>
              <a:rPr lang="es-ES" sz="2400" dirty="0" smtClean="0">
                <a:solidFill>
                  <a:schemeClr val="accent4"/>
                </a:solidFill>
              </a:rPr>
              <a:t>-</a:t>
            </a:r>
            <a:r>
              <a:rPr lang="es-ES" sz="2400" b="1" dirty="0" err="1" smtClean="0">
                <a:solidFill>
                  <a:srgbClr val="C00000"/>
                </a:solidFill>
                <a:effectLst>
                  <a:outerShdw blurRad="38100" dist="38100" dir="2700000" algn="tl">
                    <a:srgbClr val="000000">
                      <a:alpha val="43137"/>
                    </a:srgbClr>
                  </a:outerShdw>
                </a:effectLst>
              </a:rPr>
              <a:t>Yehi</a:t>
            </a:r>
            <a:r>
              <a:rPr lang="es-ES" sz="2400" b="1" dirty="0" smtClean="0">
                <a:solidFill>
                  <a:srgbClr val="C00000"/>
                </a:solidFill>
                <a:effectLst>
                  <a:outerShdw blurRad="38100" dist="38100" dir="2700000" algn="tl">
                    <a:srgbClr val="000000">
                      <a:alpha val="43137"/>
                    </a:srgbClr>
                  </a:outerShdw>
                </a:effectLst>
              </a:rPr>
              <a:t> </a:t>
            </a:r>
            <a:r>
              <a:rPr lang="es-ES" sz="2400" b="1" dirty="0" err="1" smtClean="0">
                <a:solidFill>
                  <a:srgbClr val="C00000"/>
                </a:solidFill>
                <a:effectLst>
                  <a:outerShdw blurRad="38100" dist="38100" dir="2700000" algn="tl">
                    <a:srgbClr val="000000">
                      <a:alpha val="43137"/>
                    </a:srgbClr>
                  </a:outerShdw>
                </a:effectLst>
              </a:rPr>
              <a:t>ratsón</a:t>
            </a:r>
            <a:r>
              <a:rPr lang="es-ES" sz="2400" b="1" dirty="0" smtClean="0">
                <a:solidFill>
                  <a:srgbClr val="C00000"/>
                </a:solidFill>
                <a:effectLst>
                  <a:outerShdw blurRad="38100" dist="38100" dir="2700000" algn="tl">
                    <a:srgbClr val="000000">
                      <a:alpha val="43137"/>
                    </a:srgbClr>
                  </a:outerShdw>
                </a:effectLst>
              </a:rPr>
              <a:t>. </a:t>
            </a:r>
            <a:endParaRPr lang="es-ES" sz="2400" dirty="0" smtClean="0">
              <a:solidFill>
                <a:srgbClr val="C00000"/>
              </a:solidFill>
              <a:effectLst>
                <a:outerShdw blurRad="38100" dist="38100" dir="2700000" algn="tl">
                  <a:srgbClr val="000000">
                    <a:alpha val="43137"/>
                  </a:srgbClr>
                </a:outerShdw>
              </a:effectLst>
            </a:endParaRPr>
          </a:p>
          <a:p>
            <a:pPr lvl="1"/>
            <a:r>
              <a:rPr lang="es-ES" sz="2400" dirty="0" smtClean="0">
                <a:solidFill>
                  <a:schemeClr val="accent4"/>
                </a:solidFill>
              </a:rPr>
              <a:t>Sea Tu voluntad, Eterno , Dios nuestro y Dios de mis ancestros, que tengas compasión y misericordia de mí, y que actúes con gran bondad hacía mí al concederme hijos que cumplan Tu voluntad y se dediquen a Tu Torá con motivos puros. Que ellos irradien Torá por el mérito de estas velas de Shabat, tal como está escrito: </a:t>
            </a:r>
          </a:p>
          <a:p>
            <a:pPr lvl="1"/>
            <a:endParaRPr lang="es-ES" sz="2400" dirty="0" smtClean="0">
              <a:solidFill>
                <a:schemeClr val="accent4"/>
              </a:solidFill>
            </a:endParaRPr>
          </a:p>
          <a:p>
            <a:pPr lvl="1"/>
            <a:r>
              <a:rPr lang="es-ES" sz="2400" dirty="0" smtClean="0">
                <a:solidFill>
                  <a:schemeClr val="accent4"/>
                </a:solidFill>
              </a:rPr>
              <a:t>Pues el precepto es candela, y la </a:t>
            </a:r>
            <a:r>
              <a:rPr lang="es-ES" sz="2400" dirty="0" err="1" smtClean="0">
                <a:solidFill>
                  <a:schemeClr val="accent4"/>
                </a:solidFill>
              </a:rPr>
              <a:t>Toráh</a:t>
            </a:r>
            <a:r>
              <a:rPr lang="es-ES" sz="2400" dirty="0" smtClean="0">
                <a:solidFill>
                  <a:schemeClr val="accent4"/>
                </a:solidFill>
              </a:rPr>
              <a:t> es luz. Y también ten compasión y misericordia de mi esposo</a:t>
            </a:r>
            <a:r>
              <a:rPr lang="es-ES" dirty="0" smtClean="0">
                <a:solidFill>
                  <a:schemeClr val="accent4"/>
                </a:solidFill>
              </a:rPr>
              <a:t>... </a:t>
            </a:r>
            <a:r>
              <a:rPr lang="es-ES" b="1" dirty="0" smtClean="0">
                <a:solidFill>
                  <a:schemeClr val="accent4"/>
                </a:solidFill>
              </a:rPr>
              <a:t>(nombre del esposo)</a:t>
            </a:r>
            <a:r>
              <a:rPr lang="es-ES" dirty="0" smtClean="0">
                <a:solidFill>
                  <a:schemeClr val="accent4"/>
                </a:solidFill>
              </a:rPr>
              <a:t>..., </a:t>
            </a:r>
            <a:r>
              <a:rPr lang="es-ES" sz="2400" dirty="0" smtClean="0">
                <a:solidFill>
                  <a:schemeClr val="accent4"/>
                </a:solidFill>
              </a:rPr>
              <a:t>y concédele una larga vida y años de paz con bendición y prosperidad. Y ayúdale a cumplir Tu voluntad con integridad.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3"/>
          <p:cNvSpPr>
            <a:spLocks noGrp="1"/>
          </p:cNvSpPr>
          <p:nvPr>
            <p:ph type="dt" sz="quarter" idx="10"/>
          </p:nvPr>
        </p:nvSpPr>
        <p:spPr/>
        <p:txBody>
          <a:bodyPr/>
          <a:lstStyle/>
          <a:p>
            <a:pPr>
              <a:defRPr/>
            </a:pPr>
            <a:endParaRPr lang="en-US" dirty="0"/>
          </a:p>
        </p:txBody>
      </p:sp>
      <p:pic>
        <p:nvPicPr>
          <p:cNvPr id="17411" name="Picture 1"/>
          <p:cNvPicPr>
            <a:picLocks noChangeAspect="1" noChangeArrowheads="1"/>
          </p:cNvPicPr>
          <p:nvPr/>
        </p:nvPicPr>
        <p:blipFill>
          <a:blip r:embed="rId3" cstate="print"/>
          <a:srcRect/>
          <a:stretch>
            <a:fillRect/>
          </a:stretch>
        </p:blipFill>
        <p:spPr bwMode="auto">
          <a:xfrm>
            <a:off x="539750" y="1989138"/>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8229600" cy="1143000"/>
          </a:xfrm>
        </p:spPr>
        <p:txBody>
          <a:bodyPr/>
          <a:lstStyle/>
          <a:p>
            <a:pPr algn="ctr" eaLnBrk="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smtClean="0"/>
              <a:t>JUDAISMO</a:t>
            </a:r>
            <a:endParaRPr lang="en-US" sz="4400" dirty="0" smtClean="0">
              <a:cs typeface="Tahoma" charset="0"/>
            </a:endParaRPr>
          </a:p>
        </p:txBody>
      </p:sp>
      <p:sp>
        <p:nvSpPr>
          <p:cNvPr id="17413" name="Text Box 3"/>
          <p:cNvSpPr txBox="1">
            <a:spLocks noChangeArrowheads="1"/>
          </p:cNvSpPr>
          <p:nvPr/>
        </p:nvSpPr>
        <p:spPr bwMode="auto">
          <a:xfrm>
            <a:off x="685800" y="1371600"/>
            <a:ext cx="7772400" cy="4876800"/>
          </a:xfrm>
          <a:prstGeom prst="rect">
            <a:avLst/>
          </a:prstGeom>
          <a:noFill/>
          <a:ln w="9525">
            <a:noFill/>
            <a:round/>
            <a:headEnd/>
            <a:tailEnd/>
          </a:ln>
        </p:spPr>
        <p:txBody>
          <a:bodyPr lIns="90000" tIns="45000" rIns="90000" bIns="45000"/>
          <a:lstStyle/>
          <a:p>
            <a:pPr lvl="1"/>
            <a:r>
              <a:rPr lang="es-ES" sz="2400" dirty="0" smtClean="0">
                <a:solidFill>
                  <a:schemeClr val="accent4"/>
                </a:solidFill>
              </a:rPr>
              <a:t>Que así sea Tu voluntad. Que la dulzura del Eterno esté sobre nosotros. Que El establezca para nosotros la obra de nuestras manos; que afirme la obra de nuestras manos. Que la expresión de mi boca y la meditación de mi corazón sean aceptables delante de </a:t>
            </a:r>
            <a:r>
              <a:rPr lang="es-ES" sz="2400" dirty="0" err="1" smtClean="0">
                <a:solidFill>
                  <a:schemeClr val="accent4"/>
                </a:solidFill>
              </a:rPr>
              <a:t>Tí</a:t>
            </a:r>
            <a:r>
              <a:rPr lang="es-ES" sz="2400" dirty="0" smtClean="0">
                <a:solidFill>
                  <a:schemeClr val="accent4"/>
                </a:solidFill>
              </a:rPr>
              <a:t>, oh Eterno, mi Roca y mi Redentor.</a:t>
            </a:r>
          </a:p>
          <a:p>
            <a:pPr lvl="1"/>
            <a:endParaRPr lang="es-ES" sz="3200" dirty="0" smtClean="0">
              <a:solidFill>
                <a:schemeClr val="accent4"/>
              </a:solidFill>
            </a:endParaRPr>
          </a:p>
          <a:p>
            <a:pPr algn="ctr"/>
            <a:r>
              <a:rPr lang="es-ES" sz="2400" i="1" dirty="0" smtClean="0">
                <a:solidFill>
                  <a:schemeClr val="accent4"/>
                </a:solidFill>
              </a:rPr>
              <a:t>(Se voltea hacia el oeste al recitar el Salmo y </a:t>
            </a:r>
            <a:r>
              <a:rPr lang="es-ES" sz="2400" i="1" dirty="0" err="1" smtClean="0">
                <a:solidFill>
                  <a:schemeClr val="accent4"/>
                </a:solidFill>
              </a:rPr>
              <a:t>Lejá</a:t>
            </a:r>
            <a:r>
              <a:rPr lang="es-ES" sz="2400" i="1" dirty="0" smtClean="0">
                <a:solidFill>
                  <a:schemeClr val="accent4"/>
                </a:solidFill>
              </a:rPr>
              <a:t> </a:t>
            </a:r>
            <a:r>
              <a:rPr lang="es-ES" sz="2400" i="1" dirty="0" err="1" smtClean="0">
                <a:solidFill>
                  <a:schemeClr val="accent4"/>
                </a:solidFill>
              </a:rPr>
              <a:t>Dodí</a:t>
            </a:r>
            <a:r>
              <a:rPr lang="es-ES" sz="2400" i="1" dirty="0" smtClean="0">
                <a:solidFill>
                  <a:schemeClr val="accent4"/>
                </a:solidFill>
              </a:rPr>
              <a:t>)</a:t>
            </a:r>
            <a:r>
              <a:rPr lang="es-ES" sz="2400" dirty="0" smtClean="0">
                <a:solidFill>
                  <a:schemeClr val="accent4"/>
                </a:solidFill>
              </a:rPr>
              <a:t> </a:t>
            </a:r>
            <a:endParaRPr lang="es-ES" sz="2400" dirty="0" smtClean="0">
              <a:solidFill>
                <a:schemeClr val="accent4"/>
              </a:solidFill>
            </a:endParaRPr>
          </a:p>
          <a:p>
            <a:endParaRPr lang="es-ES" sz="2400" b="1" dirty="0" smtClean="0">
              <a:solidFill>
                <a:schemeClr val="accent4"/>
              </a:solidFill>
              <a:hlinkClick r:id="rId4"/>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3"/>
          <p:cNvSpPr>
            <a:spLocks noGrp="1"/>
          </p:cNvSpPr>
          <p:nvPr>
            <p:ph type="dt" sz="quarter" idx="10"/>
          </p:nvPr>
        </p:nvSpPr>
        <p:spPr/>
        <p:txBody>
          <a:bodyPr/>
          <a:lstStyle/>
          <a:p>
            <a:pPr>
              <a:defRPr/>
            </a:pPr>
            <a:endParaRPr lang="en-US" dirty="0"/>
          </a:p>
        </p:txBody>
      </p:sp>
      <p:pic>
        <p:nvPicPr>
          <p:cNvPr id="17411" name="Picture 1"/>
          <p:cNvPicPr>
            <a:picLocks noChangeAspect="1" noChangeArrowheads="1"/>
          </p:cNvPicPr>
          <p:nvPr/>
        </p:nvPicPr>
        <p:blipFill>
          <a:blip r:embed="rId3" cstate="print"/>
          <a:srcRect/>
          <a:stretch>
            <a:fillRect/>
          </a:stretch>
        </p:blipFill>
        <p:spPr bwMode="auto">
          <a:xfrm>
            <a:off x="539750" y="1989138"/>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8229600" cy="1143000"/>
          </a:xfrm>
        </p:spPr>
        <p:txBody>
          <a:bodyPr/>
          <a:lstStyle/>
          <a:p>
            <a:pPr algn="ctr" eaLnBrk="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smtClean="0"/>
              <a:t>JUDAISMO</a:t>
            </a:r>
            <a:endParaRPr lang="en-US" sz="4400" dirty="0" smtClean="0">
              <a:cs typeface="Tahoma" charset="0"/>
            </a:endParaRPr>
          </a:p>
        </p:txBody>
      </p:sp>
      <p:sp>
        <p:nvSpPr>
          <p:cNvPr id="17413" name="Text Box 3"/>
          <p:cNvSpPr txBox="1">
            <a:spLocks noChangeArrowheads="1"/>
          </p:cNvSpPr>
          <p:nvPr/>
        </p:nvSpPr>
        <p:spPr bwMode="auto">
          <a:xfrm>
            <a:off x="685800" y="1371600"/>
            <a:ext cx="7772400" cy="4876800"/>
          </a:xfrm>
          <a:prstGeom prst="rect">
            <a:avLst/>
          </a:prstGeom>
          <a:noFill/>
          <a:ln w="9525">
            <a:noFill/>
            <a:round/>
            <a:headEnd/>
            <a:tailEnd/>
          </a:ln>
        </p:spPr>
        <p:txBody>
          <a:bodyPr lIns="90000" tIns="45000" rIns="90000" bIns="45000"/>
          <a:lstStyle/>
          <a:p>
            <a:pPr algn="ctr"/>
            <a:r>
              <a:rPr lang="es-ES" sz="2400" b="1" dirty="0" err="1" smtClean="0">
                <a:solidFill>
                  <a:srgbClr val="C00000"/>
                </a:solidFill>
                <a:effectLst>
                  <a:outerShdw blurRad="38100" dist="38100" dir="2700000" algn="tl">
                    <a:srgbClr val="000000">
                      <a:alpha val="43137"/>
                    </a:srgbClr>
                  </a:outerShdw>
                </a:effectLst>
              </a:rPr>
              <a:t>Mismor</a:t>
            </a:r>
            <a:r>
              <a:rPr lang="es-ES" sz="2400" b="1" dirty="0" smtClean="0">
                <a:solidFill>
                  <a:srgbClr val="C00000"/>
                </a:solidFill>
                <a:effectLst>
                  <a:outerShdw blurRad="38100" dist="38100" dir="2700000" algn="tl">
                    <a:srgbClr val="000000">
                      <a:alpha val="43137"/>
                    </a:srgbClr>
                  </a:outerShdw>
                </a:effectLst>
              </a:rPr>
              <a:t> </a:t>
            </a:r>
            <a:r>
              <a:rPr lang="es-ES" sz="2400" b="1" dirty="0" smtClean="0">
                <a:solidFill>
                  <a:srgbClr val="C00000"/>
                </a:solidFill>
                <a:effectLst>
                  <a:outerShdw blurRad="38100" dist="38100" dir="2700000" algn="tl">
                    <a:srgbClr val="000000">
                      <a:alpha val="43137"/>
                    </a:srgbClr>
                  </a:outerShdw>
                </a:effectLst>
              </a:rPr>
              <a:t>le David</a:t>
            </a:r>
            <a:r>
              <a:rPr lang="es-ES" sz="2400" dirty="0" smtClean="0">
                <a:solidFill>
                  <a:srgbClr val="C00000"/>
                </a:solidFill>
                <a:effectLst>
                  <a:outerShdw blurRad="38100" dist="38100" dir="2700000" algn="tl">
                    <a:srgbClr val="000000">
                      <a:alpha val="43137"/>
                    </a:srgbClr>
                  </a:outerShdw>
                </a:effectLst>
              </a:rPr>
              <a:t> (Salmo 29)</a:t>
            </a:r>
          </a:p>
          <a:p>
            <a:pPr algn="ctr"/>
            <a:r>
              <a:rPr lang="es-ES" sz="2400" b="1" dirty="0" err="1" smtClean="0">
                <a:solidFill>
                  <a:schemeClr val="accent4"/>
                </a:solidFill>
              </a:rPr>
              <a:t>Mizmor</a:t>
            </a:r>
            <a:r>
              <a:rPr lang="es-ES" sz="2400" dirty="0" smtClean="0">
                <a:solidFill>
                  <a:schemeClr val="accent4"/>
                </a:solidFill>
              </a:rPr>
              <a:t>. </a:t>
            </a:r>
          </a:p>
          <a:p>
            <a:pPr lvl="1"/>
            <a:r>
              <a:rPr lang="es-ES" sz="2400" i="1" dirty="0" smtClean="0">
                <a:solidFill>
                  <a:schemeClr val="accent4"/>
                </a:solidFill>
              </a:rPr>
              <a:t>Salmo de David. Tributen al Eterno, hijos de los poderosos, tributen al Eterno honor y poder. </a:t>
            </a:r>
            <a:br>
              <a:rPr lang="es-ES" sz="2400" i="1" dirty="0" smtClean="0">
                <a:solidFill>
                  <a:schemeClr val="accent4"/>
                </a:solidFill>
              </a:rPr>
            </a:br>
            <a:r>
              <a:rPr lang="es-ES" sz="2400" i="1" dirty="0" smtClean="0">
                <a:solidFill>
                  <a:schemeClr val="accent4"/>
                </a:solidFill>
              </a:rPr>
              <a:t>Tributen al Eterno el honor debido a Su Nombre; póstrense ante el Eterno en su lugar majestuosamente santo. </a:t>
            </a:r>
            <a:br>
              <a:rPr lang="es-ES" sz="2400" i="1" dirty="0" smtClean="0">
                <a:solidFill>
                  <a:schemeClr val="accent4"/>
                </a:solidFill>
              </a:rPr>
            </a:br>
            <a:r>
              <a:rPr lang="es-ES" sz="2400" i="1" dirty="0" smtClean="0">
                <a:solidFill>
                  <a:schemeClr val="accent4"/>
                </a:solidFill>
              </a:rPr>
              <a:t>La voz del Eterno está sobre los mares; el Dios de gloria hizo tronar, el Eterno está sobre las aguas numerosas. </a:t>
            </a:r>
            <a:br>
              <a:rPr lang="es-ES" sz="2400" i="1" dirty="0" smtClean="0">
                <a:solidFill>
                  <a:schemeClr val="accent4"/>
                </a:solidFill>
              </a:rPr>
            </a:br>
            <a:r>
              <a:rPr lang="es-ES" sz="2400" i="1" dirty="0" smtClean="0">
                <a:solidFill>
                  <a:schemeClr val="accent4"/>
                </a:solidFill>
              </a:rPr>
              <a:t>La voz del Eterno está en el poder, la voz del Eterno está en la majestuosidad; </a:t>
            </a:r>
            <a:br>
              <a:rPr lang="es-ES" sz="2400" i="1" dirty="0" smtClean="0">
                <a:solidFill>
                  <a:schemeClr val="accent4"/>
                </a:solidFill>
              </a:rPr>
            </a:br>
            <a:r>
              <a:rPr lang="es-ES" sz="2400" i="1" dirty="0" smtClean="0">
                <a:solidFill>
                  <a:schemeClr val="accent4"/>
                </a:solidFill>
              </a:rPr>
              <a:t>La voz del Eterno quiebra los cedros. El Eterno quiebra los cedros del Líbano. </a:t>
            </a:r>
            <a:r>
              <a:rPr lang="es-ES" sz="2400" dirty="0" smtClean="0">
                <a:solidFill>
                  <a:schemeClr val="accent4"/>
                </a:solidFill>
              </a:rPr>
              <a:t/>
            </a:r>
            <a:br>
              <a:rPr lang="es-ES" sz="2400" dirty="0" smtClean="0">
                <a:solidFill>
                  <a:schemeClr val="accent4"/>
                </a:solidFill>
              </a:rPr>
            </a:br>
            <a:endParaRPr lang="es-ES" sz="2400" dirty="0">
              <a:solidFill>
                <a:schemeClr val="accent4"/>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3"/>
          <p:cNvSpPr>
            <a:spLocks noGrp="1"/>
          </p:cNvSpPr>
          <p:nvPr>
            <p:ph type="dt" sz="quarter" idx="10"/>
          </p:nvPr>
        </p:nvSpPr>
        <p:spPr/>
        <p:txBody>
          <a:bodyPr/>
          <a:lstStyle/>
          <a:p>
            <a:pPr>
              <a:defRPr/>
            </a:pPr>
            <a:endParaRPr lang="en-US" dirty="0"/>
          </a:p>
        </p:txBody>
      </p:sp>
      <p:pic>
        <p:nvPicPr>
          <p:cNvPr id="17411" name="Picture 1"/>
          <p:cNvPicPr>
            <a:picLocks noChangeAspect="1" noChangeArrowheads="1"/>
          </p:cNvPicPr>
          <p:nvPr/>
        </p:nvPicPr>
        <p:blipFill>
          <a:blip r:embed="rId3" cstate="print"/>
          <a:srcRect/>
          <a:stretch>
            <a:fillRect/>
          </a:stretch>
        </p:blipFill>
        <p:spPr bwMode="auto">
          <a:xfrm>
            <a:off x="539750" y="1989138"/>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8229600" cy="1143000"/>
          </a:xfrm>
        </p:spPr>
        <p:txBody>
          <a:bodyPr/>
          <a:lstStyle/>
          <a:p>
            <a:pPr algn="ctr" eaLnBrk="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smtClean="0"/>
              <a:t>JUDAISMO</a:t>
            </a:r>
            <a:endParaRPr lang="en-US" sz="4400" dirty="0" smtClean="0">
              <a:cs typeface="Tahoma" charset="0"/>
            </a:endParaRPr>
          </a:p>
        </p:txBody>
      </p:sp>
      <p:sp>
        <p:nvSpPr>
          <p:cNvPr id="17413" name="Text Box 3"/>
          <p:cNvSpPr txBox="1">
            <a:spLocks noChangeArrowheads="1"/>
          </p:cNvSpPr>
          <p:nvPr/>
        </p:nvSpPr>
        <p:spPr bwMode="auto">
          <a:xfrm>
            <a:off x="685800" y="1371600"/>
            <a:ext cx="7772400" cy="4876800"/>
          </a:xfrm>
          <a:prstGeom prst="rect">
            <a:avLst/>
          </a:prstGeom>
          <a:noFill/>
          <a:ln w="9525">
            <a:noFill/>
            <a:round/>
            <a:headEnd/>
            <a:tailEnd/>
          </a:ln>
        </p:spPr>
        <p:txBody>
          <a:bodyPr lIns="90000" tIns="45000" rIns="90000" bIns="45000"/>
          <a:lstStyle/>
          <a:p>
            <a:pPr algn="ctr"/>
            <a:r>
              <a:rPr lang="es-ES" sz="2400" b="1" dirty="0" err="1" smtClean="0">
                <a:solidFill>
                  <a:srgbClr val="C00000"/>
                </a:solidFill>
                <a:effectLst>
                  <a:outerShdw blurRad="38100" dist="38100" dir="2700000" algn="tl">
                    <a:srgbClr val="000000">
                      <a:alpha val="43137"/>
                    </a:srgbClr>
                  </a:outerShdw>
                </a:effectLst>
              </a:rPr>
              <a:t>Mismor</a:t>
            </a:r>
            <a:r>
              <a:rPr lang="es-ES" sz="2400" b="1" dirty="0" smtClean="0">
                <a:solidFill>
                  <a:srgbClr val="C00000"/>
                </a:solidFill>
                <a:effectLst>
                  <a:outerShdw blurRad="38100" dist="38100" dir="2700000" algn="tl">
                    <a:srgbClr val="000000">
                      <a:alpha val="43137"/>
                    </a:srgbClr>
                  </a:outerShdw>
                </a:effectLst>
              </a:rPr>
              <a:t> </a:t>
            </a:r>
            <a:r>
              <a:rPr lang="es-ES" sz="2400" b="1" dirty="0" smtClean="0">
                <a:solidFill>
                  <a:srgbClr val="C00000"/>
                </a:solidFill>
                <a:effectLst>
                  <a:outerShdw blurRad="38100" dist="38100" dir="2700000" algn="tl">
                    <a:srgbClr val="000000">
                      <a:alpha val="43137"/>
                    </a:srgbClr>
                  </a:outerShdw>
                </a:effectLst>
              </a:rPr>
              <a:t>le David</a:t>
            </a:r>
            <a:r>
              <a:rPr lang="es-ES" sz="2400" dirty="0" smtClean="0">
                <a:solidFill>
                  <a:srgbClr val="C00000"/>
                </a:solidFill>
                <a:effectLst>
                  <a:outerShdw blurRad="38100" dist="38100" dir="2700000" algn="tl">
                    <a:srgbClr val="000000">
                      <a:alpha val="43137"/>
                    </a:srgbClr>
                  </a:outerShdw>
                </a:effectLst>
              </a:rPr>
              <a:t> (Salmo 29)</a:t>
            </a:r>
          </a:p>
          <a:p>
            <a:pPr lvl="1">
              <a:buFont typeface="Arial" pitchFamily="34" charset="0"/>
              <a:buChar char="•"/>
            </a:pPr>
            <a:r>
              <a:rPr lang="es-ES" sz="2400" i="1" dirty="0" smtClean="0">
                <a:solidFill>
                  <a:schemeClr val="accent4"/>
                </a:solidFill>
              </a:rPr>
              <a:t>Los </a:t>
            </a:r>
            <a:r>
              <a:rPr lang="es-ES" sz="2400" i="1" dirty="0" smtClean="0">
                <a:solidFill>
                  <a:schemeClr val="accent4"/>
                </a:solidFill>
              </a:rPr>
              <a:t>hará saltar como a becerros, al </a:t>
            </a:r>
            <a:r>
              <a:rPr lang="es-ES" sz="2400" i="1" dirty="0" err="1" smtClean="0">
                <a:solidFill>
                  <a:schemeClr val="accent4"/>
                </a:solidFill>
              </a:rPr>
              <a:t>Lebanón</a:t>
            </a:r>
            <a:r>
              <a:rPr lang="es-ES" sz="2400" i="1" dirty="0" smtClean="0">
                <a:solidFill>
                  <a:schemeClr val="accent4"/>
                </a:solidFill>
              </a:rPr>
              <a:t> y al </a:t>
            </a:r>
            <a:r>
              <a:rPr lang="es-ES" sz="2400" i="1" dirty="0" err="1" smtClean="0">
                <a:solidFill>
                  <a:schemeClr val="accent4"/>
                </a:solidFill>
              </a:rPr>
              <a:t>Sirión</a:t>
            </a:r>
            <a:r>
              <a:rPr lang="es-ES" sz="2400" i="1" dirty="0" smtClean="0">
                <a:solidFill>
                  <a:schemeClr val="accent4"/>
                </a:solidFill>
              </a:rPr>
              <a:t> como crías de toros salvajes. </a:t>
            </a:r>
            <a:br>
              <a:rPr lang="es-ES" sz="2400" i="1" dirty="0" smtClean="0">
                <a:solidFill>
                  <a:schemeClr val="accent4"/>
                </a:solidFill>
              </a:rPr>
            </a:br>
            <a:r>
              <a:rPr lang="es-ES" sz="2400" i="1" dirty="0" smtClean="0">
                <a:solidFill>
                  <a:schemeClr val="accent4"/>
                </a:solidFill>
              </a:rPr>
              <a:t>La voz del Eterno esculpe con llamas de fuego. </a:t>
            </a:r>
            <a:br>
              <a:rPr lang="es-ES" sz="2400" i="1" dirty="0" smtClean="0">
                <a:solidFill>
                  <a:schemeClr val="accent4"/>
                </a:solidFill>
              </a:rPr>
            </a:br>
            <a:r>
              <a:rPr lang="es-ES" sz="2400" i="1" dirty="0" smtClean="0">
                <a:solidFill>
                  <a:schemeClr val="accent4"/>
                </a:solidFill>
              </a:rPr>
              <a:t>La voz del Eterno sacude los desiertos, hace temblar al desierto de </a:t>
            </a:r>
            <a:r>
              <a:rPr lang="es-ES" sz="2400" i="1" dirty="0" err="1" smtClean="0">
                <a:solidFill>
                  <a:schemeClr val="accent4"/>
                </a:solidFill>
              </a:rPr>
              <a:t>Kadesh</a:t>
            </a:r>
            <a:r>
              <a:rPr lang="es-ES" sz="2400" i="1" dirty="0" smtClean="0">
                <a:solidFill>
                  <a:schemeClr val="accent4"/>
                </a:solidFill>
              </a:rPr>
              <a:t>. </a:t>
            </a:r>
            <a:br>
              <a:rPr lang="es-ES" sz="2400" i="1" dirty="0" smtClean="0">
                <a:solidFill>
                  <a:schemeClr val="accent4"/>
                </a:solidFill>
              </a:rPr>
            </a:br>
            <a:r>
              <a:rPr lang="es-ES" sz="2400" i="1" dirty="0" smtClean="0">
                <a:solidFill>
                  <a:schemeClr val="accent4"/>
                </a:solidFill>
              </a:rPr>
              <a:t>La voz del Eterno hizo correr a los siervos y deshojó los bosques, y en Su santuario todos proclaman: Gloria! </a:t>
            </a:r>
            <a:br>
              <a:rPr lang="es-ES" sz="2400" i="1" dirty="0" smtClean="0">
                <a:solidFill>
                  <a:schemeClr val="accent4"/>
                </a:solidFill>
              </a:rPr>
            </a:br>
            <a:r>
              <a:rPr lang="es-ES" sz="2400" i="1" dirty="0" smtClean="0">
                <a:solidFill>
                  <a:schemeClr val="accent4"/>
                </a:solidFill>
              </a:rPr>
              <a:t>El Eterno fue entronizado cuando ocurrió el diluvio. el Eterno será entronizado como Rey para siempre. </a:t>
            </a:r>
            <a:br>
              <a:rPr lang="es-ES" sz="2400" i="1" dirty="0" smtClean="0">
                <a:solidFill>
                  <a:schemeClr val="accent4"/>
                </a:solidFill>
              </a:rPr>
            </a:br>
            <a:r>
              <a:rPr lang="es-ES" sz="2400" i="1" dirty="0" smtClean="0">
                <a:solidFill>
                  <a:schemeClr val="accent4"/>
                </a:solidFill>
              </a:rPr>
              <a:t>El Eterno otorgará vigor a Su pueblo; el Eterno bendecirá a Su pueblo con paz.</a:t>
            </a:r>
          </a:p>
          <a:p>
            <a:pPr lvl="1"/>
            <a:endParaRPr lang="es-ES" sz="2400" dirty="0">
              <a:solidFill>
                <a:schemeClr val="accent4"/>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3"/>
          <p:cNvSpPr>
            <a:spLocks noGrp="1"/>
          </p:cNvSpPr>
          <p:nvPr>
            <p:ph type="dt" sz="quarter" idx="10"/>
          </p:nvPr>
        </p:nvSpPr>
        <p:spPr/>
        <p:txBody>
          <a:bodyPr/>
          <a:lstStyle/>
          <a:p>
            <a:pPr>
              <a:defRPr/>
            </a:pPr>
            <a:endParaRPr lang="en-US" dirty="0"/>
          </a:p>
        </p:txBody>
      </p:sp>
      <p:pic>
        <p:nvPicPr>
          <p:cNvPr id="17411" name="Picture 1"/>
          <p:cNvPicPr>
            <a:picLocks noChangeAspect="1" noChangeArrowheads="1"/>
          </p:cNvPicPr>
          <p:nvPr/>
        </p:nvPicPr>
        <p:blipFill>
          <a:blip r:embed="rId3" cstate="print"/>
          <a:srcRect/>
          <a:stretch>
            <a:fillRect/>
          </a:stretch>
        </p:blipFill>
        <p:spPr bwMode="auto">
          <a:xfrm>
            <a:off x="539750" y="1989138"/>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8229600" cy="1143000"/>
          </a:xfrm>
        </p:spPr>
        <p:txBody>
          <a:bodyPr/>
          <a:lstStyle/>
          <a:p>
            <a:pPr algn="ctr" eaLnBrk="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smtClean="0"/>
              <a:t>JUDAISMO</a:t>
            </a:r>
            <a:endParaRPr lang="en-US" sz="4400" dirty="0" smtClean="0">
              <a:cs typeface="Tahoma" charset="0"/>
            </a:endParaRPr>
          </a:p>
        </p:txBody>
      </p:sp>
      <p:sp>
        <p:nvSpPr>
          <p:cNvPr id="17413" name="Text Box 3"/>
          <p:cNvSpPr txBox="1">
            <a:spLocks noChangeArrowheads="1"/>
          </p:cNvSpPr>
          <p:nvPr/>
        </p:nvSpPr>
        <p:spPr bwMode="auto">
          <a:xfrm>
            <a:off x="685800" y="1371600"/>
            <a:ext cx="7772400" cy="4876800"/>
          </a:xfrm>
          <a:prstGeom prst="rect">
            <a:avLst/>
          </a:prstGeom>
          <a:noFill/>
          <a:ln w="9525">
            <a:noFill/>
            <a:round/>
            <a:headEnd/>
            <a:tailEnd/>
          </a:ln>
        </p:spPr>
        <p:txBody>
          <a:bodyPr lIns="90000" tIns="45000" rIns="90000" bIns="45000"/>
          <a:lstStyle/>
          <a:p>
            <a:pPr algn="ctr"/>
            <a:r>
              <a:rPr lang="es-ES" sz="2400" b="1" i="1" dirty="0" err="1" smtClean="0">
                <a:solidFill>
                  <a:srgbClr val="C00000"/>
                </a:solidFill>
                <a:effectLst>
                  <a:outerShdw blurRad="38100" dist="38100" dir="2700000" algn="tl">
                    <a:srgbClr val="000000">
                      <a:alpha val="43137"/>
                    </a:srgbClr>
                  </a:outerShdw>
                </a:effectLst>
              </a:rPr>
              <a:t>Lejá</a:t>
            </a:r>
            <a:r>
              <a:rPr lang="es-ES" sz="2400" b="1" i="1" dirty="0" smtClean="0">
                <a:solidFill>
                  <a:srgbClr val="C00000"/>
                </a:solidFill>
                <a:effectLst>
                  <a:outerShdw blurRad="38100" dist="38100" dir="2700000" algn="tl">
                    <a:srgbClr val="000000">
                      <a:alpha val="43137"/>
                    </a:srgbClr>
                  </a:outerShdw>
                </a:effectLst>
              </a:rPr>
              <a:t> </a:t>
            </a:r>
            <a:r>
              <a:rPr lang="es-ES" sz="2400" b="1" i="1" dirty="0" err="1" smtClean="0">
                <a:solidFill>
                  <a:srgbClr val="C00000"/>
                </a:solidFill>
                <a:effectLst>
                  <a:outerShdw blurRad="38100" dist="38100" dir="2700000" algn="tl">
                    <a:srgbClr val="000000">
                      <a:alpha val="43137"/>
                    </a:srgbClr>
                  </a:outerShdw>
                </a:effectLst>
              </a:rPr>
              <a:t>Dodí</a:t>
            </a:r>
            <a:endParaRPr lang="es-ES" sz="2400" b="1" i="1" dirty="0" smtClean="0">
              <a:solidFill>
                <a:srgbClr val="C00000"/>
              </a:solidFill>
              <a:effectLst>
                <a:outerShdw blurRad="38100" dist="38100" dir="2700000" algn="tl">
                  <a:srgbClr val="000000">
                    <a:alpha val="43137"/>
                  </a:srgbClr>
                </a:outerShdw>
              </a:effectLst>
            </a:endParaRPr>
          </a:p>
          <a:p>
            <a:pPr lvl="1" algn="ctr"/>
            <a:r>
              <a:rPr lang="es-ES" sz="2400" b="1" i="1" dirty="0" err="1" smtClean="0">
                <a:solidFill>
                  <a:schemeClr val="accent4"/>
                </a:solidFill>
              </a:rPr>
              <a:t>Lejá</a:t>
            </a:r>
            <a:r>
              <a:rPr lang="es-ES" sz="2400" b="1" i="1" dirty="0" smtClean="0">
                <a:solidFill>
                  <a:schemeClr val="accent4"/>
                </a:solidFill>
              </a:rPr>
              <a:t>. </a:t>
            </a:r>
            <a:endParaRPr lang="es-ES" sz="2400" b="1" i="1" dirty="0" smtClean="0">
              <a:solidFill>
                <a:schemeClr val="accent4"/>
              </a:solidFill>
            </a:endParaRPr>
          </a:p>
          <a:p>
            <a:pPr lvl="1">
              <a:buFont typeface="Arial" pitchFamily="34" charset="0"/>
              <a:buChar char="•"/>
            </a:pPr>
            <a:r>
              <a:rPr lang="es-ES" sz="2200" i="1" dirty="0" smtClean="0">
                <a:solidFill>
                  <a:schemeClr val="accent4"/>
                </a:solidFill>
              </a:rPr>
              <a:t>Ven</a:t>
            </a:r>
            <a:r>
              <a:rPr lang="es-ES" sz="2200" i="1" dirty="0" smtClean="0">
                <a:solidFill>
                  <a:schemeClr val="accent4"/>
                </a:solidFill>
              </a:rPr>
              <a:t>, amado mío, a recibir a la novia; recibamos la presencia de </a:t>
            </a:r>
            <a:r>
              <a:rPr lang="es-ES" sz="2200" i="1" dirty="0" smtClean="0">
                <a:solidFill>
                  <a:schemeClr val="accent4"/>
                </a:solidFill>
              </a:rPr>
              <a:t>Shabat</a:t>
            </a:r>
          </a:p>
          <a:p>
            <a:pPr lvl="1" algn="ctr"/>
            <a:r>
              <a:rPr lang="es-ES" sz="2200" i="1" dirty="0" smtClean="0">
                <a:solidFill>
                  <a:schemeClr val="accent4"/>
                </a:solidFill>
              </a:rPr>
              <a:t/>
            </a:r>
            <a:br>
              <a:rPr lang="es-ES" sz="2200" i="1" dirty="0" smtClean="0">
                <a:solidFill>
                  <a:schemeClr val="accent4"/>
                </a:solidFill>
              </a:rPr>
            </a:br>
            <a:r>
              <a:rPr lang="es-ES" sz="2200" b="1" i="1" dirty="0" err="1" smtClean="0">
                <a:solidFill>
                  <a:schemeClr val="accent4"/>
                </a:solidFill>
              </a:rPr>
              <a:t>Shamor</a:t>
            </a:r>
            <a:r>
              <a:rPr lang="es-ES" sz="2200" i="1" dirty="0" smtClean="0">
                <a:solidFill>
                  <a:schemeClr val="accent4"/>
                </a:solidFill>
              </a:rPr>
              <a:t>. </a:t>
            </a:r>
            <a:endParaRPr lang="es-ES" sz="2200" i="1" dirty="0" smtClean="0">
              <a:solidFill>
                <a:schemeClr val="accent4"/>
              </a:solidFill>
            </a:endParaRPr>
          </a:p>
          <a:p>
            <a:pPr lvl="1">
              <a:buFont typeface="Arial" pitchFamily="34" charset="0"/>
              <a:buChar char="•"/>
            </a:pPr>
            <a:r>
              <a:rPr lang="es-ES" sz="2200" i="1" dirty="0" smtClean="0">
                <a:solidFill>
                  <a:schemeClr val="accent4"/>
                </a:solidFill>
              </a:rPr>
              <a:t>Guarda </a:t>
            </a:r>
            <a:r>
              <a:rPr lang="es-ES" sz="2200" i="1" dirty="0" smtClean="0">
                <a:solidFill>
                  <a:schemeClr val="accent4"/>
                </a:solidFill>
              </a:rPr>
              <a:t>y recuerda, en una sola expresión nos hizo escuchar el Dios singular. El Eterno es Uno y su Nombre es Uno, para renombre, para esplendor y para alabanza</a:t>
            </a:r>
            <a:r>
              <a:rPr lang="es-ES" sz="2200" i="1" dirty="0" smtClean="0">
                <a:solidFill>
                  <a:schemeClr val="accent4"/>
                </a:solidFill>
              </a:rPr>
              <a:t>.</a:t>
            </a:r>
          </a:p>
          <a:p>
            <a:pPr lvl="1" algn="ctr"/>
            <a:r>
              <a:rPr lang="es-ES" sz="2200" i="1" dirty="0" smtClean="0">
                <a:solidFill>
                  <a:schemeClr val="accent4"/>
                </a:solidFill>
              </a:rPr>
              <a:t/>
            </a:r>
            <a:br>
              <a:rPr lang="es-ES" sz="2200" i="1" dirty="0" smtClean="0">
                <a:solidFill>
                  <a:schemeClr val="accent4"/>
                </a:solidFill>
              </a:rPr>
            </a:br>
            <a:r>
              <a:rPr lang="es-ES" sz="2200" b="1" i="1" dirty="0" err="1" smtClean="0">
                <a:solidFill>
                  <a:schemeClr val="accent4"/>
                </a:solidFill>
              </a:rPr>
              <a:t>Likrat</a:t>
            </a:r>
            <a:r>
              <a:rPr lang="es-ES" sz="2200" i="1" dirty="0" smtClean="0">
                <a:solidFill>
                  <a:schemeClr val="accent4"/>
                </a:solidFill>
              </a:rPr>
              <a:t>. </a:t>
            </a:r>
            <a:endParaRPr lang="es-ES" sz="2200" i="1" dirty="0" smtClean="0">
              <a:solidFill>
                <a:schemeClr val="accent4"/>
              </a:solidFill>
            </a:endParaRPr>
          </a:p>
          <a:p>
            <a:pPr lvl="1">
              <a:buFont typeface="Arial" pitchFamily="34" charset="0"/>
              <a:buChar char="•"/>
            </a:pPr>
            <a:r>
              <a:rPr lang="es-ES" sz="2200" i="1" dirty="0" smtClean="0">
                <a:solidFill>
                  <a:schemeClr val="accent4"/>
                </a:solidFill>
              </a:rPr>
              <a:t>A </a:t>
            </a:r>
            <a:r>
              <a:rPr lang="es-ES" sz="2200" i="1" dirty="0" smtClean="0">
                <a:solidFill>
                  <a:schemeClr val="accent4"/>
                </a:solidFill>
              </a:rPr>
              <a:t>recibir el Shabat, vengan e iremos, pues es fuente de bendiciones. Desde el principio, desde la antigüedad fue ungida; lo último en hechos, mas lo primero en el pensamiento.</a:t>
            </a:r>
            <a:br>
              <a:rPr lang="es-ES" sz="2200" i="1" dirty="0" smtClean="0">
                <a:solidFill>
                  <a:schemeClr val="accent4"/>
                </a:solidFill>
              </a:rPr>
            </a:br>
            <a:endParaRPr lang="es-ES" sz="2200" dirty="0">
              <a:solidFill>
                <a:schemeClr val="accent4"/>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3"/>
          <p:cNvSpPr>
            <a:spLocks noGrp="1"/>
          </p:cNvSpPr>
          <p:nvPr>
            <p:ph type="dt" sz="quarter" idx="10"/>
          </p:nvPr>
        </p:nvSpPr>
        <p:spPr/>
        <p:txBody>
          <a:bodyPr/>
          <a:lstStyle/>
          <a:p>
            <a:pPr>
              <a:defRPr/>
            </a:pPr>
            <a:endParaRPr lang="en-US" dirty="0"/>
          </a:p>
        </p:txBody>
      </p:sp>
      <p:pic>
        <p:nvPicPr>
          <p:cNvPr id="17411" name="Picture 1"/>
          <p:cNvPicPr>
            <a:picLocks noChangeAspect="1" noChangeArrowheads="1"/>
          </p:cNvPicPr>
          <p:nvPr/>
        </p:nvPicPr>
        <p:blipFill>
          <a:blip r:embed="rId3" cstate="print"/>
          <a:srcRect/>
          <a:stretch>
            <a:fillRect/>
          </a:stretch>
        </p:blipFill>
        <p:spPr bwMode="auto">
          <a:xfrm>
            <a:off x="539750" y="1989138"/>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8229600" cy="1143000"/>
          </a:xfrm>
        </p:spPr>
        <p:txBody>
          <a:bodyPr/>
          <a:lstStyle/>
          <a:p>
            <a:pPr algn="ctr" eaLnBrk="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smtClean="0"/>
              <a:t>JUDAISMO</a:t>
            </a:r>
            <a:endParaRPr lang="en-US" sz="4400" dirty="0" smtClean="0">
              <a:cs typeface="Tahoma" charset="0"/>
            </a:endParaRPr>
          </a:p>
        </p:txBody>
      </p:sp>
      <p:sp>
        <p:nvSpPr>
          <p:cNvPr id="17413" name="Text Box 3"/>
          <p:cNvSpPr txBox="1">
            <a:spLocks noChangeArrowheads="1"/>
          </p:cNvSpPr>
          <p:nvPr/>
        </p:nvSpPr>
        <p:spPr bwMode="auto">
          <a:xfrm>
            <a:off x="685800" y="1371600"/>
            <a:ext cx="7772400" cy="4876800"/>
          </a:xfrm>
          <a:prstGeom prst="rect">
            <a:avLst/>
          </a:prstGeom>
          <a:noFill/>
          <a:ln w="9525">
            <a:noFill/>
            <a:round/>
            <a:headEnd/>
            <a:tailEnd/>
          </a:ln>
        </p:spPr>
        <p:txBody>
          <a:bodyPr lIns="90000" tIns="45000" rIns="90000" bIns="45000"/>
          <a:lstStyle/>
          <a:p>
            <a:pPr algn="ctr"/>
            <a:r>
              <a:rPr lang="es-ES" sz="2400" b="1" i="1" dirty="0" err="1" smtClean="0">
                <a:solidFill>
                  <a:srgbClr val="C00000"/>
                </a:solidFill>
                <a:effectLst>
                  <a:outerShdw blurRad="38100" dist="38100" dir="2700000" algn="tl">
                    <a:srgbClr val="000000">
                      <a:alpha val="43137"/>
                    </a:srgbClr>
                  </a:outerShdw>
                </a:effectLst>
              </a:rPr>
              <a:t>Lejá</a:t>
            </a:r>
            <a:r>
              <a:rPr lang="es-ES" sz="2400" b="1" i="1" dirty="0" smtClean="0">
                <a:solidFill>
                  <a:srgbClr val="C00000"/>
                </a:solidFill>
                <a:effectLst>
                  <a:outerShdw blurRad="38100" dist="38100" dir="2700000" algn="tl">
                    <a:srgbClr val="000000">
                      <a:alpha val="43137"/>
                    </a:srgbClr>
                  </a:outerShdw>
                </a:effectLst>
              </a:rPr>
              <a:t> </a:t>
            </a:r>
            <a:r>
              <a:rPr lang="es-ES" sz="2400" b="1" i="1" dirty="0" err="1" smtClean="0">
                <a:solidFill>
                  <a:srgbClr val="C00000"/>
                </a:solidFill>
                <a:effectLst>
                  <a:outerShdw blurRad="38100" dist="38100" dir="2700000" algn="tl">
                    <a:srgbClr val="000000">
                      <a:alpha val="43137"/>
                    </a:srgbClr>
                  </a:outerShdw>
                </a:effectLst>
              </a:rPr>
              <a:t>Dodí</a:t>
            </a:r>
            <a:endParaRPr lang="es-ES" sz="2400" b="1" i="1" dirty="0" smtClean="0">
              <a:solidFill>
                <a:srgbClr val="C00000"/>
              </a:solidFill>
              <a:effectLst>
                <a:outerShdw blurRad="38100" dist="38100" dir="2700000" algn="tl">
                  <a:srgbClr val="000000">
                    <a:alpha val="43137"/>
                  </a:srgbClr>
                </a:outerShdw>
              </a:effectLst>
            </a:endParaRPr>
          </a:p>
          <a:p>
            <a:endParaRPr lang="es-ES" sz="2400" i="1" dirty="0" smtClean="0">
              <a:solidFill>
                <a:srgbClr val="C00000"/>
              </a:solidFill>
              <a:effectLst>
                <a:outerShdw blurRad="38100" dist="38100" dir="2700000" algn="tl">
                  <a:srgbClr val="000000">
                    <a:alpha val="43137"/>
                  </a:srgbClr>
                </a:outerShdw>
              </a:effectLst>
            </a:endParaRPr>
          </a:p>
          <a:p>
            <a:pPr lvl="1" algn="ctr"/>
            <a:r>
              <a:rPr lang="es-ES" sz="2400" b="1" i="1" dirty="0" err="1" smtClean="0">
                <a:solidFill>
                  <a:schemeClr val="accent4"/>
                </a:solidFill>
              </a:rPr>
              <a:t>Mikdash</a:t>
            </a:r>
            <a:r>
              <a:rPr lang="es-ES" sz="2400" i="1" dirty="0" smtClean="0">
                <a:solidFill>
                  <a:schemeClr val="accent4"/>
                </a:solidFill>
              </a:rPr>
              <a:t>. </a:t>
            </a:r>
            <a:endParaRPr lang="es-ES" sz="2400" i="1" dirty="0" smtClean="0">
              <a:solidFill>
                <a:schemeClr val="accent4"/>
              </a:solidFill>
            </a:endParaRPr>
          </a:p>
          <a:p>
            <a:pPr lvl="1">
              <a:buFont typeface="Arial" pitchFamily="34" charset="0"/>
              <a:buChar char="•"/>
            </a:pPr>
            <a:r>
              <a:rPr lang="es-ES" sz="2400" i="1" dirty="0" smtClean="0">
                <a:solidFill>
                  <a:schemeClr val="accent4"/>
                </a:solidFill>
              </a:rPr>
              <a:t>Oh </a:t>
            </a:r>
            <a:r>
              <a:rPr lang="es-ES" sz="2400" i="1" dirty="0" smtClean="0">
                <a:solidFill>
                  <a:schemeClr val="accent4"/>
                </a:solidFill>
              </a:rPr>
              <a:t>santuario del Rey, la ciudad real, levántate, sal de en medio del trastorno. Demasiado has ya permanecido en el valle de las lágrimas; El te mostrará Su compasión</a:t>
            </a:r>
            <a:r>
              <a:rPr lang="es-ES" sz="2400" i="1" dirty="0" smtClean="0">
                <a:solidFill>
                  <a:schemeClr val="accent4"/>
                </a:solidFill>
              </a:rPr>
              <a:t>.</a:t>
            </a:r>
          </a:p>
          <a:p>
            <a:pPr lvl="1" algn="ctr">
              <a:buFont typeface="Arial" pitchFamily="34" charset="0"/>
              <a:buChar char="•"/>
            </a:pPr>
            <a:r>
              <a:rPr lang="es-ES" sz="2400" i="1" dirty="0" smtClean="0">
                <a:solidFill>
                  <a:schemeClr val="accent4"/>
                </a:solidFill>
              </a:rPr>
              <a:t/>
            </a:r>
            <a:br>
              <a:rPr lang="es-ES" sz="2400" i="1" dirty="0" smtClean="0">
                <a:solidFill>
                  <a:schemeClr val="accent4"/>
                </a:solidFill>
              </a:rPr>
            </a:br>
            <a:r>
              <a:rPr lang="es-ES" sz="2400" b="1" i="1" dirty="0" err="1" smtClean="0">
                <a:solidFill>
                  <a:schemeClr val="accent4"/>
                </a:solidFill>
              </a:rPr>
              <a:t>Hitna'arí</a:t>
            </a:r>
            <a:r>
              <a:rPr lang="es-ES" sz="2400" b="1" i="1" dirty="0" smtClean="0">
                <a:solidFill>
                  <a:schemeClr val="accent4"/>
                </a:solidFill>
              </a:rPr>
              <a:t>.</a:t>
            </a:r>
            <a:r>
              <a:rPr lang="es-ES" sz="2400" i="1" dirty="0" smtClean="0">
                <a:solidFill>
                  <a:schemeClr val="accent4"/>
                </a:solidFill>
              </a:rPr>
              <a:t> </a:t>
            </a:r>
            <a:endParaRPr lang="es-ES" sz="2400" i="1" dirty="0" smtClean="0">
              <a:solidFill>
                <a:schemeClr val="accent4"/>
              </a:solidFill>
            </a:endParaRPr>
          </a:p>
          <a:p>
            <a:pPr lvl="1">
              <a:buFont typeface="Arial" pitchFamily="34" charset="0"/>
              <a:buChar char="•"/>
            </a:pPr>
            <a:r>
              <a:rPr lang="es-ES" sz="2400" i="1" dirty="0" smtClean="0">
                <a:solidFill>
                  <a:schemeClr val="accent4"/>
                </a:solidFill>
              </a:rPr>
              <a:t>Sacúdete </a:t>
            </a:r>
            <a:r>
              <a:rPr lang="es-ES" sz="2400" i="1" dirty="0" smtClean="0">
                <a:solidFill>
                  <a:schemeClr val="accent4"/>
                </a:solidFill>
              </a:rPr>
              <a:t>el polvo, levántate; vístete con las vestiduras de esplendor, oh pueblo mío. A través del hijo de </a:t>
            </a:r>
            <a:r>
              <a:rPr lang="es-ES" sz="2400" i="1" dirty="0" err="1" smtClean="0">
                <a:solidFill>
                  <a:schemeClr val="accent4"/>
                </a:solidFill>
              </a:rPr>
              <a:t>Yishai</a:t>
            </a:r>
            <a:r>
              <a:rPr lang="es-ES" sz="2400" i="1" dirty="0" smtClean="0">
                <a:solidFill>
                  <a:schemeClr val="accent4"/>
                </a:solidFill>
              </a:rPr>
              <a:t>, el de </a:t>
            </a:r>
            <a:r>
              <a:rPr lang="es-ES" sz="2400" i="1" dirty="0" err="1" smtClean="0">
                <a:solidFill>
                  <a:schemeClr val="accent4"/>
                </a:solidFill>
              </a:rPr>
              <a:t>Bet-Léjem</a:t>
            </a:r>
            <a:r>
              <a:rPr lang="es-ES" sz="2400" i="1" dirty="0" smtClean="0">
                <a:solidFill>
                  <a:schemeClr val="accent4"/>
                </a:solidFill>
              </a:rPr>
              <a:t>, acércate a mí alma, redímela</a:t>
            </a:r>
            <a:r>
              <a:rPr lang="es-ES" sz="2400" i="1" dirty="0" smtClean="0">
                <a:solidFill>
                  <a:schemeClr val="accent4"/>
                </a:solidFill>
              </a:rPr>
              <a:t>.</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3"/>
          <p:cNvSpPr>
            <a:spLocks noGrp="1"/>
          </p:cNvSpPr>
          <p:nvPr>
            <p:ph type="dt" sz="quarter" idx="10"/>
          </p:nvPr>
        </p:nvSpPr>
        <p:spPr/>
        <p:txBody>
          <a:bodyPr/>
          <a:lstStyle/>
          <a:p>
            <a:pPr>
              <a:defRPr/>
            </a:pPr>
            <a:endParaRPr lang="en-US" dirty="0"/>
          </a:p>
        </p:txBody>
      </p:sp>
      <p:pic>
        <p:nvPicPr>
          <p:cNvPr id="17411" name="Picture 1"/>
          <p:cNvPicPr>
            <a:picLocks noChangeAspect="1" noChangeArrowheads="1"/>
          </p:cNvPicPr>
          <p:nvPr/>
        </p:nvPicPr>
        <p:blipFill>
          <a:blip r:embed="rId3" cstate="print"/>
          <a:srcRect/>
          <a:stretch>
            <a:fillRect/>
          </a:stretch>
        </p:blipFill>
        <p:spPr bwMode="auto">
          <a:xfrm>
            <a:off x="539750" y="1989138"/>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8229600" cy="1143000"/>
          </a:xfrm>
        </p:spPr>
        <p:txBody>
          <a:bodyPr/>
          <a:lstStyle/>
          <a:p>
            <a:pPr algn="ctr" eaLnBrk="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smtClean="0"/>
              <a:t>JUDAISMO</a:t>
            </a:r>
            <a:endParaRPr lang="en-US" sz="4400" dirty="0" smtClean="0">
              <a:cs typeface="Tahoma" charset="0"/>
            </a:endParaRPr>
          </a:p>
        </p:txBody>
      </p:sp>
      <p:sp>
        <p:nvSpPr>
          <p:cNvPr id="17413" name="Text Box 3"/>
          <p:cNvSpPr txBox="1">
            <a:spLocks noChangeArrowheads="1"/>
          </p:cNvSpPr>
          <p:nvPr/>
        </p:nvSpPr>
        <p:spPr bwMode="auto">
          <a:xfrm>
            <a:off x="685800" y="1371600"/>
            <a:ext cx="7772400" cy="4876800"/>
          </a:xfrm>
          <a:prstGeom prst="rect">
            <a:avLst/>
          </a:prstGeom>
          <a:noFill/>
          <a:ln w="9525">
            <a:noFill/>
            <a:round/>
            <a:headEnd/>
            <a:tailEnd/>
          </a:ln>
        </p:spPr>
        <p:txBody>
          <a:bodyPr lIns="90000" tIns="45000" rIns="90000" bIns="45000"/>
          <a:lstStyle/>
          <a:p>
            <a:pPr algn="ctr"/>
            <a:r>
              <a:rPr lang="es-ES" sz="2400" b="1" i="1" dirty="0" err="1" smtClean="0">
                <a:solidFill>
                  <a:srgbClr val="C00000"/>
                </a:solidFill>
                <a:effectLst>
                  <a:outerShdw blurRad="38100" dist="38100" dir="2700000" algn="tl">
                    <a:srgbClr val="000000">
                      <a:alpha val="43137"/>
                    </a:srgbClr>
                  </a:outerShdw>
                </a:effectLst>
              </a:rPr>
              <a:t>Lejá</a:t>
            </a:r>
            <a:r>
              <a:rPr lang="es-ES" sz="2400" b="1" i="1" dirty="0" smtClean="0">
                <a:solidFill>
                  <a:srgbClr val="C00000"/>
                </a:solidFill>
                <a:effectLst>
                  <a:outerShdw blurRad="38100" dist="38100" dir="2700000" algn="tl">
                    <a:srgbClr val="000000">
                      <a:alpha val="43137"/>
                    </a:srgbClr>
                  </a:outerShdw>
                </a:effectLst>
              </a:rPr>
              <a:t> </a:t>
            </a:r>
            <a:r>
              <a:rPr lang="es-ES" sz="2400" b="1" i="1" dirty="0" err="1" smtClean="0">
                <a:solidFill>
                  <a:srgbClr val="C00000"/>
                </a:solidFill>
                <a:effectLst>
                  <a:outerShdw blurRad="38100" dist="38100" dir="2700000" algn="tl">
                    <a:srgbClr val="000000">
                      <a:alpha val="43137"/>
                    </a:srgbClr>
                  </a:outerShdw>
                </a:effectLst>
              </a:rPr>
              <a:t>Dodí</a:t>
            </a:r>
            <a:endParaRPr lang="es-ES" sz="2400" b="1" i="1" dirty="0" smtClean="0">
              <a:solidFill>
                <a:srgbClr val="C00000"/>
              </a:solidFill>
              <a:effectLst>
                <a:outerShdw blurRad="38100" dist="38100" dir="2700000" algn="tl">
                  <a:srgbClr val="000000">
                    <a:alpha val="43137"/>
                  </a:srgbClr>
                </a:outerShdw>
              </a:effectLst>
            </a:endParaRPr>
          </a:p>
          <a:p>
            <a:pPr lvl="1" algn="ctr"/>
            <a:r>
              <a:rPr lang="es-ES" sz="2400" i="1" dirty="0" smtClean="0">
                <a:solidFill>
                  <a:schemeClr val="accent4"/>
                </a:solidFill>
              </a:rPr>
              <a:t/>
            </a:r>
            <a:br>
              <a:rPr lang="es-ES" sz="2400" i="1" dirty="0" smtClean="0">
                <a:solidFill>
                  <a:schemeClr val="accent4"/>
                </a:solidFill>
              </a:rPr>
            </a:br>
            <a:r>
              <a:rPr lang="es-ES" sz="2400" b="1" i="1" dirty="0" err="1" smtClean="0">
                <a:solidFill>
                  <a:schemeClr val="accent4"/>
                </a:solidFill>
              </a:rPr>
              <a:t>Hit'orerí</a:t>
            </a:r>
            <a:r>
              <a:rPr lang="es-ES" sz="2400" b="1" i="1" dirty="0" smtClean="0">
                <a:solidFill>
                  <a:schemeClr val="accent4"/>
                </a:solidFill>
              </a:rPr>
              <a:t>.</a:t>
            </a:r>
            <a:r>
              <a:rPr lang="es-ES" sz="2400" i="1" dirty="0" smtClean="0">
                <a:solidFill>
                  <a:schemeClr val="accent4"/>
                </a:solidFill>
              </a:rPr>
              <a:t> </a:t>
            </a:r>
            <a:endParaRPr lang="es-ES" sz="2400" i="1" dirty="0" smtClean="0">
              <a:solidFill>
                <a:schemeClr val="accent4"/>
              </a:solidFill>
            </a:endParaRPr>
          </a:p>
          <a:p>
            <a:pPr lvl="1">
              <a:buFont typeface="Arial" pitchFamily="34" charset="0"/>
              <a:buChar char="•"/>
            </a:pPr>
            <a:r>
              <a:rPr lang="es-ES" sz="2400" i="1" dirty="0" smtClean="0">
                <a:solidFill>
                  <a:schemeClr val="accent4"/>
                </a:solidFill>
              </a:rPr>
              <a:t>Despierta</a:t>
            </a:r>
            <a:r>
              <a:rPr lang="es-ES" sz="2400" i="1" dirty="0" smtClean="0">
                <a:solidFill>
                  <a:schemeClr val="accent4"/>
                </a:solidFill>
              </a:rPr>
              <a:t>, despierta, pues ya ha llegado tu luz; levántate y resplandece. Despierta, despierta, entona un canto; la gloria del Eterno se revela en </a:t>
            </a:r>
            <a:r>
              <a:rPr lang="es-ES" sz="2400" i="1" dirty="0" err="1" smtClean="0">
                <a:solidFill>
                  <a:schemeClr val="accent4"/>
                </a:solidFill>
              </a:rPr>
              <a:t>tí</a:t>
            </a:r>
            <a:r>
              <a:rPr lang="es-ES" sz="2400" i="1" dirty="0" smtClean="0">
                <a:solidFill>
                  <a:schemeClr val="accent4"/>
                </a:solidFill>
              </a:rPr>
              <a:t>.</a:t>
            </a:r>
          </a:p>
          <a:p>
            <a:pPr lvl="1">
              <a:buFont typeface="Arial" pitchFamily="34" charset="0"/>
              <a:buChar char="•"/>
            </a:pPr>
            <a:endParaRPr lang="es-ES" sz="2400" i="1" dirty="0" smtClean="0">
              <a:solidFill>
                <a:schemeClr val="accent4"/>
              </a:solidFill>
            </a:endParaRPr>
          </a:p>
          <a:p>
            <a:pPr lvl="1" algn="ctr"/>
            <a:r>
              <a:rPr lang="es-ES" sz="2400" b="1" i="1" dirty="0" smtClean="0">
                <a:solidFill>
                  <a:schemeClr val="accent4"/>
                </a:solidFill>
              </a:rPr>
              <a:t>Lo</a:t>
            </a:r>
            <a:r>
              <a:rPr lang="es-ES" sz="2400" i="1" dirty="0" smtClean="0">
                <a:solidFill>
                  <a:schemeClr val="accent4"/>
                </a:solidFill>
              </a:rPr>
              <a:t>. </a:t>
            </a:r>
            <a:endParaRPr lang="es-ES" sz="2400" i="1" dirty="0" smtClean="0">
              <a:solidFill>
                <a:schemeClr val="accent4"/>
              </a:solidFill>
            </a:endParaRPr>
          </a:p>
          <a:p>
            <a:pPr lvl="1"/>
            <a:r>
              <a:rPr lang="es-ES" sz="2400" i="1" dirty="0" smtClean="0">
                <a:solidFill>
                  <a:schemeClr val="accent4"/>
                </a:solidFill>
              </a:rPr>
              <a:t>No </a:t>
            </a:r>
            <a:r>
              <a:rPr lang="es-ES" sz="2400" i="1" dirty="0" smtClean="0">
                <a:solidFill>
                  <a:schemeClr val="accent4"/>
                </a:solidFill>
              </a:rPr>
              <a:t>te avergüences ni te sientas humillada, ¿por que estás abatida y desconsolada? en ti los afligidos de mi pueblo encontrarán refugio, y la ciudad </a:t>
            </a:r>
            <a:r>
              <a:rPr lang="es-ES" sz="2400" i="1" dirty="0" err="1" smtClean="0">
                <a:solidFill>
                  <a:schemeClr val="accent4"/>
                </a:solidFill>
              </a:rPr>
              <a:t>sera</a:t>
            </a:r>
            <a:r>
              <a:rPr lang="es-ES" sz="2400" i="1" dirty="0" smtClean="0">
                <a:solidFill>
                  <a:schemeClr val="accent4"/>
                </a:solidFill>
              </a:rPr>
              <a:t> reconstruida sobre su colina. </a:t>
            </a:r>
            <a:br>
              <a:rPr lang="es-ES" sz="2400" i="1" dirty="0" smtClean="0">
                <a:solidFill>
                  <a:schemeClr val="accent4"/>
                </a:solidFill>
              </a:rPr>
            </a:br>
            <a:endParaRPr lang="es-ES" sz="2400" dirty="0">
              <a:solidFill>
                <a:schemeClr val="accent4"/>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3"/>
          <p:cNvSpPr>
            <a:spLocks noGrp="1"/>
          </p:cNvSpPr>
          <p:nvPr>
            <p:ph type="dt" sz="quarter" idx="10"/>
          </p:nvPr>
        </p:nvSpPr>
        <p:spPr/>
        <p:txBody>
          <a:bodyPr/>
          <a:lstStyle/>
          <a:p>
            <a:pPr>
              <a:defRPr/>
            </a:pPr>
            <a:endParaRPr lang="en-US" dirty="0"/>
          </a:p>
        </p:txBody>
      </p:sp>
      <p:pic>
        <p:nvPicPr>
          <p:cNvPr id="17411" name="Picture 1"/>
          <p:cNvPicPr>
            <a:picLocks noChangeAspect="1" noChangeArrowheads="1"/>
          </p:cNvPicPr>
          <p:nvPr/>
        </p:nvPicPr>
        <p:blipFill>
          <a:blip r:embed="rId3" cstate="print"/>
          <a:srcRect/>
          <a:stretch>
            <a:fillRect/>
          </a:stretch>
        </p:blipFill>
        <p:spPr bwMode="auto">
          <a:xfrm>
            <a:off x="539750" y="1989138"/>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8229600" cy="1143000"/>
          </a:xfrm>
        </p:spPr>
        <p:txBody>
          <a:bodyPr/>
          <a:lstStyle/>
          <a:p>
            <a:pPr algn="ctr" eaLnBrk="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smtClean="0"/>
              <a:t>JUDAISMO</a:t>
            </a:r>
            <a:endParaRPr lang="en-US" sz="4400" dirty="0" smtClean="0">
              <a:cs typeface="Tahoma" charset="0"/>
            </a:endParaRPr>
          </a:p>
        </p:txBody>
      </p:sp>
      <p:sp>
        <p:nvSpPr>
          <p:cNvPr id="17413" name="Text Box 3"/>
          <p:cNvSpPr txBox="1">
            <a:spLocks noChangeArrowheads="1"/>
          </p:cNvSpPr>
          <p:nvPr/>
        </p:nvSpPr>
        <p:spPr bwMode="auto">
          <a:xfrm>
            <a:off x="685800" y="1371600"/>
            <a:ext cx="7772400" cy="4876800"/>
          </a:xfrm>
          <a:prstGeom prst="rect">
            <a:avLst/>
          </a:prstGeom>
          <a:noFill/>
          <a:ln w="9525">
            <a:noFill/>
            <a:round/>
            <a:headEnd/>
            <a:tailEnd/>
          </a:ln>
        </p:spPr>
        <p:txBody>
          <a:bodyPr lIns="90000" tIns="45000" rIns="90000" bIns="45000"/>
          <a:lstStyle/>
          <a:p>
            <a:pPr algn="ctr"/>
            <a:r>
              <a:rPr lang="es-ES" sz="2400" b="1" i="1" dirty="0" err="1" smtClean="0">
                <a:solidFill>
                  <a:srgbClr val="C00000"/>
                </a:solidFill>
                <a:effectLst>
                  <a:outerShdw blurRad="38100" dist="38100" dir="2700000" algn="tl">
                    <a:srgbClr val="000000">
                      <a:alpha val="43137"/>
                    </a:srgbClr>
                  </a:outerShdw>
                </a:effectLst>
              </a:rPr>
              <a:t>Lejá</a:t>
            </a:r>
            <a:r>
              <a:rPr lang="es-ES" sz="2400" b="1" i="1" dirty="0" smtClean="0">
                <a:solidFill>
                  <a:srgbClr val="C00000"/>
                </a:solidFill>
                <a:effectLst>
                  <a:outerShdw blurRad="38100" dist="38100" dir="2700000" algn="tl">
                    <a:srgbClr val="000000">
                      <a:alpha val="43137"/>
                    </a:srgbClr>
                  </a:outerShdw>
                </a:effectLst>
              </a:rPr>
              <a:t> </a:t>
            </a:r>
            <a:r>
              <a:rPr lang="es-ES" sz="2400" b="1" i="1" dirty="0" err="1" smtClean="0">
                <a:solidFill>
                  <a:srgbClr val="C00000"/>
                </a:solidFill>
                <a:effectLst>
                  <a:outerShdw blurRad="38100" dist="38100" dir="2700000" algn="tl">
                    <a:srgbClr val="000000">
                      <a:alpha val="43137"/>
                    </a:srgbClr>
                  </a:outerShdw>
                </a:effectLst>
              </a:rPr>
              <a:t>Dodí</a:t>
            </a:r>
            <a:endParaRPr lang="es-ES" sz="2400" b="1" i="1" dirty="0" smtClean="0">
              <a:solidFill>
                <a:srgbClr val="C00000"/>
              </a:solidFill>
              <a:effectLst>
                <a:outerShdw blurRad="38100" dist="38100" dir="2700000" algn="tl">
                  <a:srgbClr val="000000">
                    <a:alpha val="43137"/>
                  </a:srgbClr>
                </a:outerShdw>
              </a:effectLst>
            </a:endParaRPr>
          </a:p>
          <a:p>
            <a:endParaRPr lang="es-ES" sz="2400" b="1" i="1" dirty="0" smtClean="0">
              <a:solidFill>
                <a:srgbClr val="C00000"/>
              </a:solidFill>
              <a:effectLst>
                <a:outerShdw blurRad="38100" dist="38100" dir="2700000" algn="tl">
                  <a:srgbClr val="000000">
                    <a:alpha val="43137"/>
                  </a:srgbClr>
                </a:outerShdw>
              </a:effectLst>
            </a:endParaRPr>
          </a:p>
          <a:p>
            <a:pPr lvl="1" algn="ctr"/>
            <a:r>
              <a:rPr lang="es-ES" sz="2400" i="1" dirty="0" smtClean="0">
                <a:solidFill>
                  <a:schemeClr val="accent4"/>
                </a:solidFill>
              </a:rPr>
              <a:t/>
            </a:r>
            <a:br>
              <a:rPr lang="es-ES" sz="2400" i="1" dirty="0" smtClean="0">
                <a:solidFill>
                  <a:schemeClr val="accent4"/>
                </a:solidFill>
              </a:rPr>
            </a:br>
            <a:r>
              <a:rPr lang="es-ES" sz="2400" b="1" i="1" dirty="0" err="1" smtClean="0">
                <a:solidFill>
                  <a:schemeClr val="accent4"/>
                </a:solidFill>
              </a:rPr>
              <a:t>Vehayú</a:t>
            </a:r>
            <a:r>
              <a:rPr lang="es-ES" sz="2400" i="1" dirty="0" smtClean="0">
                <a:solidFill>
                  <a:schemeClr val="accent4"/>
                </a:solidFill>
              </a:rPr>
              <a:t>. </a:t>
            </a:r>
            <a:endParaRPr lang="es-ES" sz="2400" i="1" dirty="0" smtClean="0">
              <a:solidFill>
                <a:schemeClr val="accent4"/>
              </a:solidFill>
            </a:endParaRPr>
          </a:p>
          <a:p>
            <a:pPr lvl="1"/>
            <a:r>
              <a:rPr lang="es-ES" sz="2400" i="1" dirty="0" smtClean="0">
                <a:solidFill>
                  <a:schemeClr val="accent4"/>
                </a:solidFill>
              </a:rPr>
              <a:t>Tu </a:t>
            </a:r>
            <a:r>
              <a:rPr lang="es-ES" sz="2400" i="1" dirty="0" smtClean="0">
                <a:solidFill>
                  <a:schemeClr val="accent4"/>
                </a:solidFill>
              </a:rPr>
              <a:t>opresor será abatido, y expulsados serán los que te devoran. Tu Dios se regocijará en ti, como se regocija el novio en la novia</a:t>
            </a:r>
            <a:r>
              <a:rPr lang="es-ES" sz="2400" i="1" dirty="0" smtClean="0">
                <a:solidFill>
                  <a:schemeClr val="accent4"/>
                </a:solidFill>
              </a:rPr>
              <a:t>.</a:t>
            </a:r>
          </a:p>
          <a:p>
            <a:pPr lvl="1" algn="ctr"/>
            <a:r>
              <a:rPr lang="es-ES" sz="2400" i="1" dirty="0" smtClean="0">
                <a:solidFill>
                  <a:schemeClr val="accent4"/>
                </a:solidFill>
              </a:rPr>
              <a:t/>
            </a:r>
            <a:br>
              <a:rPr lang="es-ES" sz="2400" i="1" dirty="0" smtClean="0">
                <a:solidFill>
                  <a:schemeClr val="accent4"/>
                </a:solidFill>
              </a:rPr>
            </a:br>
            <a:r>
              <a:rPr lang="es-ES" sz="2400" b="1" i="1" dirty="0" err="1" smtClean="0">
                <a:solidFill>
                  <a:schemeClr val="accent4"/>
                </a:solidFill>
              </a:rPr>
              <a:t>Yamim</a:t>
            </a:r>
            <a:r>
              <a:rPr lang="es-ES" sz="2400" i="1" dirty="0" smtClean="0">
                <a:solidFill>
                  <a:schemeClr val="accent4"/>
                </a:solidFill>
              </a:rPr>
              <a:t>. </a:t>
            </a:r>
            <a:endParaRPr lang="es-ES" sz="2400" i="1" dirty="0" smtClean="0">
              <a:solidFill>
                <a:schemeClr val="accent4"/>
              </a:solidFill>
            </a:endParaRPr>
          </a:p>
          <a:p>
            <a:pPr lvl="1"/>
            <a:r>
              <a:rPr lang="es-ES" sz="2400" i="1" dirty="0" smtClean="0">
                <a:solidFill>
                  <a:schemeClr val="accent4"/>
                </a:solidFill>
              </a:rPr>
              <a:t>Hacia </a:t>
            </a:r>
            <a:r>
              <a:rPr lang="es-ES" sz="2400" i="1" dirty="0" smtClean="0">
                <a:solidFill>
                  <a:schemeClr val="accent4"/>
                </a:solidFill>
              </a:rPr>
              <a:t>la derecha y hacia la izquierda te extenderás, y exaltarás el poder del Eterno. Por medio del varón descendiente de </a:t>
            </a:r>
            <a:r>
              <a:rPr lang="es-ES" sz="2400" i="1" dirty="0" err="1" smtClean="0">
                <a:solidFill>
                  <a:schemeClr val="accent4"/>
                </a:solidFill>
              </a:rPr>
              <a:t>Péretz</a:t>
            </a:r>
            <a:r>
              <a:rPr lang="es-ES" sz="2400" i="1" dirty="0" smtClean="0">
                <a:solidFill>
                  <a:schemeClr val="accent4"/>
                </a:solidFill>
              </a:rPr>
              <a:t>; entonces nos alegraremos y nos llenaremos de dicha</a:t>
            </a:r>
            <a:br>
              <a:rPr lang="es-ES" sz="2400" i="1" dirty="0" smtClean="0">
                <a:solidFill>
                  <a:schemeClr val="accent4"/>
                </a:solidFill>
              </a:rPr>
            </a:br>
            <a:endParaRPr lang="es-ES" sz="2400" dirty="0">
              <a:solidFill>
                <a:schemeClr val="accent4"/>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3"/>
          <p:cNvSpPr>
            <a:spLocks noGrp="1"/>
          </p:cNvSpPr>
          <p:nvPr>
            <p:ph type="dt" sz="quarter" idx="10"/>
          </p:nvPr>
        </p:nvSpPr>
        <p:spPr/>
        <p:txBody>
          <a:bodyPr/>
          <a:lstStyle/>
          <a:p>
            <a:pPr>
              <a:defRPr/>
            </a:pPr>
            <a:endParaRPr lang="en-US" dirty="0"/>
          </a:p>
        </p:txBody>
      </p:sp>
      <p:pic>
        <p:nvPicPr>
          <p:cNvPr id="17411" name="Picture 1"/>
          <p:cNvPicPr>
            <a:picLocks noChangeAspect="1" noChangeArrowheads="1"/>
          </p:cNvPicPr>
          <p:nvPr/>
        </p:nvPicPr>
        <p:blipFill>
          <a:blip r:embed="rId3" cstate="print"/>
          <a:srcRect/>
          <a:stretch>
            <a:fillRect/>
          </a:stretch>
        </p:blipFill>
        <p:spPr bwMode="auto">
          <a:xfrm>
            <a:off x="539750" y="1989138"/>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8229600" cy="1143000"/>
          </a:xfrm>
        </p:spPr>
        <p:txBody>
          <a:bodyPr/>
          <a:lstStyle/>
          <a:p>
            <a:pPr algn="ctr" eaLnBrk="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smtClean="0"/>
              <a:t>JUDAISMO</a:t>
            </a:r>
            <a:endParaRPr lang="en-US" sz="4400" dirty="0" smtClean="0">
              <a:cs typeface="Tahoma" charset="0"/>
            </a:endParaRPr>
          </a:p>
        </p:txBody>
      </p:sp>
      <p:sp>
        <p:nvSpPr>
          <p:cNvPr id="17413" name="Text Box 3"/>
          <p:cNvSpPr txBox="1">
            <a:spLocks noChangeArrowheads="1"/>
          </p:cNvSpPr>
          <p:nvPr/>
        </p:nvSpPr>
        <p:spPr bwMode="auto">
          <a:xfrm>
            <a:off x="685800" y="1371600"/>
            <a:ext cx="7772400" cy="4876800"/>
          </a:xfrm>
          <a:prstGeom prst="rect">
            <a:avLst/>
          </a:prstGeom>
          <a:noFill/>
          <a:ln w="9525">
            <a:noFill/>
            <a:round/>
            <a:headEnd/>
            <a:tailEnd/>
          </a:ln>
        </p:spPr>
        <p:txBody>
          <a:bodyPr lIns="90000" tIns="45000" rIns="90000" bIns="45000"/>
          <a:lstStyle/>
          <a:p>
            <a:pPr algn="ctr"/>
            <a:r>
              <a:rPr lang="es-ES" sz="2400" b="1" i="1" dirty="0" err="1" smtClean="0">
                <a:solidFill>
                  <a:srgbClr val="C00000"/>
                </a:solidFill>
                <a:effectLst>
                  <a:outerShdw blurRad="38100" dist="38100" dir="2700000" algn="tl">
                    <a:srgbClr val="000000">
                      <a:alpha val="43137"/>
                    </a:srgbClr>
                  </a:outerShdw>
                </a:effectLst>
              </a:rPr>
              <a:t>Lejá</a:t>
            </a:r>
            <a:r>
              <a:rPr lang="es-ES" sz="2400" b="1" i="1" dirty="0" smtClean="0">
                <a:solidFill>
                  <a:srgbClr val="C00000"/>
                </a:solidFill>
                <a:effectLst>
                  <a:outerShdw blurRad="38100" dist="38100" dir="2700000" algn="tl">
                    <a:srgbClr val="000000">
                      <a:alpha val="43137"/>
                    </a:srgbClr>
                  </a:outerShdw>
                </a:effectLst>
              </a:rPr>
              <a:t> </a:t>
            </a:r>
            <a:r>
              <a:rPr lang="es-ES" sz="2400" b="1" i="1" dirty="0" err="1" smtClean="0">
                <a:solidFill>
                  <a:srgbClr val="C00000"/>
                </a:solidFill>
                <a:effectLst>
                  <a:outerShdw blurRad="38100" dist="38100" dir="2700000" algn="tl">
                    <a:srgbClr val="000000">
                      <a:alpha val="43137"/>
                    </a:srgbClr>
                  </a:outerShdw>
                </a:effectLst>
              </a:rPr>
              <a:t>Dodí</a:t>
            </a:r>
            <a:endParaRPr lang="es-ES" sz="2400" b="1" i="1" dirty="0" smtClean="0">
              <a:solidFill>
                <a:srgbClr val="C00000"/>
              </a:solidFill>
              <a:effectLst>
                <a:outerShdw blurRad="38100" dist="38100" dir="2700000" algn="tl">
                  <a:srgbClr val="000000">
                    <a:alpha val="43137"/>
                  </a:srgbClr>
                </a:outerShdw>
              </a:effectLst>
            </a:endParaRPr>
          </a:p>
          <a:p>
            <a:pPr lvl="1" algn="ctr"/>
            <a:r>
              <a:rPr lang="es-ES" sz="2400" b="1" i="1" dirty="0" err="1" smtClean="0">
                <a:solidFill>
                  <a:schemeClr val="accent4"/>
                </a:solidFill>
              </a:rPr>
              <a:t>Boí</a:t>
            </a:r>
            <a:r>
              <a:rPr lang="es-ES" sz="2400" i="1" dirty="0" smtClean="0">
                <a:solidFill>
                  <a:schemeClr val="accent4"/>
                </a:solidFill>
              </a:rPr>
              <a:t>. </a:t>
            </a:r>
            <a:endParaRPr lang="es-ES" sz="2400" i="1" dirty="0" smtClean="0">
              <a:solidFill>
                <a:schemeClr val="accent4"/>
              </a:solidFill>
            </a:endParaRPr>
          </a:p>
          <a:p>
            <a:pPr lvl="1"/>
            <a:endParaRPr lang="es-ES" sz="2400" i="1" dirty="0" smtClean="0">
              <a:solidFill>
                <a:schemeClr val="accent4"/>
              </a:solidFill>
            </a:endParaRPr>
          </a:p>
          <a:p>
            <a:pPr lvl="1"/>
            <a:r>
              <a:rPr lang="es-ES" sz="2400" i="1" dirty="0" smtClean="0">
                <a:solidFill>
                  <a:schemeClr val="accent4"/>
                </a:solidFill>
              </a:rPr>
              <a:t>Ven </a:t>
            </a:r>
            <a:r>
              <a:rPr lang="es-ES" sz="2400" i="1" dirty="0" smtClean="0">
                <a:solidFill>
                  <a:schemeClr val="accent4"/>
                </a:solidFill>
              </a:rPr>
              <a:t>en paz, oh diadema de su esposo; también con alegría y exultación. En medio de los fieles del pueblo atesorado</a:t>
            </a:r>
            <a:r>
              <a:rPr lang="es-ES" sz="2400" i="1" dirty="0" smtClean="0">
                <a:solidFill>
                  <a:schemeClr val="accent4"/>
                </a:solidFill>
              </a:rPr>
              <a:t>.</a:t>
            </a:r>
          </a:p>
          <a:p>
            <a:pPr lvl="1">
              <a:buFont typeface="Arial" pitchFamily="34" charset="0"/>
              <a:buChar char="•"/>
            </a:pPr>
            <a:r>
              <a:rPr lang="es-ES" sz="2400" i="1" dirty="0" smtClean="0">
                <a:solidFill>
                  <a:schemeClr val="accent4"/>
                </a:solidFill>
              </a:rPr>
              <a:t/>
            </a:r>
            <a:br>
              <a:rPr lang="es-ES" sz="2400" i="1" dirty="0" smtClean="0">
                <a:solidFill>
                  <a:schemeClr val="accent4"/>
                </a:solidFill>
              </a:rPr>
            </a:br>
            <a:r>
              <a:rPr lang="es-ES" sz="2400" i="1" dirty="0" smtClean="0">
                <a:solidFill>
                  <a:schemeClr val="accent4"/>
                </a:solidFill>
              </a:rPr>
              <a:t>(Voltear hacia la derecha) Ven, oh novia</a:t>
            </a:r>
            <a:r>
              <a:rPr lang="es-ES" sz="2400" i="1" dirty="0" smtClean="0">
                <a:solidFill>
                  <a:schemeClr val="accent4"/>
                </a:solidFill>
              </a:rPr>
              <a:t>,</a:t>
            </a:r>
          </a:p>
          <a:p>
            <a:pPr lvl="1">
              <a:buFont typeface="Arial" pitchFamily="34" charset="0"/>
              <a:buChar char="•"/>
            </a:pPr>
            <a:r>
              <a:rPr lang="es-ES" sz="2400" i="1" dirty="0" smtClean="0">
                <a:solidFill>
                  <a:schemeClr val="accent4"/>
                </a:solidFill>
              </a:rPr>
              <a:t/>
            </a:r>
            <a:br>
              <a:rPr lang="es-ES" sz="2400" i="1" dirty="0" smtClean="0">
                <a:solidFill>
                  <a:schemeClr val="accent4"/>
                </a:solidFill>
              </a:rPr>
            </a:br>
            <a:r>
              <a:rPr lang="es-ES" sz="2400" i="1" dirty="0" smtClean="0">
                <a:solidFill>
                  <a:schemeClr val="accent4"/>
                </a:solidFill>
              </a:rPr>
              <a:t>(Voltear hacia la izquierda) Ven, oh novia</a:t>
            </a:r>
            <a:r>
              <a:rPr lang="es-ES" sz="2400" i="1" dirty="0" smtClean="0">
                <a:solidFill>
                  <a:schemeClr val="accent4"/>
                </a:solidFill>
              </a:rPr>
              <a:t>,</a:t>
            </a:r>
          </a:p>
          <a:p>
            <a:pPr lvl="1">
              <a:buFont typeface="Arial" pitchFamily="34" charset="0"/>
              <a:buChar char="•"/>
            </a:pPr>
            <a:r>
              <a:rPr lang="es-ES" sz="2400" i="1" dirty="0" smtClean="0">
                <a:solidFill>
                  <a:schemeClr val="accent4"/>
                </a:solidFill>
              </a:rPr>
              <a:t/>
            </a:r>
            <a:br>
              <a:rPr lang="es-ES" sz="2400" i="1" dirty="0" smtClean="0">
                <a:solidFill>
                  <a:schemeClr val="accent4"/>
                </a:solidFill>
              </a:rPr>
            </a:br>
            <a:r>
              <a:rPr lang="es-ES" sz="2400" i="1" dirty="0" smtClean="0">
                <a:solidFill>
                  <a:schemeClr val="accent4"/>
                </a:solidFill>
              </a:rPr>
              <a:t>(Girar hacia el frente) en medio de los fieles del pueblo atesorado. Ven, oh novia, reina del Shabat.</a:t>
            </a:r>
            <a:r>
              <a:rPr lang="es-ES" sz="2400" b="1" i="1" dirty="0" smtClean="0"/>
              <a:t/>
            </a:r>
            <a:br>
              <a:rPr lang="es-ES" sz="2400" b="1" i="1" dirty="0" smtClean="0"/>
            </a:br>
            <a:r>
              <a:rPr lang="es-ES" sz="2400" b="1" i="1" dirty="0" smtClean="0"/>
              <a:t> </a:t>
            </a:r>
            <a:endParaRPr lang="es-ES" sz="2400" i="1" dirty="0" smtClean="0"/>
          </a:p>
          <a:p>
            <a:pPr lvl="1"/>
            <a:endParaRPr lang="es-ES" sz="2400" dirty="0">
              <a:solidFill>
                <a:schemeClr val="accent4"/>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3"/>
          <p:cNvSpPr>
            <a:spLocks noGrp="1"/>
          </p:cNvSpPr>
          <p:nvPr>
            <p:ph type="dt" sz="quarter" idx="10"/>
          </p:nvPr>
        </p:nvSpPr>
        <p:spPr/>
        <p:txBody>
          <a:bodyPr/>
          <a:lstStyle/>
          <a:p>
            <a:pPr>
              <a:defRPr/>
            </a:pPr>
            <a:endParaRPr lang="en-US" dirty="0"/>
          </a:p>
        </p:txBody>
      </p:sp>
      <p:pic>
        <p:nvPicPr>
          <p:cNvPr id="17411" name="Picture 1"/>
          <p:cNvPicPr>
            <a:picLocks noChangeAspect="1" noChangeArrowheads="1"/>
          </p:cNvPicPr>
          <p:nvPr/>
        </p:nvPicPr>
        <p:blipFill>
          <a:blip r:embed="rId3" cstate="print"/>
          <a:srcRect/>
          <a:stretch>
            <a:fillRect/>
          </a:stretch>
        </p:blipFill>
        <p:spPr bwMode="auto">
          <a:xfrm>
            <a:off x="539750" y="1989138"/>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8229600" cy="1143000"/>
          </a:xfrm>
        </p:spPr>
        <p:txBody>
          <a:bodyPr/>
          <a:lstStyle/>
          <a:p>
            <a:pPr algn="ctr" eaLnBrk="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smtClean="0"/>
              <a:t>JUDAISMO</a:t>
            </a:r>
            <a:endParaRPr lang="en-US" sz="4400" dirty="0" smtClean="0">
              <a:cs typeface="Tahoma" charset="0"/>
            </a:endParaRPr>
          </a:p>
        </p:txBody>
      </p:sp>
      <p:sp>
        <p:nvSpPr>
          <p:cNvPr id="17413" name="Text Box 3"/>
          <p:cNvSpPr txBox="1">
            <a:spLocks noChangeArrowheads="1"/>
          </p:cNvSpPr>
          <p:nvPr/>
        </p:nvSpPr>
        <p:spPr bwMode="auto">
          <a:xfrm>
            <a:off x="685800" y="1371600"/>
            <a:ext cx="7772400" cy="4876800"/>
          </a:xfrm>
          <a:prstGeom prst="rect">
            <a:avLst/>
          </a:prstGeom>
          <a:noFill/>
          <a:ln w="9525">
            <a:noFill/>
            <a:round/>
            <a:headEnd/>
            <a:tailEnd/>
          </a:ln>
        </p:spPr>
        <p:txBody>
          <a:bodyPr lIns="90000" tIns="45000" rIns="90000" bIns="45000"/>
          <a:lstStyle/>
          <a:p>
            <a:pPr lvl="1" algn="ctr">
              <a:buFont typeface="Arial" pitchFamily="34" charset="0"/>
              <a:buChar char="•"/>
            </a:pPr>
            <a:r>
              <a:rPr lang="es-ES" sz="2400" b="1" i="1" dirty="0" smtClean="0">
                <a:solidFill>
                  <a:srgbClr val="C00000"/>
                </a:solidFill>
                <a:effectLst>
                  <a:outerShdw blurRad="38100" dist="38100" dir="2700000" algn="tl">
                    <a:srgbClr val="000000">
                      <a:alpha val="43137"/>
                    </a:srgbClr>
                  </a:outerShdw>
                </a:effectLst>
              </a:rPr>
              <a:t>Ose. </a:t>
            </a:r>
            <a:endParaRPr lang="es-ES" sz="2400" b="1" i="1" dirty="0" smtClean="0">
              <a:solidFill>
                <a:srgbClr val="C00000"/>
              </a:solidFill>
              <a:effectLst>
                <a:outerShdw blurRad="38100" dist="38100" dir="2700000" algn="tl">
                  <a:srgbClr val="000000">
                    <a:alpha val="43137"/>
                  </a:srgbClr>
                </a:outerShdw>
              </a:effectLst>
            </a:endParaRPr>
          </a:p>
          <a:p>
            <a:pPr lvl="1">
              <a:buFont typeface="Arial" pitchFamily="34" charset="0"/>
              <a:buChar char="•"/>
            </a:pPr>
            <a:endParaRPr lang="es-ES" sz="2400" i="1" dirty="0" smtClean="0">
              <a:solidFill>
                <a:schemeClr val="accent4"/>
              </a:solidFill>
            </a:endParaRPr>
          </a:p>
          <a:p>
            <a:pPr lvl="1"/>
            <a:r>
              <a:rPr lang="es-ES" sz="2400" i="1" dirty="0" smtClean="0">
                <a:solidFill>
                  <a:schemeClr val="accent4"/>
                </a:solidFill>
              </a:rPr>
              <a:t>Que el Hacedor de la paz en Sus alturas por Su misericordia haga la paz para nosotros y para todo Su pueblo Israel. Y digan: Amén. </a:t>
            </a:r>
            <a:endParaRPr lang="es-ES" sz="2400" i="1" dirty="0" smtClean="0">
              <a:solidFill>
                <a:schemeClr val="accent4"/>
              </a:solidFill>
            </a:endParaRPr>
          </a:p>
          <a:p>
            <a:pPr lvl="1"/>
            <a:endParaRPr lang="es-ES" sz="2400" i="1" dirty="0" smtClean="0">
              <a:solidFill>
                <a:schemeClr val="accent4"/>
              </a:solidFill>
            </a:endParaRPr>
          </a:p>
          <a:p>
            <a:pPr lvl="1" algn="ctr">
              <a:buFont typeface="Arial" pitchFamily="34" charset="0"/>
              <a:buChar char="•"/>
            </a:pPr>
            <a:r>
              <a:rPr lang="es-ES" sz="2400" b="1" i="1" dirty="0" err="1" smtClean="0">
                <a:solidFill>
                  <a:srgbClr val="C00000"/>
                </a:solidFill>
                <a:effectLst>
                  <a:outerShdw blurRad="38100" dist="38100" dir="2700000" algn="tl">
                    <a:srgbClr val="000000">
                      <a:alpha val="43137"/>
                    </a:srgbClr>
                  </a:outerShdw>
                </a:effectLst>
              </a:rPr>
              <a:t>Yehí</a:t>
            </a:r>
            <a:r>
              <a:rPr lang="es-ES" sz="2400" b="1" i="1" dirty="0" smtClean="0">
                <a:solidFill>
                  <a:srgbClr val="C00000"/>
                </a:solidFill>
                <a:effectLst>
                  <a:outerShdw blurRad="38100" dist="38100" dir="2700000" algn="tl">
                    <a:srgbClr val="000000">
                      <a:alpha val="43137"/>
                    </a:srgbClr>
                  </a:outerShdw>
                </a:effectLst>
              </a:rPr>
              <a:t>. </a:t>
            </a:r>
            <a:endParaRPr lang="es-ES" sz="2400" b="1" i="1" dirty="0" smtClean="0">
              <a:solidFill>
                <a:srgbClr val="C00000"/>
              </a:solidFill>
              <a:effectLst>
                <a:outerShdw blurRad="38100" dist="38100" dir="2700000" algn="tl">
                  <a:srgbClr val="000000">
                    <a:alpha val="43137"/>
                  </a:srgbClr>
                </a:outerShdw>
              </a:effectLst>
            </a:endParaRPr>
          </a:p>
          <a:p>
            <a:pPr lvl="1">
              <a:buFont typeface="Arial" pitchFamily="34" charset="0"/>
              <a:buChar char="•"/>
            </a:pPr>
            <a:endParaRPr lang="es-ES" sz="2400" i="1" dirty="0" smtClean="0">
              <a:solidFill>
                <a:schemeClr val="accent4"/>
              </a:solidFill>
            </a:endParaRPr>
          </a:p>
          <a:p>
            <a:pPr lvl="1"/>
            <a:r>
              <a:rPr lang="es-ES" sz="2400" i="1" dirty="0" smtClean="0">
                <a:solidFill>
                  <a:schemeClr val="accent4"/>
                </a:solidFill>
              </a:rPr>
              <a:t>Sea Tu voluntad, oh Eterno, </a:t>
            </a:r>
            <a:r>
              <a:rPr lang="es-ES" sz="2400" i="1" dirty="0" smtClean="0">
                <a:solidFill>
                  <a:schemeClr val="accent4"/>
                </a:solidFill>
              </a:rPr>
              <a:t>Dios </a:t>
            </a:r>
            <a:r>
              <a:rPr lang="es-ES" sz="2400" i="1" dirty="0" smtClean="0">
                <a:solidFill>
                  <a:schemeClr val="accent4"/>
                </a:solidFill>
              </a:rPr>
              <a:t>nuestro y Dios de nuestros padres, que reconstruyas el Santo Templo prontamente y en nuestros días. Y otórganos nuestra porción en Tu Torá para cumplir los estatutos de Tu voluntad y servirte con el corazón perfecto</a:t>
            </a:r>
            <a:r>
              <a:rPr lang="es-ES" sz="2400" i="1" dirty="0" smtClean="0">
                <a:solidFill>
                  <a:schemeClr val="accent4"/>
                </a:solidFill>
              </a:rPr>
              <a:t>.</a:t>
            </a:r>
            <a:r>
              <a:rPr lang="es-ES" sz="2400" b="1" i="1" dirty="0" smtClean="0"/>
              <a:t/>
            </a:r>
            <a:br>
              <a:rPr lang="es-ES" sz="2400" b="1" i="1" dirty="0" smtClean="0"/>
            </a:br>
            <a:r>
              <a:rPr lang="es-ES" sz="2400" b="1" i="1" dirty="0" smtClean="0"/>
              <a:t> </a:t>
            </a:r>
            <a:endParaRPr lang="es-ES" sz="2400" i="1" dirty="0" smtClean="0"/>
          </a:p>
          <a:p>
            <a:pPr lvl="1"/>
            <a:endParaRPr lang="es-ES" sz="2400" dirty="0">
              <a:solidFill>
                <a:schemeClr val="accent4"/>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3"/>
          <p:cNvSpPr>
            <a:spLocks noGrp="1"/>
          </p:cNvSpPr>
          <p:nvPr>
            <p:ph type="dt" sz="quarter" idx="10"/>
          </p:nvPr>
        </p:nvSpPr>
        <p:spPr/>
        <p:txBody>
          <a:bodyPr/>
          <a:lstStyle/>
          <a:p>
            <a:pPr>
              <a:defRPr/>
            </a:pPr>
            <a:endParaRPr lang="en-US" dirty="0"/>
          </a:p>
        </p:txBody>
      </p:sp>
      <p:pic>
        <p:nvPicPr>
          <p:cNvPr id="17411" name="Picture 1"/>
          <p:cNvPicPr>
            <a:picLocks noChangeAspect="1" noChangeArrowheads="1"/>
          </p:cNvPicPr>
          <p:nvPr/>
        </p:nvPicPr>
        <p:blipFill>
          <a:blip r:embed="rId3" cstate="print"/>
          <a:srcRect/>
          <a:stretch>
            <a:fillRect/>
          </a:stretch>
        </p:blipFill>
        <p:spPr bwMode="auto">
          <a:xfrm>
            <a:off x="539750" y="1989138"/>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8229600" cy="1143000"/>
          </a:xfrm>
        </p:spPr>
        <p:txBody>
          <a:bodyPr/>
          <a:lstStyle/>
          <a:p>
            <a:pPr algn="ctr" eaLnBrk="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smtClean="0"/>
              <a:t>JUDAISMO</a:t>
            </a:r>
            <a:endParaRPr lang="en-US" sz="4400" dirty="0" smtClean="0">
              <a:cs typeface="Tahoma" charset="0"/>
            </a:endParaRPr>
          </a:p>
        </p:txBody>
      </p:sp>
      <p:sp>
        <p:nvSpPr>
          <p:cNvPr id="17413" name="Text Box 3"/>
          <p:cNvSpPr txBox="1">
            <a:spLocks noChangeArrowheads="1"/>
          </p:cNvSpPr>
          <p:nvPr/>
        </p:nvSpPr>
        <p:spPr bwMode="auto">
          <a:xfrm>
            <a:off x="685800" y="1371600"/>
            <a:ext cx="7772400" cy="4876800"/>
          </a:xfrm>
          <a:prstGeom prst="rect">
            <a:avLst/>
          </a:prstGeom>
          <a:noFill/>
          <a:ln w="9525">
            <a:noFill/>
            <a:round/>
            <a:headEnd/>
            <a:tailEnd/>
          </a:ln>
        </p:spPr>
        <p:txBody>
          <a:bodyPr lIns="90000" tIns="45000" rIns="90000" bIns="45000"/>
          <a:lstStyle/>
          <a:p>
            <a:pPr lvl="1" algn="ctr">
              <a:buFont typeface="Arial" pitchFamily="34" charset="0"/>
              <a:buChar char="•"/>
            </a:pPr>
            <a:r>
              <a:rPr lang="es-ES" sz="2400" b="1" i="1" dirty="0" smtClean="0">
                <a:solidFill>
                  <a:srgbClr val="C00000"/>
                </a:solidFill>
                <a:effectLst>
                  <a:outerShdw blurRad="38100" dist="38100" dir="2700000" algn="tl">
                    <a:srgbClr val="000000">
                      <a:alpha val="43137"/>
                    </a:srgbClr>
                  </a:outerShdw>
                </a:effectLst>
              </a:rPr>
              <a:t>SHALOM ALEJEM </a:t>
            </a:r>
            <a:endParaRPr lang="es-ES" sz="2400" b="1" i="1" dirty="0" smtClean="0">
              <a:solidFill>
                <a:srgbClr val="C00000"/>
              </a:solidFill>
              <a:effectLst>
                <a:outerShdw blurRad="38100" dist="38100" dir="2700000" algn="tl">
                  <a:srgbClr val="000000">
                    <a:alpha val="43137"/>
                  </a:srgbClr>
                </a:outerShdw>
              </a:effectLst>
            </a:endParaRPr>
          </a:p>
          <a:p>
            <a:pPr lvl="1">
              <a:buFont typeface="Arial" pitchFamily="34" charset="0"/>
              <a:buChar char="•"/>
            </a:pPr>
            <a:r>
              <a:rPr lang="es-ES" sz="2400" dirty="0" smtClean="0">
                <a:solidFill>
                  <a:schemeClr val="accent4"/>
                </a:solidFill>
              </a:rPr>
              <a:t>(</a:t>
            </a:r>
            <a:r>
              <a:rPr lang="es-ES" sz="2400" dirty="0" smtClean="0">
                <a:solidFill>
                  <a:schemeClr val="accent4"/>
                </a:solidFill>
              </a:rPr>
              <a:t>Se voltea hacia la puerta principal de entrada de la casa permitiendo que los ángeles sean bienvenidos a ella) </a:t>
            </a:r>
            <a:endParaRPr lang="es-ES" sz="2400" dirty="0" smtClean="0">
              <a:solidFill>
                <a:schemeClr val="accent4"/>
              </a:solidFill>
            </a:endParaRPr>
          </a:p>
          <a:p>
            <a:pPr lvl="1">
              <a:buFont typeface="Arial" pitchFamily="34" charset="0"/>
              <a:buChar char="•"/>
            </a:pPr>
            <a:endParaRPr lang="es-ES" sz="2400" b="1" i="1" dirty="0" smtClean="0">
              <a:solidFill>
                <a:schemeClr val="accent4"/>
              </a:solidFill>
            </a:endParaRPr>
          </a:p>
          <a:p>
            <a:pPr lvl="1">
              <a:buFont typeface="Arial" pitchFamily="34" charset="0"/>
              <a:buChar char="•"/>
            </a:pPr>
            <a:r>
              <a:rPr lang="es-ES" sz="2400" i="1" dirty="0" smtClean="0">
                <a:solidFill>
                  <a:schemeClr val="accent4"/>
                </a:solidFill>
              </a:rPr>
              <a:t>(Repetir 3 veces) </a:t>
            </a:r>
            <a:r>
              <a:rPr lang="es-ES" sz="2400" b="1" i="1" dirty="0" smtClean="0">
                <a:solidFill>
                  <a:schemeClr val="accent4"/>
                </a:solidFill>
              </a:rPr>
              <a:t>Que la paz</a:t>
            </a:r>
            <a:r>
              <a:rPr lang="es-ES" sz="2400" i="1" dirty="0" smtClean="0">
                <a:solidFill>
                  <a:schemeClr val="accent4"/>
                </a:solidFill>
              </a:rPr>
              <a:t> esté con ustedes, ángeles ministeriales, ángeles del Altísimo, el Rey de reyes, el Santo, Bendito es. </a:t>
            </a:r>
            <a:endParaRPr lang="es-ES" sz="2400" i="1" dirty="0" smtClean="0">
              <a:solidFill>
                <a:schemeClr val="accent4"/>
              </a:solidFill>
            </a:endParaRPr>
          </a:p>
          <a:p>
            <a:pPr lvl="1">
              <a:buFont typeface="Arial" pitchFamily="34" charset="0"/>
              <a:buChar char="•"/>
            </a:pPr>
            <a:r>
              <a:rPr lang="es-ES" sz="2400" i="1" dirty="0" smtClean="0">
                <a:solidFill>
                  <a:schemeClr val="accent4"/>
                </a:solidFill>
              </a:rPr>
              <a:t>(Repetir 3 veces) </a:t>
            </a:r>
            <a:r>
              <a:rPr lang="es-ES" sz="2400" b="1" i="1" dirty="0" smtClean="0">
                <a:solidFill>
                  <a:schemeClr val="accent4"/>
                </a:solidFill>
              </a:rPr>
              <a:t>Que su venida</a:t>
            </a:r>
            <a:r>
              <a:rPr lang="es-ES" sz="2400" i="1" dirty="0" smtClean="0">
                <a:solidFill>
                  <a:schemeClr val="accent4"/>
                </a:solidFill>
              </a:rPr>
              <a:t> sea en paz, ángeles ministeriales, ángeles del Altísimo, el Rey de reyes, el Santo, Bendito es. </a:t>
            </a:r>
          </a:p>
          <a:p>
            <a:pPr lvl="1">
              <a:buFont typeface="Arial" pitchFamily="34" charset="0"/>
              <a:buChar char="•"/>
            </a:pPr>
            <a:r>
              <a:rPr lang="es-ES" sz="2400" i="1" dirty="0" smtClean="0">
                <a:solidFill>
                  <a:schemeClr val="accent4"/>
                </a:solidFill>
              </a:rPr>
              <a:t>(Repetir 3 veces) </a:t>
            </a:r>
            <a:r>
              <a:rPr lang="es-ES" sz="2400" b="1" i="1" dirty="0" smtClean="0">
                <a:solidFill>
                  <a:schemeClr val="accent4"/>
                </a:solidFill>
              </a:rPr>
              <a:t>Bendíganme</a:t>
            </a:r>
            <a:r>
              <a:rPr lang="es-ES" sz="2400" i="1" dirty="0" smtClean="0">
                <a:solidFill>
                  <a:schemeClr val="accent4"/>
                </a:solidFill>
              </a:rPr>
              <a:t> con paz, ángeles ministeriales, ángeles del Altísimo, el Rey de reyes, el Santo, Bendito es. </a:t>
            </a:r>
            <a:r>
              <a:rPr lang="es-ES" sz="2400" b="1" i="1" dirty="0" smtClean="0"/>
              <a:t/>
            </a:r>
            <a:br>
              <a:rPr lang="es-ES" sz="2400" b="1" i="1" dirty="0" smtClean="0"/>
            </a:br>
            <a:r>
              <a:rPr lang="es-ES" sz="2400" b="1" i="1" dirty="0" smtClean="0"/>
              <a:t> </a:t>
            </a:r>
            <a:endParaRPr lang="es-ES" sz="2400" i="1" dirty="0" smtClean="0"/>
          </a:p>
          <a:p>
            <a:pPr lvl="1"/>
            <a:endParaRPr lang="es-ES" sz="2400" dirty="0">
              <a:solidFill>
                <a:schemeClr val="accent4"/>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3"/>
          <p:cNvSpPr>
            <a:spLocks noGrp="1"/>
          </p:cNvSpPr>
          <p:nvPr>
            <p:ph type="dt" sz="quarter" idx="10"/>
          </p:nvPr>
        </p:nvSpPr>
        <p:spPr/>
        <p:txBody>
          <a:bodyPr/>
          <a:lstStyle/>
          <a:p>
            <a:pPr>
              <a:defRPr/>
            </a:pPr>
            <a:endParaRPr lang="en-US" dirty="0"/>
          </a:p>
        </p:txBody>
      </p:sp>
      <p:pic>
        <p:nvPicPr>
          <p:cNvPr id="17411" name="Picture 1"/>
          <p:cNvPicPr>
            <a:picLocks noChangeAspect="1" noChangeArrowheads="1"/>
          </p:cNvPicPr>
          <p:nvPr/>
        </p:nvPicPr>
        <p:blipFill>
          <a:blip r:embed="rId3" cstate="print"/>
          <a:srcRect/>
          <a:stretch>
            <a:fillRect/>
          </a:stretch>
        </p:blipFill>
        <p:spPr bwMode="auto">
          <a:xfrm>
            <a:off x="539750" y="1989138"/>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8229600" cy="1143000"/>
          </a:xfrm>
        </p:spPr>
        <p:txBody>
          <a:bodyPr/>
          <a:lstStyle/>
          <a:p>
            <a:pPr algn="ctr" eaLnBrk="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smtClean="0"/>
              <a:t>JUDAISMO</a:t>
            </a:r>
            <a:endParaRPr lang="en-US" sz="4400" dirty="0" smtClean="0">
              <a:cs typeface="Tahoma" charset="0"/>
            </a:endParaRPr>
          </a:p>
        </p:txBody>
      </p:sp>
      <p:sp>
        <p:nvSpPr>
          <p:cNvPr id="17413" name="Text Box 3"/>
          <p:cNvSpPr txBox="1">
            <a:spLocks noChangeArrowheads="1"/>
          </p:cNvSpPr>
          <p:nvPr/>
        </p:nvSpPr>
        <p:spPr bwMode="auto">
          <a:xfrm>
            <a:off x="685800" y="1371600"/>
            <a:ext cx="7772400" cy="4876800"/>
          </a:xfrm>
          <a:prstGeom prst="rect">
            <a:avLst/>
          </a:prstGeom>
          <a:noFill/>
          <a:ln w="9525">
            <a:noFill/>
            <a:round/>
            <a:headEnd/>
            <a:tailEnd/>
          </a:ln>
        </p:spPr>
        <p:txBody>
          <a:bodyPr lIns="90000" tIns="45000" rIns="90000" bIns="45000"/>
          <a:lstStyle/>
          <a:p>
            <a:pPr lvl="1">
              <a:buFont typeface="Arial" pitchFamily="34" charset="0"/>
              <a:buChar char="•"/>
            </a:pPr>
            <a:r>
              <a:rPr lang="es-ES" sz="2400" i="1" dirty="0" smtClean="0">
                <a:solidFill>
                  <a:schemeClr val="accent4"/>
                </a:solidFill>
              </a:rPr>
              <a:t>(Repetir 3 veces) </a:t>
            </a:r>
            <a:r>
              <a:rPr lang="es-ES" sz="2400" b="1" i="1" dirty="0" smtClean="0">
                <a:solidFill>
                  <a:schemeClr val="accent4"/>
                </a:solidFill>
              </a:rPr>
              <a:t>Que su residencia</a:t>
            </a:r>
            <a:r>
              <a:rPr lang="es-ES" sz="2400" i="1" dirty="0" smtClean="0">
                <a:solidFill>
                  <a:schemeClr val="accent4"/>
                </a:solidFill>
              </a:rPr>
              <a:t> sea en paz, ángeles ministeriales, ángeles del Altísimo, el Rey de reyes, el Santo, Bendito es. </a:t>
            </a:r>
            <a:endParaRPr lang="es-ES" sz="2400" i="1" dirty="0" smtClean="0">
              <a:solidFill>
                <a:schemeClr val="accent4"/>
              </a:solidFill>
            </a:endParaRPr>
          </a:p>
          <a:p>
            <a:pPr lvl="1">
              <a:buFont typeface="Arial" pitchFamily="34" charset="0"/>
              <a:buChar char="•"/>
            </a:pPr>
            <a:r>
              <a:rPr lang="es-ES" sz="2400" i="1" dirty="0" smtClean="0">
                <a:solidFill>
                  <a:schemeClr val="accent4"/>
                </a:solidFill>
              </a:rPr>
              <a:t>(Repetir 3 veces) </a:t>
            </a:r>
            <a:r>
              <a:rPr lang="es-ES" sz="2400" b="1" i="1" dirty="0" smtClean="0">
                <a:solidFill>
                  <a:schemeClr val="accent4"/>
                </a:solidFill>
              </a:rPr>
              <a:t>Que su salida</a:t>
            </a:r>
            <a:r>
              <a:rPr lang="es-ES" sz="2400" i="1" dirty="0" smtClean="0">
                <a:solidFill>
                  <a:schemeClr val="accent4"/>
                </a:solidFill>
              </a:rPr>
              <a:t> sea en paz, ángeles ministeriales, ángeles del Altísimo, el Rey de reyes, el Santo, Bendito es. </a:t>
            </a:r>
            <a:endParaRPr lang="es-ES" sz="2400" i="1" dirty="0" smtClean="0">
              <a:solidFill>
                <a:schemeClr val="accent4"/>
              </a:solidFill>
            </a:endParaRPr>
          </a:p>
          <a:p>
            <a:pPr lvl="1">
              <a:buFont typeface="Arial" pitchFamily="34" charset="0"/>
              <a:buChar char="•"/>
            </a:pPr>
            <a:endParaRPr lang="es-ES" sz="2400" b="1" i="1" dirty="0" smtClean="0">
              <a:solidFill>
                <a:schemeClr val="accent4"/>
              </a:solidFill>
            </a:endParaRPr>
          </a:p>
          <a:p>
            <a:pPr lvl="1">
              <a:buFont typeface="Arial" pitchFamily="34" charset="0"/>
              <a:buChar char="•"/>
            </a:pPr>
            <a:r>
              <a:rPr lang="es-ES" sz="2400" i="1" dirty="0" smtClean="0">
                <a:solidFill>
                  <a:schemeClr val="accent4"/>
                </a:solidFill>
              </a:rPr>
              <a:t>Dios ordenará a Sus ángeles con respecto a </a:t>
            </a:r>
            <a:r>
              <a:rPr lang="es-ES" sz="2400" i="1" dirty="0" smtClean="0">
                <a:solidFill>
                  <a:schemeClr val="accent4"/>
                </a:solidFill>
              </a:rPr>
              <a:t>ti </a:t>
            </a:r>
            <a:r>
              <a:rPr lang="es-ES" sz="2400" i="1" dirty="0" smtClean="0">
                <a:solidFill>
                  <a:schemeClr val="accent4"/>
                </a:solidFill>
              </a:rPr>
              <a:t>para protegerte en todos tus caminos. El Eterno protegerá tu salida y tu venida, desde ahora y para siempre.</a:t>
            </a:r>
            <a:r>
              <a:rPr lang="es-ES" sz="2400" b="1" i="1" dirty="0" smtClean="0"/>
              <a:t/>
            </a:r>
            <a:br>
              <a:rPr lang="es-ES" sz="2400" b="1" i="1" dirty="0" smtClean="0"/>
            </a:br>
            <a:r>
              <a:rPr lang="es-ES" sz="2400" b="1" i="1" dirty="0" smtClean="0"/>
              <a:t> </a:t>
            </a:r>
            <a:endParaRPr lang="es-ES" sz="2400" i="1" dirty="0" smtClean="0"/>
          </a:p>
          <a:p>
            <a:pPr lvl="1"/>
            <a:endParaRPr lang="es-ES" sz="2400" dirty="0">
              <a:solidFill>
                <a:schemeClr val="accent4"/>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3"/>
          <p:cNvSpPr>
            <a:spLocks noGrp="1"/>
          </p:cNvSpPr>
          <p:nvPr>
            <p:ph type="dt" sz="quarter" idx="10"/>
          </p:nvPr>
        </p:nvSpPr>
        <p:spPr/>
        <p:txBody>
          <a:bodyPr/>
          <a:lstStyle/>
          <a:p>
            <a:pPr>
              <a:defRPr/>
            </a:pPr>
            <a:endParaRPr lang="en-US" dirty="0"/>
          </a:p>
        </p:txBody>
      </p:sp>
      <p:pic>
        <p:nvPicPr>
          <p:cNvPr id="17411" name="Picture 1"/>
          <p:cNvPicPr>
            <a:picLocks noChangeAspect="1" noChangeArrowheads="1"/>
          </p:cNvPicPr>
          <p:nvPr/>
        </p:nvPicPr>
        <p:blipFill>
          <a:blip r:embed="rId3" cstate="print"/>
          <a:srcRect/>
          <a:stretch>
            <a:fillRect/>
          </a:stretch>
        </p:blipFill>
        <p:spPr bwMode="auto">
          <a:xfrm>
            <a:off x="539750" y="1989138"/>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8229600" cy="1143000"/>
          </a:xfrm>
        </p:spPr>
        <p:txBody>
          <a:bodyPr/>
          <a:lstStyle/>
          <a:p>
            <a:pPr algn="ctr" eaLnBrk="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smtClean="0"/>
              <a:t>JUDAISMO</a:t>
            </a:r>
            <a:endParaRPr lang="en-US" sz="4400" dirty="0" smtClean="0">
              <a:cs typeface="Tahoma" charset="0"/>
            </a:endParaRPr>
          </a:p>
        </p:txBody>
      </p:sp>
      <p:sp>
        <p:nvSpPr>
          <p:cNvPr id="17413" name="Text Box 3"/>
          <p:cNvSpPr txBox="1">
            <a:spLocks noChangeArrowheads="1"/>
          </p:cNvSpPr>
          <p:nvPr/>
        </p:nvSpPr>
        <p:spPr bwMode="auto">
          <a:xfrm>
            <a:off x="685800" y="1371600"/>
            <a:ext cx="7772400" cy="4876800"/>
          </a:xfrm>
          <a:prstGeom prst="rect">
            <a:avLst/>
          </a:prstGeom>
          <a:noFill/>
          <a:ln w="9525">
            <a:noFill/>
            <a:round/>
            <a:headEnd/>
            <a:tailEnd/>
          </a:ln>
        </p:spPr>
        <p:txBody>
          <a:bodyPr lIns="90000" tIns="45000" rIns="90000" bIns="45000"/>
          <a:lstStyle/>
          <a:p>
            <a:pPr lvl="1" algn="ctr">
              <a:buFont typeface="Arial" pitchFamily="34" charset="0"/>
              <a:buChar char="•"/>
            </a:pPr>
            <a:r>
              <a:rPr lang="en-US" sz="2400" b="1" i="1" dirty="0" smtClean="0">
                <a:solidFill>
                  <a:srgbClr val="C00000"/>
                </a:solidFill>
                <a:effectLst>
                  <a:outerShdw blurRad="38100" dist="38100" dir="2700000" algn="tl">
                    <a:srgbClr val="000000">
                      <a:alpha val="43137"/>
                    </a:srgbClr>
                  </a:outerShdw>
                </a:effectLst>
              </a:rPr>
              <a:t>ÉSHET </a:t>
            </a:r>
            <a:r>
              <a:rPr lang="en-US" sz="2400" b="1" i="1" dirty="0" smtClean="0">
                <a:solidFill>
                  <a:srgbClr val="C00000"/>
                </a:solidFill>
                <a:effectLst>
                  <a:outerShdw blurRad="38100" dist="38100" dir="2700000" algn="tl">
                    <a:srgbClr val="000000">
                      <a:alpha val="43137"/>
                    </a:srgbClr>
                  </a:outerShdw>
                </a:effectLst>
              </a:rPr>
              <a:t>JÁYIL</a:t>
            </a:r>
          </a:p>
          <a:p>
            <a:pPr lvl="2">
              <a:buFont typeface="Arial" pitchFamily="34" charset="0"/>
              <a:buChar char="•"/>
            </a:pPr>
            <a:endParaRPr lang="en-US" sz="2400" b="1" i="1" dirty="0" smtClean="0">
              <a:solidFill>
                <a:schemeClr val="accent4"/>
              </a:solidFill>
            </a:endParaRPr>
          </a:p>
          <a:p>
            <a:pPr lvl="1"/>
            <a:r>
              <a:rPr lang="es-ES" sz="2400" i="1" dirty="0" smtClean="0">
                <a:solidFill>
                  <a:schemeClr val="accent4"/>
                </a:solidFill>
              </a:rPr>
              <a:t>Una mujer virtuosa, ¿quién puede hallar? Es más preciosa que las perlas. </a:t>
            </a:r>
          </a:p>
          <a:p>
            <a:pPr lvl="1"/>
            <a:r>
              <a:rPr lang="es-ES" sz="2400" i="1" dirty="0" smtClean="0">
                <a:solidFill>
                  <a:schemeClr val="accent4"/>
                </a:solidFill>
              </a:rPr>
              <a:t>El corazón de su esposo confía en ella; a él no le faltará fortuna. </a:t>
            </a:r>
          </a:p>
          <a:p>
            <a:pPr lvl="1"/>
            <a:r>
              <a:rPr lang="es-ES" sz="2400" i="1" dirty="0" smtClean="0">
                <a:solidFill>
                  <a:schemeClr val="accent4"/>
                </a:solidFill>
              </a:rPr>
              <a:t>Ella le prodiga el bien y no el mal, todos los días de su vida. </a:t>
            </a:r>
          </a:p>
          <a:p>
            <a:pPr lvl="1"/>
            <a:r>
              <a:rPr lang="es-ES" sz="2400" i="1" dirty="0" smtClean="0">
                <a:solidFill>
                  <a:schemeClr val="accent4"/>
                </a:solidFill>
              </a:rPr>
              <a:t>Ella se procura la lana y el lino, con ahínco hace las labores de sus manos. </a:t>
            </a:r>
          </a:p>
          <a:p>
            <a:pPr lvl="1"/>
            <a:r>
              <a:rPr lang="es-ES" sz="2400" i="1" dirty="0" smtClean="0">
                <a:solidFill>
                  <a:schemeClr val="accent4"/>
                </a:solidFill>
              </a:rPr>
              <a:t>Se asemeja a nave de mercaderes, que desde lejos buscan su sustento. </a:t>
            </a:r>
            <a:endParaRPr lang="es-ES" sz="2400" i="1" dirty="0" smtClean="0">
              <a:solidFill>
                <a:schemeClr val="accent4"/>
              </a:solidFill>
            </a:endParaRPr>
          </a:p>
          <a:p>
            <a:pPr lvl="1"/>
            <a:r>
              <a:rPr lang="es-ES" sz="2400" i="1" dirty="0" smtClean="0">
                <a:solidFill>
                  <a:schemeClr val="accent4"/>
                </a:solidFill>
              </a:rPr>
              <a:t>Se levanta de madrugada, proporciona sustento para su familia y alimento a sus doncellas. </a:t>
            </a:r>
          </a:p>
          <a:p>
            <a:endParaRPr lang="es-ES" sz="2400" i="1" dirty="0" smtClean="0">
              <a:solidFill>
                <a:schemeClr val="accent4"/>
              </a:solidFill>
            </a:endParaRPr>
          </a:p>
          <a:p>
            <a:pPr lvl="1"/>
            <a:r>
              <a:rPr lang="es-ES" sz="2400" b="1" i="1" dirty="0" smtClean="0"/>
              <a:t/>
            </a:r>
            <a:br>
              <a:rPr lang="es-ES" sz="2400" b="1" i="1" dirty="0" smtClean="0"/>
            </a:br>
            <a:r>
              <a:rPr lang="es-ES" sz="2400" b="1" i="1" dirty="0" smtClean="0"/>
              <a:t> </a:t>
            </a:r>
            <a:endParaRPr lang="es-ES" sz="2400" i="1" dirty="0" smtClean="0"/>
          </a:p>
          <a:p>
            <a:pPr lvl="1"/>
            <a:endParaRPr lang="es-ES" sz="2400" dirty="0">
              <a:solidFill>
                <a:schemeClr val="accent4"/>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3"/>
          <p:cNvSpPr>
            <a:spLocks noGrp="1"/>
          </p:cNvSpPr>
          <p:nvPr>
            <p:ph type="dt" sz="quarter" idx="10"/>
          </p:nvPr>
        </p:nvSpPr>
        <p:spPr/>
        <p:txBody>
          <a:bodyPr/>
          <a:lstStyle/>
          <a:p>
            <a:pPr>
              <a:defRPr/>
            </a:pPr>
            <a:r>
              <a:rPr lang="en-US"/>
              <a:t>5/3/16</a:t>
            </a:r>
          </a:p>
        </p:txBody>
      </p:sp>
      <p:pic>
        <p:nvPicPr>
          <p:cNvPr id="17411" name="Picture 1"/>
          <p:cNvPicPr>
            <a:picLocks noChangeAspect="1" noChangeArrowheads="1"/>
          </p:cNvPicPr>
          <p:nvPr/>
        </p:nvPicPr>
        <p:blipFill>
          <a:blip r:embed="rId3" cstate="print"/>
          <a:srcRect/>
          <a:stretch>
            <a:fillRect/>
          </a:stretch>
        </p:blipFill>
        <p:spPr bwMode="auto">
          <a:xfrm>
            <a:off x="539750" y="1989138"/>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8229600" cy="1143000"/>
          </a:xfrm>
        </p:spPr>
        <p:txBody>
          <a:bodyPr/>
          <a:lstStyle/>
          <a:p>
            <a:pPr algn="ctr" eaLnBrk="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smtClean="0"/>
              <a:t>JUDAISMO</a:t>
            </a:r>
            <a:endParaRPr lang="en-US" sz="4400" dirty="0" smtClean="0">
              <a:cs typeface="Tahoma" charset="0"/>
            </a:endParaRPr>
          </a:p>
        </p:txBody>
      </p:sp>
      <p:sp>
        <p:nvSpPr>
          <p:cNvPr id="17413" name="Text Box 3"/>
          <p:cNvSpPr txBox="1">
            <a:spLocks noChangeArrowheads="1"/>
          </p:cNvSpPr>
          <p:nvPr/>
        </p:nvSpPr>
        <p:spPr bwMode="auto">
          <a:xfrm>
            <a:off x="685800" y="1371600"/>
            <a:ext cx="7772400" cy="4876800"/>
          </a:xfrm>
          <a:prstGeom prst="rect">
            <a:avLst/>
          </a:prstGeom>
          <a:noFill/>
          <a:ln w="9525">
            <a:noFill/>
            <a:round/>
            <a:headEnd/>
            <a:tailEnd/>
          </a:ln>
        </p:spPr>
        <p:txBody>
          <a:bodyPr lIns="90000" tIns="45000" rIns="90000" bIns="45000"/>
          <a:lstStyle/>
          <a:p>
            <a:pPr lvl="1" algn="ctr">
              <a:buFont typeface="Arial" pitchFamily="34" charset="0"/>
              <a:buChar char="•"/>
            </a:pPr>
            <a:r>
              <a:rPr lang="en-US" sz="2400" b="1" i="1" dirty="0" smtClean="0">
                <a:solidFill>
                  <a:srgbClr val="C00000"/>
                </a:solidFill>
                <a:effectLst>
                  <a:outerShdw blurRad="38100" dist="38100" dir="2700000" algn="tl">
                    <a:srgbClr val="000000">
                      <a:alpha val="43137"/>
                    </a:srgbClr>
                  </a:outerShdw>
                </a:effectLst>
              </a:rPr>
              <a:t>ÉSHET </a:t>
            </a:r>
            <a:r>
              <a:rPr lang="en-US" sz="2400" b="1" i="1" dirty="0" smtClean="0">
                <a:solidFill>
                  <a:srgbClr val="C00000"/>
                </a:solidFill>
                <a:effectLst>
                  <a:outerShdw blurRad="38100" dist="38100" dir="2700000" algn="tl">
                    <a:srgbClr val="000000">
                      <a:alpha val="43137"/>
                    </a:srgbClr>
                  </a:outerShdw>
                </a:effectLst>
              </a:rPr>
              <a:t>JÁYIL</a:t>
            </a:r>
          </a:p>
          <a:p>
            <a:pPr lvl="3">
              <a:buFont typeface="Arial" pitchFamily="34" charset="0"/>
              <a:buChar char="•"/>
            </a:pPr>
            <a:endParaRPr lang="en-US" sz="2400" b="1" i="1" dirty="0" smtClean="0">
              <a:solidFill>
                <a:schemeClr val="accent4"/>
              </a:solidFill>
            </a:endParaRPr>
          </a:p>
          <a:p>
            <a:pPr lvl="1"/>
            <a:r>
              <a:rPr lang="es-ES" sz="2400" i="1" dirty="0" smtClean="0">
                <a:solidFill>
                  <a:schemeClr val="accent4"/>
                </a:solidFill>
              </a:rPr>
              <a:t>Planea un campo y lo compra, con el fruto de sus manos planta una viña. </a:t>
            </a:r>
          </a:p>
          <a:p>
            <a:pPr lvl="1"/>
            <a:r>
              <a:rPr lang="es-ES" sz="2400" i="1" dirty="0" smtClean="0">
                <a:solidFill>
                  <a:schemeClr val="accent4"/>
                </a:solidFill>
              </a:rPr>
              <a:t>Ciñe con firmeza sus lomos y da vigor a sus brazos. </a:t>
            </a:r>
          </a:p>
          <a:p>
            <a:pPr lvl="1"/>
            <a:r>
              <a:rPr lang="es-ES" sz="2400" i="1" dirty="0" smtClean="0">
                <a:solidFill>
                  <a:schemeClr val="accent4"/>
                </a:solidFill>
              </a:rPr>
              <a:t>Prueba que su mercadería es buena, por lo que su luz no se apagara de noche. </a:t>
            </a:r>
          </a:p>
          <a:p>
            <a:pPr lvl="1"/>
            <a:r>
              <a:rPr lang="es-ES" sz="2400" i="1" dirty="0" smtClean="0">
                <a:solidFill>
                  <a:schemeClr val="accent4"/>
                </a:solidFill>
              </a:rPr>
              <a:t>Extiende sus manos a la rueca, con ellas maneja el huso. </a:t>
            </a:r>
          </a:p>
          <a:p>
            <a:pPr lvl="1"/>
            <a:r>
              <a:rPr lang="es-ES" sz="2400" i="1" dirty="0" smtClean="0">
                <a:solidFill>
                  <a:schemeClr val="accent4"/>
                </a:solidFill>
              </a:rPr>
              <a:t>Extiende su mano hacia el pobre, sus manos abre al menesteroso. </a:t>
            </a:r>
          </a:p>
          <a:p>
            <a:pPr lvl="1"/>
            <a:r>
              <a:rPr lang="es-ES" sz="2400" i="1" dirty="0" smtClean="0">
                <a:solidFill>
                  <a:schemeClr val="accent4"/>
                </a:solidFill>
              </a:rPr>
              <a:t>No temerá por los de su casa a causa de la nieve, pues todos en su familia están vestidos con lana carmesí.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3"/>
          <p:cNvSpPr>
            <a:spLocks noGrp="1"/>
          </p:cNvSpPr>
          <p:nvPr>
            <p:ph type="dt" sz="quarter" idx="10"/>
          </p:nvPr>
        </p:nvSpPr>
        <p:spPr/>
        <p:txBody>
          <a:bodyPr/>
          <a:lstStyle/>
          <a:p>
            <a:pPr>
              <a:defRPr/>
            </a:pPr>
            <a:r>
              <a:rPr lang="en-US"/>
              <a:t>5/3/16</a:t>
            </a:r>
          </a:p>
        </p:txBody>
      </p:sp>
      <p:pic>
        <p:nvPicPr>
          <p:cNvPr id="17411" name="Picture 1"/>
          <p:cNvPicPr>
            <a:picLocks noChangeAspect="1" noChangeArrowheads="1"/>
          </p:cNvPicPr>
          <p:nvPr/>
        </p:nvPicPr>
        <p:blipFill>
          <a:blip r:embed="rId3" cstate="print"/>
          <a:srcRect/>
          <a:stretch>
            <a:fillRect/>
          </a:stretch>
        </p:blipFill>
        <p:spPr bwMode="auto">
          <a:xfrm>
            <a:off x="539750" y="1989138"/>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8229600" cy="1143000"/>
          </a:xfrm>
        </p:spPr>
        <p:txBody>
          <a:bodyPr/>
          <a:lstStyle/>
          <a:p>
            <a:pPr algn="ctr" eaLnBrk="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smtClean="0"/>
              <a:t>JUDAISMO</a:t>
            </a:r>
            <a:endParaRPr lang="en-US" sz="4400" dirty="0" smtClean="0">
              <a:cs typeface="Tahoma" charset="0"/>
            </a:endParaRPr>
          </a:p>
        </p:txBody>
      </p:sp>
      <p:sp>
        <p:nvSpPr>
          <p:cNvPr id="17413" name="Text Box 3"/>
          <p:cNvSpPr txBox="1">
            <a:spLocks noChangeArrowheads="1"/>
          </p:cNvSpPr>
          <p:nvPr/>
        </p:nvSpPr>
        <p:spPr bwMode="auto">
          <a:xfrm>
            <a:off x="685800" y="1371600"/>
            <a:ext cx="7772400" cy="4876800"/>
          </a:xfrm>
          <a:prstGeom prst="rect">
            <a:avLst/>
          </a:prstGeom>
          <a:noFill/>
          <a:ln w="9525">
            <a:noFill/>
            <a:round/>
            <a:headEnd/>
            <a:tailEnd/>
          </a:ln>
        </p:spPr>
        <p:txBody>
          <a:bodyPr lIns="90000" tIns="45000" rIns="90000" bIns="45000"/>
          <a:lstStyle/>
          <a:p>
            <a:pPr lvl="1" algn="ctr">
              <a:buFont typeface="Arial" pitchFamily="34" charset="0"/>
              <a:buChar char="•"/>
            </a:pPr>
            <a:r>
              <a:rPr lang="en-US" sz="2400" b="1" i="1" dirty="0" smtClean="0">
                <a:solidFill>
                  <a:srgbClr val="C00000"/>
                </a:solidFill>
                <a:effectLst>
                  <a:outerShdw blurRad="38100" dist="38100" dir="2700000" algn="tl">
                    <a:srgbClr val="000000">
                      <a:alpha val="43137"/>
                    </a:srgbClr>
                  </a:outerShdw>
                </a:effectLst>
              </a:rPr>
              <a:t>ÉSHET </a:t>
            </a:r>
            <a:r>
              <a:rPr lang="en-US" sz="2400" b="1" i="1" dirty="0" smtClean="0">
                <a:solidFill>
                  <a:srgbClr val="C00000"/>
                </a:solidFill>
                <a:effectLst>
                  <a:outerShdw blurRad="38100" dist="38100" dir="2700000" algn="tl">
                    <a:srgbClr val="000000">
                      <a:alpha val="43137"/>
                    </a:srgbClr>
                  </a:outerShdw>
                </a:effectLst>
              </a:rPr>
              <a:t>JÁYIL</a:t>
            </a:r>
          </a:p>
          <a:p>
            <a:pPr lvl="3">
              <a:buFont typeface="Arial" pitchFamily="34" charset="0"/>
              <a:buChar char="•"/>
            </a:pPr>
            <a:endParaRPr lang="en-US" sz="2400" b="1" i="1" dirty="0" smtClean="0">
              <a:solidFill>
                <a:schemeClr val="accent4"/>
              </a:solidFill>
            </a:endParaRPr>
          </a:p>
          <a:p>
            <a:pPr lvl="1"/>
            <a:r>
              <a:rPr lang="es-ES" sz="2400" i="1" dirty="0" smtClean="0">
                <a:solidFill>
                  <a:schemeClr val="accent4"/>
                </a:solidFill>
              </a:rPr>
              <a:t>Ella </a:t>
            </a:r>
            <a:r>
              <a:rPr lang="es-ES" sz="2400" i="1" dirty="0" smtClean="0">
                <a:solidFill>
                  <a:schemeClr val="accent4"/>
                </a:solidFill>
              </a:rPr>
              <a:t>hace sus tapices, sus vestidos son de lino y púrpura. </a:t>
            </a:r>
            <a:endParaRPr lang="es-ES" sz="2400" i="1" dirty="0" smtClean="0">
              <a:solidFill>
                <a:schemeClr val="accent4"/>
              </a:solidFill>
            </a:endParaRPr>
          </a:p>
          <a:p>
            <a:pPr lvl="1"/>
            <a:r>
              <a:rPr lang="es-ES" sz="2400" i="1" dirty="0" smtClean="0">
                <a:solidFill>
                  <a:schemeClr val="accent4"/>
                </a:solidFill>
              </a:rPr>
              <a:t>De renombre es su esposo en la ciudad cuando se sienta entre los ancianos del lugar. </a:t>
            </a:r>
          </a:p>
          <a:p>
            <a:pPr lvl="1"/>
            <a:r>
              <a:rPr lang="es-ES" sz="2400" i="1" dirty="0" smtClean="0">
                <a:solidFill>
                  <a:schemeClr val="accent4"/>
                </a:solidFill>
              </a:rPr>
              <a:t>Hace un manto y lo vende, un ceñidor vende al mercader. </a:t>
            </a:r>
          </a:p>
          <a:p>
            <a:pPr lvl="1"/>
            <a:r>
              <a:rPr lang="es-ES" sz="2400" i="1" dirty="0" smtClean="0">
                <a:solidFill>
                  <a:schemeClr val="accent4"/>
                </a:solidFill>
              </a:rPr>
              <a:t>Vigor y majestad son sus ropas, y alegre reirá el último día.</a:t>
            </a:r>
          </a:p>
          <a:p>
            <a:pPr lvl="1"/>
            <a:r>
              <a:rPr lang="es-ES" sz="2400" i="1" dirty="0" smtClean="0">
                <a:solidFill>
                  <a:schemeClr val="accent4"/>
                </a:solidFill>
              </a:rPr>
              <a:t>Abre su boca con sabiduría, y una enseñanza de bondad tiene en su lengua. </a:t>
            </a:r>
          </a:p>
          <a:p>
            <a:pPr lvl="1"/>
            <a:r>
              <a:rPr lang="es-ES" sz="2400" i="1" dirty="0" smtClean="0">
                <a:solidFill>
                  <a:schemeClr val="accent4"/>
                </a:solidFill>
              </a:rPr>
              <a:t>Tiene previstas las necesidades de su casa, y no come el pan perezosamente.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3"/>
          <p:cNvSpPr>
            <a:spLocks noGrp="1"/>
          </p:cNvSpPr>
          <p:nvPr>
            <p:ph type="dt" sz="quarter" idx="10"/>
          </p:nvPr>
        </p:nvSpPr>
        <p:spPr/>
        <p:txBody>
          <a:bodyPr/>
          <a:lstStyle/>
          <a:p>
            <a:pPr>
              <a:defRPr/>
            </a:pPr>
            <a:r>
              <a:rPr lang="en-US"/>
              <a:t>5/3/16</a:t>
            </a:r>
          </a:p>
        </p:txBody>
      </p:sp>
      <p:pic>
        <p:nvPicPr>
          <p:cNvPr id="17411" name="Picture 1"/>
          <p:cNvPicPr>
            <a:picLocks noChangeAspect="1" noChangeArrowheads="1"/>
          </p:cNvPicPr>
          <p:nvPr/>
        </p:nvPicPr>
        <p:blipFill>
          <a:blip r:embed="rId3" cstate="print"/>
          <a:srcRect/>
          <a:stretch>
            <a:fillRect/>
          </a:stretch>
        </p:blipFill>
        <p:spPr bwMode="auto">
          <a:xfrm>
            <a:off x="539750" y="1989138"/>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8229600" cy="1143000"/>
          </a:xfrm>
        </p:spPr>
        <p:txBody>
          <a:bodyPr/>
          <a:lstStyle/>
          <a:p>
            <a:pPr algn="ctr" eaLnBrk="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smtClean="0"/>
              <a:t>JUDAISMO</a:t>
            </a:r>
            <a:endParaRPr lang="en-US" sz="4400" dirty="0" smtClean="0">
              <a:cs typeface="Tahoma" charset="0"/>
            </a:endParaRPr>
          </a:p>
        </p:txBody>
      </p:sp>
      <p:sp>
        <p:nvSpPr>
          <p:cNvPr id="17413" name="Text Box 3"/>
          <p:cNvSpPr txBox="1">
            <a:spLocks noChangeArrowheads="1"/>
          </p:cNvSpPr>
          <p:nvPr/>
        </p:nvSpPr>
        <p:spPr bwMode="auto">
          <a:xfrm>
            <a:off x="685800" y="1371600"/>
            <a:ext cx="7772400" cy="4876800"/>
          </a:xfrm>
          <a:prstGeom prst="rect">
            <a:avLst/>
          </a:prstGeom>
          <a:noFill/>
          <a:ln w="9525">
            <a:noFill/>
            <a:round/>
            <a:headEnd/>
            <a:tailEnd/>
          </a:ln>
        </p:spPr>
        <p:txBody>
          <a:bodyPr lIns="90000" tIns="45000" rIns="90000" bIns="45000"/>
          <a:lstStyle/>
          <a:p>
            <a:pPr lvl="1" algn="ctr">
              <a:buFont typeface="Arial" pitchFamily="34" charset="0"/>
              <a:buChar char="•"/>
            </a:pPr>
            <a:r>
              <a:rPr lang="en-US" sz="2400" b="1" i="1" dirty="0" smtClean="0">
                <a:solidFill>
                  <a:srgbClr val="C00000"/>
                </a:solidFill>
                <a:effectLst>
                  <a:outerShdw blurRad="38100" dist="38100" dir="2700000" algn="tl">
                    <a:srgbClr val="000000">
                      <a:alpha val="43137"/>
                    </a:srgbClr>
                  </a:outerShdw>
                </a:effectLst>
              </a:rPr>
              <a:t>ÉSHET </a:t>
            </a:r>
            <a:r>
              <a:rPr lang="en-US" sz="2400" b="1" i="1" dirty="0" smtClean="0">
                <a:solidFill>
                  <a:srgbClr val="C00000"/>
                </a:solidFill>
                <a:effectLst>
                  <a:outerShdw blurRad="38100" dist="38100" dir="2700000" algn="tl">
                    <a:srgbClr val="000000">
                      <a:alpha val="43137"/>
                    </a:srgbClr>
                  </a:outerShdw>
                </a:effectLst>
              </a:rPr>
              <a:t>JÁYIL</a:t>
            </a:r>
          </a:p>
          <a:p>
            <a:pPr lvl="3">
              <a:buFont typeface="Arial" pitchFamily="34" charset="0"/>
              <a:buChar char="•"/>
            </a:pPr>
            <a:endParaRPr lang="en-US" sz="2400" b="1" i="1" dirty="0" smtClean="0">
              <a:solidFill>
                <a:schemeClr val="accent4"/>
              </a:solidFill>
            </a:endParaRPr>
          </a:p>
          <a:p>
            <a:pPr lvl="1"/>
            <a:r>
              <a:rPr lang="es-ES" sz="2400" i="1" dirty="0" smtClean="0">
                <a:solidFill>
                  <a:schemeClr val="accent4"/>
                </a:solidFill>
              </a:rPr>
              <a:t>Sus </a:t>
            </a:r>
            <a:r>
              <a:rPr lang="es-ES" sz="2400" i="1" dirty="0" smtClean="0">
                <a:solidFill>
                  <a:schemeClr val="accent4"/>
                </a:solidFill>
              </a:rPr>
              <a:t>hijos se levantan y la elogian, su esposo, y la </a:t>
            </a:r>
            <a:r>
              <a:rPr lang="es-ES" sz="2400" i="1" dirty="0" smtClean="0">
                <a:solidFill>
                  <a:schemeClr val="accent4"/>
                </a:solidFill>
              </a:rPr>
              <a:t>alaba</a:t>
            </a:r>
          </a:p>
          <a:p>
            <a:pPr lvl="1"/>
            <a:r>
              <a:rPr lang="es-ES" sz="2400" i="1" dirty="0" smtClean="0">
                <a:solidFill>
                  <a:schemeClr val="accent4"/>
                </a:solidFill>
              </a:rPr>
              <a:t>Muchas hijas han alcanzado logros, mas tú a todas sobrepasaste. </a:t>
            </a:r>
          </a:p>
          <a:p>
            <a:pPr lvl="1"/>
            <a:r>
              <a:rPr lang="es-ES" sz="2400" i="1" dirty="0" smtClean="0">
                <a:solidFill>
                  <a:schemeClr val="accent4"/>
                </a:solidFill>
              </a:rPr>
              <a:t>Engañoso es el encanto, y vana la hermosura: la mujer temerosa de Dios es digna de elogios</a:t>
            </a:r>
          </a:p>
          <a:p>
            <a:pPr lvl="1"/>
            <a:r>
              <a:rPr lang="es-ES" sz="2400" i="1" dirty="0" smtClean="0">
                <a:solidFill>
                  <a:schemeClr val="accent4"/>
                </a:solidFill>
              </a:rPr>
              <a:t>Denle los frutos de su trabajo, y que sea alabada en los portones de las ciudades por sus obras</a:t>
            </a:r>
            <a:r>
              <a:rPr lang="es-ES" sz="2400" i="1" dirty="0" smtClean="0">
                <a:solidFill>
                  <a:schemeClr val="accent4"/>
                </a:solidFill>
              </a:rPr>
              <a:t>.</a:t>
            </a:r>
          </a:p>
          <a:p>
            <a:pPr lvl="1"/>
            <a:endParaRPr lang="es-ES" sz="2400" i="1" dirty="0" smtClean="0">
              <a:solidFill>
                <a:schemeClr val="accent4"/>
              </a:solidFill>
            </a:endParaRPr>
          </a:p>
          <a:p>
            <a:pPr lvl="1" algn="ctr"/>
            <a:r>
              <a:rPr lang="es-ES" sz="2000" i="1" dirty="0" smtClean="0">
                <a:solidFill>
                  <a:schemeClr val="accent4"/>
                </a:solidFill>
              </a:rPr>
              <a:t>En este momento se aplaude en homenaje al Shabat y a la Mujer</a:t>
            </a:r>
            <a:endParaRPr lang="es-ES" sz="2000" i="1" dirty="0" smtClean="0">
              <a:solidFill>
                <a:schemeClr val="accent4"/>
              </a:solidFill>
            </a:endParaRPr>
          </a:p>
          <a:p>
            <a:pPr lvl="1"/>
            <a:endParaRPr lang="es-ES" sz="2400" i="1" dirty="0" smtClean="0">
              <a:solidFill>
                <a:schemeClr val="accent4"/>
              </a:solidFill>
            </a:endParaRPr>
          </a:p>
          <a:p>
            <a:pPr lvl="2"/>
            <a:r>
              <a:rPr lang="es-ES" sz="2400" b="1" i="1" dirty="0" smtClean="0">
                <a:solidFill>
                  <a:schemeClr val="accent4"/>
                </a:solidFill>
              </a:rPr>
              <a:t> </a:t>
            </a:r>
            <a:endParaRPr lang="es-ES" sz="2400" i="1" dirty="0" smtClean="0">
              <a:solidFill>
                <a:schemeClr val="accent4"/>
              </a:solidFill>
            </a:endParaRPr>
          </a:p>
          <a:p>
            <a:pPr lvl="1"/>
            <a:endParaRPr lang="es-ES" sz="2400" dirty="0">
              <a:solidFill>
                <a:schemeClr val="accent4"/>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3"/>
          <p:cNvSpPr>
            <a:spLocks noGrp="1"/>
          </p:cNvSpPr>
          <p:nvPr>
            <p:ph type="dt" sz="quarter" idx="10"/>
          </p:nvPr>
        </p:nvSpPr>
        <p:spPr/>
        <p:txBody>
          <a:bodyPr/>
          <a:lstStyle/>
          <a:p>
            <a:pPr>
              <a:defRPr/>
            </a:pPr>
            <a:r>
              <a:rPr lang="en-US"/>
              <a:t>5/3/16</a:t>
            </a:r>
          </a:p>
        </p:txBody>
      </p:sp>
      <p:pic>
        <p:nvPicPr>
          <p:cNvPr id="17411" name="Picture 1"/>
          <p:cNvPicPr>
            <a:picLocks noChangeAspect="1" noChangeArrowheads="1"/>
          </p:cNvPicPr>
          <p:nvPr/>
        </p:nvPicPr>
        <p:blipFill>
          <a:blip r:embed="rId3" cstate="print"/>
          <a:srcRect/>
          <a:stretch>
            <a:fillRect/>
          </a:stretch>
        </p:blipFill>
        <p:spPr bwMode="auto">
          <a:xfrm>
            <a:off x="539750" y="1989138"/>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8229600" cy="1143000"/>
          </a:xfrm>
        </p:spPr>
        <p:txBody>
          <a:bodyPr/>
          <a:lstStyle/>
          <a:p>
            <a:pPr algn="ctr" eaLnBrk="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smtClean="0"/>
              <a:t>JUDAISMO</a:t>
            </a:r>
            <a:endParaRPr lang="en-US" sz="4400" dirty="0" smtClean="0">
              <a:cs typeface="Tahoma" charset="0"/>
            </a:endParaRPr>
          </a:p>
        </p:txBody>
      </p:sp>
      <p:sp>
        <p:nvSpPr>
          <p:cNvPr id="17413" name="Text Box 3"/>
          <p:cNvSpPr txBox="1">
            <a:spLocks noChangeArrowheads="1"/>
          </p:cNvSpPr>
          <p:nvPr/>
        </p:nvSpPr>
        <p:spPr bwMode="auto">
          <a:xfrm>
            <a:off x="685800" y="1371600"/>
            <a:ext cx="8001000" cy="4876800"/>
          </a:xfrm>
          <a:prstGeom prst="rect">
            <a:avLst/>
          </a:prstGeom>
          <a:noFill/>
          <a:ln w="9525">
            <a:noFill/>
            <a:round/>
            <a:headEnd/>
            <a:tailEnd/>
          </a:ln>
        </p:spPr>
        <p:txBody>
          <a:bodyPr lIns="90000" tIns="45000" rIns="90000" bIns="45000"/>
          <a:lstStyle/>
          <a:p>
            <a:pPr algn="ctr"/>
            <a:r>
              <a:rPr lang="es-ES" sz="2400" b="1" i="1" dirty="0" err="1" smtClean="0">
                <a:solidFill>
                  <a:srgbClr val="C00000"/>
                </a:solidFill>
                <a:effectLst>
                  <a:outerShdw blurRad="38100" dist="38100" dir="2700000" algn="tl">
                    <a:srgbClr val="000000">
                      <a:alpha val="43137"/>
                    </a:srgbClr>
                  </a:outerShdw>
                </a:effectLst>
              </a:rPr>
              <a:t>Atkinu</a:t>
            </a:r>
            <a:r>
              <a:rPr lang="es-ES" sz="2400" b="1" i="1" dirty="0" smtClean="0">
                <a:solidFill>
                  <a:srgbClr val="C00000"/>
                </a:solidFill>
                <a:effectLst>
                  <a:outerShdw blurRad="38100" dist="38100" dir="2700000" algn="tl">
                    <a:srgbClr val="000000">
                      <a:alpha val="43137"/>
                    </a:srgbClr>
                  </a:outerShdw>
                </a:effectLst>
              </a:rPr>
              <a:t>.</a:t>
            </a:r>
            <a:r>
              <a:rPr lang="es-ES" sz="2400" i="1" dirty="0" smtClean="0">
                <a:solidFill>
                  <a:srgbClr val="C00000"/>
                </a:solidFill>
                <a:effectLst>
                  <a:outerShdw blurRad="38100" dist="38100" dir="2700000" algn="tl">
                    <a:srgbClr val="000000">
                      <a:alpha val="43137"/>
                    </a:srgbClr>
                  </a:outerShdw>
                </a:effectLst>
              </a:rPr>
              <a:t> </a:t>
            </a:r>
            <a:endParaRPr lang="es-ES" sz="2400" i="1" dirty="0" smtClean="0">
              <a:solidFill>
                <a:srgbClr val="C00000"/>
              </a:solidFill>
              <a:effectLst>
                <a:outerShdw blurRad="38100" dist="38100" dir="2700000" algn="tl">
                  <a:srgbClr val="000000">
                    <a:alpha val="43137"/>
                  </a:srgbClr>
                </a:outerShdw>
              </a:effectLst>
            </a:endParaRPr>
          </a:p>
          <a:p>
            <a:endParaRPr lang="es-ES" sz="2400" i="1" dirty="0" smtClean="0">
              <a:solidFill>
                <a:schemeClr val="accent4"/>
              </a:solidFill>
            </a:endParaRPr>
          </a:p>
          <a:p>
            <a:r>
              <a:rPr lang="es-ES" sz="2400" b="1" i="1" dirty="0" smtClean="0">
                <a:solidFill>
                  <a:schemeClr val="accent4"/>
                </a:solidFill>
              </a:rPr>
              <a:t>Prepararé</a:t>
            </a:r>
            <a:r>
              <a:rPr lang="es-ES" sz="2400" i="1" dirty="0" smtClean="0">
                <a:solidFill>
                  <a:schemeClr val="accent4"/>
                </a:solidFill>
              </a:rPr>
              <a:t> el banquete de la fidelidad perfecta, el gozo del santo Rey. Prepararé el banquete del Rey. Este es el banquete de las Manzanas Sagradas. (Y la Presencia Divina Reducida y el Santo Antiguo vienen para tomar parte en él</a:t>
            </a:r>
            <a:r>
              <a:rPr lang="es-ES" sz="2400" i="1" dirty="0" smtClean="0">
                <a:solidFill>
                  <a:schemeClr val="accent4"/>
                </a:solidFill>
              </a:rPr>
              <a:t>).</a:t>
            </a:r>
          </a:p>
          <a:p>
            <a:endParaRPr lang="es-ES" sz="2400" i="1" dirty="0" smtClean="0">
              <a:solidFill>
                <a:schemeClr val="accent4"/>
              </a:solidFill>
            </a:endParaRPr>
          </a:p>
          <a:p>
            <a:pPr algn="ctr"/>
            <a:r>
              <a:rPr lang="es-ES" sz="2400" b="1" i="1" dirty="0" err="1" smtClean="0">
                <a:solidFill>
                  <a:srgbClr val="C00000"/>
                </a:solidFill>
                <a:effectLst>
                  <a:outerShdw blurRad="38100" dist="38100" dir="2700000" algn="tl">
                    <a:srgbClr val="000000">
                      <a:alpha val="43137"/>
                    </a:srgbClr>
                  </a:outerShdw>
                </a:effectLst>
              </a:rPr>
              <a:t>Ahalelá</a:t>
            </a:r>
            <a:r>
              <a:rPr lang="es-ES" sz="2400" b="1" i="1" dirty="0" smtClean="0">
                <a:solidFill>
                  <a:srgbClr val="C00000"/>
                </a:solidFill>
                <a:effectLst>
                  <a:outerShdw blurRad="38100" dist="38100" dir="2700000" algn="tl">
                    <a:srgbClr val="000000">
                      <a:alpha val="43137"/>
                    </a:srgbClr>
                  </a:outerShdw>
                </a:effectLst>
              </a:rPr>
              <a:t>.</a:t>
            </a:r>
            <a:r>
              <a:rPr lang="es-ES" sz="2400" i="1" dirty="0" smtClean="0">
                <a:solidFill>
                  <a:srgbClr val="C00000"/>
                </a:solidFill>
                <a:effectLst>
                  <a:outerShdw blurRad="38100" dist="38100" dir="2700000" algn="tl">
                    <a:srgbClr val="000000">
                      <a:alpha val="43137"/>
                    </a:srgbClr>
                  </a:outerShdw>
                </a:effectLst>
              </a:rPr>
              <a:t> </a:t>
            </a:r>
            <a:endParaRPr lang="es-ES" sz="2400" i="1" dirty="0" smtClean="0">
              <a:solidFill>
                <a:srgbClr val="C00000"/>
              </a:solidFill>
              <a:effectLst>
                <a:outerShdw blurRad="38100" dist="38100" dir="2700000" algn="tl">
                  <a:srgbClr val="000000">
                    <a:alpha val="43137"/>
                  </a:srgbClr>
                </a:outerShdw>
              </a:effectLst>
            </a:endParaRPr>
          </a:p>
          <a:p>
            <a:endParaRPr lang="es-ES" sz="2400" i="1" dirty="0" smtClean="0">
              <a:solidFill>
                <a:schemeClr val="accent4"/>
              </a:solidFill>
            </a:endParaRPr>
          </a:p>
          <a:p>
            <a:r>
              <a:rPr lang="es-ES" sz="2400" b="1" i="1" dirty="0" smtClean="0">
                <a:solidFill>
                  <a:schemeClr val="accent4"/>
                </a:solidFill>
              </a:rPr>
              <a:t>Alabaré</a:t>
            </a:r>
            <a:r>
              <a:rPr lang="es-ES" sz="2400" i="1" dirty="0" smtClean="0">
                <a:solidFill>
                  <a:schemeClr val="accent4"/>
                </a:solidFill>
              </a:rPr>
              <a:t> el Nombre de Dios con canto, y lo engrandeceré con agradecimiento. El Eterno es mi fortaleza y mi escudo; en El confiará mi corazón, y se me ayudará. Mi corazón se gozará, y con mi canto le agradeceré.</a:t>
            </a:r>
            <a:endParaRPr lang="es-ES" sz="2400" i="1" dirty="0">
              <a:solidFill>
                <a:schemeClr val="accent4"/>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3"/>
          <p:cNvSpPr>
            <a:spLocks noGrp="1"/>
          </p:cNvSpPr>
          <p:nvPr>
            <p:ph type="dt" sz="quarter" idx="10"/>
          </p:nvPr>
        </p:nvSpPr>
        <p:spPr/>
        <p:txBody>
          <a:bodyPr/>
          <a:lstStyle/>
          <a:p>
            <a:pPr>
              <a:defRPr/>
            </a:pPr>
            <a:endParaRPr lang="en-US" dirty="0"/>
          </a:p>
        </p:txBody>
      </p:sp>
      <p:pic>
        <p:nvPicPr>
          <p:cNvPr id="17411" name="Picture 1"/>
          <p:cNvPicPr>
            <a:picLocks noChangeAspect="1" noChangeArrowheads="1"/>
          </p:cNvPicPr>
          <p:nvPr/>
        </p:nvPicPr>
        <p:blipFill>
          <a:blip r:embed="rId3" cstate="print"/>
          <a:srcRect/>
          <a:stretch>
            <a:fillRect/>
          </a:stretch>
        </p:blipFill>
        <p:spPr bwMode="auto">
          <a:xfrm>
            <a:off x="539750" y="1989138"/>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8229600" cy="1143000"/>
          </a:xfrm>
        </p:spPr>
        <p:txBody>
          <a:bodyPr/>
          <a:lstStyle/>
          <a:p>
            <a:pPr algn="ctr" eaLnBrk="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smtClean="0"/>
              <a:t>JUDAISMO</a:t>
            </a:r>
            <a:endParaRPr lang="en-US" sz="4400" dirty="0" smtClean="0">
              <a:cs typeface="Tahoma" charset="0"/>
            </a:endParaRPr>
          </a:p>
        </p:txBody>
      </p:sp>
      <p:sp>
        <p:nvSpPr>
          <p:cNvPr id="17413" name="Text Box 3"/>
          <p:cNvSpPr txBox="1">
            <a:spLocks noChangeArrowheads="1"/>
          </p:cNvSpPr>
          <p:nvPr/>
        </p:nvSpPr>
        <p:spPr bwMode="auto">
          <a:xfrm>
            <a:off x="685800" y="1371600"/>
            <a:ext cx="8001000" cy="4876800"/>
          </a:xfrm>
          <a:prstGeom prst="rect">
            <a:avLst/>
          </a:prstGeom>
          <a:noFill/>
          <a:ln w="9525">
            <a:noFill/>
            <a:round/>
            <a:headEnd/>
            <a:tailEnd/>
          </a:ln>
        </p:spPr>
        <p:txBody>
          <a:bodyPr lIns="90000" tIns="45000" rIns="90000" bIns="45000"/>
          <a:lstStyle/>
          <a:p>
            <a:pPr algn="ctr"/>
            <a:r>
              <a:rPr lang="en-US" sz="2400" b="1" i="1" dirty="0" smtClean="0">
                <a:solidFill>
                  <a:srgbClr val="C00000"/>
                </a:solidFill>
                <a:effectLst>
                  <a:outerShdw blurRad="38100" dist="38100" dir="2700000" algn="tl">
                    <a:srgbClr val="000000">
                      <a:alpha val="43137"/>
                    </a:srgbClr>
                  </a:outerShdw>
                </a:effectLst>
              </a:rPr>
              <a:t>KIDUSH</a:t>
            </a:r>
            <a:r>
              <a:rPr lang="en-US" sz="2400" i="1" dirty="0" smtClean="0">
                <a:solidFill>
                  <a:srgbClr val="C00000"/>
                </a:solidFill>
                <a:effectLst>
                  <a:outerShdw blurRad="38100" dist="38100" dir="2700000" algn="tl">
                    <a:srgbClr val="000000">
                      <a:alpha val="43137"/>
                    </a:srgbClr>
                  </a:outerShdw>
                </a:effectLst>
              </a:rPr>
              <a:t> </a:t>
            </a:r>
            <a:endParaRPr lang="en-US" sz="2400" i="1" dirty="0" smtClean="0">
              <a:solidFill>
                <a:srgbClr val="C00000"/>
              </a:solidFill>
              <a:effectLst>
                <a:outerShdw blurRad="38100" dist="38100" dir="2700000" algn="tl">
                  <a:srgbClr val="000000">
                    <a:alpha val="43137"/>
                  </a:srgbClr>
                </a:outerShdw>
              </a:effectLst>
            </a:endParaRPr>
          </a:p>
          <a:p>
            <a:r>
              <a:rPr lang="es-ES" sz="2000" i="1" dirty="0" smtClean="0">
                <a:solidFill>
                  <a:schemeClr val="accent4"/>
                </a:solidFill>
              </a:rPr>
              <a:t>El padre o quien lidera llena </a:t>
            </a:r>
            <a:r>
              <a:rPr lang="es-ES" sz="2000" i="1" dirty="0" smtClean="0">
                <a:solidFill>
                  <a:schemeClr val="accent4"/>
                </a:solidFill>
              </a:rPr>
              <a:t>la copa de vino o jugo de uvas hasta el borde y se </a:t>
            </a:r>
            <a:r>
              <a:rPr lang="es-ES" sz="2000" i="1" dirty="0" smtClean="0">
                <a:solidFill>
                  <a:schemeClr val="accent4"/>
                </a:solidFill>
              </a:rPr>
              <a:t>agarra cubriéndola </a:t>
            </a:r>
            <a:r>
              <a:rPr lang="es-ES" sz="2000" i="1" dirty="0" smtClean="0">
                <a:solidFill>
                  <a:schemeClr val="accent4"/>
                </a:solidFill>
              </a:rPr>
              <a:t>con todos los dedos de las </a:t>
            </a:r>
            <a:r>
              <a:rPr lang="es-ES" sz="2000" i="1" dirty="0" smtClean="0">
                <a:solidFill>
                  <a:schemeClr val="accent4"/>
                </a:solidFill>
              </a:rPr>
              <a:t>manos</a:t>
            </a:r>
          </a:p>
          <a:p>
            <a:endParaRPr lang="es-ES" sz="2400" i="1" dirty="0" smtClean="0">
              <a:solidFill>
                <a:schemeClr val="accent4"/>
              </a:solidFill>
            </a:endParaRPr>
          </a:p>
          <a:p>
            <a:r>
              <a:rPr lang="es-ES" sz="2400" b="1" i="1" dirty="0" smtClean="0">
                <a:solidFill>
                  <a:schemeClr val="accent4"/>
                </a:solidFill>
              </a:rPr>
              <a:t>El sexto día</a:t>
            </a:r>
            <a:r>
              <a:rPr lang="es-ES" sz="2400" i="1" dirty="0" smtClean="0">
                <a:solidFill>
                  <a:schemeClr val="accent4"/>
                </a:solidFill>
              </a:rPr>
              <a:t>. fueron completados los cielos y la tierra, y todo su contenido. Dios completó en el séptimo día Su labor que había hecho, y cesó en el séptimo día de toda Su labor que había hecho. Dios bendijo el séptimo día y lo santificó, porque en él cesó de toda Su labor que Dios había creado para hacer</a:t>
            </a:r>
            <a:r>
              <a:rPr lang="es-ES" sz="2400" i="1" dirty="0" smtClean="0"/>
              <a:t>.</a:t>
            </a:r>
          </a:p>
          <a:p>
            <a:pPr algn="ctr"/>
            <a:r>
              <a:rPr lang="es-ES" sz="2400" b="1" i="1" dirty="0" err="1" smtClean="0">
                <a:solidFill>
                  <a:schemeClr val="accent4"/>
                </a:solidFill>
              </a:rPr>
              <a:t>Sabrí</a:t>
            </a:r>
            <a:r>
              <a:rPr lang="es-ES" sz="2400" b="1" i="1" dirty="0" smtClean="0">
                <a:solidFill>
                  <a:schemeClr val="accent4"/>
                </a:solidFill>
              </a:rPr>
              <a:t>.</a:t>
            </a:r>
            <a:r>
              <a:rPr lang="es-ES" sz="2400" i="1" dirty="0" smtClean="0">
                <a:solidFill>
                  <a:schemeClr val="accent4"/>
                </a:solidFill>
              </a:rPr>
              <a:t> </a:t>
            </a:r>
          </a:p>
          <a:p>
            <a:r>
              <a:rPr lang="es-ES" sz="2400" i="1" dirty="0" smtClean="0">
                <a:solidFill>
                  <a:schemeClr val="accent4"/>
                </a:solidFill>
              </a:rPr>
              <a:t>Con su permiso, señores</a:t>
            </a:r>
            <a:r>
              <a:rPr lang="es-ES" sz="2400" i="1" dirty="0" smtClean="0">
                <a:solidFill>
                  <a:schemeClr val="accent4"/>
                </a:solidFill>
              </a:rPr>
              <a:t>.</a:t>
            </a:r>
          </a:p>
          <a:p>
            <a:r>
              <a:rPr lang="es-ES" sz="2400" i="1" dirty="0" smtClean="0">
                <a:solidFill>
                  <a:schemeClr val="accent4"/>
                </a:solidFill>
              </a:rPr>
              <a:t>(Presentes responden) </a:t>
            </a:r>
            <a:r>
              <a:rPr lang="es-ES" sz="2400" i="1" dirty="0" err="1" smtClean="0">
                <a:solidFill>
                  <a:schemeClr val="accent4"/>
                </a:solidFill>
              </a:rPr>
              <a:t>Lejayim</a:t>
            </a:r>
            <a:r>
              <a:rPr lang="es-ES" sz="2400" i="1" dirty="0" smtClean="0">
                <a:solidFill>
                  <a:schemeClr val="accent4"/>
                </a:solidFill>
              </a:rPr>
              <a:t> !A la vida! </a:t>
            </a:r>
            <a:r>
              <a:rPr lang="es-ES" sz="2000" i="1" dirty="0" smtClean="0">
                <a:solidFill>
                  <a:schemeClr val="accent4"/>
                </a:solidFill>
              </a:rPr>
              <a:t>(Todavía no se toma el vino hasta finalizar la </a:t>
            </a:r>
            <a:r>
              <a:rPr lang="es-ES" sz="2000" i="1" dirty="0" err="1" smtClean="0">
                <a:solidFill>
                  <a:schemeClr val="accent4"/>
                </a:solidFill>
              </a:rPr>
              <a:t>brajá</a:t>
            </a:r>
            <a:r>
              <a:rPr lang="es-ES" sz="2000" i="1" dirty="0" smtClean="0">
                <a:solidFill>
                  <a:schemeClr val="accent4"/>
                </a:solidFill>
              </a:rPr>
              <a:t>)</a:t>
            </a:r>
            <a:endParaRPr lang="es-ES" sz="2400" i="1" dirty="0" smtClean="0">
              <a:solidFill>
                <a:schemeClr val="accent4"/>
              </a:solidFill>
            </a:endParaRPr>
          </a:p>
          <a:p>
            <a:endParaRPr lang="es-ES" sz="2400" i="1" dirty="0" smtClean="0">
              <a:solidFill>
                <a:schemeClr val="accent4"/>
              </a:solidFill>
            </a:endParaRPr>
          </a:p>
          <a:p>
            <a:endParaRPr lang="es-ES" sz="2400" i="1" dirty="0">
              <a:solidFill>
                <a:schemeClr val="accent4"/>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3"/>
          <p:cNvSpPr>
            <a:spLocks noGrp="1"/>
          </p:cNvSpPr>
          <p:nvPr>
            <p:ph type="dt" sz="quarter" idx="10"/>
          </p:nvPr>
        </p:nvSpPr>
        <p:spPr/>
        <p:txBody>
          <a:bodyPr/>
          <a:lstStyle/>
          <a:p>
            <a:pPr>
              <a:defRPr/>
            </a:pPr>
            <a:endParaRPr lang="en-US" dirty="0"/>
          </a:p>
        </p:txBody>
      </p:sp>
      <p:pic>
        <p:nvPicPr>
          <p:cNvPr id="17411" name="Picture 1"/>
          <p:cNvPicPr>
            <a:picLocks noChangeAspect="1" noChangeArrowheads="1"/>
          </p:cNvPicPr>
          <p:nvPr/>
        </p:nvPicPr>
        <p:blipFill>
          <a:blip r:embed="rId3" cstate="print"/>
          <a:srcRect/>
          <a:stretch>
            <a:fillRect/>
          </a:stretch>
        </p:blipFill>
        <p:spPr bwMode="auto">
          <a:xfrm>
            <a:off x="539750" y="1989138"/>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8229600" cy="1143000"/>
          </a:xfrm>
        </p:spPr>
        <p:txBody>
          <a:bodyPr/>
          <a:lstStyle/>
          <a:p>
            <a:pPr algn="ctr" eaLnBrk="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smtClean="0"/>
              <a:t>JUDAISMO</a:t>
            </a:r>
            <a:endParaRPr lang="en-US" sz="4400" dirty="0" smtClean="0">
              <a:cs typeface="Tahoma" charset="0"/>
            </a:endParaRPr>
          </a:p>
        </p:txBody>
      </p:sp>
      <p:sp>
        <p:nvSpPr>
          <p:cNvPr id="17413" name="Text Box 3"/>
          <p:cNvSpPr txBox="1">
            <a:spLocks noChangeArrowheads="1"/>
          </p:cNvSpPr>
          <p:nvPr/>
        </p:nvSpPr>
        <p:spPr bwMode="auto">
          <a:xfrm>
            <a:off x="685800" y="1371600"/>
            <a:ext cx="8001000" cy="4876800"/>
          </a:xfrm>
          <a:prstGeom prst="rect">
            <a:avLst/>
          </a:prstGeom>
          <a:noFill/>
          <a:ln w="9525">
            <a:noFill/>
            <a:round/>
            <a:headEnd/>
            <a:tailEnd/>
          </a:ln>
        </p:spPr>
        <p:txBody>
          <a:bodyPr lIns="90000" tIns="45000" rIns="90000" bIns="45000"/>
          <a:lstStyle/>
          <a:p>
            <a:pPr algn="ctr"/>
            <a:r>
              <a:rPr lang="es-ES" sz="2400" b="1" i="1" dirty="0" err="1" smtClean="0">
                <a:solidFill>
                  <a:schemeClr val="accent4"/>
                </a:solidFill>
              </a:rPr>
              <a:t>Baruj</a:t>
            </a:r>
            <a:r>
              <a:rPr lang="es-ES" sz="2400" b="1" i="1" dirty="0" smtClean="0">
                <a:solidFill>
                  <a:schemeClr val="accent4"/>
                </a:solidFill>
              </a:rPr>
              <a:t>.</a:t>
            </a:r>
            <a:r>
              <a:rPr lang="es-ES" sz="2400" i="1" dirty="0" smtClean="0">
                <a:solidFill>
                  <a:schemeClr val="accent4"/>
                </a:solidFill>
              </a:rPr>
              <a:t> </a:t>
            </a:r>
          </a:p>
          <a:p>
            <a:r>
              <a:rPr lang="es-ES" sz="2400" i="1" dirty="0" smtClean="0">
                <a:solidFill>
                  <a:schemeClr val="accent4"/>
                </a:solidFill>
              </a:rPr>
              <a:t>Bendito eres Tú, Adonay, Dios nuestro, Soberano del universo, Creador del fruto de la vid.</a:t>
            </a:r>
          </a:p>
          <a:p>
            <a:pPr algn="ctr"/>
            <a:r>
              <a:rPr lang="es-ES" sz="2400" b="1" i="1" dirty="0" err="1" smtClean="0">
                <a:solidFill>
                  <a:schemeClr val="accent4"/>
                </a:solidFill>
              </a:rPr>
              <a:t>Baruj</a:t>
            </a:r>
            <a:r>
              <a:rPr lang="es-ES" sz="2400" i="1" dirty="0" smtClean="0">
                <a:solidFill>
                  <a:schemeClr val="accent4"/>
                </a:solidFill>
              </a:rPr>
              <a:t>. </a:t>
            </a:r>
          </a:p>
          <a:p>
            <a:r>
              <a:rPr lang="es-ES" sz="2400" i="1" dirty="0" smtClean="0">
                <a:solidFill>
                  <a:schemeClr val="accent4"/>
                </a:solidFill>
              </a:rPr>
              <a:t>Bendito eres Tú, Eterno, Dios nuestro, Soberano del universo, que nos ha santificado con Sus mandamientos y </a:t>
            </a:r>
            <a:r>
              <a:rPr lang="es-ES" sz="2400" i="1" dirty="0" smtClean="0">
                <a:solidFill>
                  <a:schemeClr val="accent4"/>
                </a:solidFill>
              </a:rPr>
              <a:t>se ha </a:t>
            </a:r>
            <a:r>
              <a:rPr lang="es-ES" sz="2400" i="1" dirty="0" smtClean="0">
                <a:solidFill>
                  <a:schemeClr val="accent4"/>
                </a:solidFill>
              </a:rPr>
              <a:t>complacido en nosotros, y nos ha hecho heredar con amor y beneplácito Su Shabat santo, en remembranza de la obra de la Creación, el principio de las convocaciones de santidad, remembranza de la salida de Mitzráyim. Y Tu santo Shabat nos has hecho heredar con amor y beneplácito. Bendito eres Tú, Eterno, que santifica el Shabat.</a:t>
            </a:r>
          </a:p>
          <a:p>
            <a:pPr algn="ctr"/>
            <a:r>
              <a:rPr lang="es-ES" sz="2400" i="1" dirty="0" smtClean="0">
                <a:solidFill>
                  <a:schemeClr val="accent4"/>
                </a:solidFill>
              </a:rPr>
              <a:t> </a:t>
            </a:r>
            <a:r>
              <a:rPr lang="es-ES" i="1" dirty="0" smtClean="0">
                <a:solidFill>
                  <a:schemeClr val="accent4"/>
                </a:solidFill>
              </a:rPr>
              <a:t>(Ahora se procede a beber el vino y se reparte de la copa de quien lidera (el esposo o quien dirija) a cada uno de los invitados a la mesa)</a:t>
            </a:r>
            <a:endParaRPr lang="es-ES" sz="2400" i="1" dirty="0" smtClean="0">
              <a:solidFill>
                <a:schemeClr val="accent4"/>
              </a:solidFill>
            </a:endParaRPr>
          </a:p>
          <a:p>
            <a:endParaRPr lang="es-ES" sz="2400" i="1" dirty="0" smtClean="0">
              <a:solidFill>
                <a:schemeClr val="accent4"/>
              </a:solidFill>
            </a:endParaRPr>
          </a:p>
          <a:p>
            <a:endParaRPr lang="es-ES" sz="2400" i="1" dirty="0">
              <a:solidFill>
                <a:schemeClr val="accent4"/>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3"/>
          <p:cNvSpPr>
            <a:spLocks noGrp="1"/>
          </p:cNvSpPr>
          <p:nvPr>
            <p:ph type="dt" sz="quarter" idx="10"/>
          </p:nvPr>
        </p:nvSpPr>
        <p:spPr/>
        <p:txBody>
          <a:bodyPr/>
          <a:lstStyle/>
          <a:p>
            <a:pPr>
              <a:defRPr/>
            </a:pPr>
            <a:endParaRPr lang="en-US" dirty="0"/>
          </a:p>
        </p:txBody>
      </p:sp>
      <p:pic>
        <p:nvPicPr>
          <p:cNvPr id="17411" name="Picture 1"/>
          <p:cNvPicPr>
            <a:picLocks noChangeAspect="1" noChangeArrowheads="1"/>
          </p:cNvPicPr>
          <p:nvPr/>
        </p:nvPicPr>
        <p:blipFill>
          <a:blip r:embed="rId3" cstate="print"/>
          <a:srcRect/>
          <a:stretch>
            <a:fillRect/>
          </a:stretch>
        </p:blipFill>
        <p:spPr bwMode="auto">
          <a:xfrm>
            <a:off x="539750" y="1989138"/>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8229600" cy="1143000"/>
          </a:xfrm>
        </p:spPr>
        <p:txBody>
          <a:bodyPr/>
          <a:lstStyle/>
          <a:p>
            <a:pPr algn="ctr" eaLnBrk="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smtClean="0"/>
              <a:t>JUDAISMO</a:t>
            </a:r>
            <a:endParaRPr lang="en-US" sz="4400" dirty="0" smtClean="0">
              <a:cs typeface="Tahoma" charset="0"/>
            </a:endParaRPr>
          </a:p>
        </p:txBody>
      </p:sp>
      <p:sp>
        <p:nvSpPr>
          <p:cNvPr id="17413" name="Text Box 3"/>
          <p:cNvSpPr txBox="1">
            <a:spLocks noChangeArrowheads="1"/>
          </p:cNvSpPr>
          <p:nvPr/>
        </p:nvSpPr>
        <p:spPr bwMode="auto">
          <a:xfrm>
            <a:off x="685800" y="1371600"/>
            <a:ext cx="8001000" cy="4876800"/>
          </a:xfrm>
          <a:prstGeom prst="rect">
            <a:avLst/>
          </a:prstGeom>
          <a:noFill/>
          <a:ln w="9525">
            <a:noFill/>
            <a:round/>
            <a:headEnd/>
            <a:tailEnd/>
          </a:ln>
        </p:spPr>
        <p:txBody>
          <a:bodyPr lIns="90000" tIns="45000" rIns="90000" bIns="45000"/>
          <a:lstStyle/>
          <a:p>
            <a:pPr algn="ctr"/>
            <a:r>
              <a:rPr lang="es-ES" sz="2400" b="1" i="1" dirty="0" smtClean="0">
                <a:solidFill>
                  <a:srgbClr val="C00000"/>
                </a:solidFill>
                <a:effectLst>
                  <a:outerShdw blurRad="38100" dist="38100" dir="2700000" algn="tl">
                    <a:srgbClr val="000000">
                      <a:alpha val="43137"/>
                    </a:srgbClr>
                  </a:outerShdw>
                </a:effectLst>
              </a:rPr>
              <a:t>BRAJA HABENEIM</a:t>
            </a:r>
            <a:r>
              <a:rPr lang="es-ES" sz="2400" i="1" dirty="0" smtClean="0">
                <a:solidFill>
                  <a:srgbClr val="C00000"/>
                </a:solidFill>
                <a:effectLst>
                  <a:outerShdw blurRad="38100" dist="38100" dir="2700000" algn="tl">
                    <a:srgbClr val="000000">
                      <a:alpha val="43137"/>
                    </a:srgbClr>
                  </a:outerShdw>
                </a:effectLst>
              </a:rPr>
              <a:t> -</a:t>
            </a:r>
            <a:r>
              <a:rPr lang="es-ES" sz="2400" b="1" i="1" dirty="0" smtClean="0">
                <a:solidFill>
                  <a:srgbClr val="C00000"/>
                </a:solidFill>
                <a:effectLst>
                  <a:outerShdw blurRad="38100" dist="38100" dir="2700000" algn="tl">
                    <a:srgbClr val="000000">
                      <a:alpha val="43137"/>
                    </a:srgbClr>
                  </a:outerShdw>
                </a:effectLst>
              </a:rPr>
              <a:t>Bendición a los hijos.</a:t>
            </a:r>
            <a:r>
              <a:rPr lang="es-ES" sz="2400" i="1" dirty="0" smtClean="0">
                <a:solidFill>
                  <a:srgbClr val="C00000"/>
                </a:solidFill>
                <a:effectLst>
                  <a:outerShdw blurRad="38100" dist="38100" dir="2700000" algn="tl">
                    <a:srgbClr val="000000">
                      <a:alpha val="43137"/>
                    </a:srgbClr>
                  </a:outerShdw>
                </a:effectLst>
              </a:rPr>
              <a:t> </a:t>
            </a:r>
            <a:endParaRPr lang="es-ES" sz="2400" i="1" dirty="0" smtClean="0">
              <a:solidFill>
                <a:srgbClr val="C00000"/>
              </a:solidFill>
              <a:effectLst>
                <a:outerShdw blurRad="38100" dist="38100" dir="2700000" algn="tl">
                  <a:srgbClr val="000000">
                    <a:alpha val="43137"/>
                  </a:srgbClr>
                </a:outerShdw>
              </a:effectLst>
            </a:endParaRPr>
          </a:p>
          <a:p>
            <a:r>
              <a:rPr lang="es-ES" sz="2400" i="1" dirty="0" smtClean="0">
                <a:solidFill>
                  <a:schemeClr val="accent4"/>
                </a:solidFill>
              </a:rPr>
              <a:t>El </a:t>
            </a:r>
            <a:r>
              <a:rPr lang="es-ES" sz="2400" i="1" dirty="0" smtClean="0">
                <a:solidFill>
                  <a:schemeClr val="accent4"/>
                </a:solidFill>
              </a:rPr>
              <a:t>esposo bendice primeramente a su esposa y luego a sus hijos, distinguiendo la bendición femenina de la masculina. Se colocan las manos sobre la cabeza de quien se va a bendecir.</a:t>
            </a:r>
          </a:p>
          <a:p>
            <a:r>
              <a:rPr lang="es-ES" sz="2400" i="1" dirty="0" smtClean="0">
                <a:solidFill>
                  <a:schemeClr val="accent4"/>
                </a:solidFill>
              </a:rPr>
              <a:t> </a:t>
            </a:r>
          </a:p>
          <a:p>
            <a:pPr algn="ctr"/>
            <a:r>
              <a:rPr lang="es-ES" sz="2400" i="1" dirty="0" smtClean="0">
                <a:solidFill>
                  <a:schemeClr val="accent4"/>
                </a:solidFill>
              </a:rPr>
              <a:t>(A la mujer) </a:t>
            </a:r>
            <a:r>
              <a:rPr lang="es-ES" sz="2400" b="1" i="1" dirty="0" err="1" smtClean="0">
                <a:solidFill>
                  <a:schemeClr val="accent4"/>
                </a:solidFill>
              </a:rPr>
              <a:t>Yesimej</a:t>
            </a:r>
            <a:r>
              <a:rPr lang="es-ES" sz="2400" i="1" dirty="0" smtClean="0">
                <a:solidFill>
                  <a:schemeClr val="accent4"/>
                </a:solidFill>
              </a:rPr>
              <a:t> </a:t>
            </a:r>
            <a:endParaRPr lang="es-ES" sz="2400" i="1" dirty="0" smtClean="0">
              <a:solidFill>
                <a:schemeClr val="accent4"/>
              </a:solidFill>
            </a:endParaRPr>
          </a:p>
          <a:p>
            <a:pPr algn="ctr"/>
            <a:endParaRPr lang="es-ES" sz="2400" i="1" dirty="0" smtClean="0">
              <a:solidFill>
                <a:schemeClr val="accent4"/>
              </a:solidFill>
            </a:endParaRPr>
          </a:p>
          <a:p>
            <a:pPr lvl="1"/>
            <a:r>
              <a:rPr lang="es-ES" sz="2400" i="1" dirty="0" smtClean="0">
                <a:solidFill>
                  <a:schemeClr val="accent4"/>
                </a:solidFill>
              </a:rPr>
              <a:t>Que el Eterno te haga como Sara,, Rebeca, </a:t>
            </a:r>
            <a:r>
              <a:rPr lang="es-ES" sz="2400" i="1" dirty="0" err="1" smtClean="0">
                <a:solidFill>
                  <a:schemeClr val="accent4"/>
                </a:solidFill>
              </a:rPr>
              <a:t>Rajel</a:t>
            </a:r>
            <a:r>
              <a:rPr lang="es-ES" sz="2400" i="1" dirty="0" smtClean="0">
                <a:solidFill>
                  <a:schemeClr val="accent4"/>
                </a:solidFill>
              </a:rPr>
              <a:t> y </a:t>
            </a:r>
            <a:r>
              <a:rPr lang="es-ES" sz="2400" i="1" dirty="0" err="1" smtClean="0">
                <a:solidFill>
                  <a:schemeClr val="accent4"/>
                </a:solidFill>
              </a:rPr>
              <a:t>Leá</a:t>
            </a:r>
            <a:r>
              <a:rPr lang="es-ES" sz="2400" i="1" dirty="0" smtClean="0">
                <a:solidFill>
                  <a:schemeClr val="accent4"/>
                </a:solidFill>
              </a:rPr>
              <a:t>. El Eterno te bendecirá y te guardará; el Eterno hará que Su semblante se ilumine hacia ti y te agraciará; el Eterno alzará Su semblante hacia ti y establecerá paz para ti. E impondrán Mi Nombre sobre los hijos de Israel y Yo los bendeciré.</a:t>
            </a:r>
          </a:p>
          <a:p>
            <a:endParaRPr lang="es-ES" sz="2400" i="1" dirty="0">
              <a:solidFill>
                <a:schemeClr val="accent4"/>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3"/>
          <p:cNvSpPr>
            <a:spLocks noGrp="1"/>
          </p:cNvSpPr>
          <p:nvPr>
            <p:ph type="dt" sz="quarter" idx="10"/>
          </p:nvPr>
        </p:nvSpPr>
        <p:spPr/>
        <p:txBody>
          <a:bodyPr/>
          <a:lstStyle/>
          <a:p>
            <a:pPr>
              <a:defRPr/>
            </a:pPr>
            <a:endParaRPr lang="en-US" dirty="0"/>
          </a:p>
        </p:txBody>
      </p:sp>
      <p:pic>
        <p:nvPicPr>
          <p:cNvPr id="17411" name="Picture 1"/>
          <p:cNvPicPr>
            <a:picLocks noChangeAspect="1" noChangeArrowheads="1"/>
          </p:cNvPicPr>
          <p:nvPr/>
        </p:nvPicPr>
        <p:blipFill>
          <a:blip r:embed="rId3" cstate="print"/>
          <a:srcRect/>
          <a:stretch>
            <a:fillRect/>
          </a:stretch>
        </p:blipFill>
        <p:spPr bwMode="auto">
          <a:xfrm>
            <a:off x="539750" y="1989138"/>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8229600" cy="1143000"/>
          </a:xfrm>
        </p:spPr>
        <p:txBody>
          <a:bodyPr/>
          <a:lstStyle/>
          <a:p>
            <a:pPr algn="ctr" eaLnBrk="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smtClean="0"/>
              <a:t>JUDAISMO</a:t>
            </a:r>
            <a:endParaRPr lang="en-US" sz="4400" dirty="0" smtClean="0">
              <a:cs typeface="Tahoma" charset="0"/>
            </a:endParaRPr>
          </a:p>
        </p:txBody>
      </p:sp>
      <p:sp>
        <p:nvSpPr>
          <p:cNvPr id="17413" name="Text Box 3"/>
          <p:cNvSpPr txBox="1">
            <a:spLocks noChangeArrowheads="1"/>
          </p:cNvSpPr>
          <p:nvPr/>
        </p:nvSpPr>
        <p:spPr bwMode="auto">
          <a:xfrm>
            <a:off x="685800" y="1371600"/>
            <a:ext cx="8001000" cy="4876800"/>
          </a:xfrm>
          <a:prstGeom prst="rect">
            <a:avLst/>
          </a:prstGeom>
          <a:noFill/>
          <a:ln w="9525">
            <a:noFill/>
            <a:round/>
            <a:headEnd/>
            <a:tailEnd/>
          </a:ln>
        </p:spPr>
        <p:txBody>
          <a:bodyPr lIns="90000" tIns="45000" rIns="90000" bIns="45000"/>
          <a:lstStyle/>
          <a:p>
            <a:pPr algn="ctr"/>
            <a:r>
              <a:rPr lang="es-ES" sz="2400" i="1" dirty="0" smtClean="0">
                <a:solidFill>
                  <a:schemeClr val="accent4"/>
                </a:solidFill>
              </a:rPr>
              <a:t>(Al varón) </a:t>
            </a:r>
            <a:r>
              <a:rPr lang="es-ES" sz="2400" b="1" i="1" dirty="0" err="1" smtClean="0">
                <a:solidFill>
                  <a:schemeClr val="accent4"/>
                </a:solidFill>
              </a:rPr>
              <a:t>Yesimejá</a:t>
            </a:r>
            <a:r>
              <a:rPr lang="es-ES" sz="2400" i="1" dirty="0" smtClean="0">
                <a:solidFill>
                  <a:schemeClr val="accent4"/>
                </a:solidFill>
              </a:rPr>
              <a:t> </a:t>
            </a:r>
            <a:endParaRPr lang="es-ES" sz="2400" i="1" dirty="0" smtClean="0">
              <a:solidFill>
                <a:schemeClr val="accent4"/>
              </a:solidFill>
            </a:endParaRPr>
          </a:p>
          <a:p>
            <a:pPr algn="ctr"/>
            <a:endParaRPr lang="es-ES" sz="2400" i="1" dirty="0" smtClean="0">
              <a:solidFill>
                <a:schemeClr val="accent4"/>
              </a:solidFill>
            </a:endParaRPr>
          </a:p>
          <a:p>
            <a:pPr lvl="1"/>
            <a:r>
              <a:rPr lang="es-ES" sz="2400" i="1" dirty="0" smtClean="0">
                <a:solidFill>
                  <a:schemeClr val="accent4"/>
                </a:solidFill>
              </a:rPr>
              <a:t>Que el Eterno te haga como </a:t>
            </a:r>
            <a:r>
              <a:rPr lang="es-ES" sz="2400" i="1" dirty="0" err="1" smtClean="0">
                <a:solidFill>
                  <a:schemeClr val="accent4"/>
                </a:solidFill>
              </a:rPr>
              <a:t>Efraim</a:t>
            </a:r>
            <a:r>
              <a:rPr lang="es-ES" sz="2400" i="1" dirty="0" smtClean="0">
                <a:solidFill>
                  <a:schemeClr val="accent4"/>
                </a:solidFill>
              </a:rPr>
              <a:t> y como </a:t>
            </a:r>
            <a:r>
              <a:rPr lang="es-ES" sz="2400" i="1" dirty="0" err="1" smtClean="0">
                <a:solidFill>
                  <a:schemeClr val="accent4"/>
                </a:solidFill>
              </a:rPr>
              <a:t>Menashé</a:t>
            </a:r>
            <a:r>
              <a:rPr lang="es-ES" sz="2400" i="1" dirty="0" smtClean="0">
                <a:solidFill>
                  <a:schemeClr val="accent4"/>
                </a:solidFill>
              </a:rPr>
              <a:t>. El Eterno te bendecirá y te guardará; el Eterno hará que Su semblante se ilumine hacia ti y te agraciará; el Eterno alzará Su semblante hacia ti y establecerá paz para ti. E impondrán Mi Nombre sobre los hijos de Israel y Yo los bendeciré</a:t>
            </a:r>
            <a:r>
              <a:rPr lang="es-ES" sz="2400" i="1" dirty="0" smtClean="0">
                <a:solidFill>
                  <a:schemeClr val="accent4"/>
                </a:solidFill>
              </a:rPr>
              <a:t>.</a:t>
            </a:r>
          </a:p>
          <a:p>
            <a:pPr lvl="1"/>
            <a:endParaRPr lang="es-ES" sz="2400" i="1" dirty="0" smtClean="0">
              <a:solidFill>
                <a:schemeClr val="accent4"/>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3"/>
          <p:cNvSpPr>
            <a:spLocks noGrp="1"/>
          </p:cNvSpPr>
          <p:nvPr>
            <p:ph type="dt" sz="quarter" idx="10"/>
          </p:nvPr>
        </p:nvSpPr>
        <p:spPr/>
        <p:txBody>
          <a:bodyPr/>
          <a:lstStyle/>
          <a:p>
            <a:pPr>
              <a:defRPr/>
            </a:pPr>
            <a:endParaRPr lang="en-US" dirty="0"/>
          </a:p>
        </p:txBody>
      </p:sp>
      <p:pic>
        <p:nvPicPr>
          <p:cNvPr id="17411" name="Picture 1"/>
          <p:cNvPicPr>
            <a:picLocks noChangeAspect="1" noChangeArrowheads="1"/>
          </p:cNvPicPr>
          <p:nvPr/>
        </p:nvPicPr>
        <p:blipFill>
          <a:blip r:embed="rId3" cstate="print"/>
          <a:srcRect/>
          <a:stretch>
            <a:fillRect/>
          </a:stretch>
        </p:blipFill>
        <p:spPr bwMode="auto">
          <a:xfrm>
            <a:off x="539750" y="1989138"/>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8229600" cy="1143000"/>
          </a:xfrm>
        </p:spPr>
        <p:txBody>
          <a:bodyPr/>
          <a:lstStyle/>
          <a:p>
            <a:pPr algn="ctr" eaLnBrk="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smtClean="0"/>
              <a:t>JUDAISMO</a:t>
            </a:r>
            <a:endParaRPr lang="en-US" sz="4400" dirty="0" smtClean="0">
              <a:cs typeface="Tahoma" charset="0"/>
            </a:endParaRPr>
          </a:p>
        </p:txBody>
      </p:sp>
      <p:sp>
        <p:nvSpPr>
          <p:cNvPr id="17413" name="Text Box 3"/>
          <p:cNvSpPr txBox="1">
            <a:spLocks noChangeArrowheads="1"/>
          </p:cNvSpPr>
          <p:nvPr/>
        </p:nvSpPr>
        <p:spPr bwMode="auto">
          <a:xfrm>
            <a:off x="685800" y="1371600"/>
            <a:ext cx="8001000" cy="4876800"/>
          </a:xfrm>
          <a:prstGeom prst="rect">
            <a:avLst/>
          </a:prstGeom>
          <a:noFill/>
          <a:ln w="9525">
            <a:noFill/>
            <a:round/>
            <a:headEnd/>
            <a:tailEnd/>
          </a:ln>
        </p:spPr>
        <p:txBody>
          <a:bodyPr lIns="90000" tIns="45000" rIns="90000" bIns="45000"/>
          <a:lstStyle/>
          <a:p>
            <a:pPr algn="ctr"/>
            <a:r>
              <a:rPr lang="es-ES" sz="2400" b="1" i="1" dirty="0" smtClean="0">
                <a:solidFill>
                  <a:srgbClr val="C00000"/>
                </a:solidFill>
                <a:effectLst>
                  <a:outerShdw blurRad="38100" dist="38100" dir="2700000" algn="tl">
                    <a:srgbClr val="000000">
                      <a:alpha val="43137"/>
                    </a:srgbClr>
                  </a:outerShdw>
                </a:effectLst>
              </a:rPr>
              <a:t>NETILAT YADAYIM</a:t>
            </a:r>
            <a:r>
              <a:rPr lang="es-ES" sz="2400" i="1" dirty="0" smtClean="0">
                <a:solidFill>
                  <a:srgbClr val="C00000"/>
                </a:solidFill>
                <a:effectLst>
                  <a:outerShdw blurRad="38100" dist="38100" dir="2700000" algn="tl">
                    <a:srgbClr val="000000">
                      <a:alpha val="43137"/>
                    </a:srgbClr>
                  </a:outerShdw>
                </a:effectLst>
              </a:rPr>
              <a:t>  -</a:t>
            </a:r>
            <a:r>
              <a:rPr lang="es-ES" sz="2400" b="1" i="1" dirty="0" smtClean="0">
                <a:solidFill>
                  <a:srgbClr val="C00000"/>
                </a:solidFill>
                <a:effectLst>
                  <a:outerShdw blurRad="38100" dist="38100" dir="2700000" algn="tl">
                    <a:srgbClr val="000000">
                      <a:alpha val="43137"/>
                    </a:srgbClr>
                  </a:outerShdw>
                </a:effectLst>
              </a:rPr>
              <a:t>Lavado de las manos-</a:t>
            </a:r>
            <a:r>
              <a:rPr lang="es-ES" sz="2400" i="1" dirty="0" smtClean="0">
                <a:solidFill>
                  <a:srgbClr val="C00000"/>
                </a:solidFill>
                <a:effectLst>
                  <a:outerShdw blurRad="38100" dist="38100" dir="2700000" algn="tl">
                    <a:srgbClr val="000000">
                      <a:alpha val="43137"/>
                    </a:srgbClr>
                  </a:outerShdw>
                </a:effectLst>
              </a:rPr>
              <a:t> </a:t>
            </a:r>
            <a:endParaRPr lang="es-ES" sz="2400" i="1" dirty="0" smtClean="0">
              <a:solidFill>
                <a:srgbClr val="C00000"/>
              </a:solidFill>
              <a:effectLst>
                <a:outerShdw blurRad="38100" dist="38100" dir="2700000" algn="tl">
                  <a:srgbClr val="000000">
                    <a:alpha val="43137"/>
                  </a:srgbClr>
                </a:outerShdw>
              </a:effectLst>
            </a:endParaRPr>
          </a:p>
          <a:p>
            <a:r>
              <a:rPr lang="es-ES" sz="2400" i="1" dirty="0" smtClean="0">
                <a:solidFill>
                  <a:schemeClr val="accent4"/>
                </a:solidFill>
              </a:rPr>
              <a:t>(</a:t>
            </a:r>
            <a:r>
              <a:rPr lang="es-ES" sz="2400" i="1" dirty="0" smtClean="0">
                <a:solidFill>
                  <a:schemeClr val="accent4"/>
                </a:solidFill>
              </a:rPr>
              <a:t>Se riega agua con una vasija tres veces por todas las caras de la mano derecha y tres veces por la mano izquierda)</a:t>
            </a:r>
          </a:p>
          <a:p>
            <a:pPr algn="ctr"/>
            <a:r>
              <a:rPr lang="es-ES" sz="2400" b="1" i="1" dirty="0" err="1" smtClean="0">
                <a:solidFill>
                  <a:schemeClr val="accent4"/>
                </a:solidFill>
              </a:rPr>
              <a:t>Baruj</a:t>
            </a:r>
            <a:r>
              <a:rPr lang="es-ES" sz="2400" i="1" dirty="0" smtClean="0">
                <a:solidFill>
                  <a:schemeClr val="accent4"/>
                </a:solidFill>
              </a:rPr>
              <a:t> </a:t>
            </a:r>
          </a:p>
          <a:p>
            <a:endParaRPr lang="es-ES" sz="2400" i="1" dirty="0" smtClean="0">
              <a:solidFill>
                <a:schemeClr val="accent4"/>
              </a:solidFill>
            </a:endParaRPr>
          </a:p>
          <a:p>
            <a:pPr lvl="1"/>
            <a:r>
              <a:rPr lang="es-ES" sz="2400" i="1" dirty="0" smtClean="0">
                <a:solidFill>
                  <a:schemeClr val="accent4"/>
                </a:solidFill>
              </a:rPr>
              <a:t>Bendito sea </a:t>
            </a:r>
            <a:r>
              <a:rPr lang="es-ES" sz="2400" i="1" dirty="0" err="1" smtClean="0">
                <a:solidFill>
                  <a:schemeClr val="accent4"/>
                </a:solidFill>
              </a:rPr>
              <a:t>Adonai</a:t>
            </a:r>
            <a:r>
              <a:rPr lang="es-ES" sz="2400" i="1" dirty="0" smtClean="0">
                <a:solidFill>
                  <a:schemeClr val="accent4"/>
                </a:solidFill>
              </a:rPr>
              <a:t>, nuestro Dios, Rey del universo, que nos ha santificado con Sus mandamientos y nos ha ordenado lo relacionado al lavado de las manos.</a:t>
            </a:r>
          </a:p>
          <a:p>
            <a:pPr lvl="1"/>
            <a:r>
              <a:rPr lang="es-ES" sz="2000" i="1" dirty="0" smtClean="0">
                <a:solidFill>
                  <a:schemeClr val="accent4"/>
                </a:solidFill>
              </a:rPr>
              <a:t>(Después de lavarse las manos y recitar la </a:t>
            </a:r>
            <a:r>
              <a:rPr lang="es-ES" sz="2000" i="1" dirty="0" err="1" smtClean="0">
                <a:solidFill>
                  <a:schemeClr val="accent4"/>
                </a:solidFill>
              </a:rPr>
              <a:t>brajá</a:t>
            </a:r>
            <a:r>
              <a:rPr lang="es-ES" sz="2000" i="1" dirty="0" smtClean="0">
                <a:solidFill>
                  <a:schemeClr val="accent4"/>
                </a:solidFill>
              </a:rPr>
              <a:t> se permanece en silencio. Se rompe el silencio una vez se diga la </a:t>
            </a:r>
            <a:r>
              <a:rPr lang="es-ES" sz="2000" i="1" dirty="0" err="1" smtClean="0">
                <a:solidFill>
                  <a:schemeClr val="accent4"/>
                </a:solidFill>
              </a:rPr>
              <a:t>brajá</a:t>
            </a:r>
            <a:r>
              <a:rPr lang="es-ES" sz="2000" i="1" dirty="0" smtClean="0">
                <a:solidFill>
                  <a:schemeClr val="accent4"/>
                </a:solidFill>
              </a:rPr>
              <a:t> del pan y se haya ingerido una porción de él</a:t>
            </a:r>
            <a:r>
              <a:rPr lang="es-ES" sz="2000" i="1" dirty="0" smtClean="0">
                <a:solidFill>
                  <a:schemeClr val="accent4"/>
                </a:solidFill>
              </a:rPr>
              <a:t>)</a:t>
            </a:r>
          </a:p>
          <a:p>
            <a:pPr lvl="1"/>
            <a:endParaRPr lang="es-ES" sz="2400" i="1" dirty="0" smtClean="0">
              <a:solidFill>
                <a:schemeClr val="accent4"/>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3"/>
          <p:cNvSpPr>
            <a:spLocks noGrp="1"/>
          </p:cNvSpPr>
          <p:nvPr>
            <p:ph type="dt" sz="quarter" idx="10"/>
          </p:nvPr>
        </p:nvSpPr>
        <p:spPr/>
        <p:txBody>
          <a:bodyPr/>
          <a:lstStyle/>
          <a:p>
            <a:pPr>
              <a:defRPr/>
            </a:pPr>
            <a:endParaRPr lang="en-US" dirty="0"/>
          </a:p>
        </p:txBody>
      </p:sp>
      <p:pic>
        <p:nvPicPr>
          <p:cNvPr id="17411" name="Picture 1"/>
          <p:cNvPicPr>
            <a:picLocks noChangeAspect="1" noChangeArrowheads="1"/>
          </p:cNvPicPr>
          <p:nvPr/>
        </p:nvPicPr>
        <p:blipFill>
          <a:blip r:embed="rId3" cstate="print"/>
          <a:srcRect/>
          <a:stretch>
            <a:fillRect/>
          </a:stretch>
        </p:blipFill>
        <p:spPr bwMode="auto">
          <a:xfrm>
            <a:off x="539750" y="1989138"/>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8229600" cy="1143000"/>
          </a:xfrm>
        </p:spPr>
        <p:txBody>
          <a:bodyPr/>
          <a:lstStyle/>
          <a:p>
            <a:pPr algn="ctr" eaLnBrk="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smtClean="0"/>
              <a:t>JUDAISMO</a:t>
            </a:r>
            <a:endParaRPr lang="en-US" sz="4400" dirty="0" smtClean="0">
              <a:cs typeface="Tahoma" charset="0"/>
            </a:endParaRPr>
          </a:p>
        </p:txBody>
      </p:sp>
      <p:sp>
        <p:nvSpPr>
          <p:cNvPr id="17413" name="Text Box 3"/>
          <p:cNvSpPr txBox="1">
            <a:spLocks noChangeArrowheads="1"/>
          </p:cNvSpPr>
          <p:nvPr/>
        </p:nvSpPr>
        <p:spPr bwMode="auto">
          <a:xfrm>
            <a:off x="685800" y="1371600"/>
            <a:ext cx="8001000" cy="4876800"/>
          </a:xfrm>
          <a:prstGeom prst="rect">
            <a:avLst/>
          </a:prstGeom>
          <a:noFill/>
          <a:ln w="9525">
            <a:noFill/>
            <a:round/>
            <a:headEnd/>
            <a:tailEnd/>
          </a:ln>
        </p:spPr>
        <p:txBody>
          <a:bodyPr lIns="90000" tIns="45000" rIns="90000" bIns="45000"/>
          <a:lstStyle/>
          <a:p>
            <a:pPr algn="ctr"/>
            <a:r>
              <a:rPr lang="es-ES" sz="2400" b="1" i="1" dirty="0" smtClean="0">
                <a:solidFill>
                  <a:srgbClr val="C00000"/>
                </a:solidFill>
                <a:effectLst>
                  <a:outerShdw blurRad="38100" dist="38100" dir="2700000" algn="tl">
                    <a:srgbClr val="000000">
                      <a:alpha val="43137"/>
                    </a:srgbClr>
                  </a:outerShdw>
                </a:effectLst>
              </a:rPr>
              <a:t>BRAJA </a:t>
            </a:r>
            <a:r>
              <a:rPr lang="es-ES" sz="2400" b="1" i="1" dirty="0" smtClean="0">
                <a:solidFill>
                  <a:srgbClr val="C00000"/>
                </a:solidFill>
                <a:effectLst>
                  <a:outerShdw blurRad="38100" dist="38100" dir="2700000" algn="tl">
                    <a:srgbClr val="000000">
                      <a:alpha val="43137"/>
                    </a:srgbClr>
                  </a:outerShdw>
                </a:effectLst>
              </a:rPr>
              <a:t>HAMOTZÍ</a:t>
            </a:r>
            <a:r>
              <a:rPr lang="es-ES" sz="2400" i="1" dirty="0" smtClean="0">
                <a:solidFill>
                  <a:srgbClr val="C00000"/>
                </a:solidFill>
                <a:effectLst>
                  <a:outerShdw blurRad="38100" dist="38100" dir="2700000" algn="tl">
                    <a:srgbClr val="000000">
                      <a:alpha val="43137"/>
                    </a:srgbClr>
                  </a:outerShdw>
                </a:effectLst>
              </a:rPr>
              <a:t> - Bendición por el pan </a:t>
            </a:r>
            <a:endParaRPr lang="es-ES" sz="2400" i="1" dirty="0" smtClean="0">
              <a:solidFill>
                <a:srgbClr val="C00000"/>
              </a:solidFill>
              <a:effectLst>
                <a:outerShdw blurRad="38100" dist="38100" dir="2700000" algn="tl">
                  <a:srgbClr val="000000">
                    <a:alpha val="43137"/>
                  </a:srgbClr>
                </a:outerShdw>
              </a:effectLst>
            </a:endParaRPr>
          </a:p>
          <a:p>
            <a:r>
              <a:rPr lang="es-ES" sz="2400" i="1" dirty="0" smtClean="0">
                <a:solidFill>
                  <a:schemeClr val="accent4"/>
                </a:solidFill>
              </a:rPr>
              <a:t>(</a:t>
            </a:r>
            <a:r>
              <a:rPr lang="es-ES" sz="2400" i="1" dirty="0" smtClean="0">
                <a:solidFill>
                  <a:schemeClr val="accent4"/>
                </a:solidFill>
              </a:rPr>
              <a:t>Se usa un pan jala -trenzado- Algunas comunidades usan dos panes) El pan debe estar cubierto con un pequeño mantel y de descubre al decir la </a:t>
            </a:r>
            <a:r>
              <a:rPr lang="es-ES" sz="2400" i="1" dirty="0" err="1" smtClean="0">
                <a:solidFill>
                  <a:schemeClr val="accent4"/>
                </a:solidFill>
              </a:rPr>
              <a:t>brajá</a:t>
            </a:r>
            <a:endParaRPr lang="es-ES" sz="2400" i="1" dirty="0" smtClean="0">
              <a:solidFill>
                <a:schemeClr val="accent4"/>
              </a:solidFill>
            </a:endParaRPr>
          </a:p>
          <a:p>
            <a:pPr algn="ctr"/>
            <a:r>
              <a:rPr lang="es-ES" sz="2400" b="1" i="1" dirty="0" err="1" smtClean="0">
                <a:solidFill>
                  <a:schemeClr val="accent4"/>
                </a:solidFill>
              </a:rPr>
              <a:t>Baruj</a:t>
            </a:r>
            <a:r>
              <a:rPr lang="es-ES" sz="2400" i="1" dirty="0" smtClean="0">
                <a:solidFill>
                  <a:schemeClr val="accent4"/>
                </a:solidFill>
              </a:rPr>
              <a:t> </a:t>
            </a:r>
            <a:endParaRPr lang="es-ES" sz="2400" i="1" dirty="0" smtClean="0">
              <a:solidFill>
                <a:schemeClr val="accent4"/>
              </a:solidFill>
            </a:endParaRPr>
          </a:p>
          <a:p>
            <a:pPr algn="ctr"/>
            <a:endParaRPr lang="es-ES" sz="2400" i="1" dirty="0" smtClean="0">
              <a:solidFill>
                <a:schemeClr val="accent4"/>
              </a:solidFill>
            </a:endParaRPr>
          </a:p>
          <a:p>
            <a:endParaRPr lang="en-US" i="1" dirty="0" smtClean="0">
              <a:solidFill>
                <a:schemeClr val="accent4"/>
              </a:solidFill>
            </a:endParaRPr>
          </a:p>
          <a:p>
            <a:pPr lvl="1"/>
            <a:r>
              <a:rPr lang="en-US" sz="2400" i="1" dirty="0" err="1" smtClean="0">
                <a:solidFill>
                  <a:schemeClr val="accent4"/>
                </a:solidFill>
              </a:rPr>
              <a:t>Bendito</a:t>
            </a:r>
            <a:r>
              <a:rPr lang="en-US" sz="2400" i="1" dirty="0" smtClean="0">
                <a:solidFill>
                  <a:schemeClr val="accent4"/>
                </a:solidFill>
              </a:rPr>
              <a:t> sea </a:t>
            </a:r>
            <a:r>
              <a:rPr lang="en-US" sz="2400" i="1" dirty="0" err="1" smtClean="0">
                <a:solidFill>
                  <a:schemeClr val="accent4"/>
                </a:solidFill>
              </a:rPr>
              <a:t>Adonai</a:t>
            </a:r>
            <a:r>
              <a:rPr lang="en-US" sz="2400" i="1" dirty="0" smtClean="0">
                <a:solidFill>
                  <a:schemeClr val="accent4"/>
                </a:solidFill>
              </a:rPr>
              <a:t>, </a:t>
            </a:r>
            <a:r>
              <a:rPr lang="en-US" sz="2400" i="1" dirty="0" err="1" smtClean="0">
                <a:solidFill>
                  <a:schemeClr val="accent4"/>
                </a:solidFill>
              </a:rPr>
              <a:t>nuestro</a:t>
            </a:r>
            <a:r>
              <a:rPr lang="en-US" sz="2400" i="1" dirty="0" smtClean="0">
                <a:solidFill>
                  <a:schemeClr val="accent4"/>
                </a:solidFill>
              </a:rPr>
              <a:t> Dios, Rey del </a:t>
            </a:r>
            <a:r>
              <a:rPr lang="en-US" sz="2400" i="1" dirty="0" err="1" smtClean="0">
                <a:solidFill>
                  <a:schemeClr val="accent4"/>
                </a:solidFill>
              </a:rPr>
              <a:t>universo</a:t>
            </a:r>
            <a:r>
              <a:rPr lang="en-US" sz="2400" i="1" dirty="0" smtClean="0">
                <a:solidFill>
                  <a:schemeClr val="accent4"/>
                </a:solidFill>
              </a:rPr>
              <a:t>, </a:t>
            </a:r>
            <a:r>
              <a:rPr lang="en-US" sz="2400" i="1" dirty="0" err="1" smtClean="0">
                <a:solidFill>
                  <a:schemeClr val="accent4"/>
                </a:solidFill>
              </a:rPr>
              <a:t>que</a:t>
            </a:r>
            <a:r>
              <a:rPr lang="en-US" sz="2400" i="1" dirty="0" smtClean="0">
                <a:solidFill>
                  <a:schemeClr val="accent4"/>
                </a:solidFill>
              </a:rPr>
              <a:t> </a:t>
            </a:r>
            <a:r>
              <a:rPr lang="en-US" sz="2400" i="1" dirty="0" err="1" smtClean="0">
                <a:solidFill>
                  <a:schemeClr val="accent4"/>
                </a:solidFill>
              </a:rPr>
              <a:t>extrae</a:t>
            </a:r>
            <a:r>
              <a:rPr lang="en-US" sz="2400" i="1" dirty="0" smtClean="0">
                <a:solidFill>
                  <a:schemeClr val="accent4"/>
                </a:solidFill>
              </a:rPr>
              <a:t> pan de la </a:t>
            </a:r>
            <a:r>
              <a:rPr lang="en-US" sz="2400" i="1" dirty="0" err="1" smtClean="0">
                <a:solidFill>
                  <a:schemeClr val="accent4"/>
                </a:solidFill>
              </a:rPr>
              <a:t>tierra</a:t>
            </a:r>
            <a:r>
              <a:rPr lang="en-US" sz="2400" i="1" dirty="0" smtClean="0">
                <a:solidFill>
                  <a:schemeClr val="accent4"/>
                </a:solidFill>
              </a:rPr>
              <a:t>.</a:t>
            </a:r>
          </a:p>
          <a:p>
            <a:pPr lvl="1"/>
            <a:endParaRPr lang="en-US" sz="2400" i="1" dirty="0" smtClean="0">
              <a:solidFill>
                <a:schemeClr val="accent4"/>
              </a:solidFill>
            </a:endParaRPr>
          </a:p>
          <a:p>
            <a:pPr lvl="1" algn="ctr"/>
            <a:r>
              <a:rPr lang="en-US" sz="2000" i="1" dirty="0" smtClean="0">
                <a:solidFill>
                  <a:schemeClr val="accent4"/>
                </a:solidFill>
              </a:rPr>
              <a:t>Se </a:t>
            </a:r>
            <a:r>
              <a:rPr lang="en-US" sz="2000" i="1" dirty="0" err="1" smtClean="0">
                <a:solidFill>
                  <a:schemeClr val="accent4"/>
                </a:solidFill>
              </a:rPr>
              <a:t>procede</a:t>
            </a:r>
            <a:r>
              <a:rPr lang="en-US" sz="2000" i="1" dirty="0" smtClean="0">
                <a:solidFill>
                  <a:schemeClr val="accent4"/>
                </a:solidFill>
              </a:rPr>
              <a:t> a comer el pan y a comer la Comida de </a:t>
            </a:r>
            <a:r>
              <a:rPr lang="en-US" sz="2000" i="1" dirty="0" err="1" smtClean="0">
                <a:solidFill>
                  <a:schemeClr val="accent4"/>
                </a:solidFill>
              </a:rPr>
              <a:t>Shabat</a:t>
            </a:r>
            <a:endParaRPr lang="en-US" sz="2000" i="1" dirty="0" smtClean="0">
              <a:solidFill>
                <a:schemeClr val="accent4"/>
              </a:solidFill>
            </a:endParaRPr>
          </a:p>
          <a:p>
            <a:pPr lvl="1"/>
            <a:endParaRPr lang="en-US" sz="2400" i="1" dirty="0" smtClean="0">
              <a:solidFill>
                <a:schemeClr val="accent4"/>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3"/>
          <p:cNvSpPr>
            <a:spLocks noGrp="1"/>
          </p:cNvSpPr>
          <p:nvPr>
            <p:ph type="dt" sz="quarter" idx="10"/>
          </p:nvPr>
        </p:nvSpPr>
        <p:spPr/>
        <p:txBody>
          <a:bodyPr/>
          <a:lstStyle/>
          <a:p>
            <a:pPr>
              <a:defRPr/>
            </a:pPr>
            <a:endParaRPr lang="en-US" dirty="0"/>
          </a:p>
        </p:txBody>
      </p:sp>
      <p:pic>
        <p:nvPicPr>
          <p:cNvPr id="17411" name="Picture 1"/>
          <p:cNvPicPr>
            <a:picLocks noChangeAspect="1" noChangeArrowheads="1"/>
          </p:cNvPicPr>
          <p:nvPr/>
        </p:nvPicPr>
        <p:blipFill>
          <a:blip r:embed="rId3" cstate="print"/>
          <a:srcRect/>
          <a:stretch>
            <a:fillRect/>
          </a:stretch>
        </p:blipFill>
        <p:spPr bwMode="auto">
          <a:xfrm>
            <a:off x="539750" y="1989138"/>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8229600" cy="1143000"/>
          </a:xfrm>
        </p:spPr>
        <p:txBody>
          <a:bodyPr/>
          <a:lstStyle/>
          <a:p>
            <a:pPr algn="ctr" eaLnBrk="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smtClean="0"/>
              <a:t>JUDAISMO</a:t>
            </a:r>
            <a:endParaRPr lang="en-US" sz="4400" dirty="0" smtClean="0">
              <a:cs typeface="Tahoma" charset="0"/>
            </a:endParaRPr>
          </a:p>
        </p:txBody>
      </p:sp>
      <p:sp>
        <p:nvSpPr>
          <p:cNvPr id="17413" name="Text Box 3"/>
          <p:cNvSpPr txBox="1">
            <a:spLocks noChangeArrowheads="1"/>
          </p:cNvSpPr>
          <p:nvPr/>
        </p:nvSpPr>
        <p:spPr bwMode="auto">
          <a:xfrm>
            <a:off x="685800" y="1371600"/>
            <a:ext cx="8001000" cy="4876800"/>
          </a:xfrm>
          <a:prstGeom prst="rect">
            <a:avLst/>
          </a:prstGeom>
          <a:noFill/>
          <a:ln w="9525">
            <a:noFill/>
            <a:round/>
            <a:headEnd/>
            <a:tailEnd/>
          </a:ln>
        </p:spPr>
        <p:txBody>
          <a:bodyPr lIns="90000" tIns="45000" rIns="90000" bIns="45000"/>
          <a:lstStyle/>
          <a:p>
            <a:pPr algn="ctr"/>
            <a:r>
              <a:rPr lang="en-US" sz="2400" b="1" i="1" dirty="0" smtClean="0">
                <a:solidFill>
                  <a:srgbClr val="C00000"/>
                </a:solidFill>
                <a:effectLst>
                  <a:outerShdw blurRad="38100" dist="38100" dir="2700000" algn="tl">
                    <a:srgbClr val="000000">
                      <a:alpha val="43137"/>
                    </a:srgbClr>
                  </a:outerShdw>
                </a:effectLst>
              </a:rPr>
              <a:t>CANCIONES </a:t>
            </a:r>
            <a:r>
              <a:rPr lang="en-US" sz="2400" b="1" i="1" dirty="0" smtClean="0">
                <a:solidFill>
                  <a:srgbClr val="C00000"/>
                </a:solidFill>
                <a:effectLst>
                  <a:outerShdw blurRad="38100" dist="38100" dir="2700000" algn="tl">
                    <a:srgbClr val="000000">
                      <a:alpha val="43137"/>
                    </a:srgbClr>
                  </a:outerShdw>
                </a:effectLst>
              </a:rPr>
              <a:t>EN LA MESA DE </a:t>
            </a:r>
            <a:r>
              <a:rPr lang="en-US" sz="2400" b="1" i="1" dirty="0" smtClean="0">
                <a:solidFill>
                  <a:srgbClr val="C00000"/>
                </a:solidFill>
                <a:effectLst>
                  <a:outerShdw blurRad="38100" dist="38100" dir="2700000" algn="tl">
                    <a:srgbClr val="000000">
                      <a:alpha val="43137"/>
                    </a:srgbClr>
                  </a:outerShdw>
                </a:effectLst>
              </a:rPr>
              <a:t>SHABAT</a:t>
            </a:r>
            <a:endParaRPr lang="en-US" sz="2400" i="1" dirty="0" smtClean="0">
              <a:solidFill>
                <a:srgbClr val="C00000"/>
              </a:solidFill>
              <a:effectLst>
                <a:outerShdw blurRad="38100" dist="38100" dir="2700000" algn="tl">
                  <a:srgbClr val="000000">
                    <a:alpha val="43137"/>
                  </a:srgbClr>
                </a:outerShdw>
              </a:effectLst>
            </a:endParaRPr>
          </a:p>
          <a:p>
            <a:r>
              <a:rPr lang="en-US" sz="2400" i="1" dirty="0" smtClean="0">
                <a:solidFill>
                  <a:schemeClr val="accent4"/>
                </a:solidFill>
              </a:rPr>
              <a:t>-</a:t>
            </a:r>
            <a:r>
              <a:rPr lang="en-US" sz="2400" i="1" dirty="0" smtClean="0">
                <a:solidFill>
                  <a:schemeClr val="accent4"/>
                </a:solidFill>
              </a:rPr>
              <a:t>Se </a:t>
            </a:r>
            <a:r>
              <a:rPr lang="en-US" sz="2400" i="1" dirty="0" err="1" smtClean="0">
                <a:solidFill>
                  <a:schemeClr val="accent4"/>
                </a:solidFill>
              </a:rPr>
              <a:t>acostumbra</a:t>
            </a:r>
            <a:r>
              <a:rPr lang="en-US" sz="2400" i="1" dirty="0" smtClean="0">
                <a:solidFill>
                  <a:schemeClr val="accent4"/>
                </a:solidFill>
              </a:rPr>
              <a:t> </a:t>
            </a:r>
            <a:r>
              <a:rPr lang="en-US" sz="2400" i="1" dirty="0" err="1" smtClean="0">
                <a:solidFill>
                  <a:schemeClr val="accent4"/>
                </a:solidFill>
              </a:rPr>
              <a:t>cantar</a:t>
            </a:r>
            <a:r>
              <a:rPr lang="en-US" sz="2400" i="1" dirty="0" smtClean="0">
                <a:solidFill>
                  <a:schemeClr val="accent4"/>
                </a:solidFill>
              </a:rPr>
              <a:t> </a:t>
            </a:r>
            <a:r>
              <a:rPr lang="en-US" sz="2400" i="1" dirty="0" err="1" smtClean="0">
                <a:solidFill>
                  <a:schemeClr val="accent4"/>
                </a:solidFill>
              </a:rPr>
              <a:t>canciones</a:t>
            </a:r>
            <a:r>
              <a:rPr lang="en-US" sz="2400" i="1" dirty="0" smtClean="0">
                <a:solidFill>
                  <a:schemeClr val="accent4"/>
                </a:solidFill>
              </a:rPr>
              <a:t> </a:t>
            </a:r>
            <a:r>
              <a:rPr lang="en-US" sz="2400" i="1" dirty="0" err="1" smtClean="0">
                <a:solidFill>
                  <a:schemeClr val="accent4"/>
                </a:solidFill>
              </a:rPr>
              <a:t>que</a:t>
            </a:r>
            <a:r>
              <a:rPr lang="en-US" sz="2400" i="1" dirty="0" smtClean="0">
                <a:solidFill>
                  <a:schemeClr val="accent4"/>
                </a:solidFill>
              </a:rPr>
              <a:t> </a:t>
            </a:r>
            <a:r>
              <a:rPr lang="en-US" sz="2400" i="1" dirty="0" err="1" smtClean="0">
                <a:solidFill>
                  <a:schemeClr val="accent4"/>
                </a:solidFill>
              </a:rPr>
              <a:t>irradien</a:t>
            </a:r>
            <a:r>
              <a:rPr lang="en-US" sz="2400" i="1" dirty="0" smtClean="0">
                <a:solidFill>
                  <a:schemeClr val="accent4"/>
                </a:solidFill>
              </a:rPr>
              <a:t> la </a:t>
            </a:r>
            <a:r>
              <a:rPr lang="en-US" sz="2400" i="1" dirty="0" err="1" smtClean="0">
                <a:solidFill>
                  <a:schemeClr val="accent4"/>
                </a:solidFill>
              </a:rPr>
              <a:t>alegríá</a:t>
            </a:r>
            <a:r>
              <a:rPr lang="en-US" sz="2400" i="1" dirty="0" smtClean="0">
                <a:solidFill>
                  <a:schemeClr val="accent4"/>
                </a:solidFill>
              </a:rPr>
              <a:t> del </a:t>
            </a:r>
            <a:r>
              <a:rPr lang="en-US" sz="2400" i="1" dirty="0" err="1" smtClean="0">
                <a:solidFill>
                  <a:schemeClr val="accent4"/>
                </a:solidFill>
              </a:rPr>
              <a:t>Shabat</a:t>
            </a:r>
            <a:r>
              <a:rPr lang="en-US" sz="2400" i="1" dirty="0" smtClean="0">
                <a:solidFill>
                  <a:schemeClr val="accent4"/>
                </a:solidFill>
              </a:rPr>
              <a:t>.</a:t>
            </a:r>
          </a:p>
          <a:p>
            <a:endParaRPr lang="en-US" sz="2400" i="1" dirty="0" smtClean="0">
              <a:solidFill>
                <a:schemeClr val="accent4"/>
              </a:solidFill>
            </a:endParaRPr>
          </a:p>
          <a:p>
            <a:pPr algn="ctr"/>
            <a:r>
              <a:rPr lang="en-US" sz="2400" i="1" dirty="0" smtClean="0">
                <a:solidFill>
                  <a:schemeClr val="accent4"/>
                </a:solidFill>
              </a:rPr>
              <a:t>BAR YOJAI</a:t>
            </a:r>
          </a:p>
          <a:p>
            <a:pPr algn="ctr"/>
            <a:r>
              <a:rPr lang="en-US" sz="2400" i="1" dirty="0" smtClean="0">
                <a:solidFill>
                  <a:schemeClr val="accent4"/>
                </a:solidFill>
              </a:rPr>
              <a:t>DEROR YIKRÁ</a:t>
            </a:r>
          </a:p>
          <a:p>
            <a:pPr algn="ctr"/>
            <a:r>
              <a:rPr lang="en-US" sz="2400" i="1" dirty="0" smtClean="0">
                <a:solidFill>
                  <a:schemeClr val="accent4"/>
                </a:solidFill>
              </a:rPr>
              <a:t>YOM ZE MEJUBAD</a:t>
            </a:r>
          </a:p>
          <a:p>
            <a:pPr algn="ctr"/>
            <a:r>
              <a:rPr lang="en-US" sz="2400" i="1" dirty="0" smtClean="0">
                <a:solidFill>
                  <a:schemeClr val="accent4"/>
                </a:solidFill>
              </a:rPr>
              <a:t>YOM SHABATÓN</a:t>
            </a:r>
          </a:p>
          <a:p>
            <a:pPr algn="ctr"/>
            <a:r>
              <a:rPr lang="en-US" sz="2400" i="1" dirty="0" smtClean="0">
                <a:solidFill>
                  <a:schemeClr val="accent4"/>
                </a:solidFill>
              </a:rPr>
              <a:t>KI ESHMERÁ SHABAT</a:t>
            </a:r>
          </a:p>
          <a:p>
            <a:pPr algn="ctr"/>
            <a:r>
              <a:rPr lang="en-US" sz="2400" i="1" dirty="0" smtClean="0">
                <a:solidFill>
                  <a:schemeClr val="accent4"/>
                </a:solidFill>
              </a:rPr>
              <a:t>YEDID NÉFESH</a:t>
            </a:r>
          </a:p>
          <a:p>
            <a:pPr algn="ctr"/>
            <a:r>
              <a:rPr lang="en-US" sz="2400" i="1" dirty="0" smtClean="0">
                <a:solidFill>
                  <a:schemeClr val="accent4"/>
                </a:solidFill>
              </a:rPr>
              <a:t>YAH RIBÓN</a:t>
            </a:r>
          </a:p>
          <a:p>
            <a:pPr algn="ctr"/>
            <a:endParaRPr lang="es-ES" sz="2400" i="1" dirty="0">
              <a:solidFill>
                <a:schemeClr val="accent4"/>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3"/>
          <p:cNvSpPr>
            <a:spLocks noGrp="1"/>
          </p:cNvSpPr>
          <p:nvPr>
            <p:ph type="dt" sz="quarter" idx="10"/>
          </p:nvPr>
        </p:nvSpPr>
        <p:spPr/>
        <p:txBody>
          <a:bodyPr/>
          <a:lstStyle/>
          <a:p>
            <a:pPr>
              <a:defRPr/>
            </a:pPr>
            <a:endParaRPr lang="en-US" dirty="0"/>
          </a:p>
        </p:txBody>
      </p:sp>
      <p:pic>
        <p:nvPicPr>
          <p:cNvPr id="17411" name="Picture 1"/>
          <p:cNvPicPr>
            <a:picLocks noChangeAspect="1" noChangeArrowheads="1"/>
          </p:cNvPicPr>
          <p:nvPr/>
        </p:nvPicPr>
        <p:blipFill>
          <a:blip r:embed="rId3" cstate="print"/>
          <a:srcRect/>
          <a:stretch>
            <a:fillRect/>
          </a:stretch>
        </p:blipFill>
        <p:spPr bwMode="auto">
          <a:xfrm>
            <a:off x="539750" y="1989138"/>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8229600" cy="1143000"/>
          </a:xfrm>
        </p:spPr>
        <p:txBody>
          <a:bodyPr/>
          <a:lstStyle/>
          <a:p>
            <a:pPr algn="ctr" eaLnBrk="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smtClean="0"/>
              <a:t>JUDAISMO</a:t>
            </a:r>
            <a:endParaRPr lang="en-US" sz="4400" dirty="0" smtClean="0">
              <a:cs typeface="Tahoma" charset="0"/>
            </a:endParaRPr>
          </a:p>
        </p:txBody>
      </p:sp>
      <p:sp>
        <p:nvSpPr>
          <p:cNvPr id="17413" name="Text Box 3"/>
          <p:cNvSpPr txBox="1">
            <a:spLocks noChangeArrowheads="1"/>
          </p:cNvSpPr>
          <p:nvPr/>
        </p:nvSpPr>
        <p:spPr bwMode="auto">
          <a:xfrm>
            <a:off x="685800" y="1371600"/>
            <a:ext cx="8001000" cy="4876800"/>
          </a:xfrm>
          <a:prstGeom prst="rect">
            <a:avLst/>
          </a:prstGeom>
          <a:noFill/>
          <a:ln w="9525">
            <a:noFill/>
            <a:round/>
            <a:headEnd/>
            <a:tailEnd/>
          </a:ln>
        </p:spPr>
        <p:txBody>
          <a:bodyPr lIns="90000" tIns="45000" rIns="90000" bIns="45000"/>
          <a:lstStyle/>
          <a:p>
            <a:pPr algn="ctr"/>
            <a:r>
              <a:rPr lang="es-ES" sz="2400" b="1" i="1" dirty="0" smtClean="0">
                <a:solidFill>
                  <a:srgbClr val="C00000"/>
                </a:solidFill>
                <a:effectLst>
                  <a:outerShdw blurRad="38100" dist="38100" dir="2700000" algn="tl">
                    <a:srgbClr val="000000">
                      <a:alpha val="43137"/>
                    </a:srgbClr>
                  </a:outerShdw>
                </a:effectLst>
              </a:rPr>
              <a:t>BIRCAT HAMAZON</a:t>
            </a:r>
            <a:r>
              <a:rPr lang="es-ES" sz="2400" i="1" dirty="0" smtClean="0">
                <a:solidFill>
                  <a:srgbClr val="C00000"/>
                </a:solidFill>
                <a:effectLst>
                  <a:outerShdw blurRad="38100" dist="38100" dir="2700000" algn="tl">
                    <a:srgbClr val="000000">
                      <a:alpha val="43137"/>
                    </a:srgbClr>
                  </a:outerShdw>
                </a:effectLst>
              </a:rPr>
              <a:t> -</a:t>
            </a:r>
            <a:r>
              <a:rPr lang="es-ES" sz="2400" b="1" i="1" dirty="0" smtClean="0">
                <a:solidFill>
                  <a:srgbClr val="C00000"/>
                </a:solidFill>
                <a:effectLst>
                  <a:outerShdw blurRad="38100" dist="38100" dir="2700000" algn="tl">
                    <a:srgbClr val="000000">
                      <a:alpha val="43137"/>
                    </a:srgbClr>
                  </a:outerShdw>
                </a:effectLst>
              </a:rPr>
              <a:t>Bendición por el sustento</a:t>
            </a:r>
            <a:r>
              <a:rPr lang="es-ES" sz="2400" i="1" dirty="0" smtClean="0">
                <a:solidFill>
                  <a:srgbClr val="C00000"/>
                </a:solidFill>
                <a:effectLst>
                  <a:outerShdw blurRad="38100" dist="38100" dir="2700000" algn="tl">
                    <a:srgbClr val="000000">
                      <a:alpha val="43137"/>
                    </a:srgbClr>
                  </a:outerShdw>
                </a:effectLst>
              </a:rPr>
              <a:t>- </a:t>
            </a:r>
            <a:endParaRPr lang="es-ES" sz="2400" i="1" dirty="0" smtClean="0">
              <a:solidFill>
                <a:srgbClr val="C00000"/>
              </a:solidFill>
              <a:effectLst>
                <a:outerShdw blurRad="38100" dist="38100" dir="2700000" algn="tl">
                  <a:srgbClr val="000000">
                    <a:alpha val="43137"/>
                  </a:srgbClr>
                </a:outerShdw>
              </a:effectLst>
            </a:endParaRPr>
          </a:p>
          <a:p>
            <a:r>
              <a:rPr lang="es-ES" sz="2400" i="1" dirty="0" smtClean="0">
                <a:solidFill>
                  <a:schemeClr val="accent4"/>
                </a:solidFill>
              </a:rPr>
              <a:t>Se </a:t>
            </a:r>
            <a:r>
              <a:rPr lang="es-ES" sz="2400" i="1" dirty="0" smtClean="0">
                <a:solidFill>
                  <a:schemeClr val="accent4"/>
                </a:solidFill>
              </a:rPr>
              <a:t>acostumbra recitar la bendición una vez se ha concluido la comida de Shabat</a:t>
            </a:r>
          </a:p>
          <a:p>
            <a:pPr algn="ctr"/>
            <a:r>
              <a:rPr lang="es-ES" sz="2400" b="1" i="1" dirty="0" smtClean="0">
                <a:solidFill>
                  <a:schemeClr val="accent4"/>
                </a:solidFill>
              </a:rPr>
              <a:t>Salmo </a:t>
            </a:r>
            <a:r>
              <a:rPr lang="es-ES" sz="2400" b="1" i="1" dirty="0" smtClean="0">
                <a:solidFill>
                  <a:schemeClr val="accent4"/>
                </a:solidFill>
              </a:rPr>
              <a:t>67</a:t>
            </a:r>
          </a:p>
          <a:p>
            <a:pPr algn="ctr"/>
            <a:r>
              <a:rPr lang="es-ES" sz="2400" b="1" i="1" dirty="0" err="1" smtClean="0">
                <a:solidFill>
                  <a:schemeClr val="accent4"/>
                </a:solidFill>
              </a:rPr>
              <a:t>Lamnatséaj</a:t>
            </a:r>
            <a:r>
              <a:rPr lang="es-ES" sz="2400" i="1" dirty="0" smtClean="0">
                <a:solidFill>
                  <a:schemeClr val="accent4"/>
                </a:solidFill>
              </a:rPr>
              <a:t>. </a:t>
            </a:r>
            <a:endParaRPr lang="es-ES" sz="2400" i="1" dirty="0" smtClean="0">
              <a:solidFill>
                <a:schemeClr val="accent4"/>
              </a:solidFill>
            </a:endParaRPr>
          </a:p>
          <a:p>
            <a:pPr algn="ctr"/>
            <a:endParaRPr lang="es-ES" sz="2400" i="1" dirty="0" smtClean="0">
              <a:solidFill>
                <a:schemeClr val="accent4"/>
              </a:solidFill>
            </a:endParaRPr>
          </a:p>
          <a:p>
            <a:r>
              <a:rPr lang="es-ES" sz="2400" i="1" dirty="0" smtClean="0">
                <a:solidFill>
                  <a:schemeClr val="accent4"/>
                </a:solidFill>
              </a:rPr>
              <a:t>Para </a:t>
            </a:r>
            <a:r>
              <a:rPr lang="es-ES" sz="2400" i="1" dirty="0" smtClean="0">
                <a:solidFill>
                  <a:schemeClr val="accent4"/>
                </a:solidFill>
              </a:rPr>
              <a:t>el conductor, sobre </a:t>
            </a:r>
            <a:r>
              <a:rPr lang="es-ES" sz="2400" i="1" dirty="0" err="1" smtClean="0">
                <a:solidFill>
                  <a:schemeClr val="accent4"/>
                </a:solidFill>
              </a:rPr>
              <a:t>Neguinot</a:t>
            </a:r>
            <a:r>
              <a:rPr lang="es-ES" sz="2400" i="1" dirty="0" smtClean="0">
                <a:solidFill>
                  <a:schemeClr val="accent4"/>
                </a:solidFill>
              </a:rPr>
              <a:t>, un canto musical. Que Dios nos otorgue gracia y nos bendiga, que Él ilumine Su rostro junto con nosotros (</a:t>
            </a:r>
            <a:r>
              <a:rPr lang="es-ES" sz="2400" i="1" dirty="0" err="1" smtClean="0">
                <a:solidFill>
                  <a:schemeClr val="accent4"/>
                </a:solidFill>
              </a:rPr>
              <a:t>sela</a:t>
            </a:r>
            <a:r>
              <a:rPr lang="es-ES" sz="2400" i="1" dirty="0" smtClean="0">
                <a:solidFill>
                  <a:schemeClr val="accent4"/>
                </a:solidFill>
              </a:rPr>
              <a:t>). A fin de hacer conocer Tus caminos en la tierra, Tu salvación en todos los pueblos. Los pueblos te reconocerán, Oh, Dios, todos los pueblos te reconocerán. Las naciones se alegrarán y entonarán cánticos, pues juzgarás a los pueblos con rectitud y guiarás a las naciones en la tierra (</a:t>
            </a:r>
            <a:r>
              <a:rPr lang="es-ES" sz="2400" i="1" dirty="0" err="1" smtClean="0">
                <a:solidFill>
                  <a:schemeClr val="accent4"/>
                </a:solidFill>
              </a:rPr>
              <a:t>sela</a:t>
            </a:r>
            <a:r>
              <a:rPr lang="es-ES" sz="2400" i="1" dirty="0" smtClean="0">
                <a:solidFill>
                  <a:schemeClr val="accent4"/>
                </a:solidFill>
              </a:rPr>
              <a:t>). </a:t>
            </a:r>
            <a:endParaRPr lang="es-ES" sz="2400" i="1" dirty="0" smtClean="0">
              <a:solidFill>
                <a:schemeClr val="accent4"/>
              </a:solidFill>
            </a:endParaRPr>
          </a:p>
          <a:p>
            <a:endParaRPr lang="es-ES" sz="2400" i="1" dirty="0" smtClean="0">
              <a:solidFill>
                <a:schemeClr val="accent4"/>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3"/>
          <p:cNvSpPr>
            <a:spLocks noGrp="1"/>
          </p:cNvSpPr>
          <p:nvPr>
            <p:ph type="dt" sz="quarter" idx="10"/>
          </p:nvPr>
        </p:nvSpPr>
        <p:spPr/>
        <p:txBody>
          <a:bodyPr/>
          <a:lstStyle/>
          <a:p>
            <a:pPr>
              <a:defRPr/>
            </a:pPr>
            <a:endParaRPr lang="en-US" dirty="0"/>
          </a:p>
        </p:txBody>
      </p:sp>
      <p:pic>
        <p:nvPicPr>
          <p:cNvPr id="17411" name="Picture 1"/>
          <p:cNvPicPr>
            <a:picLocks noChangeAspect="1" noChangeArrowheads="1"/>
          </p:cNvPicPr>
          <p:nvPr/>
        </p:nvPicPr>
        <p:blipFill>
          <a:blip r:embed="rId3" cstate="print"/>
          <a:srcRect/>
          <a:stretch>
            <a:fillRect/>
          </a:stretch>
        </p:blipFill>
        <p:spPr bwMode="auto">
          <a:xfrm>
            <a:off x="539750" y="1989138"/>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8229600" cy="1143000"/>
          </a:xfrm>
        </p:spPr>
        <p:txBody>
          <a:bodyPr/>
          <a:lstStyle/>
          <a:p>
            <a:pPr algn="ctr" eaLnBrk="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smtClean="0"/>
              <a:t>JUDAISMO</a:t>
            </a:r>
            <a:endParaRPr lang="en-US" sz="4400" dirty="0" smtClean="0">
              <a:cs typeface="Tahoma" charset="0"/>
            </a:endParaRPr>
          </a:p>
        </p:txBody>
      </p:sp>
      <p:sp>
        <p:nvSpPr>
          <p:cNvPr id="17413" name="Text Box 3"/>
          <p:cNvSpPr txBox="1">
            <a:spLocks noChangeArrowheads="1"/>
          </p:cNvSpPr>
          <p:nvPr/>
        </p:nvSpPr>
        <p:spPr bwMode="auto">
          <a:xfrm>
            <a:off x="685800" y="1371600"/>
            <a:ext cx="8001000" cy="4876800"/>
          </a:xfrm>
          <a:prstGeom prst="rect">
            <a:avLst/>
          </a:prstGeom>
          <a:noFill/>
          <a:ln w="9525">
            <a:noFill/>
            <a:round/>
            <a:headEnd/>
            <a:tailEnd/>
          </a:ln>
        </p:spPr>
        <p:txBody>
          <a:bodyPr lIns="90000" tIns="45000" rIns="90000" bIns="45000"/>
          <a:lstStyle/>
          <a:p>
            <a:pPr algn="ctr"/>
            <a:r>
              <a:rPr lang="es-ES" sz="2400" b="1" i="1" dirty="0" smtClean="0">
                <a:solidFill>
                  <a:schemeClr val="accent4"/>
                </a:solidFill>
              </a:rPr>
              <a:t>BIRCAT HAMAZON</a:t>
            </a:r>
            <a:r>
              <a:rPr lang="es-ES" sz="2400" i="1" dirty="0" smtClean="0">
                <a:solidFill>
                  <a:schemeClr val="accent4"/>
                </a:solidFill>
              </a:rPr>
              <a:t> </a:t>
            </a:r>
            <a:r>
              <a:rPr lang="es-ES" sz="2400" i="1" dirty="0" smtClean="0">
                <a:solidFill>
                  <a:schemeClr val="accent4"/>
                </a:solidFill>
              </a:rPr>
              <a:t>-</a:t>
            </a:r>
            <a:endParaRPr lang="es-ES" sz="2400" i="1" dirty="0" smtClean="0">
              <a:solidFill>
                <a:schemeClr val="accent4"/>
              </a:solidFill>
            </a:endParaRPr>
          </a:p>
          <a:p>
            <a:r>
              <a:rPr lang="es-ES" sz="2400" i="1" dirty="0" smtClean="0">
                <a:solidFill>
                  <a:schemeClr val="accent4"/>
                </a:solidFill>
              </a:rPr>
              <a:t>Los </a:t>
            </a:r>
            <a:r>
              <a:rPr lang="es-ES" sz="2400" i="1" dirty="0" smtClean="0">
                <a:solidFill>
                  <a:schemeClr val="accent4"/>
                </a:solidFill>
              </a:rPr>
              <a:t>pueblos te reconocerán, Oh, Dios, todos los pueblos te reconocerán. La tierra brindará su fruto y Dios, el Dios de nuestros padres nos bendecirá. Dios nos bendecirá y le temerán todos los confines de la tierra</a:t>
            </a:r>
            <a:r>
              <a:rPr lang="es-ES" sz="2400" i="1" dirty="0" smtClean="0">
                <a:solidFill>
                  <a:schemeClr val="accent4"/>
                </a:solidFill>
              </a:rPr>
              <a:t>.</a:t>
            </a:r>
          </a:p>
          <a:p>
            <a:endParaRPr lang="es-ES" sz="2400" i="1" dirty="0" smtClean="0">
              <a:solidFill>
                <a:schemeClr val="accent4"/>
              </a:solidFill>
            </a:endParaRPr>
          </a:p>
          <a:p>
            <a:pPr algn="ctr"/>
            <a:r>
              <a:rPr lang="es-ES" sz="2400" b="1" i="1" dirty="0" err="1" smtClean="0">
                <a:solidFill>
                  <a:schemeClr val="accent4"/>
                </a:solidFill>
              </a:rPr>
              <a:t>Abarejá</a:t>
            </a:r>
            <a:r>
              <a:rPr lang="es-ES" sz="2400" i="1" dirty="0" smtClean="0">
                <a:solidFill>
                  <a:schemeClr val="accent4"/>
                </a:solidFill>
              </a:rPr>
              <a:t>. </a:t>
            </a:r>
            <a:endParaRPr lang="es-ES" sz="2400" i="1" dirty="0" smtClean="0">
              <a:solidFill>
                <a:schemeClr val="accent4"/>
              </a:solidFill>
            </a:endParaRPr>
          </a:p>
          <a:p>
            <a:r>
              <a:rPr lang="es-ES" sz="2200" i="1" dirty="0" smtClean="0">
                <a:solidFill>
                  <a:schemeClr val="accent4"/>
                </a:solidFill>
              </a:rPr>
              <a:t>Bendeciré </a:t>
            </a:r>
            <a:r>
              <a:rPr lang="es-ES" sz="2200" i="1" dirty="0" smtClean="0">
                <a:solidFill>
                  <a:schemeClr val="accent4"/>
                </a:solidFill>
              </a:rPr>
              <a:t>al Eterno en todo momento; Su alabanza siempre </a:t>
            </a:r>
            <a:r>
              <a:rPr lang="es-ES" sz="2200" i="1" dirty="0" smtClean="0">
                <a:solidFill>
                  <a:schemeClr val="accent4"/>
                </a:solidFill>
              </a:rPr>
              <a:t>estará </a:t>
            </a:r>
            <a:r>
              <a:rPr lang="es-ES" sz="2200" i="1" dirty="0" smtClean="0">
                <a:solidFill>
                  <a:schemeClr val="accent4"/>
                </a:solidFill>
              </a:rPr>
              <a:t>en mi boca. Al final de haber escuchado todo: a Dios temerás y cumplirás Sus mandamientos, porque esto es todo el ser humano. Mi boca expresara la alabanza del Eterno y todo ser de carne </a:t>
            </a:r>
            <a:r>
              <a:rPr lang="es-ES" sz="2200" i="1" dirty="0" smtClean="0">
                <a:solidFill>
                  <a:schemeClr val="accent4"/>
                </a:solidFill>
              </a:rPr>
              <a:t>bendecirá </a:t>
            </a:r>
            <a:r>
              <a:rPr lang="es-ES" sz="2200" i="1" dirty="0" smtClean="0">
                <a:solidFill>
                  <a:schemeClr val="accent4"/>
                </a:solidFill>
              </a:rPr>
              <a:t>Su santo Nombre por siempre jamás. Y nosotros bendeciremos al Eterno, desde ahora y para siempre. !Aleluya! Y me dijo: Ésta es la mesa que esta delante del Eterno.</a:t>
            </a:r>
          </a:p>
          <a:p>
            <a:pPr algn="ctr"/>
            <a:endParaRPr lang="es-ES" sz="2400" i="1" dirty="0">
              <a:solidFill>
                <a:schemeClr val="accent4"/>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3"/>
          <p:cNvSpPr>
            <a:spLocks noGrp="1"/>
          </p:cNvSpPr>
          <p:nvPr>
            <p:ph type="dt" sz="quarter" idx="10"/>
          </p:nvPr>
        </p:nvSpPr>
        <p:spPr/>
        <p:txBody>
          <a:bodyPr/>
          <a:lstStyle/>
          <a:p>
            <a:pPr>
              <a:defRPr/>
            </a:pPr>
            <a:endParaRPr lang="en-US" dirty="0"/>
          </a:p>
        </p:txBody>
      </p:sp>
      <p:pic>
        <p:nvPicPr>
          <p:cNvPr id="17411" name="Picture 1"/>
          <p:cNvPicPr>
            <a:picLocks noChangeAspect="1" noChangeArrowheads="1"/>
          </p:cNvPicPr>
          <p:nvPr/>
        </p:nvPicPr>
        <p:blipFill>
          <a:blip r:embed="rId3" cstate="print"/>
          <a:srcRect/>
          <a:stretch>
            <a:fillRect/>
          </a:stretch>
        </p:blipFill>
        <p:spPr bwMode="auto">
          <a:xfrm>
            <a:off x="539750" y="1989138"/>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8229600" cy="1143000"/>
          </a:xfrm>
        </p:spPr>
        <p:txBody>
          <a:bodyPr/>
          <a:lstStyle/>
          <a:p>
            <a:pPr algn="ctr" eaLnBrk="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smtClean="0"/>
              <a:t>JUDAISMO</a:t>
            </a:r>
            <a:endParaRPr lang="en-US" sz="4400" dirty="0" smtClean="0">
              <a:cs typeface="Tahoma" charset="0"/>
            </a:endParaRPr>
          </a:p>
        </p:txBody>
      </p:sp>
      <p:sp>
        <p:nvSpPr>
          <p:cNvPr id="17413" name="Text Box 3"/>
          <p:cNvSpPr txBox="1">
            <a:spLocks noChangeArrowheads="1"/>
          </p:cNvSpPr>
          <p:nvPr/>
        </p:nvSpPr>
        <p:spPr bwMode="auto">
          <a:xfrm>
            <a:off x="685800" y="1371600"/>
            <a:ext cx="8001000" cy="4876800"/>
          </a:xfrm>
          <a:prstGeom prst="rect">
            <a:avLst/>
          </a:prstGeom>
          <a:noFill/>
          <a:ln w="9525">
            <a:noFill/>
            <a:round/>
            <a:headEnd/>
            <a:tailEnd/>
          </a:ln>
        </p:spPr>
        <p:txBody>
          <a:bodyPr lIns="90000" tIns="45000" rIns="90000" bIns="45000"/>
          <a:lstStyle/>
          <a:p>
            <a:pPr algn="ctr"/>
            <a:r>
              <a:rPr lang="es-ES" sz="2400" b="1" i="1" u="sng" dirty="0" err="1" smtClean="0">
                <a:solidFill>
                  <a:schemeClr val="accent4"/>
                </a:solidFill>
              </a:rPr>
              <a:t>Zimún</a:t>
            </a:r>
            <a:endParaRPr lang="es-ES" sz="2400" i="1" dirty="0" smtClean="0">
              <a:solidFill>
                <a:schemeClr val="accent4"/>
              </a:solidFill>
            </a:endParaRPr>
          </a:p>
          <a:p>
            <a:r>
              <a:rPr lang="es-ES" sz="2200" i="1" dirty="0" smtClean="0">
                <a:solidFill>
                  <a:srgbClr val="FF0000"/>
                </a:solidFill>
              </a:rPr>
              <a:t>Líder</a:t>
            </a:r>
            <a:r>
              <a:rPr lang="es-ES" sz="2200" i="1" dirty="0" smtClean="0">
                <a:solidFill>
                  <a:schemeClr val="accent4"/>
                </a:solidFill>
              </a:rPr>
              <a:t>: Vengan y bendigamos al Rey Altísimo y Santo</a:t>
            </a:r>
          </a:p>
          <a:p>
            <a:r>
              <a:rPr lang="es-ES" sz="2200" b="1" i="1" dirty="0" smtClean="0">
                <a:solidFill>
                  <a:schemeClr val="accent4"/>
                </a:solidFill>
              </a:rPr>
              <a:t>(Todos responden)</a:t>
            </a:r>
            <a:r>
              <a:rPr lang="es-ES" sz="2200" i="1" dirty="0" smtClean="0">
                <a:solidFill>
                  <a:schemeClr val="accent4"/>
                </a:solidFill>
              </a:rPr>
              <a:t> Que el Nombre del Eterno sea bendito desde ahora y para siempre.</a:t>
            </a:r>
          </a:p>
          <a:p>
            <a:r>
              <a:rPr lang="es-ES" sz="2200" i="1" dirty="0" smtClean="0">
                <a:solidFill>
                  <a:srgbClr val="FF0000"/>
                </a:solidFill>
              </a:rPr>
              <a:t>Líder</a:t>
            </a:r>
            <a:r>
              <a:rPr lang="es-ES" sz="2200" i="1" dirty="0" smtClean="0">
                <a:solidFill>
                  <a:schemeClr val="accent4"/>
                </a:solidFill>
              </a:rPr>
              <a:t>: Con el permiso del Shabat Santo; con el permiso de mis maestros y con el permiso de ustedes.</a:t>
            </a:r>
          </a:p>
          <a:p>
            <a:r>
              <a:rPr lang="es-ES" sz="2200" b="1" i="1" dirty="0" smtClean="0">
                <a:solidFill>
                  <a:schemeClr val="accent4"/>
                </a:solidFill>
              </a:rPr>
              <a:t>(Todos)</a:t>
            </a:r>
            <a:r>
              <a:rPr lang="es-ES" sz="2200" i="1" dirty="0" smtClean="0">
                <a:solidFill>
                  <a:schemeClr val="accent4"/>
                </a:solidFill>
              </a:rPr>
              <a:t>: Con el permiso del cielo</a:t>
            </a:r>
          </a:p>
          <a:p>
            <a:r>
              <a:rPr lang="es-ES" sz="2200" i="1" dirty="0" smtClean="0">
                <a:solidFill>
                  <a:srgbClr val="FF0000"/>
                </a:solidFill>
              </a:rPr>
              <a:t>Líder</a:t>
            </a:r>
            <a:r>
              <a:rPr lang="es-ES" sz="2200" i="1" dirty="0" smtClean="0">
                <a:solidFill>
                  <a:schemeClr val="accent4"/>
                </a:solidFill>
              </a:rPr>
              <a:t>: Bendigamos a (si hay </a:t>
            </a:r>
            <a:r>
              <a:rPr lang="es-ES" sz="2200" i="1" dirty="0" err="1" smtClean="0">
                <a:solidFill>
                  <a:schemeClr val="accent4"/>
                </a:solidFill>
              </a:rPr>
              <a:t>miniam</a:t>
            </a:r>
            <a:r>
              <a:rPr lang="es-ES" sz="2200" i="1" dirty="0" smtClean="0">
                <a:solidFill>
                  <a:schemeClr val="accent4"/>
                </a:solidFill>
              </a:rPr>
              <a:t>: a nuestro Dios) Aquel que de lo Suyo hemos comido y por cuya bondad vivimos</a:t>
            </a:r>
          </a:p>
          <a:p>
            <a:r>
              <a:rPr lang="es-ES" sz="2200" b="1" i="1" dirty="0" smtClean="0">
                <a:solidFill>
                  <a:schemeClr val="accent4"/>
                </a:solidFill>
              </a:rPr>
              <a:t>(Todos)</a:t>
            </a:r>
            <a:r>
              <a:rPr lang="es-ES" sz="2200" i="1" dirty="0" smtClean="0">
                <a:solidFill>
                  <a:schemeClr val="accent4"/>
                </a:solidFill>
              </a:rPr>
              <a:t>: Bendito es (si hay </a:t>
            </a:r>
            <a:r>
              <a:rPr lang="es-ES" sz="2200" i="1" dirty="0" err="1" smtClean="0">
                <a:solidFill>
                  <a:schemeClr val="accent4"/>
                </a:solidFill>
              </a:rPr>
              <a:t>miniam</a:t>
            </a:r>
            <a:r>
              <a:rPr lang="es-ES" sz="2200" i="1" dirty="0" smtClean="0">
                <a:solidFill>
                  <a:schemeClr val="accent4"/>
                </a:solidFill>
              </a:rPr>
              <a:t>: nuestro Dios) Aquel que de lo suyo hemos comido y por cuya bondad vivimos.</a:t>
            </a:r>
          </a:p>
          <a:p>
            <a:r>
              <a:rPr lang="es-ES" sz="2200" i="1" dirty="0" smtClean="0">
                <a:solidFill>
                  <a:srgbClr val="FF0000"/>
                </a:solidFill>
              </a:rPr>
              <a:t>Líder</a:t>
            </a:r>
            <a:r>
              <a:rPr lang="es-ES" sz="2200" i="1" dirty="0" smtClean="0">
                <a:solidFill>
                  <a:schemeClr val="accent4"/>
                </a:solidFill>
              </a:rPr>
              <a:t>:    (Repite) Bendito es (si hay </a:t>
            </a:r>
            <a:r>
              <a:rPr lang="es-ES" sz="2200" i="1" dirty="0" err="1" smtClean="0">
                <a:solidFill>
                  <a:schemeClr val="accent4"/>
                </a:solidFill>
              </a:rPr>
              <a:t>miniam</a:t>
            </a:r>
            <a:r>
              <a:rPr lang="es-ES" sz="2200" i="1" dirty="0" smtClean="0">
                <a:solidFill>
                  <a:schemeClr val="accent4"/>
                </a:solidFill>
              </a:rPr>
              <a:t>: nuestro Dios) Aquel que de lo suyo hemos comido y por cuya bondad vivimos.</a:t>
            </a:r>
            <a:endParaRPr lang="es-ES" sz="2200" i="1" dirty="0">
              <a:solidFill>
                <a:schemeClr val="accent4"/>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3"/>
          <p:cNvSpPr>
            <a:spLocks noGrp="1"/>
          </p:cNvSpPr>
          <p:nvPr>
            <p:ph type="dt" sz="quarter" idx="10"/>
          </p:nvPr>
        </p:nvSpPr>
        <p:spPr/>
        <p:txBody>
          <a:bodyPr/>
          <a:lstStyle/>
          <a:p>
            <a:pPr>
              <a:defRPr/>
            </a:pPr>
            <a:endParaRPr lang="en-US" dirty="0"/>
          </a:p>
        </p:txBody>
      </p:sp>
      <p:pic>
        <p:nvPicPr>
          <p:cNvPr id="17411" name="Picture 1"/>
          <p:cNvPicPr>
            <a:picLocks noChangeAspect="1" noChangeArrowheads="1"/>
          </p:cNvPicPr>
          <p:nvPr/>
        </p:nvPicPr>
        <p:blipFill>
          <a:blip r:embed="rId3" cstate="print"/>
          <a:srcRect/>
          <a:stretch>
            <a:fillRect/>
          </a:stretch>
        </p:blipFill>
        <p:spPr bwMode="auto">
          <a:xfrm>
            <a:off x="539750" y="1989138"/>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8229600" cy="1143000"/>
          </a:xfrm>
        </p:spPr>
        <p:txBody>
          <a:bodyPr/>
          <a:lstStyle/>
          <a:p>
            <a:pPr algn="ctr" eaLnBrk="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smtClean="0"/>
              <a:t>JUDAISMO</a:t>
            </a:r>
            <a:endParaRPr lang="en-US" sz="4400" dirty="0" smtClean="0">
              <a:cs typeface="Tahoma" charset="0"/>
            </a:endParaRPr>
          </a:p>
        </p:txBody>
      </p:sp>
      <p:sp>
        <p:nvSpPr>
          <p:cNvPr id="17413" name="Text Box 3"/>
          <p:cNvSpPr txBox="1">
            <a:spLocks noChangeArrowheads="1"/>
          </p:cNvSpPr>
          <p:nvPr/>
        </p:nvSpPr>
        <p:spPr bwMode="auto">
          <a:xfrm>
            <a:off x="685800" y="1371600"/>
            <a:ext cx="8001000" cy="4876800"/>
          </a:xfrm>
          <a:prstGeom prst="rect">
            <a:avLst/>
          </a:prstGeom>
          <a:noFill/>
          <a:ln w="9525">
            <a:noFill/>
            <a:round/>
            <a:headEnd/>
            <a:tailEnd/>
          </a:ln>
        </p:spPr>
        <p:txBody>
          <a:bodyPr lIns="90000" tIns="45000" rIns="90000" bIns="45000"/>
          <a:lstStyle/>
          <a:p>
            <a:r>
              <a:rPr lang="es-ES" sz="2400" b="1" i="1" dirty="0" smtClean="0">
                <a:solidFill>
                  <a:schemeClr val="accent4"/>
                </a:solidFill>
              </a:rPr>
              <a:t>(Todos)</a:t>
            </a:r>
            <a:r>
              <a:rPr lang="es-ES" sz="2400" i="1" dirty="0" smtClean="0">
                <a:solidFill>
                  <a:schemeClr val="accent4"/>
                </a:solidFill>
              </a:rPr>
              <a:t>: Bendito eres Tú, Eterno, Dios nuestro, Soberano del universo, el Dios por cuya bondad nos alimenta, tanto a nosotros como a todo el mundo, con gracia, benevolencia, holgura y misericordia. Él proporciona el pan a todas las criaturas porque Su benevolencia es eterna. Y por Su inmensa bondad nunca nos faltó ni nos faltará jamás el sustento. Pues Él alimenta y sustenta a todos, Su mesa está preparada para todos y Él prepara alimento y sustento para todas las criaturas que creó con Su misericordia y Su inmensa bondad, tal como está escrito: abres Tu mano y satisfaces el deseo de todo ser vivo. Bendito eres Tú, Eterno, que sustenta a todos.</a:t>
            </a:r>
            <a:endParaRPr lang="es-ES" sz="2400" i="1" dirty="0">
              <a:solidFill>
                <a:schemeClr val="accent4"/>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3"/>
          <p:cNvSpPr>
            <a:spLocks noGrp="1"/>
          </p:cNvSpPr>
          <p:nvPr>
            <p:ph type="dt" sz="quarter" idx="10"/>
          </p:nvPr>
        </p:nvSpPr>
        <p:spPr/>
        <p:txBody>
          <a:bodyPr/>
          <a:lstStyle/>
          <a:p>
            <a:pPr>
              <a:defRPr/>
            </a:pPr>
            <a:endParaRPr lang="en-US" dirty="0"/>
          </a:p>
        </p:txBody>
      </p:sp>
      <p:pic>
        <p:nvPicPr>
          <p:cNvPr id="17411" name="Picture 1"/>
          <p:cNvPicPr>
            <a:picLocks noChangeAspect="1" noChangeArrowheads="1"/>
          </p:cNvPicPr>
          <p:nvPr/>
        </p:nvPicPr>
        <p:blipFill>
          <a:blip r:embed="rId3" cstate="print"/>
          <a:srcRect/>
          <a:stretch>
            <a:fillRect/>
          </a:stretch>
        </p:blipFill>
        <p:spPr bwMode="auto">
          <a:xfrm>
            <a:off x="539750" y="1989138"/>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8229600" cy="1143000"/>
          </a:xfrm>
        </p:spPr>
        <p:txBody>
          <a:bodyPr/>
          <a:lstStyle/>
          <a:p>
            <a:pPr algn="ctr" eaLnBrk="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smtClean="0"/>
              <a:t>JUDAISMO</a:t>
            </a:r>
            <a:endParaRPr lang="en-US" sz="4400" dirty="0" smtClean="0">
              <a:cs typeface="Tahoma" charset="0"/>
            </a:endParaRPr>
          </a:p>
        </p:txBody>
      </p:sp>
      <p:sp>
        <p:nvSpPr>
          <p:cNvPr id="17413" name="Text Box 3"/>
          <p:cNvSpPr txBox="1">
            <a:spLocks noChangeArrowheads="1"/>
          </p:cNvSpPr>
          <p:nvPr/>
        </p:nvSpPr>
        <p:spPr bwMode="auto">
          <a:xfrm>
            <a:off x="685800" y="1371600"/>
            <a:ext cx="8001000" cy="4876800"/>
          </a:xfrm>
          <a:prstGeom prst="rect">
            <a:avLst/>
          </a:prstGeom>
          <a:noFill/>
          <a:ln w="9525">
            <a:noFill/>
            <a:round/>
            <a:headEnd/>
            <a:tailEnd/>
          </a:ln>
        </p:spPr>
        <p:txBody>
          <a:bodyPr lIns="90000" tIns="45000" rIns="90000" bIns="45000"/>
          <a:lstStyle/>
          <a:p>
            <a:r>
              <a:rPr lang="es-ES" sz="2400" i="1" dirty="0" smtClean="0">
                <a:solidFill>
                  <a:schemeClr val="accent4"/>
                </a:solidFill>
              </a:rPr>
              <a:t>Te agradecemos, Oh, Eterno, Dios nuestro, por haber dado en herencia a nuestros antepasados una tierra codiciable, buena y amplia; la Alianza, la Torá, la vida y el sustento. Por habernos sacado de la tierra de Mitzráyim y habernos redimido de la casa de esclavos. Por Tu Alianza que sellaste en nuestra carne, por Tu Torá que nos enseñaste, por las leyes de Tu voluntad que nos hiciste saber y por la vida y el sustento con que nos alimentas</a:t>
            </a:r>
            <a:r>
              <a:rPr lang="es-ES" sz="2400" i="1" dirty="0" smtClean="0">
                <a:solidFill>
                  <a:schemeClr val="accent4"/>
                </a:solidFill>
              </a:rPr>
              <a:t>.</a:t>
            </a:r>
          </a:p>
          <a:p>
            <a:endParaRPr lang="es-ES" sz="2400" i="1" dirty="0" smtClean="0">
              <a:solidFill>
                <a:schemeClr val="accent4"/>
              </a:solidFill>
            </a:endParaRPr>
          </a:p>
          <a:p>
            <a:r>
              <a:rPr lang="es-ES" sz="2400" i="1" dirty="0" smtClean="0">
                <a:solidFill>
                  <a:schemeClr val="accent4"/>
                </a:solidFill>
              </a:rPr>
              <a:t>Y por todo ello, oh Eterno, Dios nuestro, te agradecemos y bendecimos Tu nombre, como está escrito: Comerás y te saciarás y bendecirás al (verter una gota de vino de la copa) Eterno, tu Dios, por la buena tierra que te ha dado</a:t>
            </a:r>
            <a:r>
              <a:rPr lang="es-ES" sz="2400" i="1" dirty="0" smtClean="0">
                <a:solidFill>
                  <a:schemeClr val="accent4"/>
                </a:solidFill>
              </a:rPr>
              <a:t>.</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3"/>
          <p:cNvSpPr>
            <a:spLocks noGrp="1"/>
          </p:cNvSpPr>
          <p:nvPr>
            <p:ph type="dt" sz="quarter" idx="10"/>
          </p:nvPr>
        </p:nvSpPr>
        <p:spPr/>
        <p:txBody>
          <a:bodyPr/>
          <a:lstStyle/>
          <a:p>
            <a:pPr>
              <a:defRPr/>
            </a:pPr>
            <a:endParaRPr lang="en-US" dirty="0"/>
          </a:p>
        </p:txBody>
      </p:sp>
      <p:pic>
        <p:nvPicPr>
          <p:cNvPr id="17411" name="Picture 1"/>
          <p:cNvPicPr>
            <a:picLocks noChangeAspect="1" noChangeArrowheads="1"/>
          </p:cNvPicPr>
          <p:nvPr/>
        </p:nvPicPr>
        <p:blipFill>
          <a:blip r:embed="rId3" cstate="print"/>
          <a:srcRect/>
          <a:stretch>
            <a:fillRect/>
          </a:stretch>
        </p:blipFill>
        <p:spPr bwMode="auto">
          <a:xfrm>
            <a:off x="539750" y="1989138"/>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8229600" cy="1143000"/>
          </a:xfrm>
        </p:spPr>
        <p:txBody>
          <a:bodyPr/>
          <a:lstStyle/>
          <a:p>
            <a:pPr algn="ctr" eaLnBrk="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smtClean="0"/>
              <a:t>JUDAISMO</a:t>
            </a:r>
            <a:endParaRPr lang="en-US" sz="4400" dirty="0" smtClean="0">
              <a:cs typeface="Tahoma" charset="0"/>
            </a:endParaRPr>
          </a:p>
        </p:txBody>
      </p:sp>
      <p:sp>
        <p:nvSpPr>
          <p:cNvPr id="17413" name="Text Box 3"/>
          <p:cNvSpPr txBox="1">
            <a:spLocks noChangeArrowheads="1"/>
          </p:cNvSpPr>
          <p:nvPr/>
        </p:nvSpPr>
        <p:spPr bwMode="auto">
          <a:xfrm>
            <a:off x="685800" y="1371600"/>
            <a:ext cx="8001000" cy="4876800"/>
          </a:xfrm>
          <a:prstGeom prst="rect">
            <a:avLst/>
          </a:prstGeom>
          <a:noFill/>
          <a:ln w="9525">
            <a:noFill/>
            <a:round/>
            <a:headEnd/>
            <a:tailEnd/>
          </a:ln>
        </p:spPr>
        <p:txBody>
          <a:bodyPr lIns="90000" tIns="45000" rIns="90000" bIns="45000"/>
          <a:lstStyle/>
          <a:p>
            <a:r>
              <a:rPr lang="es-ES" sz="2400" i="1" dirty="0" smtClean="0">
                <a:solidFill>
                  <a:schemeClr val="accent4"/>
                </a:solidFill>
              </a:rPr>
              <a:t> </a:t>
            </a:r>
            <a:r>
              <a:rPr lang="es-ES" sz="2300" i="1" dirty="0" smtClean="0">
                <a:solidFill>
                  <a:schemeClr val="accent4"/>
                </a:solidFill>
              </a:rPr>
              <a:t>Bendito eres Tú, Eterno, por la tierra y por el sustento. Ten misericordia, oh Eterno, Dios nuestro, de Tu pueblo </a:t>
            </a:r>
            <a:r>
              <a:rPr lang="es-ES" sz="2300" i="1" dirty="0" err="1" smtClean="0">
                <a:solidFill>
                  <a:schemeClr val="accent4"/>
                </a:solidFill>
              </a:rPr>
              <a:t>Yisrael</a:t>
            </a:r>
            <a:r>
              <a:rPr lang="es-ES" sz="2300" i="1" dirty="0" smtClean="0">
                <a:solidFill>
                  <a:schemeClr val="accent4"/>
                </a:solidFill>
              </a:rPr>
              <a:t>, de la ciudad de </a:t>
            </a:r>
            <a:r>
              <a:rPr lang="es-ES" sz="2300" i="1" dirty="0" err="1" smtClean="0">
                <a:solidFill>
                  <a:schemeClr val="accent4"/>
                </a:solidFill>
              </a:rPr>
              <a:t>Yerushaláyim</a:t>
            </a:r>
            <a:r>
              <a:rPr lang="es-ES" sz="2300" i="1" dirty="0" smtClean="0">
                <a:solidFill>
                  <a:schemeClr val="accent4"/>
                </a:solidFill>
              </a:rPr>
              <a:t>, del monte de </a:t>
            </a:r>
            <a:r>
              <a:rPr lang="es-ES" sz="2300" i="1" dirty="0" err="1" smtClean="0">
                <a:solidFill>
                  <a:schemeClr val="accent4"/>
                </a:solidFill>
              </a:rPr>
              <a:t>Tzión</a:t>
            </a:r>
            <a:r>
              <a:rPr lang="es-ES" sz="2300" i="1" dirty="0" smtClean="0">
                <a:solidFill>
                  <a:schemeClr val="accent4"/>
                </a:solidFill>
              </a:rPr>
              <a:t>, la morada de Tu gloria, de Tu santuario, de Tu sede y Tu santo lugar, así como de la casa grandiosa y santa que fue consagrada a Tu Nombre. </a:t>
            </a:r>
            <a:endParaRPr lang="es-ES" sz="2300" i="1" dirty="0" smtClean="0">
              <a:solidFill>
                <a:schemeClr val="accent4"/>
              </a:solidFill>
            </a:endParaRPr>
          </a:p>
          <a:p>
            <a:endParaRPr lang="es-ES" sz="2300" i="1" dirty="0" smtClean="0">
              <a:solidFill>
                <a:schemeClr val="accent4"/>
              </a:solidFill>
            </a:endParaRPr>
          </a:p>
          <a:p>
            <a:r>
              <a:rPr lang="es-ES" sz="2300" i="1" dirty="0" smtClean="0">
                <a:solidFill>
                  <a:schemeClr val="accent4"/>
                </a:solidFill>
              </a:rPr>
              <a:t>Padre </a:t>
            </a:r>
            <a:r>
              <a:rPr lang="es-ES" sz="2300" i="1" dirty="0" smtClean="0">
                <a:solidFill>
                  <a:schemeClr val="accent4"/>
                </a:solidFill>
              </a:rPr>
              <a:t>nuestro: danos paz, danos alimento, sustento y prosperidad; líbranos de todas nuestras tribulaciones. Y por favor, no nos hagas depender, oh Eterno, Dios nuestro, de donaciones ni préstamos de seres mortales, sino solo de Tu mano llena y amplia, rica y abierta. Sea Tu voluntad que no seamos avergonzados en esta vida ni abochornados en el mundo venidero. Y restaura el reinado de David, Tu ungido, prontamente y en nuestros días.</a:t>
            </a:r>
          </a:p>
          <a:p>
            <a:endParaRPr lang="es-ES" sz="2400" i="1" dirty="0">
              <a:solidFill>
                <a:schemeClr val="accent4"/>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3"/>
          <p:cNvSpPr>
            <a:spLocks noGrp="1"/>
          </p:cNvSpPr>
          <p:nvPr>
            <p:ph type="dt" sz="quarter" idx="10"/>
          </p:nvPr>
        </p:nvSpPr>
        <p:spPr/>
        <p:txBody>
          <a:bodyPr/>
          <a:lstStyle/>
          <a:p>
            <a:pPr>
              <a:defRPr/>
            </a:pPr>
            <a:endParaRPr lang="en-US" dirty="0"/>
          </a:p>
        </p:txBody>
      </p:sp>
      <p:pic>
        <p:nvPicPr>
          <p:cNvPr id="17411" name="Picture 1"/>
          <p:cNvPicPr>
            <a:picLocks noChangeAspect="1" noChangeArrowheads="1"/>
          </p:cNvPicPr>
          <p:nvPr/>
        </p:nvPicPr>
        <p:blipFill>
          <a:blip r:embed="rId3" cstate="print"/>
          <a:srcRect/>
          <a:stretch>
            <a:fillRect/>
          </a:stretch>
        </p:blipFill>
        <p:spPr bwMode="auto">
          <a:xfrm>
            <a:off x="539750" y="1989138"/>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8229600" cy="1143000"/>
          </a:xfrm>
        </p:spPr>
        <p:txBody>
          <a:bodyPr/>
          <a:lstStyle/>
          <a:p>
            <a:pPr algn="ctr" eaLnBrk="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smtClean="0"/>
              <a:t>JUDAISMO</a:t>
            </a:r>
            <a:endParaRPr lang="en-US" sz="4400" dirty="0" smtClean="0">
              <a:cs typeface="Tahoma" charset="0"/>
            </a:endParaRPr>
          </a:p>
        </p:txBody>
      </p:sp>
      <p:sp>
        <p:nvSpPr>
          <p:cNvPr id="17413" name="Text Box 3"/>
          <p:cNvSpPr txBox="1">
            <a:spLocks noChangeArrowheads="1"/>
          </p:cNvSpPr>
          <p:nvPr/>
        </p:nvSpPr>
        <p:spPr bwMode="auto">
          <a:xfrm>
            <a:off x="685800" y="1371600"/>
            <a:ext cx="8001000" cy="4876800"/>
          </a:xfrm>
          <a:prstGeom prst="rect">
            <a:avLst/>
          </a:prstGeom>
          <a:noFill/>
          <a:ln w="9525">
            <a:noFill/>
            <a:round/>
            <a:headEnd/>
            <a:tailEnd/>
          </a:ln>
        </p:spPr>
        <p:txBody>
          <a:bodyPr lIns="90000" tIns="45000" rIns="90000" bIns="45000"/>
          <a:lstStyle/>
          <a:p>
            <a:r>
              <a:rPr lang="es-ES" sz="2400" i="1" dirty="0" smtClean="0">
                <a:solidFill>
                  <a:schemeClr val="accent4"/>
                </a:solidFill>
              </a:rPr>
              <a:t> </a:t>
            </a:r>
            <a:r>
              <a:rPr lang="es-ES" sz="2400" i="1" dirty="0" smtClean="0">
                <a:solidFill>
                  <a:schemeClr val="accent4"/>
                </a:solidFill>
              </a:rPr>
              <a:t>Complácete en fortificarnos, oh Eterno, Dios nuestro, en Tus mandamientos y en el mandamiento del séptimo día, este Shabat grande y santo, pues éste es un día grande y santo delante de </a:t>
            </a:r>
            <a:r>
              <a:rPr lang="es-ES" sz="2400" i="1" dirty="0" err="1" smtClean="0">
                <a:solidFill>
                  <a:schemeClr val="accent4"/>
                </a:solidFill>
              </a:rPr>
              <a:t>Tí</a:t>
            </a:r>
            <a:r>
              <a:rPr lang="es-ES" sz="2400" i="1" dirty="0" smtClean="0">
                <a:solidFill>
                  <a:schemeClr val="accent4"/>
                </a:solidFill>
              </a:rPr>
              <a:t>. En él descansaremos, reposaremos y obtendremos placer conforme a los decretos de Tu voluntad. Que no haya tribulación ni aflicción en el día de nuestro reposo. </a:t>
            </a:r>
            <a:endParaRPr lang="es-ES" sz="2400" i="1" dirty="0" smtClean="0">
              <a:solidFill>
                <a:schemeClr val="accent4"/>
              </a:solidFill>
            </a:endParaRPr>
          </a:p>
          <a:p>
            <a:endParaRPr lang="es-ES" sz="2400" i="1" dirty="0" smtClean="0">
              <a:solidFill>
                <a:schemeClr val="accent4"/>
              </a:solidFill>
            </a:endParaRPr>
          </a:p>
          <a:p>
            <a:r>
              <a:rPr lang="es-ES" sz="2400" i="1" dirty="0" smtClean="0">
                <a:solidFill>
                  <a:schemeClr val="accent4"/>
                </a:solidFill>
              </a:rPr>
              <a:t>Muéstranos </a:t>
            </a:r>
            <a:r>
              <a:rPr lang="es-ES" sz="2400" i="1" dirty="0" smtClean="0">
                <a:solidFill>
                  <a:schemeClr val="accent4"/>
                </a:solidFill>
              </a:rPr>
              <a:t>la consolación de </a:t>
            </a:r>
            <a:r>
              <a:rPr lang="es-ES" sz="2400" i="1" dirty="0" err="1" smtClean="0">
                <a:solidFill>
                  <a:schemeClr val="accent4"/>
                </a:solidFill>
              </a:rPr>
              <a:t>Tsiyón</a:t>
            </a:r>
            <a:r>
              <a:rPr lang="es-ES" sz="2400" i="1" dirty="0" smtClean="0">
                <a:solidFill>
                  <a:schemeClr val="accent4"/>
                </a:solidFill>
              </a:rPr>
              <a:t>, prontamente y en nuestros días, pues Tu eres el Señor de consolaciones. Y aunque hemos comido y bebido no por ello hemos olvidado la destrucción de Tu Casa grandiosa y santa. Nunca nos olvides Tú ni nos abandones, pues Tú eres el Dios Soberano, grandioso y santo.</a:t>
            </a:r>
          </a:p>
          <a:p>
            <a:endParaRPr lang="es-ES" sz="2400" i="1" dirty="0" smtClean="0">
              <a:solidFill>
                <a:schemeClr val="accent4"/>
              </a:solidFill>
            </a:endParaRPr>
          </a:p>
          <a:p>
            <a:endParaRPr lang="es-ES" sz="2400" i="1" dirty="0">
              <a:solidFill>
                <a:schemeClr val="accent4"/>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3"/>
          <p:cNvSpPr>
            <a:spLocks noGrp="1"/>
          </p:cNvSpPr>
          <p:nvPr>
            <p:ph type="dt" sz="quarter" idx="10"/>
          </p:nvPr>
        </p:nvSpPr>
        <p:spPr/>
        <p:txBody>
          <a:bodyPr/>
          <a:lstStyle/>
          <a:p>
            <a:pPr>
              <a:defRPr/>
            </a:pPr>
            <a:endParaRPr lang="en-US" dirty="0"/>
          </a:p>
        </p:txBody>
      </p:sp>
      <p:pic>
        <p:nvPicPr>
          <p:cNvPr id="17411" name="Picture 1"/>
          <p:cNvPicPr>
            <a:picLocks noChangeAspect="1" noChangeArrowheads="1"/>
          </p:cNvPicPr>
          <p:nvPr/>
        </p:nvPicPr>
        <p:blipFill>
          <a:blip r:embed="rId3" cstate="print"/>
          <a:srcRect/>
          <a:stretch>
            <a:fillRect/>
          </a:stretch>
        </p:blipFill>
        <p:spPr bwMode="auto">
          <a:xfrm>
            <a:off x="539750" y="1989138"/>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8229600" cy="1143000"/>
          </a:xfrm>
        </p:spPr>
        <p:txBody>
          <a:bodyPr/>
          <a:lstStyle/>
          <a:p>
            <a:pPr algn="ctr" eaLnBrk="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smtClean="0"/>
              <a:t>JUDAISMO</a:t>
            </a:r>
            <a:endParaRPr lang="en-US" sz="4400" dirty="0" smtClean="0">
              <a:cs typeface="Tahoma" charset="0"/>
            </a:endParaRPr>
          </a:p>
        </p:txBody>
      </p:sp>
      <p:sp>
        <p:nvSpPr>
          <p:cNvPr id="17413" name="Text Box 3"/>
          <p:cNvSpPr txBox="1">
            <a:spLocks noChangeArrowheads="1"/>
          </p:cNvSpPr>
          <p:nvPr/>
        </p:nvSpPr>
        <p:spPr bwMode="auto">
          <a:xfrm>
            <a:off x="685800" y="1371600"/>
            <a:ext cx="8001000" cy="4876800"/>
          </a:xfrm>
          <a:prstGeom prst="rect">
            <a:avLst/>
          </a:prstGeom>
          <a:noFill/>
          <a:ln w="9525">
            <a:noFill/>
            <a:round/>
            <a:headEnd/>
            <a:tailEnd/>
          </a:ln>
        </p:spPr>
        <p:txBody>
          <a:bodyPr lIns="90000" tIns="45000" rIns="90000" bIns="45000"/>
          <a:lstStyle/>
          <a:p>
            <a:r>
              <a:rPr lang="es-ES" sz="2400" i="1" dirty="0" smtClean="0">
                <a:solidFill>
                  <a:schemeClr val="accent4"/>
                </a:solidFill>
              </a:rPr>
              <a:t>Y reconstruye a </a:t>
            </a:r>
            <a:r>
              <a:rPr lang="es-ES" sz="2400" i="1" dirty="0" err="1" smtClean="0">
                <a:solidFill>
                  <a:schemeClr val="accent4"/>
                </a:solidFill>
              </a:rPr>
              <a:t>Yerushaláyim</a:t>
            </a:r>
            <a:r>
              <a:rPr lang="es-ES" sz="2400" i="1" dirty="0" smtClean="0">
                <a:solidFill>
                  <a:schemeClr val="accent4"/>
                </a:solidFill>
              </a:rPr>
              <a:t>, tu ciudad prontamente y en nuestros días. Bendito eres Tú, Eterno, que reconstruye a </a:t>
            </a:r>
            <a:r>
              <a:rPr lang="es-ES" sz="2400" i="1" dirty="0" err="1" smtClean="0">
                <a:solidFill>
                  <a:schemeClr val="accent4"/>
                </a:solidFill>
              </a:rPr>
              <a:t>Yerushaláyim</a:t>
            </a:r>
            <a:r>
              <a:rPr lang="es-ES" sz="2400" i="1" dirty="0" smtClean="0">
                <a:solidFill>
                  <a:schemeClr val="accent4"/>
                </a:solidFill>
              </a:rPr>
              <a:t>. (en voz baja:) Amén</a:t>
            </a:r>
            <a:r>
              <a:rPr lang="es-ES" sz="2400" i="1" dirty="0" smtClean="0">
                <a:solidFill>
                  <a:schemeClr val="accent4"/>
                </a:solidFill>
              </a:rPr>
              <a:t>.</a:t>
            </a:r>
          </a:p>
          <a:p>
            <a:endParaRPr lang="es-ES" sz="2400" i="1" dirty="0" smtClean="0">
              <a:solidFill>
                <a:schemeClr val="accent4"/>
              </a:solidFill>
            </a:endParaRPr>
          </a:p>
          <a:p>
            <a:r>
              <a:rPr lang="es-ES" sz="2400" i="1" dirty="0" smtClean="0">
                <a:solidFill>
                  <a:schemeClr val="accent4"/>
                </a:solidFill>
              </a:rPr>
              <a:t>Bendito eres Tú, Eterno, dios nuestro, Soberano del universo, por siempre Dios, nuestro Padre y nuestro Rey; nuestro Soberano; nuestro Creador; nuestro Redentor; nuestro Santo, el Santo de </a:t>
            </a:r>
            <a:r>
              <a:rPr lang="es-ES" sz="2400" i="1" dirty="0" err="1" smtClean="0">
                <a:solidFill>
                  <a:schemeClr val="accent4"/>
                </a:solidFill>
              </a:rPr>
              <a:t>Yacob</a:t>
            </a:r>
            <a:r>
              <a:rPr lang="es-ES" sz="2400" i="1" dirty="0" smtClean="0">
                <a:solidFill>
                  <a:schemeClr val="accent4"/>
                </a:solidFill>
              </a:rPr>
              <a:t>; nuestro Pastor, el Pastor de </a:t>
            </a:r>
            <a:r>
              <a:rPr lang="es-ES" sz="2400" i="1" dirty="0" err="1" smtClean="0">
                <a:solidFill>
                  <a:schemeClr val="accent4"/>
                </a:solidFill>
              </a:rPr>
              <a:t>Yisrael</a:t>
            </a:r>
            <a:r>
              <a:rPr lang="es-ES" sz="2400" i="1" dirty="0" smtClean="0">
                <a:solidFill>
                  <a:schemeClr val="accent4"/>
                </a:solidFill>
              </a:rPr>
              <a:t>; el Rey bondadoso y bienhechor para todos; que cada día ha hecho, hace y hará el bien por nosotros; que nos ha proveído, nos provee y nos proveerá para siempre gracia, bondad y misericordia; respiro salvación y toda benevolencia. Amén</a:t>
            </a:r>
          </a:p>
          <a:p>
            <a:endParaRPr lang="es-ES" sz="2400" i="1" dirty="0" smtClean="0">
              <a:solidFill>
                <a:schemeClr val="accent4"/>
              </a:solidFill>
            </a:endParaRPr>
          </a:p>
          <a:p>
            <a:endParaRPr lang="es-ES" sz="2400" i="1" dirty="0">
              <a:solidFill>
                <a:schemeClr val="accent4"/>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3"/>
          <p:cNvSpPr>
            <a:spLocks noGrp="1"/>
          </p:cNvSpPr>
          <p:nvPr>
            <p:ph type="dt" sz="quarter" idx="10"/>
          </p:nvPr>
        </p:nvSpPr>
        <p:spPr/>
        <p:txBody>
          <a:bodyPr/>
          <a:lstStyle/>
          <a:p>
            <a:pPr>
              <a:defRPr/>
            </a:pPr>
            <a:endParaRPr lang="en-US" dirty="0"/>
          </a:p>
        </p:txBody>
      </p:sp>
      <p:pic>
        <p:nvPicPr>
          <p:cNvPr id="17411" name="Picture 1"/>
          <p:cNvPicPr>
            <a:picLocks noChangeAspect="1" noChangeArrowheads="1"/>
          </p:cNvPicPr>
          <p:nvPr/>
        </p:nvPicPr>
        <p:blipFill>
          <a:blip r:embed="rId3" cstate="print"/>
          <a:srcRect/>
          <a:stretch>
            <a:fillRect/>
          </a:stretch>
        </p:blipFill>
        <p:spPr bwMode="auto">
          <a:xfrm>
            <a:off x="539750" y="1989138"/>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8229600" cy="1143000"/>
          </a:xfrm>
        </p:spPr>
        <p:txBody>
          <a:bodyPr/>
          <a:lstStyle/>
          <a:p>
            <a:pPr algn="ctr" eaLnBrk="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smtClean="0"/>
              <a:t>JUDAISMO</a:t>
            </a:r>
            <a:endParaRPr lang="en-US" sz="4400" dirty="0" smtClean="0">
              <a:cs typeface="Tahoma" charset="0"/>
            </a:endParaRPr>
          </a:p>
        </p:txBody>
      </p:sp>
      <p:sp>
        <p:nvSpPr>
          <p:cNvPr id="17413" name="Text Box 3"/>
          <p:cNvSpPr txBox="1">
            <a:spLocks noChangeArrowheads="1"/>
          </p:cNvSpPr>
          <p:nvPr/>
        </p:nvSpPr>
        <p:spPr bwMode="auto">
          <a:xfrm>
            <a:off x="685800" y="1371600"/>
            <a:ext cx="8001000" cy="4876800"/>
          </a:xfrm>
          <a:prstGeom prst="rect">
            <a:avLst/>
          </a:prstGeom>
          <a:noFill/>
          <a:ln w="9525">
            <a:noFill/>
            <a:round/>
            <a:headEnd/>
            <a:tailEnd/>
          </a:ln>
        </p:spPr>
        <p:txBody>
          <a:bodyPr lIns="90000" tIns="45000" rIns="90000" bIns="45000"/>
          <a:lstStyle/>
          <a:p>
            <a:r>
              <a:rPr lang="es-ES" sz="2400" i="1" dirty="0" smtClean="0">
                <a:solidFill>
                  <a:schemeClr val="accent4"/>
                </a:solidFill>
              </a:rPr>
              <a:t>Y reconstruye a </a:t>
            </a:r>
            <a:r>
              <a:rPr lang="es-ES" sz="2400" i="1" dirty="0" err="1" smtClean="0">
                <a:solidFill>
                  <a:schemeClr val="accent4"/>
                </a:solidFill>
              </a:rPr>
              <a:t>Yerushaláyim</a:t>
            </a:r>
            <a:r>
              <a:rPr lang="es-ES" sz="2400" i="1" dirty="0" smtClean="0">
                <a:solidFill>
                  <a:schemeClr val="accent4"/>
                </a:solidFill>
              </a:rPr>
              <a:t>, </a:t>
            </a:r>
            <a:r>
              <a:rPr lang="es-ES" sz="2400" i="1" dirty="0" smtClean="0">
                <a:solidFill>
                  <a:schemeClr val="accent4"/>
                </a:solidFill>
              </a:rPr>
              <a:t>Tu </a:t>
            </a:r>
            <a:r>
              <a:rPr lang="es-ES" sz="2400" i="1" dirty="0" smtClean="0">
                <a:solidFill>
                  <a:schemeClr val="accent4"/>
                </a:solidFill>
              </a:rPr>
              <a:t>ciudad prontamente y en nuestros días. Bendito eres Tú, Eterno, que reconstruye a </a:t>
            </a:r>
            <a:r>
              <a:rPr lang="es-ES" sz="2400" i="1" dirty="0" err="1" smtClean="0">
                <a:solidFill>
                  <a:schemeClr val="accent4"/>
                </a:solidFill>
              </a:rPr>
              <a:t>Yerushaláyim</a:t>
            </a:r>
            <a:r>
              <a:rPr lang="es-ES" sz="2400" i="1" dirty="0" smtClean="0">
                <a:solidFill>
                  <a:schemeClr val="accent4"/>
                </a:solidFill>
              </a:rPr>
              <a:t>. (en voz baja:) Amén</a:t>
            </a:r>
            <a:r>
              <a:rPr lang="es-ES" sz="2400" i="1" dirty="0" smtClean="0">
                <a:solidFill>
                  <a:schemeClr val="accent4"/>
                </a:solidFill>
              </a:rPr>
              <a:t>.</a:t>
            </a:r>
          </a:p>
          <a:p>
            <a:endParaRPr lang="es-ES" sz="2400" i="1" dirty="0" smtClean="0">
              <a:solidFill>
                <a:schemeClr val="accent4"/>
              </a:solidFill>
            </a:endParaRPr>
          </a:p>
          <a:p>
            <a:r>
              <a:rPr lang="es-ES" sz="2400" i="1" dirty="0" smtClean="0">
                <a:solidFill>
                  <a:schemeClr val="accent4"/>
                </a:solidFill>
              </a:rPr>
              <a:t>Bendito eres Tú, Eterno, dios nuestro, Soberano del universo, por siempre Dios, nuestro Padre y nuestro Rey; nuestro Soberano; nuestro Creador; nuestro Redentor; nuestro Santo, el Santo de </a:t>
            </a:r>
            <a:r>
              <a:rPr lang="es-ES" sz="2400" i="1" dirty="0" err="1" smtClean="0">
                <a:solidFill>
                  <a:schemeClr val="accent4"/>
                </a:solidFill>
              </a:rPr>
              <a:t>Yacob</a:t>
            </a:r>
            <a:r>
              <a:rPr lang="es-ES" sz="2400" i="1" dirty="0" smtClean="0">
                <a:solidFill>
                  <a:schemeClr val="accent4"/>
                </a:solidFill>
              </a:rPr>
              <a:t>; nuestro Pastor, el Pastor de </a:t>
            </a:r>
            <a:r>
              <a:rPr lang="es-ES" sz="2400" i="1" dirty="0" err="1" smtClean="0">
                <a:solidFill>
                  <a:schemeClr val="accent4"/>
                </a:solidFill>
              </a:rPr>
              <a:t>Yisrael</a:t>
            </a:r>
            <a:r>
              <a:rPr lang="es-ES" sz="2400" i="1" dirty="0" smtClean="0">
                <a:solidFill>
                  <a:schemeClr val="accent4"/>
                </a:solidFill>
              </a:rPr>
              <a:t>; el Rey bondadoso y bienhechor para todos; que cada día ha hecho, hace y hará el bien por nosotros; que nos ha proveído, nos provee y nos proveerá para siempre gracia, bondad y misericordia; respiro salvación y toda benevolencia. Amén</a:t>
            </a:r>
          </a:p>
          <a:p>
            <a:endParaRPr lang="es-ES" sz="2400" i="1" dirty="0" smtClean="0">
              <a:solidFill>
                <a:schemeClr val="accent4"/>
              </a:solidFill>
            </a:endParaRPr>
          </a:p>
          <a:p>
            <a:endParaRPr lang="es-ES" sz="2400" i="1" dirty="0">
              <a:solidFill>
                <a:schemeClr val="accent4"/>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3"/>
          <p:cNvSpPr>
            <a:spLocks noGrp="1"/>
          </p:cNvSpPr>
          <p:nvPr>
            <p:ph type="dt" sz="quarter" idx="10"/>
          </p:nvPr>
        </p:nvSpPr>
        <p:spPr/>
        <p:txBody>
          <a:bodyPr/>
          <a:lstStyle/>
          <a:p>
            <a:pPr>
              <a:defRPr/>
            </a:pPr>
            <a:endParaRPr lang="en-US" dirty="0"/>
          </a:p>
        </p:txBody>
      </p:sp>
      <p:pic>
        <p:nvPicPr>
          <p:cNvPr id="17411" name="Picture 1"/>
          <p:cNvPicPr>
            <a:picLocks noChangeAspect="1" noChangeArrowheads="1"/>
          </p:cNvPicPr>
          <p:nvPr/>
        </p:nvPicPr>
        <p:blipFill>
          <a:blip r:embed="rId3" cstate="print"/>
          <a:srcRect/>
          <a:stretch>
            <a:fillRect/>
          </a:stretch>
        </p:blipFill>
        <p:spPr bwMode="auto">
          <a:xfrm>
            <a:off x="539750" y="1989138"/>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8229600" cy="1143000"/>
          </a:xfrm>
        </p:spPr>
        <p:txBody>
          <a:bodyPr/>
          <a:lstStyle/>
          <a:p>
            <a:pPr algn="ctr" eaLnBrk="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smtClean="0"/>
              <a:t>JUDAISMO</a:t>
            </a:r>
            <a:endParaRPr lang="en-US" sz="4400" dirty="0" smtClean="0">
              <a:cs typeface="Tahoma" charset="0"/>
            </a:endParaRPr>
          </a:p>
        </p:txBody>
      </p:sp>
      <p:sp>
        <p:nvSpPr>
          <p:cNvPr id="17413" name="Text Box 3"/>
          <p:cNvSpPr txBox="1">
            <a:spLocks noChangeArrowheads="1"/>
          </p:cNvSpPr>
          <p:nvPr/>
        </p:nvSpPr>
        <p:spPr bwMode="auto">
          <a:xfrm>
            <a:off x="685800" y="1371600"/>
            <a:ext cx="8001000" cy="4876800"/>
          </a:xfrm>
          <a:prstGeom prst="rect">
            <a:avLst/>
          </a:prstGeom>
          <a:noFill/>
          <a:ln w="9525">
            <a:noFill/>
            <a:round/>
            <a:headEnd/>
            <a:tailEnd/>
          </a:ln>
        </p:spPr>
        <p:txBody>
          <a:bodyPr lIns="90000" tIns="45000" rIns="90000" bIns="45000"/>
          <a:lstStyle/>
          <a:p>
            <a:r>
              <a:rPr lang="es-ES" sz="2400" i="1" dirty="0" smtClean="0">
                <a:solidFill>
                  <a:schemeClr val="accent4"/>
                </a:solidFill>
              </a:rPr>
              <a:t>Que el Misericordioso sea loado sobre Su trono de gloria. Que el Misericordioso sea loado en el cielo y en la tierra. Que el Misericordioso sea alabado en nosotros por todas las generaciones. Que el Misericordioso realce el orgullo de su pueblo. Que el Misericordioso sea glorificado en nosotros por toda la eternidad. Que el Misericordioso nos sustente con honor y no con bajeza; de una manera permitida y no prohibida; con  tranquilidad y no con sufrimientos. Que el Misericordioso  nos otorgue paz entre nosotros. Que el Misericordioso envíe bendición, holgura y prosperidad en todas las obras de nuestras manos. Que el Misericordioso haga prosperar nuestros caminos. Que el Misericordioso rompa pronto el yugo del exilio que pesa sobre nuestros cuellos. </a:t>
            </a:r>
            <a:endParaRPr lang="es-ES" sz="2400" i="1" dirty="0" smtClean="0">
              <a:solidFill>
                <a:schemeClr val="accent4"/>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3"/>
          <p:cNvSpPr>
            <a:spLocks noGrp="1"/>
          </p:cNvSpPr>
          <p:nvPr>
            <p:ph type="dt" sz="quarter" idx="10"/>
          </p:nvPr>
        </p:nvSpPr>
        <p:spPr/>
        <p:txBody>
          <a:bodyPr/>
          <a:lstStyle/>
          <a:p>
            <a:pPr>
              <a:defRPr/>
            </a:pPr>
            <a:endParaRPr lang="en-US" dirty="0"/>
          </a:p>
        </p:txBody>
      </p:sp>
      <p:pic>
        <p:nvPicPr>
          <p:cNvPr id="17411" name="Picture 1"/>
          <p:cNvPicPr>
            <a:picLocks noChangeAspect="1" noChangeArrowheads="1"/>
          </p:cNvPicPr>
          <p:nvPr/>
        </p:nvPicPr>
        <p:blipFill>
          <a:blip r:embed="rId3" cstate="print"/>
          <a:srcRect/>
          <a:stretch>
            <a:fillRect/>
          </a:stretch>
        </p:blipFill>
        <p:spPr bwMode="auto">
          <a:xfrm>
            <a:off x="539750" y="1989138"/>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8229600" cy="1143000"/>
          </a:xfrm>
        </p:spPr>
        <p:txBody>
          <a:bodyPr/>
          <a:lstStyle/>
          <a:p>
            <a:pPr algn="ctr" eaLnBrk="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smtClean="0"/>
              <a:t>JUDAISMO</a:t>
            </a:r>
            <a:endParaRPr lang="en-US" sz="4400" dirty="0" smtClean="0">
              <a:cs typeface="Tahoma" charset="0"/>
            </a:endParaRPr>
          </a:p>
        </p:txBody>
      </p:sp>
      <p:sp>
        <p:nvSpPr>
          <p:cNvPr id="17413" name="Text Box 3"/>
          <p:cNvSpPr txBox="1">
            <a:spLocks noChangeArrowheads="1"/>
          </p:cNvSpPr>
          <p:nvPr/>
        </p:nvSpPr>
        <p:spPr bwMode="auto">
          <a:xfrm>
            <a:off x="685800" y="1371600"/>
            <a:ext cx="8001000" cy="4876800"/>
          </a:xfrm>
          <a:prstGeom prst="rect">
            <a:avLst/>
          </a:prstGeom>
          <a:noFill/>
          <a:ln w="9525">
            <a:noFill/>
            <a:round/>
            <a:headEnd/>
            <a:tailEnd/>
          </a:ln>
        </p:spPr>
        <p:txBody>
          <a:bodyPr lIns="90000" tIns="45000" rIns="90000" bIns="45000"/>
          <a:lstStyle/>
          <a:p>
            <a:r>
              <a:rPr lang="es-ES" sz="2400" i="1" dirty="0" smtClean="0">
                <a:solidFill>
                  <a:schemeClr val="accent4"/>
                </a:solidFill>
              </a:rPr>
              <a:t>Que </a:t>
            </a:r>
            <a:r>
              <a:rPr lang="es-ES" sz="2400" i="1" dirty="0" smtClean="0">
                <a:solidFill>
                  <a:schemeClr val="accent4"/>
                </a:solidFill>
              </a:rPr>
              <a:t>el Misericordioso nos conduzca prontamente a nuestra tierra. Que el Misericordioso nos prodigue una curación completa, curación del alma y del cuerpo. Que el Misericordioso extienda hacia nosotros Su mano generosa. Que el Misericordioso bendiga a cada uno de nosotros por Su gran Nombre, tal como fueron bendecidos Abraham, </a:t>
            </a:r>
            <a:r>
              <a:rPr lang="es-ES" sz="2400" i="1" dirty="0" err="1" smtClean="0">
                <a:solidFill>
                  <a:schemeClr val="accent4"/>
                </a:solidFill>
              </a:rPr>
              <a:t>Yitzjak</a:t>
            </a:r>
            <a:r>
              <a:rPr lang="es-ES" sz="2400" i="1" dirty="0" smtClean="0">
                <a:solidFill>
                  <a:schemeClr val="accent4"/>
                </a:solidFill>
              </a:rPr>
              <a:t> y </a:t>
            </a:r>
            <a:r>
              <a:rPr lang="es-ES" sz="2400" i="1" dirty="0" err="1" smtClean="0">
                <a:solidFill>
                  <a:schemeClr val="accent4"/>
                </a:solidFill>
              </a:rPr>
              <a:t>Yacob</a:t>
            </a:r>
            <a:r>
              <a:rPr lang="es-ES" sz="2400" i="1" dirty="0" smtClean="0">
                <a:solidFill>
                  <a:schemeClr val="accent4"/>
                </a:solidFill>
              </a:rPr>
              <a:t>: en todo, de todo y con todo. Que así seamos bendecidos todos juntos con una bendición completa. Que así sea Su voluntad y digamos: Amén. Que el Misericordioso extienda sobre nosotros su morada de paz</a:t>
            </a:r>
            <a:r>
              <a:rPr lang="es-ES" sz="2400" i="1" dirty="0" smtClean="0">
                <a:solidFill>
                  <a:schemeClr val="accent4"/>
                </a:solidFill>
              </a:rPr>
              <a:t>.</a:t>
            </a:r>
          </a:p>
          <a:p>
            <a:r>
              <a:rPr lang="es-ES" sz="2400" i="1" dirty="0" smtClean="0">
                <a:solidFill>
                  <a:schemeClr val="accent4"/>
                </a:solidFill>
              </a:rPr>
              <a:t>Que el Misericordioso nos haga heredar un mundo que sea todo de Shabat y de reposo para la vida eterna.</a:t>
            </a:r>
          </a:p>
          <a:p>
            <a:endParaRPr lang="es-ES" sz="2400" i="1" dirty="0" smtClean="0">
              <a:solidFill>
                <a:schemeClr val="accent4"/>
              </a:solidFill>
            </a:endParaRPr>
          </a:p>
          <a:p>
            <a:endParaRPr lang="es-ES" sz="2400" i="1" dirty="0">
              <a:solidFill>
                <a:schemeClr val="accent4"/>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3"/>
          <p:cNvSpPr>
            <a:spLocks noGrp="1"/>
          </p:cNvSpPr>
          <p:nvPr>
            <p:ph type="dt" sz="quarter" idx="10"/>
          </p:nvPr>
        </p:nvSpPr>
        <p:spPr/>
        <p:txBody>
          <a:bodyPr/>
          <a:lstStyle/>
          <a:p>
            <a:pPr>
              <a:defRPr/>
            </a:pPr>
            <a:endParaRPr lang="en-US" dirty="0"/>
          </a:p>
        </p:txBody>
      </p:sp>
      <p:pic>
        <p:nvPicPr>
          <p:cNvPr id="17411" name="Picture 1"/>
          <p:cNvPicPr>
            <a:picLocks noChangeAspect="1" noChangeArrowheads="1"/>
          </p:cNvPicPr>
          <p:nvPr/>
        </p:nvPicPr>
        <p:blipFill>
          <a:blip r:embed="rId3" cstate="print"/>
          <a:srcRect/>
          <a:stretch>
            <a:fillRect/>
          </a:stretch>
        </p:blipFill>
        <p:spPr bwMode="auto">
          <a:xfrm>
            <a:off x="539750" y="1989138"/>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8229600" cy="1143000"/>
          </a:xfrm>
        </p:spPr>
        <p:txBody>
          <a:bodyPr/>
          <a:lstStyle/>
          <a:p>
            <a:pPr algn="ctr" eaLnBrk="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smtClean="0"/>
              <a:t>JUDAISMO</a:t>
            </a:r>
            <a:endParaRPr lang="en-US" sz="4400" dirty="0" smtClean="0">
              <a:cs typeface="Tahoma" charset="0"/>
            </a:endParaRPr>
          </a:p>
        </p:txBody>
      </p:sp>
      <p:sp>
        <p:nvSpPr>
          <p:cNvPr id="17413" name="Text Box 3"/>
          <p:cNvSpPr txBox="1">
            <a:spLocks noChangeArrowheads="1"/>
          </p:cNvSpPr>
          <p:nvPr/>
        </p:nvSpPr>
        <p:spPr bwMode="auto">
          <a:xfrm>
            <a:off x="685800" y="1371600"/>
            <a:ext cx="8001000" cy="4876800"/>
          </a:xfrm>
          <a:prstGeom prst="rect">
            <a:avLst/>
          </a:prstGeom>
          <a:noFill/>
          <a:ln w="9525">
            <a:noFill/>
            <a:round/>
            <a:headEnd/>
            <a:tailEnd/>
          </a:ln>
        </p:spPr>
        <p:txBody>
          <a:bodyPr lIns="90000" tIns="45000" rIns="90000" bIns="45000"/>
          <a:lstStyle/>
          <a:p>
            <a:r>
              <a:rPr lang="es-ES" sz="2300" i="1" dirty="0" smtClean="0">
                <a:solidFill>
                  <a:schemeClr val="accent4"/>
                </a:solidFill>
              </a:rPr>
              <a:t>Que el Misericordioso implante Su Torá y el amor a Él en nuestros corazones y que el temor a Él esté en nuestros rostros para que no pequemos. Y que todos nuestros actos sean en aras del cielo</a:t>
            </a:r>
            <a:r>
              <a:rPr lang="es-ES" sz="2300" i="1" dirty="0" smtClean="0">
                <a:solidFill>
                  <a:schemeClr val="accent4"/>
                </a:solidFill>
              </a:rPr>
              <a:t>.</a:t>
            </a:r>
          </a:p>
          <a:p>
            <a:endParaRPr lang="es-ES" sz="2300" i="1" dirty="0" smtClean="0">
              <a:solidFill>
                <a:schemeClr val="accent4"/>
              </a:solidFill>
            </a:endParaRPr>
          </a:p>
          <a:p>
            <a:r>
              <a:rPr lang="es-ES" sz="2300" i="1" dirty="0" smtClean="0">
                <a:solidFill>
                  <a:schemeClr val="accent4"/>
                </a:solidFill>
              </a:rPr>
              <a:t>Que el Dios misericordioso bendiga esta mesa sobre la que hemos comido; que la provea de todos los manjares del mundo y sea como la mesa de nuestro padre Abraham, dispuesta para todo el que tiene hambre y sed. Que no falte en esta mesa ningún bien, por siempre jamás. Que el Dios misericordioso bendiga al dueño de esta casa y al anfitrión de esta comida: a él, a sus hijos, a su esposa y a todo lo que es suyo. Que Dios conserve a todos sus hijos y que sus bienes se multipliquen. </a:t>
            </a:r>
            <a:endParaRPr lang="es-ES" sz="2300" i="1" dirty="0" smtClean="0">
              <a:solidFill>
                <a:schemeClr val="accent4"/>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3"/>
          <p:cNvSpPr>
            <a:spLocks noGrp="1"/>
          </p:cNvSpPr>
          <p:nvPr>
            <p:ph type="dt" sz="quarter" idx="10"/>
          </p:nvPr>
        </p:nvSpPr>
        <p:spPr/>
        <p:txBody>
          <a:bodyPr/>
          <a:lstStyle/>
          <a:p>
            <a:pPr>
              <a:defRPr/>
            </a:pPr>
            <a:endParaRPr lang="en-US" dirty="0"/>
          </a:p>
        </p:txBody>
      </p:sp>
      <p:pic>
        <p:nvPicPr>
          <p:cNvPr id="17411" name="Picture 1"/>
          <p:cNvPicPr>
            <a:picLocks noChangeAspect="1" noChangeArrowheads="1"/>
          </p:cNvPicPr>
          <p:nvPr/>
        </p:nvPicPr>
        <p:blipFill>
          <a:blip r:embed="rId3" cstate="print"/>
          <a:srcRect/>
          <a:stretch>
            <a:fillRect/>
          </a:stretch>
        </p:blipFill>
        <p:spPr bwMode="auto">
          <a:xfrm>
            <a:off x="539750" y="1989138"/>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8229600" cy="1143000"/>
          </a:xfrm>
        </p:spPr>
        <p:txBody>
          <a:bodyPr/>
          <a:lstStyle/>
          <a:p>
            <a:pPr algn="ctr" eaLnBrk="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smtClean="0"/>
              <a:t>JUDAISMO</a:t>
            </a:r>
            <a:endParaRPr lang="en-US" sz="4400" dirty="0" smtClean="0">
              <a:cs typeface="Tahoma" charset="0"/>
            </a:endParaRPr>
          </a:p>
        </p:txBody>
      </p:sp>
      <p:sp>
        <p:nvSpPr>
          <p:cNvPr id="17413" name="Text Box 3"/>
          <p:cNvSpPr txBox="1">
            <a:spLocks noChangeArrowheads="1"/>
          </p:cNvSpPr>
          <p:nvPr/>
        </p:nvSpPr>
        <p:spPr bwMode="auto">
          <a:xfrm>
            <a:off x="685800" y="1371600"/>
            <a:ext cx="8001000" cy="4876800"/>
          </a:xfrm>
          <a:prstGeom prst="rect">
            <a:avLst/>
          </a:prstGeom>
          <a:noFill/>
          <a:ln w="9525">
            <a:noFill/>
            <a:round/>
            <a:headEnd/>
            <a:tailEnd/>
          </a:ln>
        </p:spPr>
        <p:txBody>
          <a:bodyPr lIns="90000" tIns="45000" rIns="90000" bIns="45000"/>
          <a:lstStyle/>
          <a:p>
            <a:r>
              <a:rPr lang="es-ES" sz="2300" i="1" dirty="0" smtClean="0">
                <a:solidFill>
                  <a:schemeClr val="accent4"/>
                </a:solidFill>
              </a:rPr>
              <a:t>Que </a:t>
            </a:r>
            <a:r>
              <a:rPr lang="es-ES" sz="2300" i="1" dirty="0" smtClean="0">
                <a:solidFill>
                  <a:schemeClr val="accent4"/>
                </a:solidFill>
              </a:rPr>
              <a:t>el Eterno bendiga su hogar y que el producto de sus manos sea bien recibido. Que sus negocios y los nuestros prosperen y que estén cercanos. Que no se le presente ni a él ni a nosotros ninguna situación que induzca al pecado, ni a pensamientos de iniquidad. Que siempre esté alegre y gozoso durante todos sus días; con riqueza y honores, desde ahora y para siempre. Que no sea avergonzado en esta vida ni abochornado en el Mundo Venidero. Amen, que así sea Su voluntad</a:t>
            </a:r>
            <a:r>
              <a:rPr lang="es-ES" sz="2300" i="1" dirty="0" smtClean="0">
                <a:solidFill>
                  <a:schemeClr val="accent4"/>
                </a:solidFill>
              </a:rPr>
              <a:t>.</a:t>
            </a:r>
          </a:p>
          <a:p>
            <a:endParaRPr lang="es-ES" sz="2300" i="1" dirty="0" smtClean="0">
              <a:solidFill>
                <a:schemeClr val="accent4"/>
              </a:solidFill>
            </a:endParaRPr>
          </a:p>
          <a:p>
            <a:r>
              <a:rPr lang="es-ES" sz="2400" i="1" dirty="0" smtClean="0">
                <a:solidFill>
                  <a:schemeClr val="accent4"/>
                </a:solidFill>
              </a:rPr>
              <a:t>Que el misericordioso nos otorgue vida y nos haga merecer prontamente los días del Mesías, la reconstrucción del Santo Templo y la vida en el Mundo Venidero. El es una torre y confiere gracia a Su ungido David y a su descendencia, eternamente. </a:t>
            </a:r>
            <a:endParaRPr lang="es-ES" sz="2300" i="1" dirty="0">
              <a:solidFill>
                <a:schemeClr val="accent4"/>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3"/>
          <p:cNvSpPr>
            <a:spLocks noGrp="1"/>
          </p:cNvSpPr>
          <p:nvPr>
            <p:ph type="dt" sz="quarter" idx="10"/>
          </p:nvPr>
        </p:nvSpPr>
        <p:spPr/>
        <p:txBody>
          <a:bodyPr/>
          <a:lstStyle/>
          <a:p>
            <a:pPr>
              <a:defRPr/>
            </a:pPr>
            <a:endParaRPr lang="en-US" dirty="0"/>
          </a:p>
        </p:txBody>
      </p:sp>
      <p:pic>
        <p:nvPicPr>
          <p:cNvPr id="17411" name="Picture 1"/>
          <p:cNvPicPr>
            <a:picLocks noChangeAspect="1" noChangeArrowheads="1"/>
          </p:cNvPicPr>
          <p:nvPr/>
        </p:nvPicPr>
        <p:blipFill>
          <a:blip r:embed="rId3" cstate="print"/>
          <a:srcRect/>
          <a:stretch>
            <a:fillRect/>
          </a:stretch>
        </p:blipFill>
        <p:spPr bwMode="auto">
          <a:xfrm>
            <a:off x="539750" y="1989138"/>
            <a:ext cx="7297738" cy="4452937"/>
          </a:xfrm>
          <a:prstGeom prst="rect">
            <a:avLst/>
          </a:prstGeom>
          <a:noFill/>
          <a:ln w="9525">
            <a:noFill/>
            <a:round/>
            <a:headEnd/>
            <a:tailEnd/>
          </a:ln>
        </p:spPr>
      </p:pic>
      <p:sp>
        <p:nvSpPr>
          <p:cNvPr id="17412" name="Rectangle 2"/>
          <p:cNvSpPr>
            <a:spLocks noGrp="1" noChangeArrowheads="1"/>
          </p:cNvSpPr>
          <p:nvPr>
            <p:ph type="title"/>
          </p:nvPr>
        </p:nvSpPr>
        <p:spPr>
          <a:xfrm>
            <a:off x="457200" y="274638"/>
            <a:ext cx="8229600" cy="1143000"/>
          </a:xfrm>
        </p:spPr>
        <p:txBody>
          <a:bodyPr/>
          <a:lstStyle/>
          <a:p>
            <a:pPr algn="ctr" eaLnBrk="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smtClean="0"/>
              <a:t>JUDAISMO</a:t>
            </a:r>
            <a:endParaRPr lang="en-US" sz="4400" dirty="0" smtClean="0">
              <a:cs typeface="Tahoma" charset="0"/>
            </a:endParaRPr>
          </a:p>
        </p:txBody>
      </p:sp>
      <p:sp>
        <p:nvSpPr>
          <p:cNvPr id="17413" name="Text Box 3"/>
          <p:cNvSpPr txBox="1">
            <a:spLocks noChangeArrowheads="1"/>
          </p:cNvSpPr>
          <p:nvPr/>
        </p:nvSpPr>
        <p:spPr bwMode="auto">
          <a:xfrm>
            <a:off x="685800" y="1371600"/>
            <a:ext cx="8001000" cy="4876800"/>
          </a:xfrm>
          <a:prstGeom prst="rect">
            <a:avLst/>
          </a:prstGeom>
          <a:noFill/>
          <a:ln w="9525">
            <a:noFill/>
            <a:round/>
            <a:headEnd/>
            <a:tailEnd/>
          </a:ln>
        </p:spPr>
        <p:txBody>
          <a:bodyPr lIns="90000" tIns="45000" rIns="90000" bIns="45000"/>
          <a:lstStyle/>
          <a:p>
            <a:r>
              <a:rPr lang="es-ES" sz="2200" i="1" dirty="0" smtClean="0">
                <a:solidFill>
                  <a:schemeClr val="accent4"/>
                </a:solidFill>
              </a:rPr>
              <a:t>Los </a:t>
            </a:r>
            <a:r>
              <a:rPr lang="es-ES" sz="2200" i="1" dirty="0" smtClean="0">
                <a:solidFill>
                  <a:schemeClr val="accent4"/>
                </a:solidFill>
              </a:rPr>
              <a:t>leoncillos padecieron necesidad y hambre, pero los que buscan al Eterno no carecerán de bien alguno. Joven fui y ya he envejecido, pero nunca he visto desamparado al justo, ni a sus hijos mendigando pan. </a:t>
            </a:r>
            <a:endParaRPr lang="es-ES" sz="2200" i="1" dirty="0" smtClean="0">
              <a:solidFill>
                <a:schemeClr val="accent4"/>
              </a:solidFill>
            </a:endParaRPr>
          </a:p>
          <a:p>
            <a:r>
              <a:rPr lang="es-ES" sz="2200" i="1" dirty="0" smtClean="0">
                <a:solidFill>
                  <a:schemeClr val="accent4"/>
                </a:solidFill>
              </a:rPr>
              <a:t>Pasa </a:t>
            </a:r>
            <a:r>
              <a:rPr lang="es-ES" sz="2200" i="1" dirty="0" smtClean="0">
                <a:solidFill>
                  <a:schemeClr val="accent4"/>
                </a:solidFill>
              </a:rPr>
              <a:t>el día actuando con benevolencia, prestando; su descendencia será por bendición. Que lo que hemos comido sea para saciedad, y lo que hemos bebido para salud. Que lo que ha sobrado sea para bendición, tal como esta escrito: Y puso delante de ellos y comieron, y les sobró conforme a la palabra del Eterno. Benditos serán para el Eterno, que creó los cielos y la tierra. Bendito es el varón que confía en el Eterno. El Eterno dará fortaleza a Su pueblo, el Eterno bendecirá a su pueblo con paz. Que el Hacedor de la paz en las alturas, por Su misericordia haga la paz para nosotros y para todo Su pueblo </a:t>
            </a:r>
            <a:r>
              <a:rPr lang="es-ES" sz="2200" i="1" dirty="0" err="1" smtClean="0">
                <a:solidFill>
                  <a:schemeClr val="accent4"/>
                </a:solidFill>
              </a:rPr>
              <a:t>Yisrael</a:t>
            </a:r>
            <a:r>
              <a:rPr lang="es-ES" sz="2200" i="1" dirty="0" smtClean="0">
                <a:solidFill>
                  <a:schemeClr val="accent4"/>
                </a:solidFill>
              </a:rPr>
              <a:t>. Y digan: Amén</a:t>
            </a:r>
          </a:p>
          <a:p>
            <a:endParaRPr lang="es-ES" sz="2200" i="1" dirty="0">
              <a:solidFill>
                <a:schemeClr val="accent4"/>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2"/>
          <p:cNvSpPr>
            <a:spLocks noGrp="1"/>
          </p:cNvSpPr>
          <p:nvPr>
            <p:ph type="dt" sz="quarter" idx="10"/>
          </p:nvPr>
        </p:nvSpPr>
        <p:spPr/>
        <p:txBody>
          <a:bodyPr/>
          <a:lstStyle/>
          <a:p>
            <a:pPr>
              <a:defRPr/>
            </a:pPr>
            <a:endParaRPr lang="en-US" dirty="0"/>
          </a:p>
        </p:txBody>
      </p:sp>
      <p:sp>
        <p:nvSpPr>
          <p:cNvPr id="26627" name="Rectangle 1"/>
          <p:cNvSpPr>
            <a:spLocks noGrp="1" noChangeArrowheads="1"/>
          </p:cNvSpPr>
          <p:nvPr>
            <p:ph type="title" idx="4294967295"/>
          </p:nvPr>
        </p:nvSpPr>
        <p:spPr>
          <a:xfrm>
            <a:off x="685800" y="438150"/>
            <a:ext cx="7772400" cy="1471613"/>
          </a:xfrm>
        </p:spPr>
        <p:txBody>
          <a:bodyPr lIns="0" tIns="0" rIns="0" bIns="0"/>
          <a:lstStyle/>
          <a:p>
            <a:pPr eaLnBrk="1" hangingPunct="1"/>
            <a:endParaRPr lang="en-US" smtClean="0"/>
          </a:p>
        </p:txBody>
      </p:sp>
      <p:pic>
        <p:nvPicPr>
          <p:cNvPr id="26628" name="Picture 2"/>
          <p:cNvPicPr>
            <a:picLocks noChangeAspect="1" noChangeArrowheads="1"/>
          </p:cNvPicPr>
          <p:nvPr/>
        </p:nvPicPr>
        <p:blipFill>
          <a:blip r:embed="rId3" cstate="print"/>
          <a:srcRect/>
          <a:stretch>
            <a:fillRect/>
          </a:stretch>
        </p:blipFill>
        <p:spPr bwMode="auto">
          <a:xfrm>
            <a:off x="661988" y="1447800"/>
            <a:ext cx="7796212" cy="4757738"/>
          </a:xfrm>
          <a:prstGeom prst="rect">
            <a:avLst/>
          </a:prstGeom>
          <a:noFill/>
          <a:ln w="9525">
            <a:noFill/>
            <a:round/>
            <a:headEnd/>
            <a:tailEnd/>
          </a:ln>
        </p:spPr>
      </p:pic>
      <p:pic>
        <p:nvPicPr>
          <p:cNvPr id="26629" name="Picture 3"/>
          <p:cNvPicPr>
            <a:picLocks noChangeAspect="1" noChangeArrowheads="1"/>
          </p:cNvPicPr>
          <p:nvPr/>
        </p:nvPicPr>
        <p:blipFill>
          <a:blip r:embed="rId4" cstate="print"/>
          <a:srcRect/>
          <a:stretch>
            <a:fillRect/>
          </a:stretch>
        </p:blipFill>
        <p:spPr bwMode="auto">
          <a:xfrm>
            <a:off x="2967038" y="457200"/>
            <a:ext cx="3209925" cy="1171575"/>
          </a:xfrm>
          <a:prstGeom prst="rect">
            <a:avLst/>
          </a:prstGeom>
          <a:noFill/>
          <a:ln w="9525">
            <a:noFill/>
            <a:round/>
            <a:headEnd/>
            <a:tailEnd/>
          </a:ln>
        </p:spPr>
      </p:pic>
      <p:sp>
        <p:nvSpPr>
          <p:cNvPr id="26630" name="Rectangle 4"/>
          <p:cNvSpPr>
            <a:spLocks noChangeArrowheads="1"/>
          </p:cNvSpPr>
          <p:nvPr/>
        </p:nvSpPr>
        <p:spPr bwMode="auto">
          <a:xfrm>
            <a:off x="609600" y="1981200"/>
            <a:ext cx="7924800" cy="4419600"/>
          </a:xfrm>
          <a:prstGeom prst="rect">
            <a:avLst/>
          </a:prstGeom>
          <a:noFill/>
          <a:ln w="9360">
            <a:solidFill>
              <a:srgbClr val="000000"/>
            </a:solidFill>
            <a:miter lim="800000"/>
            <a:headEnd/>
            <a:tailEnd/>
          </a:ln>
        </p:spPr>
        <p:txBody>
          <a:bodyPr lIns="90000" tIns="65160" rIns="90000" bIns="45000"/>
          <a:lstStyle/>
          <a:p>
            <a:pPr hangingPunct="1">
              <a:lnSpc>
                <a:spcPct val="92000"/>
              </a:lnSpc>
              <a:spcBef>
                <a:spcPts val="5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dirty="0">
                <a:solidFill>
                  <a:srgbClr val="000000"/>
                </a:solidFill>
                <a:latin typeface="Calibri" charset="0"/>
              </a:rPr>
              <a:t>Fuentes: Torah, Talmud, Jewish Concepts, Wikipedia, </a:t>
            </a:r>
            <a:r>
              <a:rPr lang="en-US" sz="2000" dirty="0" err="1">
                <a:solidFill>
                  <a:srgbClr val="000000"/>
                </a:solidFill>
                <a:latin typeface="Calibri" charset="0"/>
              </a:rPr>
              <a:t>Kabbalah</a:t>
            </a:r>
            <a:r>
              <a:rPr lang="en-US" sz="2000" dirty="0">
                <a:solidFill>
                  <a:srgbClr val="000000"/>
                </a:solidFill>
                <a:latin typeface="Calibri" charset="0"/>
              </a:rPr>
              <a:t> Online, </a:t>
            </a:r>
            <a:r>
              <a:rPr lang="en-US" sz="2000" dirty="0" err="1">
                <a:solidFill>
                  <a:srgbClr val="000000"/>
                </a:solidFill>
                <a:latin typeface="Calibri" charset="0"/>
              </a:rPr>
              <a:t>Zohar</a:t>
            </a:r>
            <a:r>
              <a:rPr lang="en-US" sz="2000" dirty="0">
                <a:solidFill>
                  <a:srgbClr val="000000"/>
                </a:solidFill>
                <a:latin typeface="Calibri" charset="0"/>
              </a:rPr>
              <a:t>, </a:t>
            </a:r>
            <a:r>
              <a:rPr lang="en-US" sz="2000" dirty="0" err="1">
                <a:solidFill>
                  <a:srgbClr val="000000"/>
                </a:solidFill>
                <a:latin typeface="Calibri" charset="0"/>
              </a:rPr>
              <a:t>Rambán</a:t>
            </a:r>
            <a:r>
              <a:rPr lang="en-US" sz="2000" dirty="0">
                <a:solidFill>
                  <a:srgbClr val="000000"/>
                </a:solidFill>
                <a:latin typeface="Calibri" charset="0"/>
              </a:rPr>
              <a:t>, </a:t>
            </a:r>
            <a:r>
              <a:rPr lang="en-US" sz="2000" dirty="0" err="1">
                <a:solidFill>
                  <a:srgbClr val="000000"/>
                </a:solidFill>
                <a:latin typeface="Calibri" charset="0"/>
              </a:rPr>
              <a:t>Rashí</a:t>
            </a:r>
            <a:r>
              <a:rPr lang="en-US" sz="2000" dirty="0">
                <a:solidFill>
                  <a:srgbClr val="000000"/>
                </a:solidFill>
                <a:latin typeface="Calibri" charset="0"/>
              </a:rPr>
              <a:t>, Maimonides, </a:t>
            </a:r>
            <a:r>
              <a:rPr lang="en-US" sz="2000" dirty="0" err="1">
                <a:solidFill>
                  <a:srgbClr val="000000"/>
                </a:solidFill>
                <a:latin typeface="Calibri" charset="0"/>
              </a:rPr>
              <a:t>Bereshit</a:t>
            </a:r>
            <a:r>
              <a:rPr lang="en-US" sz="2000" dirty="0">
                <a:solidFill>
                  <a:srgbClr val="000000"/>
                </a:solidFill>
                <a:latin typeface="Calibri" charset="0"/>
              </a:rPr>
              <a:t> con </a:t>
            </a:r>
            <a:r>
              <a:rPr lang="en-US" sz="2000" dirty="0" err="1">
                <a:solidFill>
                  <a:srgbClr val="000000"/>
                </a:solidFill>
                <a:latin typeface="Calibri" charset="0"/>
              </a:rPr>
              <a:t>Rashí</a:t>
            </a:r>
            <a:r>
              <a:rPr lang="en-US" sz="2000" dirty="0">
                <a:solidFill>
                  <a:srgbClr val="000000"/>
                </a:solidFill>
                <a:latin typeface="Calibri" charset="0"/>
              </a:rPr>
              <a:t>, El </a:t>
            </a:r>
            <a:r>
              <a:rPr lang="en-US" sz="2000" dirty="0" err="1">
                <a:solidFill>
                  <a:srgbClr val="000000"/>
                </a:solidFill>
                <a:latin typeface="Calibri" charset="0"/>
              </a:rPr>
              <a:t>Jumash</a:t>
            </a:r>
            <a:r>
              <a:rPr lang="en-US" sz="2000" dirty="0">
                <a:solidFill>
                  <a:srgbClr val="000000"/>
                </a:solidFill>
                <a:latin typeface="Calibri" charset="0"/>
              </a:rPr>
              <a:t>, </a:t>
            </a:r>
          </a:p>
          <a:p>
            <a:pPr hangingPunct="1">
              <a:lnSpc>
                <a:spcPct val="92000"/>
              </a:lnSpc>
              <a:spcBef>
                <a:spcPts val="5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dirty="0">
                <a:solidFill>
                  <a:srgbClr val="000000"/>
                </a:solidFill>
                <a:latin typeface="Calibri" charset="0"/>
              </a:rPr>
              <a:t> </a:t>
            </a:r>
          </a:p>
          <a:p>
            <a:pPr algn="ctr" hangingPunct="1">
              <a:lnSpc>
                <a:spcPct val="92000"/>
              </a:lnSpc>
              <a:spcBef>
                <a:spcPts val="5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err="1">
                <a:solidFill>
                  <a:srgbClr val="000000"/>
                </a:solidFill>
                <a:latin typeface="Calibri" charset="0"/>
              </a:rPr>
              <a:t>Derechos</a:t>
            </a:r>
            <a:r>
              <a:rPr lang="en-US" dirty="0">
                <a:solidFill>
                  <a:srgbClr val="000000"/>
                </a:solidFill>
                <a:latin typeface="Calibri" charset="0"/>
              </a:rPr>
              <a:t> </a:t>
            </a:r>
            <a:r>
              <a:rPr lang="en-US" dirty="0" err="1">
                <a:solidFill>
                  <a:srgbClr val="000000"/>
                </a:solidFill>
                <a:latin typeface="Calibri" charset="0"/>
              </a:rPr>
              <a:t>Reservados</a:t>
            </a:r>
            <a:r>
              <a:rPr lang="en-US" dirty="0">
                <a:solidFill>
                  <a:srgbClr val="000000"/>
                </a:solidFill>
                <a:latin typeface="Calibri" charset="0"/>
              </a:rPr>
              <a:t> Shalom </a:t>
            </a:r>
            <a:r>
              <a:rPr lang="en-US" dirty="0" err="1">
                <a:solidFill>
                  <a:srgbClr val="000000"/>
                </a:solidFill>
                <a:latin typeface="Calibri" charset="0"/>
              </a:rPr>
              <a:t>Haverim</a:t>
            </a:r>
            <a:r>
              <a:rPr lang="en-US" dirty="0">
                <a:solidFill>
                  <a:srgbClr val="000000"/>
                </a:solidFill>
                <a:latin typeface="Calibri" charset="0"/>
              </a:rPr>
              <a:t> Org</a:t>
            </a:r>
          </a:p>
          <a:p>
            <a:pPr algn="ctr" hangingPunct="1">
              <a:lnSpc>
                <a:spcPct val="92000"/>
              </a:lnSpc>
              <a:spcBef>
                <a:spcPts val="5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a:solidFill>
                  <a:srgbClr val="CCCCFF"/>
                </a:solidFill>
                <a:latin typeface="Calibri" charset="0"/>
                <a:hlinkClick r:id="rId5"/>
              </a:rPr>
              <a:t>http://www.shalomhaverim.org</a:t>
            </a:r>
          </a:p>
          <a:p>
            <a:pPr algn="ctr" hangingPunct="1">
              <a:lnSpc>
                <a:spcPct val="92000"/>
              </a:lnSpc>
              <a:spcBef>
                <a:spcPts val="5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a:solidFill>
                  <a:srgbClr val="000000"/>
                </a:solidFill>
                <a:latin typeface="Calibri" charset="0"/>
              </a:rPr>
              <a:t>Director: -</a:t>
            </a:r>
          </a:p>
          <a:p>
            <a:pPr algn="ctr" hangingPunct="1">
              <a:lnSpc>
                <a:spcPct val="92000"/>
              </a:lnSpc>
              <a:spcBef>
                <a:spcPts val="5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a:solidFill>
                  <a:srgbClr val="000000"/>
                </a:solidFill>
                <a:latin typeface="Calibri" charset="0"/>
              </a:rPr>
              <a:t>ELIYAHU BAYONA BEN YOSEF</a:t>
            </a:r>
          </a:p>
          <a:p>
            <a:pPr algn="ctr" hangingPunct="1">
              <a:lnSpc>
                <a:spcPct val="92000"/>
              </a:lnSpc>
              <a:spcBef>
                <a:spcPts val="5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a:solidFill>
                <a:srgbClr val="000000"/>
              </a:solidFill>
              <a:latin typeface="Calibri" charset="0"/>
            </a:endParaRPr>
          </a:p>
          <a:p>
            <a:pPr algn="ctr" hangingPunct="1">
              <a:lnSpc>
                <a:spcPct val="92000"/>
              </a:lnSpc>
              <a:spcBef>
                <a:spcPts val="5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a:solidFill>
                <a:srgbClr val="000000"/>
              </a:solidFill>
              <a:latin typeface="Calibri" charset="0"/>
            </a:endParaRPr>
          </a:p>
          <a:p>
            <a:pPr algn="ctr" hangingPunct="1">
              <a:lnSpc>
                <a:spcPct val="92000"/>
              </a:lnSpc>
              <a:spcBef>
                <a:spcPts val="5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a:solidFill>
                <a:srgbClr val="000000"/>
              </a:solidFill>
              <a:latin typeface="Calibri" charset="0"/>
            </a:endParaRPr>
          </a:p>
          <a:p>
            <a:pPr algn="ctr" hangingPunct="1">
              <a:lnSpc>
                <a:spcPct val="92000"/>
              </a:lnSpc>
              <a:spcBef>
                <a:spcPts val="5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a:solidFill>
                <a:srgbClr val="000000"/>
              </a:solidFill>
              <a:latin typeface="Calibri" charset="0"/>
            </a:endParaRPr>
          </a:p>
          <a:p>
            <a:pPr algn="ctr" hangingPunct="1">
              <a:lnSpc>
                <a:spcPct val="92000"/>
              </a:lnSpc>
              <a:spcBef>
                <a:spcPts val="5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a:solidFill>
                <a:srgbClr val="000000"/>
              </a:solidFill>
              <a:latin typeface="Calibri" charset="0"/>
            </a:endParaRPr>
          </a:p>
          <a:p>
            <a:pPr algn="ctr" hangingPunct="1">
              <a:lnSpc>
                <a:spcPct val="92000"/>
              </a:lnSpc>
              <a:spcBef>
                <a:spcPts val="4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solidFill>
                  <a:srgbClr val="000000"/>
                </a:solidFill>
                <a:latin typeface="Calibri" charset="0"/>
              </a:rPr>
              <a:t>21 </a:t>
            </a:r>
            <a:r>
              <a:rPr lang="en-US" dirty="0">
                <a:solidFill>
                  <a:srgbClr val="000000"/>
                </a:solidFill>
                <a:latin typeface="Calibri" charset="0"/>
              </a:rPr>
              <a:t>IYAR 5776 – </a:t>
            </a:r>
            <a:r>
              <a:rPr lang="en-US" dirty="0" smtClean="0">
                <a:solidFill>
                  <a:srgbClr val="000000"/>
                </a:solidFill>
                <a:latin typeface="Calibri" charset="0"/>
              </a:rPr>
              <a:t>29 </a:t>
            </a:r>
            <a:r>
              <a:rPr lang="en-US" dirty="0">
                <a:solidFill>
                  <a:srgbClr val="000000"/>
                </a:solidFill>
                <a:latin typeface="Calibri" charset="0"/>
              </a:rPr>
              <a:t>MAYO, 2016- Monsey New York</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MS Gothic"/>
        <a:cs typeface=""/>
      </a:majorFont>
      <a:minorFont>
        <a:latin typeface="Calibri"/>
        <a:ea typeface="MS 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ea typeface="MS Gothic"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ea typeface="MS Gothic"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MS Gothic"/>
        <a:cs typeface=""/>
      </a:majorFont>
      <a:minorFont>
        <a:latin typeface="Calibri"/>
        <a:ea typeface="MS 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ea typeface="MS Gothic"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ea typeface="MS Gothic"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39534</TotalTime>
  <Words>3853</Words>
  <Application>Microsoft Office PowerPoint</Application>
  <PresentationFormat>On-screen Show (4:3)</PresentationFormat>
  <Paragraphs>353</Paragraphs>
  <Slides>42</Slides>
  <Notes>42</Notes>
  <HiddenSlides>0</HiddenSlides>
  <MMClips>0</MMClips>
  <ScaleCrop>false</ScaleCrop>
  <HeadingPairs>
    <vt:vector size="4" baseType="variant">
      <vt:variant>
        <vt:lpstr>Theme</vt:lpstr>
      </vt:variant>
      <vt:variant>
        <vt:i4>2</vt:i4>
      </vt:variant>
      <vt:variant>
        <vt:lpstr>Slide Titles</vt:lpstr>
      </vt:variant>
      <vt:variant>
        <vt:i4>42</vt:i4>
      </vt:variant>
    </vt:vector>
  </HeadingPairs>
  <TitlesOfParts>
    <vt:vector size="44" baseType="lpstr">
      <vt:lpstr>Office Theme</vt:lpstr>
      <vt:lpstr>1_Office Theme</vt:lpstr>
      <vt:lpstr>Slide 1</vt:lpstr>
      <vt:lpstr>JUDAISMO</vt:lpstr>
      <vt:lpstr>JUDAISMO</vt:lpstr>
      <vt:lpstr>JUDAISMO</vt:lpstr>
      <vt:lpstr>JUDAISMO</vt:lpstr>
      <vt:lpstr>JUDAISMO</vt:lpstr>
      <vt:lpstr>JUDAISMO</vt:lpstr>
      <vt:lpstr>JUDAISMO</vt:lpstr>
      <vt:lpstr>JUDAISMO</vt:lpstr>
      <vt:lpstr>JUDAISMO</vt:lpstr>
      <vt:lpstr>JUDAISMO</vt:lpstr>
      <vt:lpstr>JUDAISMO</vt:lpstr>
      <vt:lpstr>JUDAISMO</vt:lpstr>
      <vt:lpstr>JUDAISMO</vt:lpstr>
      <vt:lpstr>JUDAISMO</vt:lpstr>
      <vt:lpstr>JUDAISMO</vt:lpstr>
      <vt:lpstr>JUDAISMO</vt:lpstr>
      <vt:lpstr>JUDAISMO</vt:lpstr>
      <vt:lpstr>JUDAISMO</vt:lpstr>
      <vt:lpstr>JUDAISMO</vt:lpstr>
      <vt:lpstr>JUDAISMO</vt:lpstr>
      <vt:lpstr>JUDAISMO</vt:lpstr>
      <vt:lpstr>JUDAISMO</vt:lpstr>
      <vt:lpstr>JUDAISMO</vt:lpstr>
      <vt:lpstr>JUDAISMO</vt:lpstr>
      <vt:lpstr>JUDAISMO</vt:lpstr>
      <vt:lpstr>JUDAISMO</vt:lpstr>
      <vt:lpstr>JUDAISMO</vt:lpstr>
      <vt:lpstr>JUDAISMO</vt:lpstr>
      <vt:lpstr>JUDAISMO</vt:lpstr>
      <vt:lpstr>JUDAISMO</vt:lpstr>
      <vt:lpstr>JUDAISMO</vt:lpstr>
      <vt:lpstr>JUDAISMO</vt:lpstr>
      <vt:lpstr>JUDAISMO</vt:lpstr>
      <vt:lpstr>JUDAISMO</vt:lpstr>
      <vt:lpstr>JUDAISMO</vt:lpstr>
      <vt:lpstr>JUDAISMO</vt:lpstr>
      <vt:lpstr>JUDAISMO</vt:lpstr>
      <vt:lpstr>JUDAISMO</vt:lpstr>
      <vt:lpstr>JUDAISMO</vt:lpstr>
      <vt:lpstr>JUDAISMO</vt:lpstr>
      <vt:lpstr>Slide 42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ELIYAHU</cp:lastModifiedBy>
  <cp:revision>151</cp:revision>
  <cp:lastPrinted>1601-01-01T00:00:00Z</cp:lastPrinted>
  <dcterms:created xsi:type="dcterms:W3CDTF">1601-01-01T00:00:00Z</dcterms:created>
  <dcterms:modified xsi:type="dcterms:W3CDTF">2016-05-30T22:34:48Z</dcterms:modified>
</cp:coreProperties>
</file>