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1"/>
  </p:notesMasterIdLst>
  <p:handoutMasterIdLst>
    <p:handoutMasterId r:id="rId32"/>
  </p:handoutMasterIdLst>
  <p:sldIdLst>
    <p:sldId id="256" r:id="rId2"/>
    <p:sldId id="548" r:id="rId3"/>
    <p:sldId id="781" r:id="rId4"/>
    <p:sldId id="782" r:id="rId5"/>
    <p:sldId id="783" r:id="rId6"/>
    <p:sldId id="784" r:id="rId7"/>
    <p:sldId id="785" r:id="rId8"/>
    <p:sldId id="786" r:id="rId9"/>
    <p:sldId id="787" r:id="rId10"/>
    <p:sldId id="788" r:id="rId11"/>
    <p:sldId id="789" r:id="rId12"/>
    <p:sldId id="790" r:id="rId13"/>
    <p:sldId id="791" r:id="rId14"/>
    <p:sldId id="792" r:id="rId15"/>
    <p:sldId id="793" r:id="rId16"/>
    <p:sldId id="794" r:id="rId17"/>
    <p:sldId id="795" r:id="rId18"/>
    <p:sldId id="796" r:id="rId19"/>
    <p:sldId id="797" r:id="rId20"/>
    <p:sldId id="798" r:id="rId21"/>
    <p:sldId id="799" r:id="rId22"/>
    <p:sldId id="800" r:id="rId23"/>
    <p:sldId id="801" r:id="rId24"/>
    <p:sldId id="802" r:id="rId25"/>
    <p:sldId id="803" r:id="rId26"/>
    <p:sldId id="804" r:id="rId27"/>
    <p:sldId id="805" r:id="rId28"/>
    <p:sldId id="806" r:id="rId29"/>
    <p:sldId id="626" r:id="rId30"/>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10/6/2016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29</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02.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bible.ort.org/webmedia/t5/3101.ra" TargetMode="External"/><Relationship Id="rId5" Type="http://schemas.openxmlformats.org/officeDocument/2006/relationships/hyperlink" Target="#C715"/><Relationship Id="rId4" Type="http://schemas.openxmlformats.org/officeDocument/2006/relationships/hyperlink" Target="#Hoy_soy_120_a&#241;os"/></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04.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09.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bible.ort.org/webmedia/t5/3101.ra" TargetMode="External"/><Relationship Id="rId5" Type="http://schemas.openxmlformats.org/officeDocument/2006/relationships/hyperlink" Target="#La_dio_a_los_sacerdotes"/><Relationship Id="rId4" Type="http://schemas.openxmlformats.org/officeDocument/2006/relationships/hyperlink" Target="#C716"/></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10.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10.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11.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16.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t5/3117.r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a:solidFill>
                  <a:srgbClr val="000000"/>
                </a:solidFill>
                <a:latin typeface="Calibri" charset="0"/>
              </a:rPr>
              <a:t>Parashat</a:t>
            </a:r>
            <a:r>
              <a:rPr lang="en-US" sz="3200" dirty="0">
                <a:solidFill>
                  <a:srgbClr val="000000"/>
                </a:solidFill>
                <a:latin typeface="Calibri" charset="0"/>
              </a:rPr>
              <a:t>  </a:t>
            </a:r>
            <a:r>
              <a:rPr lang="en-US" sz="3200" dirty="0" err="1" smtClean="0">
                <a:solidFill>
                  <a:srgbClr val="000000"/>
                </a:solidFill>
                <a:latin typeface="Calibri" charset="0"/>
              </a:rPr>
              <a:t>Devarim</a:t>
            </a:r>
            <a:r>
              <a:rPr lang="en-US" sz="3200" dirty="0" smtClean="0">
                <a:solidFill>
                  <a:srgbClr val="000000"/>
                </a:solidFill>
                <a:latin typeface="Calibri" charset="0"/>
              </a:rPr>
              <a:t> </a:t>
            </a:r>
            <a:r>
              <a:rPr lang="en-US" sz="3200" dirty="0" err="1" smtClean="0">
                <a:solidFill>
                  <a:srgbClr val="000000"/>
                </a:solidFill>
                <a:latin typeface="Calibri" charset="0"/>
              </a:rPr>
              <a:t>Vayelej</a:t>
            </a:r>
            <a:r>
              <a:rPr lang="en-US" sz="3200" dirty="0" smtClean="0">
                <a:solidFill>
                  <a:srgbClr val="000000"/>
                </a:solidFill>
                <a:latin typeface="Calibri" charset="0"/>
              </a:rPr>
              <a:t> –Shabat </a:t>
            </a:r>
            <a:r>
              <a:rPr lang="en-US" sz="3200" dirty="0" err="1" smtClean="0">
                <a:solidFill>
                  <a:srgbClr val="000000"/>
                </a:solidFill>
                <a:latin typeface="Calibri" charset="0"/>
              </a:rPr>
              <a:t>Shuvá</a:t>
            </a:r>
            <a:endParaRPr lang="en-US" sz="32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Y fue Moisés</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En este, el último día de su vida, Moshé va de tienda en tienda a través del campo, diciendo adiós a su querido pueblo; animándolos a "cumplir la Torá".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Moshé </a:t>
            </a:r>
            <a:r>
              <a:rPr lang="es-ES" sz="2400" dirty="0" smtClean="0">
                <a:solidFill>
                  <a:srgbClr val="080808"/>
                </a:solidFill>
              </a:rPr>
              <a:t>les dice que ya sea que él esté o no entre ellos, Dios está con ellos, y derrotará a sus enemigos.</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Luego convoca a </a:t>
            </a:r>
            <a:r>
              <a:rPr lang="es-ES" sz="2400" dirty="0" err="1" smtClean="0">
                <a:solidFill>
                  <a:srgbClr val="080808"/>
                </a:solidFill>
              </a:rPr>
              <a:t>Iehoshúa</a:t>
            </a:r>
            <a:r>
              <a:rPr lang="es-ES" sz="2400" dirty="0" smtClean="0">
                <a:solidFill>
                  <a:srgbClr val="080808"/>
                </a:solidFill>
              </a:rPr>
              <a:t>, y en frente de todo el pueblo, le exhorta que sea fuerte y valiente como líder del Pueblo Judío. De esta manera fortaleció el estatus de </a:t>
            </a:r>
            <a:r>
              <a:rPr lang="es-ES" sz="2400" dirty="0" err="1" smtClean="0">
                <a:solidFill>
                  <a:srgbClr val="080808"/>
                </a:solidFill>
              </a:rPr>
              <a:t>Iehoshúa</a:t>
            </a:r>
            <a:r>
              <a:rPr lang="es-ES" sz="2400" dirty="0" smtClean="0">
                <a:solidFill>
                  <a:srgbClr val="080808"/>
                </a:solidFill>
              </a:rPr>
              <a:t> como el nuevo líder.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Moshé </a:t>
            </a:r>
            <a:r>
              <a:rPr lang="es-ES" sz="2400" dirty="0" smtClean="0">
                <a:solidFill>
                  <a:srgbClr val="080808"/>
                </a:solidFill>
              </a:rPr>
              <a:t>les enseña la mitzvá de </a:t>
            </a:r>
            <a:r>
              <a:rPr lang="es-ES" sz="2400" dirty="0" err="1" smtClean="0">
                <a:solidFill>
                  <a:srgbClr val="080808"/>
                </a:solidFill>
              </a:rPr>
              <a:t>Hakhel</a:t>
            </a:r>
            <a:r>
              <a:rPr lang="es-ES" sz="2400" dirty="0" smtClean="0">
                <a:solidFill>
                  <a:srgbClr val="080808"/>
                </a:solidFill>
              </a:rPr>
              <a:t>; que cada siete años en el primer día de los días intermedios de Sucot, la nación entera, incluyendo niños pequeños, se debe reunir en el Templo para escuchar al Rey leer del Libro de </a:t>
            </a:r>
            <a:r>
              <a:rPr lang="es-ES" sz="2400" dirty="0" err="1" smtClean="0">
                <a:solidFill>
                  <a:srgbClr val="080808"/>
                </a:solidFill>
              </a:rPr>
              <a:t>Devarim</a:t>
            </a:r>
            <a:r>
              <a:rPr lang="es-ES" sz="2400" dirty="0" smtClean="0">
                <a:solidFill>
                  <a:srgbClr val="080808"/>
                </a:solidFill>
              </a:rPr>
              <a:t>.</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Las partes que se leen tratan de la fidelidad hacia Dios, el pacto, la recompensa y castigo. </a:t>
            </a:r>
            <a:endParaRPr lang="es-ES" sz="2400" dirty="0" smtClean="0">
              <a:solidFill>
                <a:srgbClr val="080808"/>
              </a:solidFill>
            </a:endParaRPr>
          </a:p>
          <a:p>
            <a:pPr lvl="1">
              <a:buFont typeface="Arial" pitchFamily="34" charset="0"/>
              <a:buChar char="•"/>
            </a:pPr>
            <a:r>
              <a:rPr lang="es-ES" sz="2400" dirty="0" smtClean="0">
                <a:solidFill>
                  <a:srgbClr val="080808"/>
                </a:solidFill>
              </a:rPr>
              <a:t>Dios </a:t>
            </a:r>
            <a:r>
              <a:rPr lang="es-ES" sz="2400" dirty="0" smtClean="0">
                <a:solidFill>
                  <a:srgbClr val="080808"/>
                </a:solidFill>
              </a:rPr>
              <a:t>le dice a Moshé que su fin está cerca, y que por eso debe convocar a </a:t>
            </a:r>
            <a:r>
              <a:rPr lang="es-ES" sz="2400" dirty="0" err="1" smtClean="0">
                <a:solidFill>
                  <a:srgbClr val="080808"/>
                </a:solidFill>
              </a:rPr>
              <a:t>Iehoshúa</a:t>
            </a:r>
            <a:r>
              <a:rPr lang="es-ES" sz="2400" dirty="0" smtClean="0">
                <a:solidFill>
                  <a:srgbClr val="080808"/>
                </a:solidFill>
              </a:rPr>
              <a:t> a que esté con él en el Mishkán, donde Dios le enseñará a </a:t>
            </a:r>
            <a:r>
              <a:rPr lang="es-ES" sz="2400" dirty="0" err="1" smtClean="0">
                <a:solidFill>
                  <a:srgbClr val="080808"/>
                </a:solidFill>
              </a:rPr>
              <a:t>Iehoshúa</a:t>
            </a:r>
            <a:r>
              <a:rPr lang="es-ES" sz="2400" dirty="0" smtClean="0">
                <a:solidFill>
                  <a:srgbClr val="080808"/>
                </a:solidFill>
              </a:rPr>
              <a:t>. </a:t>
            </a:r>
            <a:endParaRPr lang="es-ES" sz="2400" dirty="0" smtClean="0">
              <a:solidFill>
                <a:srgbClr val="080808"/>
              </a:solidFill>
            </a:endParaRPr>
          </a:p>
          <a:p>
            <a:pPr lvl="1">
              <a:buFont typeface="Arial" pitchFamily="34" charset="0"/>
              <a:buChar char="•"/>
            </a:pPr>
            <a:r>
              <a:rPr lang="es-ES" sz="2400" dirty="0" smtClean="0">
                <a:solidFill>
                  <a:srgbClr val="080808"/>
                </a:solidFill>
              </a:rPr>
              <a:t>Luego </a:t>
            </a:r>
            <a:r>
              <a:rPr lang="es-ES" sz="2400" dirty="0" smtClean="0">
                <a:solidFill>
                  <a:srgbClr val="080808"/>
                </a:solidFill>
              </a:rPr>
              <a:t>Dios le dice a Moshé y a </a:t>
            </a:r>
            <a:r>
              <a:rPr lang="es-ES" sz="2400" dirty="0" err="1" smtClean="0">
                <a:solidFill>
                  <a:srgbClr val="080808"/>
                </a:solidFill>
              </a:rPr>
              <a:t>Iehoshúa</a:t>
            </a:r>
            <a:r>
              <a:rPr lang="es-ES" sz="2400" dirty="0" smtClean="0">
                <a:solidFill>
                  <a:srgbClr val="080808"/>
                </a:solidFill>
              </a:rPr>
              <a:t> que después de entrar a la Tierra, el pueblo será infiel a El y comenzará a adorar otros dioses.</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Entonces, Dios "ocultará su cara" completamente y parecerá que el Pueblo Judío va a estar a la merced del destino y serán perseguidos por todos</a:t>
            </a:r>
            <a:r>
              <a:rPr lang="es-ES" sz="2400" dirty="0" smtClean="0">
                <a:solidFill>
                  <a:srgbClr val="080808"/>
                </a:solidFill>
              </a:rPr>
              <a:t>.</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Dios le ordena a Moshé y a </a:t>
            </a:r>
            <a:r>
              <a:rPr lang="es-ES" sz="2400" dirty="0" err="1" smtClean="0">
                <a:solidFill>
                  <a:srgbClr val="080808"/>
                </a:solidFill>
              </a:rPr>
              <a:t>Iehoshúa</a:t>
            </a:r>
            <a:r>
              <a:rPr lang="es-ES" sz="2400" dirty="0" smtClean="0">
                <a:solidFill>
                  <a:srgbClr val="080808"/>
                </a:solidFill>
              </a:rPr>
              <a:t> escribir una canción - </a:t>
            </a:r>
            <a:r>
              <a:rPr lang="es-ES" sz="2400" dirty="0" err="1" smtClean="0">
                <a:solidFill>
                  <a:srgbClr val="080808"/>
                </a:solidFill>
              </a:rPr>
              <a:t>Ha'azinu</a:t>
            </a:r>
            <a:r>
              <a:rPr lang="es-ES" sz="2400" dirty="0" smtClean="0">
                <a:solidFill>
                  <a:srgbClr val="080808"/>
                </a:solidFill>
              </a:rPr>
              <a:t> - que servirá como un "</a:t>
            </a:r>
            <a:r>
              <a:rPr lang="es-ES" sz="2400" dirty="0" err="1" smtClean="0">
                <a:solidFill>
                  <a:srgbClr val="080808"/>
                </a:solidFill>
              </a:rPr>
              <a:t>testimonio"en</a:t>
            </a:r>
            <a:r>
              <a:rPr lang="es-ES" sz="2400" dirty="0" smtClean="0">
                <a:solidFill>
                  <a:srgbClr val="080808"/>
                </a:solidFill>
              </a:rPr>
              <a:t> contra del Pueblo Judío cuando peque. Moshé la escribe y la enseña a los Hijos de Israel.</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Moshé completa su trascripción de la Torá, y ordena a los Leviim ponerla al lado del Aarón (Arca Sagrada) para que nunca nadie escriba un nuevo rollo de Torá que sea diferente del original - al haber siempre una copia de referencia.</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 HAFTARÁ</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El Shabat entre Rosh Hashaná y </a:t>
            </a:r>
            <a:r>
              <a:rPr lang="es-ES" sz="2400" dirty="0" err="1" smtClean="0">
                <a:solidFill>
                  <a:srgbClr val="080808"/>
                </a:solidFill>
              </a:rPr>
              <a:t>Iom</a:t>
            </a:r>
            <a:r>
              <a:rPr lang="es-ES" sz="2400" dirty="0" smtClean="0">
                <a:solidFill>
                  <a:srgbClr val="080808"/>
                </a:solidFill>
              </a:rPr>
              <a:t> Kipur es conocido como Shabat </a:t>
            </a:r>
            <a:r>
              <a:rPr lang="es-ES" sz="2400" dirty="0" err="1" smtClean="0">
                <a:solidFill>
                  <a:srgbClr val="080808"/>
                </a:solidFill>
              </a:rPr>
              <a:t>Shuva</a:t>
            </a:r>
            <a:r>
              <a:rPr lang="es-ES" sz="2400" dirty="0" smtClean="0">
                <a:solidFill>
                  <a:srgbClr val="080808"/>
                </a:solidFill>
              </a:rPr>
              <a:t> o "Shabat de Retorno (arrepentimiento)."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El </a:t>
            </a:r>
            <a:r>
              <a:rPr lang="es-ES" sz="2400" dirty="0" smtClean="0">
                <a:solidFill>
                  <a:srgbClr val="080808"/>
                </a:solidFill>
              </a:rPr>
              <a:t>nombre es una referencia a las palabras de apertura de la Haftará de la semana, </a:t>
            </a:r>
            <a:r>
              <a:rPr lang="es-ES" sz="2400" b="1" dirty="0" smtClean="0">
                <a:solidFill>
                  <a:srgbClr val="080808"/>
                </a:solidFill>
              </a:rPr>
              <a:t>"</a:t>
            </a:r>
            <a:r>
              <a:rPr lang="es-ES" sz="2400" b="1" dirty="0" err="1" smtClean="0">
                <a:solidFill>
                  <a:srgbClr val="080808"/>
                </a:solidFill>
              </a:rPr>
              <a:t>Shuva</a:t>
            </a:r>
            <a:r>
              <a:rPr lang="es-ES" sz="2400" b="1" dirty="0" smtClean="0">
                <a:solidFill>
                  <a:srgbClr val="080808"/>
                </a:solidFill>
              </a:rPr>
              <a:t> Israel - Vuelve oh Israel."</a:t>
            </a:r>
            <a:r>
              <a:rPr lang="es-ES" sz="2400" dirty="0" smtClean="0">
                <a:solidFill>
                  <a:srgbClr val="080808"/>
                </a:solidFill>
              </a:rPr>
              <a:t> Esta Haftará se lee en honor de los Diez Días de Arrepentimiento, los días entre Rosh Hashaná y </a:t>
            </a:r>
            <a:r>
              <a:rPr lang="es-ES" sz="2400" dirty="0" err="1" smtClean="0">
                <a:solidFill>
                  <a:srgbClr val="080808"/>
                </a:solidFill>
              </a:rPr>
              <a:t>Iom</a:t>
            </a:r>
            <a:r>
              <a:rPr lang="es-ES" sz="2400" dirty="0" smtClean="0">
                <a:solidFill>
                  <a:srgbClr val="080808"/>
                </a:solidFill>
              </a:rPr>
              <a:t> Kipur.</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 HAFTARÁ</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Así como a una persona que se le ha encontrado culpable por la corte y su única esperanza es dejarse caer en la misericordia del rey, así también el profeta exhorta al Pueblo Judío a dejarse caer en la misericordia del Supremo Rey de Reyes, y suplicar por clemencia, porque sólo El, en su gran bondad, tiene el poder de anular el veredicto y perdonar sus pecados y transgresiones.</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 HAFTARÁ</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200" dirty="0" smtClean="0">
                <a:solidFill>
                  <a:srgbClr val="080808"/>
                </a:solidFill>
              </a:rPr>
              <a:t>El profeta Oseas exhorta al pueblo judío a "Vuelve, Israel, al Señor tu Dios", animándoles a arrepentirse sinceramente y pedir perdón de Dios. Oseas insta a los </a:t>
            </a:r>
            <a:r>
              <a:rPr lang="es-ES" sz="2200" dirty="0" err="1" smtClean="0">
                <a:solidFill>
                  <a:srgbClr val="080808"/>
                </a:solidFill>
              </a:rPr>
              <a:t>Judios</a:t>
            </a:r>
            <a:r>
              <a:rPr lang="es-ES" sz="2200" dirty="0" smtClean="0">
                <a:solidFill>
                  <a:srgbClr val="080808"/>
                </a:solidFill>
              </a:rPr>
              <a:t> a poner su confianza en Dios, no en Asiria, caballos poderosos o ídolos. </a:t>
            </a:r>
            <a:endParaRPr lang="es-ES" sz="2200" dirty="0" smtClean="0">
              <a:solidFill>
                <a:srgbClr val="080808"/>
              </a:solidFill>
            </a:endParaRPr>
          </a:p>
          <a:p>
            <a:pPr lvl="1">
              <a:buFont typeface="Arial" pitchFamily="34" charset="0"/>
              <a:buChar char="•"/>
            </a:pPr>
            <a:endParaRPr lang="es-ES" sz="2200" dirty="0" smtClean="0">
              <a:solidFill>
                <a:srgbClr val="080808"/>
              </a:solidFill>
            </a:endParaRPr>
          </a:p>
          <a:p>
            <a:pPr lvl="1">
              <a:buFont typeface="Arial" pitchFamily="34" charset="0"/>
              <a:buChar char="•"/>
            </a:pPr>
            <a:r>
              <a:rPr lang="es-ES" sz="2200" dirty="0" smtClean="0">
                <a:solidFill>
                  <a:srgbClr val="080808"/>
                </a:solidFill>
              </a:rPr>
              <a:t>En </a:t>
            </a:r>
            <a:r>
              <a:rPr lang="es-ES" sz="2200" dirty="0" smtClean="0">
                <a:solidFill>
                  <a:srgbClr val="080808"/>
                </a:solidFill>
              </a:rPr>
              <a:t>ese momento, Dios promete eliminar su ira de Israel, "Seré como rocío para Israel, que florecerán como una rosa." El profeta pasa luego a predecir el retorno de los exiliados y el cese de la idolatría entre la gente.</a:t>
            </a: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31:1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31:30 y </a:t>
            </a:r>
            <a:r>
              <a:rPr lang="en-US" sz="2400" b="1" i="1" u="sng" dirty="0" err="1" smtClean="0">
                <a:solidFill>
                  <a:srgbClr val="FF9933"/>
                </a:solidFill>
                <a:effectLst>
                  <a:outerShdw blurRad="38100" dist="38100" dir="2700000" algn="tl">
                    <a:srgbClr val="000000">
                      <a:alpha val="43137"/>
                    </a:srgbClr>
                  </a:outerShdw>
                </a:effectLst>
              </a:rPr>
              <a:t>Hosheah</a:t>
            </a:r>
            <a:r>
              <a:rPr lang="en-US" sz="2400" b="1" i="1" u="sng" dirty="0" smtClean="0">
                <a:solidFill>
                  <a:srgbClr val="FF9933"/>
                </a:solidFill>
                <a:effectLst>
                  <a:outerShdw blurRad="38100" dist="38100" dir="2700000" algn="tl">
                    <a:srgbClr val="000000">
                      <a:alpha val="43137"/>
                    </a:srgbClr>
                  </a:outerShdw>
                </a:effectLst>
              </a:rPr>
              <a:t> 14: 2-10 y Mica 17:18-20</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 HAFTARÁ</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2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200" dirty="0" smtClean="0">
                <a:solidFill>
                  <a:srgbClr val="080808"/>
                </a:solidFill>
              </a:rPr>
              <a:t>La Haftará concluye con una breve porción del libro de Miqueas, que describe la bondad de Dios al perdonar los pecados de su pueblo. "El no mantendrá siempre su enojo, porque él es un amante de la bondad. </a:t>
            </a:r>
            <a:endParaRPr lang="es-ES" sz="2200" dirty="0" smtClean="0">
              <a:solidFill>
                <a:srgbClr val="080808"/>
              </a:solidFill>
            </a:endParaRPr>
          </a:p>
          <a:p>
            <a:pPr lvl="1">
              <a:buFont typeface="Arial" pitchFamily="34" charset="0"/>
              <a:buChar char="•"/>
            </a:pPr>
            <a:endParaRPr lang="es-ES" sz="2200" dirty="0" smtClean="0">
              <a:solidFill>
                <a:srgbClr val="080808"/>
              </a:solidFill>
            </a:endParaRPr>
          </a:p>
          <a:p>
            <a:pPr lvl="1">
              <a:buFont typeface="Arial" pitchFamily="34" charset="0"/>
              <a:buChar char="•"/>
            </a:pPr>
            <a:r>
              <a:rPr lang="es-ES" sz="2200" dirty="0" smtClean="0">
                <a:solidFill>
                  <a:srgbClr val="080808"/>
                </a:solidFill>
              </a:rPr>
              <a:t>Él </a:t>
            </a:r>
            <a:r>
              <a:rPr lang="es-ES" sz="2200" dirty="0" smtClean="0">
                <a:solidFill>
                  <a:srgbClr val="080808"/>
                </a:solidFill>
              </a:rPr>
              <a:t>tendrá piedad de nosotros, Él agarrará nuestras iniquidades y tirará todos nuestros pecados a las profundidades del mar." Miqueas concluye con la firme convicción de que Dios recuerde los pactos que hizo con los patriarcas, Abraham, Isaac y Jacob.</a:t>
            </a: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SHABAT SHUVÁ</a:t>
            </a:r>
            <a:endParaRPr lang="es-CO" sz="2400" i="1" dirty="0" smtClean="0">
              <a:solidFill>
                <a:srgbClr val="FF9933"/>
              </a:solidFill>
              <a:effectLst>
                <a:outerShdw blurRad="38100" dist="38100" dir="2700000" algn="tl">
                  <a:srgbClr val="000000">
                    <a:alpha val="43137"/>
                  </a:srgbClr>
                </a:outerShdw>
              </a:effectLst>
            </a:endParaRPr>
          </a:p>
          <a:p>
            <a:endParaRPr lang="es-CO" sz="22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Este es el primer Shabat del año, y por esto es que su santidad necesita ser cuidada especialmente.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El </a:t>
            </a:r>
            <a:r>
              <a:rPr lang="es-ES" sz="2400" dirty="0" smtClean="0">
                <a:solidFill>
                  <a:srgbClr val="080808"/>
                </a:solidFill>
              </a:rPr>
              <a:t>Talmud dice: "Si el Pueblo Judío hubiese cuidado el primer Shabat, ninguna nación ni ninguna lengua hubiese podido gobernar sobre ellos".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En </a:t>
            </a:r>
            <a:r>
              <a:rPr lang="es-ES" sz="2400" dirty="0" smtClean="0">
                <a:solidFill>
                  <a:srgbClr val="080808"/>
                </a:solidFill>
              </a:rPr>
              <a:t>Rosh Hashaná un nuevo orden es creado para todos los días del año. Así, si el primer Shabat del año es correctamente observado, entonces todo el año es correcto. </a:t>
            </a: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SHABAT SHUVÁ</a:t>
            </a:r>
            <a:endParaRPr lang="es-CO" sz="2400" i="1" dirty="0" smtClean="0">
              <a:solidFill>
                <a:srgbClr val="FF9933"/>
              </a:solidFill>
              <a:effectLst>
                <a:outerShdw blurRad="38100" dist="38100" dir="2700000" algn="tl">
                  <a:srgbClr val="000000">
                    <a:alpha val="43137"/>
                  </a:srgbClr>
                </a:outerShdw>
              </a:effectLst>
            </a:endParaRPr>
          </a:p>
          <a:p>
            <a:endParaRPr lang="es-CO" sz="22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rgbClr val="080808"/>
                </a:solidFill>
              </a:rPr>
              <a:t>Shabat es una ayuda para la teshuvá. </a:t>
            </a:r>
            <a:endParaRPr lang="es-ES" sz="2400" dirty="0" smtClean="0">
              <a:solidFill>
                <a:srgbClr val="080808"/>
              </a:solidFill>
            </a:endParaRP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Como </a:t>
            </a:r>
            <a:r>
              <a:rPr lang="es-ES" sz="2400" dirty="0" smtClean="0">
                <a:solidFill>
                  <a:srgbClr val="080808"/>
                </a:solidFill>
              </a:rPr>
              <a:t>nuestros Sabios enseñan ( Berajot 37), Un '</a:t>
            </a:r>
            <a:r>
              <a:rPr lang="es-ES" sz="2400" b="1" dirty="0" smtClean="0">
                <a:solidFill>
                  <a:srgbClr val="080808"/>
                </a:solidFill>
              </a:rPr>
              <a:t>Tzadik </a:t>
            </a:r>
            <a:r>
              <a:rPr lang="es-ES" sz="2400" b="1" dirty="0" err="1" smtClean="0">
                <a:solidFill>
                  <a:srgbClr val="080808"/>
                </a:solidFill>
              </a:rPr>
              <a:t>Gamur</a:t>
            </a:r>
            <a:r>
              <a:rPr lang="es-ES" sz="2400" b="1" dirty="0" smtClean="0">
                <a:solidFill>
                  <a:srgbClr val="080808"/>
                </a:solidFill>
              </a:rPr>
              <a:t>'</a:t>
            </a:r>
            <a:r>
              <a:rPr lang="es-ES" sz="2400" dirty="0" smtClean="0">
                <a:solidFill>
                  <a:srgbClr val="080808"/>
                </a:solidFill>
              </a:rPr>
              <a:t> (una persona recta completamente) no puede estar en el lugar donde un </a:t>
            </a:r>
            <a:r>
              <a:rPr lang="es-ES" sz="2400" b="1" dirty="0" err="1" smtClean="0">
                <a:solidFill>
                  <a:srgbClr val="080808"/>
                </a:solidFill>
              </a:rPr>
              <a:t>ba'al</a:t>
            </a:r>
            <a:r>
              <a:rPr lang="es-ES" sz="2400" b="1" dirty="0" smtClean="0">
                <a:solidFill>
                  <a:srgbClr val="080808"/>
                </a:solidFill>
              </a:rPr>
              <a:t> teshuvá </a:t>
            </a:r>
            <a:r>
              <a:rPr lang="es-ES" sz="2400" dirty="0" smtClean="0">
                <a:solidFill>
                  <a:srgbClr val="080808"/>
                </a:solidFill>
              </a:rPr>
              <a:t>(alguien que retorna al Judaísmo) está.</a:t>
            </a: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080808"/>
                </a:solidFill>
              </a:rPr>
              <a:t>"Fue Moshé y habló estas palabras a todo Israel" (31:1</a:t>
            </a:r>
            <a:r>
              <a:rPr lang="es-ES" sz="2400" b="1" i="1" dirty="0" smtClean="0">
                <a:solidFill>
                  <a:srgbClr val="080808"/>
                </a:solidFill>
              </a:rPr>
              <a:t>)</a:t>
            </a:r>
            <a:endParaRPr lang="es-CO" sz="2400" i="1" dirty="0" smtClean="0">
              <a:solidFill>
                <a:srgbClr val="FF9933"/>
              </a:solidFill>
              <a:effectLst>
                <a:outerShdw blurRad="38100" dist="38100" dir="2700000" algn="tl">
                  <a:srgbClr val="000000">
                    <a:alpha val="43137"/>
                  </a:srgbClr>
                </a:outerShdw>
              </a:effectLst>
            </a:endParaRPr>
          </a:p>
          <a:p>
            <a:r>
              <a:rPr lang="es-CO" sz="2200" b="1" dirty="0" err="1" smtClean="0">
                <a:solidFill>
                  <a:srgbClr val="080808"/>
                </a:solidFill>
                <a:effectLst>
                  <a:outerShdw blurRad="38100" dist="38100" dir="2700000" algn="tl">
                    <a:srgbClr val="000000">
                      <a:alpha val="43137"/>
                    </a:srgbClr>
                  </a:outerShdw>
                </a:effectLst>
                <a:latin typeface="Calibri" charset="0"/>
              </a:rPr>
              <a:t>Mayana</a:t>
            </a:r>
            <a:r>
              <a:rPr lang="es-CO" sz="2200" b="1" dirty="0" smtClean="0">
                <a:solidFill>
                  <a:srgbClr val="080808"/>
                </a:solidFill>
                <a:effectLst>
                  <a:outerShdw blurRad="38100" dist="38100" dir="2700000" algn="tl">
                    <a:srgbClr val="000000">
                      <a:alpha val="43137"/>
                    </a:srgbClr>
                  </a:outerShdw>
                </a:effectLst>
                <a:latin typeface="Calibri" charset="0"/>
              </a:rPr>
              <a:t> </a:t>
            </a:r>
            <a:r>
              <a:rPr lang="es-CO" sz="2200" b="1" dirty="0" err="1" smtClean="0">
                <a:solidFill>
                  <a:srgbClr val="080808"/>
                </a:solidFill>
                <a:effectLst>
                  <a:outerShdw blurRad="38100" dist="38100" dir="2700000" algn="tl">
                    <a:srgbClr val="000000">
                      <a:alpha val="43137"/>
                    </a:srgbClr>
                  </a:outerShdw>
                </a:effectLst>
                <a:latin typeface="Calibri" charset="0"/>
              </a:rPr>
              <a:t>shel</a:t>
            </a:r>
            <a:r>
              <a:rPr lang="es-CO" sz="2200" b="1" dirty="0" smtClean="0">
                <a:solidFill>
                  <a:srgbClr val="080808"/>
                </a:solidFill>
                <a:effectLst>
                  <a:outerShdw blurRad="38100" dist="38100" dir="2700000" algn="tl">
                    <a:srgbClr val="000000">
                      <a:alpha val="43137"/>
                    </a:srgbClr>
                  </a:outerShdw>
                </a:effectLst>
                <a:latin typeface="Calibri" charset="0"/>
              </a:rPr>
              <a:t> Torá</a:t>
            </a:r>
          </a:p>
          <a:p>
            <a:pPr lvl="1">
              <a:buFont typeface="Arial" pitchFamily="34" charset="0"/>
              <a:buChar char="•"/>
            </a:pPr>
            <a:r>
              <a:rPr lang="es-ES" sz="2400" i="1" dirty="0" smtClean="0">
                <a:solidFill>
                  <a:srgbClr val="080808"/>
                </a:solidFill>
              </a:rPr>
              <a:t> Por qué la Torá no dice a dónde fue Moshé, sino que sólo dice "Fue Moshé..."? </a:t>
            </a:r>
            <a:endParaRPr lang="es-ES" sz="2400" i="1" dirty="0" smtClean="0">
              <a:solidFill>
                <a:srgbClr val="080808"/>
              </a:solidFill>
            </a:endParaRPr>
          </a:p>
          <a:p>
            <a:pPr lvl="1">
              <a:buFont typeface="Arial" pitchFamily="34" charset="0"/>
              <a:buChar char="•"/>
            </a:pPr>
            <a:r>
              <a:rPr lang="es-ES" sz="2400" i="1" dirty="0" smtClean="0">
                <a:solidFill>
                  <a:srgbClr val="080808"/>
                </a:solidFill>
              </a:rPr>
              <a:t>La </a:t>
            </a:r>
            <a:r>
              <a:rPr lang="es-ES" sz="2400" i="1" dirty="0" smtClean="0">
                <a:solidFill>
                  <a:srgbClr val="080808"/>
                </a:solidFill>
              </a:rPr>
              <a:t>razón es que Moshé fue adentro de cada persona judía. </a:t>
            </a:r>
            <a:endParaRPr lang="es-ES" sz="2400" i="1" dirty="0" smtClean="0">
              <a:solidFill>
                <a:srgbClr val="080808"/>
              </a:solidFill>
            </a:endParaRPr>
          </a:p>
          <a:p>
            <a:pPr lvl="1">
              <a:buFont typeface="Arial" pitchFamily="34" charset="0"/>
              <a:buChar char="•"/>
            </a:pPr>
            <a:r>
              <a:rPr lang="es-ES" sz="2400" i="1" dirty="0" smtClean="0">
                <a:solidFill>
                  <a:srgbClr val="080808"/>
                </a:solidFill>
              </a:rPr>
              <a:t>En </a:t>
            </a:r>
            <a:r>
              <a:rPr lang="es-ES" sz="2400" i="1" dirty="0" smtClean="0">
                <a:solidFill>
                  <a:srgbClr val="080808"/>
                </a:solidFill>
              </a:rPr>
              <a:t>cada Judío a través de los tiempos, hay una pequeña chispa de Moshé Rabenu. </a:t>
            </a:r>
            <a:endParaRPr lang="es-ES" sz="2400" i="1" dirty="0" smtClean="0">
              <a:solidFill>
                <a:srgbClr val="080808"/>
              </a:solidFill>
            </a:endParaRPr>
          </a:p>
          <a:p>
            <a:pPr lvl="1">
              <a:buFont typeface="Arial" pitchFamily="34" charset="0"/>
              <a:buChar char="•"/>
            </a:pPr>
            <a:r>
              <a:rPr lang="es-ES" sz="2400" i="1" dirty="0" smtClean="0">
                <a:solidFill>
                  <a:srgbClr val="080808"/>
                </a:solidFill>
              </a:rPr>
              <a:t>Así</a:t>
            </a:r>
            <a:r>
              <a:rPr lang="es-ES" sz="2400" i="1" dirty="0" smtClean="0">
                <a:solidFill>
                  <a:srgbClr val="080808"/>
                </a:solidFill>
              </a:rPr>
              <a:t>, el final del versículo es de hecho el lugar a donde fue Moshé. "Fue Moshé (y habló estas palabras) a todo Israel".</a:t>
            </a:r>
            <a:endParaRPr lang="es-E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effectLst>
                  <a:outerShdw blurRad="38100" dist="38100" dir="2700000" algn="tl">
                    <a:srgbClr val="000000">
                      <a:alpha val="43137"/>
                    </a:srgbClr>
                  </a:outerShdw>
                </a:effectLst>
                <a:hlinkClick r:id="rId4"/>
              </a:rPr>
              <a:t>31:1</a:t>
            </a:r>
            <a:r>
              <a:rPr lang="es-ES" sz="2400" i="1" u="sng" dirty="0" smtClean="0">
                <a:effectLst>
                  <a:outerShdw blurRad="38100" dist="38100" dir="2700000" algn="tl">
                    <a:srgbClr val="000000">
                      <a:alpha val="43137"/>
                    </a:srgbClr>
                  </a:outerShdw>
                </a:effectLst>
                <a:hlinkClick r:id="rId4"/>
              </a:rPr>
              <a:t> </a:t>
            </a:r>
            <a:r>
              <a:rPr lang="es-ES" sz="2400" i="1" u="sng" dirty="0" smtClean="0">
                <a:effectLst>
                  <a:outerShdw blurRad="38100" dist="38100" dir="2700000" algn="tl">
                    <a:srgbClr val="000000">
                      <a:alpha val="43137"/>
                    </a:srgbClr>
                  </a:outerShdw>
                </a:effectLst>
                <a:hlinkClick r:id="rId4"/>
              </a:rPr>
              <a:t>Y </a:t>
            </a:r>
            <a:r>
              <a:rPr lang="es-ES" sz="2400" i="1" u="sng" dirty="0" smtClean="0">
                <a:effectLst>
                  <a:outerShdw blurRad="38100" dist="38100" dir="2700000" algn="tl">
                    <a:srgbClr val="000000">
                      <a:alpha val="43137"/>
                    </a:srgbClr>
                  </a:outerShdw>
                </a:effectLst>
                <a:hlinkClick r:id="rId4"/>
              </a:rPr>
              <a:t>fue pues Moisés y habló estas palabras a todo Israel, </a:t>
            </a:r>
          </a:p>
          <a:p>
            <a:r>
              <a:rPr lang="es-ES" sz="2400" i="1" u="sng" dirty="0" smtClean="0">
                <a:hlinkClick r:id="rId4"/>
              </a:rPr>
              <a:t/>
            </a:r>
            <a:br>
              <a:rPr lang="es-ES" sz="2400" i="1" u="sng" dirty="0" smtClean="0">
                <a:hlinkClick r:id="rId4"/>
              </a:rPr>
            </a:br>
            <a:r>
              <a:rPr lang="es-ES" sz="2400" i="1" u="sng" dirty="0" err="1" smtClean="0">
                <a:solidFill>
                  <a:srgbClr val="080808"/>
                </a:solidFill>
                <a:hlinkClick r:id="rId4"/>
              </a:rPr>
              <a:t>Vayelej</a:t>
            </a:r>
            <a:r>
              <a:rPr lang="es-ES" sz="2400" i="1" u="sng" dirty="0" smtClean="0">
                <a:solidFill>
                  <a:srgbClr val="080808"/>
                </a:solidFill>
                <a:hlinkClick r:id="rId4"/>
              </a:rPr>
              <a:t> Moshe </a:t>
            </a:r>
            <a:r>
              <a:rPr lang="es-ES" sz="2400" i="1" u="sng" dirty="0" err="1" smtClean="0">
                <a:solidFill>
                  <a:srgbClr val="080808"/>
                </a:solidFill>
                <a:hlinkClick r:id="rId4"/>
              </a:rPr>
              <a:t>vayedaber</a:t>
            </a:r>
            <a:r>
              <a:rPr lang="es-ES" sz="2400" i="1" u="sng" dirty="0" smtClean="0">
                <a:solidFill>
                  <a:srgbClr val="080808"/>
                </a:solidFill>
                <a:hlinkClick r:id="rId4"/>
              </a:rPr>
              <a:t> et-</a:t>
            </a:r>
            <a:r>
              <a:rPr lang="es-ES" sz="2400" i="1" u="sng" dirty="0" err="1" smtClean="0">
                <a:solidFill>
                  <a:srgbClr val="080808"/>
                </a:solidFill>
                <a:hlinkClick r:id="rId4"/>
              </a:rPr>
              <a:t>hadevarim</a:t>
            </a:r>
            <a:r>
              <a:rPr lang="es-ES" sz="2400" i="1" u="sng" dirty="0" smtClean="0">
                <a:solidFill>
                  <a:srgbClr val="080808"/>
                </a:solidFill>
                <a:hlinkClick r:id="rId4"/>
              </a:rPr>
              <a:t> </a:t>
            </a:r>
            <a:r>
              <a:rPr lang="es-ES" sz="2400" i="1" u="sng" dirty="0" err="1" smtClean="0">
                <a:solidFill>
                  <a:srgbClr val="080808"/>
                </a:solidFill>
                <a:hlinkClick r:id="rId4"/>
              </a:rPr>
              <a:t>ha'eleh</a:t>
            </a:r>
            <a:r>
              <a:rPr lang="es-ES" sz="2400" i="1" u="sng" dirty="0" smtClean="0">
                <a:solidFill>
                  <a:srgbClr val="080808"/>
                </a:solidFill>
                <a:hlinkClick r:id="rId4"/>
              </a:rPr>
              <a:t> el-</a:t>
            </a:r>
            <a:r>
              <a:rPr lang="es-ES" sz="2400" i="1" u="sng" dirty="0" err="1" smtClean="0">
                <a:solidFill>
                  <a:srgbClr val="080808"/>
                </a:solidFill>
                <a:hlinkClick r:id="rId4"/>
              </a:rPr>
              <a:t>kol</a:t>
            </a:r>
            <a:r>
              <a:rPr lang="es-ES" sz="2400" i="1" u="sng" dirty="0" smtClean="0">
                <a:solidFill>
                  <a:srgbClr val="080808"/>
                </a:solidFill>
                <a:hlinkClick r:id="rId4"/>
              </a:rPr>
              <a:t>-</a:t>
            </a:r>
            <a:r>
              <a:rPr lang="es-ES" sz="2400" i="1" u="sng" dirty="0" err="1" smtClean="0">
                <a:solidFill>
                  <a:srgbClr val="080808"/>
                </a:solidFill>
                <a:hlinkClick r:id="rId4"/>
              </a:rPr>
              <a:t>Yisra'el</a:t>
            </a:r>
            <a:r>
              <a:rPr lang="es-ES" sz="2400" i="1" u="sng" dirty="0" smtClean="0">
                <a:solidFill>
                  <a:srgbClr val="080808"/>
                </a:solidFill>
                <a:hlinkClick r:id="rId4"/>
              </a:rPr>
              <a:t>.</a:t>
            </a:r>
          </a:p>
          <a:p>
            <a:endParaRPr lang="es-ES" sz="2400" i="1" u="sng" dirty="0" smtClean="0">
              <a:hlinkClick r:id="rId4"/>
            </a:endParaRPr>
          </a:p>
          <a:p>
            <a:r>
              <a:rPr lang="es-ES" sz="2400" b="1" i="1" dirty="0" smtClean="0">
                <a:solidFill>
                  <a:srgbClr val="080808"/>
                </a:solidFill>
              </a:rPr>
              <a:t>Fue pues Moisés</a:t>
            </a:r>
            <a:r>
              <a:rPr lang="es-ES" sz="2400" b="1" i="1" u="sng" dirty="0" smtClean="0">
                <a:solidFill>
                  <a:srgbClr val="080808"/>
                </a:solidFill>
              </a:rPr>
              <a:t/>
            </a:r>
            <a:br>
              <a:rPr lang="es-ES" sz="2400" b="1" i="1" u="sng" dirty="0" smtClean="0">
                <a:solidFill>
                  <a:srgbClr val="080808"/>
                </a:solidFill>
              </a:rPr>
            </a:br>
            <a:r>
              <a:rPr lang="es-ES" sz="2400" i="1" dirty="0" smtClean="0">
                <a:solidFill>
                  <a:srgbClr val="080808"/>
                </a:solidFill>
              </a:rPr>
              <a:t>   Para cada tribu (Ibn Ezra), para cada tienda individual, al campamento israelita (Rambán; </a:t>
            </a:r>
            <a:r>
              <a:rPr lang="es-ES" sz="2400" i="1" dirty="0" err="1" smtClean="0">
                <a:solidFill>
                  <a:srgbClr val="080808"/>
                </a:solidFill>
              </a:rPr>
              <a:t>Malbim</a:t>
            </a:r>
            <a:r>
              <a:rPr lang="es-ES" sz="2400" i="1" dirty="0" smtClean="0">
                <a:solidFill>
                  <a:srgbClr val="080808"/>
                </a:solidFill>
              </a:rPr>
              <a:t>), a la sala de estudio (Targum </a:t>
            </a:r>
            <a:r>
              <a:rPr lang="es-ES" sz="2400" i="1" dirty="0" err="1" smtClean="0">
                <a:solidFill>
                  <a:srgbClr val="080808"/>
                </a:solidFill>
              </a:rPr>
              <a:t>Yonatán</a:t>
            </a:r>
            <a:r>
              <a:rPr lang="es-ES" sz="2400" i="1" dirty="0" smtClean="0">
                <a:solidFill>
                  <a:srgbClr val="080808"/>
                </a:solidFill>
              </a:rPr>
              <a:t>; véase Éxodo 33: 7), a partir de la Tienda de Comunión (</a:t>
            </a:r>
            <a:r>
              <a:rPr lang="es-ES" sz="2400" i="1" dirty="0" err="1" smtClean="0">
                <a:solidFill>
                  <a:srgbClr val="080808"/>
                </a:solidFill>
              </a:rPr>
              <a:t>Jizzkuni</a:t>
            </a:r>
            <a:r>
              <a:rPr lang="es-ES" sz="2400" i="1" dirty="0" smtClean="0">
                <a:solidFill>
                  <a:srgbClr val="080808"/>
                </a:solidFill>
              </a:rPr>
              <a:t>). O, Moisés fue a los hijos de Israel en lugar de reunirlos como de costumbre (Hirsch). O, 'Moisés tomó la iniciativa' (</a:t>
            </a:r>
            <a:r>
              <a:rPr lang="es-ES" sz="2400" i="1" dirty="0" err="1" smtClean="0">
                <a:solidFill>
                  <a:srgbClr val="080808"/>
                </a:solidFill>
              </a:rPr>
              <a:t>Sforno</a:t>
            </a:r>
            <a:r>
              <a:rPr lang="es-ES" sz="2400" i="1" dirty="0" smtClean="0">
                <a:solidFill>
                  <a:srgbClr val="080808"/>
                </a:solidFill>
              </a:rPr>
              <a:t>) o, 'Moisés terminó de hablar "(</a:t>
            </a:r>
            <a:r>
              <a:rPr lang="es-ES" sz="2400" i="1" dirty="0" err="1" smtClean="0">
                <a:solidFill>
                  <a:srgbClr val="080808"/>
                </a:solidFill>
              </a:rPr>
              <a:t>Septuaginta</a:t>
            </a:r>
            <a:r>
              <a:rPr lang="es-ES" sz="2400" i="1" dirty="0" smtClean="0">
                <a:solidFill>
                  <a:srgbClr val="080808"/>
                </a:solidFill>
              </a:rPr>
              <a:t>).</a:t>
            </a:r>
          </a:p>
          <a:p>
            <a:r>
              <a:rPr lang="es-ES" i="1" dirty="0" smtClean="0">
                <a:solidFill>
                  <a:srgbClr val="080808"/>
                </a:solidFill>
              </a:rPr>
              <a:t> </a:t>
            </a:r>
          </a:p>
          <a:p>
            <a:endParaRPr lang="es-ES" i="1" u="sng" dirty="0" smtClean="0">
              <a:hlinkClick r:id="rId4"/>
            </a:endParaRPr>
          </a:p>
          <a:p>
            <a:endParaRPr lang="es-ES" i="1" u="sng" dirty="0">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hlinkClick r:id="rId4"/>
              </a:rPr>
              <a:t>31:2</a:t>
            </a:r>
            <a:r>
              <a:rPr lang="en-US" sz="2400" i="1" u="sng" dirty="0" smtClean="0">
                <a:hlinkClick r:id="rId4"/>
              </a:rPr>
              <a:t> </a:t>
            </a:r>
            <a:r>
              <a:rPr lang="en-US" sz="2400" i="1" u="sng" dirty="0" smtClean="0">
                <a:effectLst>
                  <a:outerShdw blurRad="38100" dist="38100" dir="2700000" algn="tl">
                    <a:srgbClr val="000000">
                      <a:alpha val="43137"/>
                    </a:srgbClr>
                  </a:outerShdw>
                </a:effectLst>
                <a:hlinkClick r:id="rId4"/>
              </a:rPr>
              <a:t>y les </a:t>
            </a:r>
            <a:r>
              <a:rPr lang="en-US" sz="2400" i="1" u="sng" dirty="0" err="1" smtClean="0">
                <a:effectLst>
                  <a:outerShdw blurRad="38100" dist="38100" dir="2700000" algn="tl">
                    <a:srgbClr val="000000">
                      <a:alpha val="43137"/>
                    </a:srgbClr>
                  </a:outerShdw>
                </a:effectLst>
                <a:hlinkClick r:id="rId4"/>
              </a:rPr>
              <a:t>dijo</a:t>
            </a:r>
            <a:r>
              <a:rPr lang="en-US" sz="2400" i="1" u="sng" dirty="0" smtClean="0">
                <a:effectLst>
                  <a:outerShdw blurRad="38100" dist="38100" dir="2700000" algn="tl">
                    <a:srgbClr val="000000">
                      <a:alpha val="43137"/>
                    </a:srgbClr>
                  </a:outerShdw>
                </a:effectLst>
                <a:hlinkClick r:id="rId4"/>
              </a:rPr>
              <a:t>: Hoy </a:t>
            </a:r>
            <a:r>
              <a:rPr lang="en-US" sz="2400" i="1" u="sng" dirty="0" err="1" smtClean="0">
                <a:effectLst>
                  <a:outerShdw blurRad="38100" dist="38100" dir="2700000" algn="tl">
                    <a:srgbClr val="000000">
                      <a:alpha val="43137"/>
                    </a:srgbClr>
                  </a:outerShdw>
                </a:effectLst>
                <a:hlinkClick r:id="rId4"/>
              </a:rPr>
              <a:t>completo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ciento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veinte</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años</a:t>
            </a:r>
            <a:r>
              <a:rPr lang="en-US" sz="2400" i="1" u="sng" dirty="0" smtClean="0">
                <a:effectLst>
                  <a:outerShdw blurRad="38100" dist="38100" dir="2700000" algn="tl">
                    <a:srgbClr val="000000">
                      <a:alpha val="43137"/>
                    </a:srgbClr>
                  </a:outerShdw>
                </a:effectLst>
                <a:hlinkClick r:id="rId4"/>
              </a:rPr>
              <a:t> de </a:t>
            </a:r>
            <a:r>
              <a:rPr lang="en-US" sz="2400" i="1" u="sng" dirty="0" err="1" smtClean="0">
                <a:effectLst>
                  <a:outerShdw blurRad="38100" dist="38100" dir="2700000" algn="tl">
                    <a:srgbClr val="000000">
                      <a:alpha val="43137"/>
                    </a:srgbClr>
                  </a:outerShdw>
                </a:effectLst>
                <a:hlinkClick r:id="rId4"/>
              </a:rPr>
              <a:t>edad</a:t>
            </a:r>
            <a:r>
              <a:rPr lang="en-US" sz="2400" i="1" u="sng" dirty="0" smtClean="0">
                <a:effectLst>
                  <a:outerShdw blurRad="38100" dist="38100" dir="2700000" algn="tl">
                    <a:srgbClr val="000000">
                      <a:alpha val="43137"/>
                    </a:srgbClr>
                  </a:outerShdw>
                </a:effectLst>
                <a:hlinkClick r:id="rId4"/>
              </a:rPr>
              <a:t>; no </a:t>
            </a:r>
            <a:r>
              <a:rPr lang="en-US" sz="2400" i="1" u="sng" dirty="0" err="1" smtClean="0">
                <a:effectLst>
                  <a:outerShdw blurRad="38100" dist="38100" dir="2700000" algn="tl">
                    <a:srgbClr val="000000">
                      <a:alpha val="43137"/>
                    </a:srgbClr>
                  </a:outerShdw>
                </a:effectLst>
                <a:hlinkClick r:id="rId4"/>
              </a:rPr>
              <a:t>podré</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ya</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salir</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ni</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entrar</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más</a:t>
            </a:r>
            <a:r>
              <a:rPr lang="en-US" sz="2400" i="1" u="sng" dirty="0" smtClean="0">
                <a:effectLst>
                  <a:outerShdw blurRad="38100" dist="38100" dir="2700000" algn="tl">
                    <a:srgbClr val="000000">
                      <a:alpha val="43137"/>
                    </a:srgbClr>
                  </a:outerShdw>
                </a:effectLst>
                <a:hlinkClick r:id="rId4"/>
              </a:rPr>
              <a:t>; y el </a:t>
            </a:r>
            <a:r>
              <a:rPr lang="en-US" sz="2400" i="1" u="sng" dirty="0" err="1" smtClean="0">
                <a:effectLst>
                  <a:outerShdw blurRad="38100" dist="38100" dir="2700000" algn="tl">
                    <a:srgbClr val="000000">
                      <a:alpha val="43137"/>
                    </a:srgbClr>
                  </a:outerShdw>
                </a:effectLst>
                <a:hlinkClick r:id="rId4"/>
              </a:rPr>
              <a:t>Eterno</a:t>
            </a:r>
            <a:r>
              <a:rPr lang="en-US" sz="2400" i="1" u="sng" dirty="0" smtClean="0">
                <a:effectLst>
                  <a:outerShdw blurRad="38100" dist="38100" dir="2700000" algn="tl">
                    <a:srgbClr val="000000">
                      <a:alpha val="43137"/>
                    </a:srgbClr>
                  </a:outerShdw>
                </a:effectLst>
                <a:hlinkClick r:id="rId4"/>
              </a:rPr>
              <a:t> me ha </a:t>
            </a:r>
            <a:r>
              <a:rPr lang="en-US" sz="2400" i="1" u="sng" dirty="0" err="1" smtClean="0">
                <a:effectLst>
                  <a:outerShdw blurRad="38100" dist="38100" dir="2700000" algn="tl">
                    <a:srgbClr val="000000">
                      <a:alpha val="43137"/>
                    </a:srgbClr>
                  </a:outerShdw>
                </a:effectLst>
                <a:hlinkClick r:id="rId4"/>
              </a:rPr>
              <a:t>dicho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Tu</a:t>
            </a:r>
            <a:r>
              <a:rPr lang="en-US" sz="2400" i="1" u="sng" dirty="0" smtClean="0">
                <a:effectLst>
                  <a:outerShdw blurRad="38100" dist="38100" dir="2700000" algn="tl">
                    <a:srgbClr val="000000">
                      <a:alpha val="43137"/>
                    </a:srgbClr>
                  </a:outerShdw>
                </a:effectLst>
                <a:hlinkClick r:id="rId4"/>
              </a:rPr>
              <a:t> no </a:t>
            </a:r>
            <a:r>
              <a:rPr lang="en-US" sz="2400" i="1" u="sng" dirty="0" err="1" smtClean="0">
                <a:effectLst>
                  <a:outerShdw blurRad="38100" dist="38100" dir="2700000" algn="tl">
                    <a:srgbClr val="000000">
                      <a:alpha val="43137"/>
                    </a:srgbClr>
                  </a:outerShdw>
                </a:effectLst>
                <a:hlinkClick r:id="rId4"/>
              </a:rPr>
              <a:t>pasarás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este</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Jordán</a:t>
            </a:r>
            <a:r>
              <a:rPr lang="en-US" sz="2400" i="1" u="sng" dirty="0" smtClean="0">
                <a:effectLst>
                  <a:outerShdw blurRad="38100" dist="38100" dir="2700000" algn="tl">
                    <a:srgbClr val="000000">
                      <a:alpha val="43137"/>
                    </a:srgbClr>
                  </a:outerShdw>
                </a:effectLst>
                <a:hlinkClick r:id="rId4"/>
              </a:rPr>
              <a:t>". </a:t>
            </a:r>
          </a:p>
          <a:p>
            <a:r>
              <a:rPr lang="en-US" sz="2400" i="1" u="sng" dirty="0" smtClean="0">
                <a:hlinkClick r:id="rId4"/>
              </a:rPr>
              <a:t/>
            </a:r>
            <a:br>
              <a:rPr lang="en-US" sz="2400" i="1" u="sng" dirty="0" smtClean="0">
                <a:hlinkClick r:id="rId4"/>
              </a:rPr>
            </a:br>
            <a:r>
              <a:rPr lang="en-US" sz="2400" i="1" u="sng" dirty="0" err="1" smtClean="0">
                <a:hlinkClick r:id="rId4"/>
              </a:rPr>
              <a:t>Vayomer</a:t>
            </a:r>
            <a:r>
              <a:rPr lang="en-US" sz="2400" i="1" u="sng" dirty="0" smtClean="0">
                <a:hlinkClick r:id="rId4"/>
              </a:rPr>
              <a:t> </a:t>
            </a:r>
            <a:r>
              <a:rPr lang="en-US" sz="2400" i="1" u="sng" dirty="0" err="1" smtClean="0">
                <a:hlinkClick r:id="rId4"/>
              </a:rPr>
              <a:t>alejem</a:t>
            </a:r>
            <a:r>
              <a:rPr lang="en-US" sz="2400" i="1" u="sng" dirty="0" smtClean="0">
                <a:hlinkClick r:id="rId4"/>
              </a:rPr>
              <a:t> </a:t>
            </a:r>
            <a:r>
              <a:rPr lang="en-US" sz="2400" i="1" u="sng" dirty="0" err="1" smtClean="0">
                <a:hlinkClick r:id="rId4"/>
              </a:rPr>
              <a:t>ben-me'ah</a:t>
            </a:r>
            <a:r>
              <a:rPr lang="en-US" sz="2400" i="1" u="sng" dirty="0" smtClean="0">
                <a:hlinkClick r:id="rId4"/>
              </a:rPr>
              <a:t> </a:t>
            </a:r>
            <a:r>
              <a:rPr lang="en-US" sz="2400" i="1" u="sng" dirty="0" err="1" smtClean="0">
                <a:hlinkClick r:id="rId4"/>
              </a:rPr>
              <a:t>ve'esrim</a:t>
            </a:r>
            <a:r>
              <a:rPr lang="en-US" sz="2400" i="1" u="sng" dirty="0" smtClean="0">
                <a:hlinkClick r:id="rId4"/>
              </a:rPr>
              <a:t> </a:t>
            </a:r>
            <a:r>
              <a:rPr lang="en-US" sz="2400" i="1" u="sng" dirty="0" err="1" smtClean="0">
                <a:hlinkClick r:id="rId4"/>
              </a:rPr>
              <a:t>shanah</a:t>
            </a:r>
            <a:r>
              <a:rPr lang="en-US" sz="2400" i="1" u="sng" dirty="0" smtClean="0">
                <a:hlinkClick r:id="rId4"/>
              </a:rPr>
              <a:t> </a:t>
            </a:r>
            <a:r>
              <a:rPr lang="en-US" sz="2400" i="1" u="sng" dirty="0" err="1" smtClean="0">
                <a:hlinkClick r:id="rId4"/>
              </a:rPr>
              <a:t>anoji</a:t>
            </a:r>
            <a:r>
              <a:rPr lang="en-US" sz="2400" i="1" u="sng" dirty="0" smtClean="0">
                <a:hlinkClick r:id="rId4"/>
              </a:rPr>
              <a:t> </a:t>
            </a:r>
            <a:r>
              <a:rPr lang="en-US" sz="2400" i="1" u="sng" dirty="0" err="1" smtClean="0">
                <a:hlinkClick r:id="rId4"/>
              </a:rPr>
              <a:t>hayom</a:t>
            </a:r>
            <a:r>
              <a:rPr lang="en-US" sz="2400" i="1" u="sng" dirty="0" smtClean="0">
                <a:hlinkClick r:id="rId4"/>
              </a:rPr>
              <a:t> lo-</a:t>
            </a:r>
            <a:r>
              <a:rPr lang="en-US" sz="2400" i="1" u="sng" dirty="0" err="1" smtClean="0">
                <a:hlinkClick r:id="rId4"/>
              </a:rPr>
              <a:t>ukal</a:t>
            </a:r>
            <a:r>
              <a:rPr lang="en-US" sz="2400" i="1" u="sng" dirty="0" smtClean="0">
                <a:hlinkClick r:id="rId4"/>
              </a:rPr>
              <a:t> </a:t>
            </a:r>
            <a:r>
              <a:rPr lang="en-US" sz="2400" i="1" u="sng" dirty="0" err="1" smtClean="0">
                <a:hlinkClick r:id="rId4"/>
              </a:rPr>
              <a:t>od</a:t>
            </a:r>
            <a:r>
              <a:rPr lang="en-US" sz="2400" i="1" u="sng" dirty="0" smtClean="0">
                <a:hlinkClick r:id="rId4"/>
              </a:rPr>
              <a:t> </a:t>
            </a:r>
            <a:r>
              <a:rPr lang="en-US" sz="2400" i="1" u="sng" dirty="0" err="1" smtClean="0">
                <a:hlinkClick r:id="rId4"/>
              </a:rPr>
              <a:t>latset</a:t>
            </a:r>
            <a:r>
              <a:rPr lang="en-US" sz="2400" i="1" u="sng" dirty="0" smtClean="0">
                <a:hlinkClick r:id="rId4"/>
              </a:rPr>
              <a:t> </a:t>
            </a:r>
            <a:r>
              <a:rPr lang="en-US" sz="2400" i="1" u="sng" dirty="0" err="1" smtClean="0">
                <a:hlinkClick r:id="rId4"/>
              </a:rPr>
              <a:t>velavo</a:t>
            </a:r>
            <a:r>
              <a:rPr lang="en-US" sz="2400" i="1" u="sng" dirty="0" smtClean="0">
                <a:hlinkClick r:id="rId4"/>
              </a:rPr>
              <a:t> </a:t>
            </a:r>
            <a:r>
              <a:rPr lang="en-US" sz="2400" i="1" u="sng" dirty="0" err="1" smtClean="0">
                <a:hlinkClick r:id="rId4"/>
              </a:rPr>
              <a:t>v'Adonay</a:t>
            </a:r>
            <a:r>
              <a:rPr lang="en-US" sz="2400" i="1" u="sng" dirty="0" smtClean="0">
                <a:hlinkClick r:id="rId4"/>
              </a:rPr>
              <a:t> </a:t>
            </a:r>
            <a:r>
              <a:rPr lang="en-US" sz="2400" i="1" u="sng" dirty="0" err="1" smtClean="0">
                <a:hlinkClick r:id="rId4"/>
              </a:rPr>
              <a:t>amar</a:t>
            </a:r>
            <a:r>
              <a:rPr lang="en-US" sz="2400" i="1" u="sng" dirty="0" smtClean="0">
                <a:hlinkClick r:id="rId4"/>
              </a:rPr>
              <a:t> </a:t>
            </a:r>
            <a:r>
              <a:rPr lang="en-US" sz="2400" i="1" u="sng" dirty="0" err="1" smtClean="0">
                <a:hlinkClick r:id="rId4"/>
              </a:rPr>
              <a:t>elay</a:t>
            </a:r>
            <a:r>
              <a:rPr lang="en-US" sz="2400" i="1" u="sng" dirty="0" smtClean="0">
                <a:hlinkClick r:id="rId4"/>
              </a:rPr>
              <a:t> lo </a:t>
            </a:r>
            <a:r>
              <a:rPr lang="en-US" sz="2400" i="1" u="sng" dirty="0" err="1" smtClean="0">
                <a:hlinkClick r:id="rId4"/>
              </a:rPr>
              <a:t>ta'avor</a:t>
            </a:r>
            <a:r>
              <a:rPr lang="en-US" sz="2400" i="1" u="sng" dirty="0" smtClean="0">
                <a:hlinkClick r:id="rId4"/>
              </a:rPr>
              <a:t> et-</a:t>
            </a:r>
            <a:r>
              <a:rPr lang="en-US" sz="2400" i="1" u="sng" dirty="0" err="1" smtClean="0">
                <a:hlinkClick r:id="rId4"/>
              </a:rPr>
              <a:t>haYarden</a:t>
            </a:r>
            <a:r>
              <a:rPr lang="en-US" sz="2400" i="1" u="sng" dirty="0" smtClean="0">
                <a:hlinkClick r:id="rId4"/>
              </a:rPr>
              <a:t> </a:t>
            </a:r>
            <a:r>
              <a:rPr lang="en-US" sz="2400" i="1" u="sng" dirty="0" err="1" smtClean="0">
                <a:hlinkClick r:id="rId4"/>
              </a:rPr>
              <a:t>hazeh</a:t>
            </a:r>
            <a:r>
              <a:rPr lang="en-US" sz="2400" i="1" u="sng" dirty="0" smtClean="0">
                <a:hlinkClick r:id="rId4"/>
              </a:rPr>
              <a:t>.</a:t>
            </a:r>
          </a:p>
          <a:p>
            <a:endParaRPr lang="es-ES" i="1" dirty="0" smtClean="0">
              <a:solidFill>
                <a:srgbClr val="080808"/>
              </a:solidFill>
            </a:endParaRPr>
          </a:p>
          <a:p>
            <a:pPr lvl="1">
              <a:buFont typeface="Arial" pitchFamily="34" charset="0"/>
              <a:buChar char="•"/>
            </a:pPr>
            <a:r>
              <a:rPr lang="es-ES" sz="2400" b="1" i="1" dirty="0" smtClean="0">
                <a:solidFill>
                  <a:srgbClr val="080808"/>
                </a:solidFill>
              </a:rPr>
              <a:t>Hoy soy 120 años</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Este fue en realidad el 120 </a:t>
            </a:r>
            <a:r>
              <a:rPr lang="es-ES" sz="2400" i="1" dirty="0" err="1" smtClean="0">
                <a:solidFill>
                  <a:srgbClr val="080808"/>
                </a:solidFill>
              </a:rPr>
              <a:t>avo</a:t>
            </a:r>
            <a:r>
              <a:rPr lang="es-ES" sz="2400" i="1" dirty="0" smtClean="0">
                <a:solidFill>
                  <a:srgbClr val="080808"/>
                </a:solidFill>
              </a:rPr>
              <a:t> cumpleaños de Moisés, y fue el día en que murió; véase Deuteronomio 34: 7 (Sota 13b). </a:t>
            </a:r>
            <a:endParaRPr lang="es-ES" sz="2400" i="1" dirty="0" smtClean="0">
              <a:solidFill>
                <a:srgbClr val="080808"/>
              </a:solidFill>
            </a:endParaRPr>
          </a:p>
          <a:p>
            <a:pPr lvl="1"/>
            <a:r>
              <a:rPr lang="es-ES" sz="2400" i="1" dirty="0" smtClean="0">
                <a:solidFill>
                  <a:srgbClr val="080808"/>
                </a:solidFill>
              </a:rPr>
              <a:t>Moisés nació el 7 de </a:t>
            </a:r>
            <a:r>
              <a:rPr lang="es-ES" sz="2400" i="1" dirty="0" err="1" smtClean="0">
                <a:solidFill>
                  <a:srgbClr val="080808"/>
                </a:solidFill>
              </a:rPr>
              <a:t>Adar</a:t>
            </a:r>
            <a:r>
              <a:rPr lang="es-ES" sz="2400" i="1" dirty="0" smtClean="0">
                <a:solidFill>
                  <a:srgbClr val="080808"/>
                </a:solidFill>
              </a:rPr>
              <a:t> 2368 (1400 </a:t>
            </a:r>
            <a:r>
              <a:rPr lang="es-ES" sz="2400" i="1" dirty="0" err="1" smtClean="0">
                <a:solidFill>
                  <a:srgbClr val="080808"/>
                </a:solidFill>
              </a:rPr>
              <a:t>aec</a:t>
            </a:r>
            <a:r>
              <a:rPr lang="es-ES" sz="2400" i="1" dirty="0" smtClean="0">
                <a:solidFill>
                  <a:srgbClr val="080808"/>
                </a:solidFill>
              </a:rPr>
              <a:t>) y murió el 7 de </a:t>
            </a:r>
            <a:r>
              <a:rPr lang="es-ES" sz="2400" i="1" dirty="0" err="1" smtClean="0">
                <a:solidFill>
                  <a:srgbClr val="080808"/>
                </a:solidFill>
              </a:rPr>
              <a:t>Adar</a:t>
            </a:r>
            <a:r>
              <a:rPr lang="es-ES" sz="2400" i="1" dirty="0" smtClean="0">
                <a:solidFill>
                  <a:srgbClr val="080808"/>
                </a:solidFill>
              </a:rPr>
              <a:t> 2488 (1280 </a:t>
            </a:r>
            <a:r>
              <a:rPr lang="es-ES" sz="2400" i="1" dirty="0" err="1" smtClean="0">
                <a:solidFill>
                  <a:srgbClr val="080808"/>
                </a:solidFill>
              </a:rPr>
              <a:t>aec</a:t>
            </a:r>
            <a:r>
              <a:rPr lang="es-ES" sz="2400" i="1" dirty="0" smtClean="0">
                <a:solidFill>
                  <a:srgbClr val="080808"/>
                </a:solidFill>
              </a:rPr>
              <a:t>)</a:t>
            </a:r>
            <a:endParaRPr lang="es-ES" sz="2400" i="1" dirty="0" smtClean="0">
              <a:solidFill>
                <a:srgbClr val="080808"/>
              </a:solidFill>
            </a:endParaRPr>
          </a:p>
          <a:p>
            <a:endParaRPr lang="es-ES" i="1" u="sng" dirty="0" smtClean="0">
              <a:hlinkClick r:id="rId5"/>
            </a:endParaRPr>
          </a:p>
          <a:p>
            <a:endParaRPr lang="es-ES" i="1" u="sng" dirty="0">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9933"/>
                </a:solidFill>
                <a:effectLst>
                  <a:outerShdw blurRad="38100" dist="38100" dir="2700000" algn="tl">
                    <a:srgbClr val="000000">
                      <a:alpha val="43137"/>
                    </a:srgbClr>
                  </a:outerShdw>
                </a:effectLst>
              </a:rPr>
              <a:t>y les dijo: </a:t>
            </a:r>
            <a:r>
              <a:rPr lang="es-CO" sz="2400" i="1" u="sng" dirty="0" smtClean="0">
                <a:solidFill>
                  <a:srgbClr val="FF9933"/>
                </a:solidFill>
                <a:effectLst>
                  <a:outerShdw blurRad="38100" dist="38100" dir="2700000" algn="tl">
                    <a:srgbClr val="000000">
                      <a:alpha val="43137"/>
                    </a:srgbClr>
                  </a:outerShdw>
                </a:effectLst>
                <a:hlinkClick r:id="rId4" action="ppaction://hlinkfile"/>
              </a:rPr>
              <a:t>Hoy completo ciento veinte años</a:t>
            </a:r>
            <a:r>
              <a:rPr lang="es-CO" sz="2400" i="1" dirty="0" smtClean="0">
                <a:solidFill>
                  <a:srgbClr val="FF9933"/>
                </a:solidFill>
                <a:effectLst>
                  <a:outerShdw blurRad="38100" dist="38100" dir="2700000" algn="tl">
                    <a:srgbClr val="000000">
                      <a:alpha val="43137"/>
                    </a:srgbClr>
                  </a:outerShdw>
                </a:effectLst>
              </a:rPr>
              <a:t> de edad; no podré ya </a:t>
            </a:r>
            <a:r>
              <a:rPr lang="es-CO" sz="2400" i="1" u="sng" dirty="0" smtClean="0">
                <a:solidFill>
                  <a:srgbClr val="FF9933"/>
                </a:solidFill>
                <a:effectLst>
                  <a:outerShdw blurRad="38100" dist="38100" dir="2700000" algn="tl">
                    <a:srgbClr val="000000">
                      <a:alpha val="43137"/>
                    </a:srgbClr>
                  </a:outerShdw>
                </a:effectLst>
                <a:hlinkClick r:id="rId5" action="ppaction://hlinkfile"/>
              </a:rPr>
              <a:t>salir ni entrar </a:t>
            </a:r>
            <a:r>
              <a:rPr lang="es-CO" sz="2400" i="1" dirty="0" smtClean="0">
                <a:solidFill>
                  <a:srgbClr val="FF9933"/>
                </a:solidFill>
                <a:effectLst>
                  <a:outerShdw blurRad="38100" dist="38100" dir="2700000" algn="tl">
                    <a:srgbClr val="000000">
                      <a:alpha val="43137"/>
                    </a:srgbClr>
                  </a:outerShdw>
                </a:effectLst>
              </a:rPr>
              <a:t>más; y el Eterno me ha dicho: "Tu no pasarás este Jordán". </a:t>
            </a:r>
            <a:r>
              <a:rPr lang="es-CO" sz="2400" i="1" dirty="0" smtClean="0">
                <a:solidFill>
                  <a:srgbClr val="FF9933"/>
                </a:solidFill>
                <a:effectLst>
                  <a:outerShdw blurRad="38100" dist="38100" dir="2700000" algn="tl">
                    <a:srgbClr val="000000">
                      <a:alpha val="43137"/>
                    </a:srgbClr>
                  </a:outerShdw>
                </a:effectLst>
              </a:rPr>
              <a:t>31:2</a:t>
            </a:r>
          </a:p>
          <a:p>
            <a:pPr lvl="1"/>
            <a:endParaRPr lang="es-CO" sz="2200" i="1" u="sng" dirty="0" smtClean="0">
              <a:solidFill>
                <a:srgbClr val="080808"/>
              </a:solidFill>
              <a:effectLst>
                <a:outerShdw blurRad="38100" dist="38100" dir="2700000" algn="tl">
                  <a:srgbClr val="000000">
                    <a:alpha val="43137"/>
                  </a:srgbClr>
                </a:outerShdw>
              </a:effectLst>
              <a:hlinkClick r:id="rId6"/>
            </a:endParaRPr>
          </a:p>
          <a:p>
            <a:pPr lvl="1"/>
            <a:r>
              <a:rPr lang="es-ES" sz="2000" b="1" i="1" dirty="0" smtClean="0">
                <a:solidFill>
                  <a:srgbClr val="080808"/>
                </a:solidFill>
              </a:rPr>
              <a:t>Salir y entrar</a:t>
            </a:r>
            <a:r>
              <a:rPr lang="es-ES" sz="2000" i="1" dirty="0" smtClean="0">
                <a:solidFill>
                  <a:srgbClr val="080808"/>
                </a:solidFill>
              </a:rPr>
              <a:t/>
            </a:r>
            <a:br>
              <a:rPr lang="es-ES" sz="2000" i="1" dirty="0" smtClean="0">
                <a:solidFill>
                  <a:srgbClr val="080808"/>
                </a:solidFill>
              </a:rPr>
            </a:br>
            <a:r>
              <a:rPr lang="es-ES" sz="2000" i="1" dirty="0" smtClean="0">
                <a:solidFill>
                  <a:srgbClr val="080808"/>
                </a:solidFill>
              </a:rPr>
              <a:t>    Moisés no podía "salir y entrar" en los caminos de la ciencia sagrada, pero el vigor físico nunca le faltó, según vemos más adelante: "Y Moisés tenía la edad de ciento veinte años cuando murió; no se le oscurecieron los ojos ni decayó el esplendor de su rostro" (Deuteronomio 34, 7). </a:t>
            </a:r>
            <a:endParaRPr lang="es-ES" sz="2000" i="1" dirty="0" smtClean="0">
              <a:solidFill>
                <a:srgbClr val="080808"/>
              </a:solidFill>
            </a:endParaRPr>
          </a:p>
          <a:p>
            <a:pPr lvl="1"/>
            <a:endParaRPr lang="es-ES" sz="2000" i="1" dirty="0" smtClean="0">
              <a:solidFill>
                <a:srgbClr val="080808"/>
              </a:solidFill>
            </a:endParaRPr>
          </a:p>
          <a:p>
            <a:pPr lvl="1"/>
            <a:r>
              <a:rPr lang="es-ES" sz="2000" i="1" dirty="0" smtClean="0">
                <a:solidFill>
                  <a:srgbClr val="080808"/>
                </a:solidFill>
              </a:rPr>
              <a:t>Literalmente</a:t>
            </a:r>
            <a:r>
              <a:rPr lang="es-ES" sz="2000" i="1" dirty="0" smtClean="0">
                <a:solidFill>
                  <a:srgbClr val="080808"/>
                </a:solidFill>
              </a:rPr>
              <a:t>, "salir y entrar. 'Ver Números 27:17. Algunos dicen que esto denota liderazgo en el aprendizaje de la Torá (13b Sota; Rambán) o en la guerra (Ibn Ezra).</a:t>
            </a:r>
            <a:endParaRPr lang="es-ES" sz="2000" i="1" u="sng" dirty="0" smtClean="0">
              <a:solidFill>
                <a:srgbClr val="080808"/>
              </a:solidFill>
              <a:effectLst>
                <a:outerShdw blurRad="38100" dist="38100" dir="2700000" algn="tl">
                  <a:srgbClr val="000000">
                    <a:alpha val="43137"/>
                  </a:srgbClr>
                </a:outerShdw>
              </a:effectLst>
              <a:hlinkClick r:id="rId6"/>
            </a:endParaRPr>
          </a:p>
          <a:p>
            <a:endParaRPr lang="es-ES" i="1" u="sng" dirty="0">
              <a:hlinkClick r:id="rId6"/>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hlinkClick r:id="rId4"/>
              </a:rPr>
              <a:t>31:4</a:t>
            </a:r>
            <a:r>
              <a:rPr lang="en-US" sz="2400" i="1" u="sng" dirty="0" smtClean="0">
                <a:hlinkClick r:id="rId4"/>
              </a:rPr>
              <a:t> </a:t>
            </a:r>
            <a:r>
              <a:rPr lang="en-US" sz="2400" i="1" u="sng" dirty="0" smtClean="0">
                <a:effectLst>
                  <a:outerShdw blurRad="38100" dist="38100" dir="2700000" algn="tl">
                    <a:srgbClr val="000000">
                      <a:alpha val="43137"/>
                    </a:srgbClr>
                  </a:outerShdw>
                </a:effectLst>
                <a:hlinkClick r:id="rId4"/>
              </a:rPr>
              <a:t>Y </a:t>
            </a:r>
            <a:r>
              <a:rPr lang="en-US" sz="2400" i="1" u="sng" dirty="0" err="1" smtClean="0">
                <a:effectLst>
                  <a:outerShdw blurRad="38100" dist="38100" dir="2700000" algn="tl">
                    <a:srgbClr val="000000">
                      <a:alpha val="43137"/>
                    </a:srgbClr>
                  </a:outerShdw>
                </a:effectLst>
                <a:hlinkClick r:id="rId4"/>
              </a:rPr>
              <a:t>hará</a:t>
            </a:r>
            <a:r>
              <a:rPr lang="en-US" sz="2400" i="1" u="sng" dirty="0" smtClean="0">
                <a:effectLst>
                  <a:outerShdw blurRad="38100" dist="38100" dir="2700000" algn="tl">
                    <a:srgbClr val="000000">
                      <a:alpha val="43137"/>
                    </a:srgbClr>
                  </a:outerShdw>
                </a:effectLst>
                <a:hlinkClick r:id="rId4"/>
              </a:rPr>
              <a:t> el </a:t>
            </a:r>
            <a:r>
              <a:rPr lang="en-US" sz="2400" i="1" u="sng" dirty="0" err="1" smtClean="0">
                <a:effectLst>
                  <a:outerShdw blurRad="38100" dist="38100" dir="2700000" algn="tl">
                    <a:srgbClr val="000000">
                      <a:alpha val="43137"/>
                    </a:srgbClr>
                  </a:outerShdw>
                </a:effectLst>
                <a:hlinkClick r:id="rId4"/>
              </a:rPr>
              <a:t>Eterno</a:t>
            </a:r>
            <a:r>
              <a:rPr lang="en-US" sz="2400" i="1" u="sng" dirty="0" smtClean="0">
                <a:effectLst>
                  <a:outerShdw blurRad="38100" dist="38100" dir="2700000" algn="tl">
                    <a:srgbClr val="000000">
                      <a:alpha val="43137"/>
                    </a:srgbClr>
                  </a:outerShdw>
                </a:effectLst>
                <a:hlinkClick r:id="rId4"/>
              </a:rPr>
              <a:t> con </a:t>
            </a:r>
            <a:r>
              <a:rPr lang="en-US" sz="2400" i="1" u="sng" dirty="0" err="1" smtClean="0">
                <a:effectLst>
                  <a:outerShdw blurRad="38100" dist="38100" dir="2700000" algn="tl">
                    <a:srgbClr val="000000">
                      <a:alpha val="43137"/>
                    </a:srgbClr>
                  </a:outerShdw>
                </a:effectLst>
                <a:hlinkClick r:id="rId4"/>
              </a:rPr>
              <a:t>ellas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como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hizo</a:t>
            </a:r>
            <a:r>
              <a:rPr lang="en-US" sz="2400" i="1" u="sng" dirty="0" smtClean="0">
                <a:effectLst>
                  <a:outerShdw blurRad="38100" dist="38100" dir="2700000" algn="tl">
                    <a:srgbClr val="000000">
                      <a:alpha val="43137"/>
                    </a:srgbClr>
                  </a:outerShdw>
                </a:effectLst>
                <a:hlinkClick r:id="rId4"/>
              </a:rPr>
              <a:t> con </a:t>
            </a:r>
            <a:r>
              <a:rPr lang="en-US" sz="2400" i="1" u="sng" dirty="0" err="1" smtClean="0">
                <a:effectLst>
                  <a:outerShdw blurRad="38100" dist="38100" dir="2700000" algn="tl">
                    <a:srgbClr val="000000">
                      <a:alpha val="43137"/>
                    </a:srgbClr>
                  </a:outerShdw>
                </a:effectLst>
                <a:hlinkClick r:id="rId4"/>
              </a:rPr>
              <a:t>Sijón</a:t>
            </a:r>
            <a:r>
              <a:rPr lang="en-US" sz="2400" i="1" u="sng" dirty="0" smtClean="0">
                <a:effectLst>
                  <a:outerShdw blurRad="38100" dist="38100" dir="2700000" algn="tl">
                    <a:srgbClr val="000000">
                      <a:alpha val="43137"/>
                    </a:srgbClr>
                  </a:outerShdw>
                </a:effectLst>
                <a:hlinkClick r:id="rId4"/>
              </a:rPr>
              <a:t> y </a:t>
            </a:r>
            <a:r>
              <a:rPr lang="en-US" sz="2400" i="1" u="sng" dirty="0" err="1" smtClean="0">
                <a:effectLst>
                  <a:outerShdw blurRad="38100" dist="38100" dir="2700000" algn="tl">
                    <a:srgbClr val="000000">
                      <a:alpha val="43137"/>
                    </a:srgbClr>
                  </a:outerShdw>
                </a:effectLst>
                <a:hlinkClick r:id="rId4"/>
              </a:rPr>
              <a:t>Og</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reyes</a:t>
            </a:r>
            <a:r>
              <a:rPr lang="en-US" sz="2400" i="1" u="sng" dirty="0" smtClean="0">
                <a:effectLst>
                  <a:outerShdw blurRad="38100" dist="38100" dir="2700000" algn="tl">
                    <a:srgbClr val="000000">
                      <a:alpha val="43137"/>
                    </a:srgbClr>
                  </a:outerShdw>
                </a:effectLst>
                <a:hlinkClick r:id="rId4"/>
              </a:rPr>
              <a:t> de los </a:t>
            </a:r>
            <a:r>
              <a:rPr lang="en-US" sz="2400" i="1" u="sng" dirty="0" err="1" smtClean="0">
                <a:effectLst>
                  <a:outerShdw blurRad="38100" dist="38100" dir="2700000" algn="tl">
                    <a:srgbClr val="000000">
                      <a:alpha val="43137"/>
                    </a:srgbClr>
                  </a:outerShdw>
                </a:effectLst>
                <a:hlinkClick r:id="rId4"/>
              </a:rPr>
              <a:t>emoreos</a:t>
            </a:r>
            <a:r>
              <a:rPr lang="en-US" sz="2400" i="1" u="sng" dirty="0" smtClean="0">
                <a:effectLst>
                  <a:outerShdw blurRad="38100" dist="38100" dir="2700000" algn="tl">
                    <a:srgbClr val="000000">
                      <a:alpha val="43137"/>
                    </a:srgbClr>
                  </a:outerShdw>
                </a:effectLst>
                <a:hlinkClick r:id="rId4"/>
              </a:rPr>
              <a:t>, y con </a:t>
            </a:r>
            <a:r>
              <a:rPr lang="en-US" sz="2400" i="1" u="sng" dirty="0" err="1" smtClean="0">
                <a:effectLst>
                  <a:outerShdw blurRad="38100" dist="38100" dir="2700000" algn="tl">
                    <a:srgbClr val="000000">
                      <a:alpha val="43137"/>
                    </a:srgbClr>
                  </a:outerShdw>
                </a:effectLst>
                <a:hlinkClick r:id="rId4"/>
              </a:rPr>
              <a:t>su</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tierra</a:t>
            </a:r>
            <a:r>
              <a:rPr lang="en-US" sz="2400" i="1" u="sng" dirty="0" smtClean="0">
                <a:effectLst>
                  <a:outerShdw blurRad="38100" dist="38100" dir="2700000" algn="tl">
                    <a:srgbClr val="000000">
                      <a:alpha val="43137"/>
                    </a:srgbClr>
                  </a:outerShdw>
                </a:effectLst>
                <a:hlinkClick r:id="rId4"/>
              </a:rPr>
              <a:t>, a </a:t>
            </a:r>
            <a:r>
              <a:rPr lang="en-US" sz="2400" i="1" u="sng" dirty="0" err="1" smtClean="0">
                <a:effectLst>
                  <a:outerShdw blurRad="38100" dist="38100" dir="2700000" algn="tl">
                    <a:srgbClr val="000000">
                      <a:alpha val="43137"/>
                    </a:srgbClr>
                  </a:outerShdw>
                </a:effectLst>
                <a:hlinkClick r:id="rId4"/>
              </a:rPr>
              <a:t>quienes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destruyó</a:t>
            </a:r>
            <a:r>
              <a:rPr lang="en-US" sz="2400" i="1" u="sng" dirty="0" smtClean="0">
                <a:effectLst>
                  <a:outerShdw blurRad="38100" dist="38100" dir="2700000" algn="tl">
                    <a:srgbClr val="000000">
                      <a:alpha val="43137"/>
                    </a:srgbClr>
                  </a:outerShdw>
                </a:effectLst>
                <a:hlinkClick r:id="rId4"/>
              </a:rPr>
              <a:t>. </a:t>
            </a:r>
            <a:r>
              <a:rPr lang="en-US" sz="2400" i="1" u="sng" dirty="0" smtClean="0"/>
              <a:t/>
            </a:r>
            <a:br>
              <a:rPr lang="en-US" sz="2400" i="1" u="sng" dirty="0" smtClean="0"/>
            </a:br>
            <a:r>
              <a:rPr lang="en-US" sz="2400" i="1" u="sng" dirty="0" err="1" smtClean="0">
                <a:solidFill>
                  <a:srgbClr val="FF9933"/>
                </a:solidFill>
              </a:rPr>
              <a:t>Ve'asah</a:t>
            </a:r>
            <a:r>
              <a:rPr lang="en-US" sz="2400" i="1" u="sng" dirty="0" smtClean="0">
                <a:solidFill>
                  <a:srgbClr val="FF9933"/>
                </a:solidFill>
              </a:rPr>
              <a:t> </a:t>
            </a:r>
            <a:r>
              <a:rPr lang="en-US" sz="2400" i="1" u="sng" dirty="0" err="1" smtClean="0">
                <a:solidFill>
                  <a:srgbClr val="FF9933"/>
                </a:solidFill>
              </a:rPr>
              <a:t>Adonay</a:t>
            </a:r>
            <a:r>
              <a:rPr lang="en-US" sz="2400" i="1" u="sng" dirty="0" smtClean="0">
                <a:solidFill>
                  <a:srgbClr val="FF9933"/>
                </a:solidFill>
              </a:rPr>
              <a:t> </a:t>
            </a:r>
            <a:r>
              <a:rPr lang="en-US" sz="2400" i="1" u="sng" dirty="0" err="1" smtClean="0">
                <a:solidFill>
                  <a:srgbClr val="FF9933"/>
                </a:solidFill>
              </a:rPr>
              <a:t>lahem</a:t>
            </a:r>
            <a:r>
              <a:rPr lang="en-US" sz="2400" i="1" u="sng" dirty="0" smtClean="0">
                <a:solidFill>
                  <a:srgbClr val="FF9933"/>
                </a:solidFill>
              </a:rPr>
              <a:t> </a:t>
            </a:r>
            <a:r>
              <a:rPr lang="en-US" sz="2400" i="1" u="sng" dirty="0" err="1" smtClean="0">
                <a:solidFill>
                  <a:srgbClr val="FF9933"/>
                </a:solidFill>
              </a:rPr>
              <a:t>ka'asher</a:t>
            </a:r>
            <a:r>
              <a:rPr lang="en-US" sz="2400" i="1" u="sng" dirty="0" smtClean="0">
                <a:solidFill>
                  <a:srgbClr val="FF9933"/>
                </a:solidFill>
              </a:rPr>
              <a:t> </a:t>
            </a:r>
            <a:r>
              <a:rPr lang="en-US" sz="2400" i="1" u="sng" dirty="0" err="1" smtClean="0">
                <a:solidFill>
                  <a:srgbClr val="FF9933"/>
                </a:solidFill>
              </a:rPr>
              <a:t>asah</a:t>
            </a:r>
            <a:r>
              <a:rPr lang="en-US" sz="2400" i="1" u="sng" dirty="0" smtClean="0">
                <a:solidFill>
                  <a:srgbClr val="FF9933"/>
                </a:solidFill>
              </a:rPr>
              <a:t> le-</a:t>
            </a:r>
            <a:r>
              <a:rPr lang="en-US" sz="2400" i="1" u="sng" dirty="0" err="1" smtClean="0">
                <a:solidFill>
                  <a:srgbClr val="FF9933"/>
                </a:solidFill>
              </a:rPr>
              <a:t>Sijon</a:t>
            </a:r>
            <a:r>
              <a:rPr lang="en-US" sz="2400" i="1" u="sng" dirty="0" smtClean="0">
                <a:solidFill>
                  <a:srgbClr val="FF9933"/>
                </a:solidFill>
              </a:rPr>
              <a:t> </a:t>
            </a:r>
            <a:r>
              <a:rPr lang="en-US" sz="2400" i="1" u="sng" dirty="0" err="1" smtClean="0">
                <a:solidFill>
                  <a:srgbClr val="FF9933"/>
                </a:solidFill>
              </a:rPr>
              <a:t>ule-Og</a:t>
            </a:r>
            <a:r>
              <a:rPr lang="en-US" sz="2400" i="1" u="sng" dirty="0" smtClean="0">
                <a:solidFill>
                  <a:srgbClr val="FF9933"/>
                </a:solidFill>
              </a:rPr>
              <a:t> </a:t>
            </a:r>
            <a:r>
              <a:rPr lang="en-US" sz="2400" i="1" u="sng" dirty="0" err="1" smtClean="0">
                <a:solidFill>
                  <a:srgbClr val="FF9933"/>
                </a:solidFill>
              </a:rPr>
              <a:t>maljey</a:t>
            </a:r>
            <a:r>
              <a:rPr lang="en-US" sz="2400" i="1" u="sng" dirty="0" smtClean="0">
                <a:solidFill>
                  <a:srgbClr val="FF9933"/>
                </a:solidFill>
              </a:rPr>
              <a:t> </a:t>
            </a:r>
            <a:r>
              <a:rPr lang="en-US" sz="2400" i="1" u="sng" dirty="0" err="1" smtClean="0">
                <a:solidFill>
                  <a:srgbClr val="FF9933"/>
                </a:solidFill>
              </a:rPr>
              <a:t>ha'Emori</a:t>
            </a:r>
            <a:r>
              <a:rPr lang="en-US" sz="2400" i="1" u="sng" dirty="0" smtClean="0">
                <a:solidFill>
                  <a:srgbClr val="FF9933"/>
                </a:solidFill>
              </a:rPr>
              <a:t> </a:t>
            </a:r>
            <a:r>
              <a:rPr lang="en-US" sz="2400" i="1" u="sng" dirty="0" err="1" smtClean="0">
                <a:solidFill>
                  <a:srgbClr val="FF9933"/>
                </a:solidFill>
              </a:rPr>
              <a:t>ule'artsam</a:t>
            </a:r>
            <a:r>
              <a:rPr lang="en-US" sz="2400" i="1" u="sng" dirty="0" smtClean="0">
                <a:solidFill>
                  <a:srgbClr val="FF9933"/>
                </a:solidFill>
              </a:rPr>
              <a:t> </a:t>
            </a:r>
            <a:r>
              <a:rPr lang="en-US" sz="2400" i="1" u="sng" dirty="0" err="1" smtClean="0">
                <a:solidFill>
                  <a:srgbClr val="FF9933"/>
                </a:solidFill>
              </a:rPr>
              <a:t>asher</a:t>
            </a:r>
            <a:r>
              <a:rPr lang="en-US" sz="2400" i="1" u="sng" dirty="0" smtClean="0">
                <a:solidFill>
                  <a:srgbClr val="FF9933"/>
                </a:solidFill>
              </a:rPr>
              <a:t> </a:t>
            </a:r>
            <a:r>
              <a:rPr lang="en-US" sz="2400" i="1" u="sng" dirty="0" err="1" smtClean="0">
                <a:solidFill>
                  <a:srgbClr val="FF9933"/>
                </a:solidFill>
              </a:rPr>
              <a:t>hishmid</a:t>
            </a:r>
            <a:r>
              <a:rPr lang="en-US" sz="2400" i="1" u="sng" dirty="0" smtClean="0">
                <a:solidFill>
                  <a:srgbClr val="FF9933"/>
                </a:solidFill>
              </a:rPr>
              <a:t> </a:t>
            </a:r>
            <a:r>
              <a:rPr lang="en-US" sz="2400" i="1" u="sng" dirty="0" err="1" smtClean="0">
                <a:solidFill>
                  <a:srgbClr val="FF9933"/>
                </a:solidFill>
              </a:rPr>
              <a:t>otam</a:t>
            </a:r>
            <a:r>
              <a:rPr lang="en-US" sz="2400" i="1" u="sng" dirty="0" smtClean="0">
                <a:solidFill>
                  <a:srgbClr val="FF9933"/>
                </a:solidFill>
              </a:rPr>
              <a:t>.</a:t>
            </a:r>
          </a:p>
          <a:p>
            <a:pPr lvl="1">
              <a:buFont typeface="Arial" pitchFamily="34" charset="0"/>
              <a:buChar char="•"/>
            </a:pPr>
            <a:r>
              <a:rPr lang="en-US" sz="2400" i="1" u="sng" dirty="0" smtClean="0"/>
              <a:t/>
            </a:r>
            <a:br>
              <a:rPr lang="en-US" sz="2400" i="1" u="sng" dirty="0" smtClean="0"/>
            </a:br>
            <a:r>
              <a:rPr lang="es-ES" sz="2400" b="1" i="1" dirty="0" err="1" smtClean="0">
                <a:solidFill>
                  <a:srgbClr val="080808"/>
                </a:solidFill>
              </a:rPr>
              <a:t>Sijón</a:t>
            </a:r>
            <a:r>
              <a:rPr lang="es-ES" sz="2400" b="1" i="1" dirty="0" smtClean="0">
                <a:solidFill>
                  <a:srgbClr val="080808"/>
                </a:solidFill>
              </a:rPr>
              <a:t> </a:t>
            </a:r>
            <a:r>
              <a:rPr lang="es-ES" sz="2400" b="1" i="1" dirty="0" smtClean="0">
                <a:solidFill>
                  <a:srgbClr val="080808"/>
                </a:solidFill>
              </a:rPr>
              <a:t>y </a:t>
            </a:r>
            <a:r>
              <a:rPr lang="es-ES" sz="2400" b="1" i="1" dirty="0" err="1" smtClean="0">
                <a:solidFill>
                  <a:srgbClr val="080808"/>
                </a:solidFill>
              </a:rPr>
              <a:t>Og</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Según una antigua tradición, </a:t>
            </a:r>
            <a:r>
              <a:rPr lang="es-ES" sz="2400" i="1" dirty="0" err="1" smtClean="0">
                <a:solidFill>
                  <a:srgbClr val="080808"/>
                </a:solidFill>
              </a:rPr>
              <a:t>Sijón</a:t>
            </a:r>
            <a:r>
              <a:rPr lang="es-ES" sz="2400" i="1" dirty="0" smtClean="0">
                <a:solidFill>
                  <a:srgbClr val="080808"/>
                </a:solidFill>
              </a:rPr>
              <a:t> y </a:t>
            </a:r>
            <a:r>
              <a:rPr lang="es-ES" sz="2400" i="1" dirty="0" err="1" smtClean="0">
                <a:solidFill>
                  <a:srgbClr val="080808"/>
                </a:solidFill>
              </a:rPr>
              <a:t>Og</a:t>
            </a:r>
            <a:r>
              <a:rPr lang="es-ES" sz="2400" i="1" dirty="0" smtClean="0">
                <a:solidFill>
                  <a:srgbClr val="080808"/>
                </a:solidFill>
              </a:rPr>
              <a:t> eran hermanos, y los dos eran de más de 800 años de edad en el momento. </a:t>
            </a:r>
            <a:endParaRPr lang="es-ES" sz="2400" i="1" dirty="0" smtClean="0">
              <a:solidFill>
                <a:srgbClr val="080808"/>
              </a:solidFill>
            </a:endParaRPr>
          </a:p>
          <a:p>
            <a:pPr lvl="1">
              <a:buFont typeface="Arial" pitchFamily="34" charset="0"/>
              <a:buChar char="•"/>
            </a:pPr>
            <a:r>
              <a:rPr lang="es-ES" sz="2400" i="1" dirty="0" smtClean="0">
                <a:solidFill>
                  <a:srgbClr val="080808"/>
                </a:solidFill>
              </a:rPr>
              <a:t>Ambos </a:t>
            </a:r>
            <a:r>
              <a:rPr lang="es-ES" sz="2400" i="1" dirty="0" smtClean="0">
                <a:solidFill>
                  <a:srgbClr val="080808"/>
                </a:solidFill>
              </a:rPr>
              <a:t>eran gigantes, pero </a:t>
            </a:r>
            <a:r>
              <a:rPr lang="es-ES" sz="2400" i="1" dirty="0" err="1" smtClean="0">
                <a:solidFill>
                  <a:srgbClr val="080808"/>
                </a:solidFill>
              </a:rPr>
              <a:t>Og</a:t>
            </a:r>
            <a:r>
              <a:rPr lang="es-ES" sz="2400" i="1" dirty="0" smtClean="0">
                <a:solidFill>
                  <a:srgbClr val="080808"/>
                </a:solidFill>
              </a:rPr>
              <a:t> era el mayor (61a </a:t>
            </a:r>
            <a:r>
              <a:rPr lang="es-ES" sz="2400" i="1" dirty="0" err="1" smtClean="0">
                <a:solidFill>
                  <a:srgbClr val="080808"/>
                </a:solidFill>
              </a:rPr>
              <a:t>Niddah</a:t>
            </a:r>
            <a:r>
              <a:rPr lang="es-ES" sz="2400" i="1" dirty="0" smtClean="0">
                <a:solidFill>
                  <a:srgbClr val="080808"/>
                </a:solidFill>
              </a:rPr>
              <a:t>; </a:t>
            </a:r>
            <a:r>
              <a:rPr lang="es-ES" sz="2400" i="1" dirty="0" err="1" smtClean="0">
                <a:solidFill>
                  <a:srgbClr val="080808"/>
                </a:solidFill>
              </a:rPr>
              <a:t>Baquia</a:t>
            </a:r>
            <a:r>
              <a:rPr lang="es-ES" sz="2400" i="1" dirty="0" smtClean="0">
                <a:solidFill>
                  <a:srgbClr val="080808"/>
                </a:solidFill>
              </a:rPr>
              <a:t>). Ver Números 21: 21-24, 33-35.</a:t>
            </a:r>
            <a:endParaRPr lang="es-ES" sz="24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hlinkClick r:id="rId4"/>
              </a:rPr>
              <a:t>31:9</a:t>
            </a:r>
            <a:r>
              <a:rPr lang="en-US" sz="2400" i="1" u="sng" dirty="0" smtClean="0">
                <a:hlinkClick r:id="rId4"/>
              </a:rPr>
              <a:t>  </a:t>
            </a:r>
            <a:r>
              <a:rPr lang="en-US" sz="2400" i="1" u="sng" dirty="0" smtClean="0">
                <a:effectLst>
                  <a:outerShdw blurRad="38100" dist="38100" dir="2700000" algn="tl">
                    <a:srgbClr val="000000">
                      <a:alpha val="43137"/>
                    </a:srgbClr>
                  </a:outerShdw>
                </a:effectLst>
                <a:hlinkClick r:id="rId4"/>
              </a:rPr>
              <a:t>Y </a:t>
            </a:r>
            <a:r>
              <a:rPr lang="en-US" sz="2400" i="1" u="sng" dirty="0" err="1" smtClean="0">
                <a:effectLst>
                  <a:outerShdw blurRad="38100" dist="38100" dir="2700000" algn="tl">
                    <a:srgbClr val="000000">
                      <a:alpha val="43137"/>
                    </a:srgbClr>
                  </a:outerShdw>
                </a:effectLst>
                <a:hlinkClick r:id="rId4"/>
              </a:rPr>
              <a:t>escribió</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Moisés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esta</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Ley</a:t>
            </a:r>
            <a:r>
              <a:rPr lang="en-US" sz="2400" i="1" u="sng" dirty="0" smtClean="0">
                <a:effectLst>
                  <a:outerShdw blurRad="38100" dist="38100" dir="2700000" algn="tl">
                    <a:srgbClr val="000000">
                      <a:alpha val="43137"/>
                    </a:srgbClr>
                  </a:outerShdw>
                </a:effectLst>
                <a:hlinkClick r:id="rId4"/>
              </a:rPr>
              <a:t> y la </a:t>
            </a:r>
            <a:r>
              <a:rPr lang="en-US" sz="2400" i="1" u="sng" dirty="0" err="1" smtClean="0">
                <a:effectLst>
                  <a:outerShdw blurRad="38100" dist="38100" dir="2700000" algn="tl">
                    <a:srgbClr val="000000">
                      <a:alpha val="43137"/>
                    </a:srgbClr>
                  </a:outerShdw>
                </a:effectLst>
                <a:hlinkClick r:id="rId4"/>
              </a:rPr>
              <a:t>dio</a:t>
            </a:r>
            <a:r>
              <a:rPr lang="en-US" sz="2400" i="1" u="sng" dirty="0" smtClean="0">
                <a:effectLst>
                  <a:outerShdw blurRad="38100" dist="38100" dir="2700000" algn="tl">
                    <a:srgbClr val="000000">
                      <a:alpha val="43137"/>
                    </a:srgbClr>
                  </a:outerShdw>
                </a:effectLst>
                <a:hlinkClick r:id="rId4"/>
              </a:rPr>
              <a:t> a los </a:t>
            </a:r>
            <a:r>
              <a:rPr lang="en-US" sz="2400" i="1" u="sng" dirty="0" err="1" smtClean="0">
                <a:effectLst>
                  <a:outerShdw blurRad="38100" dist="38100" dir="2700000" algn="tl">
                    <a:srgbClr val="000000">
                      <a:alpha val="43137"/>
                    </a:srgbClr>
                  </a:outerShdw>
                </a:effectLst>
                <a:hlinkClick r:id="rId4"/>
              </a:rPr>
              <a:t>sacerdotes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hijos</a:t>
            </a:r>
            <a:r>
              <a:rPr lang="en-US" sz="2400" i="1" u="sng" dirty="0" smtClean="0">
                <a:effectLst>
                  <a:outerShdw blurRad="38100" dist="38100" dir="2700000" algn="tl">
                    <a:srgbClr val="000000">
                      <a:alpha val="43137"/>
                    </a:srgbClr>
                  </a:outerShdw>
                </a:effectLst>
                <a:hlinkClick r:id="rId4"/>
              </a:rPr>
              <a:t> de Leví, </a:t>
            </a:r>
            <a:r>
              <a:rPr lang="en-US" sz="2400" i="1" u="sng" dirty="0" err="1" smtClean="0">
                <a:effectLst>
                  <a:outerShdw blurRad="38100" dist="38100" dir="2700000" algn="tl">
                    <a:srgbClr val="000000">
                      <a:alpha val="43137"/>
                    </a:srgbClr>
                  </a:outerShdw>
                </a:effectLst>
                <a:hlinkClick r:id="rId4"/>
              </a:rPr>
              <a:t>que</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llevaban</a:t>
            </a:r>
            <a:r>
              <a:rPr lang="en-US" sz="2400" i="1" u="sng" dirty="0" smtClean="0">
                <a:effectLst>
                  <a:outerShdw blurRad="38100" dist="38100" dir="2700000" algn="tl">
                    <a:srgbClr val="000000">
                      <a:alpha val="43137"/>
                    </a:srgbClr>
                  </a:outerShdw>
                </a:effectLst>
                <a:hlinkClick r:id="rId4"/>
              </a:rPr>
              <a:t> el </a:t>
            </a:r>
            <a:r>
              <a:rPr lang="en-US" sz="2400" i="1" u="sng" dirty="0" err="1" smtClean="0">
                <a:effectLst>
                  <a:outerShdw blurRad="38100" dist="38100" dir="2700000" algn="tl">
                    <a:srgbClr val="000000">
                      <a:alpha val="43137"/>
                    </a:srgbClr>
                  </a:outerShdw>
                </a:effectLst>
                <a:hlinkClick r:id="rId4"/>
              </a:rPr>
              <a:t>arca</a:t>
            </a:r>
            <a:r>
              <a:rPr lang="en-US" sz="2400" i="1" u="sng" dirty="0" smtClean="0">
                <a:effectLst>
                  <a:outerShdw blurRad="38100" dist="38100" dir="2700000" algn="tl">
                    <a:srgbClr val="000000">
                      <a:alpha val="43137"/>
                    </a:srgbClr>
                  </a:outerShdw>
                </a:effectLst>
                <a:hlinkClick r:id="rId4"/>
              </a:rPr>
              <a:t> del </a:t>
            </a:r>
            <a:r>
              <a:rPr lang="en-US" sz="2400" i="1" u="sng" dirty="0" err="1" smtClean="0">
                <a:effectLst>
                  <a:outerShdw blurRad="38100" dist="38100" dir="2700000" algn="tl">
                    <a:srgbClr val="000000">
                      <a:alpha val="43137"/>
                    </a:srgbClr>
                  </a:outerShdw>
                </a:effectLst>
                <a:hlinkClick r:id="rId4"/>
              </a:rPr>
              <a:t>pacto</a:t>
            </a:r>
            <a:r>
              <a:rPr lang="en-US" sz="2400" i="1" u="sng" dirty="0" smtClean="0">
                <a:effectLst>
                  <a:outerShdw blurRad="38100" dist="38100" dir="2700000" algn="tl">
                    <a:srgbClr val="000000">
                      <a:alpha val="43137"/>
                    </a:srgbClr>
                  </a:outerShdw>
                </a:effectLst>
                <a:hlinkClick r:id="rId4"/>
              </a:rPr>
              <a:t> del </a:t>
            </a:r>
            <a:r>
              <a:rPr lang="en-US" sz="2400" i="1" u="sng" dirty="0" err="1" smtClean="0">
                <a:effectLst>
                  <a:outerShdw blurRad="38100" dist="38100" dir="2700000" algn="tl">
                    <a:srgbClr val="000000">
                      <a:alpha val="43137"/>
                    </a:srgbClr>
                  </a:outerShdw>
                </a:effectLst>
                <a:hlinkClick r:id="rId4"/>
              </a:rPr>
              <a:t>Eterno</a:t>
            </a:r>
            <a:r>
              <a:rPr lang="en-US" sz="2400" i="1" u="sng" dirty="0" smtClean="0">
                <a:effectLst>
                  <a:outerShdw blurRad="38100" dist="38100" dir="2700000" algn="tl">
                    <a:srgbClr val="000000">
                      <a:alpha val="43137"/>
                    </a:srgbClr>
                  </a:outerShdw>
                </a:effectLst>
                <a:hlinkClick r:id="rId4"/>
              </a:rPr>
              <a:t>, y a </a:t>
            </a:r>
            <a:r>
              <a:rPr lang="en-US" sz="2400" i="1" u="sng" dirty="0" err="1" smtClean="0">
                <a:effectLst>
                  <a:outerShdw blurRad="38100" dist="38100" dir="2700000" algn="tl">
                    <a:srgbClr val="000000">
                      <a:alpha val="43137"/>
                    </a:srgbClr>
                  </a:outerShdw>
                </a:effectLst>
                <a:hlinkClick r:id="rId4"/>
              </a:rPr>
              <a:t>todos</a:t>
            </a:r>
            <a:r>
              <a:rPr lang="en-US" sz="2400" i="1" u="sng" dirty="0" smtClean="0">
                <a:effectLst>
                  <a:outerShdw blurRad="38100" dist="38100" dir="2700000" algn="tl">
                    <a:srgbClr val="000000">
                      <a:alpha val="43137"/>
                    </a:srgbClr>
                  </a:outerShdw>
                </a:effectLst>
                <a:hlinkClick r:id="rId4"/>
              </a:rPr>
              <a:t> los </a:t>
            </a:r>
            <a:r>
              <a:rPr lang="en-US" sz="2400" i="1" u="sng" dirty="0" err="1" smtClean="0">
                <a:effectLst>
                  <a:outerShdw blurRad="38100" dist="38100" dir="2700000" algn="tl">
                    <a:srgbClr val="000000">
                      <a:alpha val="43137"/>
                    </a:srgbClr>
                  </a:outerShdw>
                </a:effectLst>
                <a:hlinkClick r:id="rId4"/>
              </a:rPr>
              <a:t>ancianos</a:t>
            </a:r>
            <a:r>
              <a:rPr lang="en-US" sz="2400" i="1" u="sng" dirty="0" smtClean="0">
                <a:effectLst>
                  <a:outerShdw blurRad="38100" dist="38100" dir="2700000" algn="tl">
                    <a:srgbClr val="000000">
                      <a:alpha val="43137"/>
                    </a:srgbClr>
                  </a:outerShdw>
                </a:effectLst>
                <a:hlinkClick r:id="rId4"/>
              </a:rPr>
              <a:t> de Israel.</a:t>
            </a:r>
          </a:p>
          <a:p>
            <a:r>
              <a:rPr lang="en-US" sz="2400" i="1" u="sng" dirty="0" smtClean="0">
                <a:hlinkClick r:id="rId4"/>
              </a:rPr>
              <a:t/>
            </a:r>
            <a:br>
              <a:rPr lang="en-US" sz="2400" i="1" u="sng" dirty="0" smtClean="0">
                <a:hlinkClick r:id="rId4"/>
              </a:rPr>
            </a:br>
            <a:r>
              <a:rPr lang="en-US" sz="2400" i="1" u="sng" dirty="0" err="1" smtClean="0">
                <a:hlinkClick r:id="rId4"/>
              </a:rPr>
              <a:t>Vayijtov</a:t>
            </a:r>
            <a:r>
              <a:rPr lang="en-US" sz="2400" i="1" u="sng" dirty="0" smtClean="0">
                <a:hlinkClick r:id="rId4"/>
              </a:rPr>
              <a:t> Moshe et-</a:t>
            </a:r>
            <a:r>
              <a:rPr lang="en-US" sz="2400" i="1" u="sng" dirty="0" err="1" smtClean="0">
                <a:hlinkClick r:id="rId4"/>
              </a:rPr>
              <a:t>hatorah</a:t>
            </a:r>
            <a:r>
              <a:rPr lang="en-US" sz="2400" i="1" u="sng" dirty="0" smtClean="0">
                <a:hlinkClick r:id="rId4"/>
              </a:rPr>
              <a:t> </a:t>
            </a:r>
            <a:r>
              <a:rPr lang="en-US" sz="2400" i="1" u="sng" dirty="0" err="1" smtClean="0">
                <a:hlinkClick r:id="rId4"/>
              </a:rPr>
              <a:t>hazot</a:t>
            </a:r>
            <a:r>
              <a:rPr lang="en-US" sz="2400" i="1" u="sng" dirty="0" smtClean="0">
                <a:hlinkClick r:id="rId4"/>
              </a:rPr>
              <a:t> </a:t>
            </a:r>
            <a:r>
              <a:rPr lang="en-US" sz="2400" i="1" u="sng" dirty="0" err="1" smtClean="0">
                <a:hlinkClick r:id="rId4"/>
              </a:rPr>
              <a:t>vayitnah</a:t>
            </a:r>
            <a:r>
              <a:rPr lang="en-US" sz="2400" i="1" u="sng" dirty="0" smtClean="0">
                <a:hlinkClick r:id="rId4"/>
              </a:rPr>
              <a:t> el-</a:t>
            </a:r>
            <a:r>
              <a:rPr lang="en-US" sz="2400" i="1" u="sng" dirty="0" err="1" smtClean="0">
                <a:hlinkClick r:id="rId4"/>
              </a:rPr>
              <a:t>hakohanim</a:t>
            </a:r>
            <a:r>
              <a:rPr lang="en-US" sz="2400" i="1" u="sng" dirty="0" smtClean="0">
                <a:hlinkClick r:id="rId4"/>
              </a:rPr>
              <a:t> </a:t>
            </a:r>
            <a:r>
              <a:rPr lang="en-US" sz="2400" i="1" u="sng" dirty="0" err="1" smtClean="0">
                <a:hlinkClick r:id="rId4"/>
              </a:rPr>
              <a:t>beney</a:t>
            </a:r>
            <a:r>
              <a:rPr lang="en-US" sz="2400" i="1" u="sng" dirty="0" smtClean="0">
                <a:hlinkClick r:id="rId4"/>
              </a:rPr>
              <a:t> Levi </a:t>
            </a:r>
            <a:r>
              <a:rPr lang="en-US" sz="2400" i="1" u="sng" dirty="0" err="1" smtClean="0">
                <a:hlinkClick r:id="rId4"/>
              </a:rPr>
              <a:t>hanose'im</a:t>
            </a:r>
            <a:r>
              <a:rPr lang="en-US" sz="2400" i="1" u="sng" dirty="0" smtClean="0">
                <a:hlinkClick r:id="rId4"/>
              </a:rPr>
              <a:t> et-</a:t>
            </a:r>
            <a:r>
              <a:rPr lang="en-US" sz="2400" i="1" u="sng" dirty="0" err="1" smtClean="0">
                <a:hlinkClick r:id="rId4"/>
              </a:rPr>
              <a:t>aron</a:t>
            </a:r>
            <a:r>
              <a:rPr lang="en-US" sz="2400" i="1" u="sng" dirty="0" smtClean="0">
                <a:hlinkClick r:id="rId4"/>
              </a:rPr>
              <a:t> </a:t>
            </a:r>
            <a:r>
              <a:rPr lang="en-US" sz="2400" i="1" u="sng" dirty="0" err="1" smtClean="0">
                <a:hlinkClick r:id="rId4"/>
              </a:rPr>
              <a:t>berit</a:t>
            </a:r>
            <a:r>
              <a:rPr lang="en-US" sz="2400" i="1" u="sng" dirty="0" smtClean="0">
                <a:hlinkClick r:id="rId4"/>
              </a:rPr>
              <a:t> </a:t>
            </a:r>
            <a:r>
              <a:rPr lang="en-US" sz="2400" i="1" u="sng" dirty="0" err="1" smtClean="0">
                <a:hlinkClick r:id="rId4"/>
              </a:rPr>
              <a:t>Adonay</a:t>
            </a:r>
            <a:r>
              <a:rPr lang="en-US" sz="2400" i="1" u="sng" dirty="0" smtClean="0">
                <a:hlinkClick r:id="rId4"/>
              </a:rPr>
              <a:t> </a:t>
            </a:r>
            <a:r>
              <a:rPr lang="en-US" sz="2400" i="1" u="sng" dirty="0" err="1" smtClean="0">
                <a:hlinkClick r:id="rId4"/>
              </a:rPr>
              <a:t>ve'el-kol-zikney</a:t>
            </a:r>
            <a:r>
              <a:rPr lang="en-US" sz="2400" i="1" u="sng" dirty="0" smtClean="0">
                <a:hlinkClick r:id="rId4"/>
              </a:rPr>
              <a:t> </a:t>
            </a:r>
            <a:r>
              <a:rPr lang="en-US" sz="2400" i="1" u="sng" dirty="0" err="1" smtClean="0">
                <a:hlinkClick r:id="rId4"/>
              </a:rPr>
              <a:t>Yisra'el</a:t>
            </a:r>
            <a:r>
              <a:rPr lang="en-US" sz="2400" i="1" u="sng" dirty="0" smtClean="0">
                <a:hlinkClick r:id="rId4"/>
              </a:rPr>
              <a:t>.</a:t>
            </a:r>
          </a:p>
          <a:p>
            <a:pPr lvl="1">
              <a:buFont typeface="Arial" pitchFamily="34" charset="0"/>
              <a:buChar char="•"/>
            </a:pPr>
            <a:r>
              <a:rPr lang="en-US" sz="2400" i="1" u="sng" dirty="0" smtClean="0"/>
              <a:t/>
            </a:r>
            <a:br>
              <a:rPr lang="en-US" sz="2400" i="1" u="sng" dirty="0" smtClean="0"/>
            </a:br>
            <a:r>
              <a:rPr lang="es-ES" sz="2400" i="1" dirty="0" smtClean="0">
                <a:solidFill>
                  <a:srgbClr val="080808"/>
                </a:solidFill>
              </a:rPr>
              <a:t> "Esta ley" quiere decir desde el Génesis hasta el fin del Pentateuco, que Moisés les entregó antes de su muerte; pero "esta Ley" del versículo 11, significa una parte del Deuteronomio (Rashí).</a:t>
            </a:r>
            <a:endParaRPr lang="es-ES" sz="24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i="1" dirty="0" smtClean="0">
                <a:solidFill>
                  <a:srgbClr val="FF9933"/>
                </a:solidFill>
                <a:effectLst>
                  <a:outerShdw blurRad="38100" dist="38100" dir="2700000" algn="tl">
                    <a:srgbClr val="000000">
                      <a:alpha val="43137"/>
                    </a:srgbClr>
                  </a:outerShdw>
                </a:effectLst>
              </a:rPr>
              <a:t>Y escribió Moisés esta </a:t>
            </a:r>
            <a:r>
              <a:rPr lang="es-CO" sz="2400" i="1" u="sng" dirty="0" smtClean="0">
                <a:solidFill>
                  <a:srgbClr val="FF9933"/>
                </a:solidFill>
                <a:effectLst>
                  <a:outerShdw blurRad="38100" dist="38100" dir="2700000" algn="tl">
                    <a:srgbClr val="000000">
                      <a:alpha val="43137"/>
                    </a:srgbClr>
                  </a:outerShdw>
                </a:effectLst>
                <a:hlinkClick r:id="rId4" action="ppaction://hlinkfile"/>
              </a:rPr>
              <a:t>Ley</a:t>
            </a:r>
            <a:r>
              <a:rPr lang="es-CO" sz="2400" i="1" dirty="0" smtClean="0">
                <a:solidFill>
                  <a:srgbClr val="FF9933"/>
                </a:solidFill>
                <a:effectLst>
                  <a:outerShdw blurRad="38100" dist="38100" dir="2700000" algn="tl">
                    <a:srgbClr val="000000">
                      <a:alpha val="43137"/>
                    </a:srgbClr>
                  </a:outerShdw>
                </a:effectLst>
              </a:rPr>
              <a:t> y </a:t>
            </a:r>
            <a:r>
              <a:rPr lang="es-CO" sz="2400" i="1" u="sng" dirty="0" smtClean="0">
                <a:solidFill>
                  <a:srgbClr val="FF9933"/>
                </a:solidFill>
                <a:effectLst>
                  <a:outerShdw blurRad="38100" dist="38100" dir="2700000" algn="tl">
                    <a:srgbClr val="000000">
                      <a:alpha val="43137"/>
                    </a:srgbClr>
                  </a:outerShdw>
                </a:effectLst>
                <a:hlinkClick r:id="rId5" action="ppaction://hlinkfile"/>
              </a:rPr>
              <a:t>la dio a los sacerdotes</a:t>
            </a:r>
            <a:r>
              <a:rPr lang="es-CO" sz="2400" i="1" dirty="0" smtClean="0">
                <a:solidFill>
                  <a:srgbClr val="FF9933"/>
                </a:solidFill>
                <a:effectLst>
                  <a:outerShdw blurRad="38100" dist="38100" dir="2700000" algn="tl">
                    <a:srgbClr val="000000">
                      <a:alpha val="43137"/>
                    </a:srgbClr>
                  </a:outerShdw>
                </a:effectLst>
              </a:rPr>
              <a:t>, hijos de Leví, que llevaban el arca del pacto del Eterno, y a todos los ancianos de Israel. </a:t>
            </a:r>
            <a:r>
              <a:rPr lang="es-CO" sz="2400" i="1" dirty="0" smtClean="0">
                <a:solidFill>
                  <a:srgbClr val="FF9933"/>
                </a:solidFill>
                <a:effectLst>
                  <a:outerShdw blurRad="38100" dist="38100" dir="2700000" algn="tl">
                    <a:srgbClr val="000000">
                      <a:alpha val="43137"/>
                    </a:srgbClr>
                  </a:outerShdw>
                </a:effectLst>
              </a:rPr>
              <a:t>31:9</a:t>
            </a:r>
          </a:p>
          <a:p>
            <a:pPr lvl="1">
              <a:buFont typeface="Arial" pitchFamily="34" charset="0"/>
              <a:buChar char="•"/>
            </a:pPr>
            <a:r>
              <a:rPr lang="en-US" sz="2400" i="1" u="sng" dirty="0" smtClean="0"/>
              <a:t/>
            </a:r>
            <a:br>
              <a:rPr lang="en-US" sz="2400" i="1" u="sng" dirty="0" smtClean="0"/>
            </a:br>
            <a:r>
              <a:rPr lang="es-ES" sz="2400" i="1" dirty="0" smtClean="0">
                <a:solidFill>
                  <a:srgbClr val="080808"/>
                </a:solidFill>
              </a:rPr>
              <a:t> </a:t>
            </a:r>
            <a:r>
              <a:rPr lang="es-ES" sz="2400" i="1" dirty="0" smtClean="0">
                <a:solidFill>
                  <a:srgbClr val="080808"/>
                </a:solidFill>
              </a:rPr>
              <a:t>Literalmente</a:t>
            </a:r>
            <a:r>
              <a:rPr lang="es-ES" sz="2400" i="1" dirty="0" smtClean="0">
                <a:solidFill>
                  <a:srgbClr val="080808"/>
                </a:solidFill>
              </a:rPr>
              <a:t>, 'que llevan." Algunos dicen que esto indica su embalaje inicial del arca como se indica en Números 4: 5. </a:t>
            </a:r>
            <a:endParaRPr lang="es-ES" sz="2400" i="1" dirty="0" smtClean="0">
              <a:solidFill>
                <a:srgbClr val="080808"/>
              </a:solidFill>
            </a:endParaRPr>
          </a:p>
          <a:p>
            <a:pPr lvl="1">
              <a:buFont typeface="Arial" pitchFamily="34" charset="0"/>
              <a:buChar char="•"/>
            </a:pPr>
            <a:r>
              <a:rPr lang="es-ES" sz="2400" i="1" dirty="0" smtClean="0">
                <a:solidFill>
                  <a:srgbClr val="080808"/>
                </a:solidFill>
              </a:rPr>
              <a:t>Otros </a:t>
            </a:r>
            <a:r>
              <a:rPr lang="es-ES" sz="2400" i="1" dirty="0" smtClean="0">
                <a:solidFill>
                  <a:srgbClr val="080808"/>
                </a:solidFill>
              </a:rPr>
              <a:t>dicen que esto alude al hecho de que los sacerdotes que lleven el arca al otro lado del Jordán (Josué 3: 13,17; </a:t>
            </a:r>
            <a:r>
              <a:rPr lang="es-ES" sz="2400" i="1" dirty="0" err="1" smtClean="0">
                <a:solidFill>
                  <a:srgbClr val="080808"/>
                </a:solidFill>
              </a:rPr>
              <a:t>Jizzkuni</a:t>
            </a:r>
            <a:r>
              <a:rPr lang="es-ES" sz="2400" i="1" dirty="0" smtClean="0">
                <a:solidFill>
                  <a:srgbClr val="080808"/>
                </a:solidFill>
              </a:rPr>
              <a:t>).</a:t>
            </a:r>
            <a:endParaRPr lang="es-ES" sz="2400" i="1" u="sng" dirty="0">
              <a:solidFill>
                <a:srgbClr val="080808"/>
              </a:solidFill>
              <a:hlinkClick r:id="rId6"/>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hlinkClick r:id="rId4"/>
              </a:rPr>
              <a:t>31:10</a:t>
            </a:r>
            <a:r>
              <a:rPr lang="es-ES" sz="2400" i="1" u="sng" dirty="0" smtClean="0">
                <a:hlinkClick r:id="rId4"/>
              </a:rPr>
              <a:t> </a:t>
            </a:r>
            <a:r>
              <a:rPr lang="es-ES" sz="2400" i="1" u="sng" dirty="0" smtClean="0">
                <a:effectLst>
                  <a:outerShdw blurRad="38100" dist="38100" dir="2700000" algn="tl">
                    <a:srgbClr val="000000">
                      <a:alpha val="43137"/>
                    </a:srgbClr>
                  </a:outerShdw>
                </a:effectLst>
                <a:hlinkClick r:id="rId4"/>
              </a:rPr>
              <a:t>Y les ordenó Moisés, diciendo: Al fin de cada siete años, en el tiempo fijado del primer año del año sabático, en la fiesta de las cabañas, </a:t>
            </a:r>
            <a:r>
              <a:rPr lang="es-ES" sz="2400" i="1" u="sng" dirty="0" smtClean="0">
                <a:hlinkClick r:id="rId4"/>
              </a:rPr>
              <a:t/>
            </a:r>
            <a:br>
              <a:rPr lang="es-ES" sz="2400" i="1" u="sng" dirty="0" smtClean="0">
                <a:hlinkClick r:id="rId4"/>
              </a:rPr>
            </a:br>
            <a:r>
              <a:rPr lang="es-ES" sz="2400" i="1" u="sng" dirty="0" err="1" smtClean="0">
                <a:hlinkClick r:id="rId4"/>
              </a:rPr>
              <a:t>Vayetsav</a:t>
            </a:r>
            <a:r>
              <a:rPr lang="es-ES" sz="2400" i="1" u="sng" dirty="0" smtClean="0">
                <a:hlinkClick r:id="rId4"/>
              </a:rPr>
              <a:t> Moshe </a:t>
            </a:r>
            <a:r>
              <a:rPr lang="es-ES" sz="2400" i="1" u="sng" dirty="0" err="1" smtClean="0">
                <a:hlinkClick r:id="rId4"/>
              </a:rPr>
              <a:t>otam</a:t>
            </a:r>
            <a:r>
              <a:rPr lang="es-ES" sz="2400" i="1" u="sng" dirty="0" smtClean="0">
                <a:hlinkClick r:id="rId4"/>
              </a:rPr>
              <a:t> </a:t>
            </a:r>
            <a:r>
              <a:rPr lang="es-ES" sz="2400" i="1" u="sng" dirty="0" err="1" smtClean="0">
                <a:hlinkClick r:id="rId4"/>
              </a:rPr>
              <a:t>lemor</a:t>
            </a:r>
            <a:r>
              <a:rPr lang="es-ES" sz="2400" i="1" u="sng" dirty="0" smtClean="0">
                <a:hlinkClick r:id="rId4"/>
              </a:rPr>
              <a:t> </a:t>
            </a:r>
            <a:r>
              <a:rPr lang="es-ES" sz="2400" i="1" u="sng" dirty="0" err="1" smtClean="0">
                <a:hlinkClick r:id="rId4"/>
              </a:rPr>
              <a:t>mikets</a:t>
            </a:r>
            <a:r>
              <a:rPr lang="es-ES" sz="2400" i="1" u="sng" dirty="0" smtClean="0">
                <a:hlinkClick r:id="rId4"/>
              </a:rPr>
              <a:t> </a:t>
            </a:r>
            <a:r>
              <a:rPr lang="es-ES" sz="2400" i="1" u="sng" dirty="0" err="1" smtClean="0">
                <a:hlinkClick r:id="rId4"/>
              </a:rPr>
              <a:t>sheva</a:t>
            </a:r>
            <a:r>
              <a:rPr lang="es-ES" sz="2400" i="1" u="sng" dirty="0" smtClean="0">
                <a:hlinkClick r:id="rId4"/>
              </a:rPr>
              <a:t> </a:t>
            </a:r>
            <a:r>
              <a:rPr lang="es-ES" sz="2400" i="1" u="sng" dirty="0" err="1" smtClean="0">
                <a:hlinkClick r:id="rId4"/>
              </a:rPr>
              <a:t>shanim</a:t>
            </a:r>
            <a:r>
              <a:rPr lang="es-ES" sz="2400" i="1" u="sng" dirty="0" smtClean="0">
                <a:hlinkClick r:id="rId4"/>
              </a:rPr>
              <a:t> </a:t>
            </a:r>
            <a:r>
              <a:rPr lang="es-ES" sz="2400" i="1" u="sng" dirty="0" err="1" smtClean="0">
                <a:hlinkClick r:id="rId4"/>
              </a:rPr>
              <a:t>bemo'ed</a:t>
            </a:r>
            <a:r>
              <a:rPr lang="es-ES" sz="2400" i="1" u="sng" dirty="0" smtClean="0">
                <a:hlinkClick r:id="rId4"/>
              </a:rPr>
              <a:t> </a:t>
            </a:r>
            <a:r>
              <a:rPr lang="es-ES" sz="2400" i="1" u="sng" dirty="0" err="1" smtClean="0">
                <a:hlinkClick r:id="rId4"/>
              </a:rPr>
              <a:t>shnat</a:t>
            </a:r>
            <a:r>
              <a:rPr lang="es-ES" sz="2400" i="1" u="sng" dirty="0" smtClean="0">
                <a:hlinkClick r:id="rId4"/>
              </a:rPr>
              <a:t> </a:t>
            </a:r>
            <a:r>
              <a:rPr lang="es-ES" sz="2400" i="1" u="sng" dirty="0" err="1" smtClean="0">
                <a:hlinkClick r:id="rId4"/>
              </a:rPr>
              <a:t>hashmitah</a:t>
            </a:r>
            <a:r>
              <a:rPr lang="es-ES" sz="2400" i="1" u="sng" dirty="0" smtClean="0">
                <a:hlinkClick r:id="rId4"/>
              </a:rPr>
              <a:t> </a:t>
            </a:r>
            <a:r>
              <a:rPr lang="es-ES" sz="2400" i="1" u="sng" dirty="0" err="1" smtClean="0">
                <a:hlinkClick r:id="rId4"/>
              </a:rPr>
              <a:t>bejag</a:t>
            </a:r>
            <a:r>
              <a:rPr lang="es-ES" sz="2400" i="1" u="sng" dirty="0" smtClean="0">
                <a:hlinkClick r:id="rId4"/>
              </a:rPr>
              <a:t> </a:t>
            </a:r>
            <a:r>
              <a:rPr lang="es-ES" sz="2400" i="1" u="sng" dirty="0" err="1" smtClean="0">
                <a:hlinkClick r:id="rId4"/>
              </a:rPr>
              <a:t>haSukot</a:t>
            </a:r>
            <a:r>
              <a:rPr lang="es-ES" sz="2400" i="1" u="sng" dirty="0" smtClean="0">
                <a:hlinkClick r:id="rId4"/>
              </a:rPr>
              <a:t>.</a:t>
            </a:r>
          </a:p>
          <a:p>
            <a:endParaRPr lang="es-ES" sz="2400" i="1" u="sng" dirty="0" smtClean="0">
              <a:hlinkClick r:id="rId4"/>
            </a:endParaRPr>
          </a:p>
          <a:p>
            <a:pPr lvl="1">
              <a:buFont typeface="Arial" pitchFamily="34" charset="0"/>
              <a:buChar char="•"/>
            </a:pPr>
            <a:r>
              <a:rPr lang="es-ES" sz="2400" b="1" i="1" dirty="0" smtClean="0">
                <a:solidFill>
                  <a:srgbClr val="080808"/>
                </a:solidFill>
              </a:rPr>
              <a:t>después</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Es decir, al comienzo del primer año del ciclo Sabático (Sotá 41a; </a:t>
            </a:r>
            <a:r>
              <a:rPr lang="es-ES" sz="2400" i="1" dirty="0" err="1" smtClean="0">
                <a:solidFill>
                  <a:srgbClr val="080808"/>
                </a:solidFill>
              </a:rPr>
              <a:t>Yad</a:t>
            </a:r>
            <a:r>
              <a:rPr lang="es-ES" sz="2400" i="1" dirty="0" smtClean="0">
                <a:solidFill>
                  <a:srgbClr val="080808"/>
                </a:solidFill>
              </a:rPr>
              <a:t>, </a:t>
            </a:r>
            <a:r>
              <a:rPr lang="es-ES" sz="2400" i="1" dirty="0" err="1" smtClean="0">
                <a:solidFill>
                  <a:srgbClr val="080808"/>
                </a:solidFill>
              </a:rPr>
              <a:t>Jagigah</a:t>
            </a:r>
            <a:r>
              <a:rPr lang="es-ES" sz="2400" i="1" dirty="0" smtClean="0">
                <a:solidFill>
                  <a:srgbClr val="080808"/>
                </a:solidFill>
              </a:rPr>
              <a:t> 3: 1). Ver Éxodo 23:16</a:t>
            </a:r>
            <a:r>
              <a:rPr lang="es-ES" sz="2400" i="1" dirty="0" smtClean="0">
                <a:solidFill>
                  <a:srgbClr val="080808"/>
                </a:solidFill>
              </a:rPr>
              <a:t>.</a:t>
            </a:r>
          </a:p>
          <a:p>
            <a:pPr lvl="1">
              <a:buFont typeface="Arial" pitchFamily="34" charset="0"/>
              <a:buChar char="•"/>
            </a:pPr>
            <a:r>
              <a:rPr lang="es-ES" sz="2400" b="1" i="1" dirty="0" smtClean="0">
                <a:solidFill>
                  <a:srgbClr val="080808"/>
                </a:solidFill>
              </a:rPr>
              <a:t>liberación</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a:t>
            </a:r>
            <a:r>
              <a:rPr lang="es-ES" sz="2400" i="1" dirty="0" err="1" smtClean="0">
                <a:solidFill>
                  <a:srgbClr val="080808"/>
                </a:solidFill>
              </a:rPr>
              <a:t>Shemitá</a:t>
            </a:r>
            <a:r>
              <a:rPr lang="es-ES" sz="2400" i="1" dirty="0" smtClean="0">
                <a:solidFill>
                  <a:srgbClr val="080808"/>
                </a:solidFill>
              </a:rPr>
              <a:t> en hebreo; véase Deuteronomio, 15: 1.</a:t>
            </a:r>
          </a:p>
          <a:p>
            <a:pPr lvl="1">
              <a:buFont typeface="Arial" pitchFamily="34" charset="0"/>
              <a:buChar char="•"/>
            </a:pPr>
            <a:endParaRPr lang="es-ES" sz="24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hlinkClick r:id="rId4"/>
              </a:rPr>
              <a:t>31:10</a:t>
            </a:r>
            <a:r>
              <a:rPr lang="es-ES" sz="2400" i="1" u="sng" dirty="0" smtClean="0">
                <a:hlinkClick r:id="rId4"/>
              </a:rPr>
              <a:t> </a:t>
            </a:r>
            <a:r>
              <a:rPr lang="es-ES" sz="2400" i="1" u="sng" dirty="0" smtClean="0">
                <a:effectLst>
                  <a:outerShdw blurRad="38100" dist="38100" dir="2700000" algn="tl">
                    <a:srgbClr val="000000">
                      <a:alpha val="43137"/>
                    </a:srgbClr>
                  </a:outerShdw>
                </a:effectLst>
                <a:hlinkClick r:id="rId4"/>
              </a:rPr>
              <a:t>Y les ordenó Moisés, diciendo: Al fin de cada siete años, en el tiempo fijado del primer año del año sabático, en la fiesta de las cabañas, </a:t>
            </a:r>
            <a:r>
              <a:rPr lang="es-ES" sz="2400" i="1" u="sng" dirty="0" smtClean="0">
                <a:hlinkClick r:id="rId4"/>
              </a:rPr>
              <a:t/>
            </a:r>
            <a:br>
              <a:rPr lang="es-ES" sz="2400" i="1" u="sng" dirty="0" smtClean="0">
                <a:hlinkClick r:id="rId4"/>
              </a:rPr>
            </a:br>
            <a:r>
              <a:rPr lang="es-ES" sz="2400" i="1" u="sng" dirty="0" err="1" smtClean="0">
                <a:hlinkClick r:id="rId4"/>
              </a:rPr>
              <a:t>Vayetsav</a:t>
            </a:r>
            <a:r>
              <a:rPr lang="es-ES" sz="2400" i="1" u="sng" dirty="0" smtClean="0">
                <a:hlinkClick r:id="rId4"/>
              </a:rPr>
              <a:t> Moshe </a:t>
            </a:r>
            <a:r>
              <a:rPr lang="es-ES" sz="2400" i="1" u="sng" dirty="0" err="1" smtClean="0">
                <a:hlinkClick r:id="rId4"/>
              </a:rPr>
              <a:t>otam</a:t>
            </a:r>
            <a:r>
              <a:rPr lang="es-ES" sz="2400" i="1" u="sng" dirty="0" smtClean="0">
                <a:hlinkClick r:id="rId4"/>
              </a:rPr>
              <a:t> </a:t>
            </a:r>
            <a:r>
              <a:rPr lang="es-ES" sz="2400" i="1" u="sng" dirty="0" err="1" smtClean="0">
                <a:hlinkClick r:id="rId4"/>
              </a:rPr>
              <a:t>lemor</a:t>
            </a:r>
            <a:r>
              <a:rPr lang="es-ES" sz="2400" i="1" u="sng" dirty="0" smtClean="0">
                <a:hlinkClick r:id="rId4"/>
              </a:rPr>
              <a:t> </a:t>
            </a:r>
            <a:r>
              <a:rPr lang="es-ES" sz="2400" i="1" u="sng" dirty="0" err="1" smtClean="0">
                <a:hlinkClick r:id="rId4"/>
              </a:rPr>
              <a:t>mikets</a:t>
            </a:r>
            <a:r>
              <a:rPr lang="es-ES" sz="2400" i="1" u="sng" dirty="0" smtClean="0">
                <a:hlinkClick r:id="rId4"/>
              </a:rPr>
              <a:t> </a:t>
            </a:r>
            <a:r>
              <a:rPr lang="es-ES" sz="2400" i="1" u="sng" dirty="0" err="1" smtClean="0">
                <a:hlinkClick r:id="rId4"/>
              </a:rPr>
              <a:t>sheva</a:t>
            </a:r>
            <a:r>
              <a:rPr lang="es-ES" sz="2400" i="1" u="sng" dirty="0" smtClean="0">
                <a:hlinkClick r:id="rId4"/>
              </a:rPr>
              <a:t> </a:t>
            </a:r>
            <a:r>
              <a:rPr lang="es-ES" sz="2400" i="1" u="sng" dirty="0" err="1" smtClean="0">
                <a:hlinkClick r:id="rId4"/>
              </a:rPr>
              <a:t>shanim</a:t>
            </a:r>
            <a:r>
              <a:rPr lang="es-ES" sz="2400" i="1" u="sng" dirty="0" smtClean="0">
                <a:hlinkClick r:id="rId4"/>
              </a:rPr>
              <a:t> </a:t>
            </a:r>
            <a:r>
              <a:rPr lang="es-ES" sz="2400" i="1" u="sng" dirty="0" err="1" smtClean="0">
                <a:hlinkClick r:id="rId4"/>
              </a:rPr>
              <a:t>bemo'ed</a:t>
            </a:r>
            <a:r>
              <a:rPr lang="es-ES" sz="2400" i="1" u="sng" dirty="0" smtClean="0">
                <a:hlinkClick r:id="rId4"/>
              </a:rPr>
              <a:t> </a:t>
            </a:r>
            <a:r>
              <a:rPr lang="es-ES" sz="2400" i="1" u="sng" dirty="0" err="1" smtClean="0">
                <a:hlinkClick r:id="rId4"/>
              </a:rPr>
              <a:t>shnat</a:t>
            </a:r>
            <a:r>
              <a:rPr lang="es-ES" sz="2400" i="1" u="sng" dirty="0" smtClean="0">
                <a:hlinkClick r:id="rId4"/>
              </a:rPr>
              <a:t> </a:t>
            </a:r>
            <a:r>
              <a:rPr lang="es-ES" sz="2400" i="1" u="sng" dirty="0" err="1" smtClean="0">
                <a:hlinkClick r:id="rId4"/>
              </a:rPr>
              <a:t>hashmitah</a:t>
            </a:r>
            <a:r>
              <a:rPr lang="es-ES" sz="2400" i="1" u="sng" dirty="0" smtClean="0">
                <a:hlinkClick r:id="rId4"/>
              </a:rPr>
              <a:t> </a:t>
            </a:r>
            <a:r>
              <a:rPr lang="es-ES" sz="2400" i="1" u="sng" dirty="0" err="1" smtClean="0">
                <a:hlinkClick r:id="rId4"/>
              </a:rPr>
              <a:t>bejag</a:t>
            </a:r>
            <a:r>
              <a:rPr lang="es-ES" sz="2400" i="1" u="sng" dirty="0" smtClean="0">
                <a:hlinkClick r:id="rId4"/>
              </a:rPr>
              <a:t> </a:t>
            </a:r>
            <a:r>
              <a:rPr lang="es-ES" sz="2400" i="1" u="sng" dirty="0" err="1" smtClean="0">
                <a:hlinkClick r:id="rId4"/>
              </a:rPr>
              <a:t>haSukot</a:t>
            </a:r>
            <a:r>
              <a:rPr lang="es-ES" sz="2400" i="1" u="sng" dirty="0" smtClean="0">
                <a:hlinkClick r:id="rId4"/>
              </a:rPr>
              <a:t>.</a:t>
            </a:r>
          </a:p>
          <a:p>
            <a:pPr lvl="1"/>
            <a:endParaRPr lang="es-ES" sz="3200" i="1" u="sng" dirty="0" smtClean="0">
              <a:solidFill>
                <a:srgbClr val="080808"/>
              </a:solidFill>
              <a:hlinkClick r:id="rId4"/>
            </a:endParaRPr>
          </a:p>
          <a:p>
            <a:pPr lvl="1"/>
            <a:r>
              <a:rPr lang="es-ES" sz="2400" b="1" i="1" dirty="0" smtClean="0">
                <a:solidFill>
                  <a:srgbClr val="080808"/>
                </a:solidFill>
              </a:rPr>
              <a:t>Sucot</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Algunos dicen que fue leído en el segundo día de Sucot (el primer día intermedio) (</a:t>
            </a:r>
            <a:r>
              <a:rPr lang="es-ES" sz="2400" i="1" dirty="0" err="1" smtClean="0">
                <a:solidFill>
                  <a:srgbClr val="080808"/>
                </a:solidFill>
              </a:rPr>
              <a:t>Minjath</a:t>
            </a:r>
            <a:r>
              <a:rPr lang="es-ES" sz="2400" i="1" dirty="0" smtClean="0">
                <a:solidFill>
                  <a:srgbClr val="080808"/>
                </a:solidFill>
              </a:rPr>
              <a:t> </a:t>
            </a:r>
            <a:r>
              <a:rPr lang="es-ES" sz="2400" i="1" dirty="0" err="1" smtClean="0">
                <a:solidFill>
                  <a:srgbClr val="080808"/>
                </a:solidFill>
              </a:rPr>
              <a:t>Jinukh</a:t>
            </a:r>
            <a:r>
              <a:rPr lang="es-ES" sz="2400" i="1" dirty="0" smtClean="0">
                <a:solidFill>
                  <a:srgbClr val="080808"/>
                </a:solidFill>
              </a:rPr>
              <a:t> 612); mientras que otros sostienen que fue leído por la noche, en la víspera de la segunda jornada (</a:t>
            </a:r>
            <a:r>
              <a:rPr lang="es-ES" sz="2400" i="1" dirty="0" err="1" smtClean="0">
                <a:solidFill>
                  <a:srgbClr val="080808"/>
                </a:solidFill>
              </a:rPr>
              <a:t>Tifereth</a:t>
            </a:r>
            <a:r>
              <a:rPr lang="es-ES" sz="2400" i="1" dirty="0" smtClean="0">
                <a:solidFill>
                  <a:srgbClr val="080808"/>
                </a:solidFill>
              </a:rPr>
              <a:t> Yisrael, Sotá 07:48). (Vea la Sotá 41a; </a:t>
            </a:r>
            <a:r>
              <a:rPr lang="es-ES" sz="2400" i="1" dirty="0" err="1" smtClean="0">
                <a:solidFill>
                  <a:srgbClr val="080808"/>
                </a:solidFill>
              </a:rPr>
              <a:t>Yad</a:t>
            </a:r>
            <a:r>
              <a:rPr lang="es-ES" sz="2400" i="1" dirty="0" smtClean="0">
                <a:solidFill>
                  <a:srgbClr val="080808"/>
                </a:solidFill>
              </a:rPr>
              <a:t>, </a:t>
            </a:r>
            <a:r>
              <a:rPr lang="es-ES" sz="2400" i="1" dirty="0" err="1" smtClean="0">
                <a:solidFill>
                  <a:srgbClr val="080808"/>
                </a:solidFill>
              </a:rPr>
              <a:t>Jagigah</a:t>
            </a:r>
            <a:r>
              <a:rPr lang="es-ES" sz="2400" i="1" dirty="0" smtClean="0">
                <a:solidFill>
                  <a:srgbClr val="080808"/>
                </a:solidFill>
              </a:rPr>
              <a:t> 3: 3).</a:t>
            </a:r>
          </a:p>
          <a:p>
            <a:pPr lvl="1">
              <a:buFont typeface="Arial" pitchFamily="34" charset="0"/>
              <a:buChar char="•"/>
            </a:pPr>
            <a:endParaRPr lang="es-ES" sz="24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hlinkClick r:id="rId4"/>
              </a:rPr>
              <a:t>31:11</a:t>
            </a:r>
            <a:r>
              <a:rPr lang="en-US" sz="2400" i="1" u="sng" dirty="0" smtClean="0">
                <a:hlinkClick r:id="rId4"/>
              </a:rPr>
              <a:t>  </a:t>
            </a:r>
            <a:r>
              <a:rPr lang="en-US" sz="2400" i="1" u="sng" dirty="0" err="1" smtClean="0">
                <a:effectLst>
                  <a:outerShdw blurRad="38100" dist="38100" dir="2700000" algn="tl">
                    <a:srgbClr val="000000">
                      <a:alpha val="43137"/>
                    </a:srgbClr>
                  </a:outerShdw>
                </a:effectLst>
                <a:hlinkClick r:id="rId4"/>
              </a:rPr>
              <a:t>cuando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viniere</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todo</a:t>
            </a:r>
            <a:r>
              <a:rPr lang="en-US" sz="2400" i="1" u="sng" dirty="0" smtClean="0">
                <a:effectLst>
                  <a:outerShdw blurRad="38100" dist="38100" dir="2700000" algn="tl">
                    <a:srgbClr val="000000">
                      <a:alpha val="43137"/>
                    </a:srgbClr>
                  </a:outerShdw>
                </a:effectLst>
                <a:hlinkClick r:id="rId4"/>
              </a:rPr>
              <a:t> Israel a </a:t>
            </a:r>
            <a:r>
              <a:rPr lang="en-US" sz="2400" i="1" u="sng" dirty="0" err="1" smtClean="0">
                <a:effectLst>
                  <a:outerShdw blurRad="38100" dist="38100" dir="2700000" algn="tl">
                    <a:srgbClr val="000000">
                      <a:alpha val="43137"/>
                    </a:srgbClr>
                  </a:outerShdw>
                </a:effectLst>
                <a:hlinkClick r:id="rId4"/>
              </a:rPr>
              <a:t>comparecer</a:t>
            </a:r>
            <a:r>
              <a:rPr lang="en-US" sz="2400" i="1" u="sng" dirty="0" smtClean="0">
                <a:effectLst>
                  <a:outerShdw blurRad="38100" dist="38100" dir="2700000" algn="tl">
                    <a:srgbClr val="000000">
                      <a:alpha val="43137"/>
                    </a:srgbClr>
                  </a:outerShdw>
                </a:effectLst>
                <a:hlinkClick r:id="rId4"/>
              </a:rPr>
              <a:t> ante el </a:t>
            </a:r>
            <a:r>
              <a:rPr lang="en-US" sz="2400" i="1" u="sng" dirty="0" err="1" smtClean="0">
                <a:effectLst>
                  <a:outerShdw blurRad="38100" dist="38100" dir="2700000" algn="tl">
                    <a:srgbClr val="000000">
                      <a:alpha val="43137"/>
                    </a:srgbClr>
                  </a:outerShdw>
                </a:effectLst>
                <a:hlinkClick r:id="rId4"/>
              </a:rPr>
              <a:t>Eterno</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tu</a:t>
            </a:r>
            <a:r>
              <a:rPr lang="en-US" sz="2400" i="1" u="sng" dirty="0" smtClean="0">
                <a:effectLst>
                  <a:outerShdw blurRad="38100" dist="38100" dir="2700000" algn="tl">
                    <a:srgbClr val="000000">
                      <a:alpha val="43137"/>
                    </a:srgbClr>
                  </a:outerShdw>
                </a:effectLst>
                <a:hlinkClick r:id="rId4"/>
              </a:rPr>
              <a:t> Dios, en el </a:t>
            </a:r>
            <a:r>
              <a:rPr lang="en-US" sz="2400" i="1" u="sng" dirty="0" err="1" smtClean="0">
                <a:effectLst>
                  <a:outerShdw blurRad="38100" dist="38100" dir="2700000" algn="tl">
                    <a:srgbClr val="000000">
                      <a:alpha val="43137"/>
                    </a:srgbClr>
                  </a:outerShdw>
                </a:effectLst>
                <a:hlinkClick r:id="rId4"/>
              </a:rPr>
              <a:t>lugar</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que</a:t>
            </a:r>
            <a:r>
              <a:rPr lang="en-US" sz="2400" i="1" u="sng" dirty="0" smtClean="0">
                <a:effectLst>
                  <a:outerShdw blurRad="38100" dist="38100" dir="2700000" algn="tl">
                    <a:srgbClr val="000000">
                      <a:alpha val="43137"/>
                    </a:srgbClr>
                  </a:outerShdw>
                </a:effectLst>
                <a:hlinkClick r:id="rId4"/>
              </a:rPr>
              <a:t> El </a:t>
            </a:r>
            <a:r>
              <a:rPr lang="en-US" sz="2400" i="1" u="sng" dirty="0" err="1" smtClean="0">
                <a:effectLst>
                  <a:outerShdw blurRad="38100" dist="38100" dir="2700000" algn="tl">
                    <a:srgbClr val="000000">
                      <a:alpha val="43137"/>
                    </a:srgbClr>
                  </a:outerShdw>
                </a:effectLst>
                <a:hlinkClick r:id="rId4"/>
              </a:rPr>
              <a:t>escogiere</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leerás</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esta</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Ley</a:t>
            </a:r>
            <a:r>
              <a:rPr lang="en-US" sz="2400" i="1" u="sng" dirty="0" smtClean="0">
                <a:effectLst>
                  <a:outerShdw blurRad="38100" dist="38100" dir="2700000" algn="tl">
                    <a:srgbClr val="000000">
                      <a:alpha val="43137"/>
                    </a:srgbClr>
                  </a:outerShdw>
                </a:effectLst>
                <a:hlinkClick r:id="rId4"/>
              </a:rPr>
              <a:t> </a:t>
            </a:r>
            <a:r>
              <a:rPr lang="en-US" sz="2400" i="1" u="sng" dirty="0" err="1" smtClean="0">
                <a:effectLst>
                  <a:outerShdw blurRad="38100" dist="38100" dir="2700000" algn="tl">
                    <a:srgbClr val="000000">
                      <a:alpha val="43137"/>
                    </a:srgbClr>
                  </a:outerShdw>
                </a:effectLst>
                <a:hlinkClick r:id="rId4"/>
              </a:rPr>
              <a:t>delante</a:t>
            </a:r>
            <a:r>
              <a:rPr lang="en-US" sz="2400" i="1" u="sng" dirty="0" smtClean="0">
                <a:effectLst>
                  <a:outerShdw blurRad="38100" dist="38100" dir="2700000" algn="tl">
                    <a:srgbClr val="000000">
                      <a:alpha val="43137"/>
                    </a:srgbClr>
                  </a:outerShdw>
                </a:effectLst>
                <a:hlinkClick r:id="rId4"/>
              </a:rPr>
              <a:t> de </a:t>
            </a:r>
            <a:r>
              <a:rPr lang="en-US" sz="2400" i="1" u="sng" dirty="0" err="1" smtClean="0">
                <a:effectLst>
                  <a:outerShdw blurRad="38100" dist="38100" dir="2700000" algn="tl">
                    <a:srgbClr val="000000">
                      <a:alpha val="43137"/>
                    </a:srgbClr>
                  </a:outerShdw>
                </a:effectLst>
                <a:hlinkClick r:id="rId4"/>
              </a:rPr>
              <a:t>todo</a:t>
            </a:r>
            <a:r>
              <a:rPr lang="en-US" sz="2400" i="1" u="sng" dirty="0" smtClean="0">
                <a:effectLst>
                  <a:outerShdw blurRad="38100" dist="38100" dir="2700000" algn="tl">
                    <a:srgbClr val="000000">
                      <a:alpha val="43137"/>
                    </a:srgbClr>
                  </a:outerShdw>
                </a:effectLst>
                <a:hlinkClick r:id="rId4"/>
              </a:rPr>
              <a:t> Israel, a </a:t>
            </a:r>
            <a:r>
              <a:rPr lang="en-US" sz="2400" i="1" u="sng" dirty="0" err="1" smtClean="0">
                <a:effectLst>
                  <a:outerShdw blurRad="38100" dist="38100" dir="2700000" algn="tl">
                    <a:srgbClr val="000000">
                      <a:alpha val="43137"/>
                    </a:srgbClr>
                  </a:outerShdw>
                </a:effectLst>
                <a:hlinkClick r:id="rId4"/>
              </a:rPr>
              <a:t>oídos</a:t>
            </a:r>
            <a:r>
              <a:rPr lang="en-US" sz="2400" i="1" u="sng" dirty="0" smtClean="0">
                <a:effectLst>
                  <a:outerShdw blurRad="38100" dist="38100" dir="2700000" algn="tl">
                    <a:srgbClr val="000000">
                      <a:alpha val="43137"/>
                    </a:srgbClr>
                  </a:outerShdw>
                </a:effectLst>
                <a:hlinkClick r:id="rId4"/>
              </a:rPr>
              <a:t> de </a:t>
            </a:r>
            <a:r>
              <a:rPr lang="en-US" sz="2400" i="1" u="sng" dirty="0" err="1" smtClean="0">
                <a:effectLst>
                  <a:outerShdw blurRad="38100" dist="38100" dir="2700000" algn="tl">
                    <a:srgbClr val="000000">
                      <a:alpha val="43137"/>
                    </a:srgbClr>
                  </a:outerShdw>
                </a:effectLst>
                <a:hlinkClick r:id="rId4"/>
              </a:rPr>
              <a:t>ellos</a:t>
            </a:r>
            <a:r>
              <a:rPr lang="en-US" sz="2400" i="1" u="sng" dirty="0" smtClean="0">
                <a:effectLst>
                  <a:outerShdw blurRad="38100" dist="38100" dir="2700000" algn="tl">
                    <a:srgbClr val="000000">
                      <a:alpha val="43137"/>
                    </a:srgbClr>
                  </a:outerShdw>
                </a:effectLst>
                <a:hlinkClick r:id="rId4"/>
              </a:rPr>
              <a:t>.</a:t>
            </a:r>
          </a:p>
          <a:p>
            <a:r>
              <a:rPr lang="en-US" sz="2400" i="1" u="sng" dirty="0" smtClean="0">
                <a:hlinkClick r:id="rId4"/>
              </a:rPr>
              <a:t/>
            </a:r>
            <a:br>
              <a:rPr lang="en-US" sz="2400" i="1" u="sng" dirty="0" smtClean="0">
                <a:hlinkClick r:id="rId4"/>
              </a:rPr>
            </a:br>
            <a:r>
              <a:rPr lang="en-US" sz="2400" i="1" u="sng" dirty="0" err="1" smtClean="0">
                <a:hlinkClick r:id="rId4"/>
              </a:rPr>
              <a:t>Bevo</a:t>
            </a:r>
            <a:r>
              <a:rPr lang="en-US" sz="2400" i="1" u="sng" dirty="0" smtClean="0">
                <a:hlinkClick r:id="rId4"/>
              </a:rPr>
              <a:t> </a:t>
            </a:r>
            <a:r>
              <a:rPr lang="en-US" sz="2400" i="1" u="sng" dirty="0" err="1" smtClean="0">
                <a:hlinkClick r:id="rId4"/>
              </a:rPr>
              <a:t>kol-Yisra'el</a:t>
            </a:r>
            <a:r>
              <a:rPr lang="en-US" sz="2400" i="1" u="sng" dirty="0" smtClean="0">
                <a:hlinkClick r:id="rId4"/>
              </a:rPr>
              <a:t> </a:t>
            </a:r>
            <a:r>
              <a:rPr lang="en-US" sz="2400" i="1" u="sng" dirty="0" err="1" smtClean="0">
                <a:hlinkClick r:id="rId4"/>
              </a:rPr>
              <a:t>lera'ot</a:t>
            </a:r>
            <a:r>
              <a:rPr lang="en-US" sz="2400" i="1" u="sng" dirty="0" smtClean="0">
                <a:hlinkClick r:id="rId4"/>
              </a:rPr>
              <a:t> et-</a:t>
            </a:r>
            <a:r>
              <a:rPr lang="en-US" sz="2400" i="1" u="sng" dirty="0" err="1" smtClean="0">
                <a:hlinkClick r:id="rId4"/>
              </a:rPr>
              <a:t>peney</a:t>
            </a:r>
            <a:r>
              <a:rPr lang="en-US" sz="2400" i="1" u="sng" dirty="0" smtClean="0">
                <a:hlinkClick r:id="rId4"/>
              </a:rPr>
              <a:t> </a:t>
            </a:r>
            <a:r>
              <a:rPr lang="en-US" sz="2400" i="1" u="sng" dirty="0" err="1" smtClean="0">
                <a:hlinkClick r:id="rId4"/>
              </a:rPr>
              <a:t>Adonay</a:t>
            </a:r>
            <a:r>
              <a:rPr lang="en-US" sz="2400" i="1" u="sng" dirty="0" smtClean="0">
                <a:hlinkClick r:id="rId4"/>
              </a:rPr>
              <a:t> </a:t>
            </a:r>
            <a:r>
              <a:rPr lang="en-US" sz="2400" i="1" u="sng" dirty="0" err="1" smtClean="0">
                <a:hlinkClick r:id="rId4"/>
              </a:rPr>
              <a:t>Eloheyja</a:t>
            </a:r>
            <a:r>
              <a:rPr lang="en-US" sz="2400" i="1" u="sng" dirty="0" smtClean="0">
                <a:hlinkClick r:id="rId4"/>
              </a:rPr>
              <a:t> </a:t>
            </a:r>
            <a:r>
              <a:rPr lang="en-US" sz="2400" i="1" u="sng" dirty="0" err="1" smtClean="0">
                <a:hlinkClick r:id="rId4"/>
              </a:rPr>
              <a:t>bamakom</a:t>
            </a:r>
            <a:r>
              <a:rPr lang="en-US" sz="2400" i="1" u="sng" dirty="0" smtClean="0">
                <a:hlinkClick r:id="rId4"/>
              </a:rPr>
              <a:t> </a:t>
            </a:r>
            <a:r>
              <a:rPr lang="en-US" sz="2400" i="1" u="sng" dirty="0" err="1" smtClean="0">
                <a:hlinkClick r:id="rId4"/>
              </a:rPr>
              <a:t>asher</a:t>
            </a:r>
            <a:r>
              <a:rPr lang="en-US" sz="2400" i="1" u="sng" dirty="0" smtClean="0">
                <a:hlinkClick r:id="rId4"/>
              </a:rPr>
              <a:t> </a:t>
            </a:r>
            <a:r>
              <a:rPr lang="en-US" sz="2400" i="1" u="sng" dirty="0" err="1" smtClean="0">
                <a:hlinkClick r:id="rId4"/>
              </a:rPr>
              <a:t>yivjar</a:t>
            </a:r>
            <a:r>
              <a:rPr lang="en-US" sz="2400" i="1" u="sng" dirty="0" smtClean="0">
                <a:hlinkClick r:id="rId4"/>
              </a:rPr>
              <a:t> </a:t>
            </a:r>
            <a:r>
              <a:rPr lang="en-US" sz="2400" i="1" u="sng" dirty="0" err="1" smtClean="0">
                <a:hlinkClick r:id="rId4"/>
              </a:rPr>
              <a:t>tikra</a:t>
            </a:r>
            <a:r>
              <a:rPr lang="en-US" sz="2400" i="1" u="sng" dirty="0" smtClean="0">
                <a:hlinkClick r:id="rId4"/>
              </a:rPr>
              <a:t> et-</a:t>
            </a:r>
            <a:r>
              <a:rPr lang="en-US" sz="2400" i="1" u="sng" dirty="0" err="1" smtClean="0">
                <a:hlinkClick r:id="rId4"/>
              </a:rPr>
              <a:t>hatorah</a:t>
            </a:r>
            <a:r>
              <a:rPr lang="en-US" sz="2400" i="1" u="sng" dirty="0" smtClean="0">
                <a:hlinkClick r:id="rId4"/>
              </a:rPr>
              <a:t> </a:t>
            </a:r>
            <a:r>
              <a:rPr lang="en-US" sz="2400" i="1" u="sng" dirty="0" err="1" smtClean="0">
                <a:hlinkClick r:id="rId4"/>
              </a:rPr>
              <a:t>hazot</a:t>
            </a:r>
            <a:r>
              <a:rPr lang="en-US" sz="2400" i="1" u="sng" dirty="0" smtClean="0">
                <a:hlinkClick r:id="rId4"/>
              </a:rPr>
              <a:t> </a:t>
            </a:r>
            <a:r>
              <a:rPr lang="en-US" sz="2400" i="1" u="sng" dirty="0" err="1" smtClean="0">
                <a:hlinkClick r:id="rId4"/>
              </a:rPr>
              <a:t>neged</a:t>
            </a:r>
            <a:r>
              <a:rPr lang="en-US" sz="2400" i="1" u="sng" dirty="0" smtClean="0">
                <a:hlinkClick r:id="rId4"/>
              </a:rPr>
              <a:t> </a:t>
            </a:r>
            <a:r>
              <a:rPr lang="en-US" sz="2400" i="1" u="sng" dirty="0" err="1" smtClean="0">
                <a:hlinkClick r:id="rId4"/>
              </a:rPr>
              <a:t>kol-Yisra'el</a:t>
            </a:r>
            <a:r>
              <a:rPr lang="en-US" sz="2400" i="1" u="sng" dirty="0" smtClean="0">
                <a:hlinkClick r:id="rId4"/>
              </a:rPr>
              <a:t> </a:t>
            </a:r>
            <a:r>
              <a:rPr lang="en-US" sz="2400" i="1" u="sng" dirty="0" err="1" smtClean="0">
                <a:hlinkClick r:id="rId4"/>
              </a:rPr>
              <a:t>be'ozneyjem</a:t>
            </a:r>
            <a:r>
              <a:rPr lang="en-US" sz="2400" i="1" u="sng" dirty="0" smtClean="0">
                <a:hlinkClick r:id="rId4"/>
              </a:rPr>
              <a:t>.</a:t>
            </a:r>
          </a:p>
          <a:p>
            <a:pPr lvl="1"/>
            <a:r>
              <a:rPr lang="es-ES" sz="3200" b="1" i="1" dirty="0" smtClean="0"/>
              <a:t>Ley</a:t>
            </a:r>
            <a:r>
              <a:rPr lang="es-ES" sz="3200" i="1" dirty="0" smtClean="0"/>
              <a:t/>
            </a:r>
            <a:br>
              <a:rPr lang="es-ES" sz="3200" i="1" dirty="0" smtClean="0"/>
            </a:br>
            <a:r>
              <a:rPr lang="es-ES" sz="2000" i="1" dirty="0" smtClean="0">
                <a:solidFill>
                  <a:srgbClr val="080808"/>
                </a:solidFill>
              </a:rPr>
              <a:t>   Este mandamiento recaería más tarde sobre el rey de Israel. En </a:t>
            </a:r>
            <a:r>
              <a:rPr lang="es-ES" sz="2000" b="1" i="1" dirty="0" err="1" smtClean="0">
                <a:solidFill>
                  <a:srgbClr val="080808"/>
                </a:solidFill>
              </a:rPr>
              <a:t>jol</a:t>
            </a:r>
            <a:r>
              <a:rPr lang="es-ES" sz="2000" b="1" i="1" dirty="0" smtClean="0">
                <a:solidFill>
                  <a:srgbClr val="080808"/>
                </a:solidFill>
              </a:rPr>
              <a:t> </a:t>
            </a:r>
            <a:r>
              <a:rPr lang="es-ES" sz="2000" b="1" i="1" dirty="0" err="1" smtClean="0">
                <a:solidFill>
                  <a:srgbClr val="080808"/>
                </a:solidFill>
              </a:rPr>
              <a:t>hamoed</a:t>
            </a:r>
            <a:r>
              <a:rPr lang="es-ES" sz="2000" i="1" dirty="0" smtClean="0">
                <a:solidFill>
                  <a:srgbClr val="080808"/>
                </a:solidFill>
              </a:rPr>
              <a:t> (mediados) de la fiesta de </a:t>
            </a:r>
            <a:r>
              <a:rPr lang="es-ES" sz="2000" i="1" dirty="0" err="1" smtClean="0">
                <a:solidFill>
                  <a:srgbClr val="080808"/>
                </a:solidFill>
              </a:rPr>
              <a:t>Succot</a:t>
            </a:r>
            <a:r>
              <a:rPr lang="es-ES" sz="2000" i="1" dirty="0" smtClean="0">
                <a:solidFill>
                  <a:srgbClr val="080808"/>
                </a:solidFill>
              </a:rPr>
              <a:t> (cabañas), al comienzo del primer año de la </a:t>
            </a:r>
            <a:r>
              <a:rPr lang="es-ES" sz="2000" i="1" dirty="0" err="1" smtClean="0">
                <a:solidFill>
                  <a:srgbClr val="080808"/>
                </a:solidFill>
              </a:rPr>
              <a:t>shemitá</a:t>
            </a:r>
            <a:r>
              <a:rPr lang="es-ES" sz="2000" i="1" dirty="0" smtClean="0">
                <a:solidFill>
                  <a:srgbClr val="080808"/>
                </a:solidFill>
              </a:rPr>
              <a:t> (año sabático), se tocaban las trompetas en </a:t>
            </a:r>
            <a:r>
              <a:rPr lang="es-ES" sz="2000" i="1" dirty="0" err="1" smtClean="0">
                <a:solidFill>
                  <a:srgbClr val="080808"/>
                </a:solidFill>
              </a:rPr>
              <a:t>Jerusalem</a:t>
            </a:r>
            <a:r>
              <a:rPr lang="es-ES" sz="2000" i="1" dirty="0" smtClean="0">
                <a:solidFill>
                  <a:srgbClr val="080808"/>
                </a:solidFill>
              </a:rPr>
              <a:t> para congregar al pueblo. Se traía una bimá (estrado) de madera y se colocaba en la sección reservada a las mujeres en el Templo, y el rey se sentaba allí con todo el pueblo alrededor. </a:t>
            </a:r>
            <a:endParaRPr lang="es-ES" sz="24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000" i="1" dirty="0" smtClean="0">
                <a:solidFill>
                  <a:srgbClr val="080808"/>
                </a:solidFill>
              </a:rPr>
              <a:t>Recibía la </a:t>
            </a:r>
            <a:r>
              <a:rPr lang="es-ES" sz="2000" i="1" dirty="0" err="1" smtClean="0">
                <a:solidFill>
                  <a:srgbClr val="080808"/>
                </a:solidFill>
              </a:rPr>
              <a:t>Torah</a:t>
            </a:r>
            <a:r>
              <a:rPr lang="es-ES" sz="2000" i="1" dirty="0" smtClean="0">
                <a:solidFill>
                  <a:srgbClr val="080808"/>
                </a:solidFill>
              </a:rPr>
              <a:t> de manos del sumo sacerdote y estando de pie, pronunciaba la bendición de la </a:t>
            </a:r>
            <a:r>
              <a:rPr lang="es-ES" sz="2000" i="1" dirty="0" err="1" smtClean="0">
                <a:solidFill>
                  <a:srgbClr val="080808"/>
                </a:solidFill>
              </a:rPr>
              <a:t>Torah</a:t>
            </a:r>
            <a:r>
              <a:rPr lang="es-ES" sz="2000" i="1" dirty="0" smtClean="0">
                <a:solidFill>
                  <a:srgbClr val="080808"/>
                </a:solidFill>
              </a:rPr>
              <a:t> y leía desde el principio del Deuteronomio hasta el trozo de la Shemá (capítulo. 6,9), </a:t>
            </a:r>
            <a:r>
              <a:rPr lang="es-ES" sz="2000" b="1" i="1" dirty="0" err="1" smtClean="0">
                <a:solidFill>
                  <a:srgbClr val="080808"/>
                </a:solidFill>
              </a:rPr>
              <a:t>Aser</a:t>
            </a:r>
            <a:r>
              <a:rPr lang="es-ES" sz="2000" b="1" i="1" dirty="0" smtClean="0">
                <a:solidFill>
                  <a:srgbClr val="080808"/>
                </a:solidFill>
              </a:rPr>
              <a:t> </a:t>
            </a:r>
            <a:r>
              <a:rPr lang="es-ES" sz="2000" b="1" i="1" dirty="0" err="1" smtClean="0">
                <a:solidFill>
                  <a:srgbClr val="080808"/>
                </a:solidFill>
              </a:rPr>
              <a:t>teaser</a:t>
            </a:r>
            <a:r>
              <a:rPr lang="es-ES" sz="2000" i="1" dirty="0" smtClean="0">
                <a:solidFill>
                  <a:srgbClr val="080808"/>
                </a:solidFill>
              </a:rPr>
              <a:t> (Deuteronomio 14,22), las amonestaciones de la </a:t>
            </a:r>
            <a:r>
              <a:rPr lang="es-ES" sz="2000" i="1" dirty="0" err="1" smtClean="0">
                <a:solidFill>
                  <a:srgbClr val="080808"/>
                </a:solidFill>
              </a:rPr>
              <a:t>perashá</a:t>
            </a:r>
            <a:r>
              <a:rPr lang="es-ES" sz="2000" i="1" dirty="0" smtClean="0">
                <a:solidFill>
                  <a:srgbClr val="080808"/>
                </a:solidFill>
              </a:rPr>
              <a:t> de Ki-</a:t>
            </a:r>
            <a:r>
              <a:rPr lang="es-ES" sz="2000" i="1" dirty="0" err="1" smtClean="0">
                <a:solidFill>
                  <a:srgbClr val="080808"/>
                </a:solidFill>
              </a:rPr>
              <a:t>tavó</a:t>
            </a:r>
            <a:r>
              <a:rPr lang="es-ES" sz="2000" i="1" dirty="0" smtClean="0">
                <a:solidFill>
                  <a:srgbClr val="080808"/>
                </a:solidFill>
              </a:rPr>
              <a:t> (Deuteronomio 28,15), etc. (ver Rashí); pues estos trozos incitan a cumplir los preceptos de la </a:t>
            </a:r>
            <a:r>
              <a:rPr lang="es-ES" sz="2000" i="1" dirty="0" err="1" smtClean="0">
                <a:solidFill>
                  <a:srgbClr val="080808"/>
                </a:solidFill>
              </a:rPr>
              <a:t>Torah</a:t>
            </a:r>
            <a:r>
              <a:rPr lang="es-ES" sz="2000" i="1" dirty="0" smtClean="0">
                <a:solidFill>
                  <a:srgbClr val="080808"/>
                </a:solidFill>
              </a:rPr>
              <a:t> y fortalecen la fe en Dios. </a:t>
            </a:r>
            <a:endParaRPr lang="es-ES" sz="2000" i="1" dirty="0" smtClean="0">
              <a:solidFill>
                <a:srgbClr val="080808"/>
              </a:solidFill>
            </a:endParaRPr>
          </a:p>
          <a:p>
            <a:pPr lvl="1"/>
            <a:r>
              <a:rPr lang="es-ES" sz="2000" i="1" dirty="0" smtClean="0">
                <a:solidFill>
                  <a:srgbClr val="080808"/>
                </a:solidFill>
              </a:rPr>
              <a:t>Seguidamente</a:t>
            </a:r>
            <a:r>
              <a:rPr lang="es-ES" sz="2000" i="1" dirty="0" smtClean="0">
                <a:solidFill>
                  <a:srgbClr val="080808"/>
                </a:solidFill>
              </a:rPr>
              <a:t>, el rey pronunciaba la última bendición de la </a:t>
            </a:r>
            <a:r>
              <a:rPr lang="es-ES" sz="2000" i="1" dirty="0" err="1" smtClean="0">
                <a:solidFill>
                  <a:srgbClr val="080808"/>
                </a:solidFill>
              </a:rPr>
              <a:t>Torah</a:t>
            </a:r>
            <a:r>
              <a:rPr lang="es-ES" sz="2000" i="1" dirty="0" smtClean="0">
                <a:solidFill>
                  <a:srgbClr val="080808"/>
                </a:solidFill>
              </a:rPr>
              <a:t>. </a:t>
            </a:r>
            <a:endParaRPr lang="es-ES" sz="2000" i="1" dirty="0" smtClean="0">
              <a:solidFill>
                <a:srgbClr val="080808"/>
              </a:solidFill>
            </a:endParaRPr>
          </a:p>
          <a:p>
            <a:pPr lvl="1"/>
            <a:r>
              <a:rPr lang="es-ES" sz="2000" i="1" dirty="0" smtClean="0">
                <a:solidFill>
                  <a:srgbClr val="080808"/>
                </a:solidFill>
              </a:rPr>
              <a:t>En </a:t>
            </a:r>
            <a:r>
              <a:rPr lang="es-ES" sz="2000" i="1" dirty="0" smtClean="0">
                <a:solidFill>
                  <a:srgbClr val="080808"/>
                </a:solidFill>
              </a:rPr>
              <a:t>este acto, el rey representaba a todo el Estado judío ante la Ley divina. Todas las antiguas legislaciones identificaban la relación soberano-pueblo con las de amo-siervo, y los conceptos de entrega, venta, herencia de reinos y posesiones, significaban que cada monarca era amo y señor absoluto.</a:t>
            </a:r>
            <a:endParaRPr lang="es-ES" sz="16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i="1" dirty="0" smtClean="0">
                <a:solidFill>
                  <a:srgbClr val="080808"/>
                </a:solidFill>
              </a:rPr>
              <a:t>El judaísmo introdujo por primera vez en la historia, uno de los conceptos esenciales del progreso, que luego sería patrimonio universal: la constitución. </a:t>
            </a:r>
            <a:endParaRPr lang="es-ES" sz="2400" i="1" dirty="0" smtClean="0">
              <a:solidFill>
                <a:srgbClr val="080808"/>
              </a:solidFill>
            </a:endParaRPr>
          </a:p>
          <a:p>
            <a:pPr lvl="1"/>
            <a:endParaRPr lang="es-ES" sz="2400" i="1" dirty="0" smtClean="0">
              <a:solidFill>
                <a:srgbClr val="080808"/>
              </a:solidFill>
            </a:endParaRPr>
          </a:p>
          <a:p>
            <a:pPr lvl="1"/>
            <a:r>
              <a:rPr lang="es-ES" sz="2400" i="1" dirty="0" smtClean="0">
                <a:solidFill>
                  <a:srgbClr val="080808"/>
                </a:solidFill>
              </a:rPr>
              <a:t>El </a:t>
            </a:r>
            <a:r>
              <a:rPr lang="es-ES" sz="2400" i="1" dirty="0" smtClean="0">
                <a:solidFill>
                  <a:srgbClr val="080808"/>
                </a:solidFill>
              </a:rPr>
              <a:t>rey mismo tenía obligación de leer las leyes a su pueblo, la </a:t>
            </a:r>
            <a:r>
              <a:rPr lang="es-ES" sz="2400" i="1" dirty="0" err="1" smtClean="0">
                <a:solidFill>
                  <a:srgbClr val="080808"/>
                </a:solidFill>
              </a:rPr>
              <a:t>Torah</a:t>
            </a:r>
            <a:r>
              <a:rPr lang="es-ES" sz="2400" i="1" dirty="0" smtClean="0">
                <a:solidFill>
                  <a:srgbClr val="080808"/>
                </a:solidFill>
              </a:rPr>
              <a:t>, significando con ello que él no era el amo, sino solamente un servidor, </a:t>
            </a:r>
            <a:r>
              <a:rPr lang="es-ES" sz="2400" i="1" dirty="0" err="1" smtClean="0">
                <a:solidFill>
                  <a:srgbClr val="080808"/>
                </a:solidFill>
              </a:rPr>
              <a:t>noera</a:t>
            </a:r>
            <a:r>
              <a:rPr lang="es-ES" sz="2400" i="1" dirty="0" smtClean="0">
                <a:solidFill>
                  <a:srgbClr val="080808"/>
                </a:solidFill>
              </a:rPr>
              <a:t> el fin, sino un instrumento de su pueblo. </a:t>
            </a:r>
            <a:endParaRPr lang="es-ES" sz="2400" i="1" dirty="0" smtClean="0">
              <a:solidFill>
                <a:srgbClr val="080808"/>
              </a:solidFill>
            </a:endParaRPr>
          </a:p>
          <a:p>
            <a:pPr lvl="1"/>
            <a:endParaRPr lang="es-ES" sz="2400" i="1" dirty="0" smtClean="0">
              <a:solidFill>
                <a:srgbClr val="080808"/>
              </a:solidFill>
            </a:endParaRPr>
          </a:p>
          <a:p>
            <a:pPr lvl="1"/>
            <a:r>
              <a:rPr lang="es-ES" sz="2400" i="1" dirty="0" smtClean="0">
                <a:solidFill>
                  <a:srgbClr val="080808"/>
                </a:solidFill>
              </a:rPr>
              <a:t>Por </a:t>
            </a:r>
            <a:r>
              <a:rPr lang="es-ES" sz="2400" i="1" dirty="0" smtClean="0">
                <a:solidFill>
                  <a:srgbClr val="080808"/>
                </a:solidFill>
              </a:rPr>
              <a:t>otra parte, el pueblo entero simbolizaba la obediencia a la ley, es decir, la realización práctica de los principios morales.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i="1" dirty="0" smtClean="0">
                <a:solidFill>
                  <a:srgbClr val="080808"/>
                </a:solidFill>
              </a:rPr>
              <a:t>Otro </a:t>
            </a:r>
            <a:r>
              <a:rPr lang="es-ES" sz="2400" i="1" dirty="0" smtClean="0">
                <a:solidFill>
                  <a:srgbClr val="080808"/>
                </a:solidFill>
              </a:rPr>
              <a:t>principio del mandamiento de </a:t>
            </a:r>
            <a:r>
              <a:rPr lang="es-ES" sz="2400" b="1" i="1" dirty="0" err="1" smtClean="0">
                <a:solidFill>
                  <a:srgbClr val="080808"/>
                </a:solidFill>
              </a:rPr>
              <a:t>hakhel</a:t>
            </a:r>
            <a:r>
              <a:rPr lang="es-ES" sz="2400" i="1" dirty="0" smtClean="0">
                <a:solidFill>
                  <a:srgbClr val="080808"/>
                </a:solidFill>
              </a:rPr>
              <a:t> es el amor al extranjero (verso 12). </a:t>
            </a:r>
            <a:endParaRPr lang="es-ES" sz="2400" i="1" dirty="0" smtClean="0">
              <a:solidFill>
                <a:srgbClr val="080808"/>
              </a:solidFill>
            </a:endParaRPr>
          </a:p>
          <a:p>
            <a:pPr lvl="1"/>
            <a:r>
              <a:rPr lang="es-ES" sz="2400" i="1" dirty="0" smtClean="0">
                <a:solidFill>
                  <a:srgbClr val="080808"/>
                </a:solidFill>
              </a:rPr>
              <a:t>La </a:t>
            </a:r>
            <a:r>
              <a:rPr lang="es-ES" sz="2400" i="1" dirty="0" err="1" smtClean="0">
                <a:solidFill>
                  <a:srgbClr val="080808"/>
                </a:solidFill>
              </a:rPr>
              <a:t>Torah</a:t>
            </a:r>
            <a:r>
              <a:rPr lang="es-ES" sz="2400" i="1" dirty="0" smtClean="0">
                <a:solidFill>
                  <a:srgbClr val="080808"/>
                </a:solidFill>
              </a:rPr>
              <a:t> de ninguna manera nos incita a odiarlo, sino al contrario, nos muestra que como ser humano se halla cerca del Eterno, y siempre le será posible llegar a El. </a:t>
            </a:r>
            <a:endParaRPr lang="es-ES" sz="2400" i="1" dirty="0" smtClean="0">
              <a:solidFill>
                <a:srgbClr val="080808"/>
              </a:solidFill>
            </a:endParaRPr>
          </a:p>
          <a:p>
            <a:pPr lvl="1"/>
            <a:r>
              <a:rPr lang="es-ES" sz="2400" i="1" dirty="0" smtClean="0">
                <a:solidFill>
                  <a:srgbClr val="080808"/>
                </a:solidFill>
              </a:rPr>
              <a:t>En </a:t>
            </a:r>
            <a:r>
              <a:rPr lang="es-ES" sz="2400" i="1" dirty="0" smtClean="0">
                <a:solidFill>
                  <a:srgbClr val="080808"/>
                </a:solidFill>
              </a:rPr>
              <a:t>las asambleas griegas, en determinadas ciudades, se castigaba con la muerte al extranjero que osara intervenir en ellas. </a:t>
            </a:r>
            <a:endParaRPr lang="es-ES" sz="2400" i="1" dirty="0" smtClean="0">
              <a:solidFill>
                <a:srgbClr val="080808"/>
              </a:solidFill>
            </a:endParaRPr>
          </a:p>
          <a:p>
            <a:pPr lvl="1"/>
            <a:r>
              <a:rPr lang="es-ES" sz="2400" i="1" dirty="0" smtClean="0">
                <a:solidFill>
                  <a:srgbClr val="080808"/>
                </a:solidFill>
              </a:rPr>
              <a:t>Por </a:t>
            </a:r>
            <a:r>
              <a:rPr lang="es-ES" sz="2400" i="1" dirty="0" smtClean="0">
                <a:solidFill>
                  <a:srgbClr val="080808"/>
                </a:solidFill>
              </a:rPr>
              <a:t>el contrario, en la congregación judía se convoca a los extranjeros, con la esperanza de que llegará el día en que todos los pueblos estén iluminados por la luz divina.</a:t>
            </a:r>
            <a:endParaRPr lang="es-ES"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200" i="1" dirty="0" smtClean="0">
                <a:solidFill>
                  <a:srgbClr val="080808"/>
                </a:solidFill>
              </a:rPr>
              <a:t> </a:t>
            </a:r>
            <a:r>
              <a:rPr lang="es-ES" sz="2000" i="1" dirty="0" err="1" smtClean="0">
                <a:solidFill>
                  <a:srgbClr val="080808"/>
                </a:solidFill>
              </a:rPr>
              <a:t>Meshej</a:t>
            </a:r>
            <a:r>
              <a:rPr lang="es-ES" sz="2000" i="1" dirty="0" smtClean="0">
                <a:solidFill>
                  <a:srgbClr val="080808"/>
                </a:solidFill>
              </a:rPr>
              <a:t> </a:t>
            </a:r>
            <a:r>
              <a:rPr lang="es-ES" sz="2000" i="1" dirty="0" err="1" smtClean="0">
                <a:solidFill>
                  <a:srgbClr val="080808"/>
                </a:solidFill>
              </a:rPr>
              <a:t>Jojmá</a:t>
            </a:r>
            <a:endParaRPr lang="es-ES" sz="2200" i="1" dirty="0" smtClean="0">
              <a:solidFill>
                <a:srgbClr val="080808"/>
              </a:solidFill>
            </a:endParaRPr>
          </a:p>
          <a:p>
            <a:pPr lvl="1"/>
            <a:r>
              <a:rPr lang="es-ES" sz="2200" i="1" dirty="0" smtClean="0">
                <a:solidFill>
                  <a:srgbClr val="080808"/>
                </a:solidFill>
              </a:rPr>
              <a:t>La </a:t>
            </a:r>
            <a:r>
              <a:rPr lang="es-ES" sz="2200" i="1" dirty="0" smtClean="0">
                <a:solidFill>
                  <a:srgbClr val="080808"/>
                </a:solidFill>
              </a:rPr>
              <a:t>Torá ordena la mitzvá de </a:t>
            </a:r>
            <a:r>
              <a:rPr lang="es-ES" sz="2200" i="1" dirty="0" err="1" smtClean="0">
                <a:solidFill>
                  <a:srgbClr val="080808"/>
                </a:solidFill>
              </a:rPr>
              <a:t>Hakhel</a:t>
            </a:r>
            <a:r>
              <a:rPr lang="es-ES" sz="2200" i="1" dirty="0" smtClean="0">
                <a:solidFill>
                  <a:srgbClr val="080808"/>
                </a:solidFill>
              </a:rPr>
              <a:t> - que toda la nación, incluyendo mujeres y niños, se junten para escuchar al Rey leer de la Torá. Esta mitzvá se cumple en el primer año del ciclo de </a:t>
            </a:r>
            <a:r>
              <a:rPr lang="es-ES" sz="2200" i="1" dirty="0" err="1" smtClean="0">
                <a:solidFill>
                  <a:srgbClr val="080808"/>
                </a:solidFill>
              </a:rPr>
              <a:t>Shmitá</a:t>
            </a:r>
            <a:r>
              <a:rPr lang="es-ES" sz="2200" i="1" dirty="0" smtClean="0">
                <a:solidFill>
                  <a:srgbClr val="080808"/>
                </a:solidFill>
              </a:rPr>
              <a:t> (siete años, concluyendo con el año sabático). La razón por la cual la Torá "conecta" la mitzvá de </a:t>
            </a:r>
            <a:r>
              <a:rPr lang="es-ES" sz="2200" i="1" dirty="0" err="1" smtClean="0">
                <a:solidFill>
                  <a:srgbClr val="080808"/>
                </a:solidFill>
              </a:rPr>
              <a:t>Hakhel</a:t>
            </a:r>
            <a:r>
              <a:rPr lang="es-ES" sz="2200" i="1" dirty="0" smtClean="0">
                <a:solidFill>
                  <a:srgbClr val="080808"/>
                </a:solidFill>
              </a:rPr>
              <a:t> a la de </a:t>
            </a:r>
            <a:r>
              <a:rPr lang="es-ES" sz="2200" i="1" dirty="0" err="1" smtClean="0">
                <a:solidFill>
                  <a:srgbClr val="080808"/>
                </a:solidFill>
              </a:rPr>
              <a:t>Shmitá</a:t>
            </a:r>
            <a:r>
              <a:rPr lang="es-ES" sz="2200" i="1" dirty="0" smtClean="0">
                <a:solidFill>
                  <a:srgbClr val="080808"/>
                </a:solidFill>
              </a:rPr>
              <a:t> es que en el año de </a:t>
            </a:r>
            <a:r>
              <a:rPr lang="es-ES" sz="2200" i="1" dirty="0" err="1" smtClean="0">
                <a:solidFill>
                  <a:srgbClr val="080808"/>
                </a:solidFill>
              </a:rPr>
              <a:t>Shmitá</a:t>
            </a:r>
            <a:r>
              <a:rPr lang="es-ES" sz="2200" i="1" dirty="0" smtClean="0">
                <a:solidFill>
                  <a:srgbClr val="080808"/>
                </a:solidFill>
              </a:rPr>
              <a:t>, el último año del ciclo, no se puede hacer ningún trabajo en la Tierra, y las personas están liberadas de la presión de trabajar la tierra y vender su producción. En este momento, todas las personas, tanto "grandes y chicas" pueden prestar atención al servicio de Dios, y es así que las palabras de la Torá pueden entrar en sus oídos en un profundo nivel de entendimiento.</a:t>
            </a:r>
            <a:br>
              <a:rPr lang="es-ES" sz="2200" i="1" dirty="0" smtClean="0">
                <a:solidFill>
                  <a:srgbClr val="080808"/>
                </a:solidFill>
              </a:rPr>
            </a:br>
            <a:endParaRPr lang="es-ES" sz="22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000" b="1" i="1" dirty="0" smtClean="0">
                <a:hlinkClick r:id="rId4"/>
              </a:rPr>
              <a:t>31:16</a:t>
            </a:r>
            <a:r>
              <a:rPr lang="es-ES" sz="2000" i="1" u="sng" dirty="0" smtClean="0">
                <a:hlinkClick r:id="rId4"/>
              </a:rPr>
              <a:t> </a:t>
            </a:r>
            <a:r>
              <a:rPr lang="es-ES" sz="2000" i="1" u="sng" dirty="0" smtClean="0">
                <a:effectLst>
                  <a:outerShdw blurRad="38100" dist="38100" dir="2700000" algn="tl">
                    <a:srgbClr val="000000">
                      <a:alpha val="43137"/>
                    </a:srgbClr>
                  </a:outerShdw>
                </a:effectLst>
                <a:hlinkClick r:id="rId4"/>
              </a:rPr>
              <a:t>Y dijo el Eterno a Moisés: He aquí que tú estás a punto de yacer con tus padres; y se levantará este pueblo y errará en pos de los dioses extraños, los de la tierra en medio de la cual él va a entrar; y me dejará y violará el pacto que hice con él. </a:t>
            </a:r>
          </a:p>
          <a:p>
            <a:r>
              <a:rPr lang="es-ES" sz="2000" i="1" u="sng" dirty="0" smtClean="0">
                <a:hlinkClick r:id="rId4"/>
              </a:rPr>
              <a:t/>
            </a:r>
            <a:br>
              <a:rPr lang="es-ES" sz="2000" i="1" u="sng" dirty="0" smtClean="0">
                <a:hlinkClick r:id="rId4"/>
              </a:rPr>
            </a:br>
            <a:r>
              <a:rPr lang="es-ES" sz="2000" i="1" u="sng" dirty="0" err="1" smtClean="0">
                <a:hlinkClick r:id="rId4"/>
              </a:rPr>
              <a:t>Vayomer</a:t>
            </a:r>
            <a:r>
              <a:rPr lang="es-ES" sz="2000" i="1" u="sng" dirty="0" smtClean="0">
                <a:hlinkClick r:id="rId4"/>
              </a:rPr>
              <a:t> Adonay el-Moshe </a:t>
            </a:r>
            <a:r>
              <a:rPr lang="es-ES" sz="2000" i="1" u="sng" dirty="0" err="1" smtClean="0">
                <a:hlinkClick r:id="rId4"/>
              </a:rPr>
              <a:t>hineja</a:t>
            </a:r>
            <a:r>
              <a:rPr lang="es-ES" sz="2000" i="1" u="sng" dirty="0" smtClean="0">
                <a:hlinkClick r:id="rId4"/>
              </a:rPr>
              <a:t> </a:t>
            </a:r>
            <a:r>
              <a:rPr lang="es-ES" sz="2000" i="1" u="sng" dirty="0" err="1" smtClean="0">
                <a:hlinkClick r:id="rId4"/>
              </a:rPr>
              <a:t>shojev</a:t>
            </a:r>
            <a:r>
              <a:rPr lang="es-ES" sz="2000" i="1" u="sng" dirty="0" smtClean="0">
                <a:hlinkClick r:id="rId4"/>
              </a:rPr>
              <a:t> </a:t>
            </a:r>
            <a:r>
              <a:rPr lang="es-ES" sz="2000" i="1" u="sng" dirty="0" err="1" smtClean="0">
                <a:hlinkClick r:id="rId4"/>
              </a:rPr>
              <a:t>im-avoteyja</a:t>
            </a:r>
            <a:r>
              <a:rPr lang="es-ES" sz="2000" i="1" u="sng" dirty="0" smtClean="0">
                <a:hlinkClick r:id="rId4"/>
              </a:rPr>
              <a:t> </a:t>
            </a:r>
            <a:r>
              <a:rPr lang="es-ES" sz="2000" i="1" u="sng" dirty="0" err="1" smtClean="0">
                <a:hlinkClick r:id="rId4"/>
              </a:rPr>
              <a:t>vekam</a:t>
            </a:r>
            <a:r>
              <a:rPr lang="es-ES" sz="2000" i="1" u="sng" dirty="0" smtClean="0">
                <a:hlinkClick r:id="rId4"/>
              </a:rPr>
              <a:t> </a:t>
            </a:r>
            <a:r>
              <a:rPr lang="es-ES" sz="2000" i="1" u="sng" dirty="0" err="1" smtClean="0">
                <a:hlinkClick r:id="rId4"/>
              </a:rPr>
              <a:t>ha'am</a:t>
            </a:r>
            <a:r>
              <a:rPr lang="es-ES" sz="2000" i="1" u="sng" dirty="0" smtClean="0">
                <a:hlinkClick r:id="rId4"/>
              </a:rPr>
              <a:t> </a:t>
            </a:r>
            <a:r>
              <a:rPr lang="es-ES" sz="2000" i="1" u="sng" dirty="0" err="1" smtClean="0">
                <a:hlinkClick r:id="rId4"/>
              </a:rPr>
              <a:t>hazeh</a:t>
            </a:r>
            <a:r>
              <a:rPr lang="es-ES" sz="2000" i="1" u="sng" dirty="0" smtClean="0">
                <a:hlinkClick r:id="rId4"/>
              </a:rPr>
              <a:t> </a:t>
            </a:r>
            <a:r>
              <a:rPr lang="es-ES" sz="2000" i="1" u="sng" dirty="0" err="1" smtClean="0">
                <a:hlinkClick r:id="rId4"/>
              </a:rPr>
              <a:t>vezanah</a:t>
            </a:r>
            <a:r>
              <a:rPr lang="es-ES" sz="2000" i="1" u="sng" dirty="0" smtClean="0">
                <a:hlinkClick r:id="rId4"/>
              </a:rPr>
              <a:t> </a:t>
            </a:r>
            <a:r>
              <a:rPr lang="es-ES" sz="2000" i="1" u="sng" dirty="0" err="1" smtClean="0">
                <a:hlinkClick r:id="rId4"/>
              </a:rPr>
              <a:t>ajarey</a:t>
            </a:r>
            <a:r>
              <a:rPr lang="es-ES" sz="2000" i="1" u="sng" dirty="0" smtClean="0">
                <a:hlinkClick r:id="rId4"/>
              </a:rPr>
              <a:t> </a:t>
            </a:r>
            <a:r>
              <a:rPr lang="es-ES" sz="2000" i="1" u="sng" dirty="0" err="1" smtClean="0">
                <a:hlinkClick r:id="rId4"/>
              </a:rPr>
              <a:t>Elohey</a:t>
            </a:r>
            <a:r>
              <a:rPr lang="es-ES" sz="2000" i="1" u="sng" dirty="0" smtClean="0">
                <a:hlinkClick r:id="rId4"/>
              </a:rPr>
              <a:t> </a:t>
            </a:r>
            <a:r>
              <a:rPr lang="es-ES" sz="2000" i="1" u="sng" dirty="0" err="1" smtClean="0">
                <a:hlinkClick r:id="rId4"/>
              </a:rPr>
              <a:t>nejar-ha'arets</a:t>
            </a:r>
            <a:r>
              <a:rPr lang="es-ES" sz="2000" i="1" u="sng" dirty="0" smtClean="0">
                <a:hlinkClick r:id="rId4"/>
              </a:rPr>
              <a:t> </a:t>
            </a:r>
            <a:r>
              <a:rPr lang="es-ES" sz="2000" i="1" u="sng" dirty="0" err="1" smtClean="0">
                <a:hlinkClick r:id="rId4"/>
              </a:rPr>
              <a:t>asher</a:t>
            </a:r>
            <a:r>
              <a:rPr lang="es-ES" sz="2000" i="1" u="sng" dirty="0" smtClean="0">
                <a:hlinkClick r:id="rId4"/>
              </a:rPr>
              <a:t> </a:t>
            </a:r>
            <a:r>
              <a:rPr lang="es-ES" sz="2000" i="1" u="sng" dirty="0" err="1" smtClean="0">
                <a:hlinkClick r:id="rId4"/>
              </a:rPr>
              <a:t>hu</a:t>
            </a:r>
            <a:r>
              <a:rPr lang="es-ES" sz="2000" i="1" u="sng" dirty="0" smtClean="0">
                <a:hlinkClick r:id="rId4"/>
              </a:rPr>
              <a:t> va-</a:t>
            </a:r>
            <a:r>
              <a:rPr lang="es-ES" sz="2000" i="1" u="sng" dirty="0" err="1" smtClean="0">
                <a:hlinkClick r:id="rId4"/>
              </a:rPr>
              <a:t>shamah</a:t>
            </a:r>
            <a:r>
              <a:rPr lang="es-ES" sz="2000" i="1" u="sng" dirty="0" smtClean="0">
                <a:hlinkClick r:id="rId4"/>
              </a:rPr>
              <a:t> </a:t>
            </a:r>
            <a:r>
              <a:rPr lang="es-ES" sz="2000" i="1" u="sng" dirty="0" err="1" smtClean="0">
                <a:hlinkClick r:id="rId4"/>
              </a:rPr>
              <a:t>bekirbo</a:t>
            </a:r>
            <a:r>
              <a:rPr lang="es-ES" sz="2000" i="1" u="sng" dirty="0" smtClean="0">
                <a:hlinkClick r:id="rId4"/>
              </a:rPr>
              <a:t> </a:t>
            </a:r>
            <a:r>
              <a:rPr lang="es-ES" sz="2000" i="1" u="sng" dirty="0" err="1" smtClean="0">
                <a:hlinkClick r:id="rId4"/>
              </a:rPr>
              <a:t>va'azavani</a:t>
            </a:r>
            <a:r>
              <a:rPr lang="es-ES" sz="2000" i="1" u="sng" dirty="0" smtClean="0">
                <a:hlinkClick r:id="rId4"/>
              </a:rPr>
              <a:t> </a:t>
            </a:r>
            <a:r>
              <a:rPr lang="es-ES" sz="2000" i="1" u="sng" dirty="0" err="1" smtClean="0">
                <a:hlinkClick r:id="rId4"/>
              </a:rPr>
              <a:t>vehefer</a:t>
            </a:r>
            <a:r>
              <a:rPr lang="es-ES" sz="2000" i="1" u="sng" dirty="0" smtClean="0">
                <a:hlinkClick r:id="rId4"/>
              </a:rPr>
              <a:t> et-</a:t>
            </a:r>
            <a:r>
              <a:rPr lang="es-ES" sz="2000" i="1" u="sng" dirty="0" err="1" smtClean="0">
                <a:hlinkClick r:id="rId4"/>
              </a:rPr>
              <a:t>briti</a:t>
            </a:r>
            <a:r>
              <a:rPr lang="es-ES" sz="2000" i="1" u="sng" dirty="0" smtClean="0">
                <a:hlinkClick r:id="rId4"/>
              </a:rPr>
              <a:t> </a:t>
            </a:r>
            <a:r>
              <a:rPr lang="es-ES" sz="2000" i="1" u="sng" dirty="0" err="1" smtClean="0">
                <a:hlinkClick r:id="rId4"/>
              </a:rPr>
              <a:t>asher</a:t>
            </a:r>
            <a:r>
              <a:rPr lang="es-ES" sz="2000" i="1" u="sng" dirty="0" smtClean="0">
                <a:hlinkClick r:id="rId4"/>
              </a:rPr>
              <a:t> </a:t>
            </a:r>
            <a:r>
              <a:rPr lang="es-ES" sz="2000" i="1" u="sng" dirty="0" err="1" smtClean="0">
                <a:hlinkClick r:id="rId4"/>
              </a:rPr>
              <a:t>karati</a:t>
            </a:r>
            <a:r>
              <a:rPr lang="es-ES" sz="2000" i="1" u="sng" dirty="0" smtClean="0">
                <a:hlinkClick r:id="rId4"/>
              </a:rPr>
              <a:t> </a:t>
            </a:r>
            <a:r>
              <a:rPr lang="es-ES" sz="2000" i="1" u="sng" dirty="0" err="1" smtClean="0">
                <a:hlinkClick r:id="rId4"/>
              </a:rPr>
              <a:t>ito</a:t>
            </a:r>
            <a:r>
              <a:rPr lang="es-ES" sz="2000" i="1" u="sng" dirty="0" smtClean="0">
                <a:hlinkClick r:id="rId4"/>
              </a:rPr>
              <a:t>.</a:t>
            </a:r>
          </a:p>
          <a:p>
            <a:pPr lvl="1"/>
            <a:endParaRPr lang="es-ES" sz="2200" i="1" dirty="0" smtClean="0">
              <a:solidFill>
                <a:srgbClr val="080808"/>
              </a:solidFill>
            </a:endParaRPr>
          </a:p>
          <a:p>
            <a:pPr lvl="1"/>
            <a:r>
              <a:rPr lang="es-ES" sz="2400" b="1" i="1" dirty="0" smtClean="0">
                <a:solidFill>
                  <a:srgbClr val="080808"/>
                </a:solidFill>
              </a:rPr>
              <a:t>dioses ajenos de la tierra</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(Rambán; </a:t>
            </a:r>
            <a:r>
              <a:rPr lang="es-ES" sz="2400" i="1" dirty="0" err="1" smtClean="0">
                <a:solidFill>
                  <a:srgbClr val="080808"/>
                </a:solidFill>
              </a:rPr>
              <a:t>Septuaginta</a:t>
            </a:r>
            <a:r>
              <a:rPr lang="es-ES" sz="2400" i="1" dirty="0" smtClean="0">
                <a:solidFill>
                  <a:srgbClr val="080808"/>
                </a:solidFill>
              </a:rPr>
              <a:t>). O, 'dioses de los extranjeros de la tierra "(Targum; </a:t>
            </a:r>
            <a:r>
              <a:rPr lang="es-ES" sz="2400" i="1" dirty="0" err="1" smtClean="0">
                <a:solidFill>
                  <a:srgbClr val="080808"/>
                </a:solidFill>
              </a:rPr>
              <a:t>Rashi</a:t>
            </a:r>
            <a:r>
              <a:rPr lang="es-ES" sz="2400" i="1" dirty="0" smtClean="0">
                <a:solidFill>
                  <a:srgbClr val="080808"/>
                </a:solidFill>
              </a:rPr>
              <a:t>).</a:t>
            </a:r>
          </a:p>
          <a:p>
            <a:r>
              <a:rPr lang="es-ES" i="1" dirty="0" smtClean="0"/>
              <a:t> </a:t>
            </a:r>
          </a:p>
          <a:p>
            <a:pPr lvl="1"/>
            <a:r>
              <a:rPr lang="es-ES" sz="2200" i="1" dirty="0" smtClean="0">
                <a:solidFill>
                  <a:srgbClr val="080808"/>
                </a:solidFill>
              </a:rPr>
              <a:t/>
            </a:r>
            <a:br>
              <a:rPr lang="es-ES" sz="2200" i="1" dirty="0" smtClean="0">
                <a:solidFill>
                  <a:srgbClr val="080808"/>
                </a:solidFill>
              </a:rPr>
            </a:br>
            <a:endParaRPr lang="es-ES" sz="22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000" b="1" i="1" dirty="0" smtClean="0">
                <a:hlinkClick r:id="rId4"/>
              </a:rPr>
              <a:t>31:17</a:t>
            </a:r>
            <a:r>
              <a:rPr lang="en-US" sz="2000" i="1" u="sng" dirty="0" smtClean="0">
                <a:hlinkClick r:id="rId4"/>
              </a:rPr>
              <a:t> </a:t>
            </a:r>
            <a:r>
              <a:rPr lang="en-US" sz="2000" i="1" u="sng" dirty="0" err="1" smtClean="0">
                <a:effectLst>
                  <a:outerShdw blurRad="38100" dist="38100" dir="2700000" algn="tl">
                    <a:srgbClr val="000000">
                      <a:alpha val="43137"/>
                    </a:srgbClr>
                  </a:outerShdw>
                </a:effectLst>
                <a:hlinkClick r:id="rId4"/>
              </a:rPr>
              <a:t>Entonces</a:t>
            </a:r>
            <a:r>
              <a:rPr lang="en-US" sz="2000" i="1" u="sng" dirty="0" smtClean="0">
                <a:effectLst>
                  <a:outerShdw blurRad="38100" dist="38100" dir="2700000" algn="tl">
                    <a:srgbClr val="000000">
                      <a:alpha val="43137"/>
                    </a:srgbClr>
                  </a:outerShdw>
                </a:effectLst>
                <a:hlinkClick r:id="rId4"/>
              </a:rPr>
              <a:t> se </a:t>
            </a:r>
            <a:r>
              <a:rPr lang="en-US" sz="2000" i="1" u="sng" dirty="0" err="1" smtClean="0">
                <a:effectLst>
                  <a:outerShdw blurRad="38100" dist="38100" dir="2700000" algn="tl">
                    <a:srgbClr val="000000">
                      <a:alpha val="43137"/>
                    </a:srgbClr>
                  </a:outerShdw>
                </a:effectLst>
                <a:hlinkClick r:id="rId4"/>
              </a:rPr>
              <a:t>encenderá</a:t>
            </a:r>
            <a:r>
              <a:rPr lang="en-US" sz="2000" i="1" u="sng" dirty="0" smtClean="0">
                <a:effectLst>
                  <a:outerShdw blurRad="38100" dist="38100" dir="2700000" algn="tl">
                    <a:srgbClr val="000000">
                      <a:alpha val="43137"/>
                    </a:srgbClr>
                  </a:outerShdw>
                </a:effectLst>
                <a:hlinkClick r:id="rId4"/>
              </a:rPr>
              <a:t> mi </a:t>
            </a:r>
            <a:r>
              <a:rPr lang="en-US" sz="2000" i="1" u="sng" dirty="0" err="1" smtClean="0">
                <a:effectLst>
                  <a:outerShdw blurRad="38100" dist="38100" dir="2700000" algn="tl">
                    <a:srgbClr val="000000">
                      <a:alpha val="43137"/>
                    </a:srgbClr>
                  </a:outerShdw>
                </a:effectLst>
                <a:hlinkClick r:id="rId4"/>
              </a:rPr>
              <a:t>ira</a:t>
            </a:r>
            <a:r>
              <a:rPr lang="en-US" sz="2000" i="1" u="sng" dirty="0" smtClean="0">
                <a:effectLst>
                  <a:outerShdw blurRad="38100" dist="38100" dir="2700000" algn="tl">
                    <a:srgbClr val="000000">
                      <a:alpha val="43137"/>
                    </a:srgbClr>
                  </a:outerShdw>
                </a:effectLst>
                <a:hlinkClick r:id="rId4"/>
              </a:rPr>
              <a:t> contra </a:t>
            </a:r>
            <a:r>
              <a:rPr lang="en-US" sz="2000" i="1" u="sng" dirty="0" err="1" smtClean="0">
                <a:effectLst>
                  <a:outerShdw blurRad="38100" dist="38100" dir="2700000" algn="tl">
                    <a:srgbClr val="000000">
                      <a:alpha val="43137"/>
                    </a:srgbClr>
                  </a:outerShdw>
                </a:effectLst>
                <a:hlinkClick r:id="rId4"/>
              </a:rPr>
              <a:t>él</a:t>
            </a:r>
            <a:r>
              <a:rPr lang="en-US" sz="2000" i="1" u="sng" dirty="0" smtClean="0">
                <a:effectLst>
                  <a:outerShdw blurRad="38100" dist="38100" dir="2700000" algn="tl">
                    <a:srgbClr val="000000">
                      <a:alpha val="43137"/>
                    </a:srgbClr>
                  </a:outerShdw>
                </a:effectLst>
                <a:hlinkClick r:id="rId4"/>
              </a:rPr>
              <a:t> en </a:t>
            </a:r>
            <a:r>
              <a:rPr lang="en-US" sz="2000" i="1" u="sng" dirty="0" err="1" smtClean="0">
                <a:effectLst>
                  <a:outerShdw blurRad="38100" dist="38100" dir="2700000" algn="tl">
                    <a:srgbClr val="000000">
                      <a:alpha val="43137"/>
                    </a:srgbClr>
                  </a:outerShdw>
                </a:effectLst>
                <a:hlinkClick r:id="rId4"/>
              </a:rPr>
              <a:t>aquel</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día</a:t>
            </a:r>
            <a:r>
              <a:rPr lang="en-US" sz="2000" i="1" u="sng" dirty="0" smtClean="0">
                <a:effectLst>
                  <a:outerShdw blurRad="38100" dist="38100" dir="2700000" algn="tl">
                    <a:srgbClr val="000000">
                      <a:alpha val="43137"/>
                    </a:srgbClr>
                  </a:outerShdw>
                </a:effectLst>
                <a:hlinkClick r:id="rId4"/>
              </a:rPr>
              <a:t>, y los </a:t>
            </a:r>
            <a:r>
              <a:rPr lang="en-US" sz="2000" i="1" u="sng" dirty="0" err="1" smtClean="0">
                <a:effectLst>
                  <a:outerShdw blurRad="38100" dist="38100" dir="2700000" algn="tl">
                    <a:srgbClr val="000000">
                      <a:alpha val="43137"/>
                    </a:srgbClr>
                  </a:outerShdw>
                </a:effectLst>
                <a:hlinkClick r:id="rId4"/>
              </a:rPr>
              <a:t>abandonaré</a:t>
            </a:r>
            <a:r>
              <a:rPr lang="en-US" sz="2000" i="1" u="sng" dirty="0" smtClean="0">
                <a:effectLst>
                  <a:outerShdw blurRad="38100" dist="38100" dir="2700000" algn="tl">
                    <a:srgbClr val="000000">
                      <a:alpha val="43137"/>
                    </a:srgbClr>
                  </a:outerShdw>
                </a:effectLst>
                <a:hlinkClick r:id="rId4"/>
              </a:rPr>
              <a:t>, y </a:t>
            </a:r>
            <a:r>
              <a:rPr lang="en-US" sz="2000" i="1" u="sng" dirty="0" err="1" smtClean="0">
                <a:effectLst>
                  <a:outerShdw blurRad="38100" dist="38100" dir="2700000" algn="tl">
                    <a:srgbClr val="000000">
                      <a:alpha val="43137"/>
                    </a:srgbClr>
                  </a:outerShdw>
                </a:effectLst>
                <a:hlinkClick r:id="rId4"/>
              </a:rPr>
              <a:t>esconderé</a:t>
            </a:r>
            <a:r>
              <a:rPr lang="en-US" sz="2000" i="1" u="sng" dirty="0" smtClean="0">
                <a:effectLst>
                  <a:outerShdw blurRad="38100" dist="38100" dir="2700000" algn="tl">
                    <a:srgbClr val="000000">
                      <a:alpha val="43137"/>
                    </a:srgbClr>
                  </a:outerShdw>
                </a:effectLst>
                <a:hlinkClick r:id="rId4"/>
              </a:rPr>
              <a:t> mi </a:t>
            </a:r>
            <a:r>
              <a:rPr lang="en-US" sz="2000" i="1" u="sng" dirty="0" err="1" smtClean="0">
                <a:effectLst>
                  <a:outerShdw blurRad="38100" dist="38100" dir="2700000" algn="tl">
                    <a:srgbClr val="000000">
                      <a:alpha val="43137"/>
                    </a:srgbClr>
                  </a:outerShdw>
                </a:effectLst>
                <a:hlinkClick r:id="rId4"/>
              </a:rPr>
              <a:t>rostro</a:t>
            </a:r>
            <a:r>
              <a:rPr lang="en-US" sz="2000" i="1" u="sng" dirty="0" smtClean="0">
                <a:effectLst>
                  <a:outerShdw blurRad="38100" dist="38100" dir="2700000" algn="tl">
                    <a:srgbClr val="000000">
                      <a:alpha val="43137"/>
                    </a:srgbClr>
                  </a:outerShdw>
                </a:effectLst>
                <a:hlinkClick r:id="rId4"/>
              </a:rPr>
              <a:t> de </a:t>
            </a:r>
            <a:r>
              <a:rPr lang="en-US" sz="2000" i="1" u="sng" dirty="0" err="1" smtClean="0">
                <a:effectLst>
                  <a:outerShdw blurRad="38100" dist="38100" dir="2700000" algn="tl">
                    <a:srgbClr val="000000">
                      <a:alpha val="43137"/>
                    </a:srgbClr>
                  </a:outerShdw>
                </a:effectLst>
                <a:hlinkClick r:id="rId4"/>
              </a:rPr>
              <a:t>ellos</a:t>
            </a:r>
            <a:r>
              <a:rPr lang="en-US" sz="2000" i="1" u="sng" dirty="0" smtClean="0">
                <a:effectLst>
                  <a:outerShdw blurRad="38100" dist="38100" dir="2700000" algn="tl">
                    <a:srgbClr val="000000">
                      <a:alpha val="43137"/>
                    </a:srgbClr>
                  </a:outerShdw>
                </a:effectLst>
                <a:hlinkClick r:id="rId4"/>
              </a:rPr>
              <a:t>, de </a:t>
            </a:r>
            <a:r>
              <a:rPr lang="en-US" sz="2000" i="1" u="sng" dirty="0" err="1" smtClean="0">
                <a:effectLst>
                  <a:outerShdw blurRad="38100" dist="38100" dir="2700000" algn="tl">
                    <a:srgbClr val="000000">
                      <a:alpha val="43137"/>
                    </a:srgbClr>
                  </a:outerShdw>
                </a:effectLst>
                <a:hlinkClick r:id="rId4"/>
              </a:rPr>
              <a:t>manera</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que</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será</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consumido</a:t>
            </a:r>
            <a:r>
              <a:rPr lang="en-US" sz="2000" i="1" u="sng" dirty="0" smtClean="0">
                <a:effectLst>
                  <a:outerShdw blurRad="38100" dist="38100" dir="2700000" algn="tl">
                    <a:srgbClr val="000000">
                      <a:alpha val="43137"/>
                    </a:srgbClr>
                  </a:outerShdw>
                </a:effectLst>
                <a:hlinkClick r:id="rId4"/>
              </a:rPr>
              <a:t>, y le </a:t>
            </a:r>
            <a:r>
              <a:rPr lang="en-US" sz="2000" i="1" u="sng" dirty="0" err="1" smtClean="0">
                <a:effectLst>
                  <a:outerShdw blurRad="38100" dist="38100" dir="2700000" algn="tl">
                    <a:srgbClr val="000000">
                      <a:alpha val="43137"/>
                    </a:srgbClr>
                  </a:outerShdw>
                </a:effectLst>
                <a:hlinkClick r:id="rId4"/>
              </a:rPr>
              <a:t>alcanzarán</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muchos</a:t>
            </a:r>
            <a:r>
              <a:rPr lang="en-US" sz="2000" i="1" u="sng" dirty="0" smtClean="0">
                <a:effectLst>
                  <a:outerShdw blurRad="38100" dist="38100" dir="2700000" algn="tl">
                    <a:srgbClr val="000000">
                      <a:alpha val="43137"/>
                    </a:srgbClr>
                  </a:outerShdw>
                </a:effectLst>
                <a:hlinkClick r:id="rId4"/>
              </a:rPr>
              <a:t> males y </a:t>
            </a:r>
            <a:r>
              <a:rPr lang="en-US" sz="2000" i="1" u="sng" dirty="0" err="1" smtClean="0">
                <a:effectLst>
                  <a:outerShdw blurRad="38100" dist="38100" dir="2700000" algn="tl">
                    <a:srgbClr val="000000">
                      <a:alpha val="43137"/>
                    </a:srgbClr>
                  </a:outerShdw>
                </a:effectLst>
                <a:hlinkClick r:id="rId4"/>
              </a:rPr>
              <a:t>angustias</a:t>
            </a:r>
            <a:r>
              <a:rPr lang="en-US" sz="2000" i="1" u="sng" dirty="0" smtClean="0">
                <a:effectLst>
                  <a:outerShdw blurRad="38100" dist="38100" dir="2700000" algn="tl">
                    <a:srgbClr val="000000">
                      <a:alpha val="43137"/>
                    </a:srgbClr>
                  </a:outerShdw>
                </a:effectLst>
                <a:hlinkClick r:id="rId4"/>
              </a:rPr>
              <a:t>; de </a:t>
            </a:r>
            <a:r>
              <a:rPr lang="en-US" sz="2000" i="1" u="sng" dirty="0" err="1" smtClean="0">
                <a:effectLst>
                  <a:outerShdw blurRad="38100" dist="38100" dir="2700000" algn="tl">
                    <a:srgbClr val="000000">
                      <a:alpha val="43137"/>
                    </a:srgbClr>
                  </a:outerShdw>
                </a:effectLst>
                <a:hlinkClick r:id="rId4"/>
              </a:rPr>
              <a:t>modo</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que</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Dirá</a:t>
            </a:r>
            <a:r>
              <a:rPr lang="en-US" sz="2000" i="1" u="sng" dirty="0" smtClean="0">
                <a:effectLst>
                  <a:outerShdw blurRad="38100" dist="38100" dir="2700000" algn="tl">
                    <a:srgbClr val="000000">
                      <a:alpha val="43137"/>
                    </a:srgbClr>
                  </a:outerShdw>
                </a:effectLst>
                <a:hlinkClick r:id="rId4"/>
              </a:rPr>
              <a:t> en </a:t>
            </a:r>
            <a:r>
              <a:rPr lang="en-US" sz="2000" i="1" u="sng" dirty="0" err="1" smtClean="0">
                <a:effectLst>
                  <a:outerShdw blurRad="38100" dist="38100" dir="2700000" algn="tl">
                    <a:srgbClr val="000000">
                      <a:alpha val="43137"/>
                    </a:srgbClr>
                  </a:outerShdw>
                </a:effectLst>
                <a:hlinkClick r:id="rId4"/>
              </a:rPr>
              <a:t>aquel</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día</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Ciertamente</a:t>
            </a:r>
            <a:r>
              <a:rPr lang="en-US" sz="2000" i="1" u="sng" dirty="0" smtClean="0">
                <a:effectLst>
                  <a:outerShdw blurRad="38100" dist="38100" dir="2700000" algn="tl">
                    <a:srgbClr val="000000">
                      <a:alpha val="43137"/>
                    </a:srgbClr>
                  </a:outerShdw>
                </a:effectLst>
                <a:hlinkClick r:id="rId4"/>
              </a:rPr>
              <a:t> </a:t>
            </a:r>
            <a:r>
              <a:rPr lang="en-US" sz="2000" i="1" u="sng" dirty="0" err="1" smtClean="0">
                <a:effectLst>
                  <a:outerShdw blurRad="38100" dist="38100" dir="2700000" algn="tl">
                    <a:srgbClr val="000000">
                      <a:alpha val="43137"/>
                    </a:srgbClr>
                  </a:outerShdw>
                </a:effectLst>
                <a:hlinkClick r:id="rId4"/>
              </a:rPr>
              <a:t>por</a:t>
            </a:r>
            <a:r>
              <a:rPr lang="en-US" sz="2000" i="1" u="sng" dirty="0" smtClean="0">
                <a:effectLst>
                  <a:outerShdw blurRad="38100" dist="38100" dir="2700000" algn="tl">
                    <a:srgbClr val="000000">
                      <a:alpha val="43137"/>
                    </a:srgbClr>
                  </a:outerShdw>
                </a:effectLst>
                <a:hlinkClick r:id="rId4"/>
              </a:rPr>
              <a:t> no </a:t>
            </a:r>
            <a:r>
              <a:rPr lang="en-US" sz="2000" i="1" u="sng" dirty="0" err="1" smtClean="0">
                <a:effectLst>
                  <a:outerShdw blurRad="38100" dist="38100" dir="2700000" algn="tl">
                    <a:srgbClr val="000000">
                      <a:alpha val="43137"/>
                    </a:srgbClr>
                  </a:outerShdw>
                </a:effectLst>
                <a:hlinkClick r:id="rId4"/>
              </a:rPr>
              <a:t>estar</a:t>
            </a:r>
            <a:r>
              <a:rPr lang="en-US" sz="2000" i="1" u="sng" dirty="0" smtClean="0">
                <a:effectLst>
                  <a:outerShdw blurRad="38100" dist="38100" dir="2700000" algn="tl">
                    <a:srgbClr val="000000">
                      <a:alpha val="43137"/>
                    </a:srgbClr>
                  </a:outerShdw>
                </a:effectLst>
                <a:hlinkClick r:id="rId4"/>
              </a:rPr>
              <a:t> mi Dios en </a:t>
            </a:r>
            <a:r>
              <a:rPr lang="en-US" sz="2000" i="1" u="sng" dirty="0" err="1" smtClean="0">
                <a:effectLst>
                  <a:outerShdw blurRad="38100" dist="38100" dir="2700000" algn="tl">
                    <a:srgbClr val="000000">
                      <a:alpha val="43137"/>
                    </a:srgbClr>
                  </a:outerShdw>
                </a:effectLst>
                <a:hlinkClick r:id="rId4"/>
              </a:rPr>
              <a:t>medio</a:t>
            </a:r>
            <a:r>
              <a:rPr lang="en-US" sz="2000" i="1" u="sng" dirty="0" smtClean="0">
                <a:effectLst>
                  <a:outerShdw blurRad="38100" dist="38100" dir="2700000" algn="tl">
                    <a:srgbClr val="000000">
                      <a:alpha val="43137"/>
                    </a:srgbClr>
                  </a:outerShdw>
                </a:effectLst>
                <a:hlinkClick r:id="rId4"/>
              </a:rPr>
              <a:t> de </a:t>
            </a:r>
            <a:r>
              <a:rPr lang="en-US" sz="2000" i="1" u="sng" dirty="0" err="1" smtClean="0">
                <a:effectLst>
                  <a:outerShdw blurRad="38100" dist="38100" dir="2700000" algn="tl">
                    <a:srgbClr val="000000">
                      <a:alpha val="43137"/>
                    </a:srgbClr>
                  </a:outerShdw>
                </a:effectLst>
                <a:hlinkClick r:id="rId4"/>
              </a:rPr>
              <a:t>mí</a:t>
            </a:r>
            <a:r>
              <a:rPr lang="en-US" sz="2000" i="1" u="sng" dirty="0" smtClean="0">
                <a:effectLst>
                  <a:outerShdw blurRad="38100" dist="38100" dir="2700000" algn="tl">
                    <a:srgbClr val="000000">
                      <a:alpha val="43137"/>
                    </a:srgbClr>
                  </a:outerShdw>
                </a:effectLst>
                <a:hlinkClick r:id="rId4"/>
              </a:rPr>
              <a:t>, </a:t>
            </a:r>
          </a:p>
          <a:p>
            <a:r>
              <a:rPr lang="en-US" sz="2000" i="1" u="sng" dirty="0" smtClean="0">
                <a:hlinkClick r:id="rId4"/>
              </a:rPr>
              <a:t/>
            </a:r>
            <a:br>
              <a:rPr lang="en-US" sz="2000" i="1" u="sng" dirty="0" smtClean="0">
                <a:hlinkClick r:id="rId4"/>
              </a:rPr>
            </a:br>
            <a:r>
              <a:rPr lang="en-US" sz="2000" i="1" u="sng" dirty="0" err="1" smtClean="0">
                <a:hlinkClick r:id="rId4"/>
              </a:rPr>
              <a:t>Vejarah</a:t>
            </a:r>
            <a:r>
              <a:rPr lang="en-US" sz="2000" i="1" u="sng" dirty="0" smtClean="0">
                <a:hlinkClick r:id="rId4"/>
              </a:rPr>
              <a:t> </a:t>
            </a:r>
            <a:r>
              <a:rPr lang="en-US" sz="2000" i="1" u="sng" dirty="0" err="1" smtClean="0">
                <a:hlinkClick r:id="rId4"/>
              </a:rPr>
              <a:t>api</a:t>
            </a:r>
            <a:r>
              <a:rPr lang="en-US" sz="2000" i="1" u="sng" dirty="0" smtClean="0">
                <a:hlinkClick r:id="rId4"/>
              </a:rPr>
              <a:t> </a:t>
            </a:r>
            <a:r>
              <a:rPr lang="en-US" sz="2000" i="1" u="sng" dirty="0" err="1" smtClean="0">
                <a:hlinkClick r:id="rId4"/>
              </a:rPr>
              <a:t>vo</a:t>
            </a:r>
            <a:r>
              <a:rPr lang="en-US" sz="2000" i="1" u="sng" dirty="0" smtClean="0">
                <a:hlinkClick r:id="rId4"/>
              </a:rPr>
              <a:t> </a:t>
            </a:r>
            <a:r>
              <a:rPr lang="en-US" sz="2000" i="1" u="sng" dirty="0" err="1" smtClean="0">
                <a:hlinkClick r:id="rId4"/>
              </a:rPr>
              <a:t>vayom-hahu</a:t>
            </a:r>
            <a:r>
              <a:rPr lang="en-US" sz="2000" i="1" u="sng" dirty="0" smtClean="0">
                <a:hlinkClick r:id="rId4"/>
              </a:rPr>
              <a:t> </a:t>
            </a:r>
            <a:r>
              <a:rPr lang="en-US" sz="2000" i="1" u="sng" dirty="0" err="1" smtClean="0">
                <a:hlinkClick r:id="rId4"/>
              </a:rPr>
              <a:t>va'azavtim</a:t>
            </a:r>
            <a:r>
              <a:rPr lang="en-US" sz="2000" i="1" u="sng" dirty="0" smtClean="0">
                <a:hlinkClick r:id="rId4"/>
              </a:rPr>
              <a:t> </a:t>
            </a:r>
            <a:r>
              <a:rPr lang="en-US" sz="2000" i="1" u="sng" dirty="0" err="1" smtClean="0">
                <a:hlinkClick r:id="rId4"/>
              </a:rPr>
              <a:t>vehistarti</a:t>
            </a:r>
            <a:r>
              <a:rPr lang="en-US" sz="2000" i="1" u="sng" dirty="0" smtClean="0">
                <a:hlinkClick r:id="rId4"/>
              </a:rPr>
              <a:t> </a:t>
            </a:r>
            <a:r>
              <a:rPr lang="en-US" sz="2000" i="1" u="sng" dirty="0" err="1" smtClean="0">
                <a:hlinkClick r:id="rId4"/>
              </a:rPr>
              <a:t>fanay</a:t>
            </a:r>
            <a:r>
              <a:rPr lang="en-US" sz="2000" i="1" u="sng" dirty="0" smtClean="0">
                <a:hlinkClick r:id="rId4"/>
              </a:rPr>
              <a:t> </a:t>
            </a:r>
            <a:r>
              <a:rPr lang="en-US" sz="2000" i="1" u="sng" dirty="0" err="1" smtClean="0">
                <a:hlinkClick r:id="rId4"/>
              </a:rPr>
              <a:t>mehem</a:t>
            </a:r>
            <a:r>
              <a:rPr lang="en-US" sz="2000" i="1" u="sng" dirty="0" smtClean="0">
                <a:hlinkClick r:id="rId4"/>
              </a:rPr>
              <a:t> </a:t>
            </a:r>
            <a:r>
              <a:rPr lang="en-US" sz="2000" i="1" u="sng" dirty="0" err="1" smtClean="0">
                <a:hlinkClick r:id="rId4"/>
              </a:rPr>
              <a:t>vehayah</a:t>
            </a:r>
            <a:r>
              <a:rPr lang="en-US" sz="2000" i="1" u="sng" dirty="0" smtClean="0">
                <a:hlinkClick r:id="rId4"/>
              </a:rPr>
              <a:t> </a:t>
            </a:r>
            <a:r>
              <a:rPr lang="en-US" sz="2000" i="1" u="sng" dirty="0" err="1" smtClean="0">
                <a:hlinkClick r:id="rId4"/>
              </a:rPr>
              <a:t>le'ekol</a:t>
            </a:r>
            <a:r>
              <a:rPr lang="en-US" sz="2000" i="1" u="sng" dirty="0" smtClean="0">
                <a:hlinkClick r:id="rId4"/>
              </a:rPr>
              <a:t> </a:t>
            </a:r>
            <a:r>
              <a:rPr lang="en-US" sz="2000" i="1" u="sng" dirty="0" err="1" smtClean="0">
                <a:hlinkClick r:id="rId4"/>
              </a:rPr>
              <a:t>umetsa'uhu</a:t>
            </a:r>
            <a:r>
              <a:rPr lang="en-US" sz="2000" i="1" u="sng" dirty="0" smtClean="0">
                <a:hlinkClick r:id="rId4"/>
              </a:rPr>
              <a:t> </a:t>
            </a:r>
            <a:r>
              <a:rPr lang="en-US" sz="2000" i="1" u="sng" dirty="0" err="1" smtClean="0">
                <a:hlinkClick r:id="rId4"/>
              </a:rPr>
              <a:t>ra'ot</a:t>
            </a:r>
            <a:r>
              <a:rPr lang="en-US" sz="2000" i="1" u="sng" dirty="0" smtClean="0">
                <a:hlinkClick r:id="rId4"/>
              </a:rPr>
              <a:t> </a:t>
            </a:r>
            <a:r>
              <a:rPr lang="en-US" sz="2000" i="1" u="sng" dirty="0" err="1" smtClean="0">
                <a:hlinkClick r:id="rId4"/>
              </a:rPr>
              <a:t>rabot</a:t>
            </a:r>
            <a:r>
              <a:rPr lang="en-US" sz="2000" i="1" u="sng" dirty="0" smtClean="0">
                <a:hlinkClick r:id="rId4"/>
              </a:rPr>
              <a:t> </a:t>
            </a:r>
            <a:r>
              <a:rPr lang="en-US" sz="2000" i="1" u="sng" dirty="0" err="1" smtClean="0">
                <a:hlinkClick r:id="rId4"/>
              </a:rPr>
              <a:t>vetsarot</a:t>
            </a:r>
            <a:r>
              <a:rPr lang="en-US" sz="2000" i="1" u="sng" dirty="0" smtClean="0">
                <a:hlinkClick r:id="rId4"/>
              </a:rPr>
              <a:t> </a:t>
            </a:r>
            <a:r>
              <a:rPr lang="en-US" sz="2000" i="1" u="sng" dirty="0" err="1" smtClean="0">
                <a:hlinkClick r:id="rId4"/>
              </a:rPr>
              <a:t>ve'amar</a:t>
            </a:r>
            <a:r>
              <a:rPr lang="en-US" sz="2000" i="1" u="sng" dirty="0" smtClean="0">
                <a:hlinkClick r:id="rId4"/>
              </a:rPr>
              <a:t> </a:t>
            </a:r>
            <a:r>
              <a:rPr lang="en-US" sz="2000" i="1" u="sng" dirty="0" err="1" smtClean="0">
                <a:hlinkClick r:id="rId4"/>
              </a:rPr>
              <a:t>bayom</a:t>
            </a:r>
            <a:r>
              <a:rPr lang="en-US" sz="2000" i="1" u="sng" dirty="0" smtClean="0">
                <a:hlinkClick r:id="rId4"/>
              </a:rPr>
              <a:t> </a:t>
            </a:r>
            <a:r>
              <a:rPr lang="en-US" sz="2000" i="1" u="sng" dirty="0" err="1" smtClean="0">
                <a:hlinkClick r:id="rId4"/>
              </a:rPr>
              <a:t>hahu</a:t>
            </a:r>
            <a:r>
              <a:rPr lang="en-US" sz="2000" i="1" u="sng" dirty="0" smtClean="0">
                <a:hlinkClick r:id="rId4"/>
              </a:rPr>
              <a:t> halo al </a:t>
            </a:r>
            <a:r>
              <a:rPr lang="en-US" sz="2000" i="1" u="sng" dirty="0" err="1" smtClean="0">
                <a:hlinkClick r:id="rId4"/>
              </a:rPr>
              <a:t>ki-eyn</a:t>
            </a:r>
            <a:r>
              <a:rPr lang="en-US" sz="2000" i="1" u="sng" dirty="0" smtClean="0">
                <a:hlinkClick r:id="rId4"/>
              </a:rPr>
              <a:t> </a:t>
            </a:r>
            <a:r>
              <a:rPr lang="en-US" sz="2000" i="1" u="sng" dirty="0" err="1" smtClean="0">
                <a:hlinkClick r:id="rId4"/>
              </a:rPr>
              <a:t>Elohay</a:t>
            </a:r>
            <a:r>
              <a:rPr lang="en-US" sz="2000" i="1" u="sng" dirty="0" smtClean="0">
                <a:hlinkClick r:id="rId4"/>
              </a:rPr>
              <a:t> </a:t>
            </a:r>
            <a:r>
              <a:rPr lang="en-US" sz="2000" i="1" u="sng" dirty="0" err="1" smtClean="0">
                <a:hlinkClick r:id="rId4"/>
              </a:rPr>
              <a:t>bekirbi</a:t>
            </a:r>
            <a:r>
              <a:rPr lang="en-US" sz="2000" i="1" u="sng" dirty="0" smtClean="0">
                <a:hlinkClick r:id="rId4"/>
              </a:rPr>
              <a:t> </a:t>
            </a:r>
            <a:r>
              <a:rPr lang="en-US" sz="2000" i="1" u="sng" dirty="0" err="1" smtClean="0">
                <a:hlinkClick r:id="rId4"/>
              </a:rPr>
              <a:t>metsa'uni</a:t>
            </a:r>
            <a:r>
              <a:rPr lang="en-US" sz="2000" i="1" u="sng" dirty="0" smtClean="0">
                <a:hlinkClick r:id="rId4"/>
              </a:rPr>
              <a:t> </a:t>
            </a:r>
            <a:r>
              <a:rPr lang="en-US" sz="2000" i="1" u="sng" dirty="0" err="1" smtClean="0">
                <a:hlinkClick r:id="rId4"/>
              </a:rPr>
              <a:t>hara'ot</a:t>
            </a:r>
            <a:r>
              <a:rPr lang="en-US" sz="2000" i="1" u="sng" dirty="0" smtClean="0">
                <a:hlinkClick r:id="rId4"/>
              </a:rPr>
              <a:t> </a:t>
            </a:r>
            <a:r>
              <a:rPr lang="en-US" sz="2000" i="1" u="sng" dirty="0" err="1" smtClean="0">
                <a:hlinkClick r:id="rId4"/>
              </a:rPr>
              <a:t>ha'eleh</a:t>
            </a:r>
            <a:r>
              <a:rPr lang="en-US" sz="2000" i="1" u="sng" dirty="0" smtClean="0">
                <a:hlinkClick r:id="rId4"/>
              </a:rPr>
              <a:t>.</a:t>
            </a:r>
          </a:p>
          <a:p>
            <a:pPr lvl="1"/>
            <a:r>
              <a:rPr lang="es-ES" sz="2400" b="1" i="1" dirty="0" smtClean="0">
                <a:solidFill>
                  <a:srgbClr val="080808"/>
                </a:solidFill>
              </a:rPr>
              <a:t>ocultar </a:t>
            </a:r>
            <a:r>
              <a:rPr lang="es-ES" sz="2400" b="1" i="1" dirty="0" smtClean="0">
                <a:solidFill>
                  <a:srgbClr val="080808"/>
                </a:solidFill>
              </a:rPr>
              <a:t>mi rostro ...</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Quitando la providencia y protección divina (</a:t>
            </a:r>
            <a:r>
              <a:rPr lang="es-ES" sz="2400" i="1" dirty="0" err="1" smtClean="0">
                <a:solidFill>
                  <a:srgbClr val="080808"/>
                </a:solidFill>
              </a:rPr>
              <a:t>Moréh</a:t>
            </a:r>
            <a:r>
              <a:rPr lang="es-ES" sz="2400" i="1" dirty="0" smtClean="0">
                <a:solidFill>
                  <a:srgbClr val="080808"/>
                </a:solidFill>
              </a:rPr>
              <a:t> </a:t>
            </a:r>
            <a:r>
              <a:rPr lang="es-ES" sz="2400" i="1" dirty="0" err="1" smtClean="0">
                <a:solidFill>
                  <a:srgbClr val="080808"/>
                </a:solidFill>
              </a:rPr>
              <a:t>Nevukhim</a:t>
            </a:r>
            <a:r>
              <a:rPr lang="es-ES" sz="2400" i="1" dirty="0" smtClean="0">
                <a:solidFill>
                  <a:srgbClr val="080808"/>
                </a:solidFill>
              </a:rPr>
              <a:t> 01:23, 3:51; </a:t>
            </a:r>
            <a:r>
              <a:rPr lang="es-ES" sz="2400" i="1" dirty="0" err="1" smtClean="0">
                <a:solidFill>
                  <a:srgbClr val="080808"/>
                </a:solidFill>
              </a:rPr>
              <a:t>Ralbag</a:t>
            </a:r>
            <a:r>
              <a:rPr lang="es-ES" sz="2400" i="1" dirty="0" smtClean="0">
                <a:solidFill>
                  <a:srgbClr val="080808"/>
                </a:solidFill>
              </a:rPr>
              <a:t>). O, como un signo de amor, como si Dios no puede soportar la idea de ver a Israel siendo castigado (</a:t>
            </a:r>
            <a:r>
              <a:rPr lang="es-ES" sz="2400" i="1" dirty="0" err="1" smtClean="0">
                <a:solidFill>
                  <a:srgbClr val="080808"/>
                </a:solidFill>
              </a:rPr>
              <a:t>Baaley</a:t>
            </a:r>
            <a:r>
              <a:rPr lang="es-ES" sz="2400" i="1" dirty="0" smtClean="0">
                <a:solidFill>
                  <a:srgbClr val="080808"/>
                </a:solidFill>
              </a:rPr>
              <a:t> </a:t>
            </a:r>
            <a:r>
              <a:rPr lang="es-ES" sz="2400" i="1" dirty="0" err="1" smtClean="0">
                <a:solidFill>
                  <a:srgbClr val="080808"/>
                </a:solidFill>
              </a:rPr>
              <a:t>Tosafoth</a:t>
            </a:r>
            <a:r>
              <a:rPr lang="es-ES" sz="2400" i="1" dirty="0" smtClean="0">
                <a:solidFill>
                  <a:srgbClr val="080808"/>
                </a:solidFill>
              </a:rPr>
              <a:t>; </a:t>
            </a:r>
            <a:r>
              <a:rPr lang="es-ES" sz="2400" i="1" dirty="0" err="1" smtClean="0">
                <a:solidFill>
                  <a:srgbClr val="080808"/>
                </a:solidFill>
              </a:rPr>
              <a:t>Jizzkuni</a:t>
            </a:r>
            <a:r>
              <a:rPr lang="es-ES" sz="2400" i="1" dirty="0" smtClean="0">
                <a:solidFill>
                  <a:srgbClr val="080808"/>
                </a:solidFill>
              </a:rPr>
              <a:t>; </a:t>
            </a:r>
            <a:r>
              <a:rPr lang="es-ES" sz="2400" i="1" dirty="0" err="1" smtClean="0">
                <a:solidFill>
                  <a:srgbClr val="080808"/>
                </a:solidFill>
              </a:rPr>
              <a:t>Paaneaj</a:t>
            </a:r>
            <a:r>
              <a:rPr lang="es-ES" sz="2400" i="1" dirty="0" smtClean="0">
                <a:solidFill>
                  <a:srgbClr val="080808"/>
                </a:solidFill>
              </a:rPr>
              <a:t> </a:t>
            </a:r>
            <a:r>
              <a:rPr lang="es-ES" sz="2400" i="1" dirty="0" err="1" smtClean="0">
                <a:solidFill>
                  <a:srgbClr val="080808"/>
                </a:solidFill>
              </a:rPr>
              <a:t>Razah</a:t>
            </a:r>
            <a:r>
              <a:rPr lang="es-ES" sz="2400" i="1" dirty="0" smtClean="0">
                <a:solidFill>
                  <a:srgbClr val="080808"/>
                </a:solidFill>
              </a:rPr>
              <a:t>). </a:t>
            </a:r>
            <a:r>
              <a:rPr lang="es-ES" i="1" dirty="0" smtClean="0">
                <a:solidFill>
                  <a:srgbClr val="080808"/>
                </a:solidFill>
              </a:rPr>
              <a:t> </a:t>
            </a:r>
          </a:p>
          <a:p>
            <a:pPr lvl="1"/>
            <a:r>
              <a:rPr lang="es-ES" sz="2200" i="1" dirty="0" smtClean="0">
                <a:solidFill>
                  <a:srgbClr val="080808"/>
                </a:solidFill>
              </a:rPr>
              <a:t/>
            </a:r>
            <a:br>
              <a:rPr lang="es-ES" sz="2200" i="1" dirty="0" smtClean="0">
                <a:solidFill>
                  <a:srgbClr val="080808"/>
                </a:solidFill>
              </a:rPr>
            </a:br>
            <a:endParaRPr lang="es-ES" sz="22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4 </a:t>
            </a:r>
            <a:r>
              <a:rPr lang="es-CO" dirty="0" smtClean="0">
                <a:solidFill>
                  <a:srgbClr val="000000"/>
                </a:solidFill>
                <a:latin typeface="Calibri" charset="0"/>
              </a:rPr>
              <a:t>de </a:t>
            </a:r>
            <a:r>
              <a:rPr lang="es-CO" dirty="0" smtClean="0">
                <a:solidFill>
                  <a:srgbClr val="000000"/>
                </a:solidFill>
                <a:latin typeface="Calibri" charset="0"/>
              </a:rPr>
              <a:t>Tishrei 5777- Octubre 6,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15905</TotalTime>
  <Words>1825</Words>
  <Application>Microsoft Office PowerPoint</Application>
  <PresentationFormat>On-screen Show (4:3)</PresentationFormat>
  <Paragraphs>239</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161</cp:revision>
  <cp:lastPrinted>1601-01-01T00:00:00Z</cp:lastPrinted>
  <dcterms:created xsi:type="dcterms:W3CDTF">1601-01-01T00:00:00Z</dcterms:created>
  <dcterms:modified xsi:type="dcterms:W3CDTF">2016-10-07T17:16:40Z</dcterms:modified>
</cp:coreProperties>
</file>