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5"/>
  </p:notesMasterIdLst>
  <p:sldIdLst>
    <p:sldId id="256" r:id="rId2"/>
    <p:sldId id="543" r:id="rId3"/>
    <p:sldId id="507" r:id="rId4"/>
    <p:sldId id="897" r:id="rId5"/>
    <p:sldId id="996" r:id="rId6"/>
    <p:sldId id="1014" r:id="rId7"/>
    <p:sldId id="1015" r:id="rId8"/>
    <p:sldId id="1026" r:id="rId9"/>
    <p:sldId id="1001" r:id="rId10"/>
    <p:sldId id="1249" r:id="rId11"/>
    <p:sldId id="1250" r:id="rId12"/>
    <p:sldId id="1251" r:id="rId13"/>
    <p:sldId id="1252" r:id="rId14"/>
    <p:sldId id="1254" r:id="rId15"/>
    <p:sldId id="1255" r:id="rId16"/>
    <p:sldId id="1256" r:id="rId17"/>
    <p:sldId id="1257" r:id="rId18"/>
    <p:sldId id="1258" r:id="rId19"/>
    <p:sldId id="1259" r:id="rId20"/>
    <p:sldId id="1260" r:id="rId21"/>
    <p:sldId id="1261" r:id="rId22"/>
    <p:sldId id="1262" r:id="rId23"/>
    <p:sldId id="1263" r:id="rId24"/>
    <p:sldId id="1264" r:id="rId25"/>
    <p:sldId id="1265" r:id="rId26"/>
    <p:sldId id="1266" r:id="rId27"/>
    <p:sldId id="1268" r:id="rId28"/>
    <p:sldId id="1267" r:id="rId29"/>
    <p:sldId id="1269" r:id="rId30"/>
    <p:sldId id="1270" r:id="rId31"/>
    <p:sldId id="1271" r:id="rId32"/>
    <p:sldId id="1272" r:id="rId33"/>
    <p:sldId id="306"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4660"/>
  </p:normalViewPr>
  <p:slideViewPr>
    <p:cSldViewPr snapToGrid="0">
      <p:cViewPr>
        <p:scale>
          <a:sx n="75" d="100"/>
          <a:sy n="75" d="100"/>
        </p:scale>
        <p:origin x="-450" y="-2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8" Type="http://schemas.openxmlformats.org/officeDocument/2006/relationships/hyperlink" Target="https://www.sefaria.org/The_Beginning_of_Wisdom,_Introduction.2?lang=bi&amp;with=all&amp;lang2=en" TargetMode="External"/><Relationship Id="rId3" Type="http://schemas.openxmlformats.org/officeDocument/2006/relationships/image" Target="../media/image1.png"/><Relationship Id="rId7" Type="http://schemas.openxmlformats.org/officeDocument/2006/relationships/hyperlink" Target="https://www.rabbidavidcooper.com/cooper-print-index/2010/11/8/2358-five-dimensions-of-the-soul.html"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10" Type="http://schemas.openxmlformats.org/officeDocument/2006/relationships/hyperlink" Target="http://www.shalomhaverim.org/" TargetMode="External"/><Relationship Id="rId4" Type="http://schemas.openxmlformats.org/officeDocument/2006/relationships/image" Target="../media/image24.png"/><Relationship Id="rId9" Type="http://schemas.openxmlformats.org/officeDocument/2006/relationships/hyperlink" Target="http://bit.ly/1dzs4z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Estudios de Judaísmo</a:t>
            </a:r>
            <a:endParaRPr lang="es-CO" sz="2800" b="1" dirty="0" smtClean="0">
              <a:latin typeface="Bookman Old Style" pitchFamily="18" charset="0"/>
            </a:endParaRPr>
          </a:p>
          <a:p>
            <a:pPr marL="342900" lvl="0" indent="-342900" algn="ctr"/>
            <a:r>
              <a:rPr lang="es-CO" sz="2800" b="1" dirty="0" smtClean="0">
                <a:latin typeface="Bookman Old Style" pitchFamily="18" charset="0"/>
              </a:rPr>
              <a:t>ASERET HADIBROT </a:t>
            </a:r>
          </a:p>
          <a:p>
            <a:pPr marL="342900" lvl="0" indent="-342900" algn="ctr"/>
            <a:r>
              <a:rPr lang="es-CO" sz="2800" b="1" dirty="0" smtClean="0">
                <a:latin typeface="Bookman Old Style" pitchFamily="18" charset="0"/>
              </a:rPr>
              <a:t> 10 MANDAMIENTOS</a:t>
            </a:r>
          </a:p>
          <a:p>
            <a:pPr marL="342900" lvl="0" indent="-342900" algn="ctr"/>
            <a:r>
              <a:rPr lang="es-CO" sz="1600" b="1" smtClean="0">
                <a:latin typeface="Bookman Old Style" pitchFamily="18" charset="0"/>
              </a:rPr>
              <a:t>PARTE </a:t>
            </a:r>
            <a:r>
              <a:rPr lang="es-CO" sz="1600" b="1" smtClean="0">
                <a:latin typeface="Bookman Old Style" pitchFamily="18" charset="0"/>
              </a:rPr>
              <a:t>10 </a:t>
            </a:r>
            <a:r>
              <a:rPr lang="es-CO" sz="1600" b="1" dirty="0" smtClean="0">
                <a:latin typeface="Bookman Old Style" pitchFamily="18" charset="0"/>
              </a:rPr>
              <a:t>–ENFOQUE CABALISTICO</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723900" y="538163"/>
            <a:ext cx="7696200" cy="5781675"/>
          </a:xfrm>
          <a:prstGeom prst="rect">
            <a:avLst/>
          </a:prstGeom>
          <a:noFill/>
          <a:ln w="9525">
            <a:noFill/>
            <a:miter lim="800000"/>
            <a:headEnd/>
            <a:tailEnd/>
          </a:ln>
        </p:spPr>
      </p:pic>
      <p:pic>
        <p:nvPicPr>
          <p:cNvPr id="12290" name="Picture 2"/>
          <p:cNvPicPr>
            <a:picLocks noChangeAspect="1" noChangeArrowheads="1"/>
          </p:cNvPicPr>
          <p:nvPr/>
        </p:nvPicPr>
        <p:blipFill>
          <a:blip r:embed="rId5"/>
          <a:srcRect/>
          <a:stretch>
            <a:fillRect/>
          </a:stretch>
        </p:blipFill>
        <p:spPr bwMode="auto">
          <a:xfrm>
            <a:off x="-107156" y="0"/>
            <a:ext cx="9251156" cy="68580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a:buNone/>
            </a:pPr>
            <a:r>
              <a:rPr lang="en-US" sz="2800" b="1" dirty="0" smtClean="0">
                <a:latin typeface="Bookman Old Style" pitchFamily="18" charset="0"/>
              </a:rPr>
              <a:t>ASERET HADIBROT – 10 MANDAMIENTOS</a:t>
            </a:r>
            <a:endParaRPr lang="en-US" sz="2800" dirty="0" smtClean="0">
              <a:latin typeface="Bookman Old Style" pitchFamily="18" charset="0"/>
            </a:endParaRPr>
          </a:p>
          <a:p>
            <a:r>
              <a:rPr lang="es-MX" sz="1400" b="1" dirty="0" smtClean="0">
                <a:latin typeface="Bookman Old Style" pitchFamily="18" charset="0"/>
              </a:rPr>
              <a:t>Fuentes</a:t>
            </a:r>
            <a:r>
              <a:rPr lang="es-MX" sz="1400" dirty="0" smtClean="0">
                <a:latin typeface="Bookman Old Style" pitchFamily="18" charset="0"/>
              </a:rPr>
              <a:t>: </a:t>
            </a:r>
            <a:endParaRPr lang="en-US" sz="1400" dirty="0" smtClean="0">
              <a:latin typeface="Bookman Old Style" pitchFamily="18" charset="0"/>
            </a:endParaRPr>
          </a:p>
          <a:p>
            <a:r>
              <a:rPr lang="en-US" sz="1400" dirty="0" smtClean="0">
                <a:latin typeface="Bookman Old Style" pitchFamily="18" charset="0"/>
              </a:rPr>
              <a:t>Tanaj </a:t>
            </a:r>
          </a:p>
          <a:p>
            <a:r>
              <a:rPr lang="en-US" sz="1400" dirty="0" smtClean="0">
                <a:latin typeface="Bookman Old Style" pitchFamily="18" charset="0"/>
              </a:rPr>
              <a:t>Talmud</a:t>
            </a:r>
          </a:p>
          <a:p>
            <a:r>
              <a:rPr lang="en-US" sz="1400" dirty="0" smtClean="0">
                <a:latin typeface="Bookman Old Style" pitchFamily="18" charset="0"/>
              </a:rPr>
              <a:t>Midrash</a:t>
            </a:r>
          </a:p>
          <a:p>
            <a:r>
              <a:rPr lang="en-US" sz="1400" dirty="0" smtClean="0">
                <a:latin typeface="Bookman Old Style" pitchFamily="18" charset="0"/>
              </a:rPr>
              <a:t>Rabi Ari </a:t>
            </a:r>
            <a:r>
              <a:rPr lang="en-US" sz="1400" dirty="0" err="1" smtClean="0">
                <a:latin typeface="Bookman Old Style" pitchFamily="18" charset="0"/>
              </a:rPr>
              <a:t>Enkin</a:t>
            </a:r>
            <a:endParaRPr lang="en-US" sz="1400" dirty="0" smtClean="0">
              <a:latin typeface="Bookman Old Style" pitchFamily="18" charset="0"/>
            </a:endParaRPr>
          </a:p>
          <a:p>
            <a:r>
              <a:rPr lang="en-US" sz="1400" dirty="0" smtClean="0">
                <a:latin typeface="Bookman Old Style" pitchFamily="18" charset="0"/>
              </a:rPr>
              <a:t>Ohr </a:t>
            </a:r>
            <a:r>
              <a:rPr lang="en-US" sz="1400" dirty="0" err="1" smtClean="0">
                <a:latin typeface="Bookman Old Style" pitchFamily="18" charset="0"/>
              </a:rPr>
              <a:t>Sameag</a:t>
            </a:r>
            <a:endParaRPr lang="en-US" sz="1400" dirty="0" smtClean="0">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sz="3000" dirty="0" smtClean="0">
                <a:latin typeface="Bookman Old Style" pitchFamily="18" charset="0"/>
              </a:rPr>
              <a:t>En la porción de la Torá de "</a:t>
            </a:r>
            <a:r>
              <a:rPr lang="es-MX" sz="3000" dirty="0" err="1" smtClean="0">
                <a:latin typeface="Bookman Old Style" pitchFamily="18" charset="0"/>
              </a:rPr>
              <a:t>Yitro</a:t>
            </a:r>
            <a:r>
              <a:rPr lang="es-MX" sz="3000" dirty="0" smtClean="0">
                <a:latin typeface="Bookman Old Style" pitchFamily="18" charset="0"/>
              </a:rPr>
              <a:t>" (Éxodo 18: 1 - 20:23) leemos sobre la Revelación en el Monte Sinaí y la entrega de los Diez Mandamientos.</a:t>
            </a:r>
            <a:endParaRPr lang="en-U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660400" y="546100"/>
            <a:ext cx="7670800" cy="58039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dirty="0" smtClean="0">
                <a:latin typeface="Bookman Old Style" pitchFamily="18" charset="0"/>
              </a:rPr>
              <a:t>Deut. 33:2 Dijo: </a:t>
            </a:r>
            <a:br>
              <a:rPr lang="es-MX" dirty="0" smtClean="0">
                <a:latin typeface="Bookman Old Style" pitchFamily="18" charset="0"/>
              </a:rPr>
            </a:br>
            <a:r>
              <a:rPr lang="es-MX" i="1" dirty="0" smtClean="0">
                <a:latin typeface="Bookman Old Style" pitchFamily="18" charset="0"/>
              </a:rPr>
              <a:t>El Eterno vino de Sinaí,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Y de Seir les esclareció;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Resplandeció desde el monte de </a:t>
            </a:r>
            <a:r>
              <a:rPr lang="es-MX" i="1" dirty="0" err="1" smtClean="0">
                <a:latin typeface="Bookman Old Style" pitchFamily="18" charset="0"/>
              </a:rPr>
              <a:t>Parán</a:t>
            </a:r>
            <a:r>
              <a:rPr lang="es-MX" i="1" dirty="0" smtClean="0">
                <a:latin typeface="Bookman Old Style" pitchFamily="18" charset="0"/>
              </a:rPr>
              <a:t>,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Y vino de entre diez millares de santos,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Con la ley de fuego a su mano derecha.</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dirty="0" smtClean="0">
                <a:latin typeface="Bookman Old Style" pitchFamily="18" charset="0"/>
              </a:rPr>
              <a:t>Dios ofreció la Toráh a otros pueblos pero no la aceptaron.</a:t>
            </a:r>
          </a:p>
          <a:p>
            <a:r>
              <a:rPr lang="es-MX" dirty="0" smtClean="0">
                <a:latin typeface="Bookman Old Style" pitchFamily="18" charset="0"/>
              </a:rPr>
              <a:t>33:3 </a:t>
            </a:r>
            <a:r>
              <a:rPr lang="es-MX" i="1" dirty="0" smtClean="0">
                <a:latin typeface="Bookman Old Style" pitchFamily="18" charset="0"/>
              </a:rPr>
              <a:t>Aun amó a su pueblo;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Todos los consagrados a él estaban en su mano;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Por tanto, ellos siguieron en tus pasos,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Recibiendo dirección de ti, </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ES" b="1" i="1" dirty="0" smtClean="0">
                <a:latin typeface="Bookman Old Style" pitchFamily="18" charset="0"/>
              </a:rPr>
              <a:t>Sabiduría</a:t>
            </a:r>
            <a:r>
              <a:rPr lang="es-ES" dirty="0" smtClean="0">
                <a:latin typeface="Bookman Old Style" pitchFamily="18" charset="0"/>
              </a:rPr>
              <a:t> [</a:t>
            </a:r>
            <a:r>
              <a:rPr lang="es-ES" b="1" i="1" dirty="0" smtClean="0">
                <a:latin typeface="Bookman Old Style" pitchFamily="18" charset="0"/>
              </a:rPr>
              <a:t>jojmá</a:t>
            </a:r>
            <a:r>
              <a:rPr lang="es-ES" dirty="0" smtClean="0">
                <a:latin typeface="Bookman Old Style" pitchFamily="18" charset="0"/>
              </a:rPr>
              <a:t>], esto es temor de Dios, como se dice: "Sí, el temor de Dios es </a:t>
            </a:r>
            <a:r>
              <a:rPr lang="es-ES" b="1" i="1" dirty="0" smtClean="0">
                <a:latin typeface="Bookman Old Style" pitchFamily="18" charset="0"/>
              </a:rPr>
              <a:t>sabiduría</a:t>
            </a:r>
            <a:r>
              <a:rPr lang="es-ES" dirty="0" smtClean="0">
                <a:latin typeface="Bookman Old Style" pitchFamily="18" charset="0"/>
              </a:rPr>
              <a:t>, y apartarse del mal es </a:t>
            </a:r>
            <a:r>
              <a:rPr lang="es-ES" b="1" i="1" dirty="0" smtClean="0">
                <a:latin typeface="Bookman Old Style" pitchFamily="18" charset="0"/>
              </a:rPr>
              <a:t>entendimiento</a:t>
            </a:r>
            <a:r>
              <a:rPr lang="es-ES" dirty="0" smtClean="0">
                <a:latin typeface="Bookman Old Style" pitchFamily="18" charset="0"/>
              </a:rPr>
              <a:t>" (</a:t>
            </a:r>
            <a:r>
              <a:rPr lang="es-ES" sz="2000" b="1" dirty="0" smtClean="0">
                <a:latin typeface="Bookman Old Style" pitchFamily="18" charset="0"/>
              </a:rPr>
              <a:t>Iyov 28:28</a:t>
            </a:r>
            <a:r>
              <a:rPr lang="es-ES" dirty="0" smtClean="0">
                <a:latin typeface="Bookman Old Style" pitchFamily="18" charset="0"/>
              </a:rPr>
              <a:t>). </a:t>
            </a:r>
            <a:r>
              <a:rPr lang="es-ES" sz="3100" b="1" i="1" dirty="0" smtClean="0">
                <a:latin typeface="Bookman Old Style" pitchFamily="18" charset="0"/>
              </a:rPr>
              <a:t>Conocimiento</a:t>
            </a:r>
            <a:r>
              <a:rPr lang="es-ES" sz="3100" dirty="0" smtClean="0">
                <a:latin typeface="Bookman Old Style" pitchFamily="18" charset="0"/>
              </a:rPr>
              <a:t> [</a:t>
            </a:r>
            <a:r>
              <a:rPr lang="es-ES" sz="3100" b="1" i="1" dirty="0" smtClean="0">
                <a:latin typeface="Bookman Old Style" pitchFamily="18" charset="0"/>
              </a:rPr>
              <a:t>daat</a:t>
            </a:r>
            <a:r>
              <a:rPr lang="es-ES" sz="3100" dirty="0" smtClean="0">
                <a:latin typeface="Bookman Old Style" pitchFamily="18" charset="0"/>
              </a:rPr>
              <a:t>] - este es el que reconoce a su Creador, como dice "Y no había conocimiento de Dios en la tierra" (</a:t>
            </a:r>
            <a:r>
              <a:rPr lang="es-ES" sz="2000" b="1" dirty="0" smtClean="0">
                <a:latin typeface="Bookman Old Style" pitchFamily="18" charset="0"/>
              </a:rPr>
              <a:t>Oseas 4: 1</a:t>
            </a:r>
            <a:r>
              <a:rPr lang="es-ES" sz="3100" dirty="0" smtClean="0">
                <a:latin typeface="Bookman Old Style" pitchFamily="18" charset="0"/>
              </a:rPr>
              <a:t>), y dice "Él me comprende y me conoce" </a:t>
            </a:r>
            <a:r>
              <a:rPr lang="es-ES" sz="2000" b="1" dirty="0" smtClean="0">
                <a:latin typeface="Bookman Old Style" pitchFamily="18" charset="0"/>
              </a:rPr>
              <a:t>(Jeremías 9:23). </a:t>
            </a:r>
            <a:endParaRPr lang="es-ES" sz="31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000" dirty="0" smtClean="0">
                <a:latin typeface="Bookman Old Style" pitchFamily="18" charset="0"/>
              </a:rPr>
              <a:t>Rabenu Bahya expone:</a:t>
            </a:r>
          </a:p>
          <a:p>
            <a:r>
              <a:rPr lang="es-MX" sz="3000" dirty="0" smtClean="0">
                <a:latin typeface="Bookman Old Style" pitchFamily="18" charset="0"/>
              </a:rPr>
              <a:t>La razón por la que hay precisamente Diez Mandamientos que se consideraron aptos para ser grabados en estas Tablas: </a:t>
            </a:r>
          </a:p>
          <a:p>
            <a:r>
              <a:rPr lang="es-MX" sz="3000" dirty="0" smtClean="0">
                <a:latin typeface="Bookman Old Style" pitchFamily="18" charset="0"/>
              </a:rPr>
              <a:t>según el significado simple, el número 10 es un número que simboliza un círculo cerrado, es decir, algo completo.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También se señala allí que el número de letras en los Diez Mandamientos que comienzan con la palabra</a:t>
            </a:r>
            <a:r>
              <a:rPr lang="es-MX" b="1" dirty="0" smtClean="0">
                <a:latin typeface="Bookman Old Style" pitchFamily="18" charset="0"/>
              </a:rPr>
              <a:t> </a:t>
            </a:r>
            <a:r>
              <a:rPr lang="he-IL" b="1" dirty="0" smtClean="0">
                <a:latin typeface="Bookman Old Style" pitchFamily="18" charset="0"/>
              </a:rPr>
              <a:t>אנכי</a:t>
            </a:r>
            <a:r>
              <a:rPr lang="en-US" b="1" dirty="0" smtClean="0">
                <a:latin typeface="Bookman Old Style" pitchFamily="18" charset="0"/>
              </a:rPr>
              <a:t> </a:t>
            </a:r>
            <a:r>
              <a:rPr lang="en-US" b="1" dirty="0" err="1" smtClean="0">
                <a:latin typeface="Bookman Old Style" pitchFamily="18" charset="0"/>
              </a:rPr>
              <a:t>anoji</a:t>
            </a:r>
            <a:r>
              <a:rPr lang="es-MX" dirty="0" smtClean="0">
                <a:latin typeface="Bookman Old Style" pitchFamily="18" charset="0"/>
              </a:rPr>
              <a:t>, excluyendo las dos últimas palabras </a:t>
            </a:r>
            <a:r>
              <a:rPr lang="he-IL" dirty="0" smtClean="0">
                <a:latin typeface="Bookman Old Style" pitchFamily="18" charset="0"/>
              </a:rPr>
              <a:t>אשר לרעך</a:t>
            </a:r>
            <a:r>
              <a:rPr lang="es-MX" dirty="0" smtClean="0">
                <a:latin typeface="Bookman Old Style" pitchFamily="18" charset="0"/>
              </a:rPr>
              <a:t> –asher </a:t>
            </a:r>
            <a:r>
              <a:rPr lang="es-MX" dirty="0" err="1" smtClean="0">
                <a:latin typeface="Bookman Old Style" pitchFamily="18" charset="0"/>
              </a:rPr>
              <a:t>lereja</a:t>
            </a:r>
            <a:r>
              <a:rPr lang="es-MX" dirty="0" smtClean="0">
                <a:latin typeface="Bookman Old Style" pitchFamily="18" charset="0"/>
              </a:rPr>
              <a:t>- totalizan 613.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Las siete letras en las dos últimas palabras representarían las siete leyes de Noé a las cuales toda la humanidad estaba obligada después del diluvio. (Todo esto refuerza la idea de que los Diez Mandamientos son la esencia de todos los mandamientos de la Torá).</a:t>
            </a:r>
            <a:endParaRPr lang="en-US" b="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Un enfoque racional: la razón por la que hay Diez Mandamientos es que corresponden a diez </a:t>
            </a:r>
            <a:r>
              <a:rPr lang="he-IL" b="1" dirty="0" smtClean="0">
                <a:latin typeface="Bookman Old Style" pitchFamily="18" charset="0"/>
              </a:rPr>
              <a:t>גלגלים</a:t>
            </a:r>
            <a:r>
              <a:rPr lang="en-US" b="1" dirty="0" smtClean="0">
                <a:latin typeface="Bookman Old Style" pitchFamily="18" charset="0"/>
              </a:rPr>
              <a:t> </a:t>
            </a:r>
            <a:r>
              <a:rPr lang="en-US" b="1" dirty="0" err="1" smtClean="0">
                <a:latin typeface="Bookman Old Style" pitchFamily="18" charset="0"/>
              </a:rPr>
              <a:t>galgalim</a:t>
            </a:r>
            <a:r>
              <a:rPr lang="es-MX" dirty="0" smtClean="0">
                <a:latin typeface="Bookman Old Style" pitchFamily="18" charset="0"/>
              </a:rPr>
              <a:t>, "planetas“ celestiales, es decir, esferas celestiales que influyen en los eventos de la tierra.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[Este número para las principales estrellas del sistema planetario (y lo que representan en términos teológicos) es una desviación del número siete con el que solían operar los astrólogos y astrónomos de la Edad Media.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000" dirty="0" smtClean="0">
                <a:latin typeface="Bookman Old Style" pitchFamily="18" charset="0"/>
              </a:rPr>
              <a:t>El primer mandamiento</a:t>
            </a:r>
            <a:r>
              <a:rPr lang="es-MX" sz="3000" i="1" dirty="0" smtClean="0">
                <a:latin typeface="Bookman Old Style" pitchFamily="18" charset="0"/>
              </a:rPr>
              <a:t>, </a:t>
            </a:r>
            <a:r>
              <a:rPr lang="he-IL" sz="3000" i="1" dirty="0" smtClean="0">
                <a:latin typeface="Bookman Old Style" pitchFamily="18" charset="0"/>
              </a:rPr>
              <a:t>אנכי</a:t>
            </a:r>
            <a:r>
              <a:rPr lang="en-US" sz="3000" i="1" dirty="0" smtClean="0">
                <a:latin typeface="Bookman Old Style" pitchFamily="18" charset="0"/>
              </a:rPr>
              <a:t> </a:t>
            </a:r>
            <a:r>
              <a:rPr lang="en-US" sz="3000" i="1" dirty="0" err="1" smtClean="0">
                <a:latin typeface="Bookman Old Style" pitchFamily="18" charset="0"/>
              </a:rPr>
              <a:t>anoji</a:t>
            </a:r>
            <a:r>
              <a:rPr lang="es-MX" sz="3000" dirty="0" smtClean="0">
                <a:latin typeface="Bookman Old Style" pitchFamily="18" charset="0"/>
              </a:rPr>
              <a:t>, corresponde </a:t>
            </a:r>
            <a:r>
              <a:rPr lang="es-MX" sz="3000" b="1" dirty="0" smtClean="0">
                <a:latin typeface="Bookman Old Style" pitchFamily="18" charset="0"/>
              </a:rPr>
              <a:t>al </a:t>
            </a:r>
            <a:r>
              <a:rPr lang="he-IL" sz="3000" b="1" dirty="0" smtClean="0">
                <a:latin typeface="Bookman Old Style" pitchFamily="18" charset="0"/>
              </a:rPr>
              <a:t>גלגל השכל</a:t>
            </a:r>
            <a:r>
              <a:rPr lang="en-US" sz="3000" b="1" dirty="0" smtClean="0">
                <a:latin typeface="Bookman Old Style" pitchFamily="18" charset="0"/>
              </a:rPr>
              <a:t> </a:t>
            </a:r>
            <a:r>
              <a:rPr lang="en-US" sz="3000" b="1" dirty="0" err="1" smtClean="0">
                <a:latin typeface="Bookman Old Style" pitchFamily="18" charset="0"/>
              </a:rPr>
              <a:t>galgal</a:t>
            </a:r>
            <a:r>
              <a:rPr lang="en-US" sz="3000" b="1" dirty="0" smtClean="0">
                <a:latin typeface="Bookman Old Style" pitchFamily="18" charset="0"/>
              </a:rPr>
              <a:t> </a:t>
            </a:r>
            <a:r>
              <a:rPr lang="en-US" sz="3000" b="1" dirty="0" err="1" smtClean="0">
                <a:latin typeface="Bookman Old Style" pitchFamily="18" charset="0"/>
              </a:rPr>
              <a:t>hashekel</a:t>
            </a:r>
            <a:r>
              <a:rPr lang="es-MX" sz="3000" dirty="0" smtClean="0">
                <a:latin typeface="Bookman Old Style" pitchFamily="18" charset="0"/>
              </a:rPr>
              <a:t>, la esfera de la inteligencia, la esfera más alta debajo del trono de la gloria de Dios [descrita en el ensayo llamado </a:t>
            </a:r>
            <a:r>
              <a:rPr lang="he-IL" sz="3000" dirty="0" smtClean="0">
                <a:latin typeface="Bookman Old Style" pitchFamily="18" charset="0"/>
              </a:rPr>
              <a:t>כתר מלכות</a:t>
            </a:r>
            <a:r>
              <a:rPr lang="en-US" sz="3000" dirty="0" smtClean="0">
                <a:latin typeface="Bookman Old Style" pitchFamily="18" charset="0"/>
              </a:rPr>
              <a:t> –</a:t>
            </a:r>
            <a:r>
              <a:rPr lang="en-US" sz="3000" dirty="0" err="1" smtClean="0">
                <a:latin typeface="Bookman Old Style" pitchFamily="18" charset="0"/>
              </a:rPr>
              <a:t>ketor</a:t>
            </a:r>
            <a:r>
              <a:rPr lang="en-US" sz="3000" dirty="0" smtClean="0">
                <a:latin typeface="Bookman Old Style" pitchFamily="18" charset="0"/>
              </a:rPr>
              <a:t> malkut-</a:t>
            </a:r>
            <a:r>
              <a:rPr lang="he-IL" sz="3000" dirty="0" smtClean="0">
                <a:latin typeface="Bookman Old Style" pitchFamily="18" charset="0"/>
              </a:rPr>
              <a:t> </a:t>
            </a:r>
            <a:r>
              <a:rPr lang="es-MX" sz="3000" dirty="0" smtClean="0">
                <a:latin typeface="Bookman Old Style" pitchFamily="18" charset="0"/>
              </a:rPr>
              <a:t>por el rabino </a:t>
            </a:r>
            <a:r>
              <a:rPr lang="es-MX" sz="3000" dirty="0" err="1" smtClean="0">
                <a:latin typeface="Bookman Old Style" pitchFamily="18" charset="0"/>
              </a:rPr>
              <a:t>Sholomo</a:t>
            </a:r>
            <a:r>
              <a:rPr lang="es-MX" sz="3000" dirty="0" smtClean="0">
                <a:latin typeface="Bookman Old Style" pitchFamily="18" charset="0"/>
              </a:rPr>
              <a:t> Ibn </a:t>
            </a:r>
            <a:r>
              <a:rPr lang="es-MX" sz="3000" dirty="0" err="1" smtClean="0">
                <a:latin typeface="Bookman Old Style" pitchFamily="18" charset="0"/>
              </a:rPr>
              <a:t>Gabirol</a:t>
            </a:r>
            <a:r>
              <a:rPr lang="es-MX" sz="3000" dirty="0" smtClean="0">
                <a:latin typeface="Bookman Old Style" pitchFamily="18" charset="0"/>
              </a:rPr>
              <a:t> impreso en el Yom </a:t>
            </a:r>
            <a:r>
              <a:rPr lang="es-MX" sz="3000" dirty="0" err="1" smtClean="0">
                <a:latin typeface="Bookman Old Style" pitchFamily="18" charset="0"/>
              </a:rPr>
              <a:t>Kippur</a:t>
            </a:r>
            <a:r>
              <a:rPr lang="es-MX" sz="3000" dirty="0" smtClean="0">
                <a:latin typeface="Bookman Old Style" pitchFamily="18" charset="0"/>
              </a:rPr>
              <a:t> </a:t>
            </a:r>
            <a:r>
              <a:rPr lang="es-MX" sz="3000" dirty="0" err="1" smtClean="0">
                <a:latin typeface="Bookman Old Style" pitchFamily="18" charset="0"/>
              </a:rPr>
              <a:t>Machzor</a:t>
            </a:r>
            <a:r>
              <a:rPr lang="es-MX" sz="3000" dirty="0" smtClean="0">
                <a:latin typeface="Bookman Old Style" pitchFamily="18" charset="0"/>
              </a:rPr>
              <a:t> de </a:t>
            </a:r>
            <a:r>
              <a:rPr lang="es-MX" sz="3000" dirty="0" err="1" smtClean="0">
                <a:latin typeface="Bookman Old Style" pitchFamily="18" charset="0"/>
              </a:rPr>
              <a:t>Heidenheim</a:t>
            </a:r>
            <a:r>
              <a:rPr lang="es-MX" sz="3000" dirty="0" smtClean="0">
                <a:latin typeface="Bookman Old Style" pitchFamily="18" charset="0"/>
              </a:rPr>
              <a:t> </a:t>
            </a:r>
            <a:r>
              <a:rPr lang="es-MX" sz="2000" dirty="0" smtClean="0">
                <a:latin typeface="Bookman Old Style" pitchFamily="18" charset="0"/>
              </a:rPr>
              <a:t>( y recitado en privado en muchas sinagogas alemanas al final del servicio Kol </a:t>
            </a:r>
            <a:r>
              <a:rPr lang="es-MX" sz="2000" dirty="0" err="1" smtClean="0">
                <a:latin typeface="Bookman Old Style" pitchFamily="18" charset="0"/>
              </a:rPr>
              <a:t>Nidrei</a:t>
            </a:r>
            <a:r>
              <a:rPr lang="es-MX" sz="2000" dirty="0" smtClean="0">
                <a:latin typeface="Bookman Old Style" pitchFamily="18" charset="0"/>
              </a:rPr>
              <a:t> Ed.] </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Esta esfera celestial es especialmente eficaz para alertar nuestro pensamiento sobre los pensamientos de la Unidad de Di-s, Su exclusividad como la única deidad, etc.</a:t>
            </a:r>
          </a:p>
          <a:p>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El mandamiento </a:t>
            </a:r>
            <a:r>
              <a:rPr lang="he-IL" dirty="0" smtClean="0">
                <a:latin typeface="Bookman Old Style" pitchFamily="18" charset="0"/>
              </a:rPr>
              <a:t>לא יהיה לך</a:t>
            </a:r>
            <a:r>
              <a:rPr lang="en-US" dirty="0" smtClean="0">
                <a:latin typeface="Bookman Old Style" pitchFamily="18" charset="0"/>
              </a:rPr>
              <a:t> –</a:t>
            </a:r>
            <a:r>
              <a:rPr lang="en-US" b="1" dirty="0" smtClean="0">
                <a:latin typeface="Bookman Old Style" pitchFamily="18" charset="0"/>
              </a:rPr>
              <a:t>lo </a:t>
            </a:r>
            <a:r>
              <a:rPr lang="en-US" b="1" dirty="0" err="1" smtClean="0">
                <a:latin typeface="Bookman Old Style" pitchFamily="18" charset="0"/>
              </a:rPr>
              <a:t>yihye</a:t>
            </a:r>
            <a:r>
              <a:rPr lang="en-US" b="1" dirty="0" smtClean="0">
                <a:latin typeface="Bookman Old Style" pitchFamily="18" charset="0"/>
              </a:rPr>
              <a:t> </a:t>
            </a:r>
            <a:r>
              <a:rPr lang="en-US" b="1" dirty="0" err="1" smtClean="0">
                <a:latin typeface="Bookman Old Style" pitchFamily="18" charset="0"/>
              </a:rPr>
              <a:t>leja</a:t>
            </a:r>
            <a:r>
              <a:rPr lang="es-MX" dirty="0" smtClean="0">
                <a:latin typeface="Bookman Old Style" pitchFamily="18" charset="0"/>
              </a:rPr>
              <a:t>, corresponde a la esfera celeste llamada </a:t>
            </a:r>
            <a:r>
              <a:rPr lang="he-IL" b="1" dirty="0" smtClean="0">
                <a:latin typeface="Bookman Old Style" pitchFamily="18" charset="0"/>
              </a:rPr>
              <a:t>גלגל המקיף</a:t>
            </a:r>
            <a:r>
              <a:rPr lang="en-US" b="1" dirty="0" smtClean="0">
                <a:latin typeface="Bookman Old Style" pitchFamily="18" charset="0"/>
              </a:rPr>
              <a:t> –</a:t>
            </a:r>
            <a:r>
              <a:rPr lang="en-US" b="1" dirty="0" err="1" smtClean="0">
                <a:latin typeface="Bookman Old Style" pitchFamily="18" charset="0"/>
              </a:rPr>
              <a:t>galgal</a:t>
            </a:r>
            <a:r>
              <a:rPr lang="en-US" b="1" dirty="0" smtClean="0">
                <a:latin typeface="Bookman Old Style" pitchFamily="18" charset="0"/>
              </a:rPr>
              <a:t> </a:t>
            </a:r>
            <a:r>
              <a:rPr lang="en-US" b="1" dirty="0" err="1" smtClean="0">
                <a:latin typeface="Bookman Old Style" pitchFamily="18" charset="0"/>
              </a:rPr>
              <a:t>hamakif</a:t>
            </a:r>
            <a:r>
              <a:rPr lang="en-US" b="1" dirty="0" smtClean="0">
                <a:latin typeface="Bookman Old Style" pitchFamily="18" charset="0"/>
              </a:rPr>
              <a:t> (aura)</a:t>
            </a:r>
            <a:r>
              <a:rPr lang="es-MX" b="1" dirty="0" smtClean="0">
                <a:latin typeface="Bookman Old Style" pitchFamily="18" charset="0"/>
              </a:rPr>
              <a:t> </a:t>
            </a:r>
            <a:r>
              <a:rPr lang="es-MX" dirty="0" smtClean="0">
                <a:latin typeface="Bookman Old Style" pitchFamily="18" charset="0"/>
              </a:rPr>
              <a:t>por Ibn </a:t>
            </a:r>
            <a:r>
              <a:rPr lang="es-MX" dirty="0" err="1" smtClean="0">
                <a:latin typeface="Bookman Old Style" pitchFamily="18" charset="0"/>
              </a:rPr>
              <a:t>Gabirol</a:t>
            </a:r>
            <a:r>
              <a:rPr lang="es-MX" dirty="0" smtClean="0">
                <a:latin typeface="Bookman Old Style" pitchFamily="18" charset="0"/>
              </a:rPr>
              <a:t>. </a:t>
            </a:r>
          </a:p>
          <a:p>
            <a:r>
              <a:rPr lang="es-MX" dirty="0" smtClean="0">
                <a:latin typeface="Bookman Old Style" pitchFamily="18" charset="0"/>
              </a:rPr>
              <a:t>Este mandamiento se refiere a </a:t>
            </a:r>
            <a:r>
              <a:rPr lang="he-IL" b="1" dirty="0" smtClean="0">
                <a:latin typeface="Bookman Old Style" pitchFamily="18" charset="0"/>
              </a:rPr>
              <a:t>אלהים</a:t>
            </a:r>
            <a:r>
              <a:rPr lang="he-IL" dirty="0" smtClean="0">
                <a:latin typeface="Bookman Old Style" pitchFamily="18" charset="0"/>
              </a:rPr>
              <a:t> </a:t>
            </a:r>
            <a:r>
              <a:rPr lang="he-IL" b="1" dirty="0" smtClean="0">
                <a:latin typeface="Bookman Old Style" pitchFamily="18" charset="0"/>
              </a:rPr>
              <a:t>אחרים</a:t>
            </a:r>
            <a:r>
              <a:rPr lang="en-US" b="1" dirty="0" smtClean="0">
                <a:latin typeface="Bookman Old Style" pitchFamily="18" charset="0"/>
              </a:rPr>
              <a:t> </a:t>
            </a:r>
            <a:r>
              <a:rPr lang="en-US" b="1" dirty="0" err="1" smtClean="0">
                <a:latin typeface="Bookman Old Style" pitchFamily="18" charset="0"/>
              </a:rPr>
              <a:t>elohim</a:t>
            </a:r>
            <a:r>
              <a:rPr lang="en-US" b="1" dirty="0" smtClean="0">
                <a:latin typeface="Bookman Old Style" pitchFamily="18" charset="0"/>
              </a:rPr>
              <a:t> </a:t>
            </a:r>
            <a:r>
              <a:rPr lang="en-US" b="1" dirty="0" err="1" smtClean="0">
                <a:latin typeface="Bookman Old Style" pitchFamily="18" charset="0"/>
              </a:rPr>
              <a:t>ajarim</a:t>
            </a:r>
            <a:r>
              <a:rPr lang="es-MX" dirty="0" smtClean="0">
                <a:latin typeface="Bookman Old Style" pitchFamily="18" charset="0"/>
              </a:rPr>
              <a:t>, otras deidades.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Dios había tenido que tomar una posición contra ese pensamiento erróneo causado por personas que creían que aunque Él es el Creador, al ver que no es físico, había otras fuerzas divinas que tenían un cuerpo.</a:t>
            </a:r>
            <a:endParaRPr lang="en-US" dirty="0" smtClean="0">
              <a:latin typeface="Bookman Old Style" pitchFamily="18" charset="0"/>
            </a:endParaRPr>
          </a:p>
          <a:p>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56059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3000" dirty="0" smtClean="0">
                <a:latin typeface="Bookman Old Style" pitchFamily="18" charset="0"/>
              </a:rPr>
              <a:t>El tercer mandamiento, </a:t>
            </a:r>
            <a:r>
              <a:rPr lang="he-IL" sz="3000" b="1" i="1" dirty="0" smtClean="0">
                <a:latin typeface="Bookman Old Style" pitchFamily="18" charset="0"/>
              </a:rPr>
              <a:t>לא תעשה</a:t>
            </a:r>
            <a:r>
              <a:rPr lang="en-US" sz="3000" b="1" i="1" dirty="0" smtClean="0">
                <a:latin typeface="Bookman Old Style" pitchFamily="18" charset="0"/>
              </a:rPr>
              <a:t> –lo ta’aseh </a:t>
            </a:r>
            <a:r>
              <a:rPr lang="en-US" sz="3000" i="1" dirty="0" smtClean="0">
                <a:latin typeface="Bookman Old Style" pitchFamily="18" charset="0"/>
              </a:rPr>
              <a:t>–no </a:t>
            </a:r>
            <a:r>
              <a:rPr lang="en-US" sz="3000" i="1" dirty="0" err="1" smtClean="0">
                <a:latin typeface="Bookman Old Style" pitchFamily="18" charset="0"/>
              </a:rPr>
              <a:t>harás</a:t>
            </a:r>
            <a:r>
              <a:rPr lang="es-MX" sz="3000" i="1" dirty="0" smtClean="0">
                <a:latin typeface="Bookman Old Style" pitchFamily="18" charset="0"/>
              </a:rPr>
              <a:t>, </a:t>
            </a:r>
            <a:r>
              <a:rPr lang="es-MX" sz="3000" dirty="0" smtClean="0">
                <a:latin typeface="Bookman Old Style" pitchFamily="18" charset="0"/>
              </a:rPr>
              <a:t>corresponde al planeta sol, </a:t>
            </a:r>
            <a:r>
              <a:rPr lang="he-IL" sz="3000" b="1" i="1" dirty="0" smtClean="0">
                <a:latin typeface="Bookman Old Style" pitchFamily="18" charset="0"/>
              </a:rPr>
              <a:t>גלגל חמה</a:t>
            </a:r>
            <a:r>
              <a:rPr lang="en-US" sz="3000" b="1" i="1" dirty="0" smtClean="0">
                <a:latin typeface="Bookman Old Style" pitchFamily="18" charset="0"/>
              </a:rPr>
              <a:t> –</a:t>
            </a:r>
            <a:r>
              <a:rPr lang="en-US" sz="3000" b="1" i="1" dirty="0" err="1" smtClean="0">
                <a:latin typeface="Bookman Old Style" pitchFamily="18" charset="0"/>
              </a:rPr>
              <a:t>galgal</a:t>
            </a:r>
            <a:r>
              <a:rPr lang="en-US" sz="3000" b="1" i="1" dirty="0" smtClean="0">
                <a:latin typeface="Bookman Old Style" pitchFamily="18" charset="0"/>
              </a:rPr>
              <a:t> </a:t>
            </a:r>
            <a:r>
              <a:rPr lang="en-US" sz="3000" b="1" i="1" dirty="0" err="1" smtClean="0">
                <a:latin typeface="Bookman Old Style" pitchFamily="18" charset="0"/>
              </a:rPr>
              <a:t>jamah</a:t>
            </a:r>
            <a:r>
              <a:rPr lang="en-US" sz="3000" b="1" i="1" dirty="0" smtClean="0">
                <a:latin typeface="Bookman Old Style" pitchFamily="18" charset="0"/>
              </a:rPr>
              <a:t> </a:t>
            </a:r>
            <a:r>
              <a:rPr lang="en-US" sz="3000" i="1" dirty="0" smtClean="0">
                <a:latin typeface="Bookman Old Style" pitchFamily="18" charset="0"/>
              </a:rPr>
              <a:t>–la </a:t>
            </a:r>
            <a:r>
              <a:rPr lang="en-US" sz="3000" i="1" dirty="0" err="1" smtClean="0">
                <a:latin typeface="Bookman Old Style" pitchFamily="18" charset="0"/>
              </a:rPr>
              <a:t>rueda</a:t>
            </a:r>
            <a:r>
              <a:rPr lang="en-US" sz="3000" i="1" dirty="0" smtClean="0">
                <a:latin typeface="Bookman Old Style" pitchFamily="18" charset="0"/>
              </a:rPr>
              <a:t> </a:t>
            </a:r>
            <a:r>
              <a:rPr lang="en-US" sz="3000" i="1" dirty="0" err="1" smtClean="0">
                <a:latin typeface="Bookman Old Style" pitchFamily="18" charset="0"/>
              </a:rPr>
              <a:t>caliente</a:t>
            </a:r>
            <a:r>
              <a:rPr lang="es-MX" sz="3000" i="1" dirty="0" smtClean="0">
                <a:latin typeface="Bookman Old Style" pitchFamily="18" charset="0"/>
              </a:rPr>
              <a:t>; </a:t>
            </a:r>
          </a:p>
          <a:p>
            <a:r>
              <a:rPr lang="es-MX" sz="3000" dirty="0" smtClean="0">
                <a:latin typeface="Bookman Old Style" pitchFamily="18" charset="0"/>
              </a:rPr>
              <a:t>el cuarto</a:t>
            </a:r>
            <a:r>
              <a:rPr lang="en-US" sz="3000" dirty="0" smtClean="0">
                <a:latin typeface="Bookman Old Style" pitchFamily="18" charset="0"/>
              </a:rPr>
              <a:t>-</a:t>
            </a:r>
            <a:r>
              <a:rPr lang="es-MX" sz="3000" dirty="0" smtClean="0">
                <a:latin typeface="Bookman Old Style" pitchFamily="18" charset="0"/>
              </a:rPr>
              <a:t>, </a:t>
            </a:r>
            <a:r>
              <a:rPr lang="he-IL" sz="3000" i="1" dirty="0" smtClean="0">
                <a:latin typeface="Bookman Old Style" pitchFamily="18" charset="0"/>
              </a:rPr>
              <a:t>זכור</a:t>
            </a:r>
            <a:r>
              <a:rPr lang="en-US" sz="3000" i="1" dirty="0" smtClean="0">
                <a:latin typeface="Bookman Old Style" pitchFamily="18" charset="0"/>
              </a:rPr>
              <a:t> -</a:t>
            </a:r>
            <a:r>
              <a:rPr lang="en-US" sz="3000" i="1" dirty="0" err="1" smtClean="0">
                <a:latin typeface="Bookman Old Style" pitchFamily="18" charset="0"/>
              </a:rPr>
              <a:t>zajor</a:t>
            </a:r>
            <a:r>
              <a:rPr lang="es-MX" sz="3000" dirty="0" smtClean="0">
                <a:latin typeface="Bookman Old Style" pitchFamily="18" charset="0"/>
              </a:rPr>
              <a:t>, al planeta luna,  -</a:t>
            </a:r>
            <a:r>
              <a:rPr lang="es-MX" sz="3000" b="1" i="1" dirty="0" err="1" smtClean="0">
                <a:latin typeface="Bookman Old Style" pitchFamily="18" charset="0"/>
              </a:rPr>
              <a:t>galgal</a:t>
            </a:r>
            <a:r>
              <a:rPr lang="es-MX" sz="3000" b="1" i="1" dirty="0" smtClean="0">
                <a:latin typeface="Bookman Old Style" pitchFamily="18" charset="0"/>
              </a:rPr>
              <a:t> levaná </a:t>
            </a:r>
            <a:r>
              <a:rPr lang="he-IL" sz="3000" b="1" i="1" dirty="0" smtClean="0">
                <a:latin typeface="Bookman Old Style" pitchFamily="18" charset="0"/>
              </a:rPr>
              <a:t>גלגל לבנה</a:t>
            </a:r>
            <a:r>
              <a:rPr lang="es-MX" sz="3000" b="1" i="1" dirty="0" smtClean="0">
                <a:latin typeface="Bookman Old Style" pitchFamily="18" charset="0"/>
              </a:rPr>
              <a:t>.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27" name="Picture 3"/>
          <p:cNvPicPr>
            <a:picLocks noChangeAspect="1" noChangeArrowheads="1"/>
          </p:cNvPicPr>
          <p:nvPr/>
        </p:nvPicPr>
        <p:blipFill>
          <a:blip r:embed="rId4"/>
          <a:srcRect/>
          <a:stretch>
            <a:fillRect/>
          </a:stretch>
        </p:blipFill>
        <p:spPr bwMode="auto">
          <a:xfrm>
            <a:off x="6586538" y="4230688"/>
            <a:ext cx="1838325" cy="1724025"/>
          </a:xfrm>
          <a:prstGeom prst="rect">
            <a:avLst/>
          </a:prstGeom>
          <a:noFill/>
          <a:ln w="9525">
            <a:noFill/>
            <a:miter lim="800000"/>
            <a:headEnd/>
            <a:tailEnd/>
          </a:ln>
        </p:spPr>
      </p:pic>
      <p:pic>
        <p:nvPicPr>
          <p:cNvPr id="1028" name="Picture 4"/>
          <p:cNvPicPr>
            <a:picLocks noChangeAspect="1" noChangeArrowheads="1"/>
          </p:cNvPicPr>
          <p:nvPr/>
        </p:nvPicPr>
        <p:blipFill>
          <a:blip r:embed="rId5"/>
          <a:srcRect/>
          <a:stretch>
            <a:fillRect/>
          </a:stretch>
        </p:blipFill>
        <p:spPr bwMode="auto">
          <a:xfrm>
            <a:off x="6612083" y="2224088"/>
            <a:ext cx="1803255" cy="1700212"/>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0123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800" dirty="0" smtClean="0">
                <a:latin typeface="Bookman Old Style" pitchFamily="18" charset="0"/>
              </a:rPr>
              <a:t>El quinto mandamiento, </a:t>
            </a:r>
            <a:r>
              <a:rPr lang="he-IL" sz="2800" i="1" dirty="0" smtClean="0">
                <a:latin typeface="Bookman Old Style" pitchFamily="18" charset="0"/>
              </a:rPr>
              <a:t>כבד</a:t>
            </a:r>
            <a:r>
              <a:rPr lang="en-US" sz="2800" i="1" dirty="0" smtClean="0">
                <a:latin typeface="Bookman Old Style" pitchFamily="18" charset="0"/>
              </a:rPr>
              <a:t> –</a:t>
            </a:r>
            <a:r>
              <a:rPr lang="en-US" sz="2800" i="1" dirty="0" err="1" smtClean="0">
                <a:latin typeface="Bookman Old Style" pitchFamily="18" charset="0"/>
              </a:rPr>
              <a:t>kaved</a:t>
            </a:r>
            <a:r>
              <a:rPr lang="en-US" sz="2800" i="1" dirty="0" smtClean="0">
                <a:latin typeface="Bookman Old Style" pitchFamily="18" charset="0"/>
              </a:rPr>
              <a:t> (et </a:t>
            </a:r>
            <a:r>
              <a:rPr lang="en-US" sz="2800" i="1" dirty="0" err="1" smtClean="0">
                <a:latin typeface="Bookman Old Style" pitchFamily="18" charset="0"/>
              </a:rPr>
              <a:t>avija</a:t>
            </a:r>
            <a:r>
              <a:rPr lang="en-US" sz="2800" i="1" dirty="0" smtClean="0">
                <a:latin typeface="Bookman Old Style" pitchFamily="18" charset="0"/>
              </a:rPr>
              <a:t>)</a:t>
            </a:r>
            <a:r>
              <a:rPr lang="es-MX" sz="2800" i="1" dirty="0" smtClean="0">
                <a:latin typeface="Bookman Old Style" pitchFamily="18" charset="0"/>
              </a:rPr>
              <a:t> </a:t>
            </a:r>
            <a:r>
              <a:rPr lang="es-MX" sz="2800" dirty="0" smtClean="0">
                <a:latin typeface="Bookman Old Style" pitchFamily="18" charset="0"/>
              </a:rPr>
              <a:t>corresponde a la esfera celeste Júpiter </a:t>
            </a:r>
            <a:r>
              <a:rPr lang="he-IL" sz="2800" b="1" dirty="0" smtClean="0">
                <a:latin typeface="Bookman Old Style" pitchFamily="18" charset="0"/>
              </a:rPr>
              <a:t>גלגל צדק </a:t>
            </a:r>
            <a:r>
              <a:rPr lang="en-US" sz="2800" b="1" dirty="0" smtClean="0">
                <a:latin typeface="Bookman Old Style" pitchFamily="18" charset="0"/>
              </a:rPr>
              <a:t>–</a:t>
            </a:r>
            <a:r>
              <a:rPr lang="en-US" sz="2800" b="1" dirty="0" err="1" smtClean="0">
                <a:latin typeface="Bookman Old Style" pitchFamily="18" charset="0"/>
              </a:rPr>
              <a:t>galgal</a:t>
            </a:r>
            <a:r>
              <a:rPr lang="en-US" sz="2800" b="1" dirty="0" smtClean="0">
                <a:latin typeface="Bookman Old Style" pitchFamily="18" charset="0"/>
              </a:rPr>
              <a:t> </a:t>
            </a:r>
            <a:r>
              <a:rPr lang="en-US" sz="2800" b="1" dirty="0" err="1" smtClean="0">
                <a:latin typeface="Bookman Old Style" pitchFamily="18" charset="0"/>
              </a:rPr>
              <a:t>tzadek</a:t>
            </a:r>
            <a:r>
              <a:rPr lang="en-US" sz="2800" b="1" dirty="0" smtClean="0">
                <a:latin typeface="Bookman Old Style" pitchFamily="18" charset="0"/>
              </a:rPr>
              <a:t> </a:t>
            </a:r>
            <a:r>
              <a:rPr lang="en-US" sz="2800" dirty="0" smtClean="0">
                <a:latin typeface="Bookman Old Style" pitchFamily="18" charset="0"/>
              </a:rPr>
              <a:t>–</a:t>
            </a:r>
            <a:r>
              <a:rPr lang="en-US" sz="2800" dirty="0" err="1" smtClean="0">
                <a:latin typeface="Bookman Old Style" pitchFamily="18" charset="0"/>
              </a:rPr>
              <a:t>rueda</a:t>
            </a:r>
            <a:r>
              <a:rPr lang="en-US" sz="2800" dirty="0" smtClean="0">
                <a:latin typeface="Bookman Old Style" pitchFamily="18" charset="0"/>
              </a:rPr>
              <a:t> de </a:t>
            </a:r>
            <a:r>
              <a:rPr lang="en-US" sz="2800" dirty="0" err="1" smtClean="0">
                <a:latin typeface="Bookman Old Style" pitchFamily="18" charset="0"/>
              </a:rPr>
              <a:t>justicia</a:t>
            </a:r>
            <a:r>
              <a:rPr lang="es-MX" sz="2800" dirty="0" smtClean="0">
                <a:latin typeface="Bookman Old Style" pitchFamily="18" charset="0"/>
              </a:rPr>
              <a:t>. </a:t>
            </a:r>
          </a:p>
          <a:p>
            <a:r>
              <a:rPr lang="es-MX" sz="2800" dirty="0" smtClean="0">
                <a:latin typeface="Bookman Old Style" pitchFamily="18" charset="0"/>
              </a:rPr>
              <a:t>El sexto mandamiento, </a:t>
            </a:r>
            <a:r>
              <a:rPr lang="he-IL" sz="2800" i="1" dirty="0" smtClean="0">
                <a:latin typeface="Bookman Old Style" pitchFamily="18" charset="0"/>
              </a:rPr>
              <a:t>לא תרצח</a:t>
            </a:r>
            <a:r>
              <a:rPr lang="en-US" sz="2800" i="1" dirty="0" smtClean="0">
                <a:latin typeface="Bookman Old Style" pitchFamily="18" charset="0"/>
              </a:rPr>
              <a:t> lo </a:t>
            </a:r>
            <a:r>
              <a:rPr lang="en-US" sz="2800" i="1" dirty="0" err="1" smtClean="0">
                <a:latin typeface="Bookman Old Style" pitchFamily="18" charset="0"/>
              </a:rPr>
              <a:t>tirsaj</a:t>
            </a:r>
            <a:r>
              <a:rPr lang="en-US" sz="2800" i="1" dirty="0" smtClean="0">
                <a:latin typeface="Bookman Old Style" pitchFamily="18" charset="0"/>
              </a:rPr>
              <a:t>, no </a:t>
            </a:r>
            <a:r>
              <a:rPr lang="en-US" sz="2800" i="1" dirty="0" err="1" smtClean="0">
                <a:latin typeface="Bookman Old Style" pitchFamily="18" charset="0"/>
              </a:rPr>
              <a:t>matar</a:t>
            </a:r>
            <a:r>
              <a:rPr lang="es-MX" sz="2800" i="1" dirty="0" smtClean="0">
                <a:latin typeface="Bookman Old Style" pitchFamily="18" charset="0"/>
              </a:rPr>
              <a:t>, </a:t>
            </a:r>
            <a:r>
              <a:rPr lang="es-MX" sz="2800" dirty="0" smtClean="0">
                <a:latin typeface="Bookman Old Style" pitchFamily="18" charset="0"/>
              </a:rPr>
              <a:t>corresponde al </a:t>
            </a:r>
            <a:r>
              <a:rPr lang="he-IL" sz="2800" b="1" i="1" dirty="0" smtClean="0">
                <a:latin typeface="Bookman Old Style" pitchFamily="18" charset="0"/>
              </a:rPr>
              <a:t>גלגל מאדים</a:t>
            </a:r>
            <a:r>
              <a:rPr lang="en-US" sz="2800" b="1" i="1" dirty="0" smtClean="0">
                <a:latin typeface="Bookman Old Style" pitchFamily="18" charset="0"/>
              </a:rPr>
              <a:t> –</a:t>
            </a:r>
            <a:r>
              <a:rPr lang="en-US" sz="2800" b="1" i="1" dirty="0" err="1" smtClean="0">
                <a:latin typeface="Bookman Old Style" pitchFamily="18" charset="0"/>
              </a:rPr>
              <a:t>galgal</a:t>
            </a:r>
            <a:r>
              <a:rPr lang="en-US" sz="2800" b="1" i="1" dirty="0" smtClean="0">
                <a:latin typeface="Bookman Old Style" pitchFamily="18" charset="0"/>
              </a:rPr>
              <a:t> </a:t>
            </a:r>
            <a:r>
              <a:rPr lang="en-US" sz="2800" b="1" i="1" dirty="0" err="1" smtClean="0">
                <a:latin typeface="Bookman Old Style" pitchFamily="18" charset="0"/>
              </a:rPr>
              <a:t>ma’adim</a:t>
            </a:r>
            <a:r>
              <a:rPr lang="es-MX" sz="2800" dirty="0" smtClean="0">
                <a:latin typeface="Bookman Old Style" pitchFamily="18" charset="0"/>
              </a:rPr>
              <a:t>, el planeta Marte.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2050" name="Picture 2"/>
          <p:cNvPicPr>
            <a:picLocks noChangeAspect="1" noChangeArrowheads="1"/>
          </p:cNvPicPr>
          <p:nvPr/>
        </p:nvPicPr>
        <p:blipFill>
          <a:blip r:embed="rId4"/>
          <a:srcRect/>
          <a:stretch>
            <a:fillRect/>
          </a:stretch>
        </p:blipFill>
        <p:spPr bwMode="auto">
          <a:xfrm>
            <a:off x="6624638" y="2112963"/>
            <a:ext cx="1771735" cy="1671637"/>
          </a:xfrm>
          <a:prstGeom prst="rect">
            <a:avLst/>
          </a:prstGeom>
          <a:noFill/>
          <a:ln w="9525">
            <a:noFill/>
            <a:miter lim="800000"/>
            <a:headEnd/>
            <a:tailEnd/>
          </a:ln>
        </p:spPr>
      </p:pic>
      <p:pic>
        <p:nvPicPr>
          <p:cNvPr id="2051" name="Picture 3"/>
          <p:cNvPicPr>
            <a:picLocks noChangeAspect="1" noChangeArrowheads="1"/>
          </p:cNvPicPr>
          <p:nvPr/>
        </p:nvPicPr>
        <p:blipFill>
          <a:blip r:embed="rId5"/>
          <a:srcRect/>
          <a:stretch>
            <a:fillRect/>
          </a:stretch>
        </p:blipFill>
        <p:spPr bwMode="auto">
          <a:xfrm>
            <a:off x="6589713" y="4360863"/>
            <a:ext cx="1818980" cy="1697037"/>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0123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800" dirty="0" smtClean="0">
                <a:latin typeface="Bookman Old Style" pitchFamily="18" charset="0"/>
              </a:rPr>
              <a:t>El séptimo mandamiento </a:t>
            </a:r>
            <a:r>
              <a:rPr lang="he-IL" sz="2800" i="1" dirty="0" smtClean="0">
                <a:latin typeface="Bookman Old Style" pitchFamily="18" charset="0"/>
              </a:rPr>
              <a:t>לא תנאף</a:t>
            </a:r>
            <a:r>
              <a:rPr lang="es-MX" sz="2800" i="1" dirty="0" smtClean="0">
                <a:latin typeface="Bookman Old Style" pitchFamily="18" charset="0"/>
              </a:rPr>
              <a:t> –lo </a:t>
            </a:r>
            <a:r>
              <a:rPr lang="es-MX" sz="2800" i="1" dirty="0" err="1" smtClean="0">
                <a:latin typeface="Bookman Old Style" pitchFamily="18" charset="0"/>
              </a:rPr>
              <a:t>tin’af</a:t>
            </a:r>
            <a:r>
              <a:rPr lang="es-MX" sz="2800" i="1" dirty="0" smtClean="0">
                <a:latin typeface="Bookman Old Style" pitchFamily="18" charset="0"/>
              </a:rPr>
              <a:t>, no adulterio </a:t>
            </a:r>
            <a:r>
              <a:rPr lang="es-MX" sz="2800" dirty="0" smtClean="0">
                <a:latin typeface="Bookman Old Style" pitchFamily="18" charset="0"/>
              </a:rPr>
              <a:t>corresponde al</a:t>
            </a:r>
            <a:r>
              <a:rPr lang="es-MX" sz="2800" i="1" dirty="0" smtClean="0">
                <a:latin typeface="Bookman Old Style" pitchFamily="18" charset="0"/>
              </a:rPr>
              <a:t> </a:t>
            </a:r>
            <a:r>
              <a:rPr lang="he-IL" sz="2800" b="1" i="1" dirty="0" smtClean="0">
                <a:latin typeface="Bookman Old Style" pitchFamily="18" charset="0"/>
              </a:rPr>
              <a:t>גלגל שבתאי</a:t>
            </a:r>
            <a:r>
              <a:rPr lang="en-US" sz="2800" b="1" i="1" dirty="0" smtClean="0">
                <a:latin typeface="Bookman Old Style" pitchFamily="18" charset="0"/>
              </a:rPr>
              <a:t> –</a:t>
            </a:r>
            <a:r>
              <a:rPr lang="en-US" sz="2800" b="1" i="1" dirty="0" err="1" smtClean="0">
                <a:latin typeface="Bookman Old Style" pitchFamily="18" charset="0"/>
              </a:rPr>
              <a:t>galgal</a:t>
            </a:r>
            <a:r>
              <a:rPr lang="en-US" sz="2800" b="1" i="1" dirty="0" smtClean="0">
                <a:latin typeface="Bookman Old Style" pitchFamily="18" charset="0"/>
              </a:rPr>
              <a:t> </a:t>
            </a:r>
            <a:r>
              <a:rPr lang="en-US" sz="2800" b="1" i="1" dirty="0" err="1" smtClean="0">
                <a:latin typeface="Bookman Old Style" pitchFamily="18" charset="0"/>
              </a:rPr>
              <a:t>shabtai</a:t>
            </a:r>
            <a:r>
              <a:rPr lang="es-MX" sz="2800" b="1" i="1" dirty="0" smtClean="0">
                <a:latin typeface="Bookman Old Style" pitchFamily="18" charset="0"/>
              </a:rPr>
              <a:t>, </a:t>
            </a:r>
            <a:r>
              <a:rPr lang="es-MX" sz="2800" i="1" dirty="0" smtClean="0">
                <a:latin typeface="Bookman Old Style" pitchFamily="18" charset="0"/>
              </a:rPr>
              <a:t>la esfera celeste de Saturno</a:t>
            </a:r>
            <a:r>
              <a:rPr lang="es-MX" sz="2800" dirty="0" smtClean="0">
                <a:latin typeface="Bookman Old Style" pitchFamily="18" charset="0"/>
              </a:rPr>
              <a:t>,</a:t>
            </a:r>
          </a:p>
          <a:p>
            <a:r>
              <a:rPr lang="es-MX" sz="2800" dirty="0" smtClean="0">
                <a:latin typeface="Bookman Old Style" pitchFamily="18" charset="0"/>
              </a:rPr>
              <a:t>El octavo mandamiento </a:t>
            </a:r>
            <a:r>
              <a:rPr lang="he-IL" sz="2800" i="1" dirty="0" smtClean="0">
                <a:latin typeface="Bookman Old Style" pitchFamily="18" charset="0"/>
              </a:rPr>
              <a:t>לא תגנוב</a:t>
            </a:r>
            <a:r>
              <a:rPr lang="en-US" sz="2800" i="1" dirty="0" smtClean="0">
                <a:latin typeface="Bookman Old Style" pitchFamily="18" charset="0"/>
              </a:rPr>
              <a:t> –lo </a:t>
            </a:r>
            <a:r>
              <a:rPr lang="en-US" sz="2800" i="1" dirty="0" err="1" smtClean="0">
                <a:latin typeface="Bookman Old Style" pitchFamily="18" charset="0"/>
              </a:rPr>
              <a:t>tignov</a:t>
            </a:r>
            <a:r>
              <a:rPr lang="en-US" sz="2800" i="1" dirty="0" smtClean="0">
                <a:latin typeface="Bookman Old Style" pitchFamily="18" charset="0"/>
              </a:rPr>
              <a:t>, no </a:t>
            </a:r>
            <a:r>
              <a:rPr lang="en-US" sz="2800" i="1" dirty="0" err="1" smtClean="0">
                <a:latin typeface="Bookman Old Style" pitchFamily="18" charset="0"/>
              </a:rPr>
              <a:t>hurtar</a:t>
            </a:r>
            <a:r>
              <a:rPr lang="es-MX" sz="2800" i="1" dirty="0" smtClean="0">
                <a:latin typeface="Bookman Old Style" pitchFamily="18" charset="0"/>
              </a:rPr>
              <a:t>, </a:t>
            </a:r>
            <a:r>
              <a:rPr lang="es-MX" sz="2800" dirty="0" smtClean="0">
                <a:latin typeface="Bookman Old Style" pitchFamily="18" charset="0"/>
              </a:rPr>
              <a:t>corresponde al </a:t>
            </a:r>
            <a:r>
              <a:rPr lang="he-IL" sz="2800" b="1" i="1" dirty="0" smtClean="0">
                <a:latin typeface="Bookman Old Style" pitchFamily="18" charset="0"/>
              </a:rPr>
              <a:t>גלגל נוגה</a:t>
            </a:r>
            <a:r>
              <a:rPr lang="en-US" sz="2800" b="1" i="1" dirty="0" smtClean="0">
                <a:latin typeface="Bookman Old Style" pitchFamily="18" charset="0"/>
              </a:rPr>
              <a:t> </a:t>
            </a:r>
            <a:r>
              <a:rPr lang="en-US" sz="2800" b="1" i="1" dirty="0" err="1" smtClean="0">
                <a:latin typeface="Bookman Old Style" pitchFamily="18" charset="0"/>
              </a:rPr>
              <a:t>galgal</a:t>
            </a:r>
            <a:r>
              <a:rPr lang="en-US" sz="2800" b="1" i="1" dirty="0" smtClean="0">
                <a:latin typeface="Bookman Old Style" pitchFamily="18" charset="0"/>
              </a:rPr>
              <a:t> </a:t>
            </a:r>
            <a:r>
              <a:rPr lang="en-US" sz="2800" b="1" i="1" dirty="0" err="1" smtClean="0">
                <a:latin typeface="Bookman Old Style" pitchFamily="18" charset="0"/>
              </a:rPr>
              <a:t>noga</a:t>
            </a:r>
            <a:r>
              <a:rPr lang="es-MX" sz="2800" dirty="0" smtClean="0">
                <a:latin typeface="Bookman Old Style" pitchFamily="18" charset="0"/>
              </a:rPr>
              <a:t>, la esfera celeste de Venus.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3074" name="Picture 2"/>
          <p:cNvPicPr>
            <a:picLocks noChangeAspect="1" noChangeArrowheads="1"/>
          </p:cNvPicPr>
          <p:nvPr/>
        </p:nvPicPr>
        <p:blipFill>
          <a:blip r:embed="rId4"/>
          <a:srcRect/>
          <a:stretch>
            <a:fillRect/>
          </a:stretch>
        </p:blipFill>
        <p:spPr bwMode="auto">
          <a:xfrm>
            <a:off x="6551613" y="2109788"/>
            <a:ext cx="1933575" cy="1647825"/>
          </a:xfrm>
          <a:prstGeom prst="rect">
            <a:avLst/>
          </a:prstGeom>
          <a:noFill/>
          <a:ln w="9525">
            <a:noFill/>
            <a:miter lim="800000"/>
            <a:headEnd/>
            <a:tailEnd/>
          </a:ln>
        </p:spPr>
      </p:pic>
      <p:pic>
        <p:nvPicPr>
          <p:cNvPr id="3075" name="Picture 3"/>
          <p:cNvPicPr>
            <a:picLocks noChangeAspect="1" noChangeArrowheads="1"/>
          </p:cNvPicPr>
          <p:nvPr/>
        </p:nvPicPr>
        <p:blipFill>
          <a:blip r:embed="rId5"/>
          <a:srcRect/>
          <a:stretch>
            <a:fillRect/>
          </a:stretch>
        </p:blipFill>
        <p:spPr bwMode="auto">
          <a:xfrm>
            <a:off x="6602413" y="4421188"/>
            <a:ext cx="1933575" cy="157162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2282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800" dirty="0" smtClean="0">
                <a:latin typeface="Bookman Old Style" pitchFamily="18" charset="0"/>
              </a:rPr>
              <a:t>El noveno mandamiento </a:t>
            </a:r>
            <a:r>
              <a:rPr lang="he-IL" sz="2800" i="1" dirty="0" smtClean="0">
                <a:latin typeface="Bookman Old Style" pitchFamily="18" charset="0"/>
              </a:rPr>
              <a:t>לא תענה</a:t>
            </a:r>
            <a:r>
              <a:rPr lang="es-MX" sz="2800" i="1" dirty="0" smtClean="0">
                <a:latin typeface="Bookman Old Style" pitchFamily="18" charset="0"/>
              </a:rPr>
              <a:t> –lo </a:t>
            </a:r>
            <a:r>
              <a:rPr lang="es-MX" sz="2800" i="1" dirty="0" err="1" smtClean="0">
                <a:latin typeface="Bookman Old Style" pitchFamily="18" charset="0"/>
              </a:rPr>
              <a:t>ta’ané</a:t>
            </a:r>
            <a:r>
              <a:rPr lang="es-MX" sz="2800" i="1" dirty="0" smtClean="0">
                <a:latin typeface="Bookman Old Style" pitchFamily="18" charset="0"/>
              </a:rPr>
              <a:t>, no hablar</a:t>
            </a:r>
            <a:r>
              <a:rPr lang="es-MX" sz="2800" dirty="0" smtClean="0">
                <a:latin typeface="Bookman Old Style" pitchFamily="18" charset="0"/>
              </a:rPr>
              <a:t>, corresponde a la esfera celeste que regula los signos del zodíaco, las diversas constelaciones, </a:t>
            </a:r>
          </a:p>
          <a:p>
            <a:r>
              <a:rPr lang="es-MX" sz="2800" dirty="0" smtClean="0">
                <a:latin typeface="Bookman Old Style" pitchFamily="18" charset="0"/>
              </a:rPr>
              <a:t>El décimo mandamiento </a:t>
            </a:r>
            <a:r>
              <a:rPr lang="he-IL" sz="2800" i="1" dirty="0" smtClean="0">
                <a:latin typeface="Bookman Old Style" pitchFamily="18" charset="0"/>
              </a:rPr>
              <a:t>לא </a:t>
            </a:r>
            <a:r>
              <a:rPr lang="he-IL" sz="2800" b="1" i="1" dirty="0" smtClean="0">
                <a:latin typeface="Bookman Old Style" pitchFamily="18" charset="0"/>
              </a:rPr>
              <a:t>תחמוד</a:t>
            </a:r>
            <a:r>
              <a:rPr lang="es-MX" sz="2800" b="1" i="1" dirty="0" smtClean="0">
                <a:latin typeface="Bookman Old Style" pitchFamily="18" charset="0"/>
              </a:rPr>
              <a:t> –lo </a:t>
            </a:r>
            <a:r>
              <a:rPr lang="es-MX" sz="2800" b="1" i="1" dirty="0" err="1" smtClean="0">
                <a:latin typeface="Bookman Old Style" pitchFamily="18" charset="0"/>
              </a:rPr>
              <a:t>tajmod</a:t>
            </a:r>
            <a:r>
              <a:rPr lang="es-MX" sz="2800" i="1" dirty="0" smtClean="0">
                <a:latin typeface="Bookman Old Style" pitchFamily="18" charset="0"/>
              </a:rPr>
              <a:t>, no codiciar</a:t>
            </a:r>
            <a:r>
              <a:rPr lang="es-MX" sz="2800" dirty="0" smtClean="0">
                <a:latin typeface="Bookman Old Style" pitchFamily="18" charset="0"/>
              </a:rPr>
              <a:t>, corresponde a la esfera celeste </a:t>
            </a:r>
            <a:r>
              <a:rPr lang="he-IL" sz="2800" b="1" i="1" dirty="0" smtClean="0">
                <a:latin typeface="Bookman Old Style" pitchFamily="18" charset="0"/>
              </a:rPr>
              <a:t>גלגל כוכב</a:t>
            </a:r>
            <a:r>
              <a:rPr lang="en-US" sz="2800" b="1" i="1" dirty="0" smtClean="0">
                <a:latin typeface="Bookman Old Style" pitchFamily="18" charset="0"/>
              </a:rPr>
              <a:t> </a:t>
            </a:r>
            <a:r>
              <a:rPr lang="en-US" sz="2800" b="1" i="1" dirty="0" err="1" smtClean="0">
                <a:latin typeface="Bookman Old Style" pitchFamily="18" charset="0"/>
              </a:rPr>
              <a:t>galgal</a:t>
            </a:r>
            <a:r>
              <a:rPr lang="en-US" sz="2800" b="1" i="1" dirty="0" smtClean="0">
                <a:latin typeface="Bookman Old Style" pitchFamily="18" charset="0"/>
              </a:rPr>
              <a:t> </a:t>
            </a:r>
            <a:r>
              <a:rPr lang="en-US" sz="2800" b="1" i="1" dirty="0" err="1" smtClean="0">
                <a:latin typeface="Bookman Old Style" pitchFamily="18" charset="0"/>
              </a:rPr>
              <a:t>cojav</a:t>
            </a:r>
            <a:r>
              <a:rPr lang="es-MX" sz="2800" dirty="0" smtClean="0">
                <a:latin typeface="Bookman Old Style" pitchFamily="18" charset="0"/>
              </a:rPr>
              <a:t>, Mercurio.</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4098" name="Picture 2"/>
          <p:cNvPicPr>
            <a:picLocks noChangeAspect="1" noChangeArrowheads="1"/>
          </p:cNvPicPr>
          <p:nvPr/>
        </p:nvPicPr>
        <p:blipFill>
          <a:blip r:embed="rId4"/>
          <a:srcRect/>
          <a:stretch>
            <a:fillRect/>
          </a:stretch>
        </p:blipFill>
        <p:spPr bwMode="auto">
          <a:xfrm>
            <a:off x="6837363" y="1960563"/>
            <a:ext cx="1666875" cy="1590675"/>
          </a:xfrm>
          <a:prstGeom prst="rect">
            <a:avLst/>
          </a:prstGeom>
          <a:noFill/>
          <a:ln w="9525">
            <a:noFill/>
            <a:miter lim="800000"/>
            <a:headEnd/>
            <a:tailEnd/>
          </a:ln>
        </p:spPr>
      </p:pic>
      <p:pic>
        <p:nvPicPr>
          <p:cNvPr id="4099" name="Picture 3"/>
          <p:cNvPicPr>
            <a:picLocks noChangeAspect="1" noChangeArrowheads="1"/>
          </p:cNvPicPr>
          <p:nvPr/>
        </p:nvPicPr>
        <p:blipFill>
          <a:blip r:embed="rId5"/>
          <a:srcRect/>
          <a:stretch>
            <a:fillRect/>
          </a:stretch>
        </p:blipFill>
        <p:spPr bwMode="auto">
          <a:xfrm>
            <a:off x="6770688" y="4386263"/>
            <a:ext cx="1724025" cy="159067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761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800" dirty="0" smtClean="0">
                <a:latin typeface="Bookman Old Style" pitchFamily="18" charset="0"/>
              </a:rPr>
              <a:t>Hay un gran </a:t>
            </a:r>
            <a:r>
              <a:rPr lang="he-IL" sz="2800" b="1" i="1" dirty="0" smtClean="0">
                <a:latin typeface="Bookman Old Style" pitchFamily="18" charset="0"/>
              </a:rPr>
              <a:t>התעוררות</a:t>
            </a:r>
            <a:r>
              <a:rPr lang="en-US" sz="2800" b="1" i="1" dirty="0" smtClean="0">
                <a:latin typeface="Bookman Old Style" pitchFamily="18" charset="0"/>
              </a:rPr>
              <a:t> </a:t>
            </a:r>
            <a:r>
              <a:rPr lang="en-US" sz="2800" b="1" i="1" dirty="0" err="1" smtClean="0">
                <a:latin typeface="Bookman Old Style" pitchFamily="18" charset="0"/>
              </a:rPr>
              <a:t>hitorerut</a:t>
            </a:r>
            <a:r>
              <a:rPr lang="es-MX" sz="2800" b="1" i="1" dirty="0" smtClean="0">
                <a:latin typeface="Bookman Old Style" pitchFamily="18" charset="0"/>
              </a:rPr>
              <a:t>, </a:t>
            </a:r>
            <a:r>
              <a:rPr lang="es-MX" sz="2800" dirty="0" smtClean="0">
                <a:latin typeface="Bookman Old Style" pitchFamily="18" charset="0"/>
              </a:rPr>
              <a:t>entusiasmo, </a:t>
            </a:r>
            <a:r>
              <a:rPr lang="es-MX" sz="2800" i="1" dirty="0" smtClean="0">
                <a:latin typeface="Bookman Old Style" pitchFamily="18" charset="0"/>
              </a:rPr>
              <a:t>despertar</a:t>
            </a:r>
            <a:r>
              <a:rPr lang="es-MX" sz="2800" dirty="0" smtClean="0">
                <a:latin typeface="Bookman Old Style" pitchFamily="18" charset="0"/>
              </a:rPr>
              <a:t> de las fuerzas espirituales, conectado con cada uno de estos mandamientos y cómo interactúan con estas esferas celestiales. Si estudias el tema en profundidad, encontrarás que las maravillas de Di-s y la sabiduría expresada por Sus creaciones se vuelven muy manifiestas.</a:t>
            </a:r>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761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dirty="0" smtClean="0">
                <a:latin typeface="Bookman Old Style" pitchFamily="18" charset="0"/>
              </a:rPr>
              <a:t>Hay otra razón por la que el número de estos mandamientos es 10. </a:t>
            </a:r>
          </a:p>
          <a:p>
            <a:r>
              <a:rPr lang="es-MX" dirty="0" smtClean="0">
                <a:latin typeface="Bookman Old Style" pitchFamily="18" charset="0"/>
              </a:rPr>
              <a:t>El hombre posee 10 órganos básicos que constituyen la esencia de su cuerpo sin los cuales no puede funcionar como un ser humano adecuado.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761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dirty="0" smtClean="0">
                <a:latin typeface="Bookman Old Style" pitchFamily="18" charset="0"/>
              </a:rPr>
              <a:t>Hemos mencionado repetidamente que la composición del hombre de 248 miembros y 365 tendones se asemeja mucho a la estructura de la Torá, </a:t>
            </a:r>
          </a:p>
          <a:p>
            <a:r>
              <a:rPr lang="es-MX" dirty="0" smtClean="0">
                <a:latin typeface="Bookman Old Style" pitchFamily="18" charset="0"/>
              </a:rPr>
              <a:t>La Torá consta de 248 mandamientos positivos y 365 negativos.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761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900" dirty="0" smtClean="0">
                <a:latin typeface="Bookman Old Style" pitchFamily="18" charset="0"/>
              </a:rPr>
              <a:t>Así como la Torá considera los Diez Mandamientos como el mínimo irreductible de las obligaciones del hombre con respecto a Su Creador, así se encontrará que los diez órganos que mencionamos como esenciales para el hombre corresponden a los mensajes dirigidos al hombre en los Diez Mandamientos.</a:t>
            </a:r>
            <a:endParaRPr lang="en-US" sz="29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761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000" dirty="0" smtClean="0">
                <a:latin typeface="Bookman Old Style" pitchFamily="18" charset="0"/>
              </a:rPr>
              <a:t>Los diez órganos en cuestión son: </a:t>
            </a:r>
          </a:p>
          <a:p>
            <a:r>
              <a:rPr lang="es-MX" sz="2000" dirty="0" smtClean="0">
                <a:latin typeface="Bookman Old Style" pitchFamily="18" charset="0"/>
              </a:rPr>
              <a:t>1) el corazón, </a:t>
            </a:r>
          </a:p>
          <a:p>
            <a:r>
              <a:rPr lang="es-MX" sz="2000" dirty="0" smtClean="0">
                <a:latin typeface="Bookman Old Style" pitchFamily="18" charset="0"/>
              </a:rPr>
              <a:t>2) el oído, </a:t>
            </a:r>
          </a:p>
          <a:p>
            <a:r>
              <a:rPr lang="es-MX" sz="2000" dirty="0" smtClean="0">
                <a:latin typeface="Bookman Old Style" pitchFamily="18" charset="0"/>
              </a:rPr>
              <a:t>3) la boca, </a:t>
            </a:r>
          </a:p>
          <a:p>
            <a:r>
              <a:rPr lang="es-MX" sz="2000" dirty="0" smtClean="0">
                <a:latin typeface="Bookman Old Style" pitchFamily="18" charset="0"/>
              </a:rPr>
              <a:t>4) el cerebro, </a:t>
            </a:r>
          </a:p>
          <a:p>
            <a:r>
              <a:rPr lang="es-MX" sz="2000" dirty="0" smtClean="0">
                <a:latin typeface="Bookman Old Style" pitchFamily="18" charset="0"/>
              </a:rPr>
              <a:t>5) las manos, </a:t>
            </a:r>
          </a:p>
          <a:p>
            <a:r>
              <a:rPr lang="es-MX" sz="2000" dirty="0" smtClean="0">
                <a:latin typeface="Bookman Old Style" pitchFamily="18" charset="0"/>
              </a:rPr>
              <a:t>6) el hígado, </a:t>
            </a:r>
          </a:p>
          <a:p>
            <a:r>
              <a:rPr lang="es-MX" sz="2000" dirty="0" smtClean="0">
                <a:latin typeface="Bookman Old Style" pitchFamily="18" charset="0"/>
              </a:rPr>
              <a:t>7) el órgano masculino, </a:t>
            </a:r>
          </a:p>
          <a:p>
            <a:r>
              <a:rPr lang="es-MX" sz="2000" dirty="0" smtClean="0">
                <a:latin typeface="Bookman Old Style" pitchFamily="18" charset="0"/>
              </a:rPr>
              <a:t>8) las piernas, </a:t>
            </a:r>
          </a:p>
          <a:p>
            <a:r>
              <a:rPr lang="es-MX" sz="2000" dirty="0" smtClean="0">
                <a:latin typeface="Bookman Old Style" pitchFamily="18" charset="0"/>
              </a:rPr>
              <a:t>9) los ojos, </a:t>
            </a:r>
          </a:p>
          <a:p>
            <a:r>
              <a:rPr lang="es-MX" sz="2000" dirty="0" smtClean="0">
                <a:latin typeface="Bookman Old Style" pitchFamily="18" charset="0"/>
              </a:rPr>
              <a:t>10) los riñones.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088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3000" dirty="0" smtClean="0">
                <a:latin typeface="Bookman Old Style" pitchFamily="18" charset="0"/>
              </a:rPr>
              <a:t>1) Según el rabino Charles Ver </a:t>
            </a:r>
            <a:r>
              <a:rPr lang="es-MX" sz="3000" dirty="0" err="1" smtClean="0">
                <a:latin typeface="Bookman Old Style" pitchFamily="18" charset="0"/>
              </a:rPr>
              <a:t>Javell</a:t>
            </a:r>
            <a:r>
              <a:rPr lang="es-MX" sz="3000" dirty="0" smtClean="0">
                <a:latin typeface="Bookman Old Style" pitchFamily="18" charset="0"/>
              </a:rPr>
              <a:t>, el corazón corresponde al primer mandamiento ya que tiene que ser cumplido por el corazón.</a:t>
            </a:r>
            <a:endParaRPr lang="en-US" sz="30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5122" name="Picture 2"/>
          <p:cNvPicPr>
            <a:picLocks noChangeAspect="1" noChangeArrowheads="1"/>
          </p:cNvPicPr>
          <p:nvPr/>
        </p:nvPicPr>
        <p:blipFill>
          <a:blip r:embed="rId4"/>
          <a:srcRect/>
          <a:stretch>
            <a:fillRect/>
          </a:stretch>
        </p:blipFill>
        <p:spPr bwMode="auto">
          <a:xfrm>
            <a:off x="6602413" y="2211388"/>
            <a:ext cx="1857375" cy="172402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34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3000" dirty="0" smtClean="0">
                <a:latin typeface="Bookman Old Style" pitchFamily="18" charset="0"/>
              </a:rPr>
              <a:t>2) El oído corresponde al segundo mandamiento, ya que el oído no debe escuchar a un falso profeta que invita a la reverencia a otra deidad. </a:t>
            </a:r>
          </a:p>
          <a:p>
            <a:r>
              <a:rPr lang="es-MX" sz="3000" dirty="0" smtClean="0">
                <a:latin typeface="Bookman Old Style" pitchFamily="18" charset="0"/>
              </a:rPr>
              <a:t>3) La boca corresponde al tercer mandamiento de no pronunciar juramentos falsos.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146" name="Picture 2"/>
          <p:cNvPicPr>
            <a:picLocks noChangeAspect="1" noChangeArrowheads="1"/>
          </p:cNvPicPr>
          <p:nvPr/>
        </p:nvPicPr>
        <p:blipFill>
          <a:blip r:embed="rId4"/>
          <a:srcRect/>
          <a:stretch>
            <a:fillRect/>
          </a:stretch>
        </p:blipFill>
        <p:spPr bwMode="auto">
          <a:xfrm>
            <a:off x="6992938" y="2192338"/>
            <a:ext cx="1685925" cy="1533525"/>
          </a:xfrm>
          <a:prstGeom prst="rect">
            <a:avLst/>
          </a:prstGeom>
          <a:noFill/>
          <a:ln w="9525">
            <a:noFill/>
            <a:miter lim="800000"/>
            <a:headEnd/>
            <a:tailEnd/>
          </a:ln>
        </p:spPr>
      </p:pic>
      <p:pic>
        <p:nvPicPr>
          <p:cNvPr id="6147" name="Picture 3"/>
          <p:cNvPicPr>
            <a:picLocks noChangeAspect="1" noChangeArrowheads="1"/>
          </p:cNvPicPr>
          <p:nvPr/>
        </p:nvPicPr>
        <p:blipFill>
          <a:blip r:embed="rId5"/>
          <a:srcRect/>
          <a:stretch>
            <a:fillRect/>
          </a:stretch>
        </p:blipFill>
        <p:spPr bwMode="auto">
          <a:xfrm>
            <a:off x="7008813" y="4313238"/>
            <a:ext cx="1628775" cy="168592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34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2800" dirty="0" smtClean="0">
                <a:latin typeface="Bookman Old Style" pitchFamily="18" charset="0"/>
              </a:rPr>
              <a:t>4) El cerebro corresponde al cuarto mandamiento, ya que la apreciación del significado del sábado requiere un cerebro. </a:t>
            </a:r>
          </a:p>
          <a:p>
            <a:r>
              <a:rPr lang="es-MX" sz="2800" dirty="0" smtClean="0">
                <a:latin typeface="Bookman Old Style" pitchFamily="18" charset="0"/>
              </a:rPr>
              <a:t>5) Las manos corresponden al quinto mandamiento de honrar a los padres realizando servicios para ellos con las propias manos.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7170" name="Picture 2"/>
          <p:cNvPicPr>
            <a:picLocks noChangeAspect="1" noChangeArrowheads="1"/>
          </p:cNvPicPr>
          <p:nvPr/>
        </p:nvPicPr>
        <p:blipFill>
          <a:blip r:embed="rId4"/>
          <a:srcRect/>
          <a:stretch>
            <a:fillRect/>
          </a:stretch>
        </p:blipFill>
        <p:spPr bwMode="auto">
          <a:xfrm>
            <a:off x="6761163" y="1995488"/>
            <a:ext cx="1895475" cy="1647825"/>
          </a:xfrm>
          <a:prstGeom prst="rect">
            <a:avLst/>
          </a:prstGeom>
          <a:noFill/>
          <a:ln w="9525">
            <a:noFill/>
            <a:miter lim="800000"/>
            <a:headEnd/>
            <a:tailEnd/>
          </a:ln>
        </p:spPr>
      </p:pic>
      <p:pic>
        <p:nvPicPr>
          <p:cNvPr id="7171" name="Picture 3"/>
          <p:cNvPicPr>
            <a:picLocks noChangeAspect="1" noChangeArrowheads="1"/>
          </p:cNvPicPr>
          <p:nvPr/>
        </p:nvPicPr>
        <p:blipFill>
          <a:blip r:embed="rId5"/>
          <a:srcRect/>
          <a:stretch>
            <a:fillRect/>
          </a:stretch>
        </p:blipFill>
        <p:spPr bwMode="auto">
          <a:xfrm>
            <a:off x="6919913" y="4286250"/>
            <a:ext cx="1704975" cy="17907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34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sz="3000" dirty="0" smtClean="0">
                <a:latin typeface="Bookman Old Style" pitchFamily="18" charset="0"/>
              </a:rPr>
              <a:t>6) El hígado corresponde al sexto mandamiento, ya que todo es sangre y el asesinato se relaciona con la sangre.</a:t>
            </a:r>
          </a:p>
          <a:p>
            <a:r>
              <a:rPr lang="es-MX" sz="3000" dirty="0" smtClean="0">
                <a:latin typeface="Bookman Old Style" pitchFamily="18" charset="0"/>
              </a:rPr>
              <a:t>7) El órgano masculino corresponde al séptimo mandamiento, ya que no se puede cometer adulterio sin ese órgano.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8194" name="Picture 2"/>
          <p:cNvPicPr>
            <a:picLocks noChangeAspect="1" noChangeArrowheads="1"/>
          </p:cNvPicPr>
          <p:nvPr/>
        </p:nvPicPr>
        <p:blipFill>
          <a:blip r:embed="rId4"/>
          <a:srcRect/>
          <a:stretch>
            <a:fillRect/>
          </a:stretch>
        </p:blipFill>
        <p:spPr bwMode="auto">
          <a:xfrm>
            <a:off x="6634163" y="1944688"/>
            <a:ext cx="1971675" cy="1647825"/>
          </a:xfrm>
          <a:prstGeom prst="rect">
            <a:avLst/>
          </a:prstGeom>
          <a:noFill/>
          <a:ln w="9525">
            <a:noFill/>
            <a:miter lim="800000"/>
            <a:headEnd/>
            <a:tailEnd/>
          </a:ln>
        </p:spPr>
      </p:pic>
      <p:pic>
        <p:nvPicPr>
          <p:cNvPr id="8195" name="Picture 3"/>
          <p:cNvPicPr>
            <a:picLocks noChangeAspect="1" noChangeArrowheads="1"/>
          </p:cNvPicPr>
          <p:nvPr/>
        </p:nvPicPr>
        <p:blipFill>
          <a:blip r:embed="rId5"/>
          <a:srcRect/>
          <a:stretch>
            <a:fillRect/>
          </a:stretch>
        </p:blipFill>
        <p:spPr bwMode="auto">
          <a:xfrm>
            <a:off x="6707188" y="4303713"/>
            <a:ext cx="1952625" cy="185737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34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dirty="0" smtClean="0">
                <a:latin typeface="Bookman Old Style" pitchFamily="18" charset="0"/>
              </a:rPr>
              <a:t>8) Las piernas corresponden al octavo mandamiento, ya que para robar se emplean las piernas. </a:t>
            </a:r>
          </a:p>
          <a:p>
            <a:r>
              <a:rPr lang="es-MX" dirty="0" smtClean="0">
                <a:latin typeface="Bookman Old Style" pitchFamily="18" charset="0"/>
              </a:rPr>
              <a:t>9) Los ojos corresponden al noveno mandamiento ya que el testimonio se basa en lo visto.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9218" name="Picture 2"/>
          <p:cNvPicPr>
            <a:picLocks noChangeAspect="1" noChangeArrowheads="1"/>
          </p:cNvPicPr>
          <p:nvPr/>
        </p:nvPicPr>
        <p:blipFill>
          <a:blip r:embed="rId4"/>
          <a:srcRect/>
          <a:stretch>
            <a:fillRect/>
          </a:stretch>
        </p:blipFill>
        <p:spPr bwMode="auto">
          <a:xfrm>
            <a:off x="6780213" y="1995488"/>
            <a:ext cx="1857375" cy="1495425"/>
          </a:xfrm>
          <a:prstGeom prst="rect">
            <a:avLst/>
          </a:prstGeom>
          <a:noFill/>
          <a:ln w="9525">
            <a:noFill/>
            <a:miter lim="800000"/>
            <a:headEnd/>
            <a:tailEnd/>
          </a:ln>
        </p:spPr>
      </p:pic>
      <p:pic>
        <p:nvPicPr>
          <p:cNvPr id="9219" name="Picture 3"/>
          <p:cNvPicPr>
            <a:picLocks noChangeAspect="1" noChangeArrowheads="1"/>
          </p:cNvPicPr>
          <p:nvPr/>
        </p:nvPicPr>
        <p:blipFill>
          <a:blip r:embed="rId5"/>
          <a:srcRect/>
          <a:stretch>
            <a:fillRect/>
          </a:stretch>
        </p:blipFill>
        <p:spPr bwMode="auto">
          <a:xfrm>
            <a:off x="6786563" y="4484689"/>
            <a:ext cx="1925637" cy="11087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6342529" cy="4648200"/>
          </a:xfrm>
          <a:prstGeom prst="rect">
            <a:avLst/>
          </a:prstGeom>
          <a:noFill/>
          <a:ln>
            <a:noFill/>
          </a:ln>
        </p:spPr>
        <p:txBody>
          <a:bodyPr spcFirstLastPara="1" wrap="square" lIns="91425" tIns="45700" rIns="91425" bIns="45700" anchor="t" anchorCtr="0">
            <a:noAutofit/>
          </a:bodyPr>
          <a:lstStyle/>
          <a:p>
            <a:pPr>
              <a:buNone/>
            </a:pPr>
            <a:r>
              <a:rPr lang="en-US" sz="1400" b="1" dirty="0" smtClean="0">
                <a:latin typeface="Bookman Old Style" pitchFamily="18" charset="0"/>
              </a:rPr>
              <a:t>ASERET HADIBROT – ENFOQUE CABALISTICO 2 PARTE</a:t>
            </a:r>
            <a:endParaRPr lang="en-US" sz="1400" dirty="0" smtClean="0">
              <a:latin typeface="Bookman Old Style" pitchFamily="18" charset="0"/>
            </a:endParaRPr>
          </a:p>
          <a:p>
            <a:r>
              <a:rPr lang="es-MX" dirty="0" smtClean="0">
                <a:latin typeface="Bookman Old Style" pitchFamily="18" charset="0"/>
              </a:rPr>
              <a:t>10) Los riñones corresponden al décimo mandamiento al ser la sede de </a:t>
            </a:r>
            <a:r>
              <a:rPr lang="he-IL" dirty="0" smtClean="0">
                <a:latin typeface="Bookman Old Style" pitchFamily="18" charset="0"/>
              </a:rPr>
              <a:t>עצה</a:t>
            </a:r>
            <a:r>
              <a:rPr lang="en-US" dirty="0" smtClean="0">
                <a:latin typeface="Bookman Old Style" pitchFamily="18" charset="0"/>
              </a:rPr>
              <a:t> </a:t>
            </a:r>
            <a:r>
              <a:rPr lang="en-US" dirty="0" err="1" smtClean="0">
                <a:latin typeface="Bookman Old Style" pitchFamily="18" charset="0"/>
              </a:rPr>
              <a:t>etza</a:t>
            </a:r>
            <a:r>
              <a:rPr lang="en-US" dirty="0" smtClean="0">
                <a:latin typeface="Bookman Old Style" pitchFamily="18" charset="0"/>
              </a:rPr>
              <a:t>, </a:t>
            </a:r>
            <a:r>
              <a:rPr lang="en-US" dirty="0" err="1" smtClean="0">
                <a:latin typeface="Bookman Old Style" pitchFamily="18" charset="0"/>
              </a:rPr>
              <a:t>consejo</a:t>
            </a:r>
            <a:r>
              <a:rPr lang="es-MX" dirty="0" smtClean="0">
                <a:latin typeface="Bookman Old Style" pitchFamily="18" charset="0"/>
              </a:rPr>
              <a:t>, aconsejan cómo traducir el deseo en realidad, cómo adquirir lo que se ha codiciado.</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242" name="Picture 2"/>
          <p:cNvPicPr>
            <a:picLocks noChangeAspect="1" noChangeArrowheads="1"/>
          </p:cNvPicPr>
          <p:nvPr/>
        </p:nvPicPr>
        <p:blipFill>
          <a:blip r:embed="rId4"/>
          <a:srcRect/>
          <a:stretch>
            <a:fillRect/>
          </a:stretch>
        </p:blipFill>
        <p:spPr bwMode="auto">
          <a:xfrm>
            <a:off x="6434138" y="2387600"/>
            <a:ext cx="2066925" cy="22098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5"/>
              </a:rPr>
              <a:t>https://www.chabad.org/kabbalah/article_cdo/aid/719328/jewish/He-Who-Steals.htm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7"/>
              </a:rPr>
              <a:t>https</a:t>
            </a:r>
            <a:r>
              <a:rPr lang="es-CO" sz="700" dirty="0">
                <a:solidFill>
                  <a:schemeClr val="bg1"/>
                </a:solidFill>
                <a:latin typeface="Bookman Old Style" pitchFamily="18" charset="0"/>
                <a:ea typeface="Adobe Myungjo Std M" panose="02020600000000000000" pitchFamily="18" charset="-128"/>
                <a:hlinkClick r:id="rId7"/>
              </a:rPr>
              <a:t>://</a:t>
            </a:r>
            <a:r>
              <a:rPr lang="es-CO" sz="700" dirty="0" smtClean="0">
                <a:solidFill>
                  <a:schemeClr val="bg1"/>
                </a:solidFill>
                <a:latin typeface="Bookman Old Style" pitchFamily="18" charset="0"/>
                <a:ea typeface="Adobe Myungjo Std M" panose="02020600000000000000" pitchFamily="18" charset="-128"/>
                <a:hlinkClick r:id="rId7"/>
              </a:rPr>
              <a:t>www.rabbidavidcooper.com/cooper-print-index/2010/11/8/2358-five-dimensions-of-the-soul.html</a:t>
            </a:r>
            <a:endParaRPr lang="es-CO" sz="700" dirty="0" smtClean="0">
              <a:solidFill>
                <a:schemeClr val="bg1"/>
              </a:solidFill>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700" u="sng" dirty="0" smtClean="0">
                <a:solidFill>
                  <a:schemeClr val="bg1"/>
                </a:solidFill>
                <a:hlinkClick r:id="rId8"/>
              </a:rPr>
              <a:t>https://www.sefaria.org/The_Beginning_of_Wisdom%2C_Introduction.2?lang=bi&amp;with=all&amp;lang2=en</a:t>
            </a:r>
            <a:endParaRPr lang="es-MX" sz="700" u="sng" dirty="0" smtClean="0">
              <a:solidFill>
                <a:schemeClr val="bg1"/>
              </a:solidFill>
            </a:endParaRPr>
          </a:p>
          <a:p>
            <a:pPr marL="0" indent="0">
              <a:lnSpc>
                <a:spcPct val="90000"/>
              </a:lnSpc>
              <a:spcBef>
                <a:spcPts val="500"/>
              </a:spcBef>
              <a:buClr>
                <a:schemeClr val="dk1"/>
              </a:buClr>
              <a:buSzPts val="1000"/>
            </a:pPr>
            <a:r>
              <a:rPr lang="es-MX" sz="800" dirty="0" smtClean="0">
                <a:hlinkClick r:id="rId9"/>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https://headcoverings-by-devorah.com/ParashatBereishitMeam3.html</a:t>
            </a:r>
            <a:endParaRPr lang="es-CO" sz="1000" dirty="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sng" strike="noStrike" cap="none" dirty="0">
                <a:solidFill>
                  <a:schemeClr val="hlink"/>
                </a:solidFill>
                <a:latin typeface="Bookman Old Style" pitchFamily="18" charset="0"/>
                <a:ea typeface="Adobe Myungjo Std M" panose="02020600000000000000" pitchFamily="18" charset="-128"/>
                <a:sym typeface="Calibri"/>
                <a:hlinkClick r:id="rId10"/>
              </a:rPr>
              <a:t>http://www.shalomhaverim.org</a:t>
            </a:r>
            <a:endParaRPr sz="28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8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8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15 </a:t>
            </a:r>
            <a:r>
              <a:rPr lang="es-CO" sz="1800" dirty="0" err="1" smtClean="0">
                <a:latin typeface="Bookman Old Style" pitchFamily="18" charset="0"/>
                <a:ea typeface="Adobe Myungjo Std M" panose="02020600000000000000" pitchFamily="18" charset="-128"/>
              </a:rPr>
              <a:t>Iyar</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5781  –  </a:t>
            </a:r>
            <a:r>
              <a:rPr lang="es-CO" sz="1800" dirty="0" smtClean="0">
                <a:latin typeface="Bookman Old Style" pitchFamily="18" charset="0"/>
                <a:ea typeface="Adobe Myungjo Std M" panose="02020600000000000000" pitchFamily="18" charset="-128"/>
              </a:rPr>
              <a:t>Abril 27</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2021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110896</TotalTime>
  <Words>1575</Words>
  <Application>Microsoft Office PowerPoint</Application>
  <PresentationFormat>Presentación en pantalla (4:3)</PresentationFormat>
  <Paragraphs>140</Paragraphs>
  <Slides>33</Slides>
  <Notes>33</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640</cp:revision>
  <dcterms:modified xsi:type="dcterms:W3CDTF">2021-04-30T15:26:35Z</dcterms:modified>
</cp:coreProperties>
</file>