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9"/>
  </p:notesMasterIdLst>
  <p:sldIdLst>
    <p:sldId id="256" r:id="rId2"/>
    <p:sldId id="543" r:id="rId3"/>
    <p:sldId id="507" r:id="rId4"/>
    <p:sldId id="1602" r:id="rId5"/>
    <p:sldId id="1626" r:id="rId6"/>
    <p:sldId id="1627" r:id="rId7"/>
    <p:sldId id="1628" r:id="rId8"/>
    <p:sldId id="1629" r:id="rId9"/>
    <p:sldId id="1636" r:id="rId10"/>
    <p:sldId id="1630" r:id="rId11"/>
    <p:sldId id="1631" r:id="rId12"/>
    <p:sldId id="1632" r:id="rId13"/>
    <p:sldId id="1633" r:id="rId14"/>
    <p:sldId id="1634" r:id="rId15"/>
    <p:sldId id="1637" r:id="rId16"/>
    <p:sldId id="1638" r:id="rId17"/>
    <p:sldId id="1645" r:id="rId18"/>
    <p:sldId id="1646" r:id="rId19"/>
    <p:sldId id="1639" r:id="rId20"/>
    <p:sldId id="1640" r:id="rId21"/>
    <p:sldId id="1641" r:id="rId22"/>
    <p:sldId id="1642" r:id="rId23"/>
    <p:sldId id="1643" r:id="rId24"/>
    <p:sldId id="1644" r:id="rId25"/>
    <p:sldId id="1635" r:id="rId26"/>
    <p:sldId id="1647" r:id="rId27"/>
    <p:sldId id="1648" r:id="rId28"/>
    <p:sldId id="1649" r:id="rId29"/>
    <p:sldId id="1650" r:id="rId30"/>
    <p:sldId id="1651" r:id="rId31"/>
    <p:sldId id="1652" r:id="rId32"/>
    <p:sldId id="1653" r:id="rId33"/>
    <p:sldId id="1654" r:id="rId34"/>
    <p:sldId id="1655" r:id="rId35"/>
    <p:sldId id="1656" r:id="rId36"/>
    <p:sldId id="1657" r:id="rId37"/>
    <p:sldId id="1658" r:id="rId38"/>
    <p:sldId id="1659" r:id="rId39"/>
    <p:sldId id="1660" r:id="rId40"/>
    <p:sldId id="1661" r:id="rId41"/>
    <p:sldId id="1662" r:id="rId42"/>
    <p:sldId id="1663" r:id="rId43"/>
    <p:sldId id="1664" r:id="rId44"/>
    <p:sldId id="1665" r:id="rId45"/>
    <p:sldId id="1666" r:id="rId46"/>
    <p:sldId id="935" r:id="rId47"/>
    <p:sldId id="306" r:id="rId4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777" autoAdjust="0"/>
    <p:restoredTop sz="94660"/>
  </p:normalViewPr>
  <p:slideViewPr>
    <p:cSldViewPr snapToGrid="0">
      <p:cViewPr varScale="1">
        <p:scale>
          <a:sx n="73" d="100"/>
          <a:sy n="73" d="100"/>
        </p:scale>
        <p:origin x="-324" y="-14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dirty="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dirty="0"/>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hyperlink" Target="https://www.sefaria.org/Kol_HaTor.1.12?ven=Kol_HaTor&amp;vhe=Kol_HaTor&amp;lang=bi&amp;with=all&amp;lang2=en" TargetMode="External"/><Relationship Id="rId5" Type="http://schemas.openxmlformats.org/officeDocument/2006/relationships/hyperlink" Target="http://www.come-and-hear.com/shabbath/shabbath_31.html" TargetMode="External"/><Relationship Id="rId4" Type="http://schemas.openxmlformats.org/officeDocument/2006/relationships/hyperlink" Target="https://www.jewishvirtuallibrary.org/messiah" TargetMode="External"/></Relationships>
</file>

<file path=ppt/slides/_rels/slide47.xml.rels><?xml version="1.0" encoding="UTF-8" standalone="yes"?>
<Relationships xmlns="http://schemas.openxmlformats.org/package/2006/relationships"><Relationship Id="rId8" Type="http://schemas.openxmlformats.org/officeDocument/2006/relationships/hyperlink" Target="https://www.sefaria.org/topics/olam-haba?tab=sources" TargetMode="External"/><Relationship Id="rId3" Type="http://schemas.openxmlformats.org/officeDocument/2006/relationships/image" Target="../media/image1.png"/><Relationship Id="rId7" Type="http://schemas.openxmlformats.org/officeDocument/2006/relationships/hyperlink" Target="https://silo.tips/download/historia-de-israel-por-eliyahu-bayonah-director-shalom-haverim-org-new-york" TargetMode="External"/><Relationship Id="rId12" Type="http://schemas.openxmlformats.org/officeDocument/2006/relationships/hyperlink" Target="http://www.shalomhaverim.org/" TargetMode="External"/><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hyperlink" Target="https://www.sefaria.org/Rabbeinu_Bahya,_Shemot.20.14.7?lang=bi&amp;with=all&amp;lang2=en" TargetMode="External"/><Relationship Id="rId11" Type="http://schemas.openxmlformats.org/officeDocument/2006/relationships/hyperlink" Target="https://www.sefaria.org/Sanhedrin.97a.3?lang=bi&amp;with=Commentary&amp;lang2=en" TargetMode="External"/><Relationship Id="rId5" Type="http://schemas.openxmlformats.org/officeDocument/2006/relationships/hyperlink" Target="http://bit.ly/1dzs4zj" TargetMode="External"/><Relationship Id="rId10" Type="http://schemas.openxmlformats.org/officeDocument/2006/relationships/hyperlink" Target="https://www.sacred-texts.com/jud/t08/t0814.htm" TargetMode="External"/><Relationship Id="rId4" Type="http://schemas.openxmlformats.org/officeDocument/2006/relationships/image" Target="../media/image4.png"/><Relationship Id="rId9" Type="http://schemas.openxmlformats.org/officeDocument/2006/relationships/hyperlink" Target="https://www.jewishvirtuallibrary.org/tractate-sanhedrin-chapter-1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p:txBody>
          <a:bodyPr/>
          <a:lstStyle/>
          <a:p>
            <a:pPr lvl="0"/>
            <a:r>
              <a:rPr lang="es-CO" dirty="0" smtClean="0">
                <a:sym typeface="Calibri"/>
              </a:rPr>
              <a:t> </a:t>
            </a:r>
            <a:endParaRPr lang="es-CO" dirty="0"/>
          </a:p>
        </p:txBody>
      </p:sp>
      <p:sp>
        <p:nvSpPr>
          <p:cNvPr id="10" name="9 Subtítulo"/>
          <p:cNvSpPr>
            <a:spLocks noGrp="1"/>
          </p:cNvSpPr>
          <p:nvPr>
            <p:ph type="subTitle" idx="1"/>
          </p:nvPr>
        </p:nvSpPr>
        <p:spPr/>
        <p:txBody>
          <a:bodyPr/>
          <a:lstStyle/>
          <a:p>
            <a:endParaRPr lang="es-CO" dirty="0"/>
          </a:p>
        </p:txBody>
      </p:sp>
      <p:pic>
        <p:nvPicPr>
          <p:cNvPr id="90" name="Shape 90"/>
          <p:cNvPicPr preferRelativeResize="0"/>
          <p:nvPr/>
        </p:nvPicPr>
        <p:blipFill rotWithShape="1">
          <a:blip r:embed="rId3">
            <a:alphaModFix/>
          </a:blip>
          <a:srcRect/>
          <a:stretch/>
        </p:blipFill>
        <p:spPr>
          <a:xfrm>
            <a:off x="868680" y="143637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2000" dirty="0" smtClean="0">
                <a:latin typeface="Bookman Old Style" pitchFamily="18" charset="0"/>
              </a:rPr>
              <a:t>Estudios de Judaísmo</a:t>
            </a:r>
            <a:endParaRPr lang="es-CO" sz="1800" b="1" dirty="0" smtClean="0">
              <a:latin typeface="Bookman Old Style" pitchFamily="18" charset="0"/>
            </a:endParaRPr>
          </a:p>
          <a:p>
            <a:pPr marL="342900" lvl="0" indent="-342900" algn="ctr"/>
            <a:r>
              <a:rPr lang="es-CO" sz="1800" b="1" dirty="0" smtClean="0">
                <a:latin typeface="Bookman Old Style" pitchFamily="18" charset="0"/>
              </a:rPr>
              <a:t>SIMBOLISMO DE LOS </a:t>
            </a:r>
            <a:r>
              <a:rPr lang="es-CO" sz="1800" b="1" dirty="0" smtClean="0">
                <a:latin typeface="Bookman Old Style" pitchFamily="18" charset="0"/>
              </a:rPr>
              <a:t>CUERNOS</a:t>
            </a:r>
          </a:p>
        </p:txBody>
      </p:sp>
      <p:sp>
        <p:nvSpPr>
          <p:cNvPr id="92" name="Shape 92"/>
          <p:cNvSpPr txBox="1"/>
          <p:nvPr/>
        </p:nvSpPr>
        <p:spPr>
          <a:xfrm>
            <a:off x="1371600" y="4175575"/>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Por: Eliyahu BaYona</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11" name="10 Imagen" descr="Copy of SHALOM-HAVERIM-LOGO.gif"/>
          <p:cNvPicPr>
            <a:picLocks noChangeAspect="1"/>
          </p:cNvPicPr>
          <p:nvPr/>
        </p:nvPicPr>
        <p:blipFill>
          <a:blip r:embed="rId4"/>
          <a:stretch>
            <a:fillRect/>
          </a:stretch>
        </p:blipFill>
        <p:spPr>
          <a:xfrm>
            <a:off x="475011" y="1000868"/>
            <a:ext cx="3769179" cy="1493254"/>
          </a:xfrm>
          <a:prstGeom prst="rect">
            <a:avLst/>
          </a:prstGeom>
        </p:spPr>
      </p:pic>
      <p:pic>
        <p:nvPicPr>
          <p:cNvPr id="12" name="11 Imagen" descr="Copy of SHALOM-HAVERIM-LOGO.gif"/>
          <p:cNvPicPr>
            <a:picLocks noChangeAspect="1"/>
          </p:cNvPicPr>
          <p:nvPr/>
        </p:nvPicPr>
        <p:blipFill>
          <a:blip r:embed="rId4"/>
          <a:stretch>
            <a:fillRect/>
          </a:stretch>
        </p:blipFill>
        <p:spPr>
          <a:xfrm>
            <a:off x="7659588" y="6070582"/>
            <a:ext cx="1134836" cy="44959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dirty="0" smtClean="0">
                <a:latin typeface="Bookman Old Style" pitchFamily="18" charset="0"/>
                <a:ea typeface="Adobe Myungjo Std M" panose="02020600000000000000" pitchFamily="18" charset="-128"/>
              </a:rPr>
              <a:t>Estudios de 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buNone/>
            </a:pPr>
            <a:endParaRPr lang="es-ES" dirty="0" smtClean="0">
              <a:latin typeface="Bookman Old Style" pitchFamily="18" charset="0"/>
              <a:ea typeface="Adobe Myungjo Std M" panose="02020600000000000000" pitchFamily="18" charset="-128"/>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3" name="Picture 2"/>
          <p:cNvPicPr>
            <a:picLocks noChangeAspect="1" noChangeArrowheads="1"/>
          </p:cNvPicPr>
          <p:nvPr/>
        </p:nvPicPr>
        <p:blipFill>
          <a:blip r:embed="rId4"/>
          <a:srcRect/>
          <a:stretch>
            <a:fillRect/>
          </a:stretch>
        </p:blipFill>
        <p:spPr bwMode="auto">
          <a:xfrm>
            <a:off x="255710" y="1222882"/>
            <a:ext cx="8625537" cy="4786040"/>
          </a:xfrm>
          <a:prstGeom prst="rect">
            <a:avLst/>
          </a:prstGeom>
          <a:noFill/>
          <a:ln w="9525">
            <a:noFill/>
            <a:miter lim="800000"/>
            <a:headEnd/>
            <a:tailEnd/>
          </a:ln>
        </p:spPr>
      </p:pic>
    </p:spTree>
    <p:extLst>
      <p:ext uri="{BB962C8B-B14F-4D97-AF65-F5344CB8AC3E}">
        <p14:creationId xmlns:p14="http://schemas.microsoft.com/office/powerpoint/2010/main" xmlns="" val="166418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6096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2800" b="1" dirty="0" smtClean="0">
                <a:latin typeface="Bookman Old Style" pitchFamily="18" charset="0"/>
              </a:rPr>
              <a:t>MESIANISMO – MESIAS – ERA MESIANICA </a:t>
            </a:r>
          </a:p>
          <a:p>
            <a:r>
              <a:rPr lang="es-MX" sz="1400" b="1" dirty="0" smtClean="0">
                <a:solidFill>
                  <a:schemeClr val="accent6">
                    <a:lumMod val="50000"/>
                  </a:schemeClr>
                </a:solidFill>
                <a:latin typeface="Bookman Old Style" pitchFamily="18" charset="0"/>
              </a:rPr>
              <a:t>Fuentes</a:t>
            </a:r>
            <a:r>
              <a:rPr lang="es-MX" sz="1400" dirty="0" smtClean="0">
                <a:solidFill>
                  <a:schemeClr val="accent6">
                    <a:lumMod val="50000"/>
                  </a:schemeClr>
                </a:solidFill>
                <a:latin typeface="Bookman Old Style" pitchFamily="18" charset="0"/>
              </a:rPr>
              <a:t>: </a:t>
            </a:r>
            <a:endParaRPr lang="en-US" sz="1400" dirty="0" smtClean="0">
              <a:solidFill>
                <a:schemeClr val="accent6">
                  <a:lumMod val="50000"/>
                </a:schemeClr>
              </a:solidFill>
              <a:latin typeface="Bookman Old Style" pitchFamily="18" charset="0"/>
            </a:endParaRPr>
          </a:p>
          <a:p>
            <a:r>
              <a:rPr lang="en-US" sz="1400" dirty="0" smtClean="0">
                <a:solidFill>
                  <a:schemeClr val="accent6">
                    <a:lumMod val="50000"/>
                  </a:schemeClr>
                </a:solidFill>
                <a:latin typeface="Bookman Old Style" pitchFamily="18" charset="0"/>
              </a:rPr>
              <a:t>Tanaj </a:t>
            </a:r>
          </a:p>
          <a:p>
            <a:r>
              <a:rPr lang="en-US" sz="1400" dirty="0" smtClean="0">
                <a:solidFill>
                  <a:schemeClr val="accent6">
                    <a:lumMod val="50000"/>
                  </a:schemeClr>
                </a:solidFill>
                <a:latin typeface="Bookman Old Style" pitchFamily="18" charset="0"/>
              </a:rPr>
              <a:t>Talmud</a:t>
            </a:r>
          </a:p>
          <a:p>
            <a:r>
              <a:rPr lang="en-US" sz="1400" dirty="0" smtClean="0">
                <a:solidFill>
                  <a:schemeClr val="accent6">
                    <a:lumMod val="50000"/>
                  </a:schemeClr>
                </a:solidFill>
                <a:latin typeface="Bookman Old Style" pitchFamily="18" charset="0"/>
              </a:rPr>
              <a:t>Midrash</a:t>
            </a:r>
          </a:p>
          <a:p>
            <a:r>
              <a:rPr lang="en-US" sz="1400" dirty="0" smtClean="0">
                <a:solidFill>
                  <a:schemeClr val="accent6">
                    <a:lumMod val="50000"/>
                  </a:schemeClr>
                </a:solidFill>
                <a:latin typeface="Bookman Old Style" pitchFamily="18" charset="0"/>
              </a:rPr>
              <a:t>Rashí</a:t>
            </a:r>
          </a:p>
          <a:p>
            <a:r>
              <a:rPr lang="en-US" sz="1400" dirty="0" smtClean="0">
                <a:solidFill>
                  <a:schemeClr val="accent6">
                    <a:lumMod val="50000"/>
                  </a:schemeClr>
                </a:solidFill>
                <a:latin typeface="Bookman Old Style" pitchFamily="18" charset="0"/>
              </a:rPr>
              <a:t>Maimonides</a:t>
            </a:r>
          </a:p>
          <a:p>
            <a:r>
              <a:rPr lang="en-US" sz="1400" dirty="0" smtClean="0">
                <a:solidFill>
                  <a:schemeClr val="accent6">
                    <a:lumMod val="50000"/>
                  </a:schemeClr>
                </a:solidFill>
                <a:latin typeface="Bookman Old Style" pitchFamily="18" charset="0"/>
              </a:rPr>
              <a:t>Rambán</a:t>
            </a:r>
          </a:p>
          <a:p>
            <a:r>
              <a:rPr lang="en-US" sz="1400" dirty="0" err="1" smtClean="0">
                <a:solidFill>
                  <a:schemeClr val="accent6">
                    <a:lumMod val="50000"/>
                  </a:schemeClr>
                </a:solidFill>
                <a:latin typeface="Bookman Old Style" pitchFamily="18" charset="0"/>
              </a:rPr>
              <a:t>Otros</a:t>
            </a:r>
            <a:r>
              <a:rPr lang="en-US" sz="1400" dirty="0" smtClean="0">
                <a:solidFill>
                  <a:schemeClr val="accent6">
                    <a:lumMod val="50000"/>
                  </a:schemeClr>
                </a:solidFill>
                <a:latin typeface="Bookman Old Style" pitchFamily="18" charset="0"/>
              </a:rPr>
              <a:t> </a:t>
            </a:r>
            <a:r>
              <a:rPr lang="en-US" sz="1400" dirty="0" err="1" smtClean="0">
                <a:solidFill>
                  <a:schemeClr val="accent6">
                    <a:lumMod val="50000"/>
                  </a:schemeClr>
                </a:solidFill>
                <a:latin typeface="Bookman Old Style" pitchFamily="18" charset="0"/>
              </a:rPr>
              <a:t>autores</a:t>
            </a:r>
            <a:endParaRPr lang="en-US" sz="1400" dirty="0" smtClean="0">
              <a:solidFill>
                <a:schemeClr val="accent6">
                  <a:lumMod val="50000"/>
                </a:schemeClr>
              </a:solidFill>
              <a:latin typeface="Bookman Old Style" pitchFamily="18" charset="0"/>
            </a:endParaRPr>
          </a:p>
          <a:p>
            <a:endParaRPr lang="es-MX" sz="14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MX" sz="3000" dirty="0" smtClean="0">
                <a:latin typeface="Bookman Old Style" pitchFamily="18" charset="0"/>
              </a:rPr>
              <a:t>22:13     Y alzó Abraham sus ojos y vio, y he aquí un carnero más allá, trabado en un zarzal por sus cuernos; y fue Abraham y tomó el carnero y lo ofreció en holocausto, en lugar de su hijo.</a:t>
            </a:r>
          </a:p>
          <a:p>
            <a:r>
              <a:rPr lang="es-MX" sz="3000" b="1" dirty="0" err="1" smtClean="0">
                <a:latin typeface="Bookman Old Style" pitchFamily="18" charset="0"/>
              </a:rPr>
              <a:t>Vayisa</a:t>
            </a:r>
            <a:r>
              <a:rPr lang="es-MX" sz="3000" b="1" dirty="0" smtClean="0">
                <a:latin typeface="Bookman Old Style" pitchFamily="18" charset="0"/>
              </a:rPr>
              <a:t> Avraham et-</a:t>
            </a:r>
            <a:r>
              <a:rPr lang="es-MX" sz="3000" b="1" dirty="0" err="1" smtClean="0">
                <a:latin typeface="Bookman Old Style" pitchFamily="18" charset="0"/>
              </a:rPr>
              <a:t>eynav</a:t>
            </a:r>
            <a:r>
              <a:rPr lang="es-MX" sz="3000" b="1" dirty="0" smtClean="0">
                <a:latin typeface="Bookman Old Style" pitchFamily="18" charset="0"/>
              </a:rPr>
              <a:t> </a:t>
            </a:r>
            <a:r>
              <a:rPr lang="es-MX" sz="3000" b="1" dirty="0" err="1" smtClean="0">
                <a:latin typeface="Bookman Old Style" pitchFamily="18" charset="0"/>
              </a:rPr>
              <a:t>vayar</a:t>
            </a:r>
            <a:r>
              <a:rPr lang="es-MX" sz="3000" b="1" dirty="0" smtClean="0">
                <a:latin typeface="Bookman Old Style" pitchFamily="18" charset="0"/>
              </a:rPr>
              <a:t> </a:t>
            </a:r>
            <a:r>
              <a:rPr lang="es-MX" sz="3000" b="1" dirty="0" err="1" smtClean="0">
                <a:latin typeface="Bookman Old Style" pitchFamily="18" charset="0"/>
              </a:rPr>
              <a:t>vehineh-ayil</a:t>
            </a:r>
            <a:r>
              <a:rPr lang="es-MX" sz="3000" b="1" dirty="0" smtClean="0">
                <a:latin typeface="Bookman Old Style" pitchFamily="18" charset="0"/>
              </a:rPr>
              <a:t> ajar </a:t>
            </a:r>
            <a:r>
              <a:rPr lang="es-MX" sz="3000" b="1" dirty="0" err="1" smtClean="0">
                <a:latin typeface="Bookman Old Style" pitchFamily="18" charset="0"/>
              </a:rPr>
              <a:t>ne'ejaz</a:t>
            </a:r>
            <a:r>
              <a:rPr lang="es-MX" sz="3000" b="1" dirty="0" smtClean="0">
                <a:latin typeface="Bookman Old Style" pitchFamily="18" charset="0"/>
              </a:rPr>
              <a:t> </a:t>
            </a:r>
            <a:r>
              <a:rPr lang="es-MX" sz="3000" b="1" dirty="0" err="1" smtClean="0">
                <a:latin typeface="Bookman Old Style" pitchFamily="18" charset="0"/>
              </a:rPr>
              <a:t>basvaj</a:t>
            </a:r>
            <a:r>
              <a:rPr lang="es-MX" sz="3000" b="1" dirty="0" smtClean="0">
                <a:latin typeface="Bookman Old Style" pitchFamily="18" charset="0"/>
              </a:rPr>
              <a:t> </a:t>
            </a:r>
            <a:r>
              <a:rPr lang="es-MX" sz="3000" b="1" dirty="0" err="1" smtClean="0">
                <a:latin typeface="Bookman Old Style" pitchFamily="18" charset="0"/>
              </a:rPr>
              <a:t>bekarnav</a:t>
            </a:r>
            <a:r>
              <a:rPr lang="es-MX" sz="3000" b="1" dirty="0" smtClean="0">
                <a:latin typeface="Bookman Old Style" pitchFamily="18" charset="0"/>
              </a:rPr>
              <a:t> </a:t>
            </a:r>
            <a:r>
              <a:rPr lang="es-MX" sz="3000" b="1" dirty="0" err="1" smtClean="0">
                <a:latin typeface="Bookman Old Style" pitchFamily="18" charset="0"/>
              </a:rPr>
              <a:t>vayelej</a:t>
            </a:r>
            <a:r>
              <a:rPr lang="es-MX" sz="3000" b="1" dirty="0" smtClean="0">
                <a:latin typeface="Bookman Old Style" pitchFamily="18" charset="0"/>
              </a:rPr>
              <a:t> Avraham </a:t>
            </a:r>
            <a:r>
              <a:rPr lang="es-MX" sz="3000" b="1" dirty="0" err="1" smtClean="0">
                <a:latin typeface="Bookman Old Style" pitchFamily="18" charset="0"/>
              </a:rPr>
              <a:t>vayikaj</a:t>
            </a:r>
            <a:r>
              <a:rPr lang="es-MX" sz="3000" b="1" dirty="0" smtClean="0">
                <a:latin typeface="Bookman Old Style" pitchFamily="18" charset="0"/>
              </a:rPr>
              <a:t> et-</a:t>
            </a:r>
            <a:r>
              <a:rPr lang="es-MX" sz="3000" b="1" dirty="0" err="1" smtClean="0">
                <a:latin typeface="Bookman Old Style" pitchFamily="18" charset="0"/>
              </a:rPr>
              <a:t>ha'ayil</a:t>
            </a:r>
            <a:r>
              <a:rPr lang="es-MX" sz="3000" b="1" dirty="0" smtClean="0">
                <a:latin typeface="Bookman Old Style" pitchFamily="18" charset="0"/>
              </a:rPr>
              <a:t> </a:t>
            </a:r>
            <a:r>
              <a:rPr lang="es-MX" sz="3000" b="1" dirty="0" err="1" smtClean="0">
                <a:latin typeface="Bookman Old Style" pitchFamily="18" charset="0"/>
              </a:rPr>
              <a:t>vaya'alehu</a:t>
            </a:r>
            <a:r>
              <a:rPr lang="es-MX" sz="3000" b="1" dirty="0" smtClean="0">
                <a:latin typeface="Bookman Old Style" pitchFamily="18" charset="0"/>
              </a:rPr>
              <a:t> </a:t>
            </a:r>
            <a:r>
              <a:rPr lang="es-MX" sz="3000" b="1" dirty="0" err="1" smtClean="0">
                <a:latin typeface="Bookman Old Style" pitchFamily="18" charset="0"/>
              </a:rPr>
              <a:t>le'olah</a:t>
            </a:r>
            <a:r>
              <a:rPr lang="es-MX" sz="3000" b="1" dirty="0" smtClean="0">
                <a:latin typeface="Bookman Old Style" pitchFamily="18" charset="0"/>
              </a:rPr>
              <a:t> </a:t>
            </a:r>
            <a:r>
              <a:rPr lang="es-MX" sz="3000" b="1" dirty="0" err="1" smtClean="0">
                <a:latin typeface="Bookman Old Style" pitchFamily="18" charset="0"/>
              </a:rPr>
              <a:t>tajat</a:t>
            </a:r>
            <a:r>
              <a:rPr lang="es-MX" sz="3000" b="1" dirty="0" smtClean="0">
                <a:latin typeface="Bookman Old Style" pitchFamily="18" charset="0"/>
              </a:rPr>
              <a:t> </a:t>
            </a:r>
            <a:r>
              <a:rPr lang="es-MX" sz="3000" b="1" dirty="0" err="1" smtClean="0">
                <a:latin typeface="Bookman Old Style" pitchFamily="18" charset="0"/>
              </a:rPr>
              <a:t>beno</a:t>
            </a:r>
            <a:r>
              <a:rPr lang="es-MX" sz="3000" b="1"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MX" dirty="0" smtClean="0">
                <a:latin typeface="Bookman Old Style" pitchFamily="18" charset="0"/>
              </a:rPr>
              <a:t>22:14     Y llamó Abraham el nombre de aquel lugar: "el Eterno verá", por lo que se dirá en el futuro: En este monte del Eterno, (Dios) aparecerá  (a su pueblo).</a:t>
            </a:r>
          </a:p>
          <a:p>
            <a:r>
              <a:rPr lang="es-MX" b="1" dirty="0" err="1" smtClean="0">
                <a:latin typeface="Bookman Old Style" pitchFamily="18" charset="0"/>
              </a:rPr>
              <a:t>Vayikra</a:t>
            </a:r>
            <a:r>
              <a:rPr lang="es-MX" b="1" dirty="0" smtClean="0">
                <a:latin typeface="Bookman Old Style" pitchFamily="18" charset="0"/>
              </a:rPr>
              <a:t> Avraham shem-hamakom </a:t>
            </a:r>
            <a:r>
              <a:rPr lang="es-MX" b="1" dirty="0" err="1" smtClean="0">
                <a:latin typeface="Bookman Old Style" pitchFamily="18" charset="0"/>
              </a:rPr>
              <a:t>hahu</a:t>
            </a:r>
            <a:r>
              <a:rPr lang="es-MX" b="1" dirty="0" smtClean="0">
                <a:latin typeface="Bookman Old Style" pitchFamily="18" charset="0"/>
              </a:rPr>
              <a:t> Adonay </a:t>
            </a:r>
            <a:r>
              <a:rPr lang="es-MX" b="1" dirty="0" err="1" smtClean="0">
                <a:latin typeface="Bookman Old Style" pitchFamily="18" charset="0"/>
              </a:rPr>
              <a:t>Yir'eh</a:t>
            </a:r>
            <a:r>
              <a:rPr lang="es-MX" b="1" dirty="0" smtClean="0">
                <a:latin typeface="Bookman Old Style" pitchFamily="18" charset="0"/>
              </a:rPr>
              <a:t> </a:t>
            </a:r>
            <a:r>
              <a:rPr lang="es-MX" b="1" dirty="0" err="1" smtClean="0">
                <a:latin typeface="Bookman Old Style" pitchFamily="18" charset="0"/>
              </a:rPr>
              <a:t>asher</a:t>
            </a:r>
            <a:r>
              <a:rPr lang="es-MX" b="1" dirty="0" smtClean="0">
                <a:latin typeface="Bookman Old Style" pitchFamily="18" charset="0"/>
              </a:rPr>
              <a:t> </a:t>
            </a:r>
            <a:r>
              <a:rPr lang="es-MX" b="1" dirty="0" err="1" smtClean="0">
                <a:latin typeface="Bookman Old Style" pitchFamily="18" charset="0"/>
              </a:rPr>
              <a:t>ye'amer</a:t>
            </a:r>
            <a:r>
              <a:rPr lang="es-MX" b="1" dirty="0" smtClean="0">
                <a:latin typeface="Bookman Old Style" pitchFamily="18" charset="0"/>
              </a:rPr>
              <a:t> </a:t>
            </a:r>
            <a:r>
              <a:rPr lang="es-MX" b="1" dirty="0" err="1" smtClean="0">
                <a:latin typeface="Bookman Old Style" pitchFamily="18" charset="0"/>
              </a:rPr>
              <a:t>hayom</a:t>
            </a:r>
            <a:r>
              <a:rPr lang="es-MX" b="1" dirty="0" smtClean="0">
                <a:latin typeface="Bookman Old Style" pitchFamily="18" charset="0"/>
              </a:rPr>
              <a:t> </a:t>
            </a:r>
            <a:r>
              <a:rPr lang="es-MX" b="1" dirty="0" err="1" smtClean="0">
                <a:latin typeface="Bookman Old Style" pitchFamily="18" charset="0"/>
              </a:rPr>
              <a:t>behar</a:t>
            </a:r>
            <a:r>
              <a:rPr lang="es-MX" b="1" dirty="0" smtClean="0">
                <a:latin typeface="Bookman Old Style" pitchFamily="18" charset="0"/>
              </a:rPr>
              <a:t> Adonay </a:t>
            </a:r>
            <a:r>
              <a:rPr lang="es-MX" b="1" dirty="0" err="1" smtClean="0">
                <a:latin typeface="Bookman Old Style" pitchFamily="18" charset="0"/>
              </a:rPr>
              <a:t>yera'eh</a:t>
            </a:r>
            <a:r>
              <a:rPr lang="es-MX" b="1" dirty="0" smtClean="0">
                <a:latin typeface="Bookman Old Style" pitchFamily="18" charset="0"/>
              </a:rPr>
              <a:t>.</a:t>
            </a:r>
            <a:endParaRPr lang="es-MX" b="1"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MX" sz="2000" dirty="0" smtClean="0">
                <a:latin typeface="Bookman Old Style" pitchFamily="18" charset="0"/>
              </a:rPr>
              <a:t>La segunda referencia que encontramos, Shemot 27:2</a:t>
            </a:r>
          </a:p>
          <a:p>
            <a:r>
              <a:rPr lang="es-CO" sz="2800" b="1" i="1" dirty="0" smtClean="0">
                <a:latin typeface="Bookman Old Style" pitchFamily="18" charset="0"/>
              </a:rPr>
              <a:t>27:1     </a:t>
            </a:r>
            <a:r>
              <a:rPr lang="es-CO" sz="2800" i="1" dirty="0" smtClean="0">
                <a:latin typeface="Bookman Old Style" pitchFamily="18" charset="0"/>
              </a:rPr>
              <a:t>Y harás el altar de madera de acacia, de cinco codos de largo y de cinco codos de ancho; será cuadrado el altar, y de tres codos su altura.</a:t>
            </a:r>
          </a:p>
          <a:p>
            <a:r>
              <a:rPr lang="es-CO" sz="2800" b="1" i="1" dirty="0" smtClean="0">
                <a:latin typeface="Bookman Old Style" pitchFamily="18" charset="0"/>
              </a:rPr>
              <a:t>Ve'asita et-</a:t>
            </a:r>
            <a:r>
              <a:rPr lang="es-CO" sz="2800" b="1" i="1" dirty="0" err="1" smtClean="0">
                <a:latin typeface="Bookman Old Style" pitchFamily="18" charset="0"/>
              </a:rPr>
              <a:t>hamizbe'aj</a:t>
            </a:r>
            <a:r>
              <a:rPr lang="es-CO" sz="2800" b="1" i="1" dirty="0" smtClean="0">
                <a:latin typeface="Bookman Old Style" pitchFamily="18" charset="0"/>
              </a:rPr>
              <a:t> </a:t>
            </a:r>
            <a:r>
              <a:rPr lang="es-CO" sz="2800" b="1" i="1" dirty="0" err="1" smtClean="0">
                <a:latin typeface="Bookman Old Style" pitchFamily="18" charset="0"/>
              </a:rPr>
              <a:t>atsey</a:t>
            </a:r>
            <a:r>
              <a:rPr lang="es-CO" sz="2800" b="1" i="1" dirty="0" smtClean="0">
                <a:latin typeface="Bookman Old Style" pitchFamily="18" charset="0"/>
              </a:rPr>
              <a:t> </a:t>
            </a:r>
            <a:r>
              <a:rPr lang="es-CO" sz="2800" b="1" i="1" dirty="0" err="1" smtClean="0">
                <a:latin typeface="Bookman Old Style" pitchFamily="18" charset="0"/>
              </a:rPr>
              <a:t>shitim</a:t>
            </a:r>
            <a:r>
              <a:rPr lang="es-CO" sz="2800" b="1" i="1" dirty="0" smtClean="0">
                <a:latin typeface="Bookman Old Style" pitchFamily="18" charset="0"/>
              </a:rPr>
              <a:t> </a:t>
            </a:r>
            <a:r>
              <a:rPr lang="es-CO" sz="2800" b="1" i="1" dirty="0" err="1" smtClean="0">
                <a:latin typeface="Bookman Old Style" pitchFamily="18" charset="0"/>
              </a:rPr>
              <a:t>jamesh</a:t>
            </a:r>
            <a:r>
              <a:rPr lang="es-CO" sz="2800" b="1" i="1" dirty="0" smtClean="0">
                <a:latin typeface="Bookman Old Style" pitchFamily="18" charset="0"/>
              </a:rPr>
              <a:t> </a:t>
            </a:r>
            <a:r>
              <a:rPr lang="es-CO" sz="2800" b="1" i="1" dirty="0" err="1" smtClean="0">
                <a:latin typeface="Bookman Old Style" pitchFamily="18" charset="0"/>
              </a:rPr>
              <a:t>amot</a:t>
            </a:r>
            <a:r>
              <a:rPr lang="es-CO" sz="2800" b="1" i="1" dirty="0" smtClean="0">
                <a:latin typeface="Bookman Old Style" pitchFamily="18" charset="0"/>
              </a:rPr>
              <a:t> orej </a:t>
            </a:r>
            <a:r>
              <a:rPr lang="es-CO" sz="2800" b="1" i="1" dirty="0" err="1" smtClean="0">
                <a:latin typeface="Bookman Old Style" pitchFamily="18" charset="0"/>
              </a:rPr>
              <a:t>vejamesh</a:t>
            </a:r>
            <a:r>
              <a:rPr lang="es-CO" sz="2800" b="1" i="1" dirty="0" smtClean="0">
                <a:latin typeface="Bookman Old Style" pitchFamily="18" charset="0"/>
              </a:rPr>
              <a:t> </a:t>
            </a:r>
            <a:r>
              <a:rPr lang="es-CO" sz="2800" b="1" i="1" dirty="0" err="1" smtClean="0">
                <a:latin typeface="Bookman Old Style" pitchFamily="18" charset="0"/>
              </a:rPr>
              <a:t>amot</a:t>
            </a:r>
            <a:r>
              <a:rPr lang="es-CO" sz="2800" b="1" i="1" dirty="0" smtClean="0">
                <a:latin typeface="Bookman Old Style" pitchFamily="18" charset="0"/>
              </a:rPr>
              <a:t> </a:t>
            </a:r>
            <a:r>
              <a:rPr lang="es-CO" sz="2800" b="1" i="1" dirty="0" err="1" smtClean="0">
                <a:latin typeface="Bookman Old Style" pitchFamily="18" charset="0"/>
              </a:rPr>
              <a:t>rojav</a:t>
            </a:r>
            <a:r>
              <a:rPr lang="es-CO" sz="2800" b="1" i="1" dirty="0" smtClean="0">
                <a:latin typeface="Bookman Old Style" pitchFamily="18" charset="0"/>
              </a:rPr>
              <a:t> </a:t>
            </a:r>
            <a:r>
              <a:rPr lang="es-CO" sz="2800" b="1" i="1" dirty="0" err="1" smtClean="0">
                <a:latin typeface="Bookman Old Style" pitchFamily="18" charset="0"/>
              </a:rPr>
              <a:t>ravua</a:t>
            </a:r>
            <a:r>
              <a:rPr lang="es-CO" sz="2800" b="1" i="1" dirty="0" smtClean="0">
                <a:latin typeface="Bookman Old Style" pitchFamily="18" charset="0"/>
              </a:rPr>
              <a:t> </a:t>
            </a:r>
            <a:r>
              <a:rPr lang="es-CO" sz="2800" b="1" i="1" dirty="0" err="1" smtClean="0">
                <a:latin typeface="Bookman Old Style" pitchFamily="18" charset="0"/>
              </a:rPr>
              <a:t>yihyeh</a:t>
            </a:r>
            <a:r>
              <a:rPr lang="es-CO" sz="2800" b="1" i="1" dirty="0" smtClean="0">
                <a:latin typeface="Bookman Old Style" pitchFamily="18" charset="0"/>
              </a:rPr>
              <a:t> </a:t>
            </a:r>
            <a:r>
              <a:rPr lang="es-CO" sz="2800" b="1" i="1" dirty="0" err="1" smtClean="0">
                <a:latin typeface="Bookman Old Style" pitchFamily="18" charset="0"/>
              </a:rPr>
              <a:t>hamizbe'aj</a:t>
            </a:r>
            <a:r>
              <a:rPr lang="es-CO" sz="2800" b="1" i="1" dirty="0" smtClean="0">
                <a:latin typeface="Bookman Old Style" pitchFamily="18" charset="0"/>
              </a:rPr>
              <a:t> </a:t>
            </a:r>
            <a:r>
              <a:rPr lang="es-CO" sz="2800" b="1" i="1" dirty="0" err="1" smtClean="0">
                <a:latin typeface="Bookman Old Style" pitchFamily="18" charset="0"/>
              </a:rPr>
              <a:t>veshalosh</a:t>
            </a:r>
            <a:r>
              <a:rPr lang="es-CO" sz="2800" b="1" i="1" dirty="0" smtClean="0">
                <a:latin typeface="Bookman Old Style" pitchFamily="18" charset="0"/>
              </a:rPr>
              <a:t> </a:t>
            </a:r>
            <a:r>
              <a:rPr lang="es-CO" sz="2800" b="1" i="1" dirty="0" err="1" smtClean="0">
                <a:latin typeface="Bookman Old Style" pitchFamily="18" charset="0"/>
              </a:rPr>
              <a:t>amot</a:t>
            </a:r>
            <a:r>
              <a:rPr lang="es-CO" sz="2800" b="1" i="1" dirty="0" smtClean="0">
                <a:latin typeface="Bookman Old Style" pitchFamily="18" charset="0"/>
              </a:rPr>
              <a:t> </a:t>
            </a:r>
            <a:r>
              <a:rPr lang="es-CO" sz="2800" b="1" i="1" dirty="0" err="1" smtClean="0">
                <a:latin typeface="Bookman Old Style" pitchFamily="18" charset="0"/>
              </a:rPr>
              <a:t>komato</a:t>
            </a:r>
            <a:r>
              <a:rPr lang="es-CO" sz="2800" b="1" i="1" dirty="0" smtClean="0">
                <a:latin typeface="Bookman Old Style" pitchFamily="18" charset="0"/>
              </a:rPr>
              <a:t>.</a:t>
            </a:r>
            <a:endParaRPr lang="es-CO" sz="2800" i="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CO" sz="2800" b="1" i="1" dirty="0" smtClean="0">
                <a:latin typeface="Bookman Old Style" pitchFamily="18" charset="0"/>
              </a:rPr>
              <a:t>27:2</a:t>
            </a:r>
            <a:r>
              <a:rPr lang="es-CO" sz="2800" b="1" i="1" dirty="0" smtClean="0">
                <a:latin typeface="Bookman Old Style" pitchFamily="18" charset="0"/>
              </a:rPr>
              <a:t>     </a:t>
            </a:r>
            <a:r>
              <a:rPr lang="es-CO" sz="2800" i="1" dirty="0" smtClean="0">
                <a:latin typeface="Bookman Old Style" pitchFamily="18" charset="0"/>
              </a:rPr>
              <a:t>Y harás sus cuernos sobre sus cuatro esquinas; procedentes de él mismo serán sus cuernos, y lo cubrirás de cobre.</a:t>
            </a:r>
          </a:p>
          <a:p>
            <a:r>
              <a:rPr lang="es-CO" sz="2800" b="1" i="1" dirty="0" smtClean="0">
                <a:latin typeface="Bookman Old Style" pitchFamily="18" charset="0"/>
              </a:rPr>
              <a:t>Ve'asita </a:t>
            </a:r>
            <a:r>
              <a:rPr lang="es-CO" sz="2800" b="1" i="1" dirty="0" err="1" smtClean="0">
                <a:latin typeface="Bookman Old Style" pitchFamily="18" charset="0"/>
              </a:rPr>
              <a:t>karnotav</a:t>
            </a:r>
            <a:r>
              <a:rPr lang="es-CO" sz="2800" b="1" i="1" dirty="0" smtClean="0">
                <a:latin typeface="Bookman Old Style" pitchFamily="18" charset="0"/>
              </a:rPr>
              <a:t> al </a:t>
            </a:r>
            <a:r>
              <a:rPr lang="es-CO" sz="2800" b="1" i="1" dirty="0" err="1" smtClean="0">
                <a:latin typeface="Bookman Old Style" pitchFamily="18" charset="0"/>
              </a:rPr>
              <a:t>arba</a:t>
            </a:r>
            <a:r>
              <a:rPr lang="es-CO" sz="2800" b="1" i="1" dirty="0" smtClean="0">
                <a:latin typeface="Bookman Old Style" pitchFamily="18" charset="0"/>
              </a:rPr>
              <a:t> </a:t>
            </a:r>
            <a:r>
              <a:rPr lang="es-CO" sz="2800" b="1" i="1" dirty="0" err="1" smtClean="0">
                <a:latin typeface="Bookman Old Style" pitchFamily="18" charset="0"/>
              </a:rPr>
              <a:t>pinotav</a:t>
            </a:r>
            <a:r>
              <a:rPr lang="es-CO" sz="2800" b="1" i="1" dirty="0" smtClean="0">
                <a:latin typeface="Bookman Old Style" pitchFamily="18" charset="0"/>
              </a:rPr>
              <a:t> </a:t>
            </a:r>
            <a:r>
              <a:rPr lang="es-CO" sz="2800" b="1" i="1" dirty="0" err="1" smtClean="0">
                <a:latin typeface="Bookman Old Style" pitchFamily="18" charset="0"/>
              </a:rPr>
              <a:t>mimenu</a:t>
            </a:r>
            <a:r>
              <a:rPr lang="es-CO" sz="2800" b="1" i="1" dirty="0" smtClean="0">
                <a:latin typeface="Bookman Old Style" pitchFamily="18" charset="0"/>
              </a:rPr>
              <a:t> </a:t>
            </a:r>
            <a:r>
              <a:rPr lang="es-CO" sz="2800" b="1" i="1" dirty="0" err="1" smtClean="0">
                <a:latin typeface="Bookman Old Style" pitchFamily="18" charset="0"/>
              </a:rPr>
              <a:t>tihyeyna</a:t>
            </a:r>
            <a:r>
              <a:rPr lang="es-CO" sz="2800" b="1" i="1" dirty="0" smtClean="0">
                <a:latin typeface="Bookman Old Style" pitchFamily="18" charset="0"/>
              </a:rPr>
              <a:t> </a:t>
            </a:r>
            <a:r>
              <a:rPr lang="es-CO" sz="2800" b="1" i="1" dirty="0" err="1" smtClean="0">
                <a:latin typeface="Bookman Old Style" pitchFamily="18" charset="0"/>
              </a:rPr>
              <a:t>karnotav</a:t>
            </a:r>
            <a:r>
              <a:rPr lang="es-CO" sz="2800" b="1" i="1" dirty="0" smtClean="0">
                <a:latin typeface="Bookman Old Style" pitchFamily="18" charset="0"/>
              </a:rPr>
              <a:t> </a:t>
            </a:r>
            <a:r>
              <a:rPr lang="es-CO" sz="2800" b="1" i="1" dirty="0" err="1" smtClean="0">
                <a:latin typeface="Bookman Old Style" pitchFamily="18" charset="0"/>
              </a:rPr>
              <a:t>vetsipita</a:t>
            </a:r>
            <a:r>
              <a:rPr lang="es-CO" sz="2800" b="1" i="1" dirty="0" smtClean="0">
                <a:latin typeface="Bookman Old Style" pitchFamily="18" charset="0"/>
              </a:rPr>
              <a:t> </a:t>
            </a:r>
            <a:r>
              <a:rPr lang="es-CO" sz="2800" b="1" i="1" dirty="0" err="1" smtClean="0">
                <a:latin typeface="Bookman Old Style" pitchFamily="18" charset="0"/>
              </a:rPr>
              <a:t>oto</a:t>
            </a:r>
            <a:r>
              <a:rPr lang="es-CO" sz="2800" b="1" i="1" dirty="0" smtClean="0">
                <a:latin typeface="Bookman Old Style" pitchFamily="18" charset="0"/>
              </a:rPr>
              <a:t> </a:t>
            </a:r>
            <a:r>
              <a:rPr lang="es-CO" sz="2800" b="1" i="1" dirty="0" err="1" smtClean="0">
                <a:latin typeface="Bookman Old Style" pitchFamily="18" charset="0"/>
              </a:rPr>
              <a:t>nejoshet</a:t>
            </a:r>
            <a:r>
              <a:rPr lang="es-CO" sz="2800" b="1" i="1" dirty="0" smtClean="0">
                <a:latin typeface="Bookman Old Style" pitchFamily="18" charset="0"/>
              </a:rPr>
              <a:t>.</a:t>
            </a:r>
            <a:endParaRPr lang="es-CO" sz="2800" i="1" dirty="0" smtClean="0">
              <a:latin typeface="Bookman Old Style" pitchFamily="18" charset="0"/>
            </a:endParaRPr>
          </a:p>
          <a:p>
            <a:r>
              <a:rPr lang="es-MX" sz="2800" dirty="0" smtClean="0">
                <a:latin typeface="Bookman Old Style" pitchFamily="18" charset="0"/>
              </a:rPr>
              <a:t>Los cuernos o puntas o prominencias fueron elaborados de la misma manera. Hacían parte de ella misma.</a:t>
            </a:r>
            <a:endParaRPr lang="es-MX" sz="28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n-US" sz="2000" dirty="0" err="1" smtClean="0">
                <a:latin typeface="Bookman Old Style" pitchFamily="18" charset="0"/>
              </a:rPr>
              <a:t>Más</a:t>
            </a:r>
            <a:r>
              <a:rPr lang="en-US" sz="2000" dirty="0" smtClean="0">
                <a:latin typeface="Bookman Old Style" pitchFamily="18" charset="0"/>
              </a:rPr>
              <a:t> </a:t>
            </a:r>
            <a:r>
              <a:rPr lang="en-US" sz="2000" dirty="0" err="1" smtClean="0">
                <a:latin typeface="Bookman Old Style" pitchFamily="18" charset="0"/>
              </a:rPr>
              <a:t>adelante</a:t>
            </a:r>
            <a:r>
              <a:rPr lang="en-US" sz="2000" dirty="0" smtClean="0">
                <a:latin typeface="Bookman Old Style" pitchFamily="18" charset="0"/>
              </a:rPr>
              <a:t>, </a:t>
            </a:r>
            <a:r>
              <a:rPr lang="en-US" sz="2000" dirty="0" err="1" smtClean="0">
                <a:latin typeface="Bookman Old Style" pitchFamily="18" charset="0"/>
              </a:rPr>
              <a:t>para</a:t>
            </a:r>
            <a:r>
              <a:rPr lang="en-US" sz="2000" dirty="0" smtClean="0">
                <a:latin typeface="Bookman Old Style" pitchFamily="18" charset="0"/>
              </a:rPr>
              <a:t> </a:t>
            </a:r>
            <a:r>
              <a:rPr lang="en-US" sz="2000" dirty="0" err="1" smtClean="0">
                <a:latin typeface="Bookman Old Style" pitchFamily="18" charset="0"/>
              </a:rPr>
              <a:t>realizar</a:t>
            </a:r>
            <a:r>
              <a:rPr lang="en-US" sz="2000" dirty="0" smtClean="0">
                <a:latin typeface="Bookman Old Style" pitchFamily="18" charset="0"/>
              </a:rPr>
              <a:t> la </a:t>
            </a:r>
            <a:r>
              <a:rPr lang="en-US" sz="2000" dirty="0" err="1" smtClean="0">
                <a:latin typeface="Bookman Old Style" pitchFamily="18" charset="0"/>
              </a:rPr>
              <a:t>unción</a:t>
            </a:r>
            <a:r>
              <a:rPr lang="en-US" sz="2000" dirty="0" smtClean="0">
                <a:latin typeface="Bookman Old Style" pitchFamily="18" charset="0"/>
              </a:rPr>
              <a:t> sacerdotal de </a:t>
            </a:r>
            <a:r>
              <a:rPr lang="en-US" sz="2000" dirty="0" err="1" smtClean="0">
                <a:latin typeface="Bookman Old Style" pitchFamily="18" charset="0"/>
              </a:rPr>
              <a:t>Aarón</a:t>
            </a:r>
            <a:r>
              <a:rPr lang="en-US" sz="2000" dirty="0" smtClean="0">
                <a:latin typeface="Bookman Old Style" pitchFamily="18" charset="0"/>
              </a:rPr>
              <a:t> y </a:t>
            </a:r>
            <a:r>
              <a:rPr lang="en-US" sz="2000" dirty="0" err="1" smtClean="0">
                <a:latin typeface="Bookman Old Style" pitchFamily="18" charset="0"/>
              </a:rPr>
              <a:t>sus</a:t>
            </a:r>
            <a:r>
              <a:rPr lang="en-US" sz="2000" dirty="0" smtClean="0">
                <a:latin typeface="Bookman Old Style" pitchFamily="18" charset="0"/>
              </a:rPr>
              <a:t> </a:t>
            </a:r>
            <a:r>
              <a:rPr lang="en-US" sz="2000" dirty="0" err="1" smtClean="0">
                <a:latin typeface="Bookman Old Style" pitchFamily="18" charset="0"/>
              </a:rPr>
              <a:t>hijos</a:t>
            </a:r>
            <a:r>
              <a:rPr lang="en-US" sz="2000" dirty="0" smtClean="0">
                <a:latin typeface="Bookman Old Style" pitchFamily="18" charset="0"/>
              </a:rPr>
              <a:t>, se </a:t>
            </a:r>
            <a:r>
              <a:rPr lang="en-US" sz="2000" dirty="0" err="1" smtClean="0">
                <a:latin typeface="Bookman Old Style" pitchFamily="18" charset="0"/>
              </a:rPr>
              <a:t>nos</a:t>
            </a:r>
            <a:r>
              <a:rPr lang="en-US" sz="2000" dirty="0" smtClean="0">
                <a:latin typeface="Bookman Old Style" pitchFamily="18" charset="0"/>
              </a:rPr>
              <a:t> dice </a:t>
            </a:r>
            <a:r>
              <a:rPr lang="en-US" sz="2000" dirty="0" err="1" smtClean="0">
                <a:latin typeface="Bookman Old Style" pitchFamily="18" charset="0"/>
              </a:rPr>
              <a:t>después</a:t>
            </a:r>
            <a:r>
              <a:rPr lang="en-US" sz="2000" dirty="0" smtClean="0">
                <a:latin typeface="Bookman Old Style" pitchFamily="18" charset="0"/>
              </a:rPr>
              <a:t> de </a:t>
            </a:r>
            <a:r>
              <a:rPr lang="en-US" sz="2000" dirty="0" err="1" smtClean="0">
                <a:latin typeface="Bookman Old Style" pitchFamily="18" charset="0"/>
              </a:rPr>
              <a:t>haber</a:t>
            </a:r>
            <a:r>
              <a:rPr lang="en-US" sz="2000" dirty="0" smtClean="0">
                <a:latin typeface="Bookman Old Style" pitchFamily="18" charset="0"/>
              </a:rPr>
              <a:t> </a:t>
            </a:r>
            <a:r>
              <a:rPr lang="en-US" sz="2000" dirty="0" err="1" smtClean="0">
                <a:latin typeface="Bookman Old Style" pitchFamily="18" charset="0"/>
              </a:rPr>
              <a:t>preparado</a:t>
            </a:r>
            <a:r>
              <a:rPr lang="en-US" sz="2000" dirty="0" smtClean="0">
                <a:latin typeface="Bookman Old Style" pitchFamily="18" charset="0"/>
              </a:rPr>
              <a:t> y </a:t>
            </a:r>
            <a:r>
              <a:rPr lang="en-US" sz="2000" dirty="0" err="1" smtClean="0">
                <a:latin typeface="Bookman Old Style" pitchFamily="18" charset="0"/>
              </a:rPr>
              <a:t>desarrollado</a:t>
            </a:r>
            <a:r>
              <a:rPr lang="en-US" sz="2000" dirty="0" smtClean="0">
                <a:latin typeface="Bookman Old Style" pitchFamily="18" charset="0"/>
              </a:rPr>
              <a:t> las </a:t>
            </a:r>
            <a:r>
              <a:rPr lang="en-US" sz="2000" dirty="0" err="1" smtClean="0">
                <a:latin typeface="Bookman Old Style" pitchFamily="18" charset="0"/>
              </a:rPr>
              <a:t>ofrendas</a:t>
            </a:r>
            <a:r>
              <a:rPr lang="en-US" sz="2000" dirty="0" smtClean="0">
                <a:latin typeface="Bookman Old Style" pitchFamily="18" charset="0"/>
              </a:rPr>
              <a:t> </a:t>
            </a:r>
            <a:r>
              <a:rPr lang="en-US" sz="2000" dirty="0" err="1" smtClean="0">
                <a:latin typeface="Bookman Old Style" pitchFamily="18" charset="0"/>
              </a:rPr>
              <a:t>farinaceas</a:t>
            </a:r>
            <a:r>
              <a:rPr lang="en-US" sz="2000" dirty="0" smtClean="0">
                <a:latin typeface="Bookman Old Style" pitchFamily="18" charset="0"/>
              </a:rPr>
              <a:t>:</a:t>
            </a:r>
          </a:p>
          <a:p>
            <a:r>
              <a:rPr lang="es-CO" sz="2800" b="1" i="1" dirty="0" smtClean="0">
                <a:latin typeface="Bookman Old Style" pitchFamily="18" charset="0"/>
              </a:rPr>
              <a:t>29:12   </a:t>
            </a:r>
            <a:r>
              <a:rPr lang="es-CO" sz="2800" i="1" dirty="0" smtClean="0">
                <a:latin typeface="Bookman Old Style" pitchFamily="18" charset="0"/>
              </a:rPr>
              <a:t>Y tomarás de la sangre del novillo y la pondrás sobre los cuernos del altar con tu dedo, y toda la demás sangre la derramarás en la base del altar.</a:t>
            </a:r>
            <a:endParaRPr lang="es-CO" sz="2800" dirty="0" smtClean="0">
              <a:latin typeface="Bookman Old Style" pitchFamily="18" charset="0"/>
            </a:endParaRPr>
          </a:p>
          <a:p>
            <a:r>
              <a:rPr lang="es-CO" sz="2800" b="1" i="1" dirty="0" err="1" smtClean="0">
                <a:latin typeface="Bookman Old Style" pitchFamily="18" charset="0"/>
              </a:rPr>
              <a:t>Velakajta</a:t>
            </a:r>
            <a:r>
              <a:rPr lang="es-CO" sz="2800" b="1" i="1" dirty="0" smtClean="0">
                <a:latin typeface="Bookman Old Style" pitchFamily="18" charset="0"/>
              </a:rPr>
              <a:t> </a:t>
            </a:r>
            <a:r>
              <a:rPr lang="es-CO" sz="2800" b="1" i="1" dirty="0" err="1" smtClean="0">
                <a:latin typeface="Bookman Old Style" pitchFamily="18" charset="0"/>
              </a:rPr>
              <a:t>midam</a:t>
            </a:r>
            <a:r>
              <a:rPr lang="es-CO" sz="2800" b="1" i="1" dirty="0" smtClean="0">
                <a:latin typeface="Bookman Old Style" pitchFamily="18" charset="0"/>
              </a:rPr>
              <a:t> </a:t>
            </a:r>
            <a:r>
              <a:rPr lang="es-CO" sz="2800" b="1" i="1" dirty="0" err="1" smtClean="0">
                <a:latin typeface="Bookman Old Style" pitchFamily="18" charset="0"/>
              </a:rPr>
              <a:t>hapar</a:t>
            </a:r>
            <a:r>
              <a:rPr lang="es-CO" sz="2800" b="1" i="1" dirty="0" smtClean="0">
                <a:latin typeface="Bookman Old Style" pitchFamily="18" charset="0"/>
              </a:rPr>
              <a:t> </a:t>
            </a:r>
            <a:r>
              <a:rPr lang="es-CO" sz="2800" b="1" i="1" dirty="0" err="1" smtClean="0">
                <a:latin typeface="Bookman Old Style" pitchFamily="18" charset="0"/>
              </a:rPr>
              <a:t>venatatah</a:t>
            </a:r>
            <a:r>
              <a:rPr lang="es-CO" sz="2800" b="1" i="1" dirty="0" smtClean="0">
                <a:latin typeface="Bookman Old Style" pitchFamily="18" charset="0"/>
              </a:rPr>
              <a:t> al-</a:t>
            </a:r>
            <a:r>
              <a:rPr lang="es-CO" sz="2800" b="1" i="1" dirty="0" err="1" smtClean="0">
                <a:latin typeface="Bookman Old Style" pitchFamily="18" charset="0"/>
              </a:rPr>
              <a:t>karnot</a:t>
            </a:r>
            <a:r>
              <a:rPr lang="es-CO" sz="2800" b="1" i="1" dirty="0" smtClean="0">
                <a:latin typeface="Bookman Old Style" pitchFamily="18" charset="0"/>
              </a:rPr>
              <a:t> </a:t>
            </a:r>
            <a:r>
              <a:rPr lang="es-CO" sz="2800" b="1" i="1" dirty="0" err="1" smtClean="0">
                <a:latin typeface="Bookman Old Style" pitchFamily="18" charset="0"/>
              </a:rPr>
              <a:t>hamizbe'aj</a:t>
            </a:r>
            <a:r>
              <a:rPr lang="es-CO" sz="2800" b="1" i="1" dirty="0" smtClean="0">
                <a:latin typeface="Bookman Old Style" pitchFamily="18" charset="0"/>
              </a:rPr>
              <a:t> </a:t>
            </a:r>
            <a:r>
              <a:rPr lang="es-CO" sz="2800" b="1" i="1" dirty="0" err="1" smtClean="0">
                <a:latin typeface="Bookman Old Style" pitchFamily="18" charset="0"/>
              </a:rPr>
              <a:t>be'etsba'eja</a:t>
            </a:r>
            <a:r>
              <a:rPr lang="es-CO" sz="2800" b="1" i="1" dirty="0" smtClean="0">
                <a:latin typeface="Bookman Old Style" pitchFamily="18" charset="0"/>
              </a:rPr>
              <a:t> </a:t>
            </a:r>
            <a:r>
              <a:rPr lang="es-CO" sz="2800" b="1" i="1" dirty="0" err="1" smtClean="0">
                <a:latin typeface="Bookman Old Style" pitchFamily="18" charset="0"/>
              </a:rPr>
              <a:t>ve'et</a:t>
            </a:r>
            <a:r>
              <a:rPr lang="es-CO" sz="2800" b="1" i="1" dirty="0" smtClean="0">
                <a:latin typeface="Bookman Old Style" pitchFamily="18" charset="0"/>
              </a:rPr>
              <a:t>-kol-</a:t>
            </a:r>
            <a:r>
              <a:rPr lang="es-CO" sz="2800" b="1" i="1" dirty="0" err="1" smtClean="0">
                <a:latin typeface="Bookman Old Style" pitchFamily="18" charset="0"/>
              </a:rPr>
              <a:t>hadam</a:t>
            </a:r>
            <a:r>
              <a:rPr lang="es-CO" sz="2800" b="1" i="1" dirty="0" smtClean="0">
                <a:latin typeface="Bookman Old Style" pitchFamily="18" charset="0"/>
              </a:rPr>
              <a:t> </a:t>
            </a:r>
            <a:r>
              <a:rPr lang="es-CO" sz="2800" b="1" i="1" dirty="0" err="1" smtClean="0">
                <a:latin typeface="Bookman Old Style" pitchFamily="18" charset="0"/>
              </a:rPr>
              <a:t>tishpoj</a:t>
            </a:r>
            <a:r>
              <a:rPr lang="es-CO" sz="2800" b="1" i="1" dirty="0" smtClean="0">
                <a:latin typeface="Bookman Old Style" pitchFamily="18" charset="0"/>
              </a:rPr>
              <a:t> el-</a:t>
            </a:r>
            <a:r>
              <a:rPr lang="es-CO" sz="2800" b="1" i="1" dirty="0" err="1" smtClean="0">
                <a:latin typeface="Bookman Old Style" pitchFamily="18" charset="0"/>
              </a:rPr>
              <a:t>yesod</a:t>
            </a:r>
            <a:r>
              <a:rPr lang="es-CO" sz="2800" b="1" i="1" dirty="0" smtClean="0">
                <a:latin typeface="Bookman Old Style" pitchFamily="18" charset="0"/>
              </a:rPr>
              <a:t> </a:t>
            </a:r>
            <a:r>
              <a:rPr lang="es-CO" sz="2800" b="1" i="1" dirty="0" err="1" smtClean="0">
                <a:latin typeface="Bookman Old Style" pitchFamily="18" charset="0"/>
              </a:rPr>
              <a:t>hamizbe'aj</a:t>
            </a:r>
            <a:r>
              <a:rPr lang="es-CO" sz="2800" b="1" i="1" dirty="0" smtClean="0">
                <a:latin typeface="Bookman Old Style" pitchFamily="18" charset="0"/>
              </a:rPr>
              <a:t>.</a:t>
            </a:r>
            <a:endParaRPr lang="es-CO" sz="2800" dirty="0" smtClean="0">
              <a:latin typeface="Bookman Old Style" pitchFamily="18" charset="0"/>
            </a:endParaRPr>
          </a:p>
          <a:p>
            <a:endParaRPr lang="es-MX" sz="28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n-US" sz="2000" dirty="0" smtClean="0">
                <a:latin typeface="Bookman Old Style" pitchFamily="18" charset="0"/>
              </a:rPr>
              <a:t>Sobre la Expiación en Yom Kipur</a:t>
            </a:r>
          </a:p>
          <a:p>
            <a:r>
              <a:rPr lang="es-ES" sz="2400" b="1" i="1" dirty="0" smtClean="0">
                <a:latin typeface="Bookman Old Style" pitchFamily="18" charset="0"/>
              </a:rPr>
              <a:t>30:10</a:t>
            </a:r>
            <a:r>
              <a:rPr lang="es-ES" sz="2400" i="1" dirty="0" smtClean="0">
                <a:latin typeface="Bookman Old Style" pitchFamily="18" charset="0"/>
              </a:rPr>
              <a:t>   Y Aarón hará expiación sobre los cuernos (de este altar) una vez al año; con la sangre de la ofrenda por el pecado del Día de las Expiaciones, una vez cada año, hará expiación sobre él, durante vuestras generaciones; es cosa santísima para el Eterno. </a:t>
            </a:r>
          </a:p>
          <a:p>
            <a:r>
              <a:rPr lang="es-ES" sz="2400" b="1" i="1" dirty="0" err="1" smtClean="0">
                <a:latin typeface="Bookman Old Style" pitchFamily="18" charset="0"/>
              </a:rPr>
              <a:t>Vejiper</a:t>
            </a:r>
            <a:r>
              <a:rPr lang="es-ES" sz="2400" b="1" i="1" dirty="0" smtClean="0">
                <a:latin typeface="Bookman Old Style" pitchFamily="18" charset="0"/>
              </a:rPr>
              <a:t> </a:t>
            </a:r>
            <a:r>
              <a:rPr lang="es-ES" sz="2400" b="1" i="1" dirty="0" err="1" smtClean="0">
                <a:latin typeface="Bookman Old Style" pitchFamily="18" charset="0"/>
              </a:rPr>
              <a:t>Aharon</a:t>
            </a:r>
            <a:r>
              <a:rPr lang="es-ES" sz="2400" b="1" i="1" dirty="0" smtClean="0">
                <a:latin typeface="Bookman Old Style" pitchFamily="18" charset="0"/>
              </a:rPr>
              <a:t> al-</a:t>
            </a:r>
            <a:r>
              <a:rPr lang="es-ES" sz="2400" b="1" i="1" dirty="0" err="1" smtClean="0">
                <a:latin typeface="Bookman Old Style" pitchFamily="18" charset="0"/>
              </a:rPr>
              <a:t>karnotav</a:t>
            </a:r>
            <a:r>
              <a:rPr lang="es-ES" sz="2400" b="1" i="1" dirty="0" smtClean="0">
                <a:latin typeface="Bookman Old Style" pitchFamily="18" charset="0"/>
              </a:rPr>
              <a:t> </a:t>
            </a:r>
            <a:r>
              <a:rPr lang="es-ES" sz="2400" b="1" i="1" dirty="0" err="1" smtClean="0">
                <a:latin typeface="Bookman Old Style" pitchFamily="18" charset="0"/>
              </a:rPr>
              <a:t>ajat</a:t>
            </a:r>
            <a:r>
              <a:rPr lang="es-ES" sz="2400" b="1" i="1" dirty="0" smtClean="0">
                <a:latin typeface="Bookman Old Style" pitchFamily="18" charset="0"/>
              </a:rPr>
              <a:t> </a:t>
            </a:r>
            <a:r>
              <a:rPr lang="es-ES" sz="2400" b="1" i="1" dirty="0" err="1" smtClean="0">
                <a:latin typeface="Bookman Old Style" pitchFamily="18" charset="0"/>
              </a:rPr>
              <a:t>bashanah</a:t>
            </a:r>
            <a:r>
              <a:rPr lang="es-ES" sz="2400" b="1" i="1" dirty="0" smtClean="0">
                <a:latin typeface="Bookman Old Style" pitchFamily="18" charset="0"/>
              </a:rPr>
              <a:t> </a:t>
            </a:r>
            <a:r>
              <a:rPr lang="es-ES" sz="2400" b="1" i="1" dirty="0" err="1" smtClean="0">
                <a:latin typeface="Bookman Old Style" pitchFamily="18" charset="0"/>
              </a:rPr>
              <a:t>midam</a:t>
            </a:r>
            <a:r>
              <a:rPr lang="es-ES" sz="2400" b="1" i="1" dirty="0" smtClean="0">
                <a:latin typeface="Bookman Old Style" pitchFamily="18" charset="0"/>
              </a:rPr>
              <a:t> jatat </a:t>
            </a:r>
            <a:r>
              <a:rPr lang="es-ES" sz="2400" b="1" i="1" dirty="0" err="1" smtClean="0">
                <a:latin typeface="Bookman Old Style" pitchFamily="18" charset="0"/>
              </a:rPr>
              <a:t>hakipurim</a:t>
            </a:r>
            <a:r>
              <a:rPr lang="es-ES" sz="2400" b="1" i="1" dirty="0" smtClean="0">
                <a:latin typeface="Bookman Old Style" pitchFamily="18" charset="0"/>
              </a:rPr>
              <a:t> </a:t>
            </a:r>
            <a:r>
              <a:rPr lang="es-ES" sz="2400" b="1" i="1" dirty="0" err="1" smtClean="0">
                <a:latin typeface="Bookman Old Style" pitchFamily="18" charset="0"/>
              </a:rPr>
              <a:t>ajat</a:t>
            </a:r>
            <a:r>
              <a:rPr lang="es-ES" sz="2400" b="1" i="1" dirty="0" smtClean="0">
                <a:latin typeface="Bookman Old Style" pitchFamily="18" charset="0"/>
              </a:rPr>
              <a:t> </a:t>
            </a:r>
            <a:r>
              <a:rPr lang="es-ES" sz="2400" b="1" i="1" dirty="0" err="1" smtClean="0">
                <a:latin typeface="Bookman Old Style" pitchFamily="18" charset="0"/>
              </a:rPr>
              <a:t>bashanah</a:t>
            </a:r>
            <a:r>
              <a:rPr lang="es-ES" sz="2400" b="1" i="1" dirty="0" smtClean="0">
                <a:latin typeface="Bookman Old Style" pitchFamily="18" charset="0"/>
              </a:rPr>
              <a:t> </a:t>
            </a:r>
            <a:r>
              <a:rPr lang="es-ES" sz="2400" b="1" i="1" dirty="0" err="1" smtClean="0">
                <a:latin typeface="Bookman Old Style" pitchFamily="18" charset="0"/>
              </a:rPr>
              <a:t>yejaper</a:t>
            </a:r>
            <a:r>
              <a:rPr lang="es-ES" sz="2400" b="1" i="1" dirty="0" smtClean="0">
                <a:latin typeface="Bookman Old Style" pitchFamily="18" charset="0"/>
              </a:rPr>
              <a:t> </a:t>
            </a:r>
            <a:r>
              <a:rPr lang="es-ES" sz="2400" b="1" i="1" dirty="0" err="1" smtClean="0">
                <a:latin typeface="Bookman Old Style" pitchFamily="18" charset="0"/>
              </a:rPr>
              <a:t>alav</a:t>
            </a:r>
            <a:r>
              <a:rPr lang="es-ES" sz="2400" b="1" i="1" dirty="0" smtClean="0">
                <a:latin typeface="Bookman Old Style" pitchFamily="18" charset="0"/>
              </a:rPr>
              <a:t> </a:t>
            </a:r>
            <a:r>
              <a:rPr lang="es-ES" sz="2400" b="1" i="1" dirty="0" err="1" smtClean="0">
                <a:latin typeface="Bookman Old Style" pitchFamily="18" charset="0"/>
              </a:rPr>
              <a:t>ledoroteyjem</a:t>
            </a:r>
            <a:r>
              <a:rPr lang="es-ES" sz="2400" b="1" i="1" dirty="0" smtClean="0">
                <a:latin typeface="Bookman Old Style" pitchFamily="18" charset="0"/>
              </a:rPr>
              <a:t> </a:t>
            </a:r>
            <a:r>
              <a:rPr lang="es-ES" sz="2400" b="1" i="1" dirty="0" err="1" smtClean="0">
                <a:latin typeface="Bookman Old Style" pitchFamily="18" charset="0"/>
              </a:rPr>
              <a:t>kodesh-kodashim</a:t>
            </a:r>
            <a:r>
              <a:rPr lang="es-ES" sz="2400" b="1" i="1" dirty="0" smtClean="0">
                <a:latin typeface="Bookman Old Style" pitchFamily="18" charset="0"/>
              </a:rPr>
              <a:t> </a:t>
            </a:r>
            <a:r>
              <a:rPr lang="es-ES" sz="2400" b="1" i="1" dirty="0" err="1" smtClean="0">
                <a:latin typeface="Bookman Old Style" pitchFamily="18" charset="0"/>
              </a:rPr>
              <a:t>hu</a:t>
            </a:r>
            <a:r>
              <a:rPr lang="es-ES" sz="2400" b="1" i="1" dirty="0" smtClean="0">
                <a:latin typeface="Bookman Old Style" pitchFamily="18" charset="0"/>
              </a:rPr>
              <a:t> </a:t>
            </a:r>
            <a:r>
              <a:rPr lang="es-ES" sz="2400" b="1" i="1" dirty="0" err="1" smtClean="0">
                <a:latin typeface="Bookman Old Style" pitchFamily="18" charset="0"/>
              </a:rPr>
              <a:t>l'Adonay</a:t>
            </a:r>
            <a:r>
              <a:rPr lang="es-ES" sz="2400" b="1" i="1" dirty="0" smtClean="0">
                <a:latin typeface="Bookman Old Style" pitchFamily="18" charset="0"/>
              </a:rPr>
              <a:t>.</a:t>
            </a:r>
            <a:r>
              <a:rPr lang="es-ES" sz="2400" i="1" dirty="0" smtClean="0">
                <a:latin typeface="Bookman Old Style" pitchFamily="18" charset="0"/>
              </a:rPr>
              <a:t> </a:t>
            </a:r>
          </a:p>
          <a:p>
            <a:endParaRPr lang="es-MX" sz="28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CO" sz="2400" dirty="0" smtClean="0">
                <a:latin typeface="Bookman Old Style" pitchFamily="18" charset="0"/>
              </a:rPr>
              <a:t>Luego Betzalel fabrica el Altar del Incienso</a:t>
            </a:r>
          </a:p>
          <a:p>
            <a:r>
              <a:rPr lang="es-CO" sz="2800" b="1" i="1" dirty="0" smtClean="0">
                <a:latin typeface="Bookman Old Style" pitchFamily="18" charset="0"/>
              </a:rPr>
              <a:t>37:25</a:t>
            </a:r>
            <a:r>
              <a:rPr lang="es-CO" sz="2800" b="1" i="1" dirty="0" smtClean="0">
                <a:latin typeface="Bookman Old Style" pitchFamily="18" charset="0"/>
              </a:rPr>
              <a:t>   </a:t>
            </a:r>
            <a:r>
              <a:rPr lang="es-CO" sz="2800" i="1" dirty="0" smtClean="0">
                <a:latin typeface="Bookman Old Style" pitchFamily="18" charset="0"/>
              </a:rPr>
              <a:t>E hizo de madera de acacia el altar del incienso; de un codo era su longitud y de un codo su anchura, cuadrado era; y de dos codos su altura. Procedentes del mismo eran sus cuernos.</a:t>
            </a:r>
            <a:endParaRPr lang="es-CO" sz="2800" dirty="0" smtClean="0">
              <a:latin typeface="Bookman Old Style" pitchFamily="18" charset="0"/>
            </a:endParaRPr>
          </a:p>
          <a:p>
            <a:r>
              <a:rPr lang="es-CO" sz="2800" b="1" i="1" dirty="0" err="1" smtClean="0">
                <a:latin typeface="Bookman Old Style" pitchFamily="18" charset="0"/>
              </a:rPr>
              <a:t>Vaya'as</a:t>
            </a:r>
            <a:r>
              <a:rPr lang="es-CO" sz="2800" b="1" i="1" dirty="0" smtClean="0">
                <a:latin typeface="Bookman Old Style" pitchFamily="18" charset="0"/>
              </a:rPr>
              <a:t> et-</a:t>
            </a:r>
            <a:r>
              <a:rPr lang="es-CO" sz="2800" b="1" i="1" dirty="0" err="1" smtClean="0">
                <a:latin typeface="Bookman Old Style" pitchFamily="18" charset="0"/>
              </a:rPr>
              <a:t>mizbaj</a:t>
            </a:r>
            <a:r>
              <a:rPr lang="es-CO" sz="2800" b="1" i="1" dirty="0" smtClean="0">
                <a:latin typeface="Bookman Old Style" pitchFamily="18" charset="0"/>
              </a:rPr>
              <a:t> </a:t>
            </a:r>
            <a:r>
              <a:rPr lang="es-CO" sz="2800" b="1" i="1" dirty="0" err="1" smtClean="0">
                <a:latin typeface="Bookman Old Style" pitchFamily="18" charset="0"/>
              </a:rPr>
              <a:t>haketoret</a:t>
            </a:r>
            <a:r>
              <a:rPr lang="es-CO" sz="2800" b="1" i="1" dirty="0" smtClean="0">
                <a:latin typeface="Bookman Old Style" pitchFamily="18" charset="0"/>
              </a:rPr>
              <a:t> </a:t>
            </a:r>
            <a:r>
              <a:rPr lang="es-CO" sz="2800" b="1" i="1" dirty="0" err="1" smtClean="0">
                <a:latin typeface="Bookman Old Style" pitchFamily="18" charset="0"/>
              </a:rPr>
              <a:t>atsey</a:t>
            </a:r>
            <a:r>
              <a:rPr lang="es-CO" sz="2800" b="1" i="1" dirty="0" smtClean="0">
                <a:latin typeface="Bookman Old Style" pitchFamily="18" charset="0"/>
              </a:rPr>
              <a:t> </a:t>
            </a:r>
            <a:r>
              <a:rPr lang="es-CO" sz="2800" b="1" i="1" dirty="0" err="1" smtClean="0">
                <a:latin typeface="Bookman Old Style" pitchFamily="18" charset="0"/>
              </a:rPr>
              <a:t>shitim</a:t>
            </a:r>
            <a:r>
              <a:rPr lang="es-CO" sz="2800" b="1" i="1" dirty="0" smtClean="0">
                <a:latin typeface="Bookman Old Style" pitchFamily="18" charset="0"/>
              </a:rPr>
              <a:t> </a:t>
            </a:r>
            <a:r>
              <a:rPr lang="es-CO" sz="2800" b="1" i="1" dirty="0" err="1" smtClean="0">
                <a:latin typeface="Bookman Old Style" pitchFamily="18" charset="0"/>
              </a:rPr>
              <a:t>amah</a:t>
            </a:r>
            <a:r>
              <a:rPr lang="es-CO" sz="2800" b="1" i="1" dirty="0" smtClean="0">
                <a:latin typeface="Bookman Old Style" pitchFamily="18" charset="0"/>
              </a:rPr>
              <a:t> </a:t>
            </a:r>
            <a:r>
              <a:rPr lang="es-CO" sz="2800" b="1" i="1" dirty="0" err="1" smtClean="0">
                <a:latin typeface="Bookman Old Style" pitchFamily="18" charset="0"/>
              </a:rPr>
              <a:t>orko</a:t>
            </a:r>
            <a:r>
              <a:rPr lang="es-CO" sz="2800" b="1" i="1" dirty="0" smtClean="0">
                <a:latin typeface="Bookman Old Style" pitchFamily="18" charset="0"/>
              </a:rPr>
              <a:t> </a:t>
            </a:r>
            <a:r>
              <a:rPr lang="es-CO" sz="2800" b="1" i="1" dirty="0" err="1" smtClean="0">
                <a:latin typeface="Bookman Old Style" pitchFamily="18" charset="0"/>
              </a:rPr>
              <a:t>ve'amah</a:t>
            </a:r>
            <a:r>
              <a:rPr lang="es-CO" sz="2800" b="1" i="1" dirty="0" smtClean="0">
                <a:latin typeface="Bookman Old Style" pitchFamily="18" charset="0"/>
              </a:rPr>
              <a:t> </a:t>
            </a:r>
            <a:r>
              <a:rPr lang="es-CO" sz="2800" b="1" i="1" dirty="0" err="1" smtClean="0">
                <a:latin typeface="Bookman Old Style" pitchFamily="18" charset="0"/>
              </a:rPr>
              <a:t>rojbo</a:t>
            </a:r>
            <a:r>
              <a:rPr lang="es-CO" sz="2800" b="1" i="1" dirty="0" smtClean="0">
                <a:latin typeface="Bookman Old Style" pitchFamily="18" charset="0"/>
              </a:rPr>
              <a:t> </a:t>
            </a:r>
            <a:r>
              <a:rPr lang="es-CO" sz="2800" b="1" i="1" dirty="0" err="1" smtClean="0">
                <a:latin typeface="Bookman Old Style" pitchFamily="18" charset="0"/>
              </a:rPr>
              <a:t>ravua</a:t>
            </a:r>
            <a:r>
              <a:rPr lang="es-CO" sz="2800" b="1" i="1" dirty="0" smtClean="0">
                <a:latin typeface="Bookman Old Style" pitchFamily="18" charset="0"/>
              </a:rPr>
              <a:t> </a:t>
            </a:r>
            <a:r>
              <a:rPr lang="es-CO" sz="2800" b="1" i="1" dirty="0" err="1" smtClean="0">
                <a:latin typeface="Bookman Old Style" pitchFamily="18" charset="0"/>
              </a:rPr>
              <a:t>ve'amatayim</a:t>
            </a:r>
            <a:r>
              <a:rPr lang="es-CO" sz="2800" b="1" i="1" dirty="0" smtClean="0">
                <a:latin typeface="Bookman Old Style" pitchFamily="18" charset="0"/>
              </a:rPr>
              <a:t> </a:t>
            </a:r>
            <a:r>
              <a:rPr lang="es-CO" sz="2800" b="1" i="1" dirty="0" err="1" smtClean="0">
                <a:latin typeface="Bookman Old Style" pitchFamily="18" charset="0"/>
              </a:rPr>
              <a:t>komato</a:t>
            </a:r>
            <a:r>
              <a:rPr lang="es-CO" sz="2800" b="1" i="1" dirty="0" smtClean="0">
                <a:latin typeface="Bookman Old Style" pitchFamily="18" charset="0"/>
              </a:rPr>
              <a:t> </a:t>
            </a:r>
            <a:r>
              <a:rPr lang="es-CO" sz="2800" b="1" i="1" dirty="0" err="1" smtClean="0">
                <a:latin typeface="Bookman Old Style" pitchFamily="18" charset="0"/>
              </a:rPr>
              <a:t>mimenu</a:t>
            </a:r>
            <a:r>
              <a:rPr lang="es-CO" sz="2800" b="1" i="1" dirty="0" smtClean="0">
                <a:latin typeface="Bookman Old Style" pitchFamily="18" charset="0"/>
              </a:rPr>
              <a:t> </a:t>
            </a:r>
            <a:r>
              <a:rPr lang="es-CO" sz="2800" b="1" i="1" dirty="0" err="1" smtClean="0">
                <a:latin typeface="Bookman Old Style" pitchFamily="18" charset="0"/>
              </a:rPr>
              <a:t>hayu</a:t>
            </a:r>
            <a:r>
              <a:rPr lang="es-CO" sz="2800" b="1" i="1" dirty="0" smtClean="0">
                <a:latin typeface="Bookman Old Style" pitchFamily="18" charset="0"/>
              </a:rPr>
              <a:t> </a:t>
            </a:r>
            <a:r>
              <a:rPr lang="es-CO" sz="2800" b="1" i="1" dirty="0" err="1" smtClean="0">
                <a:latin typeface="Bookman Old Style" pitchFamily="18" charset="0"/>
              </a:rPr>
              <a:t>karnotav</a:t>
            </a:r>
            <a:r>
              <a:rPr lang="es-CO" sz="2800" b="1" i="1" dirty="0" smtClean="0">
                <a:latin typeface="Bookman Old Style" pitchFamily="18" charset="0"/>
              </a:rPr>
              <a:t>.</a:t>
            </a:r>
            <a:endParaRPr lang="es-CO" sz="2800" dirty="0" smtClean="0">
              <a:latin typeface="Bookman Old Style" pitchFamily="18" charset="0"/>
            </a:endParaRPr>
          </a:p>
          <a:p>
            <a:endParaRPr lang="es-MX" sz="28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b="1" i="1" dirty="0" smtClean="0">
                <a:latin typeface="Bookman Old Style" pitchFamily="18" charset="0"/>
              </a:rPr>
              <a:t>37:26   </a:t>
            </a:r>
            <a:r>
              <a:rPr lang="es-ES" i="1" dirty="0" smtClean="0">
                <a:latin typeface="Bookman Old Style" pitchFamily="18" charset="0"/>
              </a:rPr>
              <a:t>Y lo cubrió de oro puro, así su parte superior como sus lados alrededor y sus cuernos; e hizo para él una orla de oro alrededor.</a:t>
            </a:r>
            <a:endParaRPr lang="es-ES" dirty="0" smtClean="0">
              <a:latin typeface="Bookman Old Style" pitchFamily="18" charset="0"/>
            </a:endParaRPr>
          </a:p>
          <a:p>
            <a:r>
              <a:rPr lang="es-ES" b="1" i="1" dirty="0" err="1" smtClean="0">
                <a:latin typeface="Bookman Old Style" pitchFamily="18" charset="0"/>
              </a:rPr>
              <a:t>Vayetsaf</a:t>
            </a:r>
            <a:r>
              <a:rPr lang="es-ES" b="1" i="1" dirty="0" smtClean="0">
                <a:latin typeface="Bookman Old Style" pitchFamily="18" charset="0"/>
              </a:rPr>
              <a:t> </a:t>
            </a:r>
            <a:r>
              <a:rPr lang="es-ES" b="1" i="1" dirty="0" err="1" smtClean="0">
                <a:latin typeface="Bookman Old Style" pitchFamily="18" charset="0"/>
              </a:rPr>
              <a:t>oto</a:t>
            </a:r>
            <a:r>
              <a:rPr lang="es-ES" b="1" i="1" dirty="0" smtClean="0">
                <a:latin typeface="Bookman Old Style" pitchFamily="18" charset="0"/>
              </a:rPr>
              <a:t> </a:t>
            </a:r>
            <a:r>
              <a:rPr lang="es-ES" b="1" i="1" dirty="0" err="1" smtClean="0">
                <a:latin typeface="Bookman Old Style" pitchFamily="18" charset="0"/>
              </a:rPr>
              <a:t>zahav</a:t>
            </a:r>
            <a:r>
              <a:rPr lang="es-ES" b="1" i="1" dirty="0" smtClean="0">
                <a:latin typeface="Bookman Old Style" pitchFamily="18" charset="0"/>
              </a:rPr>
              <a:t> </a:t>
            </a:r>
            <a:r>
              <a:rPr lang="es-ES" b="1" i="1" dirty="0" err="1" smtClean="0">
                <a:latin typeface="Bookman Old Style" pitchFamily="18" charset="0"/>
              </a:rPr>
              <a:t>tahor</a:t>
            </a:r>
            <a:r>
              <a:rPr lang="es-ES" b="1" i="1" dirty="0" smtClean="0">
                <a:latin typeface="Bookman Old Style" pitchFamily="18" charset="0"/>
              </a:rPr>
              <a:t> et-gago </a:t>
            </a:r>
            <a:r>
              <a:rPr lang="es-ES" b="1" i="1" dirty="0" err="1" smtClean="0">
                <a:latin typeface="Bookman Old Style" pitchFamily="18" charset="0"/>
              </a:rPr>
              <a:t>ve'et-kirotav</a:t>
            </a:r>
            <a:r>
              <a:rPr lang="es-ES" b="1" i="1" dirty="0" smtClean="0">
                <a:latin typeface="Bookman Old Style" pitchFamily="18" charset="0"/>
              </a:rPr>
              <a:t> </a:t>
            </a:r>
            <a:r>
              <a:rPr lang="es-ES" b="1" i="1" dirty="0" err="1" smtClean="0">
                <a:latin typeface="Bookman Old Style" pitchFamily="18" charset="0"/>
              </a:rPr>
              <a:t>saviv</a:t>
            </a:r>
            <a:r>
              <a:rPr lang="es-ES" b="1" i="1" dirty="0" smtClean="0">
                <a:latin typeface="Bookman Old Style" pitchFamily="18" charset="0"/>
              </a:rPr>
              <a:t> </a:t>
            </a:r>
            <a:r>
              <a:rPr lang="es-ES" b="1" i="1" dirty="0" err="1" smtClean="0">
                <a:latin typeface="Bookman Old Style" pitchFamily="18" charset="0"/>
              </a:rPr>
              <a:t>ve'et-karnotav</a:t>
            </a:r>
            <a:r>
              <a:rPr lang="es-ES" b="1" i="1" dirty="0" smtClean="0">
                <a:latin typeface="Bookman Old Style" pitchFamily="18" charset="0"/>
              </a:rPr>
              <a:t> </a:t>
            </a:r>
            <a:r>
              <a:rPr lang="es-ES" b="1" i="1" dirty="0" err="1" smtClean="0">
                <a:latin typeface="Bookman Old Style" pitchFamily="18" charset="0"/>
              </a:rPr>
              <a:t>vaya'as</a:t>
            </a:r>
            <a:r>
              <a:rPr lang="es-ES" b="1" i="1" dirty="0" smtClean="0">
                <a:latin typeface="Bookman Old Style" pitchFamily="18" charset="0"/>
              </a:rPr>
              <a:t> lo </a:t>
            </a:r>
            <a:r>
              <a:rPr lang="es-ES" b="1" i="1" dirty="0" err="1" smtClean="0">
                <a:latin typeface="Bookman Old Style" pitchFamily="18" charset="0"/>
              </a:rPr>
              <a:t>zer</a:t>
            </a:r>
            <a:r>
              <a:rPr lang="es-ES" b="1" i="1" dirty="0" smtClean="0">
                <a:latin typeface="Bookman Old Style" pitchFamily="18" charset="0"/>
              </a:rPr>
              <a:t> </a:t>
            </a:r>
            <a:r>
              <a:rPr lang="es-ES" b="1" i="1" dirty="0" err="1" smtClean="0">
                <a:latin typeface="Bookman Old Style" pitchFamily="18" charset="0"/>
              </a:rPr>
              <a:t>zahav</a:t>
            </a:r>
            <a:r>
              <a:rPr lang="es-ES" b="1" i="1" dirty="0" smtClean="0">
                <a:latin typeface="Bookman Old Style" pitchFamily="18" charset="0"/>
              </a:rPr>
              <a:t> </a:t>
            </a:r>
            <a:r>
              <a:rPr lang="es-ES" b="1" i="1" dirty="0" err="1" smtClean="0">
                <a:latin typeface="Bookman Old Style" pitchFamily="18" charset="0"/>
              </a:rPr>
              <a:t>saviv</a:t>
            </a:r>
            <a:r>
              <a:rPr lang="es-ES" b="1" i="1" dirty="0" smtClean="0">
                <a:latin typeface="Bookman Old Style" pitchFamily="18" charset="0"/>
              </a:rPr>
              <a:t>.</a:t>
            </a:r>
            <a:endParaRPr lang="es-ES" dirty="0" smtClean="0">
              <a:latin typeface="Bookman Old Style" pitchFamily="18" charset="0"/>
            </a:endParaRPr>
          </a:p>
          <a:p>
            <a:endParaRPr lang="es-MX" sz="36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3100" b="1" i="1" dirty="0" smtClean="0">
                <a:latin typeface="Bookman Old Style" pitchFamily="18" charset="0"/>
              </a:rPr>
              <a:t>38:1</a:t>
            </a:r>
            <a:r>
              <a:rPr lang="es-ES" sz="3100" i="1" dirty="0" smtClean="0">
                <a:latin typeface="Bookman Old Style" pitchFamily="18" charset="0"/>
              </a:rPr>
              <a:t>     E hizo de madera de acacia el altar del holocausto; de cinco codos era su longitud de cinco codos su anchura, cuadrado; y de tres codos su altura.</a:t>
            </a:r>
            <a:endParaRPr lang="es-ES" sz="3100" dirty="0" smtClean="0">
              <a:latin typeface="Bookman Old Style" pitchFamily="18" charset="0"/>
            </a:endParaRPr>
          </a:p>
          <a:p>
            <a:r>
              <a:rPr lang="es-ES" sz="3100" b="1" i="1" dirty="0" err="1" smtClean="0">
                <a:latin typeface="Bookman Old Style" pitchFamily="18" charset="0"/>
              </a:rPr>
              <a:t>Vaya'as</a:t>
            </a:r>
            <a:r>
              <a:rPr lang="es-ES" sz="3100" b="1" i="1" dirty="0" smtClean="0">
                <a:latin typeface="Bookman Old Style" pitchFamily="18" charset="0"/>
              </a:rPr>
              <a:t> et-</a:t>
            </a:r>
            <a:r>
              <a:rPr lang="es-ES" sz="3100" b="1" i="1" dirty="0" err="1" smtClean="0">
                <a:latin typeface="Bookman Old Style" pitchFamily="18" charset="0"/>
              </a:rPr>
              <a:t>mizbaj</a:t>
            </a:r>
            <a:r>
              <a:rPr lang="es-ES" sz="3100" b="1" i="1" dirty="0" smtClean="0">
                <a:latin typeface="Bookman Old Style" pitchFamily="18" charset="0"/>
              </a:rPr>
              <a:t> </a:t>
            </a:r>
            <a:r>
              <a:rPr lang="es-ES" sz="3100" b="1" i="1" dirty="0" err="1" smtClean="0">
                <a:latin typeface="Bookman Old Style" pitchFamily="18" charset="0"/>
              </a:rPr>
              <a:t>ha'olah</a:t>
            </a:r>
            <a:r>
              <a:rPr lang="es-ES" sz="3100" b="1" i="1" dirty="0" smtClean="0">
                <a:latin typeface="Bookman Old Style" pitchFamily="18" charset="0"/>
              </a:rPr>
              <a:t> </a:t>
            </a:r>
            <a:r>
              <a:rPr lang="es-ES" sz="3100" b="1" i="1" dirty="0" err="1" smtClean="0">
                <a:latin typeface="Bookman Old Style" pitchFamily="18" charset="0"/>
              </a:rPr>
              <a:t>atsey</a:t>
            </a:r>
            <a:r>
              <a:rPr lang="es-ES" sz="3100" b="1" i="1" dirty="0" smtClean="0">
                <a:latin typeface="Bookman Old Style" pitchFamily="18" charset="0"/>
              </a:rPr>
              <a:t> </a:t>
            </a:r>
            <a:r>
              <a:rPr lang="es-ES" sz="3100" b="1" i="1" dirty="0" err="1" smtClean="0">
                <a:latin typeface="Bookman Old Style" pitchFamily="18" charset="0"/>
              </a:rPr>
              <a:t>shitim</a:t>
            </a:r>
            <a:r>
              <a:rPr lang="es-ES" sz="3100" b="1" i="1" dirty="0" smtClean="0">
                <a:latin typeface="Bookman Old Style" pitchFamily="18" charset="0"/>
              </a:rPr>
              <a:t> </a:t>
            </a:r>
            <a:r>
              <a:rPr lang="es-ES" sz="3100" b="1" i="1" dirty="0" err="1" smtClean="0">
                <a:latin typeface="Bookman Old Style" pitchFamily="18" charset="0"/>
              </a:rPr>
              <a:t>jamesh</a:t>
            </a:r>
            <a:r>
              <a:rPr lang="es-ES" sz="3100" b="1" i="1" dirty="0" smtClean="0">
                <a:latin typeface="Bookman Old Style" pitchFamily="18" charset="0"/>
              </a:rPr>
              <a:t> </a:t>
            </a:r>
            <a:r>
              <a:rPr lang="es-ES" sz="3100" b="1" i="1" dirty="0" err="1" smtClean="0">
                <a:latin typeface="Bookman Old Style" pitchFamily="18" charset="0"/>
              </a:rPr>
              <a:t>amot</a:t>
            </a:r>
            <a:r>
              <a:rPr lang="es-ES" sz="3100" b="1" i="1" dirty="0" smtClean="0">
                <a:latin typeface="Bookman Old Style" pitchFamily="18" charset="0"/>
              </a:rPr>
              <a:t> </a:t>
            </a:r>
            <a:r>
              <a:rPr lang="es-ES" sz="3100" b="1" i="1" dirty="0" err="1" smtClean="0">
                <a:latin typeface="Bookman Old Style" pitchFamily="18" charset="0"/>
              </a:rPr>
              <a:t>oreko</a:t>
            </a:r>
            <a:r>
              <a:rPr lang="es-ES" sz="3100" b="1" i="1" dirty="0" smtClean="0">
                <a:latin typeface="Bookman Old Style" pitchFamily="18" charset="0"/>
              </a:rPr>
              <a:t> </a:t>
            </a:r>
            <a:r>
              <a:rPr lang="es-ES" sz="3100" b="1" i="1" dirty="0" err="1" smtClean="0">
                <a:latin typeface="Bookman Old Style" pitchFamily="18" charset="0"/>
              </a:rPr>
              <a:t>vejamesh-amot</a:t>
            </a:r>
            <a:r>
              <a:rPr lang="es-ES" sz="3100" b="1" i="1" dirty="0" smtClean="0">
                <a:latin typeface="Bookman Old Style" pitchFamily="18" charset="0"/>
              </a:rPr>
              <a:t> </a:t>
            </a:r>
            <a:r>
              <a:rPr lang="es-ES" sz="3100" b="1" i="1" dirty="0" err="1" smtClean="0">
                <a:latin typeface="Bookman Old Style" pitchFamily="18" charset="0"/>
              </a:rPr>
              <a:t>rojebo</a:t>
            </a:r>
            <a:r>
              <a:rPr lang="es-ES" sz="3100" b="1" i="1" dirty="0" smtClean="0">
                <a:latin typeface="Bookman Old Style" pitchFamily="18" charset="0"/>
              </a:rPr>
              <a:t> </a:t>
            </a:r>
            <a:r>
              <a:rPr lang="es-ES" sz="3100" b="1" i="1" dirty="0" err="1" smtClean="0">
                <a:latin typeface="Bookman Old Style" pitchFamily="18" charset="0"/>
              </a:rPr>
              <a:t>ravua</a:t>
            </a:r>
            <a:r>
              <a:rPr lang="es-ES" sz="3100" b="1" i="1" dirty="0" smtClean="0">
                <a:latin typeface="Bookman Old Style" pitchFamily="18" charset="0"/>
              </a:rPr>
              <a:t> </a:t>
            </a:r>
            <a:r>
              <a:rPr lang="es-ES" sz="3100" b="1" i="1" dirty="0" err="1" smtClean="0">
                <a:latin typeface="Bookman Old Style" pitchFamily="18" charset="0"/>
              </a:rPr>
              <a:t>veshalosh</a:t>
            </a:r>
            <a:r>
              <a:rPr lang="es-ES" sz="3100" b="1" i="1" dirty="0" smtClean="0">
                <a:latin typeface="Bookman Old Style" pitchFamily="18" charset="0"/>
              </a:rPr>
              <a:t> </a:t>
            </a:r>
            <a:r>
              <a:rPr lang="es-ES" sz="3100" b="1" i="1" dirty="0" err="1" smtClean="0">
                <a:latin typeface="Bookman Old Style" pitchFamily="18" charset="0"/>
              </a:rPr>
              <a:t>amot</a:t>
            </a:r>
            <a:r>
              <a:rPr lang="es-ES" sz="3100" b="1" i="1" dirty="0" smtClean="0">
                <a:latin typeface="Bookman Old Style" pitchFamily="18" charset="0"/>
              </a:rPr>
              <a:t> </a:t>
            </a:r>
            <a:r>
              <a:rPr lang="es-ES" sz="3100" b="1" i="1" dirty="0" err="1" smtClean="0">
                <a:latin typeface="Bookman Old Style" pitchFamily="18" charset="0"/>
              </a:rPr>
              <a:t>komato</a:t>
            </a:r>
            <a:r>
              <a:rPr lang="es-ES" sz="3100" b="1" i="1" dirty="0" smtClean="0">
                <a:latin typeface="Bookman Old Style" pitchFamily="18" charset="0"/>
              </a:rPr>
              <a:t>.</a:t>
            </a:r>
            <a:endParaRPr lang="es-ES" sz="31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endParaRPr lang="es-ES" sz="3100" dirty="0" smtClean="0">
              <a:latin typeface="Bookman Old Style" pitchFamily="18" charset="0"/>
            </a:endParaRPr>
          </a:p>
          <a:p>
            <a:r>
              <a:rPr lang="es-ES" sz="3100" b="1" i="1" dirty="0" smtClean="0">
                <a:latin typeface="Bookman Old Style" pitchFamily="18" charset="0"/>
              </a:rPr>
              <a:t>38:2     </a:t>
            </a:r>
            <a:r>
              <a:rPr lang="es-ES" sz="3100" i="1" dirty="0" smtClean="0">
                <a:latin typeface="Bookman Old Style" pitchFamily="18" charset="0"/>
              </a:rPr>
              <a:t>He hizo los cuernos de éste en sus cuatro esquinas; procedentes de él mismo eran los cuernos, y lo cubrió de cobre.</a:t>
            </a:r>
            <a:endParaRPr lang="es-ES" sz="3100" dirty="0" smtClean="0">
              <a:latin typeface="Bookman Old Style" pitchFamily="18" charset="0"/>
            </a:endParaRPr>
          </a:p>
          <a:p>
            <a:r>
              <a:rPr lang="es-ES" sz="3100" b="1" i="1" dirty="0" err="1" smtClean="0">
                <a:latin typeface="Bookman Old Style" pitchFamily="18" charset="0"/>
              </a:rPr>
              <a:t>Vaya'as</a:t>
            </a:r>
            <a:r>
              <a:rPr lang="es-ES" sz="3100" b="1" i="1" dirty="0" smtClean="0">
                <a:latin typeface="Bookman Old Style" pitchFamily="18" charset="0"/>
              </a:rPr>
              <a:t> </a:t>
            </a:r>
            <a:r>
              <a:rPr lang="es-ES" sz="3100" b="1" i="1" dirty="0" err="1" smtClean="0">
                <a:latin typeface="Bookman Old Style" pitchFamily="18" charset="0"/>
              </a:rPr>
              <a:t>karnotav</a:t>
            </a:r>
            <a:r>
              <a:rPr lang="es-ES" sz="3100" b="1" i="1" dirty="0" smtClean="0">
                <a:latin typeface="Bookman Old Style" pitchFamily="18" charset="0"/>
              </a:rPr>
              <a:t> al </a:t>
            </a:r>
            <a:r>
              <a:rPr lang="es-ES" sz="3100" b="1" i="1" dirty="0" err="1" smtClean="0">
                <a:latin typeface="Bookman Old Style" pitchFamily="18" charset="0"/>
              </a:rPr>
              <a:t>arba</a:t>
            </a:r>
            <a:r>
              <a:rPr lang="es-ES" sz="3100" b="1" i="1" dirty="0" smtClean="0">
                <a:latin typeface="Bookman Old Style" pitchFamily="18" charset="0"/>
              </a:rPr>
              <a:t> </a:t>
            </a:r>
            <a:r>
              <a:rPr lang="es-ES" sz="3100" b="1" i="1" dirty="0" err="1" smtClean="0">
                <a:latin typeface="Bookman Old Style" pitchFamily="18" charset="0"/>
              </a:rPr>
              <a:t>pinotav</a:t>
            </a:r>
            <a:r>
              <a:rPr lang="es-ES" sz="3100" b="1" i="1" dirty="0" smtClean="0">
                <a:latin typeface="Bookman Old Style" pitchFamily="18" charset="0"/>
              </a:rPr>
              <a:t> </a:t>
            </a:r>
            <a:r>
              <a:rPr lang="es-ES" sz="3100" b="1" i="1" dirty="0" err="1" smtClean="0">
                <a:latin typeface="Bookman Old Style" pitchFamily="18" charset="0"/>
              </a:rPr>
              <a:t>mimenu</a:t>
            </a:r>
            <a:r>
              <a:rPr lang="es-ES" sz="3100" b="1" i="1" dirty="0" smtClean="0">
                <a:latin typeface="Bookman Old Style" pitchFamily="18" charset="0"/>
              </a:rPr>
              <a:t> </a:t>
            </a:r>
            <a:r>
              <a:rPr lang="es-ES" sz="3100" b="1" i="1" dirty="0" err="1" smtClean="0">
                <a:latin typeface="Bookman Old Style" pitchFamily="18" charset="0"/>
              </a:rPr>
              <a:t>hayu</a:t>
            </a:r>
            <a:r>
              <a:rPr lang="es-ES" sz="3100" b="1" i="1" dirty="0" smtClean="0">
                <a:latin typeface="Bookman Old Style" pitchFamily="18" charset="0"/>
              </a:rPr>
              <a:t> </a:t>
            </a:r>
            <a:r>
              <a:rPr lang="es-ES" sz="3100" b="1" i="1" dirty="0" err="1" smtClean="0">
                <a:latin typeface="Bookman Old Style" pitchFamily="18" charset="0"/>
              </a:rPr>
              <a:t>karnotav</a:t>
            </a:r>
            <a:r>
              <a:rPr lang="es-ES" sz="3100" b="1" i="1" dirty="0" smtClean="0">
                <a:latin typeface="Bookman Old Style" pitchFamily="18" charset="0"/>
              </a:rPr>
              <a:t> </a:t>
            </a:r>
            <a:r>
              <a:rPr lang="es-ES" sz="3100" b="1" i="1" dirty="0" err="1" smtClean="0">
                <a:latin typeface="Bookman Old Style" pitchFamily="18" charset="0"/>
              </a:rPr>
              <a:t>vayetsaf</a:t>
            </a:r>
            <a:r>
              <a:rPr lang="es-ES" sz="3100" b="1" i="1" dirty="0" smtClean="0">
                <a:latin typeface="Bookman Old Style" pitchFamily="18" charset="0"/>
              </a:rPr>
              <a:t> </a:t>
            </a:r>
            <a:r>
              <a:rPr lang="es-ES" sz="3100" b="1" i="1" dirty="0" err="1" smtClean="0">
                <a:latin typeface="Bookman Old Style" pitchFamily="18" charset="0"/>
              </a:rPr>
              <a:t>oto</a:t>
            </a:r>
            <a:r>
              <a:rPr lang="es-ES" sz="3100" b="1" i="1" dirty="0" smtClean="0">
                <a:latin typeface="Bookman Old Style" pitchFamily="18" charset="0"/>
              </a:rPr>
              <a:t> </a:t>
            </a:r>
            <a:r>
              <a:rPr lang="es-ES" sz="3100" b="1" i="1" dirty="0" err="1" smtClean="0">
                <a:latin typeface="Bookman Old Style" pitchFamily="18" charset="0"/>
              </a:rPr>
              <a:t>nejoshet</a:t>
            </a:r>
            <a:r>
              <a:rPr lang="es-ES" sz="3100" b="1" i="1" dirty="0" smtClean="0">
                <a:latin typeface="Bookman Old Style" pitchFamily="18" charset="0"/>
              </a:rPr>
              <a:t>.</a:t>
            </a:r>
            <a:endParaRPr lang="es-ES" sz="3100" dirty="0" smtClean="0">
              <a:latin typeface="Bookman Old Style" pitchFamily="18" charset="0"/>
            </a:endParaRPr>
          </a:p>
          <a:p>
            <a:endParaRPr lang="es-MX" sz="36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3100" dirty="0" smtClean="0">
                <a:latin typeface="Bookman Old Style" pitchFamily="18" charset="0"/>
              </a:rPr>
              <a:t>Ciudades de refugio</a:t>
            </a:r>
            <a:endParaRPr lang="es-ES" sz="3100" dirty="0" smtClean="0">
              <a:latin typeface="Bookman Old Style" pitchFamily="18" charset="0"/>
            </a:endParaRPr>
          </a:p>
          <a:p>
            <a:r>
              <a:rPr lang="es-CO" sz="2800" b="1" dirty="0" smtClean="0">
                <a:latin typeface="Bookman Old Style" pitchFamily="18" charset="0"/>
              </a:rPr>
              <a:t>Bamidbar 35:11</a:t>
            </a:r>
            <a:r>
              <a:rPr lang="es-CO" sz="2800" b="1" dirty="0" smtClean="0">
                <a:latin typeface="Bookman Old Style" pitchFamily="18" charset="0"/>
              </a:rPr>
              <a:t>   </a:t>
            </a:r>
            <a:r>
              <a:rPr lang="es-CO" sz="2800" dirty="0" smtClean="0">
                <a:latin typeface="Bookman Old Style" pitchFamily="18" charset="0"/>
              </a:rPr>
              <a:t>os designaré ciudades, ciudades de refugio serán para vosotros, para que huya allá el homicida que quitare la vida por yerro.</a:t>
            </a:r>
          </a:p>
          <a:p>
            <a:r>
              <a:rPr lang="es-CO" sz="2800" b="1" dirty="0" err="1" smtClean="0">
                <a:latin typeface="Bookman Old Style" pitchFamily="18" charset="0"/>
              </a:rPr>
              <a:t>Vehikritem</a:t>
            </a:r>
            <a:r>
              <a:rPr lang="es-CO" sz="2800" b="1" dirty="0" smtClean="0">
                <a:latin typeface="Bookman Old Style" pitchFamily="18" charset="0"/>
              </a:rPr>
              <a:t> </a:t>
            </a:r>
            <a:r>
              <a:rPr lang="es-CO" sz="2800" b="1" dirty="0" err="1" smtClean="0">
                <a:latin typeface="Bookman Old Style" pitchFamily="18" charset="0"/>
              </a:rPr>
              <a:t>lajem</a:t>
            </a:r>
            <a:r>
              <a:rPr lang="es-CO" sz="2800" b="1" dirty="0" smtClean="0">
                <a:latin typeface="Bookman Old Style" pitchFamily="18" charset="0"/>
              </a:rPr>
              <a:t> </a:t>
            </a:r>
            <a:r>
              <a:rPr lang="es-CO" sz="2800" b="1" dirty="0" err="1" smtClean="0">
                <a:latin typeface="Bookman Old Style" pitchFamily="18" charset="0"/>
              </a:rPr>
              <a:t>arim</a:t>
            </a:r>
            <a:r>
              <a:rPr lang="es-CO" sz="2800" b="1" dirty="0" smtClean="0">
                <a:latin typeface="Bookman Old Style" pitchFamily="18" charset="0"/>
              </a:rPr>
              <a:t> </a:t>
            </a:r>
            <a:r>
              <a:rPr lang="es-CO" sz="2800" b="1" dirty="0" err="1" smtClean="0">
                <a:latin typeface="Bookman Old Style" pitchFamily="18" charset="0"/>
              </a:rPr>
              <a:t>arey</a:t>
            </a:r>
            <a:r>
              <a:rPr lang="es-CO" sz="2800" b="1" dirty="0" smtClean="0">
                <a:latin typeface="Bookman Old Style" pitchFamily="18" charset="0"/>
              </a:rPr>
              <a:t> </a:t>
            </a:r>
            <a:r>
              <a:rPr lang="es-CO" sz="2800" b="1" dirty="0" err="1" smtClean="0">
                <a:latin typeface="Bookman Old Style" pitchFamily="18" charset="0"/>
              </a:rPr>
              <a:t>Miklat</a:t>
            </a:r>
            <a:r>
              <a:rPr lang="es-CO" sz="2800" b="1" dirty="0" smtClean="0">
                <a:latin typeface="Bookman Old Style" pitchFamily="18" charset="0"/>
              </a:rPr>
              <a:t> </a:t>
            </a:r>
            <a:r>
              <a:rPr lang="es-CO" sz="2800" b="1" dirty="0" err="1" smtClean="0">
                <a:latin typeface="Bookman Old Style" pitchFamily="18" charset="0"/>
              </a:rPr>
              <a:t>tiheyeynah</a:t>
            </a:r>
            <a:r>
              <a:rPr lang="es-CO" sz="2800" b="1" dirty="0" smtClean="0">
                <a:latin typeface="Bookman Old Style" pitchFamily="18" charset="0"/>
              </a:rPr>
              <a:t> </a:t>
            </a:r>
            <a:r>
              <a:rPr lang="es-CO" sz="2800" b="1" dirty="0" err="1" smtClean="0">
                <a:latin typeface="Bookman Old Style" pitchFamily="18" charset="0"/>
              </a:rPr>
              <a:t>lajem</a:t>
            </a:r>
            <a:r>
              <a:rPr lang="es-CO" sz="2800" b="1" dirty="0" smtClean="0">
                <a:latin typeface="Bookman Old Style" pitchFamily="18" charset="0"/>
              </a:rPr>
              <a:t> venas </a:t>
            </a:r>
            <a:r>
              <a:rPr lang="es-CO" sz="2800" b="1" dirty="0" err="1" smtClean="0">
                <a:latin typeface="Bookman Old Style" pitchFamily="18" charset="0"/>
              </a:rPr>
              <a:t>shamah</a:t>
            </a:r>
            <a:r>
              <a:rPr lang="es-CO" sz="2800" b="1" dirty="0" smtClean="0">
                <a:latin typeface="Bookman Old Style" pitchFamily="18" charset="0"/>
              </a:rPr>
              <a:t> </a:t>
            </a:r>
            <a:r>
              <a:rPr lang="es-CO" sz="2800" b="1" dirty="0" err="1" smtClean="0">
                <a:latin typeface="Bookman Old Style" pitchFamily="18" charset="0"/>
              </a:rPr>
              <a:t>rotse'aj</a:t>
            </a:r>
            <a:r>
              <a:rPr lang="es-CO" sz="2800" b="1" dirty="0" smtClean="0">
                <a:latin typeface="Bookman Old Style" pitchFamily="18" charset="0"/>
              </a:rPr>
              <a:t> </a:t>
            </a:r>
            <a:r>
              <a:rPr lang="es-CO" sz="2800" b="1" dirty="0" err="1" smtClean="0">
                <a:latin typeface="Bookman Old Style" pitchFamily="18" charset="0"/>
              </a:rPr>
              <a:t>makeh-nefesh</a:t>
            </a:r>
            <a:r>
              <a:rPr lang="es-CO" sz="2800" b="1" dirty="0" smtClean="0">
                <a:latin typeface="Bookman Old Style" pitchFamily="18" charset="0"/>
              </a:rPr>
              <a:t> </a:t>
            </a:r>
            <a:r>
              <a:rPr lang="es-CO" sz="2800" b="1" dirty="0" err="1" smtClean="0">
                <a:latin typeface="Bookman Old Style" pitchFamily="18" charset="0"/>
              </a:rPr>
              <a:t>bishgagah</a:t>
            </a:r>
            <a:r>
              <a:rPr lang="es-CO" sz="2800" b="1" dirty="0" smtClean="0">
                <a:latin typeface="Bookman Old Style" pitchFamily="18" charset="0"/>
              </a:rPr>
              <a:t>.</a:t>
            </a:r>
            <a:endParaRPr lang="es-CO"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CO" sz="2800" b="1" dirty="0" smtClean="0">
                <a:latin typeface="Bookman Old Style" pitchFamily="18" charset="0"/>
              </a:rPr>
              <a:t>35:12</a:t>
            </a:r>
            <a:r>
              <a:rPr lang="es-CO" sz="2800" b="1" dirty="0" smtClean="0">
                <a:latin typeface="Bookman Old Style" pitchFamily="18" charset="0"/>
              </a:rPr>
              <a:t>   </a:t>
            </a:r>
            <a:r>
              <a:rPr lang="es-CO" sz="2800" dirty="0" smtClean="0">
                <a:latin typeface="Bookman Old Style" pitchFamily="18" charset="0"/>
              </a:rPr>
              <a:t>Y serán para vosotros las ciudades, refugio </a:t>
            </a:r>
            <a:r>
              <a:rPr lang="es-CO" sz="2800" dirty="0" smtClean="0">
                <a:latin typeface="Bookman Old Style" pitchFamily="18" charset="0"/>
              </a:rPr>
              <a:t>contra </a:t>
            </a:r>
            <a:r>
              <a:rPr lang="es-CO" sz="2800" dirty="0" smtClean="0">
                <a:latin typeface="Bookman Old Style" pitchFamily="18" charset="0"/>
              </a:rPr>
              <a:t>el pariente vengador del muerto, para que no muera el homicida antes de ser presentado delante de la congregación para el juicio.</a:t>
            </a:r>
          </a:p>
          <a:p>
            <a:r>
              <a:rPr lang="es-CO" sz="2800" b="1" dirty="0" err="1" smtClean="0">
                <a:latin typeface="Bookman Old Style" pitchFamily="18" charset="0"/>
              </a:rPr>
              <a:t>Vehayu</a:t>
            </a:r>
            <a:r>
              <a:rPr lang="es-CO" sz="2800" b="1" dirty="0" smtClean="0">
                <a:latin typeface="Bookman Old Style" pitchFamily="18" charset="0"/>
              </a:rPr>
              <a:t> </a:t>
            </a:r>
            <a:r>
              <a:rPr lang="es-CO" sz="2800" b="1" dirty="0" err="1" smtClean="0">
                <a:latin typeface="Bookman Old Style" pitchFamily="18" charset="0"/>
              </a:rPr>
              <a:t>lajem</a:t>
            </a:r>
            <a:r>
              <a:rPr lang="es-CO" sz="2800" b="1" dirty="0" smtClean="0">
                <a:latin typeface="Bookman Old Style" pitchFamily="18" charset="0"/>
              </a:rPr>
              <a:t> </a:t>
            </a:r>
            <a:r>
              <a:rPr lang="es-CO" sz="2800" b="1" dirty="0" err="1" smtClean="0">
                <a:latin typeface="Bookman Old Style" pitchFamily="18" charset="0"/>
              </a:rPr>
              <a:t>he'arim</a:t>
            </a:r>
            <a:r>
              <a:rPr lang="es-CO" sz="2800" b="1" dirty="0" smtClean="0">
                <a:latin typeface="Bookman Old Style" pitchFamily="18" charset="0"/>
              </a:rPr>
              <a:t> le-</a:t>
            </a:r>
            <a:r>
              <a:rPr lang="es-CO" sz="2800" b="1" dirty="0" err="1" smtClean="0">
                <a:latin typeface="Bookman Old Style" pitchFamily="18" charset="0"/>
              </a:rPr>
              <a:t>miklat</a:t>
            </a:r>
            <a:r>
              <a:rPr lang="es-CO" sz="2800" b="1" dirty="0" smtClean="0">
                <a:latin typeface="Bookman Old Style" pitchFamily="18" charset="0"/>
              </a:rPr>
              <a:t> </a:t>
            </a:r>
            <a:r>
              <a:rPr lang="es-CO" sz="2800" b="1" dirty="0" err="1" smtClean="0">
                <a:latin typeface="Bookman Old Style" pitchFamily="18" charset="0"/>
              </a:rPr>
              <a:t>miGo'el</a:t>
            </a:r>
            <a:r>
              <a:rPr lang="es-CO" sz="2800" b="1" dirty="0" smtClean="0">
                <a:latin typeface="Bookman Old Style" pitchFamily="18" charset="0"/>
              </a:rPr>
              <a:t> velo yamut </a:t>
            </a:r>
            <a:r>
              <a:rPr lang="es-CO" sz="2800" b="1" dirty="0" err="1" smtClean="0">
                <a:latin typeface="Bookman Old Style" pitchFamily="18" charset="0"/>
              </a:rPr>
              <a:t>harotse'aj</a:t>
            </a:r>
            <a:r>
              <a:rPr lang="es-CO" sz="2800" b="1" dirty="0" smtClean="0">
                <a:latin typeface="Bookman Old Style" pitchFamily="18" charset="0"/>
              </a:rPr>
              <a:t> ad-</a:t>
            </a:r>
            <a:r>
              <a:rPr lang="es-CO" sz="2800" b="1" dirty="0" err="1" smtClean="0">
                <a:latin typeface="Bookman Old Style" pitchFamily="18" charset="0"/>
              </a:rPr>
              <a:t>omdo</a:t>
            </a:r>
            <a:r>
              <a:rPr lang="es-CO" sz="2800" b="1" dirty="0" smtClean="0">
                <a:latin typeface="Bookman Old Style" pitchFamily="18" charset="0"/>
              </a:rPr>
              <a:t> </a:t>
            </a:r>
            <a:r>
              <a:rPr lang="es-CO" sz="2800" b="1" dirty="0" err="1" smtClean="0">
                <a:latin typeface="Bookman Old Style" pitchFamily="18" charset="0"/>
              </a:rPr>
              <a:t>lifney</a:t>
            </a:r>
            <a:r>
              <a:rPr lang="es-CO" sz="2800" b="1" dirty="0" smtClean="0">
                <a:latin typeface="Bookman Old Style" pitchFamily="18" charset="0"/>
              </a:rPr>
              <a:t> </a:t>
            </a:r>
            <a:r>
              <a:rPr lang="es-CO" sz="2800" b="1" dirty="0" err="1" smtClean="0">
                <a:latin typeface="Bookman Old Style" pitchFamily="18" charset="0"/>
              </a:rPr>
              <a:t>ha'edah</a:t>
            </a:r>
            <a:r>
              <a:rPr lang="es-CO" sz="2800" b="1" dirty="0" smtClean="0">
                <a:latin typeface="Bookman Old Style" pitchFamily="18" charset="0"/>
              </a:rPr>
              <a:t> </a:t>
            </a:r>
            <a:r>
              <a:rPr lang="es-CO" sz="2800" b="1" dirty="0" err="1" smtClean="0">
                <a:latin typeface="Bookman Old Style" pitchFamily="18" charset="0"/>
              </a:rPr>
              <a:t>lamishpat</a:t>
            </a:r>
            <a:r>
              <a:rPr lang="es-CO" sz="2800" b="1" dirty="0" smtClean="0">
                <a:latin typeface="Bookman Old Style" pitchFamily="18" charset="0"/>
              </a:rPr>
              <a:t>.</a:t>
            </a:r>
            <a:endParaRPr lang="es-CO"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CO" sz="2800" b="1" dirty="0" smtClean="0">
                <a:latin typeface="Bookman Old Style" pitchFamily="18" charset="0"/>
              </a:rPr>
              <a:t>35:13</a:t>
            </a:r>
            <a:r>
              <a:rPr lang="es-CO" sz="2800" b="1" dirty="0" smtClean="0">
                <a:latin typeface="Bookman Old Style" pitchFamily="18" charset="0"/>
              </a:rPr>
              <a:t>   </a:t>
            </a:r>
            <a:r>
              <a:rPr lang="es-CO" sz="2800" dirty="0" smtClean="0">
                <a:latin typeface="Bookman Old Style" pitchFamily="18" charset="0"/>
              </a:rPr>
              <a:t>Y las ciudades (de refugio) que daréis, seis ciudades de refugio serán para vosotros.</a:t>
            </a:r>
          </a:p>
          <a:p>
            <a:r>
              <a:rPr lang="es-CO" sz="2800" b="1" dirty="0" err="1" smtClean="0">
                <a:latin typeface="Bookman Old Style" pitchFamily="18" charset="0"/>
              </a:rPr>
              <a:t>Vehe'arim</a:t>
            </a:r>
            <a:r>
              <a:rPr lang="es-CO" sz="2800" b="1" dirty="0" smtClean="0">
                <a:latin typeface="Bookman Old Style" pitchFamily="18" charset="0"/>
              </a:rPr>
              <a:t> </a:t>
            </a:r>
            <a:r>
              <a:rPr lang="es-CO" sz="2800" b="1" dirty="0" err="1" smtClean="0">
                <a:latin typeface="Bookman Old Style" pitchFamily="18" charset="0"/>
              </a:rPr>
              <a:t>asher</a:t>
            </a:r>
            <a:r>
              <a:rPr lang="es-CO" sz="2800" b="1" dirty="0" smtClean="0">
                <a:latin typeface="Bookman Old Style" pitchFamily="18" charset="0"/>
              </a:rPr>
              <a:t> </a:t>
            </a:r>
            <a:r>
              <a:rPr lang="es-CO" sz="2800" b="1" dirty="0" err="1" smtClean="0">
                <a:latin typeface="Bookman Old Style" pitchFamily="18" charset="0"/>
              </a:rPr>
              <a:t>titenu</a:t>
            </a:r>
            <a:r>
              <a:rPr lang="es-CO" sz="2800" b="1" dirty="0" smtClean="0">
                <a:latin typeface="Bookman Old Style" pitchFamily="18" charset="0"/>
              </a:rPr>
              <a:t> </a:t>
            </a:r>
            <a:r>
              <a:rPr lang="es-CO" sz="2800" b="1" dirty="0" err="1" smtClean="0">
                <a:latin typeface="Bookman Old Style" pitchFamily="18" charset="0"/>
              </a:rPr>
              <a:t>shesh-arey</a:t>
            </a:r>
            <a:r>
              <a:rPr lang="es-CO" sz="2800" b="1" dirty="0" smtClean="0">
                <a:latin typeface="Bookman Old Style" pitchFamily="18" charset="0"/>
              </a:rPr>
              <a:t> </a:t>
            </a:r>
            <a:r>
              <a:rPr lang="es-CO" sz="2800" b="1" dirty="0" err="1" smtClean="0">
                <a:latin typeface="Bookman Old Style" pitchFamily="18" charset="0"/>
              </a:rPr>
              <a:t>miklat</a:t>
            </a:r>
            <a:r>
              <a:rPr lang="es-CO" sz="2800" b="1" dirty="0" smtClean="0">
                <a:latin typeface="Bookman Old Style" pitchFamily="18" charset="0"/>
              </a:rPr>
              <a:t> </a:t>
            </a:r>
            <a:r>
              <a:rPr lang="es-CO" sz="2800" b="1" dirty="0" err="1" smtClean="0">
                <a:latin typeface="Bookman Old Style" pitchFamily="18" charset="0"/>
              </a:rPr>
              <a:t>tiheyeynah</a:t>
            </a:r>
            <a:r>
              <a:rPr lang="es-CO" sz="2800" b="1" dirty="0" smtClean="0">
                <a:latin typeface="Bookman Old Style" pitchFamily="18" charset="0"/>
              </a:rPr>
              <a:t> </a:t>
            </a:r>
            <a:r>
              <a:rPr lang="es-CO" sz="2800" b="1" dirty="0" err="1" smtClean="0">
                <a:latin typeface="Bookman Old Style" pitchFamily="18" charset="0"/>
              </a:rPr>
              <a:t>lajem</a:t>
            </a:r>
            <a:r>
              <a:rPr lang="es-CO" sz="2800" b="1" dirty="0" smtClean="0">
                <a:latin typeface="Bookman Old Style" pitchFamily="18" charset="0"/>
              </a:rPr>
              <a:t>.</a:t>
            </a:r>
          </a:p>
          <a:p>
            <a:r>
              <a:rPr lang="es-CO" sz="2700" dirty="0" smtClean="0">
                <a:latin typeface="Bookman Old Style" pitchFamily="18" charset="0"/>
              </a:rPr>
              <a:t>Encontramos varias historias de personajes que se apegaron a los cuernos del altar con el propósito de salvar su vida. Unos corrieron con buena suerte, otros no tanto.</a:t>
            </a:r>
            <a:endParaRPr lang="es-CO" sz="27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800" dirty="0" smtClean="0">
                <a:latin typeface="Bookman Old Style" pitchFamily="18" charset="0"/>
              </a:rPr>
              <a:t>Después de la muerte de sus hermanos mayores Amnón y Absalón, Adonías se consideró a sí mismo el heredero al trono. Adquirió carros y un gran séquito. El rey no estaba al tanto de </a:t>
            </a:r>
            <a:r>
              <a:rPr lang="es-ES" sz="2800" dirty="0" smtClean="0">
                <a:latin typeface="Bookman Old Style" pitchFamily="18" charset="0"/>
              </a:rPr>
              <a:t>esto con </a:t>
            </a:r>
            <a:r>
              <a:rPr lang="es-ES" sz="2800" dirty="0" smtClean="0">
                <a:latin typeface="Bookman Old Style" pitchFamily="18" charset="0"/>
              </a:rPr>
              <a:t>su salud debilitándose, y estaba en una ciudad diferente. </a:t>
            </a:r>
            <a:r>
              <a:rPr lang="es-ES" sz="2800" dirty="0" smtClean="0">
                <a:latin typeface="Bookman Old Style" pitchFamily="18" charset="0"/>
              </a:rPr>
              <a:t>Adonías </a:t>
            </a:r>
            <a:r>
              <a:rPr lang="es-ES" sz="2800" dirty="0" smtClean="0">
                <a:latin typeface="Bookman Old Style" pitchFamily="18" charset="0"/>
              </a:rPr>
              <a:t>consultó y obtuvo el apoyo tanto del comandante del ejército Joab como del influyente sacerdote Abiatar.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800" dirty="0" smtClean="0">
                <a:latin typeface="Bookman Old Style" pitchFamily="18" charset="0"/>
              </a:rPr>
              <a:t>Sin </a:t>
            </a:r>
            <a:r>
              <a:rPr lang="es-ES" sz="2800" dirty="0" smtClean="0">
                <a:latin typeface="Bookman Old Style" pitchFamily="18" charset="0"/>
              </a:rPr>
              <a:t>embargo, el sacerdote Sadoc; Benaía, jefe de la guardia personal del rey; </a:t>
            </a:r>
            <a:r>
              <a:rPr lang="es-ES" sz="2800" dirty="0" smtClean="0">
                <a:latin typeface="Bookman Old Style" pitchFamily="18" charset="0"/>
              </a:rPr>
              <a:t>Natán, </a:t>
            </a:r>
            <a:r>
              <a:rPr lang="es-ES" sz="2800" dirty="0" smtClean="0">
                <a:latin typeface="Bookman Old Style" pitchFamily="18" charset="0"/>
              </a:rPr>
              <a:t>el profeta de la corte; y otros no se pusieron del lado de Adonías</a:t>
            </a:r>
            <a:r>
              <a:rPr lang="es-ES" sz="2800" dirty="0" smtClean="0">
                <a:latin typeface="Bookman Old Style" pitchFamily="18" charset="0"/>
              </a:rPr>
              <a:t>. Anticipándose </a:t>
            </a:r>
            <a:r>
              <a:rPr lang="es-ES" sz="2800" dirty="0" smtClean="0">
                <a:latin typeface="Bookman Old Style" pitchFamily="18" charset="0"/>
              </a:rPr>
              <a:t>a la muerte inminente de su padre, Adonías invitó a sus hermanos príncipes </a:t>
            </a:r>
            <a:r>
              <a:rPr lang="es-ES" sz="2800" dirty="0" smtClean="0">
                <a:latin typeface="Bookman Old Style" pitchFamily="18" charset="0"/>
              </a:rPr>
              <a:t>y a </a:t>
            </a:r>
            <a:r>
              <a:rPr lang="es-ES" sz="2800" dirty="0" smtClean="0">
                <a:latin typeface="Bookman Old Style" pitchFamily="18" charset="0"/>
              </a:rPr>
              <a:t>los oficiales de la corte a un sacrificio solemne para anunciar su reclamo al trono</a:t>
            </a:r>
            <a:r>
              <a:rPr lang="es-ES" sz="2800" dirty="0" smtClean="0">
                <a:latin typeface="Bookman Old Style" pitchFamily="18" charset="0"/>
              </a:rPr>
              <a:t>. No </a:t>
            </a:r>
            <a:r>
              <a:rPr lang="es-ES" sz="2800" dirty="0" smtClean="0">
                <a:latin typeface="Bookman Old Style" pitchFamily="18" charset="0"/>
              </a:rPr>
              <a:t>invitó a Salomón ni a ninguno de sus seguidores.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800" b="1" baseline="30000" dirty="0" smtClean="0">
                <a:latin typeface="Bookman Old Style" pitchFamily="18" charset="0"/>
              </a:rPr>
              <a:t>1 Melajim 5</a:t>
            </a:r>
            <a:r>
              <a:rPr lang="es-ES" sz="2800" b="1" baseline="30000" dirty="0" smtClean="0">
                <a:latin typeface="Bookman Old Style" pitchFamily="18" charset="0"/>
              </a:rPr>
              <a:t> </a:t>
            </a:r>
            <a:r>
              <a:rPr lang="es-ES" sz="2800" dirty="0" smtClean="0">
                <a:latin typeface="Bookman Old Style" pitchFamily="18" charset="0"/>
              </a:rPr>
              <a:t>Entonces Adonías hijo de </a:t>
            </a:r>
            <a:r>
              <a:rPr lang="es-ES" sz="2800" dirty="0" smtClean="0">
                <a:latin typeface="Bookman Old Style" pitchFamily="18" charset="0"/>
              </a:rPr>
              <a:t>Jaguit </a:t>
            </a:r>
            <a:r>
              <a:rPr lang="es-ES" sz="2800" dirty="0" smtClean="0">
                <a:latin typeface="Bookman Old Style" pitchFamily="18" charset="0"/>
              </a:rPr>
              <a:t>se rebeló, diciendo: Yo reinaré. Y se hizo de carros y de gente de a caballo, y de cincuenta hombres que corriesen delante de él. </a:t>
            </a:r>
            <a:r>
              <a:rPr lang="es-ES" sz="2800" b="1" baseline="30000" dirty="0" smtClean="0">
                <a:latin typeface="Bookman Old Style" pitchFamily="18" charset="0"/>
              </a:rPr>
              <a:t>6 </a:t>
            </a:r>
            <a:r>
              <a:rPr lang="es-ES" sz="2800" dirty="0" smtClean="0">
                <a:latin typeface="Bookman Old Style" pitchFamily="18" charset="0"/>
              </a:rPr>
              <a:t>Y su padre nunca le había entristecido en todos sus días con decirle: ¿Por qué haces así? Además, este era de muy hermoso parecer; y había nacido después de Absalón.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600" b="1" baseline="30000" dirty="0" smtClean="0">
                <a:latin typeface="Bookman Old Style" pitchFamily="18" charset="0"/>
              </a:rPr>
              <a:t>7</a:t>
            </a:r>
            <a:r>
              <a:rPr lang="es-ES" sz="2600" b="1" baseline="30000" dirty="0" smtClean="0">
                <a:latin typeface="Bookman Old Style" pitchFamily="18" charset="0"/>
              </a:rPr>
              <a:t> </a:t>
            </a:r>
            <a:r>
              <a:rPr lang="es-ES" sz="2600" dirty="0" smtClean="0">
                <a:latin typeface="Bookman Old Style" pitchFamily="18" charset="0"/>
              </a:rPr>
              <a:t>Y se había puesto de acuerdo con Joab hijo de Sarvia y con el sacerdote Abiatar, los cuales ayudaban a Adonías. </a:t>
            </a:r>
            <a:r>
              <a:rPr lang="es-ES" sz="2600" b="1" baseline="30000" dirty="0" smtClean="0">
                <a:latin typeface="Bookman Old Style" pitchFamily="18" charset="0"/>
              </a:rPr>
              <a:t>8 </a:t>
            </a:r>
            <a:r>
              <a:rPr lang="es-ES" sz="2600" dirty="0" smtClean="0">
                <a:latin typeface="Bookman Old Style" pitchFamily="18" charset="0"/>
              </a:rPr>
              <a:t>Pero el sacerdote Sadoc, y Benaía hijo de Joiada, el profeta Natán, Simei, Rei y todos los grandes de David, no seguían a Adonías</a:t>
            </a:r>
            <a:r>
              <a:rPr lang="es-ES" sz="2600" dirty="0" smtClean="0">
                <a:latin typeface="Bookman Old Style" pitchFamily="18" charset="0"/>
              </a:rPr>
              <a:t>.</a:t>
            </a:r>
          </a:p>
          <a:p>
            <a:r>
              <a:rPr lang="es-ES" sz="2600" b="1" baseline="30000" dirty="0" smtClean="0">
                <a:latin typeface="Bookman Old Style" pitchFamily="18" charset="0"/>
              </a:rPr>
              <a:t>41 </a:t>
            </a:r>
            <a:r>
              <a:rPr lang="es-ES" sz="2600" dirty="0" smtClean="0">
                <a:latin typeface="Bookman Old Style" pitchFamily="18" charset="0"/>
              </a:rPr>
              <a:t>Y lo oyó Adonías, y todos los convidados que con él estaban, cuando ya habían acabado de comer. Y oyendo Joab el sonido de la trompeta, dijo: ¿Por qué se alborota la ciudad con estruendo? </a:t>
            </a:r>
            <a:endParaRPr lang="es-ES" sz="26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600" b="1" baseline="30000" dirty="0" smtClean="0">
                <a:latin typeface="Bookman Old Style" pitchFamily="18" charset="0"/>
              </a:rPr>
              <a:t>42</a:t>
            </a:r>
            <a:r>
              <a:rPr lang="es-ES" sz="2600" b="1" baseline="30000" dirty="0" smtClean="0">
                <a:latin typeface="Bookman Old Style" pitchFamily="18" charset="0"/>
              </a:rPr>
              <a:t> </a:t>
            </a:r>
            <a:r>
              <a:rPr lang="es-ES" sz="2600" dirty="0" smtClean="0">
                <a:latin typeface="Bookman Old Style" pitchFamily="18" charset="0"/>
              </a:rPr>
              <a:t>Mientras él aún hablaba, he aquí vino Jonatán hijo del sacerdote Abiatar, al cual dijo Adonías: Entra, porque tú eres hombre valiente, y traerás buenas nuevas. </a:t>
            </a:r>
            <a:r>
              <a:rPr lang="es-ES" sz="2600" b="1" baseline="30000" dirty="0" smtClean="0">
                <a:latin typeface="Bookman Old Style" pitchFamily="18" charset="0"/>
              </a:rPr>
              <a:t>43 </a:t>
            </a:r>
            <a:r>
              <a:rPr lang="es-ES" sz="2600" dirty="0" smtClean="0">
                <a:latin typeface="Bookman Old Style" pitchFamily="18" charset="0"/>
              </a:rPr>
              <a:t>Jonatán respondió y dijo a Adonías: Ciertamente nuestro señor el rey David ha hecho rey a Salomón; </a:t>
            </a:r>
            <a:r>
              <a:rPr lang="es-ES" sz="2600" b="1" baseline="30000" dirty="0" smtClean="0">
                <a:latin typeface="Bookman Old Style" pitchFamily="18" charset="0"/>
              </a:rPr>
              <a:t>44 </a:t>
            </a:r>
            <a:r>
              <a:rPr lang="es-ES" sz="2600" dirty="0" smtClean="0">
                <a:latin typeface="Bookman Old Style" pitchFamily="18" charset="0"/>
              </a:rPr>
              <a:t>y el rey ha enviado con él al sacerdote Sadoc y al profeta Natán, y a Benaía hijo de Joiada, y también a los cereteos y a los peleteos, los cuales le montaron en la mula del rey; </a:t>
            </a:r>
            <a:endParaRPr lang="es-ES" sz="26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600" b="1" baseline="30000" dirty="0" smtClean="0">
                <a:latin typeface="Bookman Old Style" pitchFamily="18" charset="0"/>
              </a:rPr>
              <a:t>45</a:t>
            </a:r>
            <a:r>
              <a:rPr lang="es-ES" sz="2600" b="1" baseline="30000" dirty="0" smtClean="0">
                <a:latin typeface="Bookman Old Style" pitchFamily="18" charset="0"/>
              </a:rPr>
              <a:t> </a:t>
            </a:r>
            <a:r>
              <a:rPr lang="es-ES" sz="2600" dirty="0" smtClean="0">
                <a:latin typeface="Bookman Old Style" pitchFamily="18" charset="0"/>
              </a:rPr>
              <a:t>y el sacerdote Sadoc y el profeta Natán lo han ungido por rey en </a:t>
            </a:r>
            <a:r>
              <a:rPr lang="es-ES" sz="2600" dirty="0" smtClean="0">
                <a:latin typeface="Bookman Old Style" pitchFamily="18" charset="0"/>
              </a:rPr>
              <a:t>Gijón, </a:t>
            </a:r>
            <a:r>
              <a:rPr lang="es-ES" sz="2600" dirty="0" smtClean="0">
                <a:latin typeface="Bookman Old Style" pitchFamily="18" charset="0"/>
              </a:rPr>
              <a:t>y de allí han subido con alegrías, y la ciudad está llena de estruendo. Este es el alboroto que habéis oído. </a:t>
            </a:r>
            <a:r>
              <a:rPr lang="es-ES" sz="2600" b="1" baseline="30000" dirty="0" smtClean="0">
                <a:latin typeface="Bookman Old Style" pitchFamily="18" charset="0"/>
              </a:rPr>
              <a:t>46 </a:t>
            </a:r>
            <a:r>
              <a:rPr lang="es-ES" sz="2600" dirty="0" smtClean="0">
                <a:latin typeface="Bookman Old Style" pitchFamily="18" charset="0"/>
              </a:rPr>
              <a:t>También Salomón se ha sentado en el trono del reino, </a:t>
            </a:r>
            <a:r>
              <a:rPr lang="es-ES" sz="2600" b="1" baseline="30000" dirty="0" smtClean="0">
                <a:latin typeface="Bookman Old Style" pitchFamily="18" charset="0"/>
              </a:rPr>
              <a:t>47 </a:t>
            </a:r>
            <a:r>
              <a:rPr lang="es-ES" sz="2600" dirty="0" smtClean="0">
                <a:latin typeface="Bookman Old Style" pitchFamily="18" charset="0"/>
              </a:rPr>
              <a:t>y aun los siervos del rey han venido a bendecir a nuestro señor el rey David, diciendo: Dios haga bueno el nombre de Salomón más que tu nombre, y haga mayor su trono que el tuyo. Y el rey adoró en la cama. </a:t>
            </a:r>
            <a:endParaRPr lang="es-ES" sz="26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800" b="1" baseline="30000" dirty="0" smtClean="0">
                <a:latin typeface="Bookman Old Style" pitchFamily="18" charset="0"/>
              </a:rPr>
              <a:t>48</a:t>
            </a:r>
            <a:r>
              <a:rPr lang="es-ES" sz="2800" b="1" baseline="30000" dirty="0" smtClean="0">
                <a:latin typeface="Bookman Old Style" pitchFamily="18" charset="0"/>
              </a:rPr>
              <a:t> </a:t>
            </a:r>
            <a:r>
              <a:rPr lang="es-ES" sz="2800" dirty="0" smtClean="0">
                <a:latin typeface="Bookman Old Style" pitchFamily="18" charset="0"/>
              </a:rPr>
              <a:t>Además el rey ha dicho así: Bendito sea </a:t>
            </a:r>
            <a:r>
              <a:rPr lang="es-ES" sz="2800" dirty="0" smtClean="0">
                <a:latin typeface="Bookman Old Style" pitchFamily="18" charset="0"/>
              </a:rPr>
              <a:t>el Eterno, Dios </a:t>
            </a:r>
            <a:r>
              <a:rPr lang="es-ES" sz="2800" dirty="0" smtClean="0">
                <a:latin typeface="Bookman Old Style" pitchFamily="18" charset="0"/>
              </a:rPr>
              <a:t>de Israel, que ha dado hoy quien se siente en mi trono, viéndolo mis ojos.</a:t>
            </a:r>
          </a:p>
          <a:p>
            <a:r>
              <a:rPr lang="es-ES" sz="2800" b="1" baseline="30000" dirty="0" smtClean="0">
                <a:latin typeface="Bookman Old Style" pitchFamily="18" charset="0"/>
              </a:rPr>
              <a:t>49 </a:t>
            </a:r>
            <a:r>
              <a:rPr lang="es-ES" sz="2800" dirty="0" smtClean="0">
                <a:latin typeface="Bookman Old Style" pitchFamily="18" charset="0"/>
              </a:rPr>
              <a:t>Ellos entonces se estremecieron, y se levantaron todos los convidados que estaban con Adonías, y se fue cada uno por su camino. </a:t>
            </a:r>
            <a:r>
              <a:rPr lang="es-ES" sz="2800" b="1" baseline="30000" dirty="0" smtClean="0">
                <a:latin typeface="Bookman Old Style" pitchFamily="18" charset="0"/>
              </a:rPr>
              <a:t>50 </a:t>
            </a:r>
            <a:r>
              <a:rPr lang="es-ES" sz="2800" dirty="0" smtClean="0">
                <a:latin typeface="Bookman Old Style" pitchFamily="18" charset="0"/>
              </a:rPr>
              <a:t>Mas Adonías, temiendo de la presencia de Salomón, se levantó y se fue, y se asió de los cuernos del altar.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600" b="1" baseline="30000" dirty="0" smtClean="0">
                <a:latin typeface="Bookman Old Style" pitchFamily="18" charset="0"/>
              </a:rPr>
              <a:t>51</a:t>
            </a:r>
            <a:r>
              <a:rPr lang="es-ES" sz="2600" b="1" baseline="30000" dirty="0" smtClean="0">
                <a:latin typeface="Bookman Old Style" pitchFamily="18" charset="0"/>
              </a:rPr>
              <a:t> </a:t>
            </a:r>
            <a:r>
              <a:rPr lang="es-ES" sz="2600" dirty="0" smtClean="0">
                <a:latin typeface="Bookman Old Style" pitchFamily="18" charset="0"/>
              </a:rPr>
              <a:t>Y se lo hicieron saber a Salomón, diciendo: He aquí que Adonías tiene miedo del rey Salomón, pues se ha asido de los cuernos del altar, diciendo: Júreme hoy el rey Salomón que no matará a espada a su siervo. </a:t>
            </a:r>
            <a:r>
              <a:rPr lang="es-ES" sz="2600" b="1" baseline="30000" dirty="0" smtClean="0">
                <a:latin typeface="Bookman Old Style" pitchFamily="18" charset="0"/>
              </a:rPr>
              <a:t>52 </a:t>
            </a:r>
            <a:r>
              <a:rPr lang="es-ES" sz="2600" dirty="0" smtClean="0">
                <a:latin typeface="Bookman Old Style" pitchFamily="18" charset="0"/>
              </a:rPr>
              <a:t>Y Salomón dijo: Si él fuere hombre de bien, ni uno de sus cabellos caerá en tierra; mas si se hallare mal en él, morirá. </a:t>
            </a:r>
            <a:r>
              <a:rPr lang="es-ES" sz="2600" b="1" baseline="30000" dirty="0" smtClean="0">
                <a:latin typeface="Bookman Old Style" pitchFamily="18" charset="0"/>
              </a:rPr>
              <a:t>53 </a:t>
            </a:r>
            <a:r>
              <a:rPr lang="es-ES" sz="2600" dirty="0" smtClean="0">
                <a:latin typeface="Bookman Old Style" pitchFamily="18" charset="0"/>
              </a:rPr>
              <a:t>Y envió el rey Salomón, y lo trajeron del altar; y él vino, y se inclinó ante el rey Salomón. Y Salomón le dijo: Vete a tu casa.</a:t>
            </a:r>
          </a:p>
          <a:p>
            <a:endParaRPr lang="es-CO" sz="27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000" b="1" dirty="0" smtClean="0">
                <a:latin typeface="Bookman Old Style" pitchFamily="18" charset="0"/>
              </a:rPr>
              <a:t>1 Melajim 2:28 </a:t>
            </a:r>
            <a:r>
              <a:rPr lang="es-ES" sz="2700" dirty="0" smtClean="0">
                <a:latin typeface="Bookman Old Style" pitchFamily="18" charset="0"/>
              </a:rPr>
              <a:t>Y vino la noticia a Joab; porque también Joab se había adherido a Adonías, si bien no se había adherido a Absalón. Y huyó Joab al tabernáculo </a:t>
            </a:r>
            <a:r>
              <a:rPr lang="es-ES" sz="2700" dirty="0" smtClean="0">
                <a:latin typeface="Bookman Old Style" pitchFamily="18" charset="0"/>
              </a:rPr>
              <a:t>del Eterno, </a:t>
            </a:r>
            <a:r>
              <a:rPr lang="es-ES" sz="2700" dirty="0" smtClean="0">
                <a:latin typeface="Bookman Old Style" pitchFamily="18" charset="0"/>
              </a:rPr>
              <a:t>y se asió de los cuernos del altar. </a:t>
            </a:r>
            <a:r>
              <a:rPr lang="es-ES" sz="2000" b="1" dirty="0" smtClean="0">
                <a:latin typeface="Bookman Old Style" pitchFamily="18" charset="0"/>
              </a:rPr>
              <a:t>29</a:t>
            </a:r>
            <a:r>
              <a:rPr lang="es-ES" sz="2000" dirty="0" smtClean="0">
                <a:latin typeface="Bookman Old Style" pitchFamily="18" charset="0"/>
              </a:rPr>
              <a:t> </a:t>
            </a:r>
            <a:r>
              <a:rPr lang="es-ES" sz="2700" dirty="0" smtClean="0">
                <a:latin typeface="Bookman Old Style" pitchFamily="18" charset="0"/>
              </a:rPr>
              <a:t>Y se le hizo saber a Salomón que Joab había huido al tabernáculo </a:t>
            </a:r>
            <a:r>
              <a:rPr lang="es-ES" sz="2700" dirty="0" smtClean="0">
                <a:latin typeface="Bookman Old Style" pitchFamily="18" charset="0"/>
              </a:rPr>
              <a:t>del Eterno, </a:t>
            </a:r>
            <a:r>
              <a:rPr lang="es-ES" sz="2700" dirty="0" smtClean="0">
                <a:latin typeface="Bookman Old Style" pitchFamily="18" charset="0"/>
              </a:rPr>
              <a:t>y que estaba junto al altar. Entonces envió a Salomón a Benaía hijo de Joiada, diciendo: Ve, y arremete contra él. </a:t>
            </a:r>
            <a:endParaRPr lang="es-ES" sz="27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000" b="1" dirty="0" smtClean="0">
                <a:latin typeface="Bookman Old Style" pitchFamily="18" charset="0"/>
              </a:rPr>
              <a:t>30</a:t>
            </a:r>
            <a:r>
              <a:rPr lang="es-ES" sz="2000" dirty="0" smtClean="0">
                <a:latin typeface="Bookman Old Style" pitchFamily="18" charset="0"/>
              </a:rPr>
              <a:t> </a:t>
            </a:r>
            <a:r>
              <a:rPr lang="es-ES" sz="2700" dirty="0" smtClean="0">
                <a:latin typeface="Bookman Old Style" pitchFamily="18" charset="0"/>
              </a:rPr>
              <a:t>Y entró Benaía al tabernáculo </a:t>
            </a:r>
            <a:r>
              <a:rPr lang="es-ES" sz="2700" dirty="0" smtClean="0">
                <a:latin typeface="Bookman Old Style" pitchFamily="18" charset="0"/>
              </a:rPr>
              <a:t>del Eterno, </a:t>
            </a:r>
            <a:r>
              <a:rPr lang="es-ES" sz="2700" dirty="0" smtClean="0">
                <a:latin typeface="Bookman Old Style" pitchFamily="18" charset="0"/>
              </a:rPr>
              <a:t>y le dijo: El rey ha dicho que salgas. Y él dijo: No, sino que aquí moriré. Y Benaía volvió con esta respuesta al rey, diciendo: Así dijo Joab, y así me respondió. </a:t>
            </a:r>
            <a:r>
              <a:rPr lang="es-ES" sz="2000" b="1" dirty="0" smtClean="0">
                <a:latin typeface="Bookman Old Style" pitchFamily="18" charset="0"/>
              </a:rPr>
              <a:t>31</a:t>
            </a:r>
            <a:r>
              <a:rPr lang="es-ES" sz="2000" dirty="0" smtClean="0">
                <a:latin typeface="Bookman Old Style" pitchFamily="18" charset="0"/>
              </a:rPr>
              <a:t> </a:t>
            </a:r>
            <a:r>
              <a:rPr lang="es-ES" sz="2700" dirty="0" smtClean="0">
                <a:latin typeface="Bookman Old Style" pitchFamily="18" charset="0"/>
              </a:rPr>
              <a:t>Y el rey le dijo: Haz como el ha dicho; mátale y entiérrale, y quita de mí y de la casa de mi padre la sangre que Joab ha derramado injustamente. </a:t>
            </a:r>
            <a:endParaRPr lang="es-ES" sz="27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000" b="1" dirty="0" smtClean="0">
                <a:latin typeface="Bookman Old Style" pitchFamily="18" charset="0"/>
              </a:rPr>
              <a:t>32</a:t>
            </a:r>
            <a:r>
              <a:rPr lang="es-ES" sz="2000" dirty="0" smtClean="0">
                <a:latin typeface="Bookman Old Style" pitchFamily="18" charset="0"/>
              </a:rPr>
              <a:t> </a:t>
            </a:r>
            <a:r>
              <a:rPr lang="es-ES" sz="2400" dirty="0" smtClean="0">
                <a:latin typeface="Bookman Old Style" pitchFamily="18" charset="0"/>
              </a:rPr>
              <a:t>Y </a:t>
            </a:r>
            <a:r>
              <a:rPr lang="es-ES" sz="2400" dirty="0" smtClean="0">
                <a:latin typeface="Bookman Old Style" pitchFamily="18" charset="0"/>
              </a:rPr>
              <a:t>el Eterno hará </a:t>
            </a:r>
            <a:r>
              <a:rPr lang="es-ES" sz="2400" dirty="0" smtClean="0">
                <a:latin typeface="Bookman Old Style" pitchFamily="18" charset="0"/>
              </a:rPr>
              <a:t>volver su sangre sobre su cabeza; porque él ha dado muerte a dos varones más justos y mejores que él, a los cuales mató a espada sin que mi padre David supiese nada: a Abner hijo de Ner, general del ejército de Israel, y a Amasa hijo de Jeter, general del ejército de </a:t>
            </a:r>
            <a:r>
              <a:rPr lang="es-ES" sz="2400" dirty="0" smtClean="0">
                <a:latin typeface="Bookman Old Style" pitchFamily="18" charset="0"/>
              </a:rPr>
              <a:t>Judá. </a:t>
            </a:r>
            <a:r>
              <a:rPr lang="es-ES" sz="1800" b="1" dirty="0" smtClean="0">
                <a:latin typeface="Bookman Old Style" pitchFamily="18" charset="0"/>
              </a:rPr>
              <a:t>33</a:t>
            </a:r>
            <a:r>
              <a:rPr lang="es-ES" sz="1800" dirty="0" smtClean="0">
                <a:latin typeface="Bookman Old Style" pitchFamily="18" charset="0"/>
              </a:rPr>
              <a:t> </a:t>
            </a:r>
            <a:r>
              <a:rPr lang="es-ES" sz="2400" dirty="0" smtClean="0">
                <a:latin typeface="Bookman Old Style" pitchFamily="18" charset="0"/>
              </a:rPr>
              <a:t>La sangre, pues, de ellos recaerá sobre la cabeza de Joab, y sobre la cabeza de su descendencia para siempre; mas sobre David y sobre su descendencia, y sobre su casa y sobre su trono, </a:t>
            </a:r>
            <a:r>
              <a:rPr lang="es-ES" sz="2400" dirty="0" smtClean="0">
                <a:latin typeface="Bookman Old Style" pitchFamily="18" charset="0"/>
              </a:rPr>
              <a:t>habrá </a:t>
            </a:r>
            <a:r>
              <a:rPr lang="es-ES" sz="2400" dirty="0" smtClean="0">
                <a:latin typeface="Bookman Old Style" pitchFamily="18" charset="0"/>
              </a:rPr>
              <a:t>perpetuamente paz de parte </a:t>
            </a:r>
            <a:r>
              <a:rPr lang="es-ES" sz="2400" dirty="0" smtClean="0">
                <a:latin typeface="Bookman Old Style" pitchFamily="18" charset="0"/>
              </a:rPr>
              <a:t>del Eterno.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000" b="1" dirty="0" smtClean="0">
                <a:latin typeface="Bookman Old Style" pitchFamily="18" charset="0"/>
              </a:rPr>
              <a:t>33</a:t>
            </a:r>
            <a:r>
              <a:rPr lang="es-ES" sz="2000" dirty="0" smtClean="0">
                <a:latin typeface="Bookman Old Style" pitchFamily="18" charset="0"/>
              </a:rPr>
              <a:t> </a:t>
            </a:r>
            <a:r>
              <a:rPr lang="es-ES" sz="2800" dirty="0" smtClean="0">
                <a:latin typeface="Bookman Old Style" pitchFamily="18" charset="0"/>
              </a:rPr>
              <a:t>La sangre, pues, de ellos recaerá sobre la cabeza de Joab, y sobre la cabeza de su descendencia para siempre; mas sobre David y sobre su descendencia, y sobre su casa y sobre su trono, </a:t>
            </a:r>
            <a:r>
              <a:rPr lang="es-ES" sz="2800" dirty="0" smtClean="0">
                <a:latin typeface="Bookman Old Style" pitchFamily="18" charset="0"/>
              </a:rPr>
              <a:t>habrá </a:t>
            </a:r>
            <a:r>
              <a:rPr lang="es-ES" sz="2800" dirty="0" smtClean="0">
                <a:latin typeface="Bookman Old Style" pitchFamily="18" charset="0"/>
              </a:rPr>
              <a:t>perpetuamente paz de parte </a:t>
            </a:r>
            <a:r>
              <a:rPr lang="es-ES" sz="2800" dirty="0" smtClean="0">
                <a:latin typeface="Bookman Old Style" pitchFamily="18" charset="0"/>
              </a:rPr>
              <a:t>del Eterno. </a:t>
            </a:r>
          </a:p>
          <a:p>
            <a:r>
              <a:rPr lang="es-ES" sz="2000" b="1" dirty="0" smtClean="0">
                <a:latin typeface="Bookman Old Style" pitchFamily="18" charset="0"/>
              </a:rPr>
              <a:t>34</a:t>
            </a:r>
            <a:r>
              <a:rPr lang="es-ES" sz="2000" dirty="0" smtClean="0">
                <a:latin typeface="Bookman Old Style" pitchFamily="18" charset="0"/>
              </a:rPr>
              <a:t> </a:t>
            </a:r>
            <a:r>
              <a:rPr lang="es-ES" sz="2800" dirty="0" smtClean="0">
                <a:latin typeface="Bookman Old Style" pitchFamily="18" charset="0"/>
              </a:rPr>
              <a:t>Entonces Benaía hijo de Joiada subió y arremetió contra él, y lo mató; y fue sepultado en su casa en el desierto</a:t>
            </a:r>
            <a:endParaRPr lang="es-CO" sz="2800" dirty="0"/>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800" dirty="0" smtClean="0">
                <a:latin typeface="Bookman Old Style" pitchFamily="18" charset="0"/>
              </a:rPr>
              <a:t>Por qué uno murió y el otro no?</a:t>
            </a:r>
          </a:p>
          <a:p>
            <a:r>
              <a:rPr lang="es-ES" sz="2000" b="1" dirty="0" smtClean="0">
                <a:latin typeface="Bookman Old Style" pitchFamily="18" charset="0"/>
              </a:rPr>
              <a:t>Ex</a:t>
            </a:r>
            <a:r>
              <a:rPr lang="es-ES" sz="2000" b="1" dirty="0" smtClean="0">
                <a:latin typeface="Bookman Old Style" pitchFamily="18" charset="0"/>
              </a:rPr>
              <a:t>. </a:t>
            </a:r>
            <a:r>
              <a:rPr lang="es-ES" sz="2000" b="1" dirty="0" smtClean="0">
                <a:latin typeface="Bookman Old Style" pitchFamily="18" charset="0"/>
              </a:rPr>
              <a:t>21:13  </a:t>
            </a:r>
            <a:r>
              <a:rPr lang="es-ES" sz="2800" dirty="0" smtClean="0">
                <a:latin typeface="Bookman Old Style" pitchFamily="18" charset="0"/>
              </a:rPr>
              <a:t>Si </a:t>
            </a:r>
            <a:r>
              <a:rPr lang="es-ES" sz="2800" dirty="0" smtClean="0">
                <a:latin typeface="Bookman Old Style" pitchFamily="18" charset="0"/>
              </a:rPr>
              <a:t>[un hombre]* lo hizo, pero no por </a:t>
            </a:r>
            <a:r>
              <a:rPr lang="es-ES" sz="2800" dirty="0" smtClean="0">
                <a:latin typeface="Bookman Old Style" pitchFamily="18" charset="0"/>
              </a:rPr>
              <a:t>conspirar, </a:t>
            </a:r>
            <a:r>
              <a:rPr lang="es-ES" sz="2800" dirty="0" smtClean="0">
                <a:latin typeface="Bookman Old Style" pitchFamily="18" charset="0"/>
              </a:rPr>
              <a:t>sino por un acto de Dios, te asignaré un lugar al que pueda </a:t>
            </a:r>
            <a:r>
              <a:rPr lang="es-ES" sz="2800" dirty="0" smtClean="0">
                <a:latin typeface="Bookman Old Style" pitchFamily="18" charset="0"/>
              </a:rPr>
              <a:t>huir.</a:t>
            </a:r>
          </a:p>
          <a:p>
            <a:r>
              <a:rPr lang="es-ES" sz="2000" b="1" dirty="0" smtClean="0">
                <a:latin typeface="Bookman Old Style" pitchFamily="18" charset="0"/>
              </a:rPr>
              <a:t>14</a:t>
            </a:r>
            <a:r>
              <a:rPr lang="es-ES" sz="2800" dirty="0" smtClean="0">
                <a:latin typeface="Bookman Old Style" pitchFamily="18" charset="0"/>
              </a:rPr>
              <a:t> Cuando </a:t>
            </a:r>
            <a:r>
              <a:rPr lang="es-ES" sz="2800" dirty="0" smtClean="0">
                <a:latin typeface="Bookman Old Style" pitchFamily="18" charset="0"/>
              </a:rPr>
              <a:t>uno de los bandos conspira contra el otro y mata a traición, tomarás a esa persona de mi mismo altar para darle muerte.</a:t>
            </a:r>
            <a:endParaRPr lang="es-CO" sz="3600" dirty="0"/>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000" b="1" dirty="0" smtClean="0">
                <a:latin typeface="Bookman Old Style" pitchFamily="18" charset="0"/>
              </a:rPr>
              <a:t>Midrash </a:t>
            </a:r>
            <a:r>
              <a:rPr lang="es-ES" sz="2000" b="1" dirty="0" smtClean="0">
                <a:latin typeface="Bookman Old Style" pitchFamily="18" charset="0"/>
              </a:rPr>
              <a:t>Tanjumá, </a:t>
            </a:r>
            <a:r>
              <a:rPr lang="es-ES" sz="2000" b="1" dirty="0" smtClean="0">
                <a:latin typeface="Bookman Old Style" pitchFamily="18" charset="0"/>
              </a:rPr>
              <a:t>Terumá </a:t>
            </a:r>
            <a:r>
              <a:rPr lang="es-ES" sz="2000" b="1" dirty="0" smtClean="0">
                <a:latin typeface="Bookman Old Style" pitchFamily="18" charset="0"/>
              </a:rPr>
              <a:t>10:4</a:t>
            </a:r>
          </a:p>
          <a:p>
            <a:r>
              <a:rPr lang="es-ES" sz="2800" dirty="0" smtClean="0">
                <a:latin typeface="Bookman Old Style" pitchFamily="18" charset="0"/>
              </a:rPr>
              <a:t>E </a:t>
            </a:r>
            <a:r>
              <a:rPr lang="es-ES" sz="2800" dirty="0" smtClean="0">
                <a:latin typeface="Bookman Old Style" pitchFamily="18" charset="0"/>
              </a:rPr>
              <a:t>hizo sus cuernos en sus cuatro esquinas </a:t>
            </a:r>
            <a:r>
              <a:rPr lang="es-ES" sz="2000" b="1" dirty="0" smtClean="0">
                <a:latin typeface="Bookman Old Style" pitchFamily="18" charset="0"/>
              </a:rPr>
              <a:t>(Éxodo 38:2), </a:t>
            </a:r>
            <a:r>
              <a:rPr lang="es-ES" sz="2800" dirty="0" smtClean="0">
                <a:latin typeface="Bookman Old Style" pitchFamily="18" charset="0"/>
              </a:rPr>
              <a:t>para obtener perdón para la nación que lo exaltó a través de cuatro cuernos. El cuerno que vino del Sinaí, como está dicho: Y Él ha levantado un cuerno para Su pueblo (</a:t>
            </a:r>
            <a:r>
              <a:rPr lang="es-ES" sz="2000" b="1" dirty="0" smtClean="0">
                <a:latin typeface="Bookman Old Style" pitchFamily="18" charset="0"/>
              </a:rPr>
              <a:t>Sal. 148:14</a:t>
            </a:r>
            <a:r>
              <a:rPr lang="es-ES" sz="2800" dirty="0" smtClean="0">
                <a:latin typeface="Bookman Old Style" pitchFamily="18" charset="0"/>
              </a:rPr>
              <a:t>); el cuerno de la Torá: Cuernos ha puesto Él a Su costado; y allí está el ocultamiento de Su poder (</a:t>
            </a:r>
            <a:r>
              <a:rPr lang="es-ES" sz="2000" b="1" dirty="0" err="1" smtClean="0">
                <a:latin typeface="Bookman Old Style" pitchFamily="18" charset="0"/>
              </a:rPr>
              <a:t>Hab.</a:t>
            </a:r>
            <a:r>
              <a:rPr lang="es-ES" sz="2000" b="1" dirty="0" smtClean="0">
                <a:latin typeface="Bookman Old Style" pitchFamily="18" charset="0"/>
              </a:rPr>
              <a:t> 3:4</a:t>
            </a:r>
            <a:r>
              <a:rPr lang="es-ES" sz="2800" dirty="0" smtClean="0">
                <a:latin typeface="Bookman Old Style" pitchFamily="18" charset="0"/>
              </a:rPr>
              <a:t>);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000" b="1" dirty="0" smtClean="0">
                <a:latin typeface="Bookman Old Style" pitchFamily="18" charset="0"/>
              </a:rPr>
              <a:t>Midrash </a:t>
            </a:r>
            <a:r>
              <a:rPr lang="es-ES" sz="2000" b="1" dirty="0" smtClean="0">
                <a:latin typeface="Bookman Old Style" pitchFamily="18" charset="0"/>
              </a:rPr>
              <a:t>Tanjumá, </a:t>
            </a:r>
            <a:r>
              <a:rPr lang="es-ES" sz="2000" b="1" dirty="0" smtClean="0">
                <a:latin typeface="Bookman Old Style" pitchFamily="18" charset="0"/>
              </a:rPr>
              <a:t>Terumá </a:t>
            </a:r>
            <a:r>
              <a:rPr lang="es-ES" sz="2000" b="1" dirty="0" smtClean="0">
                <a:latin typeface="Bookman Old Style" pitchFamily="18" charset="0"/>
              </a:rPr>
              <a:t>10:4</a:t>
            </a:r>
          </a:p>
          <a:p>
            <a:r>
              <a:rPr lang="es-ES" sz="2800" dirty="0" smtClean="0">
                <a:latin typeface="Bookman Old Style" pitchFamily="18" charset="0"/>
              </a:rPr>
              <a:t>el </a:t>
            </a:r>
            <a:r>
              <a:rPr lang="es-ES" sz="2800" dirty="0" smtClean="0">
                <a:latin typeface="Bookman Old Style" pitchFamily="18" charset="0"/>
              </a:rPr>
              <a:t>cuerno del sacerdocio, como está dicho: Y mi cuerno has exaltado (Sal. 92:11); y el cuerno de realeza, como está dicho: Moisés no sabía que la piel de su rostro echaba rayos (cuernos) </a:t>
            </a:r>
            <a:r>
              <a:rPr lang="es-ES" sz="2800" dirty="0" smtClean="0">
                <a:latin typeface="Bookman Old Style" pitchFamily="18" charset="0"/>
              </a:rPr>
              <a:t>(Éxodo. </a:t>
            </a:r>
            <a:r>
              <a:rPr lang="es-ES" sz="2800" dirty="0" smtClean="0">
                <a:latin typeface="Bookman Old Style" pitchFamily="18" charset="0"/>
              </a:rPr>
              <a:t>34:29</a:t>
            </a:r>
            <a:r>
              <a:rPr lang="es-ES" sz="2800" dirty="0" smtClean="0">
                <a:latin typeface="Bookman Old Style" pitchFamily="18" charset="0"/>
              </a:rPr>
              <a:t>)…</a:t>
            </a:r>
          </a:p>
          <a:p>
            <a:r>
              <a:rPr lang="es-ES" sz="2000" b="1" dirty="0" smtClean="0">
                <a:latin typeface="Bookman Old Style" pitchFamily="18" charset="0"/>
              </a:rPr>
              <a:t>El Cuerno del Salmo </a:t>
            </a:r>
            <a:r>
              <a:rPr lang="es-ES" sz="2000" b="1" dirty="0" smtClean="0">
                <a:latin typeface="Bookman Old Style" pitchFamily="18" charset="0"/>
              </a:rPr>
              <a:t>148</a:t>
            </a:r>
          </a:p>
          <a:p>
            <a:r>
              <a:rPr lang="es-ES" sz="2800" dirty="0" smtClean="0">
                <a:latin typeface="Bookman Old Style" pitchFamily="18" charset="0"/>
              </a:rPr>
              <a:t>Primero </a:t>
            </a:r>
            <a:r>
              <a:rPr lang="es-ES" sz="2800" dirty="0" smtClean="0">
                <a:latin typeface="Bookman Old Style" pitchFamily="18" charset="0"/>
              </a:rPr>
              <a:t>echemos un vistazo a un salmo diferente.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000" b="1" dirty="0" smtClean="0">
                <a:latin typeface="Bookman Old Style" pitchFamily="18" charset="0"/>
              </a:rPr>
              <a:t>El </a:t>
            </a:r>
            <a:r>
              <a:rPr lang="es-ES" sz="2000" b="1" dirty="0" smtClean="0">
                <a:latin typeface="Bookman Old Style" pitchFamily="18" charset="0"/>
              </a:rPr>
              <a:t>Cuerno del Salmo </a:t>
            </a:r>
            <a:r>
              <a:rPr lang="es-ES" sz="2000" b="1" dirty="0" smtClean="0">
                <a:latin typeface="Bookman Old Style" pitchFamily="18" charset="0"/>
              </a:rPr>
              <a:t>148</a:t>
            </a:r>
          </a:p>
          <a:p>
            <a:r>
              <a:rPr lang="es-ES" sz="2800" dirty="0" smtClean="0">
                <a:latin typeface="Bookman Old Style" pitchFamily="18" charset="0"/>
              </a:rPr>
              <a:t>En </a:t>
            </a:r>
            <a:r>
              <a:rPr lang="es-ES" sz="2800" dirty="0" smtClean="0">
                <a:latin typeface="Bookman Old Style" pitchFamily="18" charset="0"/>
              </a:rPr>
              <a:t>el Salmo </a:t>
            </a:r>
            <a:r>
              <a:rPr lang="es-ES" sz="2800" dirty="0" smtClean="0">
                <a:latin typeface="Bookman Old Style" pitchFamily="18" charset="0"/>
              </a:rPr>
              <a:t>92:10 Has </a:t>
            </a:r>
            <a:r>
              <a:rPr lang="es-ES" sz="2800" dirty="0" smtClean="0">
                <a:latin typeface="Bookman Old Style" pitchFamily="18" charset="0"/>
              </a:rPr>
              <a:t>exaltado mi cuerno como el del toro salvaje</a:t>
            </a:r>
            <a:r>
              <a:rPr lang="es-ES" sz="2800" dirty="0" smtClean="0">
                <a:latin typeface="Bookman Old Style" pitchFamily="18" charset="0"/>
              </a:rPr>
              <a:t>; He </a:t>
            </a:r>
            <a:r>
              <a:rPr lang="es-ES" sz="2800" dirty="0" smtClean="0">
                <a:latin typeface="Bookman Old Style" pitchFamily="18" charset="0"/>
              </a:rPr>
              <a:t>sido ungido con aceite fresco</a:t>
            </a:r>
            <a:r>
              <a:rPr lang="es-ES" sz="2800" dirty="0" smtClean="0">
                <a:latin typeface="Bookman Old Style" pitchFamily="18" charset="0"/>
              </a:rPr>
              <a:t>. </a:t>
            </a:r>
          </a:p>
          <a:p>
            <a:r>
              <a:rPr lang="es-ES" sz="2800" dirty="0" smtClean="0">
                <a:latin typeface="Bookman Old Style" pitchFamily="18" charset="0"/>
              </a:rPr>
              <a:t>Esta </a:t>
            </a:r>
            <a:r>
              <a:rPr lang="es-ES" sz="2800" dirty="0" smtClean="0">
                <a:latin typeface="Bookman Old Style" pitchFamily="18" charset="0"/>
              </a:rPr>
              <a:t>metáfora del “cuerno exaltado” proviene de la imagen de un toro levantando los cuernos después de ganar una batalla. El cuerno levantado es un símbolo </a:t>
            </a:r>
            <a:r>
              <a:rPr lang="es-ES" sz="2800" dirty="0" smtClean="0">
                <a:latin typeface="Bookman Old Style" pitchFamily="18" charset="0"/>
              </a:rPr>
              <a:t>común </a:t>
            </a:r>
            <a:r>
              <a:rPr lang="es-ES" sz="2800" dirty="0" smtClean="0">
                <a:latin typeface="Bookman Old Style" pitchFamily="18" charset="0"/>
              </a:rPr>
              <a:t>de victoria, especialmente de ser rescatado de la opresión</a:t>
            </a:r>
            <a:r>
              <a:rPr lang="es-ES" sz="2800"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000" b="1" dirty="0" smtClean="0">
                <a:latin typeface="Bookman Old Style" pitchFamily="18" charset="0"/>
              </a:rPr>
              <a:t>El </a:t>
            </a:r>
            <a:r>
              <a:rPr lang="es-ES" sz="2000" b="1" dirty="0" smtClean="0">
                <a:latin typeface="Bookman Old Style" pitchFamily="18" charset="0"/>
              </a:rPr>
              <a:t>Cuerno del Salmo </a:t>
            </a:r>
            <a:r>
              <a:rPr lang="es-ES" sz="2000" b="1" dirty="0" smtClean="0">
                <a:latin typeface="Bookman Old Style" pitchFamily="18" charset="0"/>
              </a:rPr>
              <a:t>148</a:t>
            </a:r>
          </a:p>
          <a:p>
            <a:r>
              <a:rPr lang="es-ES" sz="2800" dirty="0" smtClean="0">
                <a:latin typeface="Bookman Old Style" pitchFamily="18" charset="0"/>
              </a:rPr>
              <a:t>Cuando </a:t>
            </a:r>
            <a:r>
              <a:rPr lang="es-ES" sz="2800" dirty="0" smtClean="0">
                <a:latin typeface="Bookman Old Style" pitchFamily="18" charset="0"/>
              </a:rPr>
              <a:t>esta metáfora significa victoria </a:t>
            </a:r>
            <a:r>
              <a:rPr lang="es-ES" sz="2000" b="1" dirty="0" smtClean="0">
                <a:latin typeface="Bookman Old Style" pitchFamily="18" charset="0"/>
              </a:rPr>
              <a:t>(Salmo 89:24, 112:9, Zacarías 1:21), </a:t>
            </a:r>
            <a:r>
              <a:rPr lang="es-ES" sz="2800" dirty="0" smtClean="0">
                <a:latin typeface="Bookman Old Style" pitchFamily="18" charset="0"/>
              </a:rPr>
              <a:t>y cuando Dios “exalta el cuerno” de alguien, está trayendo victoria a los oprimidos</a:t>
            </a:r>
            <a:r>
              <a:rPr lang="es-ES" sz="2800" dirty="0" smtClean="0">
                <a:latin typeface="Bookman Old Style" pitchFamily="18" charset="0"/>
              </a:rPr>
              <a:t>.</a:t>
            </a:r>
          </a:p>
          <a:p>
            <a:r>
              <a:rPr lang="es-ES" sz="2400" dirty="0" smtClean="0">
                <a:latin typeface="Bookman Old Style" pitchFamily="18" charset="0"/>
              </a:rPr>
              <a:t>En </a:t>
            </a:r>
            <a:r>
              <a:rPr lang="es-ES" sz="2400" dirty="0" smtClean="0">
                <a:latin typeface="Bookman Old Style" pitchFamily="18" charset="0"/>
              </a:rPr>
              <a:t>1 Samuel 2, encontramos a Ana regocijándose en una canción después del nacimiento de su hijo Samuel. Después de años de infertilidad, Ana se regocija porque “en el Eterno [su] cuerno se ha alzado en alto” </a:t>
            </a:r>
            <a:r>
              <a:rPr lang="es-ES" sz="2000" b="1" dirty="0" smtClean="0">
                <a:latin typeface="Bookman Old Style" pitchFamily="18" charset="0"/>
              </a:rPr>
              <a:t>(1 Samuel 2:1). </a:t>
            </a:r>
            <a:endParaRPr lang="es-ES" sz="2400"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000" b="1" dirty="0" smtClean="0">
                <a:latin typeface="Bookman Old Style" pitchFamily="18" charset="0"/>
              </a:rPr>
              <a:t>El </a:t>
            </a:r>
            <a:r>
              <a:rPr lang="es-ES" sz="2000" b="1" dirty="0" smtClean="0">
                <a:latin typeface="Bookman Old Style" pitchFamily="18" charset="0"/>
              </a:rPr>
              <a:t>Cuerno del Salmo </a:t>
            </a:r>
            <a:r>
              <a:rPr lang="es-ES" sz="2000" b="1" dirty="0" smtClean="0">
                <a:latin typeface="Bookman Old Style" pitchFamily="18" charset="0"/>
              </a:rPr>
              <a:t>148</a:t>
            </a:r>
          </a:p>
          <a:p>
            <a:r>
              <a:rPr lang="es-ES" sz="2800" dirty="0" smtClean="0">
                <a:latin typeface="Bookman Old Style" pitchFamily="18" charset="0"/>
              </a:rPr>
              <a:t>Una </a:t>
            </a:r>
            <a:r>
              <a:rPr lang="es-ES" sz="2800" dirty="0" smtClean="0">
                <a:latin typeface="Bookman Old Style" pitchFamily="18" charset="0"/>
              </a:rPr>
              <a:t>idea prominente en la canción de Ana es el justo juicio de Dios. Ella se regocija de que Él abate a los soberbios y exalta a los humildes (versículos 6-8). Y concluye su canción pidiéndole a Dios que juzgue a toda la creación, pidiendo el reinado del Reino de Dios en la tierra (versículo 10), para “exaltar el cuerno” de su ungido, el Mesías</a:t>
            </a:r>
            <a:r>
              <a:rPr lang="es-ES" sz="2800"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000" b="1" dirty="0" smtClean="0">
                <a:latin typeface="Bookman Old Style" pitchFamily="18" charset="0"/>
              </a:rPr>
              <a:t>El </a:t>
            </a:r>
            <a:r>
              <a:rPr lang="es-ES" sz="2000" b="1" dirty="0" smtClean="0">
                <a:latin typeface="Bookman Old Style" pitchFamily="18" charset="0"/>
              </a:rPr>
              <a:t>Cuerno del Salmo </a:t>
            </a:r>
            <a:r>
              <a:rPr lang="es-ES" sz="2000" b="1" dirty="0" smtClean="0">
                <a:latin typeface="Bookman Old Style" pitchFamily="18" charset="0"/>
              </a:rPr>
              <a:t>148</a:t>
            </a:r>
          </a:p>
          <a:p>
            <a:r>
              <a:rPr lang="es-ES" sz="2800" dirty="0" smtClean="0">
                <a:latin typeface="Bookman Old Style" pitchFamily="18" charset="0"/>
              </a:rPr>
              <a:t>Es </a:t>
            </a:r>
            <a:r>
              <a:rPr lang="es-ES" sz="2800" dirty="0" smtClean="0">
                <a:latin typeface="Bookman Old Style" pitchFamily="18" charset="0"/>
              </a:rPr>
              <a:t>la historia de la promesa de Dios de levantar un rey que traerá la victoria a Israel y rescatará al mundo. Y si hemos estado leyendo cuidadosamente hasta este punto, no hay duda de que el salmista en el Salmo </a:t>
            </a:r>
            <a:r>
              <a:rPr lang="es-ES" sz="2800" dirty="0" smtClean="0">
                <a:latin typeface="Bookman Old Style" pitchFamily="18" charset="0"/>
              </a:rPr>
              <a:t>148 Dios </a:t>
            </a:r>
            <a:r>
              <a:rPr lang="es-ES" sz="2800" dirty="0" smtClean="0">
                <a:latin typeface="Bookman Old Style" pitchFamily="18" charset="0"/>
              </a:rPr>
              <a:t>levantará este cuerno para su pueblo, el cuerno del cual escribe el salmista y canta Ana.</a:t>
            </a:r>
            <a:endParaRPr lang="es-CO" sz="28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000" b="1" dirty="0" smtClean="0">
                <a:latin typeface="Bookman Old Style" pitchFamily="18" charset="0"/>
              </a:rPr>
              <a:t>Avodá Zara </a:t>
            </a:r>
            <a:r>
              <a:rPr lang="es-ES" sz="2000" b="1" dirty="0" smtClean="0">
                <a:latin typeface="Bookman Old Style" pitchFamily="18" charset="0"/>
              </a:rPr>
              <a:t>8a:11 </a:t>
            </a:r>
            <a:r>
              <a:rPr lang="es-ES" sz="2600" dirty="0" smtClean="0">
                <a:latin typeface="Bookman Old Style" pitchFamily="18" charset="0"/>
              </a:rPr>
              <a:t>Y </a:t>
            </a:r>
            <a:r>
              <a:rPr lang="es-ES" sz="2600" dirty="0" smtClean="0">
                <a:latin typeface="Bookman Old Style" pitchFamily="18" charset="0"/>
              </a:rPr>
              <a:t>Rav Yehuda dice que Shmuel dice: El toro que Adam, el primer hombre, sacrificó tenía un cuerno en la frente, como se afirma: "Y complacerá al Señor más que un toro que tiene cuernos [</a:t>
            </a:r>
            <a:r>
              <a:rPr lang="es-ES" sz="2600" b="1" i="1" dirty="0" smtClean="0">
                <a:latin typeface="Bookman Old Style" pitchFamily="18" charset="0"/>
              </a:rPr>
              <a:t>makrin</a:t>
            </a:r>
            <a:r>
              <a:rPr lang="es-ES" sz="2600" dirty="0" smtClean="0">
                <a:latin typeface="Bookman Old Style" pitchFamily="18" charset="0"/>
              </a:rPr>
              <a:t>] y pezuñas". La Guemará plantea una dificultad: ¿no es </a:t>
            </a:r>
            <a:r>
              <a:rPr lang="es-ES" sz="2600" i="1" dirty="0" smtClean="0">
                <a:latin typeface="Bookman Old Style" pitchFamily="18" charset="0"/>
              </a:rPr>
              <a:t>makrin</a:t>
            </a:r>
            <a:r>
              <a:rPr lang="es-ES" sz="2600" dirty="0" smtClean="0">
                <a:latin typeface="Bookman Old Style" pitchFamily="18" charset="0"/>
              </a:rPr>
              <a:t> plural, que indica dos cuernos? Rav Naḥman bar Yitzḥak dice: </a:t>
            </a:r>
            <a:r>
              <a:rPr lang="es-ES" sz="2600" i="1" dirty="0" smtClean="0">
                <a:latin typeface="Bookman Old Style" pitchFamily="18" charset="0"/>
              </a:rPr>
              <a:t>Mikeren</a:t>
            </a:r>
            <a:r>
              <a:rPr lang="es-ES" sz="2600" dirty="0" smtClean="0">
                <a:latin typeface="Bookman Old Style" pitchFamily="18" charset="0"/>
              </a:rPr>
              <a:t> </a:t>
            </a:r>
            <a:r>
              <a:rPr lang="es-ES" sz="2600" dirty="0" smtClean="0">
                <a:latin typeface="Bookman Old Style" pitchFamily="18" charset="0"/>
              </a:rPr>
              <a:t>está escrito, es decir, falta la letra yod de la palabra, lo que indica que solo había un cuerno</a:t>
            </a:r>
            <a:r>
              <a:rPr lang="es-ES" sz="2600"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000" b="1" dirty="0" smtClean="0">
                <a:latin typeface="Bookman Old Style" pitchFamily="18" charset="0"/>
              </a:rPr>
              <a:t>Pirké </a:t>
            </a:r>
            <a:r>
              <a:rPr lang="es-ES" sz="2000" b="1" dirty="0" smtClean="0">
                <a:latin typeface="Bookman Old Style" pitchFamily="18" charset="0"/>
              </a:rPr>
              <a:t>DeRabi Eliezer </a:t>
            </a:r>
            <a:r>
              <a:rPr lang="es-ES" sz="2000" b="1" dirty="0" smtClean="0">
                <a:latin typeface="Bookman Old Style" pitchFamily="18" charset="0"/>
              </a:rPr>
              <a:t>31:13</a:t>
            </a:r>
          </a:p>
          <a:p>
            <a:r>
              <a:rPr lang="es-ES" sz="2700" dirty="0" smtClean="0">
                <a:latin typeface="Bookman Old Style" pitchFamily="18" charset="0"/>
              </a:rPr>
              <a:t>Rabí Janina </a:t>
            </a:r>
            <a:r>
              <a:rPr lang="es-ES" sz="2700" dirty="0" smtClean="0">
                <a:latin typeface="Bookman Old Style" pitchFamily="18" charset="0"/>
              </a:rPr>
              <a:t>ben Dosa dijo: De ese carnero, que fue creado en el crepúsculo, no salió nada inútil. Las cenizas del carnero fueron || la base que estaba sobre la parte superior del altar interior. Los tendones del carnero eran las cuerdas del arpa que tocaba David. La piel de carnero era el cinto (alrededor) de los lomos de Elías, que sea recordado para bien, como está dicho</a:t>
            </a:r>
            <a:r>
              <a:rPr lang="es-ES" sz="2700"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000" b="1" dirty="0" smtClean="0">
                <a:latin typeface="Bookman Old Style" pitchFamily="18" charset="0"/>
              </a:rPr>
              <a:t>Pirké </a:t>
            </a:r>
            <a:r>
              <a:rPr lang="es-ES" sz="2000" b="1" dirty="0" smtClean="0">
                <a:latin typeface="Bookman Old Style" pitchFamily="18" charset="0"/>
              </a:rPr>
              <a:t>DeRabi Eliezer </a:t>
            </a:r>
            <a:r>
              <a:rPr lang="es-ES" sz="2000" b="1" dirty="0" smtClean="0">
                <a:latin typeface="Bookman Old Style" pitchFamily="18" charset="0"/>
              </a:rPr>
              <a:t>31:13</a:t>
            </a:r>
          </a:p>
          <a:p>
            <a:r>
              <a:rPr lang="es-ES" sz="2800" dirty="0" smtClean="0">
                <a:latin typeface="Bookman Old Style" pitchFamily="18" charset="0"/>
              </a:rPr>
              <a:t>"</a:t>
            </a:r>
            <a:r>
              <a:rPr lang="es-ES" sz="2800" dirty="0" smtClean="0">
                <a:latin typeface="Bookman Old Style" pitchFamily="18" charset="0"/>
              </a:rPr>
              <a:t>Y le respondieron: Era un hombre velludo, y ceñido con un cinturón de cuero alrededor de sus lomos" ( 2 Reyes 1:8). </a:t>
            </a:r>
            <a:endParaRPr lang="es-ES" sz="2800" dirty="0" smtClean="0">
              <a:latin typeface="Bookman Old Style" pitchFamily="18" charset="0"/>
            </a:endParaRPr>
          </a:p>
          <a:p>
            <a:r>
              <a:rPr lang="es-ES" sz="2800" dirty="0" smtClean="0">
                <a:latin typeface="Bookman Old Style" pitchFamily="18" charset="0"/>
              </a:rPr>
              <a:t>El </a:t>
            </a:r>
            <a:r>
              <a:rPr lang="es-ES" sz="2800" dirty="0" smtClean="0">
                <a:latin typeface="Bookman Old Style" pitchFamily="18" charset="0"/>
              </a:rPr>
              <a:t>cuerno del carnero del lado izquierdo (fue aquel) con el cual sopló sobre el monte Sinaí, como está dicho…</a:t>
            </a:r>
            <a:endParaRPr lang="es-CO" sz="36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000" b="1" dirty="0" smtClean="0">
                <a:latin typeface="Bookman Old Style" pitchFamily="18" charset="0"/>
              </a:rPr>
              <a:t>Zacarías 1-14</a:t>
            </a:r>
          </a:p>
          <a:p>
            <a:r>
              <a:rPr lang="es-ES" sz="2000" b="1" dirty="0" smtClean="0">
                <a:latin typeface="Bookman Old Style" pitchFamily="18" charset="0"/>
              </a:rPr>
              <a:t>8</a:t>
            </a:r>
            <a:r>
              <a:rPr lang="es-ES" sz="2000" dirty="0" smtClean="0">
                <a:latin typeface="Bookman Old Style" pitchFamily="18" charset="0"/>
              </a:rPr>
              <a:t> </a:t>
            </a:r>
            <a:r>
              <a:rPr lang="es-ES" sz="2800" dirty="0" smtClean="0">
                <a:latin typeface="Bookman Old Style" pitchFamily="18" charset="0"/>
              </a:rPr>
              <a:t>Una noche tuve una visión, en la que vi a un hombre montado en un caballo alazán. Ese hombre se detuvo entre los arrayanes que </a:t>
            </a:r>
            <a:r>
              <a:rPr lang="es-ES" sz="2800" dirty="0" smtClean="0">
                <a:latin typeface="Bookman Old Style" pitchFamily="18" charset="0"/>
              </a:rPr>
              <a:t>había </a:t>
            </a:r>
            <a:r>
              <a:rPr lang="es-ES" sz="2800" dirty="0" smtClean="0">
                <a:latin typeface="Bookman Old Style" pitchFamily="18" charset="0"/>
              </a:rPr>
              <a:t>en una hondonada. Detrás de él había jinetes en caballos alazanes, bayos y blancos. </a:t>
            </a:r>
            <a:r>
              <a:rPr lang="es-ES" sz="2000" b="1" dirty="0" smtClean="0">
                <a:latin typeface="Bookman Old Style" pitchFamily="18" charset="0"/>
              </a:rPr>
              <a:t>9</a:t>
            </a:r>
            <a:r>
              <a:rPr lang="es-ES" sz="2000" dirty="0" smtClean="0">
                <a:latin typeface="Bookman Old Style" pitchFamily="18" charset="0"/>
              </a:rPr>
              <a:t> </a:t>
            </a:r>
            <a:r>
              <a:rPr lang="es-ES" sz="2800" dirty="0" smtClean="0">
                <a:latin typeface="Bookman Old Style" pitchFamily="18" charset="0"/>
              </a:rPr>
              <a:t>Yo le pregunté: «¿Qué significan estos jinetes, mi señor?» El ángel que habló conmigo respondió: «Voy a explicarte lo que significan».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000" b="1" dirty="0" smtClean="0">
                <a:latin typeface="Bookman Old Style" pitchFamily="18" charset="0"/>
              </a:rPr>
              <a:t>Zacarías 1-14</a:t>
            </a:r>
          </a:p>
          <a:p>
            <a:r>
              <a:rPr lang="es-ES" sz="2000" b="1" dirty="0" smtClean="0">
                <a:latin typeface="Bookman Old Style" pitchFamily="18" charset="0"/>
              </a:rPr>
              <a:t>10</a:t>
            </a:r>
            <a:r>
              <a:rPr lang="es-ES" sz="2000" dirty="0" smtClean="0">
                <a:latin typeface="Bookman Old Style" pitchFamily="18" charset="0"/>
              </a:rPr>
              <a:t> </a:t>
            </a:r>
            <a:r>
              <a:rPr lang="es-ES" sz="2800" dirty="0" smtClean="0">
                <a:latin typeface="Bookman Old Style" pitchFamily="18" charset="0"/>
              </a:rPr>
              <a:t>Y el hombre que estaba entre los arrayanes me dijo: «El Señor ha enviado estos jinetes a recorrer toda la tierra</a:t>
            </a:r>
            <a:r>
              <a:rPr lang="es-ES" sz="2800" dirty="0" smtClean="0">
                <a:latin typeface="Bookman Old Style" pitchFamily="18" charset="0"/>
              </a:rPr>
              <a:t>».</a:t>
            </a:r>
          </a:p>
          <a:p>
            <a:r>
              <a:rPr lang="es-ES" sz="2000" b="1" dirty="0" smtClean="0">
                <a:latin typeface="Bookman Old Style" pitchFamily="18" charset="0"/>
              </a:rPr>
              <a:t>11</a:t>
            </a:r>
            <a:r>
              <a:rPr lang="es-ES" sz="2000" dirty="0" smtClean="0">
                <a:latin typeface="Bookman Old Style" pitchFamily="18" charset="0"/>
              </a:rPr>
              <a:t> </a:t>
            </a:r>
            <a:r>
              <a:rPr lang="es-ES" sz="2800" dirty="0" smtClean="0">
                <a:latin typeface="Bookman Old Style" pitchFamily="18" charset="0"/>
              </a:rPr>
              <a:t>Los jinetes </a:t>
            </a:r>
            <a:r>
              <a:rPr lang="es-ES" sz="2800" dirty="0" smtClean="0">
                <a:latin typeface="Bookman Old Style" pitchFamily="18" charset="0"/>
              </a:rPr>
              <a:t>informaron </a:t>
            </a:r>
            <a:r>
              <a:rPr lang="es-ES" sz="2800" dirty="0" smtClean="0">
                <a:latin typeface="Bookman Old Style" pitchFamily="18" charset="0"/>
              </a:rPr>
              <a:t>al ángel del Señor, que estaba entre los arrayanes: «Hemos recorrido toda la tierra. Por cierto, la encontramos tranquila y en paz».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000" b="1" dirty="0" smtClean="0">
                <a:latin typeface="Bookman Old Style" pitchFamily="18" charset="0"/>
              </a:rPr>
              <a:t>Zacarías 1-14</a:t>
            </a:r>
          </a:p>
          <a:p>
            <a:r>
              <a:rPr lang="es-ES" sz="2000" b="1" dirty="0" smtClean="0">
                <a:latin typeface="Bookman Old Style" pitchFamily="18" charset="0"/>
              </a:rPr>
              <a:t>12</a:t>
            </a:r>
            <a:r>
              <a:rPr lang="es-ES" sz="2000" dirty="0" smtClean="0">
                <a:latin typeface="Bookman Old Style" pitchFamily="18" charset="0"/>
              </a:rPr>
              <a:t> </a:t>
            </a:r>
            <a:r>
              <a:rPr lang="es-ES" sz="2800" dirty="0" smtClean="0">
                <a:latin typeface="Bookman Old Style" pitchFamily="18" charset="0"/>
              </a:rPr>
              <a:t>Ante esto, el ángel del Señor replicó: </a:t>
            </a:r>
          </a:p>
          <a:p>
            <a:r>
              <a:rPr lang="es-ES" sz="2800" dirty="0" smtClean="0">
                <a:latin typeface="Bookman Old Style" pitchFamily="18" charset="0"/>
              </a:rPr>
              <a:t>«</a:t>
            </a:r>
            <a:r>
              <a:rPr lang="es-ES" sz="2800" dirty="0" smtClean="0">
                <a:latin typeface="Bookman Old Style" pitchFamily="18" charset="0"/>
              </a:rPr>
              <a:t>Señor Todopoderoso, ¿hasta cuándo te negarás a compadecerte de Jerusalén y de las ciudades de Judá, con las que ha estado enojado estos setenta años</a:t>
            </a:r>
            <a:r>
              <a:rPr lang="es-ES" sz="2800" dirty="0" smtClean="0">
                <a:latin typeface="Bookman Old Style" pitchFamily="18" charset="0"/>
              </a:rPr>
              <a:t>?»</a:t>
            </a:r>
          </a:p>
          <a:p>
            <a:r>
              <a:rPr lang="es-ES" sz="2000" b="1" dirty="0" smtClean="0">
                <a:latin typeface="Bookman Old Style" pitchFamily="18" charset="0"/>
              </a:rPr>
              <a:t>13</a:t>
            </a:r>
            <a:r>
              <a:rPr lang="es-ES" sz="2000" dirty="0" smtClean="0">
                <a:latin typeface="Bookman Old Style" pitchFamily="18" charset="0"/>
              </a:rPr>
              <a:t> </a:t>
            </a:r>
            <a:r>
              <a:rPr lang="es-ES" sz="2800" dirty="0" smtClean="0">
                <a:latin typeface="Bookman Old Style" pitchFamily="18" charset="0"/>
              </a:rPr>
              <a:t>El Señor le respondió con buenas palabras y consoladoras al ángel que habló conmigo,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000" b="1" dirty="0" smtClean="0">
                <a:latin typeface="Bookman Old Style" pitchFamily="18" charset="0"/>
              </a:rPr>
              <a:t>Zacarías 1-14</a:t>
            </a:r>
          </a:p>
          <a:p>
            <a:r>
              <a:rPr lang="es-ES" sz="2000" b="1" dirty="0" smtClean="0">
                <a:latin typeface="Bookman Old Style" pitchFamily="18" charset="0"/>
              </a:rPr>
              <a:t>14</a:t>
            </a:r>
            <a:r>
              <a:rPr lang="es-ES" sz="2000" dirty="0" smtClean="0">
                <a:latin typeface="Bookman Old Style" pitchFamily="18" charset="0"/>
              </a:rPr>
              <a:t> </a:t>
            </a:r>
            <a:r>
              <a:rPr lang="es-ES" sz="2800" dirty="0" smtClean="0">
                <a:latin typeface="Bookman Old Style" pitchFamily="18" charset="0"/>
              </a:rPr>
              <a:t>y luego el ángel me dijo: «Proclama este mensaje de parte del Señor Todopoderoso</a:t>
            </a:r>
            <a:r>
              <a:rPr lang="es-ES" sz="2800" dirty="0" smtClean="0">
                <a:latin typeface="Bookman Old Style" pitchFamily="18" charset="0"/>
              </a:rPr>
              <a:t>:» “</a:t>
            </a:r>
            <a:r>
              <a:rPr lang="es-ES" sz="2800" dirty="0" smtClean="0">
                <a:latin typeface="Bookman Old Style" pitchFamily="18" charset="0"/>
              </a:rPr>
              <a:t>Mi amor por Sión y por Jerusalén    me hace sentir celos por ellas.</a:t>
            </a:r>
            <a:r>
              <a:rPr lang="es-ES" sz="2000" b="1" dirty="0" smtClean="0">
                <a:latin typeface="Bookman Old Style" pitchFamily="18" charset="0"/>
              </a:rPr>
              <a:t>15</a:t>
            </a:r>
            <a:r>
              <a:rPr lang="es-ES" sz="2800" dirty="0" smtClean="0">
                <a:latin typeface="Bookman Old Style" pitchFamily="18" charset="0"/>
              </a:rPr>
              <a:t> En cambio, estoy lleno de ira    con las naciones engreídas</a:t>
            </a:r>
            <a:r>
              <a:rPr lang="es-ES" sz="2800" dirty="0" smtClean="0">
                <a:latin typeface="Bookman Old Style" pitchFamily="18" charset="0"/>
              </a:rPr>
              <a:t>. Mi </a:t>
            </a:r>
            <a:r>
              <a:rPr lang="es-ES" sz="2800" dirty="0" smtClean="0">
                <a:latin typeface="Bookman Old Style" pitchFamily="18" charset="0"/>
              </a:rPr>
              <a:t>enojo no era tan grave, </a:t>
            </a:r>
            <a:r>
              <a:rPr lang="es-ES" sz="2800" dirty="0" smtClean="0">
                <a:latin typeface="Bookman Old Style" pitchFamily="18" charset="0"/>
              </a:rPr>
              <a:t>pero </a:t>
            </a:r>
            <a:r>
              <a:rPr lang="es-ES" sz="2800" dirty="0" smtClean="0">
                <a:latin typeface="Bookman Old Style" pitchFamily="18" charset="0"/>
              </a:rPr>
              <a:t>ellas lo agravaron más”.</a:t>
            </a:r>
            <a:r>
              <a:rPr lang="es-ES" sz="2000" b="1" dirty="0" smtClean="0">
                <a:latin typeface="Bookman Old Style" pitchFamily="18" charset="0"/>
              </a:rPr>
              <a:t>16</a:t>
            </a:r>
            <a:r>
              <a:rPr lang="es-ES" sz="2000" dirty="0" smtClean="0">
                <a:latin typeface="Bookman Old Style" pitchFamily="18" charset="0"/>
              </a:rPr>
              <a:t> </a:t>
            </a:r>
            <a:r>
              <a:rPr lang="es-ES" sz="2800" dirty="0" smtClean="0">
                <a:latin typeface="Bookman Old Style" pitchFamily="18" charset="0"/>
              </a:rPr>
              <a:t>»Por lo tanto, así dice el Señor:    “Volveré a compadecerme de Jerusalén</a:t>
            </a:r>
            <a:r>
              <a:rPr lang="es-ES" sz="2800" dirty="0" smtClean="0">
                <a:latin typeface="Bookman Old Style" pitchFamily="18" charset="0"/>
              </a:rPr>
              <a:t>. </a:t>
            </a:r>
            <a:endParaRPr lang="es-CO" sz="28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000" b="1" dirty="0" smtClean="0">
                <a:latin typeface="Bookman Old Style" pitchFamily="18" charset="0"/>
              </a:rPr>
              <a:t>Zacarías 1-14</a:t>
            </a:r>
          </a:p>
          <a:p>
            <a:r>
              <a:rPr lang="es-ES" sz="2800" dirty="0" smtClean="0">
                <a:latin typeface="Bookman Old Style" pitchFamily="18" charset="0"/>
              </a:rPr>
              <a:t>Allí </a:t>
            </a:r>
            <a:r>
              <a:rPr lang="es-ES" sz="2800" dirty="0" smtClean="0">
                <a:latin typeface="Bookman Old Style" pitchFamily="18" charset="0"/>
              </a:rPr>
              <a:t>se reconstruirá mi templo,    y se extenderá el cordel de medir,            afirma el Señor Todopoderoso</a:t>
            </a:r>
            <a:r>
              <a:rPr lang="es-ES" sz="2800" dirty="0" smtClean="0">
                <a:latin typeface="Bookman Old Style" pitchFamily="18" charset="0"/>
              </a:rPr>
              <a:t>”.</a:t>
            </a:r>
          </a:p>
          <a:p>
            <a:r>
              <a:rPr lang="es-ES" sz="2000" b="1" dirty="0" smtClean="0">
                <a:latin typeface="Bookman Old Style" pitchFamily="18" charset="0"/>
              </a:rPr>
              <a:t>17</a:t>
            </a:r>
            <a:r>
              <a:rPr lang="es-ES" sz="2000" dirty="0" smtClean="0">
                <a:latin typeface="Bookman Old Style" pitchFamily="18" charset="0"/>
              </a:rPr>
              <a:t> </a:t>
            </a:r>
            <a:r>
              <a:rPr lang="es-ES" sz="2800" dirty="0" smtClean="0">
                <a:latin typeface="Bookman Old Style" pitchFamily="18" charset="0"/>
              </a:rPr>
              <a:t>Proclama </a:t>
            </a:r>
            <a:r>
              <a:rPr lang="es-ES" sz="2800" dirty="0" smtClean="0">
                <a:latin typeface="Bookman Old Style" pitchFamily="18" charset="0"/>
              </a:rPr>
              <a:t>además lo siguiente de parte del Señor Todopoderoso</a:t>
            </a:r>
            <a:r>
              <a:rPr lang="es-ES" sz="2800" dirty="0" smtClean="0">
                <a:latin typeface="Bookman Old Style" pitchFamily="18" charset="0"/>
              </a:rPr>
              <a:t>:</a:t>
            </a:r>
          </a:p>
          <a:p>
            <a:r>
              <a:rPr lang="es-ES" sz="2800" dirty="0" smtClean="0">
                <a:latin typeface="Bookman Old Style" pitchFamily="18" charset="0"/>
              </a:rPr>
              <a:t>»“Otra vez mis ciudades rebosarán de bienes,    otra vez el Señor consolará a Sión,    otra vez escogerá a Jerusalén</a:t>
            </a:r>
            <a:r>
              <a:rPr lang="es-ES" sz="2800"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000" b="1" dirty="0" smtClean="0">
                <a:latin typeface="Bookman Old Style" pitchFamily="18" charset="0"/>
              </a:rPr>
              <a:t>Zacarías 1-14</a:t>
            </a:r>
          </a:p>
          <a:p>
            <a:r>
              <a:rPr lang="es-ES" sz="2000" b="1" dirty="0" smtClean="0">
                <a:latin typeface="Bookman Old Style" pitchFamily="18" charset="0"/>
              </a:rPr>
              <a:t>18</a:t>
            </a:r>
            <a:r>
              <a:rPr lang="es-ES" sz="2000" dirty="0" smtClean="0">
                <a:latin typeface="Bookman Old Style" pitchFamily="18" charset="0"/>
              </a:rPr>
              <a:t> </a:t>
            </a:r>
            <a:r>
              <a:rPr lang="es-ES" sz="2800" dirty="0" smtClean="0">
                <a:latin typeface="Bookman Old Style" pitchFamily="18" charset="0"/>
              </a:rPr>
              <a:t>Alcé la vista, ¡y vi ante mí cuatro cuernos! </a:t>
            </a:r>
            <a:endParaRPr lang="es-ES" sz="2800" dirty="0" smtClean="0">
              <a:latin typeface="Bookman Old Style" pitchFamily="18" charset="0"/>
            </a:endParaRPr>
          </a:p>
          <a:p>
            <a:r>
              <a:rPr lang="es-ES" sz="2000" b="1" dirty="0" smtClean="0">
                <a:latin typeface="Bookman Old Style" pitchFamily="18" charset="0"/>
              </a:rPr>
              <a:t>19</a:t>
            </a:r>
            <a:r>
              <a:rPr lang="es-ES" sz="2000" dirty="0" smtClean="0">
                <a:latin typeface="Bookman Old Style" pitchFamily="18" charset="0"/>
              </a:rPr>
              <a:t> </a:t>
            </a:r>
            <a:r>
              <a:rPr lang="es-ES" sz="2800" dirty="0" smtClean="0">
                <a:latin typeface="Bookman Old Style" pitchFamily="18" charset="0"/>
              </a:rPr>
              <a:t>Le pregunté entonces al ángel que habló conmigo: «¿Qué significan estos cuernos?» Y el ángel me respondió: «Estos cuernos son los poderes que dispersaron a Judá, a Israel y a Jerusalén</a:t>
            </a:r>
            <a:r>
              <a:rPr lang="es-ES" sz="2800" dirty="0" smtClean="0">
                <a:latin typeface="Bookman Old Style" pitchFamily="18" charset="0"/>
              </a:rPr>
              <a:t>».</a:t>
            </a:r>
          </a:p>
          <a:p>
            <a:r>
              <a:rPr lang="es-ES" sz="2000" b="1" dirty="0" smtClean="0">
                <a:latin typeface="Bookman Old Style" pitchFamily="18" charset="0"/>
              </a:rPr>
              <a:t>20</a:t>
            </a:r>
            <a:r>
              <a:rPr lang="es-ES" sz="2000" dirty="0" smtClean="0">
                <a:latin typeface="Bookman Old Style" pitchFamily="18" charset="0"/>
              </a:rPr>
              <a:t> </a:t>
            </a:r>
            <a:r>
              <a:rPr lang="es-ES" sz="2800" dirty="0" smtClean="0">
                <a:latin typeface="Bookman Old Style" pitchFamily="18" charset="0"/>
              </a:rPr>
              <a:t>Luego el Señor me mostró cuatro herreros.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LOS CUERNOS</a:t>
            </a:r>
          </a:p>
          <a:p>
            <a:r>
              <a:rPr lang="es-ES" sz="2000" b="1" dirty="0" smtClean="0">
                <a:latin typeface="Bookman Old Style" pitchFamily="18" charset="0"/>
              </a:rPr>
              <a:t>Zacarías 1-14</a:t>
            </a:r>
          </a:p>
          <a:p>
            <a:r>
              <a:rPr lang="es-ES" sz="2000" b="1" dirty="0" smtClean="0">
                <a:latin typeface="Bookman Old Style" pitchFamily="18" charset="0"/>
              </a:rPr>
              <a:t>21</a:t>
            </a:r>
            <a:r>
              <a:rPr lang="es-ES" sz="2000" dirty="0" smtClean="0">
                <a:latin typeface="Bookman Old Style" pitchFamily="18" charset="0"/>
              </a:rPr>
              <a:t> </a:t>
            </a:r>
            <a:r>
              <a:rPr lang="es-ES" sz="2800" dirty="0" smtClean="0">
                <a:latin typeface="Bookman Old Style" pitchFamily="18" charset="0"/>
              </a:rPr>
              <a:t>Le pregunté: «¿Y estos qué han venido a hacer?» Y el Señor me respondió: «Los cuernos son los poderes que dispersaron a Judá, a tal punto que nadie pudo volver a levantar la cabeza. Los herreros han venido para aterrorizarlos, y para deshacer el poder de las naciones que levantaron su cuerno contra la tierra de Judá y dispersaron a sus habitantes».</a:t>
            </a:r>
            <a:endParaRPr lang="es-CO" sz="28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pPr marL="342900" lvl="0" indent="-342900" algn="ctr"/>
            <a:endParaRPr lang="es-CO" sz="1600" dirty="0" smtClean="0">
              <a:latin typeface="Bookman Old Style" pitchFamily="18" charset="0"/>
            </a:endParaRPr>
          </a:p>
          <a:p>
            <a:pPr marL="342900" lvl="0" indent="-342900" algn="ctr"/>
            <a:r>
              <a:rPr lang="es-CO" sz="1600" dirty="0" smtClean="0">
                <a:latin typeface="Bookman Old Style" pitchFamily="18" charset="0"/>
              </a:rPr>
              <a:t>BIBLIOGRAFÍA:G.F. Moore, Judaísmo en los primeros siglos de la era cristiana, 2 (1946), 377–95; </a:t>
            </a:r>
            <a:r>
              <a:rPr lang="es-CO" sz="1600" dirty="0" err="1" smtClean="0">
                <a:latin typeface="Bookman Old Style" pitchFamily="18" charset="0"/>
              </a:rPr>
              <a:t>Saadiah</a:t>
            </a:r>
            <a:r>
              <a:rPr lang="es-CO" sz="1600" dirty="0" smtClean="0">
                <a:latin typeface="Bookman Old Style" pitchFamily="18" charset="0"/>
              </a:rPr>
              <a:t> </a:t>
            </a:r>
            <a:r>
              <a:rPr lang="es-CO" sz="1600" dirty="0" err="1" smtClean="0">
                <a:latin typeface="Bookman Old Style" pitchFamily="18" charset="0"/>
              </a:rPr>
              <a:t>Gaon</a:t>
            </a:r>
            <a:r>
              <a:rPr lang="es-CO" sz="1600" dirty="0" smtClean="0">
                <a:latin typeface="Bookman Old Style" pitchFamily="18" charset="0"/>
              </a:rPr>
              <a:t>, El libro de creencias y opiniones, </a:t>
            </a:r>
            <a:r>
              <a:rPr lang="es-CO" sz="1600" dirty="0" err="1" smtClean="0">
                <a:latin typeface="Bookman Old Style" pitchFamily="18" charset="0"/>
              </a:rPr>
              <a:t>tr</a:t>
            </a:r>
            <a:r>
              <a:rPr lang="es-CO" sz="1600" dirty="0" smtClean="0">
                <a:latin typeface="Bookman Old Style" pitchFamily="18" charset="0"/>
              </a:rPr>
              <a:t>. por S. </a:t>
            </a:r>
            <a:r>
              <a:rPr lang="es-CO" sz="1600" dirty="0" err="1" smtClean="0">
                <a:latin typeface="Bookman Old Style" pitchFamily="18" charset="0"/>
              </a:rPr>
              <a:t>Rosenblatt</a:t>
            </a:r>
            <a:r>
              <a:rPr lang="es-CO" sz="1600" dirty="0" smtClean="0">
                <a:latin typeface="Bookman Old Style" pitchFamily="18" charset="0"/>
              </a:rPr>
              <a:t> (1948), 323–56; Moisés Maimónides, El guía de los perplejos, </a:t>
            </a:r>
            <a:r>
              <a:rPr lang="es-CO" sz="1600" dirty="0" err="1" smtClean="0">
                <a:latin typeface="Bookman Old Style" pitchFamily="18" charset="0"/>
              </a:rPr>
              <a:t>tr</a:t>
            </a:r>
            <a:r>
              <a:rPr lang="es-CO" sz="1600" dirty="0" smtClean="0">
                <a:latin typeface="Bookman Old Style" pitchFamily="18" charset="0"/>
              </a:rPr>
              <a:t>. por S. Pines (1963), passim; C. </a:t>
            </a:r>
            <a:r>
              <a:rPr lang="es-CO" sz="1600" dirty="0" err="1" smtClean="0">
                <a:latin typeface="Bookman Old Style" pitchFamily="18" charset="0"/>
              </a:rPr>
              <a:t>Montefiore</a:t>
            </a:r>
            <a:r>
              <a:rPr lang="es-CO" sz="1600" dirty="0" smtClean="0">
                <a:latin typeface="Bookman Old Style" pitchFamily="18" charset="0"/>
              </a:rPr>
              <a:t> y H. </a:t>
            </a:r>
            <a:r>
              <a:rPr lang="es-CO" sz="1600" dirty="0" err="1" smtClean="0">
                <a:latin typeface="Bookman Old Style" pitchFamily="18" charset="0"/>
              </a:rPr>
              <a:t>Loewe</a:t>
            </a:r>
            <a:r>
              <a:rPr lang="es-CO" sz="1600" dirty="0" smtClean="0">
                <a:latin typeface="Bookman Old Style" pitchFamily="18" charset="0"/>
              </a:rPr>
              <a:t>, Antología rabínica (1938), cap. 31 e índice, S.V. Mundo por venir; A. Cohen, </a:t>
            </a:r>
            <a:r>
              <a:rPr lang="es-CO" sz="1600" dirty="0" err="1" smtClean="0">
                <a:latin typeface="Bookman Old Style" pitchFamily="18" charset="0"/>
              </a:rPr>
              <a:t>Everyman's</a:t>
            </a:r>
            <a:r>
              <a:rPr lang="es-CO" sz="1600" dirty="0" smtClean="0">
                <a:latin typeface="Bookman Old Style" pitchFamily="18" charset="0"/>
              </a:rPr>
              <a:t> Talmud (1932), cap. 11 e índice, S.V. Mundo por venir; M. </a:t>
            </a:r>
            <a:r>
              <a:rPr lang="es-CO" sz="1600" dirty="0" err="1" smtClean="0">
                <a:latin typeface="Bookman Old Style" pitchFamily="18" charset="0"/>
              </a:rPr>
              <a:t>Kadushin</a:t>
            </a:r>
            <a:r>
              <a:rPr lang="es-CO" sz="1600" dirty="0" smtClean="0">
                <a:latin typeface="Bookman Old Style" pitchFamily="18" charset="0"/>
              </a:rPr>
              <a:t>, La mente rabínica (1952), índice, S.V. Olam ha-Ba; Mundo por venir.</a:t>
            </a:r>
          </a:p>
          <a:p>
            <a:pPr marL="342900" lvl="0" indent="-342900" algn="ctr"/>
            <a:r>
              <a:rPr lang="es-CO" sz="1600" dirty="0" smtClean="0">
                <a:latin typeface="Bookman Old Style" pitchFamily="18" charset="0"/>
                <a:hlinkClick r:id="rId4"/>
              </a:rPr>
              <a:t>https://www.jewishvirtuallibrary.org/messiah</a:t>
            </a:r>
            <a:endParaRPr lang="es-CO" sz="1600" dirty="0" smtClean="0">
              <a:latin typeface="Bookman Old Style" pitchFamily="18" charset="0"/>
            </a:endParaRPr>
          </a:p>
          <a:p>
            <a:pPr marL="342900" lvl="0" indent="-342900" algn="ctr"/>
            <a:r>
              <a:rPr lang="es-CO" sz="1600" dirty="0" smtClean="0">
                <a:latin typeface="Bookman Old Style" pitchFamily="18" charset="0"/>
                <a:hlinkClick r:id="rId5"/>
              </a:rPr>
              <a:t>http://www.come-and-hear.com/shabbath/shabbath_31.html</a:t>
            </a:r>
            <a:endParaRPr lang="es-CO" sz="1600" dirty="0" smtClean="0">
              <a:latin typeface="Bookman Old Style" pitchFamily="18" charset="0"/>
            </a:endParaRPr>
          </a:p>
          <a:p>
            <a:pPr marL="342900" lvl="0" indent="-342900" algn="ctr"/>
            <a:r>
              <a:rPr lang="es-CO" sz="1600" dirty="0" smtClean="0">
                <a:latin typeface="Bookman Old Style" pitchFamily="18" charset="0"/>
                <a:hlinkClick r:id="rId6"/>
              </a:rPr>
              <a:t>https://www.sefaria.org/Kol_HaTor.1.12?ven=Kol_HaTor&amp;vhe=Kol_HaTor&amp;lang=bi&amp;with=all&amp;lang2=en</a:t>
            </a:r>
            <a:endParaRPr lang="es-CO" sz="1600" dirty="0" smtClean="0">
              <a:latin typeface="Bookman Old Style" pitchFamily="18" charset="0"/>
            </a:endParaRPr>
          </a:p>
          <a:p>
            <a:pPr marL="342900" lvl="0" indent="-342900" algn="ctr"/>
            <a:endParaRPr lang="es-CO" sz="16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n-US" sz="4400" b="0" i="0" u="none" strike="noStrike" cap="none" dirty="0" smtClean="0">
                <a:solidFill>
                  <a:srgbClr val="000000"/>
                </a:solidFill>
                <a:latin typeface="Calibri"/>
                <a:ea typeface="Calibri"/>
                <a:cs typeface="Calibri"/>
                <a:sym typeface="Calibri"/>
              </a:rPr>
              <a:t>1</a:t>
            </a:r>
            <a:endParaRPr sz="4400" b="0" i="0" u="none" strike="noStrike" cap="none" dirty="0">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Bookman Old Style" pitchFamily="18" charset="0"/>
                <a:ea typeface="Adobe Myungjo Std M" panose="02020600000000000000" pitchFamily="18" charset="-128"/>
                <a:sym typeface="Calibri"/>
              </a:rPr>
              <a:t>Fuentes: Torah, Talmud, </a:t>
            </a:r>
            <a:r>
              <a:rPr lang="es-CO" sz="2000" b="0" i="0" u="none" strike="noStrike" cap="none" dirty="0" smtClean="0">
                <a:solidFill>
                  <a:srgbClr val="000000"/>
                </a:solidFill>
                <a:latin typeface="Bookman Old Style" pitchFamily="18" charset="0"/>
                <a:ea typeface="Adobe Myungjo Std M" panose="02020600000000000000" pitchFamily="18" charset="-128"/>
                <a:sym typeface="Calibri"/>
              </a:rPr>
              <a:t>Sefaria, Jewish </a:t>
            </a:r>
            <a:r>
              <a:rPr lang="es-CO" sz="2000" b="0" i="0" u="none" strike="noStrike" cap="none" dirty="0">
                <a:solidFill>
                  <a:srgbClr val="000000"/>
                </a:solidFill>
                <a:latin typeface="Bookman Old Style" pitchFamily="18" charset="0"/>
                <a:ea typeface="Adobe Myungjo Std M" panose="02020600000000000000" pitchFamily="18" charset="-128"/>
                <a:sym typeface="Calibri"/>
              </a:rPr>
              <a:t>Concepts, Wikipedia, Kabbalah Online, Zohar, Rambán, Rashí, Maimonides, Bereshit con Rashí, Rabí Shimsom Rafael Hirsch, El Jumash, </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Dr. Yael Ziegler.</a:t>
            </a:r>
            <a:endParaRPr dirty="0">
              <a:latin typeface="Bookman Old Style" pitchFamily="18" charset="0"/>
              <a:ea typeface="Adobe Myungjo Std M" panose="02020600000000000000" pitchFamily="18" charset="-128"/>
            </a:endParaRPr>
          </a:p>
          <a:p>
            <a:pPr marL="0" indent="0">
              <a:lnSpc>
                <a:spcPct val="90000"/>
              </a:lnSpc>
              <a:spcBef>
                <a:spcPts val="500"/>
              </a:spcBef>
              <a:buClr>
                <a:schemeClr val="dk1"/>
              </a:buClr>
              <a:buSzPts val="1000"/>
            </a:pPr>
            <a:r>
              <a:rPr lang="es-MX" sz="800" dirty="0" smtClean="0">
                <a:hlinkClick r:id="rId5"/>
              </a:rPr>
              <a:t>http://bit.ly/1dzs4zj</a:t>
            </a:r>
            <a:r>
              <a:rPr lang="es-MX" sz="800" dirty="0" smtClean="0"/>
              <a:t> </a:t>
            </a:r>
            <a:endParaRPr lang="en-US" sz="700" dirty="0" smtClean="0">
              <a:solidFill>
                <a:schemeClr val="bg1"/>
              </a:solidFill>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6"/>
              </a:rPr>
              <a:t>https://www.sefaria.org/Rabbeinu_Bahya%2C_Shemot.20.14.7?lang=bi&amp;with=all&amp;lang2=en</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7"/>
              </a:rPr>
              <a:t>https://silo.tips/download/historia-de-israel-por-eliyahu-bayonah-director-shalom-haverim-org-new-york</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8"/>
              </a:rPr>
              <a:t>https://www.sefaria.org/topics/olam-haba?tab=sources</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9"/>
              </a:rPr>
              <a:t>https://www.jewishvirtuallibrary.org/tractate-sanhedrin-chapter-11</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10"/>
              </a:rPr>
              <a:t>https://www.sacred-texts.com/jud/t08/t0814.htm</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11"/>
              </a:rPr>
              <a:t>https://www.sefaria.org/Sanhedrin.97a.3?lang=bi&amp;with=Commentary&amp;lang2=en</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2000" b="0" i="0" u="none" strike="noStrike" cap="none" dirty="0" smtClean="0">
                <a:solidFill>
                  <a:srgbClr val="898989"/>
                </a:solidFill>
                <a:latin typeface="Bookman Old Style" pitchFamily="18" charset="0"/>
                <a:ea typeface="Adobe Myungjo Std M" panose="02020600000000000000" pitchFamily="18" charset="-128"/>
                <a:sym typeface="Calibri"/>
              </a:rPr>
              <a:t>Derechos </a:t>
            </a:r>
            <a:r>
              <a:rPr lang="es-CO" sz="2000" b="0" i="0" u="none" strike="noStrike" cap="none" dirty="0">
                <a:solidFill>
                  <a:srgbClr val="898989"/>
                </a:solidFill>
                <a:latin typeface="Bookman Old Style" pitchFamily="18" charset="0"/>
                <a:ea typeface="Adobe Myungjo Std M" panose="02020600000000000000" pitchFamily="18" charset="-128"/>
                <a:sym typeface="Calibri"/>
              </a:rPr>
              <a:t>Reservados Shalom Haverim Org</a:t>
            </a:r>
            <a:endParaRPr sz="20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400" b="0" i="0" u="sng" strike="noStrike" cap="none" dirty="0">
                <a:solidFill>
                  <a:schemeClr val="hlink"/>
                </a:solidFill>
                <a:latin typeface="Bookman Old Style" pitchFamily="18" charset="0"/>
                <a:ea typeface="Adobe Myungjo Std M" panose="02020600000000000000" pitchFamily="18" charset="-128"/>
                <a:sym typeface="Calibri"/>
                <a:hlinkClick r:id="rId12"/>
              </a:rPr>
              <a:t>http://www.shalomhaverim.org</a:t>
            </a:r>
            <a:endParaRPr sz="2400" b="0" i="0" u="none" strike="noStrike" cap="none" dirty="0">
              <a:solidFill>
                <a:srgbClr val="898989"/>
              </a:solidFill>
              <a:latin typeface="Bookman Old Style" pitchFamily="18" charset="0"/>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2400" b="0" i="0" u="none" strike="noStrike" cap="none" dirty="0">
                <a:solidFill>
                  <a:srgbClr val="898989"/>
                </a:solidFill>
                <a:latin typeface="Bookman Old Style" pitchFamily="18" charset="0"/>
                <a:ea typeface="Adobe Myungjo Std M" panose="02020600000000000000" pitchFamily="18" charset="-128"/>
                <a:sym typeface="Calibri"/>
              </a:rPr>
              <a:t>Director: -</a:t>
            </a:r>
            <a:endParaRPr sz="24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400" b="0" i="0" u="none" strike="noStrike" cap="none" dirty="0">
                <a:solidFill>
                  <a:srgbClr val="898989"/>
                </a:solidFill>
                <a:latin typeface="Bookman Old Style" pitchFamily="18" charset="0"/>
                <a:ea typeface="Adobe Myungjo Std M" panose="02020600000000000000" pitchFamily="18" charset="-128"/>
                <a:sym typeface="Calibri"/>
              </a:rPr>
              <a:t>ELIYAHU BAYONA BEN </a:t>
            </a:r>
            <a:r>
              <a:rPr lang="es-CO" sz="2400" b="0" i="0" u="none" strike="noStrike" cap="none" dirty="0" smtClean="0">
                <a:solidFill>
                  <a:srgbClr val="898989"/>
                </a:solidFill>
                <a:latin typeface="Bookman Old Style" pitchFamily="18" charset="0"/>
                <a:ea typeface="Adobe Myungjo Std M" panose="02020600000000000000" pitchFamily="18" charset="-128"/>
                <a:sym typeface="Calibri"/>
              </a:rPr>
              <a:t>YOSEF</a:t>
            </a:r>
            <a:endParaRPr sz="2400" dirty="0" smtClean="0">
              <a:latin typeface="Bookman Old Style" pitchFamily="18" charset="0"/>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dirty="0" smtClean="0">
                <a:latin typeface="Bookman Old Style" pitchFamily="18" charset="0"/>
                <a:ea typeface="Adobe Myungjo Std M" panose="02020600000000000000" pitchFamily="18" charset="-128"/>
              </a:rPr>
              <a:t>22 </a:t>
            </a:r>
            <a:r>
              <a:rPr lang="es-CO" sz="1800" dirty="0" smtClean="0">
                <a:latin typeface="Bookman Old Style" pitchFamily="18" charset="0"/>
                <a:ea typeface="Adobe Myungjo Std M" panose="02020600000000000000" pitchFamily="18" charset="-128"/>
              </a:rPr>
              <a:t>Siván,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5782  –  </a:t>
            </a:r>
            <a:r>
              <a:rPr lang="es-CO" sz="1800" dirty="0" smtClean="0">
                <a:latin typeface="Bookman Old Style" pitchFamily="18" charset="0"/>
                <a:ea typeface="Adobe Myungjo Std M" panose="02020600000000000000" pitchFamily="18" charset="-128"/>
              </a:rPr>
              <a:t>Junio </a:t>
            </a:r>
            <a:r>
              <a:rPr lang="es-CO" sz="1800" dirty="0" smtClean="0">
                <a:latin typeface="Bookman Old Style" pitchFamily="18" charset="0"/>
                <a:ea typeface="Adobe Myungjo Std M" panose="02020600000000000000" pitchFamily="18" charset="-128"/>
              </a:rPr>
              <a:t>21</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2022 Monsey New York</a:t>
            </a:r>
            <a:endParaRPr sz="1800" b="0" i="0" u="none" strike="noStrike" cap="none" dirty="0">
              <a:solidFill>
                <a:srgbClr val="898989"/>
              </a:solidFill>
              <a:latin typeface="Bookman Old Style" pitchFamily="18" charset="0"/>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165489</TotalTime>
  <Words>2291</Words>
  <Application>Microsoft Office PowerPoint</Application>
  <PresentationFormat>Presentación en pantalla (4:3)</PresentationFormat>
  <Paragraphs>218</Paragraphs>
  <Slides>47</Slides>
  <Notes>47</Notes>
  <HiddenSlides>0</HiddenSlides>
  <MMClips>0</MMClips>
  <ScaleCrop>false</ScaleCrop>
  <HeadingPairs>
    <vt:vector size="4" baseType="variant">
      <vt:variant>
        <vt:lpstr>Tema</vt:lpstr>
      </vt:variant>
      <vt:variant>
        <vt:i4>1</vt:i4>
      </vt:variant>
      <vt:variant>
        <vt:lpstr>Títulos de diapositiva</vt:lpstr>
      </vt:variant>
      <vt:variant>
        <vt:i4>47</vt:i4>
      </vt:variant>
    </vt:vector>
  </HeadingPairs>
  <TitlesOfParts>
    <vt:vector size="48" baseType="lpstr">
      <vt:lpstr>Office Theme</vt:lpstr>
      <vt:lpstr> </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 Bayonah</cp:lastModifiedBy>
  <cp:revision>821</cp:revision>
  <dcterms:modified xsi:type="dcterms:W3CDTF">2022-06-23T18:18:29Z</dcterms:modified>
</cp:coreProperties>
</file>