
<file path=[Content_Types].xml><?xml version="1.0" encoding="utf-8"?>
<Types xmlns="http://schemas.openxmlformats.org/package/2006/content-types">
  <Override PartName="/ppt/slides/slide47.xml" ContentType="application/vnd.openxmlformats-officedocument.presentationml.slide+xml"/>
  <Override PartName="/ppt/slides/slide94.xml" ContentType="application/vnd.openxmlformats-officedocument.presentationml.slide+xml"/>
  <Override PartName="/ppt/slides/slide142.xml" ContentType="application/vnd.openxmlformats-officedocument.presentationml.slide+xml"/>
  <Override PartName="/ppt/slides/slide120.xml" ContentType="application/vnd.openxmlformats-officedocument.presentationml.slide+xml"/>
  <Override PartName="/ppt/slides/slide218.xml" ContentType="application/vnd.openxmlformats-officedocument.presentationml.slide+xml"/>
  <Override PartName="/ppt/notesSlides/notesSlide38.xml" ContentType="application/vnd.openxmlformats-officedocument.presentationml.notesSlide+xml"/>
  <Override PartName="/ppt/notesSlides/notesSlide85.xml" ContentType="application/vnd.openxmlformats-officedocument.presentationml.notesSlide+xml"/>
  <Override PartName="/ppt/notesSlides/notesSlide141.xml" ContentType="application/vnd.openxmlformats-officedocument.presentationml.notesSlide+xml"/>
  <Override PartName="/ppt/slides/slide25.xml" ContentType="application/vnd.openxmlformats-officedocument.presentationml.slide+xml"/>
  <Override PartName="/ppt/slides/slide72.xml" ContentType="application/vnd.openxmlformats-officedocument.presentationml.slide+xml"/>
  <Override PartName="/ppt/slideLayouts/slideLayout2.xml" ContentType="application/vnd.openxmlformats-officedocument.presentationml.slideLayout+xml"/>
  <Override PartName="/ppt/notesSlides/notesSlide217.xml" ContentType="application/vnd.openxmlformats-officedocument.presentationml.notesSlide+xml"/>
  <Default Extension="xml" ContentType="application/xml"/>
  <Override PartName="/ppt/slides/slide50.xml" ContentType="application/vnd.openxmlformats-officedocument.presentationml.slide+xml"/>
  <Override PartName="/ppt/notesSlides/notesSlide16.xml" ContentType="application/vnd.openxmlformats-officedocument.presentationml.notesSlide+xml"/>
  <Override PartName="/ppt/notesSlides/notesSlide63.xml" ContentType="application/vnd.openxmlformats-officedocument.presentationml.notesSlide+xml"/>
  <Override PartName="/ppt/notesSlides/notesSlide41.xml" ContentType="application/vnd.openxmlformats-officedocument.presentationml.notesSlide+xml"/>
  <Override PartName="/ppt/notesSlides/notesSlide179.xml" ContentType="application/vnd.openxmlformats-officedocument.presentationml.notesSlide+xml"/>
  <Override PartName="/ppt/slides/slide158.xml" ContentType="application/vnd.openxmlformats-officedocument.presentationml.slide+xml"/>
  <Override PartName="/ppt/notesSlides/notesSlide220.xml" ContentType="application/vnd.openxmlformats-officedocument.presentationml.notesSlide+xml"/>
  <Override PartName="/ppt/slides/slide136.xml" ContentType="application/vnd.openxmlformats-officedocument.presentationml.slide+xml"/>
  <Override PartName="/ppt/slides/slide183.xml" ContentType="application/vnd.openxmlformats-officedocument.presentationml.slide+xml"/>
  <Override PartName="/ppt/notesSlides/notesSlide7.xml" ContentType="application/vnd.openxmlformats-officedocument.presentationml.notesSlide+xml"/>
  <Override PartName="/ppt/notesSlides/notesSlide157.xml" ContentType="application/vnd.openxmlformats-officedocument.presentationml.notesSlide+xml"/>
  <Override PartName="/ppt/slides/slide88.xml" ContentType="application/vnd.openxmlformats-officedocument.presentationml.slide+xml"/>
  <Override PartName="/ppt/notesSlides/notesSlide135.xml" ContentType="application/vnd.openxmlformats-officedocument.presentationml.notesSlide+xml"/>
  <Override PartName="/ppt/notesSlides/notesSlide182.xml" ContentType="application/vnd.openxmlformats-officedocument.presentationml.notesSlide+xml"/>
  <Override PartName="/ppt/slides/slide19.xml" ContentType="application/vnd.openxmlformats-officedocument.presentationml.slide+xml"/>
  <Override PartName="/ppt/slides/slide66.xml" ContentType="application/vnd.openxmlformats-officedocument.presentationml.slide+xml"/>
  <Override PartName="/ppt/slides/slide114.xml" ContentType="application/vnd.openxmlformats-officedocument.presentationml.slide+xml"/>
  <Override PartName="/ppt/slides/slide161.xml" ContentType="application/vnd.openxmlformats-officedocument.presentationml.slide+xml"/>
  <Default Extension="png" ContentType="image/png"/>
  <Override PartName="/ppt/notesSlides/notesSlide79.xml" ContentType="application/vnd.openxmlformats-officedocument.presentationml.notesSlide+xml"/>
  <Override PartName="/ppt/theme/theme2.xml" ContentType="application/vnd.openxmlformats-officedocument.theme+xml"/>
  <Override PartName="/ppt/notesSlides/notesSlide57.xml" ContentType="application/vnd.openxmlformats-officedocument.presentationml.notesSlide+xml"/>
  <Override PartName="/ppt/notesSlides/notesSlide113.xml" ContentType="application/vnd.openxmlformats-officedocument.presentationml.notesSlide+xml"/>
  <Override PartName="/ppt/notesSlides/notesSlide160.xml" ContentType="application/vnd.openxmlformats-officedocument.presentationml.notesSlide+xml"/>
  <Override PartName="/ppt/slides/slide44.xml" ContentType="application/vnd.openxmlformats-officedocument.presentationml.slide+xml"/>
  <Override PartName="/ppt/slides/slide91.xml" ContentType="application/vnd.openxmlformats-officedocument.presentationml.slide+xml"/>
  <Override PartName="/ppt/slides/slide215.xml" ContentType="application/vnd.openxmlformats-officedocument.presentationml.slide+xml"/>
  <Override PartName="/ppt/slides/slide22.xml" ContentType="application/vnd.openxmlformats-officedocument.presentationml.slide+xml"/>
  <Override PartName="/ppt/slides/slide199.xml" ContentType="application/vnd.openxmlformats-officedocument.presentationml.slide+xml"/>
  <Override PartName="/ppt/notesSlides/notesSlide35.xml" ContentType="application/vnd.openxmlformats-officedocument.presentationml.notesSlide+xml"/>
  <Override PartName="/ppt/notesSlides/notesSlide82.xml" ContentType="application/vnd.openxmlformats-officedocument.presentationml.notesSlide+xml"/>
  <Override PartName="/ppt/notesSlides/notesSlide214.xml" ContentType="application/vnd.openxmlformats-officedocument.presentationml.notesSlide+xml"/>
  <Override PartName="/ppt/notesSlides/notesSlide13.xml" ContentType="application/vnd.openxmlformats-officedocument.presentationml.notesSlide+xml"/>
  <Override PartName="/ppt/notesSlides/notesSlide60.xml" ContentType="application/vnd.openxmlformats-officedocument.presentationml.notesSlide+xml"/>
  <Override PartName="/ppt/notesSlides/notesSlide198.xml" ContentType="application/vnd.openxmlformats-officedocument.presentationml.notesSlide+xml"/>
  <Override PartName="/ppt/slides/slide177.xml" ContentType="application/vnd.openxmlformats-officedocument.presentationml.slide+xml"/>
  <Override PartName="/ppt/notesSlides/notesSlide129.xml" ContentType="application/vnd.openxmlformats-officedocument.presentationml.notesSlide+xml"/>
  <Override PartName="/ppt/notesSlides/notesSlide176.xml" ContentType="application/vnd.openxmlformats-officedocument.presentationml.notesSlide+xml"/>
  <Override PartName="/ppt/slides/slide108.xml" ContentType="application/vnd.openxmlformats-officedocument.presentationml.slide+xml"/>
  <Override PartName="/ppt/slides/slide155.xml" ContentType="application/vnd.openxmlformats-officedocument.presentationml.slide+xml"/>
  <Override PartName="/ppt/notesSlides/notesSlide118.xml" ContentType="application/vnd.openxmlformats-officedocument.presentationml.notesSlide+xml"/>
  <Override PartName="/ppt/notesSlides/notesSlide165.xml" ContentType="application/vnd.openxmlformats-officedocument.presentationml.notesSlide+xml"/>
  <Override PartName="/ppt/slides/slide49.xml" ContentType="application/vnd.openxmlformats-officedocument.presentationml.slide+xml"/>
  <Override PartName="/ppt/slides/slide96.xml" ContentType="application/vnd.openxmlformats-officedocument.presentationml.slide+xml"/>
  <Override PartName="/ppt/slides/slide144.xml" ContentType="application/vnd.openxmlformats-officedocument.presentationml.slide+xml"/>
  <Override PartName="/ppt/slides/slide191.xml" ContentType="application/vnd.openxmlformats-officedocument.presentationml.slide+xml"/>
  <Override PartName="/ppt/notesSlides/notesSlide4.xml" ContentType="application/vnd.openxmlformats-officedocument.presentationml.notesSlide+xml"/>
  <Override PartName="/ppt/notesSlides/notesSlide107.xml" ContentType="application/vnd.openxmlformats-officedocument.presentationml.notesSlide+xml"/>
  <Override PartName="/ppt/notesSlides/notesSlide154.xml" ContentType="application/vnd.openxmlformats-officedocument.presentationml.notesSlide+xml"/>
  <Override PartName="/ppt/slides/slide38.xml" ContentType="application/vnd.openxmlformats-officedocument.presentationml.slide+xml"/>
  <Override PartName="/ppt/slides/slide85.xml" ContentType="application/vnd.openxmlformats-officedocument.presentationml.slide+xml"/>
  <Override PartName="/ppt/slides/slide122.xml" ContentType="application/vnd.openxmlformats-officedocument.presentationml.slide+xml"/>
  <Override PartName="/ppt/slides/slide133.xml" ContentType="application/vnd.openxmlformats-officedocument.presentationml.slide+xml"/>
  <Override PartName="/ppt/slides/slide180.xml" ContentType="application/vnd.openxmlformats-officedocument.presentationml.slide+xml"/>
  <Override PartName="/ppt/notesSlides/notesSlide87.xml" ContentType="application/vnd.openxmlformats-officedocument.presentationml.notesSlide+xml"/>
  <Override PartName="/ppt/notesSlides/notesSlide98.xml" ContentType="application/vnd.openxmlformats-officedocument.presentationml.notesSlide+xml"/>
  <Override PartName="/ppt/notesSlides/notesSlide132.xml" ContentType="application/vnd.openxmlformats-officedocument.presentationml.notesSlide+xml"/>
  <Override PartName="/ppt/notesSlides/notesSlide143.xml" ContentType="application/vnd.openxmlformats-officedocument.presentationml.notesSlide+xml"/>
  <Override PartName="/ppt/notesSlides/notesSlide190.xml" ContentType="application/vnd.openxmlformats-officedocument.presentationml.notesSlide+xml"/>
  <Override PartName="/ppt/slides/slide27.xml" ContentType="application/vnd.openxmlformats-officedocument.presentationml.slide+xml"/>
  <Override PartName="/ppt/slides/slide74.xml" ContentType="application/vnd.openxmlformats-officedocument.presentationml.slide+xml"/>
  <Override PartName="/ppt/slides/slide111.xml" ContentType="application/vnd.openxmlformats-officedocument.presentationml.slide+xml"/>
  <Override PartName="/ppt/slides/slide209.xml" ContentType="application/vnd.openxmlformats-officedocument.presentationml.slide+xml"/>
  <Override PartName="/ppt/slideLayouts/slideLayout4.xml" ContentType="application/vnd.openxmlformats-officedocument.presentationml.slideLayout+xml"/>
  <Override PartName="/ppt/notesSlides/notesSlide29.xml" ContentType="application/vnd.openxmlformats-officedocument.presentationml.notesSlide+xml"/>
  <Override PartName="/ppt/notesSlides/notesSlide76.xml" ContentType="application/vnd.openxmlformats-officedocument.presentationml.notesSlide+xml"/>
  <Override PartName="/ppt/notesSlides/notesSlide121.xml" ContentType="application/vnd.openxmlformats-officedocument.presentationml.notesSlide+xml"/>
  <Override PartName="/ppt/notesSlides/notesSlide219.xml" ContentType="application/vnd.openxmlformats-officedocument.presentationml.notesSlide+xml"/>
  <Override PartName="/ppt/slides/slide2.xml" ContentType="application/vnd.openxmlformats-officedocument.presentationml.slide+xml"/>
  <Override PartName="/ppt/slides/slide16.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Override PartName="/ppt/slides/slide100.xml" ContentType="application/vnd.openxmlformats-officedocument.presentationml.slide+xml"/>
  <Override PartName="/ppt/notesSlides/notesSlide18.xml" ContentType="application/vnd.openxmlformats-officedocument.presentationml.notesSlide+xml"/>
  <Override PartName="/ppt/notesSlides/notesSlide65.xml" ContentType="application/vnd.openxmlformats-officedocument.presentationml.notesSlide+xml"/>
  <Override PartName="/ppt/notesSlides/notesSlide110.xml" ContentType="application/vnd.openxmlformats-officedocument.presentationml.notesSlide+xml"/>
  <Override PartName="/ppt/notesSlides/notesSlide208.xml" ContentType="application/vnd.openxmlformats-officedocument.presentationml.notesSlide+xml"/>
  <Override PartName="/ppt/slides/slide41.xml" ContentType="application/vnd.openxmlformats-officedocument.presentationml.slide+xml"/>
  <Override PartName="/ppt/notesSlides/notesSlide43.xml" ContentType="application/vnd.openxmlformats-officedocument.presentationml.notesSlide+xml"/>
  <Override PartName="/ppt/notesSlides/notesSlide54.xml" ContentType="application/vnd.openxmlformats-officedocument.presentationml.notesSlide+xml"/>
  <Override PartName="/ppt/notesSlides/notesSlide90.xml" ContentType="application/vnd.openxmlformats-officedocument.presentationml.notesSlide+xml"/>
  <Override PartName="/ppt/slides/slide30.xml" ContentType="application/vnd.openxmlformats-officedocument.presentationml.slide+xml"/>
  <Override PartName="/ppt/slides/slide149.xml" ContentType="application/vnd.openxmlformats-officedocument.presentationml.slide+xml"/>
  <Override PartName="/ppt/slides/slide196.xml" ContentType="application/vnd.openxmlformats-officedocument.presentationml.slide+xml"/>
  <Override PartName="/ppt/slides/slide212.xml" ContentType="application/vnd.openxmlformats-officedocument.presentationml.slide+xml"/>
  <Override PartName="/ppt/notesSlides/notesSlide32.xml" ContentType="application/vnd.openxmlformats-officedocument.presentationml.notesSlide+xml"/>
  <Override PartName="/ppt/slides/slide138.xml" ContentType="application/vnd.openxmlformats-officedocument.presentationml.slide+xml"/>
  <Override PartName="/ppt/slides/slide185.xml" ContentType="application/vnd.openxmlformats-officedocument.presentationml.slide+xml"/>
  <Override PartName="/ppt/slides/slide201.xml" ContentType="application/vnd.openxmlformats-officedocument.presentationml.slide+xml"/>
  <Override PartName="/ppt/notesSlides/notesSlide9.xml" ContentType="application/vnd.openxmlformats-officedocument.presentationml.notesSlide+xml"/>
  <Override PartName="/ppt/notesSlides/notesSlide21.xml" ContentType="application/vnd.openxmlformats-officedocument.presentationml.notesSlide+xml"/>
  <Override PartName="/ppt/notesSlides/notesSlide148.xml" ContentType="application/vnd.openxmlformats-officedocument.presentationml.notesSlide+xml"/>
  <Override PartName="/ppt/notesSlides/notesSlide159.xml" ContentType="application/vnd.openxmlformats-officedocument.presentationml.notesSlide+xml"/>
  <Override PartName="/ppt/notesSlides/notesSlide195.xml" ContentType="application/vnd.openxmlformats-officedocument.presentationml.notesSlide+xml"/>
  <Override PartName="/ppt/notesSlides/notesSlide200.xml" ContentType="application/vnd.openxmlformats-officedocument.presentationml.notesSlide+xml"/>
  <Override PartName="/ppt/notesSlides/notesSlide211.xml" ContentType="application/vnd.openxmlformats-officedocument.presentationml.notesSlide+xml"/>
  <Override PartName="/ppt/slides/slide79.xml" ContentType="application/vnd.openxmlformats-officedocument.presentationml.slide+xml"/>
  <Override PartName="/ppt/slides/slide127.xml" ContentType="application/vnd.openxmlformats-officedocument.presentationml.slide+xml"/>
  <Override PartName="/ppt/slides/slide174.xml" ContentType="application/vnd.openxmlformats-officedocument.presentationml.slide+xml"/>
  <Override PartName="/ppt/notesSlides/notesSlide10.xml" ContentType="application/vnd.openxmlformats-officedocument.presentationml.notesSlide+xml"/>
  <Override PartName="/ppt/notesSlides/notesSlide137.xml" ContentType="application/vnd.openxmlformats-officedocument.presentationml.notesSlide+xml"/>
  <Override PartName="/ppt/notesSlides/notesSlide184.xml" ContentType="application/vnd.openxmlformats-officedocument.presentationml.notesSlide+xml"/>
  <Override PartName="/ppt/slides/slide7.xml" ContentType="application/vnd.openxmlformats-officedocument.presentationml.slide+xml"/>
  <Override PartName="/ppt/slides/slide68.xml" ContentType="application/vnd.openxmlformats-officedocument.presentationml.slide+xml"/>
  <Override PartName="/ppt/slides/slide116.xml" ContentType="application/vnd.openxmlformats-officedocument.presentationml.slide+xml"/>
  <Override PartName="/ppt/slides/slide163.xml" ContentType="application/vnd.openxmlformats-officedocument.presentationml.slide+xml"/>
  <Override PartName="/ppt/slideLayouts/slideLayout9.xml" ContentType="application/vnd.openxmlformats-officedocument.presentationml.slideLayout+xml"/>
  <Override PartName="/ppt/notesSlides/notesSlide126.xml" ContentType="application/vnd.openxmlformats-officedocument.presentationml.notesSlide+xml"/>
  <Override PartName="/ppt/notesSlides/notesSlide173.xml" ContentType="application/vnd.openxmlformats-officedocument.presentationml.notesSlide+xml"/>
  <Override PartName="/ppt/slides/slide57.xml" ContentType="application/vnd.openxmlformats-officedocument.presentationml.slide+xml"/>
  <Override PartName="/ppt/slides/slide105.xml" ContentType="application/vnd.openxmlformats-officedocument.presentationml.slide+xml"/>
  <Override PartName="/ppt/slides/slide141.xml" ContentType="application/vnd.openxmlformats-officedocument.presentationml.slide+xml"/>
  <Override PartName="/ppt/slides/slide152.xml" ContentType="application/vnd.openxmlformats-officedocument.presentationml.slide+xml"/>
  <Override PartName="/ppt/notesSlides/notesSlide1.xml" ContentType="application/vnd.openxmlformats-officedocument.presentationml.notesSlide+xml"/>
  <Override PartName="/ppt/notesSlides/notesSlide59.xml" ContentType="application/vnd.openxmlformats-officedocument.presentationml.notesSlide+xml"/>
  <Override PartName="/ppt/notesSlides/notesSlide104.xml" ContentType="application/vnd.openxmlformats-officedocument.presentationml.notesSlide+xml"/>
  <Override PartName="/ppt/notesSlides/notesSlide115.xml" ContentType="application/vnd.openxmlformats-officedocument.presentationml.notesSlide+xml"/>
  <Override PartName="/ppt/notesSlides/notesSlide151.xml" ContentType="application/vnd.openxmlformats-officedocument.presentationml.notesSlide+xml"/>
  <Override PartName="/ppt/notesSlides/notesSlide162.xml" ContentType="application/vnd.openxmlformats-officedocument.presentationml.notesSlide+xml"/>
  <Override PartName="/ppt/slides/slide46.xml" ContentType="application/vnd.openxmlformats-officedocument.presentationml.slide+xml"/>
  <Override PartName="/ppt/slides/slide93.xml" ContentType="application/vnd.openxmlformats-officedocument.presentationml.slide+xml"/>
  <Override PartName="/ppt/slides/slide130.xml" ContentType="application/vnd.openxmlformats-officedocument.presentationml.slide+xml"/>
  <Override PartName="/ppt/slides/slide217.xml" ContentType="application/vnd.openxmlformats-officedocument.presentationml.slide+xml"/>
  <Override PartName="/ppt/notesSlides/notesSlide48.xml" ContentType="application/vnd.openxmlformats-officedocument.presentationml.notesSlide+xml"/>
  <Override PartName="/ppt/notesSlides/notesSlide95.xml" ContentType="application/vnd.openxmlformats-officedocument.presentationml.notesSlide+xml"/>
  <Override PartName="/ppt/notesSlides/notesSlide140.xml" ContentType="application/vnd.openxmlformats-officedocument.presentationml.notesSlide+xml"/>
  <Override PartName="/ppt/slides/slide24.xml" ContentType="application/vnd.openxmlformats-officedocument.presentationml.slide+xml"/>
  <Override PartName="/ppt/slides/slide35.xml" ContentType="application/vnd.openxmlformats-officedocument.presentationml.slide+xml"/>
  <Override PartName="/ppt/slides/slide71.xml" ContentType="application/vnd.openxmlformats-officedocument.presentationml.slide+xml"/>
  <Override PartName="/ppt/slides/slide82.xml" ContentType="application/vnd.openxmlformats-officedocument.presentationml.slide+xml"/>
  <Override PartName="/ppt/slides/slide206.xml" ContentType="application/vnd.openxmlformats-officedocument.presentationml.slide+xml"/>
  <Override PartName="/ppt/notesSlides/notesSlide37.xml" ContentType="application/vnd.openxmlformats-officedocument.presentationml.notesSlide+xml"/>
  <Override PartName="/ppt/notesSlides/notesSlide84.xml" ContentType="application/vnd.openxmlformats-officedocument.presentationml.notesSlide+xml"/>
  <Override PartName="/ppt/notesSlides/notesSlide216.xml" ContentType="application/vnd.openxmlformats-officedocument.presentationml.notesSlide+xml"/>
  <Override PartName="/ppt/slides/slide13.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26.xml" ContentType="application/vnd.openxmlformats-officedocument.presentationml.notesSlide+xml"/>
  <Override PartName="/ppt/notesSlides/notesSlide62.xml" ContentType="application/vnd.openxmlformats-officedocument.presentationml.notesSlide+xml"/>
  <Override PartName="/ppt/notesSlides/notesSlide73.xml" ContentType="application/vnd.openxmlformats-officedocument.presentationml.notesSlide+xml"/>
  <Override PartName="/ppt/notesSlides/notesSlide205.xml" ContentType="application/vnd.openxmlformats-officedocument.presentationml.notesSlide+xml"/>
  <Override PartName="/ppt/slides/slide168.xml" ContentType="application/vnd.openxmlformats-officedocument.presentationml.slide+xml"/>
  <Override PartName="/ppt/slides/slide179.xml" ContentType="application/vnd.openxmlformats-officedocument.presentationml.slide+xml"/>
  <Override PartName="/ppt/notesSlides/notesSlide51.xml" ContentType="application/vnd.openxmlformats-officedocument.presentationml.notesSlide+xml"/>
  <Override PartName="/ppt/notesSlides/notesSlide178.xml" ContentType="application/vnd.openxmlformats-officedocument.presentationml.notesSlide+xml"/>
  <Override PartName="/ppt/notesSlides/notesSlide189.xml" ContentType="application/vnd.openxmlformats-officedocument.presentationml.notesSlide+xml"/>
  <Override PartName="/ppt/slides/slide157.xml" ContentType="application/vnd.openxmlformats-officedocument.presentationml.slide+xml"/>
  <Override PartName="/ppt/slides/slide220.xml" ContentType="application/vnd.openxmlformats-officedocument.presentationml.slide+xml"/>
  <Override PartName="/ppt/notesSlides/notesSlide40.xml" ContentType="application/vnd.openxmlformats-officedocument.presentationml.notesSlide+xml"/>
  <Override PartName="/ppt/notesSlides/notesSlide167.xml" ContentType="application/vnd.openxmlformats-officedocument.presentationml.notesSlide+xml"/>
  <Override PartName="/ppt/slides/slide98.xml" ContentType="application/vnd.openxmlformats-officedocument.presentationml.slide+xml"/>
  <Override PartName="/ppt/slides/slide146.xml" ContentType="application/vnd.openxmlformats-officedocument.presentationml.slide+xml"/>
  <Override PartName="/ppt/slides/slide193.xml" ContentType="application/vnd.openxmlformats-officedocument.presentationml.slide+xml"/>
  <Override PartName="/ppt/notesSlides/notesSlide6.xml" ContentType="application/vnd.openxmlformats-officedocument.presentationml.notesSlide+xml"/>
  <Override PartName="/ppt/notesSlides/notesSlide109.xml" ContentType="application/vnd.openxmlformats-officedocument.presentationml.notesSlide+xml"/>
  <Override PartName="/ppt/notesSlides/notesSlide156.xml" ContentType="application/vnd.openxmlformats-officedocument.presentationml.notesSlide+xml"/>
  <Override PartName="/ppt/slides/slide87.xml" ContentType="application/vnd.openxmlformats-officedocument.presentationml.slide+xml"/>
  <Override PartName="/ppt/slides/slide124.xml" ContentType="application/vnd.openxmlformats-officedocument.presentationml.slide+xml"/>
  <Override PartName="/ppt/slides/slide135.xml" ContentType="application/vnd.openxmlformats-officedocument.presentationml.slide+xml"/>
  <Override PartName="/ppt/slides/slide171.xml" ContentType="application/vnd.openxmlformats-officedocument.presentationml.slide+xml"/>
  <Override PartName="/ppt/slides/slide182.xml" ContentType="application/vnd.openxmlformats-officedocument.presentationml.slide+xml"/>
  <Override PartName="/ppt/notesSlides/notesSlide89.xml" ContentType="application/vnd.openxmlformats-officedocument.presentationml.notesSlide+xml"/>
  <Override PartName="/ppt/notesSlides/notesSlide145.xml" ContentType="application/vnd.openxmlformats-officedocument.presentationml.notesSlide+xml"/>
  <Override PartName="/ppt/notesSlides/notesSlide192.xml" ContentType="application/vnd.openxmlformats-officedocument.presentationml.notesSlide+xml"/>
  <Override PartName="/ppt/slides/slide29.xml" ContentType="application/vnd.openxmlformats-officedocument.presentationml.slide+xml"/>
  <Override PartName="/ppt/slides/slide76.xml" ContentType="application/vnd.openxmlformats-officedocument.presentationml.slide+xml"/>
  <Override PartName="/ppt/slides/slide113.xml" ContentType="application/vnd.openxmlformats-officedocument.presentationml.slide+xml"/>
  <Override PartName="/ppt/slides/slide160.xml" ContentType="application/vnd.openxmlformats-officedocument.presentationml.slide+xml"/>
  <Override PartName="/ppt/notesSlides/notesSlide78.xml" ContentType="application/vnd.openxmlformats-officedocument.presentationml.notesSlide+xml"/>
  <Override PartName="/ppt/notesSlides/notesSlide123.xml" ContentType="application/vnd.openxmlformats-officedocument.presentationml.notesSlide+xml"/>
  <Override PartName="/ppt/notesSlides/notesSlide134.xml" ContentType="application/vnd.openxmlformats-officedocument.presentationml.notesSlide+xml"/>
  <Override PartName="/ppt/notesSlides/notesSlide170.xml" ContentType="application/vnd.openxmlformats-officedocument.presentationml.notesSlide+xml"/>
  <Override PartName="/ppt/notesSlides/notesSlide181.xml" ContentType="application/vnd.openxmlformats-officedocument.presentationml.notesSlide+xml"/>
  <Override PartName="/ppt/slides/slide4.xml" ContentType="application/vnd.openxmlformats-officedocument.presentationml.slide+xml"/>
  <Override PartName="/ppt/slides/slide18.xml" ContentType="application/vnd.openxmlformats-officedocument.presentationml.slide+xml"/>
  <Override PartName="/ppt/slides/slide54.xml" ContentType="application/vnd.openxmlformats-officedocument.presentationml.slide+xml"/>
  <Override PartName="/ppt/slides/slide65.xml" ContentType="application/vnd.openxmlformats-officedocument.presentationml.slide+xml"/>
  <Override PartName="/ppt/slides/slide102.xml" ContentType="application/vnd.openxmlformats-officedocument.presentationml.slide+xml"/>
  <Override PartName="/ppt/slideLayouts/slideLayout6.xml" ContentType="application/vnd.openxmlformats-officedocument.presentationml.slideLayout+xml"/>
  <Override PartName="/ppt/notesSlides/notesSlide67.xml" ContentType="application/vnd.openxmlformats-officedocument.presentationml.notesSlide+xml"/>
  <Override PartName="/ppt/notesSlides/notesSlide112.xml" ContentType="application/vnd.openxmlformats-officedocument.presentationml.notesSlide+xml"/>
  <Override PartName="/ppt/slides/slide43.xml" ContentType="application/vnd.openxmlformats-officedocument.presentationml.slide+xml"/>
  <Override PartName="/ppt/slides/slide90.xml" ContentType="application/vnd.openxmlformats-officedocument.presentationml.slide+xml"/>
  <Override PartName="/ppt/theme/theme1.xml" ContentType="application/vnd.openxmlformats-officedocument.theme+xml"/>
  <Override PartName="/ppt/notesSlides/notesSlide45.xml" ContentType="application/vnd.openxmlformats-officedocument.presentationml.notesSlide+xml"/>
  <Override PartName="/ppt/notesSlides/notesSlide56.xml" ContentType="application/vnd.openxmlformats-officedocument.presentationml.notesSlide+xml"/>
  <Override PartName="/ppt/notesSlides/notesSlide92.xml" ContentType="application/vnd.openxmlformats-officedocument.presentationml.notesSlide+xml"/>
  <Override PartName="/ppt/notesSlides/notesSlide101.xml" ContentType="application/vnd.openxmlformats-officedocument.presentationml.notesSlide+xml"/>
  <Override PartName="/ppt/slides/slide32.xml" ContentType="application/vnd.openxmlformats-officedocument.presentationml.slide+xml"/>
  <Override PartName="/ppt/slides/slide214.xml" ContentType="application/vnd.openxmlformats-officedocument.presentationml.slide+xml"/>
  <Override PartName="/ppt/notesSlides/notesSlide34.xml" ContentType="application/vnd.openxmlformats-officedocument.presentationml.notesSlide+xml"/>
  <Override PartName="/ppt/notesSlides/notesSlide81.xml" ContentType="application/vnd.openxmlformats-officedocument.presentationml.notesSlide+xml"/>
  <Override PartName="/ppt/slides/slide10.xml" ContentType="application/vnd.openxmlformats-officedocument.presentationml.slide+xml"/>
  <Override PartName="/ppt/slides/slide21.xml" ContentType="application/vnd.openxmlformats-officedocument.presentationml.slide+xml"/>
  <Override PartName="/ppt/slides/slide187.xml" ContentType="application/vnd.openxmlformats-officedocument.presentationml.slide+xml"/>
  <Override PartName="/ppt/slides/slide198.xml" ContentType="application/vnd.openxmlformats-officedocument.presentationml.slide+xml"/>
  <Override PartName="/ppt/slides/slide203.xml" ContentType="application/vnd.openxmlformats-officedocument.presentationml.slide+xml"/>
  <Override PartName="/ppt/notesSlides/notesSlide23.xml" ContentType="application/vnd.openxmlformats-officedocument.presentationml.notesSlide+xml"/>
  <Override PartName="/ppt/notesSlides/notesSlide70.xml" ContentType="application/vnd.openxmlformats-officedocument.presentationml.notesSlide+xml"/>
  <Override PartName="/ppt/notesSlides/notesSlide197.xml" ContentType="application/vnd.openxmlformats-officedocument.presentationml.notesSlide+xml"/>
  <Override PartName="/ppt/notesSlides/notesSlide213.xml" ContentType="application/vnd.openxmlformats-officedocument.presentationml.notesSlide+xml"/>
  <Override PartName="/ppt/slides/slide129.xml" ContentType="application/vnd.openxmlformats-officedocument.presentationml.slide+xml"/>
  <Override PartName="/ppt/slides/slide176.xml" ContentType="application/vnd.openxmlformats-officedocument.presentationml.slide+xml"/>
  <Override PartName="/ppt/notesSlides/notesSlide12.xml" ContentType="application/vnd.openxmlformats-officedocument.presentationml.notesSlide+xml"/>
  <Override PartName="/ppt/notesSlides/notesSlide139.xml" ContentType="application/vnd.openxmlformats-officedocument.presentationml.notesSlide+xml"/>
  <Override PartName="/ppt/notesSlides/notesSlide186.xml" ContentType="application/vnd.openxmlformats-officedocument.presentationml.notesSlide+xml"/>
  <Override PartName="/ppt/notesSlides/notesSlide202.xml" ContentType="application/vnd.openxmlformats-officedocument.presentationml.notesSlide+xml"/>
  <Override PartName="/ppt/slides/slide118.xml" ContentType="application/vnd.openxmlformats-officedocument.presentationml.slide+xml"/>
  <Override PartName="/ppt/slides/slide165.xml" ContentType="application/vnd.openxmlformats-officedocument.presentationml.slide+xml"/>
  <Override PartName="/ppt/notesSlides/notesSlide128.xml" ContentType="application/vnd.openxmlformats-officedocument.presentationml.notesSlide+xml"/>
  <Override PartName="/ppt/notesSlides/notesSlide175.xml" ContentType="application/vnd.openxmlformats-officedocument.presentationml.notesSlide+xml"/>
  <Override PartName="/ppt/slides/slide9.xml" ContentType="application/vnd.openxmlformats-officedocument.presentationml.slide+xml"/>
  <Override PartName="/ppt/slides/slide59.xml" ContentType="application/vnd.openxmlformats-officedocument.presentationml.slide+xml"/>
  <Override PartName="/ppt/slides/slide107.xml" ContentType="application/vnd.openxmlformats-officedocument.presentationml.slide+xml"/>
  <Override PartName="/ppt/slides/slide143.xml" ContentType="application/vnd.openxmlformats-officedocument.presentationml.slide+xml"/>
  <Override PartName="/ppt/slides/slide154.xml" ContentType="application/vnd.openxmlformats-officedocument.presentationml.slide+xml"/>
  <Override PartName="/ppt/slides/slide190.xml" ContentType="application/vnd.openxmlformats-officedocument.presentationml.slide+xml"/>
  <Override PartName="/ppt/viewProps.xml" ContentType="application/vnd.openxmlformats-officedocument.presentationml.viewProps+xml"/>
  <Override PartName="/ppt/notesSlides/notesSlide106.xml" ContentType="application/vnd.openxmlformats-officedocument.presentationml.notesSlide+xml"/>
  <Override PartName="/ppt/notesSlides/notesSlide117.xml" ContentType="application/vnd.openxmlformats-officedocument.presentationml.notesSlide+xml"/>
  <Override PartName="/ppt/notesSlides/notesSlide153.xml" ContentType="application/vnd.openxmlformats-officedocument.presentationml.notesSlide+xml"/>
  <Override PartName="/ppt/notesSlides/notesSlide164.xml" ContentType="application/vnd.openxmlformats-officedocument.presentationml.notesSlide+xml"/>
  <Override PartName="/ppt/slides/slide48.xml" ContentType="application/vnd.openxmlformats-officedocument.presentationml.slide+xml"/>
  <Override PartName="/ppt/slides/slide95.xml" ContentType="application/vnd.openxmlformats-officedocument.presentationml.slide+xml"/>
  <Override PartName="/ppt/slides/slide132.xml" ContentType="application/vnd.openxmlformats-officedocument.presentationml.slide+xml"/>
  <Override PartName="/ppt/notesSlides/notesSlide3.xml" ContentType="application/vnd.openxmlformats-officedocument.presentationml.notesSlide+xml"/>
  <Override PartName="/ppt/notesSlides/notesSlide97.xml" ContentType="application/vnd.openxmlformats-officedocument.presentationml.notesSlide+xml"/>
  <Override PartName="/ppt/notesSlides/notesSlide142.xml" ContentType="application/vnd.openxmlformats-officedocument.presentationml.notesSlide+xml"/>
  <Override PartName="/ppt/slides/slide26.xml" ContentType="application/vnd.openxmlformats-officedocument.presentationml.slide+xml"/>
  <Override PartName="/ppt/slides/slide37.xml" ContentType="application/vnd.openxmlformats-officedocument.presentationml.slide+xml"/>
  <Override PartName="/ppt/slides/slide73.xml" ContentType="application/vnd.openxmlformats-officedocument.presentationml.slide+xml"/>
  <Override PartName="/ppt/slides/slide84.xml" ContentType="application/vnd.openxmlformats-officedocument.presentationml.slide+xml"/>
  <Override PartName="/ppt/slides/slide121.xml" ContentType="application/vnd.openxmlformats-officedocument.presentationml.slide+xml"/>
  <Override PartName="/ppt/slides/slide208.xml" ContentType="application/vnd.openxmlformats-officedocument.presentationml.slide+xml"/>
  <Override PartName="/ppt/slides/slide219.xml" ContentType="application/vnd.openxmlformats-officedocument.presentationml.slide+xml"/>
  <Override PartName="/ppt/presProps.xml" ContentType="application/vnd.openxmlformats-officedocument.presentationml.presProps+xml"/>
  <Override PartName="/ppt/notesSlides/notesSlide39.xml" ContentType="application/vnd.openxmlformats-officedocument.presentationml.notesSlide+xml"/>
  <Override PartName="/ppt/notesSlides/notesSlide86.xml" ContentType="application/vnd.openxmlformats-officedocument.presentationml.notesSlide+xml"/>
  <Override PartName="/ppt/notesSlides/notesSlide131.xml" ContentType="application/vnd.openxmlformats-officedocument.presentationml.notesSlide+xml"/>
  <Override PartName="/ppt/notesSlides/notesSlide218.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62.xml" ContentType="application/vnd.openxmlformats-officedocument.presentationml.slide+xml"/>
  <Override PartName="/ppt/slides/slide110.xml" ContentType="application/vnd.openxmlformats-officedocument.presentationml.slide+xml"/>
  <Override PartName="/ppt/slideLayouts/slideLayout3.xml" ContentType="application/vnd.openxmlformats-officedocument.presentationml.slideLayout+xml"/>
  <Override PartName="/ppt/notesSlides/notesSlide17.xml" ContentType="application/vnd.openxmlformats-officedocument.presentationml.notesSlide+xml"/>
  <Override PartName="/ppt/notesSlides/notesSlide28.xml" ContentType="application/vnd.openxmlformats-officedocument.presentationml.notesSlide+xml"/>
  <Override PartName="/ppt/notesSlides/notesSlide64.xml" ContentType="application/vnd.openxmlformats-officedocument.presentationml.notesSlide+xml"/>
  <Override PartName="/ppt/notesSlides/notesSlide75.xml" ContentType="application/vnd.openxmlformats-officedocument.presentationml.notesSlide+xml"/>
  <Override PartName="/ppt/notesSlides/notesSlide120.xml" ContentType="application/vnd.openxmlformats-officedocument.presentationml.notesSlide+xml"/>
  <Override PartName="/ppt/notesSlides/notesSlide207.xml" ContentType="application/vnd.openxmlformats-officedocument.presentationml.notesSlide+xml"/>
  <Override PartName="/ppt/slides/slide51.xml" ContentType="application/vnd.openxmlformats-officedocument.presentationml.slide+xml"/>
  <Override PartName="/ppt/notesSlides/notesSlide53.xml" ContentType="application/vnd.openxmlformats-officedocument.presentationml.notesSlide+xml"/>
  <Override PartName="/ppt/slides/slide40.xml" ContentType="application/vnd.openxmlformats-officedocument.presentationml.slide+xml"/>
  <Override PartName="/ppt/slides/slide159.xml" ContentType="application/vnd.openxmlformats-officedocument.presentationml.slide+xml"/>
  <Override PartName="/ppt/slides/slide211.xml" ContentType="application/vnd.openxmlformats-officedocument.presentationml.slide+xml"/>
  <Override PartName="/ppt/notesSlides/notesSlide42.xml" ContentType="application/vnd.openxmlformats-officedocument.presentationml.notesSlide+xml"/>
  <Override PartName="/ppt/notesSlides/notesSlide169.xml" ContentType="application/vnd.openxmlformats-officedocument.presentationml.notesSlide+xml"/>
  <Override PartName="/ppt/slides/slide148.xml" ContentType="application/vnd.openxmlformats-officedocument.presentationml.slide+xml"/>
  <Override PartName="/ppt/slides/slide195.xml" ContentType="application/vnd.openxmlformats-officedocument.presentationml.slide+xml"/>
  <Override PartName="/ppt/slides/slide200.xml" ContentType="application/vnd.openxmlformats-officedocument.presentationml.slide+xml"/>
  <Override PartName="/ppt/notesSlides/notesSlide8.xml" ContentType="application/vnd.openxmlformats-officedocument.presentationml.notesSlide+xml"/>
  <Override PartName="/ppt/notesSlides/notesSlide20.xml" ContentType="application/vnd.openxmlformats-officedocument.presentationml.notesSlide+xml"/>
  <Override PartName="/ppt/notesSlides/notesSlide31.xml" ContentType="application/vnd.openxmlformats-officedocument.presentationml.notesSlide+xml"/>
  <Override PartName="/ppt/notesSlides/notesSlide158.xml" ContentType="application/vnd.openxmlformats-officedocument.presentationml.notesSlide+xml"/>
  <Override PartName="/ppt/notesSlides/notesSlide210.xml" ContentType="application/vnd.openxmlformats-officedocument.presentationml.notesSlide+xml"/>
  <Override PartName="/ppt/slides/slide89.xml" ContentType="application/vnd.openxmlformats-officedocument.presentationml.slide+xml"/>
  <Override PartName="/ppt/slides/slide126.xml" ContentType="application/vnd.openxmlformats-officedocument.presentationml.slide+xml"/>
  <Override PartName="/ppt/slides/slide137.xml" ContentType="application/vnd.openxmlformats-officedocument.presentationml.slide+xml"/>
  <Override PartName="/ppt/slides/slide173.xml" ContentType="application/vnd.openxmlformats-officedocument.presentationml.slide+xml"/>
  <Override PartName="/ppt/slides/slide184.xml" ContentType="application/vnd.openxmlformats-officedocument.presentationml.slide+xml"/>
  <Override PartName="/ppt/notesSlides/notesSlide147.xml" ContentType="application/vnd.openxmlformats-officedocument.presentationml.notesSlide+xml"/>
  <Override PartName="/ppt/notesSlides/notesSlide194.xml" ContentType="application/vnd.openxmlformats-officedocument.presentationml.notesSlide+xml"/>
  <Override PartName="/ppt/slides/slide78.xml" ContentType="application/vnd.openxmlformats-officedocument.presentationml.slide+xml"/>
  <Override PartName="/ppt/slides/slide115.xml" ContentType="application/vnd.openxmlformats-officedocument.presentationml.slide+xml"/>
  <Override PartName="/ppt/slides/slide162.xml" ContentType="application/vnd.openxmlformats-officedocument.presentationml.slide+xml"/>
  <Override PartName="/ppt/notesSlides/notesSlide125.xml" ContentType="application/vnd.openxmlformats-officedocument.presentationml.notesSlide+xml"/>
  <Override PartName="/ppt/notesSlides/notesSlide136.xml" ContentType="application/vnd.openxmlformats-officedocument.presentationml.notesSlide+xml"/>
  <Override PartName="/ppt/notesSlides/notesSlide172.xml" ContentType="application/vnd.openxmlformats-officedocument.presentationml.notesSlide+xml"/>
  <Override PartName="/ppt/notesSlides/notesSlide183.xml" ContentType="application/vnd.openxmlformats-officedocument.presentationml.notesSlide+xml"/>
  <Override PartName="/docProps/core.xml" ContentType="application/vnd.openxmlformats-package.core-properties+xml"/>
  <Override PartName="/ppt/slides/slide6.xml" ContentType="application/vnd.openxmlformats-officedocument.presentationml.slide+xml"/>
  <Override PartName="/ppt/slides/slide56.xml" ContentType="application/vnd.openxmlformats-officedocument.presentationml.slide+xml"/>
  <Override PartName="/ppt/slides/slide67.xml" ContentType="application/vnd.openxmlformats-officedocument.presentationml.slide+xml"/>
  <Override PartName="/ppt/slides/slide104.xml" ContentType="application/vnd.openxmlformats-officedocument.presentationml.slide+xml"/>
  <Override PartName="/ppt/slides/slide151.xml" ContentType="application/vnd.openxmlformats-officedocument.presentationml.slide+xml"/>
  <Override PartName="/ppt/slideLayouts/slideLayout8.xml" ContentType="application/vnd.openxmlformats-officedocument.presentationml.slideLayout+xml"/>
  <Override PartName="/ppt/notesSlides/notesSlide69.xml" ContentType="application/vnd.openxmlformats-officedocument.presentationml.notesSlide+xml"/>
  <Override PartName="/ppt/notesSlides/notesSlide114.xml" ContentType="application/vnd.openxmlformats-officedocument.presentationml.notesSlide+xml"/>
  <Override PartName="/ppt/notesSlides/notesSlide161.xml" ContentType="application/vnd.openxmlformats-officedocument.presentationml.notesSlide+xml"/>
  <Override PartName="/ppt/slideMasters/slideMaster1.xml" ContentType="application/vnd.openxmlformats-officedocument.presentationml.slideMaster+xml"/>
  <Override PartName="/ppt/slides/slide45.xml" ContentType="application/vnd.openxmlformats-officedocument.presentationml.slide+xml"/>
  <Override PartName="/ppt/slides/slide92.xml" ContentType="application/vnd.openxmlformats-officedocument.presentationml.slide+xml"/>
  <Override PartName="/ppt/slides/slide140.xml" ContentType="application/vnd.openxmlformats-officedocument.presentationml.slide+xml"/>
  <Override PartName="/ppt/notesSlides/notesSlide47.xml" ContentType="application/vnd.openxmlformats-officedocument.presentationml.notesSlide+xml"/>
  <Override PartName="/ppt/notesSlides/notesSlide58.xml" ContentType="application/vnd.openxmlformats-officedocument.presentationml.notesSlide+xml"/>
  <Override PartName="/ppt/notesSlides/notesSlide94.xml" ContentType="application/vnd.openxmlformats-officedocument.presentationml.notesSlide+xml"/>
  <Override PartName="/ppt/notesSlides/notesSlide103.xml" ContentType="application/vnd.openxmlformats-officedocument.presentationml.notesSlide+xml"/>
  <Override PartName="/ppt/notesSlides/notesSlide150.xml" ContentType="application/vnd.openxmlformats-officedocument.presentationml.notesSlide+xml"/>
  <Override PartName="/ppt/slides/slide34.xml" ContentType="application/vnd.openxmlformats-officedocument.presentationml.slide+xml"/>
  <Override PartName="/ppt/slides/slide81.xml" ContentType="application/vnd.openxmlformats-officedocument.presentationml.slide+xml"/>
  <Override PartName="/ppt/slides/slide216.xml" ContentType="application/vnd.openxmlformats-officedocument.presentationml.slide+xml"/>
  <Override PartName="/ppt/notesSlides/notesSlide36.xml" ContentType="application/vnd.openxmlformats-officedocument.presentationml.notesSlide+xml"/>
  <Override PartName="/ppt/notesSlides/notesSlide83.xml" ContentType="application/vnd.openxmlformats-officedocument.presentationml.notesSlide+xml"/>
  <Default Extension="rels" ContentType="application/vnd.openxmlformats-package.relationships+xml"/>
  <Override PartName="/ppt/slides/slide23.xml" ContentType="application/vnd.openxmlformats-officedocument.presentationml.slide+xml"/>
  <Override PartName="/ppt/slides/slide70.xml" ContentType="application/vnd.openxmlformats-officedocument.presentationml.slide+xml"/>
  <Override PartName="/ppt/slides/slide189.xml" ContentType="application/vnd.openxmlformats-officedocument.presentationml.slide+xml"/>
  <Override PartName="/ppt/slides/slide205.xml" ContentType="application/vnd.openxmlformats-officedocument.presentationml.slide+xml"/>
  <Override PartName="/ppt/notesSlides/notesSlide25.xml" ContentType="application/vnd.openxmlformats-officedocument.presentationml.notesSlide+xml"/>
  <Override PartName="/ppt/notesSlides/notesSlide72.xml" ContentType="application/vnd.openxmlformats-officedocument.presentationml.notesSlide+xml"/>
  <Override PartName="/ppt/notesSlides/notesSlide199.xml" ContentType="application/vnd.openxmlformats-officedocument.presentationml.notesSlide+xml"/>
  <Override PartName="/ppt/notesSlides/notesSlide215.xml" ContentType="application/vnd.openxmlformats-officedocument.presentationml.notesSlide+xml"/>
  <Override PartName="/ppt/slides/slide12.xml" ContentType="application/vnd.openxmlformats-officedocument.presentationml.slide+xml"/>
  <Override PartName="/ppt/slides/slide178.xml" ContentType="application/vnd.openxmlformats-officedocument.presentationml.slide+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61.xml" ContentType="application/vnd.openxmlformats-officedocument.presentationml.notesSlide+xml"/>
  <Override PartName="/ppt/notesSlides/notesSlide188.xml" ContentType="application/vnd.openxmlformats-officedocument.presentationml.notesSlide+xml"/>
  <Override PartName="/ppt/notesSlides/notesSlide204.xml" ContentType="application/vnd.openxmlformats-officedocument.presentationml.notesSlide+xml"/>
  <Override PartName="/ppt/slides/slide167.xml" ContentType="application/vnd.openxmlformats-officedocument.presentationml.slide+xml"/>
  <Override PartName="/ppt/notesSlides/notesSlide50.xml" ContentType="application/vnd.openxmlformats-officedocument.presentationml.notesSlide+xml"/>
  <Override PartName="/ppt/notesSlides/notesSlide177.xml" ContentType="application/vnd.openxmlformats-officedocument.presentationml.notesSlide+xml"/>
  <Override PartName="/ppt/slides/slide109.xml" ContentType="application/vnd.openxmlformats-officedocument.presentationml.slide+xml"/>
  <Override PartName="/ppt/slides/slide145.xml" ContentType="application/vnd.openxmlformats-officedocument.presentationml.slide+xml"/>
  <Override PartName="/ppt/slides/slide156.xml" ContentType="application/vnd.openxmlformats-officedocument.presentationml.slide+xml"/>
  <Override PartName="/ppt/slides/slide192.xml" ContentType="application/vnd.openxmlformats-officedocument.presentationml.slide+xml"/>
  <Override PartName="/ppt/notesSlides/notesSlide108.xml" ContentType="application/vnd.openxmlformats-officedocument.presentationml.notesSlide+xml"/>
  <Override PartName="/ppt/notesSlides/notesSlide119.xml" ContentType="application/vnd.openxmlformats-officedocument.presentationml.notesSlide+xml"/>
  <Override PartName="/ppt/notesSlides/notesSlide155.xml" ContentType="application/vnd.openxmlformats-officedocument.presentationml.notesSlide+xml"/>
  <Override PartName="/ppt/notesSlides/notesSlide166.xml" ContentType="application/vnd.openxmlformats-officedocument.presentationml.notesSlide+xml"/>
  <Override PartName="/ppt/slides/slide97.xml" ContentType="application/vnd.openxmlformats-officedocument.presentationml.slide+xml"/>
  <Override PartName="/ppt/slides/slide134.xml" ContentType="application/vnd.openxmlformats-officedocument.presentationml.slide+xml"/>
  <Override PartName="/ppt/slides/slide181.xml" ContentType="application/vnd.openxmlformats-officedocument.presentationml.slide+xml"/>
  <Override PartName="/ppt/notesSlides/notesSlide5.xml" ContentType="application/vnd.openxmlformats-officedocument.presentationml.notesSlide+xml"/>
  <Override PartName="/ppt/notesSlides/notesSlide99.xml" ContentType="application/vnd.openxmlformats-officedocument.presentationml.notesSlide+xml"/>
  <Override PartName="/ppt/notesSlides/notesSlide144.xml" ContentType="application/vnd.openxmlformats-officedocument.presentationml.notesSlide+xml"/>
  <Override PartName="/ppt/notesSlides/notesSlide191.xml" ContentType="application/vnd.openxmlformats-officedocument.presentationml.notesSlide+xml"/>
  <Override PartName="/ppt/slides/slide28.xml" ContentType="application/vnd.openxmlformats-officedocument.presentationml.slide+xml"/>
  <Override PartName="/ppt/slides/slide39.xml" ContentType="application/vnd.openxmlformats-officedocument.presentationml.slide+xml"/>
  <Override PartName="/ppt/slides/slide75.xml" ContentType="application/vnd.openxmlformats-officedocument.presentationml.slide+xml"/>
  <Override PartName="/ppt/slides/slide86.xml" ContentType="application/vnd.openxmlformats-officedocument.presentationml.slide+xml"/>
  <Override PartName="/ppt/slides/slide123.xml" ContentType="application/vnd.openxmlformats-officedocument.presentationml.slide+xml"/>
  <Override PartName="/ppt/slides/slide170.xml" ContentType="application/vnd.openxmlformats-officedocument.presentationml.slide+xml"/>
  <Override PartName="/ppt/notesSlides/notesSlide88.xml" ContentType="application/vnd.openxmlformats-officedocument.presentationml.notesSlide+xml"/>
  <Override PartName="/ppt/notesSlides/notesSlide133.xml" ContentType="application/vnd.openxmlformats-officedocument.presentationml.notesSlide+xml"/>
  <Override PartName="/ppt/notesSlides/notesSlide180.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64.xml" ContentType="application/vnd.openxmlformats-officedocument.presentationml.slide+xml"/>
  <Override PartName="/ppt/slides/slide101.xml" ContentType="application/vnd.openxmlformats-officedocument.presentationml.slide+xml"/>
  <Override PartName="/ppt/slides/slide112.xml" ContentType="application/vnd.openxmlformats-officedocument.presentationml.slide+xml"/>
  <Override PartName="/ppt/slideLayouts/slideLayout5.xml" ContentType="application/vnd.openxmlformats-officedocument.presentationml.slideLayout+xml"/>
  <Override PartName="/ppt/notesSlides/notesSlide19.xml" ContentType="application/vnd.openxmlformats-officedocument.presentationml.notesSlide+xml"/>
  <Override PartName="/ppt/notesSlides/notesSlide66.xml" ContentType="application/vnd.openxmlformats-officedocument.presentationml.notesSlide+xml"/>
  <Override PartName="/ppt/notesSlides/notesSlide77.xml" ContentType="application/vnd.openxmlformats-officedocument.presentationml.notesSlide+xml"/>
  <Override PartName="/ppt/notesSlides/notesSlide122.xml" ContentType="application/vnd.openxmlformats-officedocument.presentationml.notesSlide+xml"/>
  <Override PartName="/ppt/notesSlides/notesSlide209.xml" ContentType="application/vnd.openxmlformats-officedocument.presentationml.notesSlide+xml"/>
  <Override PartName="/ppt/slides/slide53.xml" ContentType="application/vnd.openxmlformats-officedocument.presentationml.slide+xml"/>
  <Override PartName="/ppt/notesSlides/notesSlide55.xml" ContentType="application/vnd.openxmlformats-officedocument.presentationml.notesSlide+xml"/>
  <Override PartName="/ppt/notesSlides/notesSlide100.xml" ContentType="application/vnd.openxmlformats-officedocument.presentationml.notesSlide+xml"/>
  <Default Extension="jpeg" ContentType="image/jpeg"/>
  <Override PartName="/ppt/notesSlides/notesSlide111.xml" ContentType="application/vnd.openxmlformats-officedocument.presentationml.notesSlide+xml"/>
  <Override PartName="/ppt/slides/slide31.xml" ContentType="application/vnd.openxmlformats-officedocument.presentationml.slide+xml"/>
  <Override PartName="/ppt/slides/slide42.xml" ContentType="application/vnd.openxmlformats-officedocument.presentationml.slide+xml"/>
  <Override PartName="/ppt/slides/slide213.xml" ContentType="application/vnd.openxmlformats-officedocument.presentationml.slide+xml"/>
  <Override PartName="/ppt/notesSlides/notesSlide44.xml" ContentType="application/vnd.openxmlformats-officedocument.presentationml.notesSlide+xml"/>
  <Override PartName="/ppt/notesSlides/notesSlide91.xml" ContentType="application/vnd.openxmlformats-officedocument.presentationml.notesSlide+xml"/>
  <Override PartName="/ppt/slides/slide20.xml" ContentType="application/vnd.openxmlformats-officedocument.presentationml.slide+xml"/>
  <Override PartName="/ppt/slides/slide197.xml" ContentType="application/vnd.openxmlformats-officedocument.presentationml.slide+xml"/>
  <Override PartName="/ppt/slides/slide202.xml" ContentType="application/vnd.openxmlformats-officedocument.presentationml.slide+xml"/>
  <Override PartName="/ppt/notesSlides/notesSlide22.xml" ContentType="application/vnd.openxmlformats-officedocument.presentationml.notesSlide+xml"/>
  <Override PartName="/ppt/notesSlides/notesSlide33.xml" ContentType="application/vnd.openxmlformats-officedocument.presentationml.notesSlide+xml"/>
  <Override PartName="/ppt/notesSlides/notesSlide80.xml" ContentType="application/vnd.openxmlformats-officedocument.presentationml.notesSlide+xml"/>
  <Override PartName="/ppt/notesSlides/notesSlide212.xml" ContentType="application/vnd.openxmlformats-officedocument.presentationml.notesSlide+xml"/>
  <Override PartName="/ppt/slides/slide139.xml" ContentType="application/vnd.openxmlformats-officedocument.presentationml.slide+xml"/>
  <Override PartName="/ppt/slides/slide186.xml" ContentType="application/vnd.openxmlformats-officedocument.presentationml.slide+xml"/>
  <Override PartName="/ppt/notesSlides/notesSlide11.xml" ContentType="application/vnd.openxmlformats-officedocument.presentationml.notesSlide+xml"/>
  <Override PartName="/ppt/notesSlides/notesSlide149.xml" ContentType="application/vnd.openxmlformats-officedocument.presentationml.notesSlide+xml"/>
  <Override PartName="/ppt/notesSlides/notesSlide196.xml" ContentType="application/vnd.openxmlformats-officedocument.presentationml.notesSlide+xml"/>
  <Override PartName="/ppt/notesSlides/notesSlide201.xml" ContentType="application/vnd.openxmlformats-officedocument.presentationml.notesSlide+xml"/>
  <Override PartName="/ppt/slides/slide117.xml" ContentType="application/vnd.openxmlformats-officedocument.presentationml.slide+xml"/>
  <Override PartName="/ppt/slides/slide128.xml" ContentType="application/vnd.openxmlformats-officedocument.presentationml.slide+xml"/>
  <Override PartName="/ppt/slides/slide164.xml" ContentType="application/vnd.openxmlformats-officedocument.presentationml.slide+xml"/>
  <Override PartName="/ppt/slides/slide175.xml" ContentType="application/vnd.openxmlformats-officedocument.presentationml.slide+xml"/>
  <Override PartName="/ppt/notesSlides/notesSlide127.xml" ContentType="application/vnd.openxmlformats-officedocument.presentationml.notesSlide+xml"/>
  <Override PartName="/ppt/notesSlides/notesSlide138.xml" ContentType="application/vnd.openxmlformats-officedocument.presentationml.notesSlide+xml"/>
  <Override PartName="/ppt/notesSlides/notesSlide174.xml" ContentType="application/vnd.openxmlformats-officedocument.presentationml.notesSlide+xml"/>
  <Override PartName="/ppt/notesSlides/notesSlide185.xml" ContentType="application/vnd.openxmlformats-officedocument.presentationml.notesSlide+xml"/>
  <Override PartName="/ppt/slides/slide8.xml" ContentType="application/vnd.openxmlformats-officedocument.presentationml.slide+xml"/>
  <Override PartName="/ppt/slides/slide69.xml" ContentType="application/vnd.openxmlformats-officedocument.presentationml.slide+xml"/>
  <Override PartName="/ppt/slides/slide106.xml" ContentType="application/vnd.openxmlformats-officedocument.presentationml.slide+xml"/>
  <Override PartName="/ppt/slides/slide153.xml" ContentType="application/vnd.openxmlformats-officedocument.presentationml.slide+xml"/>
  <Override PartName="/ppt/notesSlides/notesSlide116.xml" ContentType="application/vnd.openxmlformats-officedocument.presentationml.notesSlide+xml"/>
  <Override PartName="/ppt/notesSlides/notesSlide163.xml" ContentType="application/vnd.openxmlformats-officedocument.presentationml.notesSlide+xml"/>
  <Override PartName="/ppt/slides/slide58.xml" ContentType="application/vnd.openxmlformats-officedocument.presentationml.slide+xml"/>
  <Override PartName="/ppt/notesSlides/notesSlide2.xml" ContentType="application/vnd.openxmlformats-officedocument.presentationml.notesSlide+xml"/>
  <Override PartName="/ppt/notesSlides/notesSlide105.xml" ContentType="application/vnd.openxmlformats-officedocument.presentationml.notesSlide+xml"/>
  <Override PartName="/ppt/notesSlides/notesSlide152.xml" ContentType="application/vnd.openxmlformats-officedocument.presentationml.notesSlide+xml"/>
  <Override PartName="/ppt/slides/slide36.xml" ContentType="application/vnd.openxmlformats-officedocument.presentationml.slide+xml"/>
  <Override PartName="/ppt/slides/slide83.xml" ContentType="application/vnd.openxmlformats-officedocument.presentationml.slide+xml"/>
  <Override PartName="/ppt/slides/slide131.xml" ContentType="application/vnd.openxmlformats-officedocument.presentationml.slide+xml"/>
  <Override PartName="/ppt/notesSlides/notesSlide49.xml" ContentType="application/vnd.openxmlformats-officedocument.presentationml.notesSlide+xml"/>
  <Override PartName="/ppt/notesSlides/notesSlide96.xml" ContentType="application/vnd.openxmlformats-officedocument.presentationml.notesSlide+xml"/>
  <Override PartName="/ppt/notesSlides/notesSlide130.xml" ContentType="application/vnd.openxmlformats-officedocument.presentationml.notesSlide+xml"/>
  <Override PartName="/ppt/slides/slide207.xml" ContentType="application/vnd.openxmlformats-officedocument.presentationml.slide+xml"/>
  <Override PartName="/ppt/notesSlides/notesSlide27.xml" ContentType="application/vnd.openxmlformats-officedocument.presentationml.notesSlide+xml"/>
  <Override PartName="/ppt/notesSlides/notesSlide74.xml" ContentType="application/vnd.openxmlformats-officedocument.presentationml.notesSlide+xml"/>
  <Override PartName="/ppt/slides/slide14.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notesSlides/notesSlide206.xml" ContentType="application/vnd.openxmlformats-officedocument.presentationml.notesSlide+xml"/>
  <Override PartName="/ppt/slides/slide169.xml" ContentType="application/vnd.openxmlformats-officedocument.presentationml.slide+xml"/>
  <Override PartName="/ppt/tableStyles.xml" ContentType="application/vnd.openxmlformats-officedocument.presentationml.tableStyles+xml"/>
  <Override PartName="/ppt/notesSlides/notesSlide52.xml" ContentType="application/vnd.openxmlformats-officedocument.presentationml.notesSlide+xml"/>
  <Override PartName="/ppt/slides/slide147.xml" ContentType="application/vnd.openxmlformats-officedocument.presentationml.slide+xml"/>
  <Override PartName="/ppt/slides/slide194.xml" ContentType="application/vnd.openxmlformats-officedocument.presentationml.slide+xml"/>
  <Override PartName="/ppt/slides/slide210.xml" ContentType="application/vnd.openxmlformats-officedocument.presentationml.slide+xml"/>
  <Override PartName="/ppt/notesSlides/notesSlide30.xml" ContentType="application/vnd.openxmlformats-officedocument.presentationml.notesSlide+xml"/>
  <Override PartName="/ppt/notesSlides/notesSlide168.xml" ContentType="application/vnd.openxmlformats-officedocument.presentationml.notesSlide+xml"/>
  <Override PartName="/ppt/slides/slide99.xml" ContentType="application/vnd.openxmlformats-officedocument.presentationml.slide+xml"/>
  <Override PartName="/ppt/notesSlides/notesSlide146.xml" ContentType="application/vnd.openxmlformats-officedocument.presentationml.notesSlide+xml"/>
  <Override PartName="/ppt/notesSlides/notesSlide193.xml" ContentType="application/vnd.openxmlformats-officedocument.presentationml.notesSlide+xml"/>
  <Override PartName="/ppt/slides/slide77.xml" ContentType="application/vnd.openxmlformats-officedocument.presentationml.slide+xml"/>
  <Override PartName="/ppt/slides/slide125.xml" ContentType="application/vnd.openxmlformats-officedocument.presentationml.slide+xml"/>
  <Override PartName="/ppt/slides/slide172.xml" ContentType="application/vnd.openxmlformats-officedocument.presentationml.slide+xml"/>
  <Override PartName="/ppt/slides/slide5.xml" ContentType="application/vnd.openxmlformats-officedocument.presentationml.slide+xml"/>
  <Override PartName="/ppt/slides/slide103.xml" ContentType="application/vnd.openxmlformats-officedocument.presentationml.slide+xml"/>
  <Override PartName="/ppt/slides/slide150.xml" ContentType="application/vnd.openxmlformats-officedocument.presentationml.slide+xml"/>
  <Override PartName="/ppt/slideLayouts/slideLayout7.xml" ContentType="application/vnd.openxmlformats-officedocument.presentationml.slideLayout+xml"/>
  <Override PartName="/ppt/notesSlides/notesSlide68.xml" ContentType="application/vnd.openxmlformats-officedocument.presentationml.notesSlide+xml"/>
  <Override PartName="/ppt/notesSlides/notesSlide124.xml" ContentType="application/vnd.openxmlformats-officedocument.presentationml.notesSlide+xml"/>
  <Override PartName="/ppt/notesSlides/notesSlide171.xml" ContentType="application/vnd.openxmlformats-officedocument.presentationml.notesSlide+xml"/>
  <Override PartName="/ppt/slides/slide55.xml" ContentType="application/vnd.openxmlformats-officedocument.presentationml.slide+xml"/>
  <Override PartName="/ppt/notesSlides/notesSlide102.xml" ContentType="application/vnd.openxmlformats-officedocument.presentationml.notesSlide+xml"/>
  <Override PartName="/ppt/slides/slide33.xml" ContentType="application/vnd.openxmlformats-officedocument.presentationml.slide+xml"/>
  <Override PartName="/ppt/slides/slide80.xml" ContentType="application/vnd.openxmlformats-officedocument.presentationml.slide+xml"/>
  <Override PartName="/ppt/notesSlides/notesSlide46.xml" ContentType="application/vnd.openxmlformats-officedocument.presentationml.notesSlide+xml"/>
  <Override PartName="/ppt/notesSlides/notesSlide93.xml" ContentType="application/vnd.openxmlformats-officedocument.presentationml.notesSlide+xml"/>
  <Override PartName="/ppt/presentation.xml" ContentType="application/vnd.openxmlformats-officedocument.presentationml.presentation.main+xml"/>
  <Override PartName="/ppt/slides/slide204.xml" ContentType="application/vnd.openxmlformats-officedocument.presentationml.slide+xml"/>
  <Override PartName="/ppt/notesSlides/notesSlide24.xml" ContentType="application/vnd.openxmlformats-officedocument.presentationml.notesSlide+xml"/>
  <Override PartName="/ppt/notesSlides/notesSlide71.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188.xml" ContentType="application/vnd.openxmlformats-officedocument.presentationml.slide+xml"/>
  <Override PartName="/ppt/notesSlides/notesSlide203.xml" ContentType="application/vnd.openxmlformats-officedocument.presentationml.notesSlide+xml"/>
  <Override PartName="/ppt/slides/slide119.xml" ContentType="application/vnd.openxmlformats-officedocument.presentationml.slide+xml"/>
  <Override PartName="/ppt/slides/slide166.xml" ContentType="application/vnd.openxmlformats-officedocument.presentationml.slide+xml"/>
  <Override PartName="/ppt/slideLayouts/slideLayout10.xml" ContentType="application/vnd.openxmlformats-officedocument.presentationml.slideLayout+xml"/>
  <Override PartName="/ppt/notesSlides/notesSlide187.xml" ContentType="application/vnd.openxmlformats-officedocument.presentationml.notesSlide+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22"/>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301" r:id="rId14"/>
    <p:sldId id="268" r:id="rId15"/>
    <p:sldId id="269" r:id="rId16"/>
    <p:sldId id="270" r:id="rId17"/>
    <p:sldId id="271" r:id="rId18"/>
    <p:sldId id="272" r:id="rId19"/>
    <p:sldId id="273" r:id="rId20"/>
    <p:sldId id="274" r:id="rId21"/>
    <p:sldId id="275" r:id="rId22"/>
    <p:sldId id="276" r:id="rId23"/>
    <p:sldId id="277" r:id="rId24"/>
    <p:sldId id="326" r:id="rId25"/>
    <p:sldId id="278" r:id="rId26"/>
    <p:sldId id="302" r:id="rId27"/>
    <p:sldId id="279" r:id="rId28"/>
    <p:sldId id="280" r:id="rId29"/>
    <p:sldId id="281" r:id="rId30"/>
    <p:sldId id="282" r:id="rId31"/>
    <p:sldId id="283" r:id="rId32"/>
    <p:sldId id="303" r:id="rId33"/>
    <p:sldId id="284" r:id="rId34"/>
    <p:sldId id="285" r:id="rId35"/>
    <p:sldId id="289" r:id="rId36"/>
    <p:sldId id="437" r:id="rId37"/>
    <p:sldId id="438" r:id="rId38"/>
    <p:sldId id="439" r:id="rId39"/>
    <p:sldId id="440" r:id="rId40"/>
    <p:sldId id="442" r:id="rId41"/>
    <p:sldId id="441" r:id="rId42"/>
    <p:sldId id="443" r:id="rId43"/>
    <p:sldId id="444" r:id="rId44"/>
    <p:sldId id="445" r:id="rId45"/>
    <p:sldId id="446" r:id="rId46"/>
    <p:sldId id="447" r:id="rId47"/>
    <p:sldId id="448" r:id="rId48"/>
    <p:sldId id="449" r:id="rId49"/>
    <p:sldId id="450" r:id="rId50"/>
    <p:sldId id="451" r:id="rId51"/>
    <p:sldId id="452" r:id="rId52"/>
    <p:sldId id="453" r:id="rId53"/>
    <p:sldId id="454" r:id="rId54"/>
    <p:sldId id="455" r:id="rId55"/>
    <p:sldId id="456" r:id="rId56"/>
    <p:sldId id="457" r:id="rId57"/>
    <p:sldId id="458" r:id="rId58"/>
    <p:sldId id="459" r:id="rId59"/>
    <p:sldId id="460" r:id="rId60"/>
    <p:sldId id="461" r:id="rId61"/>
    <p:sldId id="462" r:id="rId62"/>
    <p:sldId id="463" r:id="rId63"/>
    <p:sldId id="464" r:id="rId64"/>
    <p:sldId id="465" r:id="rId65"/>
    <p:sldId id="466" r:id="rId66"/>
    <p:sldId id="467" r:id="rId67"/>
    <p:sldId id="468" r:id="rId68"/>
    <p:sldId id="469" r:id="rId69"/>
    <p:sldId id="470" r:id="rId70"/>
    <p:sldId id="471" r:id="rId71"/>
    <p:sldId id="472" r:id="rId72"/>
    <p:sldId id="473" r:id="rId73"/>
    <p:sldId id="474" r:id="rId74"/>
    <p:sldId id="475" r:id="rId75"/>
    <p:sldId id="436" r:id="rId76"/>
    <p:sldId id="382" r:id="rId77"/>
    <p:sldId id="383" r:id="rId78"/>
    <p:sldId id="384" r:id="rId79"/>
    <p:sldId id="385" r:id="rId80"/>
    <p:sldId id="386" r:id="rId81"/>
    <p:sldId id="387" r:id="rId82"/>
    <p:sldId id="388" r:id="rId83"/>
    <p:sldId id="389" r:id="rId84"/>
    <p:sldId id="390" r:id="rId85"/>
    <p:sldId id="391" r:id="rId86"/>
    <p:sldId id="392" r:id="rId87"/>
    <p:sldId id="393" r:id="rId88"/>
    <p:sldId id="394" r:id="rId89"/>
    <p:sldId id="395" r:id="rId90"/>
    <p:sldId id="396" r:id="rId91"/>
    <p:sldId id="397" r:id="rId92"/>
    <p:sldId id="398" r:id="rId93"/>
    <p:sldId id="399" r:id="rId94"/>
    <p:sldId id="400" r:id="rId95"/>
    <p:sldId id="401" r:id="rId96"/>
    <p:sldId id="402" r:id="rId97"/>
    <p:sldId id="403" r:id="rId98"/>
    <p:sldId id="404" r:id="rId99"/>
    <p:sldId id="405" r:id="rId100"/>
    <p:sldId id="406" r:id="rId101"/>
    <p:sldId id="407" r:id="rId102"/>
    <p:sldId id="408" r:id="rId103"/>
    <p:sldId id="409" r:id="rId104"/>
    <p:sldId id="410" r:id="rId105"/>
    <p:sldId id="411" r:id="rId106"/>
    <p:sldId id="412" r:id="rId107"/>
    <p:sldId id="381" r:id="rId108"/>
    <p:sldId id="435" r:id="rId109"/>
    <p:sldId id="414" r:id="rId110"/>
    <p:sldId id="415" r:id="rId111"/>
    <p:sldId id="416" r:id="rId112"/>
    <p:sldId id="417" r:id="rId113"/>
    <p:sldId id="418" r:id="rId114"/>
    <p:sldId id="419" r:id="rId115"/>
    <p:sldId id="420" r:id="rId116"/>
    <p:sldId id="421" r:id="rId117"/>
    <p:sldId id="422" r:id="rId118"/>
    <p:sldId id="423" r:id="rId119"/>
    <p:sldId id="424" r:id="rId120"/>
    <p:sldId id="425" r:id="rId121"/>
    <p:sldId id="426" r:id="rId122"/>
    <p:sldId id="427" r:id="rId123"/>
    <p:sldId id="428" r:id="rId124"/>
    <p:sldId id="429" r:id="rId125"/>
    <p:sldId id="430" r:id="rId126"/>
    <p:sldId id="431" r:id="rId127"/>
    <p:sldId id="432" r:id="rId128"/>
    <p:sldId id="433" r:id="rId129"/>
    <p:sldId id="434" r:id="rId130"/>
    <p:sldId id="413" r:id="rId131"/>
    <p:sldId id="351" r:id="rId132"/>
    <p:sldId id="352" r:id="rId133"/>
    <p:sldId id="353" r:id="rId134"/>
    <p:sldId id="354" r:id="rId135"/>
    <p:sldId id="355" r:id="rId136"/>
    <p:sldId id="356" r:id="rId137"/>
    <p:sldId id="357" r:id="rId138"/>
    <p:sldId id="358" r:id="rId139"/>
    <p:sldId id="359" r:id="rId140"/>
    <p:sldId id="360" r:id="rId141"/>
    <p:sldId id="379" r:id="rId142"/>
    <p:sldId id="361" r:id="rId143"/>
    <p:sldId id="380" r:id="rId144"/>
    <p:sldId id="362" r:id="rId145"/>
    <p:sldId id="363" r:id="rId146"/>
    <p:sldId id="364" r:id="rId147"/>
    <p:sldId id="365" r:id="rId148"/>
    <p:sldId id="373" r:id="rId149"/>
    <p:sldId id="374" r:id="rId150"/>
    <p:sldId id="375" r:id="rId151"/>
    <p:sldId id="376" r:id="rId152"/>
    <p:sldId id="377" r:id="rId153"/>
    <p:sldId id="366" r:id="rId154"/>
    <p:sldId id="367" r:id="rId155"/>
    <p:sldId id="378" r:id="rId156"/>
    <p:sldId id="368" r:id="rId157"/>
    <p:sldId id="369" r:id="rId158"/>
    <p:sldId id="370" r:id="rId159"/>
    <p:sldId id="371" r:id="rId160"/>
    <p:sldId id="372" r:id="rId161"/>
    <p:sldId id="350" r:id="rId162"/>
    <p:sldId id="328" r:id="rId163"/>
    <p:sldId id="329" r:id="rId164"/>
    <p:sldId id="330" r:id="rId165"/>
    <p:sldId id="331" r:id="rId166"/>
    <p:sldId id="332" r:id="rId167"/>
    <p:sldId id="333" r:id="rId168"/>
    <p:sldId id="334" r:id="rId169"/>
    <p:sldId id="335" r:id="rId170"/>
    <p:sldId id="336" r:id="rId171"/>
    <p:sldId id="337" r:id="rId172"/>
    <p:sldId id="338" r:id="rId173"/>
    <p:sldId id="339" r:id="rId174"/>
    <p:sldId id="340" r:id="rId175"/>
    <p:sldId id="341" r:id="rId176"/>
    <p:sldId id="342" r:id="rId177"/>
    <p:sldId id="343" r:id="rId178"/>
    <p:sldId id="344" r:id="rId179"/>
    <p:sldId id="345" r:id="rId180"/>
    <p:sldId id="346" r:id="rId181"/>
    <p:sldId id="347" r:id="rId182"/>
    <p:sldId id="348" r:id="rId183"/>
    <p:sldId id="349" r:id="rId184"/>
    <p:sldId id="327" r:id="rId185"/>
    <p:sldId id="308" r:id="rId186"/>
    <p:sldId id="309" r:id="rId187"/>
    <p:sldId id="310" r:id="rId188"/>
    <p:sldId id="311" r:id="rId189"/>
    <p:sldId id="312" r:id="rId190"/>
    <p:sldId id="313" r:id="rId191"/>
    <p:sldId id="314" r:id="rId192"/>
    <p:sldId id="315" r:id="rId193"/>
    <p:sldId id="316" r:id="rId194"/>
    <p:sldId id="317" r:id="rId195"/>
    <p:sldId id="318" r:id="rId196"/>
    <p:sldId id="319" r:id="rId197"/>
    <p:sldId id="320" r:id="rId198"/>
    <p:sldId id="321" r:id="rId199"/>
    <p:sldId id="322" r:id="rId200"/>
    <p:sldId id="323" r:id="rId201"/>
    <p:sldId id="324" r:id="rId202"/>
    <p:sldId id="325" r:id="rId203"/>
    <p:sldId id="307" r:id="rId204"/>
    <p:sldId id="290" r:id="rId205"/>
    <p:sldId id="291" r:id="rId206"/>
    <p:sldId id="304" r:id="rId207"/>
    <p:sldId id="292" r:id="rId208"/>
    <p:sldId id="293" r:id="rId209"/>
    <p:sldId id="294" r:id="rId210"/>
    <p:sldId id="295" r:id="rId211"/>
    <p:sldId id="296" r:id="rId212"/>
    <p:sldId id="305" r:id="rId213"/>
    <p:sldId id="297" r:id="rId214"/>
    <p:sldId id="298" r:id="rId215"/>
    <p:sldId id="299" r:id="rId216"/>
    <p:sldId id="300" r:id="rId217"/>
    <p:sldId id="306" r:id="rId218"/>
    <p:sldId id="286" r:id="rId219"/>
    <p:sldId id="287" r:id="rId220"/>
    <p:sldId id="288" r:id="rId22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showPr>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p:scale>
          <a:sx n="71" d="100"/>
          <a:sy n="71" d="100"/>
        </p:scale>
        <p:origin x="-778" y="-216"/>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63" Type="http://schemas.openxmlformats.org/officeDocument/2006/relationships/slide" Target="slides/slide62.xml"/><Relationship Id="rId84" Type="http://schemas.openxmlformats.org/officeDocument/2006/relationships/slide" Target="slides/slide83.xml"/><Relationship Id="rId138" Type="http://schemas.openxmlformats.org/officeDocument/2006/relationships/slide" Target="slides/slide137.xml"/><Relationship Id="rId159" Type="http://schemas.openxmlformats.org/officeDocument/2006/relationships/slide" Target="slides/slide158.xml"/><Relationship Id="rId170" Type="http://schemas.openxmlformats.org/officeDocument/2006/relationships/slide" Target="slides/slide169.xml"/><Relationship Id="rId191" Type="http://schemas.openxmlformats.org/officeDocument/2006/relationships/slide" Target="slides/slide190.xml"/><Relationship Id="rId205" Type="http://schemas.openxmlformats.org/officeDocument/2006/relationships/slide" Target="slides/slide204.xml"/><Relationship Id="rId226" Type="http://schemas.openxmlformats.org/officeDocument/2006/relationships/tableStyles" Target="tableStyles.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53" Type="http://schemas.openxmlformats.org/officeDocument/2006/relationships/slide" Target="slides/slide52.xml"/><Relationship Id="rId74" Type="http://schemas.openxmlformats.org/officeDocument/2006/relationships/slide" Target="slides/slide73.xml"/><Relationship Id="rId128" Type="http://schemas.openxmlformats.org/officeDocument/2006/relationships/slide" Target="slides/slide127.xml"/><Relationship Id="rId149" Type="http://schemas.openxmlformats.org/officeDocument/2006/relationships/slide" Target="slides/slide148.xml"/><Relationship Id="rId5" Type="http://schemas.openxmlformats.org/officeDocument/2006/relationships/slide" Target="slides/slide4.xml"/><Relationship Id="rId95" Type="http://schemas.openxmlformats.org/officeDocument/2006/relationships/slide" Target="slides/slide94.xml"/><Relationship Id="rId160" Type="http://schemas.openxmlformats.org/officeDocument/2006/relationships/slide" Target="slides/slide159.xml"/><Relationship Id="rId181" Type="http://schemas.openxmlformats.org/officeDocument/2006/relationships/slide" Target="slides/slide180.xml"/><Relationship Id="rId216" Type="http://schemas.openxmlformats.org/officeDocument/2006/relationships/slide" Target="slides/slide215.xml"/><Relationship Id="rId211" Type="http://schemas.openxmlformats.org/officeDocument/2006/relationships/slide" Target="slides/slide210.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slide" Target="slides/slide117.xml"/><Relationship Id="rId134" Type="http://schemas.openxmlformats.org/officeDocument/2006/relationships/slide" Target="slides/slide133.xml"/><Relationship Id="rId139" Type="http://schemas.openxmlformats.org/officeDocument/2006/relationships/slide" Target="slides/slide138.xml"/><Relationship Id="rId80" Type="http://schemas.openxmlformats.org/officeDocument/2006/relationships/slide" Target="slides/slide79.xml"/><Relationship Id="rId85" Type="http://schemas.openxmlformats.org/officeDocument/2006/relationships/slide" Target="slides/slide84.xml"/><Relationship Id="rId150" Type="http://schemas.openxmlformats.org/officeDocument/2006/relationships/slide" Target="slides/slide149.xml"/><Relationship Id="rId155" Type="http://schemas.openxmlformats.org/officeDocument/2006/relationships/slide" Target="slides/slide154.xml"/><Relationship Id="rId171" Type="http://schemas.openxmlformats.org/officeDocument/2006/relationships/slide" Target="slides/slide170.xml"/><Relationship Id="rId176" Type="http://schemas.openxmlformats.org/officeDocument/2006/relationships/slide" Target="slides/slide175.xml"/><Relationship Id="rId192" Type="http://schemas.openxmlformats.org/officeDocument/2006/relationships/slide" Target="slides/slide191.xml"/><Relationship Id="rId197" Type="http://schemas.openxmlformats.org/officeDocument/2006/relationships/slide" Target="slides/slide196.xml"/><Relationship Id="rId206" Type="http://schemas.openxmlformats.org/officeDocument/2006/relationships/slide" Target="slides/slide205.xml"/><Relationship Id="rId201" Type="http://schemas.openxmlformats.org/officeDocument/2006/relationships/slide" Target="slides/slide200.xml"/><Relationship Id="rId222" Type="http://schemas.openxmlformats.org/officeDocument/2006/relationships/notesMaster" Target="notesMasters/notesMaster1.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124" Type="http://schemas.openxmlformats.org/officeDocument/2006/relationships/slide" Target="slides/slide123.xml"/><Relationship Id="rId129" Type="http://schemas.openxmlformats.org/officeDocument/2006/relationships/slide" Target="slides/slide128.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40" Type="http://schemas.openxmlformats.org/officeDocument/2006/relationships/slide" Target="slides/slide139.xml"/><Relationship Id="rId145" Type="http://schemas.openxmlformats.org/officeDocument/2006/relationships/slide" Target="slides/slide144.xml"/><Relationship Id="rId161" Type="http://schemas.openxmlformats.org/officeDocument/2006/relationships/slide" Target="slides/slide160.xml"/><Relationship Id="rId166" Type="http://schemas.openxmlformats.org/officeDocument/2006/relationships/slide" Target="slides/slide165.xml"/><Relationship Id="rId182" Type="http://schemas.openxmlformats.org/officeDocument/2006/relationships/slide" Target="slides/slide181.xml"/><Relationship Id="rId187" Type="http://schemas.openxmlformats.org/officeDocument/2006/relationships/slide" Target="slides/slide186.xml"/><Relationship Id="rId217" Type="http://schemas.openxmlformats.org/officeDocument/2006/relationships/slide" Target="slides/slide216.xml"/><Relationship Id="rId1" Type="http://schemas.openxmlformats.org/officeDocument/2006/relationships/slideMaster" Target="slideMasters/slideMaster1.xml"/><Relationship Id="rId6" Type="http://schemas.openxmlformats.org/officeDocument/2006/relationships/slide" Target="slides/slide5.xml"/><Relationship Id="rId212" Type="http://schemas.openxmlformats.org/officeDocument/2006/relationships/slide" Target="slides/slide211.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slide" Target="slides/slide118.xml"/><Relationship Id="rId44" Type="http://schemas.openxmlformats.org/officeDocument/2006/relationships/slide" Target="slides/slide43.xml"/><Relationship Id="rId60" Type="http://schemas.openxmlformats.org/officeDocument/2006/relationships/slide" Target="slides/slide59.xml"/><Relationship Id="rId65" Type="http://schemas.openxmlformats.org/officeDocument/2006/relationships/slide" Target="slides/slide64.xml"/><Relationship Id="rId81" Type="http://schemas.openxmlformats.org/officeDocument/2006/relationships/slide" Target="slides/slide80.xml"/><Relationship Id="rId86" Type="http://schemas.openxmlformats.org/officeDocument/2006/relationships/slide" Target="slides/slide85.xml"/><Relationship Id="rId130" Type="http://schemas.openxmlformats.org/officeDocument/2006/relationships/slide" Target="slides/slide129.xml"/><Relationship Id="rId135" Type="http://schemas.openxmlformats.org/officeDocument/2006/relationships/slide" Target="slides/slide134.xml"/><Relationship Id="rId151" Type="http://schemas.openxmlformats.org/officeDocument/2006/relationships/slide" Target="slides/slide150.xml"/><Relationship Id="rId156" Type="http://schemas.openxmlformats.org/officeDocument/2006/relationships/slide" Target="slides/slide155.xml"/><Relationship Id="rId177" Type="http://schemas.openxmlformats.org/officeDocument/2006/relationships/slide" Target="slides/slide176.xml"/><Relationship Id="rId198" Type="http://schemas.openxmlformats.org/officeDocument/2006/relationships/slide" Target="slides/slide197.xml"/><Relationship Id="rId172" Type="http://schemas.openxmlformats.org/officeDocument/2006/relationships/slide" Target="slides/slide171.xml"/><Relationship Id="rId193" Type="http://schemas.openxmlformats.org/officeDocument/2006/relationships/slide" Target="slides/slide192.xml"/><Relationship Id="rId202" Type="http://schemas.openxmlformats.org/officeDocument/2006/relationships/slide" Target="slides/slide201.xml"/><Relationship Id="rId207" Type="http://schemas.openxmlformats.org/officeDocument/2006/relationships/slide" Target="slides/slide206.xml"/><Relationship Id="rId223" Type="http://schemas.openxmlformats.org/officeDocument/2006/relationships/presProps" Target="presProps.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141" Type="http://schemas.openxmlformats.org/officeDocument/2006/relationships/slide" Target="slides/slide140.xml"/><Relationship Id="rId146" Type="http://schemas.openxmlformats.org/officeDocument/2006/relationships/slide" Target="slides/slide145.xml"/><Relationship Id="rId167" Type="http://schemas.openxmlformats.org/officeDocument/2006/relationships/slide" Target="slides/slide166.xml"/><Relationship Id="rId188" Type="http://schemas.openxmlformats.org/officeDocument/2006/relationships/slide" Target="slides/slide187.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162" Type="http://schemas.openxmlformats.org/officeDocument/2006/relationships/slide" Target="slides/slide161.xml"/><Relationship Id="rId183" Type="http://schemas.openxmlformats.org/officeDocument/2006/relationships/slide" Target="slides/slide182.xml"/><Relationship Id="rId213" Type="http://schemas.openxmlformats.org/officeDocument/2006/relationships/slide" Target="slides/slide212.xml"/><Relationship Id="rId218" Type="http://schemas.openxmlformats.org/officeDocument/2006/relationships/slide" Target="slides/slide217.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slide" Target="slides/slide130.xml"/><Relationship Id="rId136" Type="http://schemas.openxmlformats.org/officeDocument/2006/relationships/slide" Target="slides/slide135.xml"/><Relationship Id="rId157" Type="http://schemas.openxmlformats.org/officeDocument/2006/relationships/slide" Target="slides/slide156.xml"/><Relationship Id="rId178" Type="http://schemas.openxmlformats.org/officeDocument/2006/relationships/slide" Target="slides/slide177.xml"/><Relationship Id="rId61" Type="http://schemas.openxmlformats.org/officeDocument/2006/relationships/slide" Target="slides/slide60.xml"/><Relationship Id="rId82" Type="http://schemas.openxmlformats.org/officeDocument/2006/relationships/slide" Target="slides/slide81.xml"/><Relationship Id="rId152" Type="http://schemas.openxmlformats.org/officeDocument/2006/relationships/slide" Target="slides/slide151.xml"/><Relationship Id="rId173" Type="http://schemas.openxmlformats.org/officeDocument/2006/relationships/slide" Target="slides/slide172.xml"/><Relationship Id="rId194" Type="http://schemas.openxmlformats.org/officeDocument/2006/relationships/slide" Target="slides/slide193.xml"/><Relationship Id="rId199" Type="http://schemas.openxmlformats.org/officeDocument/2006/relationships/slide" Target="slides/slide198.xml"/><Relationship Id="rId203" Type="http://schemas.openxmlformats.org/officeDocument/2006/relationships/slide" Target="slides/slide202.xml"/><Relationship Id="rId208" Type="http://schemas.openxmlformats.org/officeDocument/2006/relationships/slide" Target="slides/slide207.xml"/><Relationship Id="rId19" Type="http://schemas.openxmlformats.org/officeDocument/2006/relationships/slide" Target="slides/slide18.xml"/><Relationship Id="rId224" Type="http://schemas.openxmlformats.org/officeDocument/2006/relationships/viewProps" Target="viewProps.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147" Type="http://schemas.openxmlformats.org/officeDocument/2006/relationships/slide" Target="slides/slide146.xml"/><Relationship Id="rId168" Type="http://schemas.openxmlformats.org/officeDocument/2006/relationships/slide" Target="slides/slide167.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142" Type="http://schemas.openxmlformats.org/officeDocument/2006/relationships/slide" Target="slides/slide141.xml"/><Relationship Id="rId163" Type="http://schemas.openxmlformats.org/officeDocument/2006/relationships/slide" Target="slides/slide162.xml"/><Relationship Id="rId184" Type="http://schemas.openxmlformats.org/officeDocument/2006/relationships/slide" Target="slides/slide183.xml"/><Relationship Id="rId189" Type="http://schemas.openxmlformats.org/officeDocument/2006/relationships/slide" Target="slides/slide188.xml"/><Relationship Id="rId219" Type="http://schemas.openxmlformats.org/officeDocument/2006/relationships/slide" Target="slides/slide218.xml"/><Relationship Id="rId3" Type="http://schemas.openxmlformats.org/officeDocument/2006/relationships/slide" Target="slides/slide2.xml"/><Relationship Id="rId214" Type="http://schemas.openxmlformats.org/officeDocument/2006/relationships/slide" Target="slides/slide213.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137" Type="http://schemas.openxmlformats.org/officeDocument/2006/relationships/slide" Target="slides/slide136.xml"/><Relationship Id="rId158" Type="http://schemas.openxmlformats.org/officeDocument/2006/relationships/slide" Target="slides/slide157.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slide" Target="slides/slide131.xml"/><Relationship Id="rId153" Type="http://schemas.openxmlformats.org/officeDocument/2006/relationships/slide" Target="slides/slide152.xml"/><Relationship Id="rId174" Type="http://schemas.openxmlformats.org/officeDocument/2006/relationships/slide" Target="slides/slide173.xml"/><Relationship Id="rId179" Type="http://schemas.openxmlformats.org/officeDocument/2006/relationships/slide" Target="slides/slide178.xml"/><Relationship Id="rId195" Type="http://schemas.openxmlformats.org/officeDocument/2006/relationships/slide" Target="slides/slide194.xml"/><Relationship Id="rId209" Type="http://schemas.openxmlformats.org/officeDocument/2006/relationships/slide" Target="slides/slide208.xml"/><Relationship Id="rId190" Type="http://schemas.openxmlformats.org/officeDocument/2006/relationships/slide" Target="slides/slide189.xml"/><Relationship Id="rId204" Type="http://schemas.openxmlformats.org/officeDocument/2006/relationships/slide" Target="slides/slide203.xml"/><Relationship Id="rId220" Type="http://schemas.openxmlformats.org/officeDocument/2006/relationships/slide" Target="slides/slide219.xml"/><Relationship Id="rId225" Type="http://schemas.openxmlformats.org/officeDocument/2006/relationships/theme" Target="theme/theme1.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43" Type="http://schemas.openxmlformats.org/officeDocument/2006/relationships/slide" Target="slides/slide142.xml"/><Relationship Id="rId148" Type="http://schemas.openxmlformats.org/officeDocument/2006/relationships/slide" Target="slides/slide147.xml"/><Relationship Id="rId164" Type="http://schemas.openxmlformats.org/officeDocument/2006/relationships/slide" Target="slides/slide163.xml"/><Relationship Id="rId169" Type="http://schemas.openxmlformats.org/officeDocument/2006/relationships/slide" Target="slides/slide168.xml"/><Relationship Id="rId185" Type="http://schemas.openxmlformats.org/officeDocument/2006/relationships/slide" Target="slides/slide184.xml"/><Relationship Id="rId4" Type="http://schemas.openxmlformats.org/officeDocument/2006/relationships/slide" Target="slides/slide3.xml"/><Relationship Id="rId9" Type="http://schemas.openxmlformats.org/officeDocument/2006/relationships/slide" Target="slides/slide8.xml"/><Relationship Id="rId180" Type="http://schemas.openxmlformats.org/officeDocument/2006/relationships/slide" Target="slides/slide179.xml"/><Relationship Id="rId210" Type="http://schemas.openxmlformats.org/officeDocument/2006/relationships/slide" Target="slides/slide209.xml"/><Relationship Id="rId215" Type="http://schemas.openxmlformats.org/officeDocument/2006/relationships/slide" Target="slides/slide214.xml"/><Relationship Id="rId26" Type="http://schemas.openxmlformats.org/officeDocument/2006/relationships/slide" Target="slides/slide25.xml"/><Relationship Id="rId47" Type="http://schemas.openxmlformats.org/officeDocument/2006/relationships/slide" Target="slides/slide46.xml"/><Relationship Id="rId68" Type="http://schemas.openxmlformats.org/officeDocument/2006/relationships/slide" Target="slides/slide67.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54" Type="http://schemas.openxmlformats.org/officeDocument/2006/relationships/slide" Target="slides/slide153.xml"/><Relationship Id="rId175" Type="http://schemas.openxmlformats.org/officeDocument/2006/relationships/slide" Target="slides/slide174.xml"/><Relationship Id="rId196" Type="http://schemas.openxmlformats.org/officeDocument/2006/relationships/slide" Target="slides/slide195.xml"/><Relationship Id="rId200" Type="http://schemas.openxmlformats.org/officeDocument/2006/relationships/slide" Target="slides/slide199.xml"/><Relationship Id="rId16" Type="http://schemas.openxmlformats.org/officeDocument/2006/relationships/slide" Target="slides/slide15.xml"/><Relationship Id="rId221" Type="http://schemas.openxmlformats.org/officeDocument/2006/relationships/slide" Target="slides/slide220.xml"/><Relationship Id="rId37" Type="http://schemas.openxmlformats.org/officeDocument/2006/relationships/slide" Target="slides/slide36.xml"/><Relationship Id="rId58" Type="http://schemas.openxmlformats.org/officeDocument/2006/relationships/slide" Target="slides/slide57.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44" Type="http://schemas.openxmlformats.org/officeDocument/2006/relationships/slide" Target="slides/slide143.xml"/><Relationship Id="rId90" Type="http://schemas.openxmlformats.org/officeDocument/2006/relationships/slide" Target="slides/slide89.xml"/><Relationship Id="rId165" Type="http://schemas.openxmlformats.org/officeDocument/2006/relationships/slide" Target="slides/slide164.xml"/><Relationship Id="rId186" Type="http://schemas.openxmlformats.org/officeDocument/2006/relationships/slide" Target="slides/slide18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Shape 3"/>
          <p:cNvSpPr txBox="1">
            <a:spLocks noGrp="1"/>
          </p:cNvSpPr>
          <p:nvPr>
            <p:ph type="hdr" sz="quarter"/>
          </p:nvPr>
        </p:nvSpPr>
        <p:spPr>
          <a:xfrm>
            <a:off x="0" y="0"/>
            <a:ext cx="2971800" cy="457200"/>
          </a:xfrm>
          <a:prstGeom prst="rect">
            <a:avLst/>
          </a:prstGeom>
          <a:noFill/>
          <a:ln>
            <a:noFill/>
          </a:ln>
        </p:spPr>
        <p:txBody>
          <a:bodyPr vert="horz" wrap="square" lIns="91421" tIns="45701" rIns="91421" bIns="45701" anchor="t" anchorCtr="0" compatLnSpc="1"/>
          <a:lstStyle>
            <a:lvl1pPr marL="0" marR="0" lvl="0" indent="0" algn="l" defTabSz="914400" rtl="0" fontAlgn="auto" hangingPunct="1">
              <a:lnSpc>
                <a:spcPct val="100000"/>
              </a:lnSpc>
              <a:spcBef>
                <a:spcPts val="0"/>
              </a:spcBef>
              <a:spcAft>
                <a:spcPts val="0"/>
              </a:spcAft>
              <a:buNone/>
              <a:tabLst/>
              <a:defRPr lang="en-US" sz="1200" b="0" i="0" u="none" strike="noStrike" kern="0" cap="none" spc="0" baseline="0">
                <a:solidFill>
                  <a:srgbClr val="000000"/>
                </a:solidFill>
                <a:uFillTx/>
                <a:latin typeface="Calibri"/>
                <a:ea typeface="Calibri"/>
                <a:cs typeface="Calibri"/>
              </a:defRPr>
            </a:lvl1pPr>
          </a:lstStyle>
          <a:p>
            <a:pPr lvl="0"/>
            <a:endParaRPr lang="en-US"/>
          </a:p>
        </p:txBody>
      </p:sp>
      <p:sp>
        <p:nvSpPr>
          <p:cNvPr id="3" name="Shape 4"/>
          <p:cNvSpPr txBox="1">
            <a:spLocks noGrp="1"/>
          </p:cNvSpPr>
          <p:nvPr>
            <p:ph type="dt" idx="1"/>
          </p:nvPr>
        </p:nvSpPr>
        <p:spPr>
          <a:xfrm>
            <a:off x="3884608" y="0"/>
            <a:ext cx="2971800" cy="457200"/>
          </a:xfrm>
          <a:prstGeom prst="rect">
            <a:avLst/>
          </a:prstGeom>
          <a:noFill/>
          <a:ln>
            <a:noFill/>
          </a:ln>
        </p:spPr>
        <p:txBody>
          <a:bodyPr vert="horz" wrap="square" lIns="91421" tIns="45701" rIns="91421" bIns="45701" anchor="t" anchorCtr="0" compatLnSpc="1"/>
          <a:lstStyle>
            <a:lvl1pPr marL="0" marR="0" lvl="0" indent="0" algn="r" defTabSz="914400" rtl="0" fontAlgn="auto" hangingPunct="1">
              <a:lnSpc>
                <a:spcPct val="100000"/>
              </a:lnSpc>
              <a:spcBef>
                <a:spcPts val="0"/>
              </a:spcBef>
              <a:spcAft>
                <a:spcPts val="0"/>
              </a:spcAft>
              <a:buNone/>
              <a:tabLst/>
              <a:defRPr lang="en-US" sz="1200" b="0" i="0" u="none" strike="noStrike" kern="0" cap="none" spc="0" baseline="0">
                <a:solidFill>
                  <a:srgbClr val="000000"/>
                </a:solidFill>
                <a:uFillTx/>
                <a:latin typeface="Calibri"/>
                <a:ea typeface="Calibri"/>
                <a:cs typeface="Calibri"/>
              </a:defRPr>
            </a:lvl1pPr>
          </a:lstStyle>
          <a:p>
            <a:pPr lvl="0"/>
            <a:endParaRPr lang="en-US"/>
          </a:p>
        </p:txBody>
      </p:sp>
      <p:sp>
        <p:nvSpPr>
          <p:cNvPr id="4" name="Shape 5"/>
          <p:cNvSpPr>
            <a:spLocks noGrp="1" noRot="1" noChangeAspect="1"/>
          </p:cNvSpPr>
          <p:nvPr>
            <p:ph type="sldImg" idx="2"/>
          </p:nvPr>
        </p:nvSpPr>
        <p:spPr>
          <a:xfrm>
            <a:off x="1143000" y="685800"/>
            <a:ext cx="4572000" cy="3429000"/>
          </a:xfrm>
          <a:prstGeom prst="rect">
            <a:avLst/>
          </a:prstGeom>
          <a:noFill/>
          <a:ln w="12701">
            <a:solidFill>
              <a:srgbClr val="000000"/>
            </a:solidFill>
            <a:prstDash val="solid"/>
            <a:miter/>
          </a:ln>
        </p:spPr>
      </p:sp>
      <p:sp>
        <p:nvSpPr>
          <p:cNvPr id="5" name="Shape 6"/>
          <p:cNvSpPr txBox="1">
            <a:spLocks noGrp="1"/>
          </p:cNvSpPr>
          <p:nvPr>
            <p:ph type="body" sz="quarter" idx="3"/>
          </p:nvPr>
        </p:nvSpPr>
        <p:spPr>
          <a:xfrm>
            <a:off x="685800" y="4343400"/>
            <a:ext cx="5486400" cy="4114800"/>
          </a:xfrm>
          <a:prstGeom prst="rect">
            <a:avLst/>
          </a:prstGeom>
          <a:noFill/>
          <a:ln>
            <a:noFill/>
          </a:ln>
        </p:spPr>
        <p:txBody>
          <a:bodyPr vert="horz" wrap="square" lIns="91421" tIns="45701" rIns="91421" bIns="45701" anchor="t" anchorCtr="0" compatLnSpc="1"/>
          <a:lstStyle/>
          <a:p>
            <a:pPr lvl="0"/>
            <a:endParaRPr lang="en-US"/>
          </a:p>
        </p:txBody>
      </p:sp>
      <p:sp>
        <p:nvSpPr>
          <p:cNvPr id="6" name="Shape 7"/>
          <p:cNvSpPr txBox="1">
            <a:spLocks noGrp="1"/>
          </p:cNvSpPr>
          <p:nvPr>
            <p:ph type="ftr" sz="quarter" idx="4"/>
          </p:nvPr>
        </p:nvSpPr>
        <p:spPr>
          <a:xfrm>
            <a:off x="0" y="8685208"/>
            <a:ext cx="2971800" cy="457200"/>
          </a:xfrm>
          <a:prstGeom prst="rect">
            <a:avLst/>
          </a:prstGeom>
          <a:noFill/>
          <a:ln>
            <a:noFill/>
          </a:ln>
        </p:spPr>
        <p:txBody>
          <a:bodyPr vert="horz" wrap="square" lIns="91421" tIns="45701" rIns="91421" bIns="45701" anchor="b" anchorCtr="0" compatLnSpc="1"/>
          <a:lstStyle>
            <a:lvl1pPr marL="0" marR="0" lvl="0" indent="0" algn="l" defTabSz="914400" rtl="0" fontAlgn="auto" hangingPunct="1">
              <a:lnSpc>
                <a:spcPct val="100000"/>
              </a:lnSpc>
              <a:spcBef>
                <a:spcPts val="0"/>
              </a:spcBef>
              <a:spcAft>
                <a:spcPts val="0"/>
              </a:spcAft>
              <a:buNone/>
              <a:tabLst/>
              <a:defRPr lang="en-US" sz="1200" b="0" i="0" u="none" strike="noStrike" kern="0" cap="none" spc="0" baseline="0">
                <a:solidFill>
                  <a:srgbClr val="000000"/>
                </a:solidFill>
                <a:uFillTx/>
                <a:latin typeface="Calibri"/>
                <a:ea typeface="Calibri"/>
                <a:cs typeface="Calibri"/>
              </a:defRPr>
            </a:lvl1pPr>
          </a:lstStyle>
          <a:p>
            <a:pPr lvl="0"/>
            <a:endParaRPr lang="en-US"/>
          </a:p>
        </p:txBody>
      </p:sp>
      <p:sp>
        <p:nvSpPr>
          <p:cNvPr id="7" name="Shape 8"/>
          <p:cNvSpPr txBox="1">
            <a:spLocks noGrp="1"/>
          </p:cNvSpPr>
          <p:nvPr>
            <p:ph type="sldNum" sz="quarter" idx="5"/>
          </p:nvPr>
        </p:nvSpPr>
        <p:spPr>
          <a:xfrm>
            <a:off x="3884608" y="8685208"/>
            <a:ext cx="2971800" cy="457200"/>
          </a:xfrm>
          <a:prstGeom prst="rect">
            <a:avLst/>
          </a:prstGeom>
          <a:noFill/>
          <a:ln>
            <a:noFill/>
          </a:ln>
        </p:spPr>
        <p:txBody>
          <a:bodyPr vert="horz" wrap="square" lIns="91421" tIns="45701" rIns="91421" bIns="45701" anchor="b" anchorCtr="0" compatLnSpc="1"/>
          <a:lstStyle>
            <a:lvl1pPr marL="0" marR="0" lvl="0" indent="0" algn="r" defTabSz="914400" rtl="0" fontAlgn="auto" hangingPunct="1">
              <a:lnSpc>
                <a:spcPct val="100000"/>
              </a:lnSpc>
              <a:spcBef>
                <a:spcPts val="0"/>
              </a:spcBef>
              <a:spcAft>
                <a:spcPts val="0"/>
              </a:spcAft>
              <a:buNone/>
              <a:tabLst/>
              <a:defRPr lang="es-ES" sz="1200" b="0" i="0" u="none" strike="noStrike" kern="0" cap="none" spc="0" baseline="0">
                <a:solidFill>
                  <a:srgbClr val="000000"/>
                </a:solidFill>
                <a:uFillTx/>
                <a:latin typeface="Calibri"/>
                <a:ea typeface="Calibri"/>
                <a:cs typeface="Calibri"/>
              </a:defRPr>
            </a:lvl1pPr>
          </a:lstStyle>
          <a:p>
            <a:pPr lvl="0"/>
            <a:fld id="{8A5779A1-E367-482D-85D0-68B5E9067408}" type="slidenum">
              <a:rPr/>
              <a:pPr lvl="0"/>
              <a:t>‹Nº›</a:t>
            </a:fld>
            <a:endParaRPr lang="es-ES"/>
          </a:p>
        </p:txBody>
      </p:sp>
    </p:spTree>
  </p:cSld>
  <p:clrMap bg1="lt1" tx1="dk1" bg2="lt2" tx2="dk2" accent1="accent1" accent2="accent2" accent3="accent3" accent4="accent4" accent5="accent5" accent6="accent6" hlink="hlink" folHlink="folHlink"/>
  <p:notesStyle>
    <a:lvl1pPr marL="457200" marR="0" lvl="0" indent="-228600" algn="l" defTabSz="914400" rtl="0" fontAlgn="auto" hangingPunct="1">
      <a:lnSpc>
        <a:spcPct val="100000"/>
      </a:lnSpc>
      <a:spcBef>
        <a:spcPts val="0"/>
      </a:spcBef>
      <a:spcAft>
        <a:spcPts val="0"/>
      </a:spcAft>
      <a:buNone/>
      <a:tabLst/>
      <a:defRPr lang="en-US" sz="1200" b="0" i="0" u="none" strike="noStrike" kern="0" cap="none" spc="0" baseline="0">
        <a:solidFill>
          <a:srgbClr val="000000"/>
        </a:solidFill>
        <a:uFillTx/>
        <a:latin typeface="Calibri"/>
        <a:ea typeface="Calibri"/>
        <a:cs typeface="Calibri"/>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108.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109.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110.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111.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112.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113.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114.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115.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116.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117.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118.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119.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120.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121.xml.rels><?xml version="1.0" encoding="UTF-8" standalone="yes"?>
<Relationships xmlns="http://schemas.openxmlformats.org/package/2006/relationships"><Relationship Id="rId2" Type="http://schemas.openxmlformats.org/officeDocument/2006/relationships/slide" Target="../slides/slide121.xml"/><Relationship Id="rId1" Type="http://schemas.openxmlformats.org/officeDocument/2006/relationships/notesMaster" Target="../notesMasters/notesMaster1.xml"/></Relationships>
</file>

<file path=ppt/notesSlides/_rels/notesSlide122.xml.rels><?xml version="1.0" encoding="UTF-8" standalone="yes"?>
<Relationships xmlns="http://schemas.openxmlformats.org/package/2006/relationships"><Relationship Id="rId2" Type="http://schemas.openxmlformats.org/officeDocument/2006/relationships/slide" Target="../slides/slide122.xml"/><Relationship Id="rId1" Type="http://schemas.openxmlformats.org/officeDocument/2006/relationships/notesMaster" Target="../notesMasters/notesMaster1.xml"/></Relationships>
</file>

<file path=ppt/notesSlides/_rels/notesSlide123.xml.rels><?xml version="1.0" encoding="UTF-8" standalone="yes"?>
<Relationships xmlns="http://schemas.openxmlformats.org/package/2006/relationships"><Relationship Id="rId2" Type="http://schemas.openxmlformats.org/officeDocument/2006/relationships/slide" Target="../slides/slide123.xml"/><Relationship Id="rId1" Type="http://schemas.openxmlformats.org/officeDocument/2006/relationships/notesMaster" Target="../notesMasters/notesMaster1.xml"/></Relationships>
</file>

<file path=ppt/notesSlides/_rels/notesSlide124.xml.rels><?xml version="1.0" encoding="UTF-8" standalone="yes"?>
<Relationships xmlns="http://schemas.openxmlformats.org/package/2006/relationships"><Relationship Id="rId2" Type="http://schemas.openxmlformats.org/officeDocument/2006/relationships/slide" Target="../slides/slide124.xml"/><Relationship Id="rId1" Type="http://schemas.openxmlformats.org/officeDocument/2006/relationships/notesMaster" Target="../notesMasters/notesMaster1.xml"/></Relationships>
</file>

<file path=ppt/notesSlides/_rels/notesSlide125.xml.rels><?xml version="1.0" encoding="UTF-8" standalone="yes"?>
<Relationships xmlns="http://schemas.openxmlformats.org/package/2006/relationships"><Relationship Id="rId2" Type="http://schemas.openxmlformats.org/officeDocument/2006/relationships/slide" Target="../slides/slide125.xml"/><Relationship Id="rId1" Type="http://schemas.openxmlformats.org/officeDocument/2006/relationships/notesMaster" Target="../notesMasters/notesMaster1.xml"/></Relationships>
</file>

<file path=ppt/notesSlides/_rels/notesSlide126.xml.rels><?xml version="1.0" encoding="UTF-8" standalone="yes"?>
<Relationships xmlns="http://schemas.openxmlformats.org/package/2006/relationships"><Relationship Id="rId2" Type="http://schemas.openxmlformats.org/officeDocument/2006/relationships/slide" Target="../slides/slide126.xml"/><Relationship Id="rId1" Type="http://schemas.openxmlformats.org/officeDocument/2006/relationships/notesMaster" Target="../notesMasters/notesMaster1.xml"/></Relationships>
</file>

<file path=ppt/notesSlides/_rels/notesSlide127.xml.rels><?xml version="1.0" encoding="UTF-8" standalone="yes"?>
<Relationships xmlns="http://schemas.openxmlformats.org/package/2006/relationships"><Relationship Id="rId2" Type="http://schemas.openxmlformats.org/officeDocument/2006/relationships/slide" Target="../slides/slide127.xml"/><Relationship Id="rId1" Type="http://schemas.openxmlformats.org/officeDocument/2006/relationships/notesMaster" Target="../notesMasters/notesMaster1.xml"/></Relationships>
</file>

<file path=ppt/notesSlides/_rels/notesSlide128.xml.rels><?xml version="1.0" encoding="UTF-8" standalone="yes"?>
<Relationships xmlns="http://schemas.openxmlformats.org/package/2006/relationships"><Relationship Id="rId2" Type="http://schemas.openxmlformats.org/officeDocument/2006/relationships/slide" Target="../slides/slide128.xml"/><Relationship Id="rId1" Type="http://schemas.openxmlformats.org/officeDocument/2006/relationships/notesMaster" Target="../notesMasters/notesMaster1.xml"/></Relationships>
</file>

<file path=ppt/notesSlides/_rels/notesSlide129.xml.rels><?xml version="1.0" encoding="UTF-8" standalone="yes"?>
<Relationships xmlns="http://schemas.openxmlformats.org/package/2006/relationships"><Relationship Id="rId2" Type="http://schemas.openxmlformats.org/officeDocument/2006/relationships/slide" Target="../slides/slide129.xml"/><Relationship Id="rId1" Type="http://schemas.openxmlformats.org/officeDocument/2006/relationships/notesMaster" Target="../notesMasters/notesMaster1.xml"/></Relationships>
</file>

<file path=ppt/notesSlides/_rels/notesSlide130.xml.rels><?xml version="1.0" encoding="UTF-8" standalone="yes"?>
<Relationships xmlns="http://schemas.openxmlformats.org/package/2006/relationships"><Relationship Id="rId2" Type="http://schemas.openxmlformats.org/officeDocument/2006/relationships/slide" Target="../slides/slide130.xml"/><Relationship Id="rId1" Type="http://schemas.openxmlformats.org/officeDocument/2006/relationships/notesMaster" Target="../notesMasters/notesMaster1.xml"/></Relationships>
</file>

<file path=ppt/notesSlides/_rels/notesSlide131.xml.rels><?xml version="1.0" encoding="UTF-8" standalone="yes"?>
<Relationships xmlns="http://schemas.openxmlformats.org/package/2006/relationships"><Relationship Id="rId2" Type="http://schemas.openxmlformats.org/officeDocument/2006/relationships/slide" Target="../slides/slide131.xml"/><Relationship Id="rId1" Type="http://schemas.openxmlformats.org/officeDocument/2006/relationships/notesMaster" Target="../notesMasters/notesMaster1.xml"/></Relationships>
</file>

<file path=ppt/notesSlides/_rels/notesSlide132.xml.rels><?xml version="1.0" encoding="UTF-8" standalone="yes"?>
<Relationships xmlns="http://schemas.openxmlformats.org/package/2006/relationships"><Relationship Id="rId2" Type="http://schemas.openxmlformats.org/officeDocument/2006/relationships/slide" Target="../slides/slide132.xml"/><Relationship Id="rId1" Type="http://schemas.openxmlformats.org/officeDocument/2006/relationships/notesMaster" Target="../notesMasters/notesMaster1.xml"/></Relationships>
</file>

<file path=ppt/notesSlides/_rels/notesSlide133.xml.rels><?xml version="1.0" encoding="UTF-8" standalone="yes"?>
<Relationships xmlns="http://schemas.openxmlformats.org/package/2006/relationships"><Relationship Id="rId2" Type="http://schemas.openxmlformats.org/officeDocument/2006/relationships/slide" Target="../slides/slide133.xml"/><Relationship Id="rId1" Type="http://schemas.openxmlformats.org/officeDocument/2006/relationships/notesMaster" Target="../notesMasters/notesMaster1.xml"/></Relationships>
</file>

<file path=ppt/notesSlides/_rels/notesSlide134.xml.rels><?xml version="1.0" encoding="UTF-8" standalone="yes"?>
<Relationships xmlns="http://schemas.openxmlformats.org/package/2006/relationships"><Relationship Id="rId2" Type="http://schemas.openxmlformats.org/officeDocument/2006/relationships/slide" Target="../slides/slide134.xml"/><Relationship Id="rId1" Type="http://schemas.openxmlformats.org/officeDocument/2006/relationships/notesMaster" Target="../notesMasters/notesMaster1.xml"/></Relationships>
</file>

<file path=ppt/notesSlides/_rels/notesSlide135.xml.rels><?xml version="1.0" encoding="UTF-8" standalone="yes"?>
<Relationships xmlns="http://schemas.openxmlformats.org/package/2006/relationships"><Relationship Id="rId2" Type="http://schemas.openxmlformats.org/officeDocument/2006/relationships/slide" Target="../slides/slide135.xml"/><Relationship Id="rId1" Type="http://schemas.openxmlformats.org/officeDocument/2006/relationships/notesMaster" Target="../notesMasters/notesMaster1.xml"/></Relationships>
</file>

<file path=ppt/notesSlides/_rels/notesSlide136.xml.rels><?xml version="1.0" encoding="UTF-8" standalone="yes"?>
<Relationships xmlns="http://schemas.openxmlformats.org/package/2006/relationships"><Relationship Id="rId2" Type="http://schemas.openxmlformats.org/officeDocument/2006/relationships/slide" Target="../slides/slide136.xml"/><Relationship Id="rId1" Type="http://schemas.openxmlformats.org/officeDocument/2006/relationships/notesMaster" Target="../notesMasters/notesMaster1.xml"/></Relationships>
</file>

<file path=ppt/notesSlides/_rels/notesSlide137.xml.rels><?xml version="1.0" encoding="UTF-8" standalone="yes"?>
<Relationships xmlns="http://schemas.openxmlformats.org/package/2006/relationships"><Relationship Id="rId2" Type="http://schemas.openxmlformats.org/officeDocument/2006/relationships/slide" Target="../slides/slide137.xml"/><Relationship Id="rId1" Type="http://schemas.openxmlformats.org/officeDocument/2006/relationships/notesMaster" Target="../notesMasters/notesMaster1.xml"/></Relationships>
</file>

<file path=ppt/notesSlides/_rels/notesSlide138.xml.rels><?xml version="1.0" encoding="UTF-8" standalone="yes"?>
<Relationships xmlns="http://schemas.openxmlformats.org/package/2006/relationships"><Relationship Id="rId2" Type="http://schemas.openxmlformats.org/officeDocument/2006/relationships/slide" Target="../slides/slide138.xml"/><Relationship Id="rId1" Type="http://schemas.openxmlformats.org/officeDocument/2006/relationships/notesMaster" Target="../notesMasters/notesMaster1.xml"/></Relationships>
</file>

<file path=ppt/notesSlides/_rels/notesSlide139.xml.rels><?xml version="1.0" encoding="UTF-8" standalone="yes"?>
<Relationships xmlns="http://schemas.openxmlformats.org/package/2006/relationships"><Relationship Id="rId2" Type="http://schemas.openxmlformats.org/officeDocument/2006/relationships/slide" Target="../slides/slide139.xml"/><Relationship Id="rId1" Type="http://schemas.openxmlformats.org/officeDocument/2006/relationships/notesMaster" Target="../notesMasters/notesMaster1.xml"/></Relationships>
</file>

<file path=ppt/notesSlides/_rels/notesSlide140.xml.rels><?xml version="1.0" encoding="UTF-8" standalone="yes"?>
<Relationships xmlns="http://schemas.openxmlformats.org/package/2006/relationships"><Relationship Id="rId2" Type="http://schemas.openxmlformats.org/officeDocument/2006/relationships/slide" Target="../slides/slide140.xml"/><Relationship Id="rId1" Type="http://schemas.openxmlformats.org/officeDocument/2006/relationships/notesMaster" Target="../notesMasters/notesMaster1.xml"/></Relationships>
</file>

<file path=ppt/notesSlides/_rels/notesSlide141.xml.rels><?xml version="1.0" encoding="UTF-8" standalone="yes"?>
<Relationships xmlns="http://schemas.openxmlformats.org/package/2006/relationships"><Relationship Id="rId2" Type="http://schemas.openxmlformats.org/officeDocument/2006/relationships/slide" Target="../slides/slide141.xml"/><Relationship Id="rId1" Type="http://schemas.openxmlformats.org/officeDocument/2006/relationships/notesMaster" Target="../notesMasters/notesMaster1.xml"/></Relationships>
</file>

<file path=ppt/notesSlides/_rels/notesSlide142.xml.rels><?xml version="1.0" encoding="UTF-8" standalone="yes"?>
<Relationships xmlns="http://schemas.openxmlformats.org/package/2006/relationships"><Relationship Id="rId2" Type="http://schemas.openxmlformats.org/officeDocument/2006/relationships/slide" Target="../slides/slide142.xml"/><Relationship Id="rId1" Type="http://schemas.openxmlformats.org/officeDocument/2006/relationships/notesMaster" Target="../notesMasters/notesMaster1.xml"/></Relationships>
</file>

<file path=ppt/notesSlides/_rels/notesSlide143.xml.rels><?xml version="1.0" encoding="UTF-8" standalone="yes"?>
<Relationships xmlns="http://schemas.openxmlformats.org/package/2006/relationships"><Relationship Id="rId2" Type="http://schemas.openxmlformats.org/officeDocument/2006/relationships/slide" Target="../slides/slide143.xml"/><Relationship Id="rId1" Type="http://schemas.openxmlformats.org/officeDocument/2006/relationships/notesMaster" Target="../notesMasters/notesMaster1.xml"/></Relationships>
</file>

<file path=ppt/notesSlides/_rels/notesSlide144.xml.rels><?xml version="1.0" encoding="UTF-8" standalone="yes"?>
<Relationships xmlns="http://schemas.openxmlformats.org/package/2006/relationships"><Relationship Id="rId2" Type="http://schemas.openxmlformats.org/officeDocument/2006/relationships/slide" Target="../slides/slide144.xml"/><Relationship Id="rId1" Type="http://schemas.openxmlformats.org/officeDocument/2006/relationships/notesMaster" Target="../notesMasters/notesMaster1.xml"/></Relationships>
</file>

<file path=ppt/notesSlides/_rels/notesSlide145.xml.rels><?xml version="1.0" encoding="UTF-8" standalone="yes"?>
<Relationships xmlns="http://schemas.openxmlformats.org/package/2006/relationships"><Relationship Id="rId2" Type="http://schemas.openxmlformats.org/officeDocument/2006/relationships/slide" Target="../slides/slide145.xml"/><Relationship Id="rId1" Type="http://schemas.openxmlformats.org/officeDocument/2006/relationships/notesMaster" Target="../notesMasters/notesMaster1.xml"/></Relationships>
</file>

<file path=ppt/notesSlides/_rels/notesSlide146.xml.rels><?xml version="1.0" encoding="UTF-8" standalone="yes"?>
<Relationships xmlns="http://schemas.openxmlformats.org/package/2006/relationships"><Relationship Id="rId2" Type="http://schemas.openxmlformats.org/officeDocument/2006/relationships/slide" Target="../slides/slide146.xml"/><Relationship Id="rId1" Type="http://schemas.openxmlformats.org/officeDocument/2006/relationships/notesMaster" Target="../notesMasters/notesMaster1.xml"/></Relationships>
</file>

<file path=ppt/notesSlides/_rels/notesSlide147.xml.rels><?xml version="1.0" encoding="UTF-8" standalone="yes"?>
<Relationships xmlns="http://schemas.openxmlformats.org/package/2006/relationships"><Relationship Id="rId2" Type="http://schemas.openxmlformats.org/officeDocument/2006/relationships/slide" Target="../slides/slide147.xml"/><Relationship Id="rId1" Type="http://schemas.openxmlformats.org/officeDocument/2006/relationships/notesMaster" Target="../notesMasters/notesMaster1.xml"/></Relationships>
</file>

<file path=ppt/notesSlides/_rels/notesSlide148.xml.rels><?xml version="1.0" encoding="UTF-8" standalone="yes"?>
<Relationships xmlns="http://schemas.openxmlformats.org/package/2006/relationships"><Relationship Id="rId2" Type="http://schemas.openxmlformats.org/officeDocument/2006/relationships/slide" Target="../slides/slide148.xml"/><Relationship Id="rId1" Type="http://schemas.openxmlformats.org/officeDocument/2006/relationships/notesMaster" Target="../notesMasters/notesMaster1.xml"/></Relationships>
</file>

<file path=ppt/notesSlides/_rels/notesSlide149.xml.rels><?xml version="1.0" encoding="UTF-8" standalone="yes"?>
<Relationships xmlns="http://schemas.openxmlformats.org/package/2006/relationships"><Relationship Id="rId2" Type="http://schemas.openxmlformats.org/officeDocument/2006/relationships/slide" Target="../slides/slide149.xml"/><Relationship Id="rId1" Type="http://schemas.openxmlformats.org/officeDocument/2006/relationships/notesMaster" Target="../notesMasters/notesMaster1.xml"/></Relationships>
</file>

<file path=ppt/notesSlides/_rels/notesSlide150.xml.rels><?xml version="1.0" encoding="UTF-8" standalone="yes"?>
<Relationships xmlns="http://schemas.openxmlformats.org/package/2006/relationships"><Relationship Id="rId2" Type="http://schemas.openxmlformats.org/officeDocument/2006/relationships/slide" Target="../slides/slide150.xml"/><Relationship Id="rId1" Type="http://schemas.openxmlformats.org/officeDocument/2006/relationships/notesMaster" Target="../notesMasters/notesMaster1.xml"/></Relationships>
</file>

<file path=ppt/notesSlides/_rels/notesSlide151.xml.rels><?xml version="1.0" encoding="UTF-8" standalone="yes"?>
<Relationships xmlns="http://schemas.openxmlformats.org/package/2006/relationships"><Relationship Id="rId2" Type="http://schemas.openxmlformats.org/officeDocument/2006/relationships/slide" Target="../slides/slide151.xml"/><Relationship Id="rId1" Type="http://schemas.openxmlformats.org/officeDocument/2006/relationships/notesMaster" Target="../notesMasters/notesMaster1.xml"/></Relationships>
</file>

<file path=ppt/notesSlides/_rels/notesSlide152.xml.rels><?xml version="1.0" encoding="UTF-8" standalone="yes"?>
<Relationships xmlns="http://schemas.openxmlformats.org/package/2006/relationships"><Relationship Id="rId2" Type="http://schemas.openxmlformats.org/officeDocument/2006/relationships/slide" Target="../slides/slide152.xml"/><Relationship Id="rId1" Type="http://schemas.openxmlformats.org/officeDocument/2006/relationships/notesMaster" Target="../notesMasters/notesMaster1.xml"/></Relationships>
</file>

<file path=ppt/notesSlides/_rels/notesSlide153.xml.rels><?xml version="1.0" encoding="UTF-8" standalone="yes"?>
<Relationships xmlns="http://schemas.openxmlformats.org/package/2006/relationships"><Relationship Id="rId2" Type="http://schemas.openxmlformats.org/officeDocument/2006/relationships/slide" Target="../slides/slide153.xml"/><Relationship Id="rId1" Type="http://schemas.openxmlformats.org/officeDocument/2006/relationships/notesMaster" Target="../notesMasters/notesMaster1.xml"/></Relationships>
</file>

<file path=ppt/notesSlides/_rels/notesSlide154.xml.rels><?xml version="1.0" encoding="UTF-8" standalone="yes"?>
<Relationships xmlns="http://schemas.openxmlformats.org/package/2006/relationships"><Relationship Id="rId2" Type="http://schemas.openxmlformats.org/officeDocument/2006/relationships/slide" Target="../slides/slide154.xml"/><Relationship Id="rId1" Type="http://schemas.openxmlformats.org/officeDocument/2006/relationships/notesMaster" Target="../notesMasters/notesMaster1.xml"/></Relationships>
</file>

<file path=ppt/notesSlides/_rels/notesSlide155.xml.rels><?xml version="1.0" encoding="UTF-8" standalone="yes"?>
<Relationships xmlns="http://schemas.openxmlformats.org/package/2006/relationships"><Relationship Id="rId2" Type="http://schemas.openxmlformats.org/officeDocument/2006/relationships/slide" Target="../slides/slide155.xml"/><Relationship Id="rId1" Type="http://schemas.openxmlformats.org/officeDocument/2006/relationships/notesMaster" Target="../notesMasters/notesMaster1.xml"/></Relationships>
</file>

<file path=ppt/notesSlides/_rels/notesSlide156.xml.rels><?xml version="1.0" encoding="UTF-8" standalone="yes"?>
<Relationships xmlns="http://schemas.openxmlformats.org/package/2006/relationships"><Relationship Id="rId2" Type="http://schemas.openxmlformats.org/officeDocument/2006/relationships/slide" Target="../slides/slide156.xml"/><Relationship Id="rId1" Type="http://schemas.openxmlformats.org/officeDocument/2006/relationships/notesMaster" Target="../notesMasters/notesMaster1.xml"/></Relationships>
</file>

<file path=ppt/notesSlides/_rels/notesSlide157.xml.rels><?xml version="1.0" encoding="UTF-8" standalone="yes"?>
<Relationships xmlns="http://schemas.openxmlformats.org/package/2006/relationships"><Relationship Id="rId2" Type="http://schemas.openxmlformats.org/officeDocument/2006/relationships/slide" Target="../slides/slide157.xml"/><Relationship Id="rId1" Type="http://schemas.openxmlformats.org/officeDocument/2006/relationships/notesMaster" Target="../notesMasters/notesMaster1.xml"/></Relationships>
</file>

<file path=ppt/notesSlides/_rels/notesSlide158.xml.rels><?xml version="1.0" encoding="UTF-8" standalone="yes"?>
<Relationships xmlns="http://schemas.openxmlformats.org/package/2006/relationships"><Relationship Id="rId2" Type="http://schemas.openxmlformats.org/officeDocument/2006/relationships/slide" Target="../slides/slide158.xml"/><Relationship Id="rId1" Type="http://schemas.openxmlformats.org/officeDocument/2006/relationships/notesMaster" Target="../notesMasters/notesMaster1.xml"/></Relationships>
</file>

<file path=ppt/notesSlides/_rels/notesSlide159.xml.rels><?xml version="1.0" encoding="UTF-8" standalone="yes"?>
<Relationships xmlns="http://schemas.openxmlformats.org/package/2006/relationships"><Relationship Id="rId2" Type="http://schemas.openxmlformats.org/officeDocument/2006/relationships/slide" Target="../slides/slide159.xml"/><Relationship Id="rId1" Type="http://schemas.openxmlformats.org/officeDocument/2006/relationships/notesMaster" Target="../notesMasters/notesMaster1.xml"/></Relationships>
</file>

<file path=ppt/notesSlides/_rels/notesSlide160.xml.rels><?xml version="1.0" encoding="UTF-8" standalone="yes"?>
<Relationships xmlns="http://schemas.openxmlformats.org/package/2006/relationships"><Relationship Id="rId2" Type="http://schemas.openxmlformats.org/officeDocument/2006/relationships/slide" Target="../slides/slide160.xml"/><Relationship Id="rId1" Type="http://schemas.openxmlformats.org/officeDocument/2006/relationships/notesMaster" Target="../notesMasters/notesMaster1.xml"/></Relationships>
</file>

<file path=ppt/notesSlides/_rels/notesSlide161.xml.rels><?xml version="1.0" encoding="UTF-8" standalone="yes"?>
<Relationships xmlns="http://schemas.openxmlformats.org/package/2006/relationships"><Relationship Id="rId2" Type="http://schemas.openxmlformats.org/officeDocument/2006/relationships/slide" Target="../slides/slide161.xml"/><Relationship Id="rId1" Type="http://schemas.openxmlformats.org/officeDocument/2006/relationships/notesMaster" Target="../notesMasters/notesMaster1.xml"/></Relationships>
</file>

<file path=ppt/notesSlides/_rels/notesSlide162.xml.rels><?xml version="1.0" encoding="UTF-8" standalone="yes"?>
<Relationships xmlns="http://schemas.openxmlformats.org/package/2006/relationships"><Relationship Id="rId2" Type="http://schemas.openxmlformats.org/officeDocument/2006/relationships/slide" Target="../slides/slide162.xml"/><Relationship Id="rId1" Type="http://schemas.openxmlformats.org/officeDocument/2006/relationships/notesMaster" Target="../notesMasters/notesMaster1.xml"/></Relationships>
</file>

<file path=ppt/notesSlides/_rels/notesSlide163.xml.rels><?xml version="1.0" encoding="UTF-8" standalone="yes"?>
<Relationships xmlns="http://schemas.openxmlformats.org/package/2006/relationships"><Relationship Id="rId2" Type="http://schemas.openxmlformats.org/officeDocument/2006/relationships/slide" Target="../slides/slide163.xml"/><Relationship Id="rId1" Type="http://schemas.openxmlformats.org/officeDocument/2006/relationships/notesMaster" Target="../notesMasters/notesMaster1.xml"/></Relationships>
</file>

<file path=ppt/notesSlides/_rels/notesSlide164.xml.rels><?xml version="1.0" encoding="UTF-8" standalone="yes"?>
<Relationships xmlns="http://schemas.openxmlformats.org/package/2006/relationships"><Relationship Id="rId2" Type="http://schemas.openxmlformats.org/officeDocument/2006/relationships/slide" Target="../slides/slide164.xml"/><Relationship Id="rId1" Type="http://schemas.openxmlformats.org/officeDocument/2006/relationships/notesMaster" Target="../notesMasters/notesMaster1.xml"/></Relationships>
</file>

<file path=ppt/notesSlides/_rels/notesSlide165.xml.rels><?xml version="1.0" encoding="UTF-8" standalone="yes"?>
<Relationships xmlns="http://schemas.openxmlformats.org/package/2006/relationships"><Relationship Id="rId2" Type="http://schemas.openxmlformats.org/officeDocument/2006/relationships/slide" Target="../slides/slide165.xml"/><Relationship Id="rId1" Type="http://schemas.openxmlformats.org/officeDocument/2006/relationships/notesMaster" Target="../notesMasters/notesMaster1.xml"/></Relationships>
</file>

<file path=ppt/notesSlides/_rels/notesSlide166.xml.rels><?xml version="1.0" encoding="UTF-8" standalone="yes"?>
<Relationships xmlns="http://schemas.openxmlformats.org/package/2006/relationships"><Relationship Id="rId2" Type="http://schemas.openxmlformats.org/officeDocument/2006/relationships/slide" Target="../slides/slide166.xml"/><Relationship Id="rId1" Type="http://schemas.openxmlformats.org/officeDocument/2006/relationships/notesMaster" Target="../notesMasters/notesMaster1.xml"/></Relationships>
</file>

<file path=ppt/notesSlides/_rels/notesSlide167.xml.rels><?xml version="1.0" encoding="UTF-8" standalone="yes"?>
<Relationships xmlns="http://schemas.openxmlformats.org/package/2006/relationships"><Relationship Id="rId2" Type="http://schemas.openxmlformats.org/officeDocument/2006/relationships/slide" Target="../slides/slide167.xml"/><Relationship Id="rId1" Type="http://schemas.openxmlformats.org/officeDocument/2006/relationships/notesMaster" Target="../notesMasters/notesMaster1.xml"/></Relationships>
</file>

<file path=ppt/notesSlides/_rels/notesSlide168.xml.rels><?xml version="1.0" encoding="UTF-8" standalone="yes"?>
<Relationships xmlns="http://schemas.openxmlformats.org/package/2006/relationships"><Relationship Id="rId2" Type="http://schemas.openxmlformats.org/officeDocument/2006/relationships/slide" Target="../slides/slide168.xml"/><Relationship Id="rId1" Type="http://schemas.openxmlformats.org/officeDocument/2006/relationships/notesMaster" Target="../notesMasters/notesMaster1.xml"/></Relationships>
</file>

<file path=ppt/notesSlides/_rels/notesSlide169.xml.rels><?xml version="1.0" encoding="UTF-8" standalone="yes"?>
<Relationships xmlns="http://schemas.openxmlformats.org/package/2006/relationships"><Relationship Id="rId2" Type="http://schemas.openxmlformats.org/officeDocument/2006/relationships/slide" Target="../slides/slide169.xml"/><Relationship Id="rId1" Type="http://schemas.openxmlformats.org/officeDocument/2006/relationships/notesMaster" Target="../notesMasters/notesMaster1.xml"/></Relationships>
</file>

<file path=ppt/notesSlides/_rels/notesSlide170.xml.rels><?xml version="1.0" encoding="UTF-8" standalone="yes"?>
<Relationships xmlns="http://schemas.openxmlformats.org/package/2006/relationships"><Relationship Id="rId2" Type="http://schemas.openxmlformats.org/officeDocument/2006/relationships/slide" Target="../slides/slide170.xml"/><Relationship Id="rId1" Type="http://schemas.openxmlformats.org/officeDocument/2006/relationships/notesMaster" Target="../notesMasters/notesMaster1.xml"/></Relationships>
</file>

<file path=ppt/notesSlides/_rels/notesSlide171.xml.rels><?xml version="1.0" encoding="UTF-8" standalone="yes"?>
<Relationships xmlns="http://schemas.openxmlformats.org/package/2006/relationships"><Relationship Id="rId2" Type="http://schemas.openxmlformats.org/officeDocument/2006/relationships/slide" Target="../slides/slide171.xml"/><Relationship Id="rId1" Type="http://schemas.openxmlformats.org/officeDocument/2006/relationships/notesMaster" Target="../notesMasters/notesMaster1.xml"/></Relationships>
</file>

<file path=ppt/notesSlides/_rels/notesSlide172.xml.rels><?xml version="1.0" encoding="UTF-8" standalone="yes"?>
<Relationships xmlns="http://schemas.openxmlformats.org/package/2006/relationships"><Relationship Id="rId2" Type="http://schemas.openxmlformats.org/officeDocument/2006/relationships/slide" Target="../slides/slide172.xml"/><Relationship Id="rId1" Type="http://schemas.openxmlformats.org/officeDocument/2006/relationships/notesMaster" Target="../notesMasters/notesMaster1.xml"/></Relationships>
</file>

<file path=ppt/notesSlides/_rels/notesSlide173.xml.rels><?xml version="1.0" encoding="UTF-8" standalone="yes"?>
<Relationships xmlns="http://schemas.openxmlformats.org/package/2006/relationships"><Relationship Id="rId2" Type="http://schemas.openxmlformats.org/officeDocument/2006/relationships/slide" Target="../slides/slide173.xml"/><Relationship Id="rId1" Type="http://schemas.openxmlformats.org/officeDocument/2006/relationships/notesMaster" Target="../notesMasters/notesMaster1.xml"/></Relationships>
</file>

<file path=ppt/notesSlides/_rels/notesSlide174.xml.rels><?xml version="1.0" encoding="UTF-8" standalone="yes"?>
<Relationships xmlns="http://schemas.openxmlformats.org/package/2006/relationships"><Relationship Id="rId2" Type="http://schemas.openxmlformats.org/officeDocument/2006/relationships/slide" Target="../slides/slide174.xml"/><Relationship Id="rId1" Type="http://schemas.openxmlformats.org/officeDocument/2006/relationships/notesMaster" Target="../notesMasters/notesMaster1.xml"/></Relationships>
</file>

<file path=ppt/notesSlides/_rels/notesSlide175.xml.rels><?xml version="1.0" encoding="UTF-8" standalone="yes"?>
<Relationships xmlns="http://schemas.openxmlformats.org/package/2006/relationships"><Relationship Id="rId2" Type="http://schemas.openxmlformats.org/officeDocument/2006/relationships/slide" Target="../slides/slide175.xml"/><Relationship Id="rId1" Type="http://schemas.openxmlformats.org/officeDocument/2006/relationships/notesMaster" Target="../notesMasters/notesMaster1.xml"/></Relationships>
</file>

<file path=ppt/notesSlides/_rels/notesSlide176.xml.rels><?xml version="1.0" encoding="UTF-8" standalone="yes"?>
<Relationships xmlns="http://schemas.openxmlformats.org/package/2006/relationships"><Relationship Id="rId2" Type="http://schemas.openxmlformats.org/officeDocument/2006/relationships/slide" Target="../slides/slide176.xml"/><Relationship Id="rId1" Type="http://schemas.openxmlformats.org/officeDocument/2006/relationships/notesMaster" Target="../notesMasters/notesMaster1.xml"/></Relationships>
</file>

<file path=ppt/notesSlides/_rels/notesSlide177.xml.rels><?xml version="1.0" encoding="UTF-8" standalone="yes"?>
<Relationships xmlns="http://schemas.openxmlformats.org/package/2006/relationships"><Relationship Id="rId2" Type="http://schemas.openxmlformats.org/officeDocument/2006/relationships/slide" Target="../slides/slide177.xml"/><Relationship Id="rId1" Type="http://schemas.openxmlformats.org/officeDocument/2006/relationships/notesMaster" Target="../notesMasters/notesMaster1.xml"/></Relationships>
</file>

<file path=ppt/notesSlides/_rels/notesSlide178.xml.rels><?xml version="1.0" encoding="UTF-8" standalone="yes"?>
<Relationships xmlns="http://schemas.openxmlformats.org/package/2006/relationships"><Relationship Id="rId2" Type="http://schemas.openxmlformats.org/officeDocument/2006/relationships/slide" Target="../slides/slide178.xml"/><Relationship Id="rId1" Type="http://schemas.openxmlformats.org/officeDocument/2006/relationships/notesMaster" Target="../notesMasters/notesMaster1.xml"/></Relationships>
</file>

<file path=ppt/notesSlides/_rels/notesSlide179.xml.rels><?xml version="1.0" encoding="UTF-8" standalone="yes"?>
<Relationships xmlns="http://schemas.openxmlformats.org/package/2006/relationships"><Relationship Id="rId2" Type="http://schemas.openxmlformats.org/officeDocument/2006/relationships/slide" Target="../slides/slide179.xml"/><Relationship Id="rId1" Type="http://schemas.openxmlformats.org/officeDocument/2006/relationships/notesMaster" Target="../notesMasters/notesMaster1.xml"/></Relationships>
</file>

<file path=ppt/notesSlides/_rels/notesSlide180.xml.rels><?xml version="1.0" encoding="UTF-8" standalone="yes"?>
<Relationships xmlns="http://schemas.openxmlformats.org/package/2006/relationships"><Relationship Id="rId2" Type="http://schemas.openxmlformats.org/officeDocument/2006/relationships/slide" Target="../slides/slide180.xml"/><Relationship Id="rId1" Type="http://schemas.openxmlformats.org/officeDocument/2006/relationships/notesMaster" Target="../notesMasters/notesMaster1.xml"/></Relationships>
</file>

<file path=ppt/notesSlides/_rels/notesSlide181.xml.rels><?xml version="1.0" encoding="UTF-8" standalone="yes"?>
<Relationships xmlns="http://schemas.openxmlformats.org/package/2006/relationships"><Relationship Id="rId2" Type="http://schemas.openxmlformats.org/officeDocument/2006/relationships/slide" Target="../slides/slide181.xml"/><Relationship Id="rId1" Type="http://schemas.openxmlformats.org/officeDocument/2006/relationships/notesMaster" Target="../notesMasters/notesMaster1.xml"/></Relationships>
</file>

<file path=ppt/notesSlides/_rels/notesSlide182.xml.rels><?xml version="1.0" encoding="UTF-8" standalone="yes"?>
<Relationships xmlns="http://schemas.openxmlformats.org/package/2006/relationships"><Relationship Id="rId2" Type="http://schemas.openxmlformats.org/officeDocument/2006/relationships/slide" Target="../slides/slide182.xml"/><Relationship Id="rId1" Type="http://schemas.openxmlformats.org/officeDocument/2006/relationships/notesMaster" Target="../notesMasters/notesMaster1.xml"/></Relationships>
</file>

<file path=ppt/notesSlides/_rels/notesSlide183.xml.rels><?xml version="1.0" encoding="UTF-8" standalone="yes"?>
<Relationships xmlns="http://schemas.openxmlformats.org/package/2006/relationships"><Relationship Id="rId2" Type="http://schemas.openxmlformats.org/officeDocument/2006/relationships/slide" Target="../slides/slide183.xml"/><Relationship Id="rId1" Type="http://schemas.openxmlformats.org/officeDocument/2006/relationships/notesMaster" Target="../notesMasters/notesMaster1.xml"/></Relationships>
</file>

<file path=ppt/notesSlides/_rels/notesSlide184.xml.rels><?xml version="1.0" encoding="UTF-8" standalone="yes"?>
<Relationships xmlns="http://schemas.openxmlformats.org/package/2006/relationships"><Relationship Id="rId2" Type="http://schemas.openxmlformats.org/officeDocument/2006/relationships/slide" Target="../slides/slide184.xml"/><Relationship Id="rId1" Type="http://schemas.openxmlformats.org/officeDocument/2006/relationships/notesMaster" Target="../notesMasters/notesMaster1.xml"/></Relationships>
</file>

<file path=ppt/notesSlides/_rels/notesSlide185.xml.rels><?xml version="1.0" encoding="UTF-8" standalone="yes"?>
<Relationships xmlns="http://schemas.openxmlformats.org/package/2006/relationships"><Relationship Id="rId2" Type="http://schemas.openxmlformats.org/officeDocument/2006/relationships/slide" Target="../slides/slide185.xml"/><Relationship Id="rId1" Type="http://schemas.openxmlformats.org/officeDocument/2006/relationships/notesMaster" Target="../notesMasters/notesMaster1.xml"/></Relationships>
</file>

<file path=ppt/notesSlides/_rels/notesSlide186.xml.rels><?xml version="1.0" encoding="UTF-8" standalone="yes"?>
<Relationships xmlns="http://schemas.openxmlformats.org/package/2006/relationships"><Relationship Id="rId2" Type="http://schemas.openxmlformats.org/officeDocument/2006/relationships/slide" Target="../slides/slide186.xml"/><Relationship Id="rId1" Type="http://schemas.openxmlformats.org/officeDocument/2006/relationships/notesMaster" Target="../notesMasters/notesMaster1.xml"/></Relationships>
</file>

<file path=ppt/notesSlides/_rels/notesSlide187.xml.rels><?xml version="1.0" encoding="UTF-8" standalone="yes"?>
<Relationships xmlns="http://schemas.openxmlformats.org/package/2006/relationships"><Relationship Id="rId2" Type="http://schemas.openxmlformats.org/officeDocument/2006/relationships/slide" Target="../slides/slide187.xml"/><Relationship Id="rId1" Type="http://schemas.openxmlformats.org/officeDocument/2006/relationships/notesMaster" Target="../notesMasters/notesMaster1.xml"/></Relationships>
</file>

<file path=ppt/notesSlides/_rels/notesSlide188.xml.rels><?xml version="1.0" encoding="UTF-8" standalone="yes"?>
<Relationships xmlns="http://schemas.openxmlformats.org/package/2006/relationships"><Relationship Id="rId2" Type="http://schemas.openxmlformats.org/officeDocument/2006/relationships/slide" Target="../slides/slide188.xml"/><Relationship Id="rId1" Type="http://schemas.openxmlformats.org/officeDocument/2006/relationships/notesMaster" Target="../notesMasters/notesMaster1.xml"/></Relationships>
</file>

<file path=ppt/notesSlides/_rels/notesSlide189.xml.rels><?xml version="1.0" encoding="UTF-8" standalone="yes"?>
<Relationships xmlns="http://schemas.openxmlformats.org/package/2006/relationships"><Relationship Id="rId2" Type="http://schemas.openxmlformats.org/officeDocument/2006/relationships/slide" Target="../slides/slide189.xml"/><Relationship Id="rId1" Type="http://schemas.openxmlformats.org/officeDocument/2006/relationships/notesMaster" Target="../notesMasters/notesMaster1.xml"/></Relationships>
</file>

<file path=ppt/notesSlides/_rels/notesSlide190.xml.rels><?xml version="1.0" encoding="UTF-8" standalone="yes"?>
<Relationships xmlns="http://schemas.openxmlformats.org/package/2006/relationships"><Relationship Id="rId2" Type="http://schemas.openxmlformats.org/officeDocument/2006/relationships/slide" Target="../slides/slide190.xml"/><Relationship Id="rId1" Type="http://schemas.openxmlformats.org/officeDocument/2006/relationships/notesMaster" Target="../notesMasters/notesMaster1.xml"/></Relationships>
</file>

<file path=ppt/notesSlides/_rels/notesSlide191.xml.rels><?xml version="1.0" encoding="UTF-8" standalone="yes"?>
<Relationships xmlns="http://schemas.openxmlformats.org/package/2006/relationships"><Relationship Id="rId2" Type="http://schemas.openxmlformats.org/officeDocument/2006/relationships/slide" Target="../slides/slide191.xml"/><Relationship Id="rId1" Type="http://schemas.openxmlformats.org/officeDocument/2006/relationships/notesMaster" Target="../notesMasters/notesMaster1.xml"/></Relationships>
</file>

<file path=ppt/notesSlides/_rels/notesSlide192.xml.rels><?xml version="1.0" encoding="UTF-8" standalone="yes"?>
<Relationships xmlns="http://schemas.openxmlformats.org/package/2006/relationships"><Relationship Id="rId2" Type="http://schemas.openxmlformats.org/officeDocument/2006/relationships/slide" Target="../slides/slide192.xml"/><Relationship Id="rId1" Type="http://schemas.openxmlformats.org/officeDocument/2006/relationships/notesMaster" Target="../notesMasters/notesMaster1.xml"/></Relationships>
</file>

<file path=ppt/notesSlides/_rels/notesSlide193.xml.rels><?xml version="1.0" encoding="UTF-8" standalone="yes"?>
<Relationships xmlns="http://schemas.openxmlformats.org/package/2006/relationships"><Relationship Id="rId2" Type="http://schemas.openxmlformats.org/officeDocument/2006/relationships/slide" Target="../slides/slide193.xml"/><Relationship Id="rId1" Type="http://schemas.openxmlformats.org/officeDocument/2006/relationships/notesMaster" Target="../notesMasters/notesMaster1.xml"/></Relationships>
</file>

<file path=ppt/notesSlides/_rels/notesSlide194.xml.rels><?xml version="1.0" encoding="UTF-8" standalone="yes"?>
<Relationships xmlns="http://schemas.openxmlformats.org/package/2006/relationships"><Relationship Id="rId2" Type="http://schemas.openxmlformats.org/officeDocument/2006/relationships/slide" Target="../slides/slide194.xml"/><Relationship Id="rId1" Type="http://schemas.openxmlformats.org/officeDocument/2006/relationships/notesMaster" Target="../notesMasters/notesMaster1.xml"/></Relationships>
</file>

<file path=ppt/notesSlides/_rels/notesSlide195.xml.rels><?xml version="1.0" encoding="UTF-8" standalone="yes"?>
<Relationships xmlns="http://schemas.openxmlformats.org/package/2006/relationships"><Relationship Id="rId2" Type="http://schemas.openxmlformats.org/officeDocument/2006/relationships/slide" Target="../slides/slide195.xml"/><Relationship Id="rId1" Type="http://schemas.openxmlformats.org/officeDocument/2006/relationships/notesMaster" Target="../notesMasters/notesMaster1.xml"/></Relationships>
</file>

<file path=ppt/notesSlides/_rels/notesSlide196.xml.rels><?xml version="1.0" encoding="UTF-8" standalone="yes"?>
<Relationships xmlns="http://schemas.openxmlformats.org/package/2006/relationships"><Relationship Id="rId2" Type="http://schemas.openxmlformats.org/officeDocument/2006/relationships/slide" Target="../slides/slide196.xml"/><Relationship Id="rId1" Type="http://schemas.openxmlformats.org/officeDocument/2006/relationships/notesMaster" Target="../notesMasters/notesMaster1.xml"/></Relationships>
</file>

<file path=ppt/notesSlides/_rels/notesSlide197.xml.rels><?xml version="1.0" encoding="UTF-8" standalone="yes"?>
<Relationships xmlns="http://schemas.openxmlformats.org/package/2006/relationships"><Relationship Id="rId2" Type="http://schemas.openxmlformats.org/officeDocument/2006/relationships/slide" Target="../slides/slide197.xml"/><Relationship Id="rId1" Type="http://schemas.openxmlformats.org/officeDocument/2006/relationships/notesMaster" Target="../notesMasters/notesMaster1.xml"/></Relationships>
</file>

<file path=ppt/notesSlides/_rels/notesSlide198.xml.rels><?xml version="1.0" encoding="UTF-8" standalone="yes"?>
<Relationships xmlns="http://schemas.openxmlformats.org/package/2006/relationships"><Relationship Id="rId2" Type="http://schemas.openxmlformats.org/officeDocument/2006/relationships/slide" Target="../slides/slide198.xml"/><Relationship Id="rId1" Type="http://schemas.openxmlformats.org/officeDocument/2006/relationships/notesMaster" Target="../notesMasters/notesMaster1.xml"/></Relationships>
</file>

<file path=ppt/notesSlides/_rels/notesSlide199.xml.rels><?xml version="1.0" encoding="UTF-8" standalone="yes"?>
<Relationships xmlns="http://schemas.openxmlformats.org/package/2006/relationships"><Relationship Id="rId2" Type="http://schemas.openxmlformats.org/officeDocument/2006/relationships/slide" Target="../slides/slide199.xml"/><Relationship Id="rId1" Type="http://schemas.openxmlformats.org/officeDocument/2006/relationships/notesMaster" Target="../notesMasters/notesMaster1.xml"/></Relationships>
</file>

<file path=ppt/notesSlides/_rels/notesSlide200.xml.rels><?xml version="1.0" encoding="UTF-8" standalone="yes"?>
<Relationships xmlns="http://schemas.openxmlformats.org/package/2006/relationships"><Relationship Id="rId2" Type="http://schemas.openxmlformats.org/officeDocument/2006/relationships/slide" Target="../slides/slide200.xml"/><Relationship Id="rId1" Type="http://schemas.openxmlformats.org/officeDocument/2006/relationships/notesMaster" Target="../notesMasters/notesMaster1.xml"/></Relationships>
</file>

<file path=ppt/notesSlides/_rels/notesSlide201.xml.rels><?xml version="1.0" encoding="UTF-8" standalone="yes"?>
<Relationships xmlns="http://schemas.openxmlformats.org/package/2006/relationships"><Relationship Id="rId2" Type="http://schemas.openxmlformats.org/officeDocument/2006/relationships/slide" Target="../slides/slide201.xml"/><Relationship Id="rId1" Type="http://schemas.openxmlformats.org/officeDocument/2006/relationships/notesMaster" Target="../notesMasters/notesMaster1.xml"/></Relationships>
</file>

<file path=ppt/notesSlides/_rels/notesSlide202.xml.rels><?xml version="1.0" encoding="UTF-8" standalone="yes"?>
<Relationships xmlns="http://schemas.openxmlformats.org/package/2006/relationships"><Relationship Id="rId2" Type="http://schemas.openxmlformats.org/officeDocument/2006/relationships/slide" Target="../slides/slide202.xml"/><Relationship Id="rId1" Type="http://schemas.openxmlformats.org/officeDocument/2006/relationships/notesMaster" Target="../notesMasters/notesMaster1.xml"/></Relationships>
</file>

<file path=ppt/notesSlides/_rels/notesSlide203.xml.rels><?xml version="1.0" encoding="UTF-8" standalone="yes"?>
<Relationships xmlns="http://schemas.openxmlformats.org/package/2006/relationships"><Relationship Id="rId2" Type="http://schemas.openxmlformats.org/officeDocument/2006/relationships/slide" Target="../slides/slide203.xml"/><Relationship Id="rId1" Type="http://schemas.openxmlformats.org/officeDocument/2006/relationships/notesMaster" Target="../notesMasters/notesMaster1.xml"/></Relationships>
</file>

<file path=ppt/notesSlides/_rels/notesSlide204.xml.rels><?xml version="1.0" encoding="UTF-8" standalone="yes"?>
<Relationships xmlns="http://schemas.openxmlformats.org/package/2006/relationships"><Relationship Id="rId2" Type="http://schemas.openxmlformats.org/officeDocument/2006/relationships/slide" Target="../slides/slide204.xml"/><Relationship Id="rId1" Type="http://schemas.openxmlformats.org/officeDocument/2006/relationships/notesMaster" Target="../notesMasters/notesMaster1.xml"/></Relationships>
</file>

<file path=ppt/notesSlides/_rels/notesSlide205.xml.rels><?xml version="1.0" encoding="UTF-8" standalone="yes"?>
<Relationships xmlns="http://schemas.openxmlformats.org/package/2006/relationships"><Relationship Id="rId2" Type="http://schemas.openxmlformats.org/officeDocument/2006/relationships/slide" Target="../slides/slide205.xml"/><Relationship Id="rId1" Type="http://schemas.openxmlformats.org/officeDocument/2006/relationships/notesMaster" Target="../notesMasters/notesMaster1.xml"/></Relationships>
</file>

<file path=ppt/notesSlides/_rels/notesSlide206.xml.rels><?xml version="1.0" encoding="UTF-8" standalone="yes"?>
<Relationships xmlns="http://schemas.openxmlformats.org/package/2006/relationships"><Relationship Id="rId2" Type="http://schemas.openxmlformats.org/officeDocument/2006/relationships/slide" Target="../slides/slide206.xml"/><Relationship Id="rId1" Type="http://schemas.openxmlformats.org/officeDocument/2006/relationships/notesMaster" Target="../notesMasters/notesMaster1.xml"/></Relationships>
</file>

<file path=ppt/notesSlides/_rels/notesSlide207.xml.rels><?xml version="1.0" encoding="UTF-8" standalone="yes"?>
<Relationships xmlns="http://schemas.openxmlformats.org/package/2006/relationships"><Relationship Id="rId2" Type="http://schemas.openxmlformats.org/officeDocument/2006/relationships/slide" Target="../slides/slide207.xml"/><Relationship Id="rId1" Type="http://schemas.openxmlformats.org/officeDocument/2006/relationships/notesMaster" Target="../notesMasters/notesMaster1.xml"/></Relationships>
</file>

<file path=ppt/notesSlides/_rels/notesSlide208.xml.rels><?xml version="1.0" encoding="UTF-8" standalone="yes"?>
<Relationships xmlns="http://schemas.openxmlformats.org/package/2006/relationships"><Relationship Id="rId2" Type="http://schemas.openxmlformats.org/officeDocument/2006/relationships/slide" Target="../slides/slide208.xml"/><Relationship Id="rId1" Type="http://schemas.openxmlformats.org/officeDocument/2006/relationships/notesMaster" Target="../notesMasters/notesMaster1.xml"/></Relationships>
</file>

<file path=ppt/notesSlides/_rels/notesSlide209.xml.rels><?xml version="1.0" encoding="UTF-8" standalone="yes"?>
<Relationships xmlns="http://schemas.openxmlformats.org/package/2006/relationships"><Relationship Id="rId2" Type="http://schemas.openxmlformats.org/officeDocument/2006/relationships/slide" Target="../slides/slide209.xml"/><Relationship Id="rId1" Type="http://schemas.openxmlformats.org/officeDocument/2006/relationships/notesMaster" Target="../notesMasters/notesMaster1.xml"/></Relationships>
</file>

<file path=ppt/notesSlides/_rels/notesSlide210.xml.rels><?xml version="1.0" encoding="UTF-8" standalone="yes"?>
<Relationships xmlns="http://schemas.openxmlformats.org/package/2006/relationships"><Relationship Id="rId2" Type="http://schemas.openxmlformats.org/officeDocument/2006/relationships/slide" Target="../slides/slide210.xml"/><Relationship Id="rId1" Type="http://schemas.openxmlformats.org/officeDocument/2006/relationships/notesMaster" Target="../notesMasters/notesMaster1.xml"/></Relationships>
</file>

<file path=ppt/notesSlides/_rels/notesSlide211.xml.rels><?xml version="1.0" encoding="UTF-8" standalone="yes"?>
<Relationships xmlns="http://schemas.openxmlformats.org/package/2006/relationships"><Relationship Id="rId2" Type="http://schemas.openxmlformats.org/officeDocument/2006/relationships/slide" Target="../slides/slide211.xml"/><Relationship Id="rId1" Type="http://schemas.openxmlformats.org/officeDocument/2006/relationships/notesMaster" Target="../notesMasters/notesMaster1.xml"/></Relationships>
</file>

<file path=ppt/notesSlides/_rels/notesSlide212.xml.rels><?xml version="1.0" encoding="UTF-8" standalone="yes"?>
<Relationships xmlns="http://schemas.openxmlformats.org/package/2006/relationships"><Relationship Id="rId2" Type="http://schemas.openxmlformats.org/officeDocument/2006/relationships/slide" Target="../slides/slide212.xml"/><Relationship Id="rId1" Type="http://schemas.openxmlformats.org/officeDocument/2006/relationships/notesMaster" Target="../notesMasters/notesMaster1.xml"/></Relationships>
</file>

<file path=ppt/notesSlides/_rels/notesSlide213.xml.rels><?xml version="1.0" encoding="UTF-8" standalone="yes"?>
<Relationships xmlns="http://schemas.openxmlformats.org/package/2006/relationships"><Relationship Id="rId2" Type="http://schemas.openxmlformats.org/officeDocument/2006/relationships/slide" Target="../slides/slide213.xml"/><Relationship Id="rId1" Type="http://schemas.openxmlformats.org/officeDocument/2006/relationships/notesMaster" Target="../notesMasters/notesMaster1.xml"/></Relationships>
</file>

<file path=ppt/notesSlides/_rels/notesSlide214.xml.rels><?xml version="1.0" encoding="UTF-8" standalone="yes"?>
<Relationships xmlns="http://schemas.openxmlformats.org/package/2006/relationships"><Relationship Id="rId2" Type="http://schemas.openxmlformats.org/officeDocument/2006/relationships/slide" Target="../slides/slide214.xml"/><Relationship Id="rId1" Type="http://schemas.openxmlformats.org/officeDocument/2006/relationships/notesMaster" Target="../notesMasters/notesMaster1.xml"/></Relationships>
</file>

<file path=ppt/notesSlides/_rels/notesSlide215.xml.rels><?xml version="1.0" encoding="UTF-8" standalone="yes"?>
<Relationships xmlns="http://schemas.openxmlformats.org/package/2006/relationships"><Relationship Id="rId2" Type="http://schemas.openxmlformats.org/officeDocument/2006/relationships/slide" Target="../slides/slide215.xml"/><Relationship Id="rId1" Type="http://schemas.openxmlformats.org/officeDocument/2006/relationships/notesMaster" Target="../notesMasters/notesMaster1.xml"/></Relationships>
</file>

<file path=ppt/notesSlides/_rels/notesSlide216.xml.rels><?xml version="1.0" encoding="UTF-8" standalone="yes"?>
<Relationships xmlns="http://schemas.openxmlformats.org/package/2006/relationships"><Relationship Id="rId2" Type="http://schemas.openxmlformats.org/officeDocument/2006/relationships/slide" Target="../slides/slide216.xml"/><Relationship Id="rId1" Type="http://schemas.openxmlformats.org/officeDocument/2006/relationships/notesMaster" Target="../notesMasters/notesMaster1.xml"/></Relationships>
</file>

<file path=ppt/notesSlides/_rels/notesSlide217.xml.rels><?xml version="1.0" encoding="UTF-8" standalone="yes"?>
<Relationships xmlns="http://schemas.openxmlformats.org/package/2006/relationships"><Relationship Id="rId2" Type="http://schemas.openxmlformats.org/officeDocument/2006/relationships/slide" Target="../slides/slide217.xml"/><Relationship Id="rId1" Type="http://schemas.openxmlformats.org/officeDocument/2006/relationships/notesMaster" Target="../notesMasters/notesMaster1.xml"/></Relationships>
</file>

<file path=ppt/notesSlides/_rels/notesSlide218.xml.rels><?xml version="1.0" encoding="UTF-8" standalone="yes"?>
<Relationships xmlns="http://schemas.openxmlformats.org/package/2006/relationships"><Relationship Id="rId2" Type="http://schemas.openxmlformats.org/officeDocument/2006/relationships/slide" Target="../slides/slide218.xml"/><Relationship Id="rId1" Type="http://schemas.openxmlformats.org/officeDocument/2006/relationships/notesMaster" Target="../notesMasters/notesMaster1.xml"/></Relationships>
</file>

<file path=ppt/notesSlides/_rels/notesSlide219.xml.rels><?xml version="1.0" encoding="UTF-8" standalone="yes"?>
<Relationships xmlns="http://schemas.openxmlformats.org/package/2006/relationships"><Relationship Id="rId2" Type="http://schemas.openxmlformats.org/officeDocument/2006/relationships/slide" Target="../slides/slide219.xml"/><Relationship Id="rId1" Type="http://schemas.openxmlformats.org/officeDocument/2006/relationships/notesMaster" Target="../notesMasters/notesMaster1.xml"/></Relationships>
</file>

<file path=ppt/notesSlides/_rels/notesSlide220.xml.rels><?xml version="1.0" encoding="UTF-8" standalone="yes"?>
<Relationships xmlns="http://schemas.openxmlformats.org/package/2006/relationships"><Relationship Id="rId2" Type="http://schemas.openxmlformats.org/officeDocument/2006/relationships/slide" Target="../slides/slide2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Shape 85"/>
          <p:cNvSpPr txBox="1">
            <a:spLocks noGrp="1"/>
          </p:cNvSpPr>
          <p:nvPr>
            <p:ph type="body" sz="quarter" idx="1"/>
          </p:nvPr>
        </p:nvSpPr>
        <p:spPr/>
        <p:txBody>
          <a:bodyPr/>
          <a:lstStyle/>
          <a:p>
            <a:endParaRPr lang="es-CO"/>
          </a:p>
        </p:txBody>
      </p:sp>
      <p:sp>
        <p:nvSpPr>
          <p:cNvPr id="3" name="Shape 86"/>
          <p:cNvSpPr>
            <a:spLocks noGrp="1" noRot="1" noChangeAspect="1"/>
          </p:cNvSpPr>
          <p:nvPr>
            <p:ph type="sldImg"/>
          </p:nvPr>
        </p:nvSpPr>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Shape 96"/>
          <p:cNvSpPr>
            <a:spLocks noGrp="1" noRot="1" noChangeAspect="1"/>
          </p:cNvSpPr>
          <p:nvPr>
            <p:ph type="sldImg"/>
          </p:nvPr>
        </p:nvSpPr>
        <p:spPr/>
      </p:sp>
      <p:sp>
        <p:nvSpPr>
          <p:cNvPr id="3" name="Shape 97"/>
          <p:cNvSpPr txBox="1">
            <a:spLocks noGrp="1"/>
          </p:cNvSpPr>
          <p:nvPr>
            <p:ph type="body" sz="quarter" idx="1"/>
          </p:nvPr>
        </p:nvSpPr>
        <p:spPr/>
        <p:txBody>
          <a:bodyPr/>
          <a:lstStyle/>
          <a:p>
            <a:endParaRPr lang="es-CO" dirty="0"/>
          </a:p>
        </p:txBody>
      </p:sp>
      <p:sp>
        <p:nvSpPr>
          <p:cNvPr id="4" name="Shape 98"/>
          <p:cNvSpPr txBox="1"/>
          <p:nvPr/>
        </p:nvSpPr>
        <p:spPr>
          <a:xfrm>
            <a:off x="3884608" y="8685208"/>
            <a:ext cx="2971800" cy="457200"/>
          </a:xfrm>
          <a:prstGeom prst="rect">
            <a:avLst/>
          </a:prstGeom>
          <a:noFill/>
          <a:ln>
            <a:noFill/>
          </a:ln>
        </p:spPr>
        <p:txBody>
          <a:bodyPr vert="horz" wrap="square" lIns="91421" tIns="45701" rIns="91421" bIns="45701" anchor="b" anchorCtr="0" compatLnSpc="1"/>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5E956B90-BB2C-46E3-88F4-081D80FC8748}" type="slidenum">
              <a:rPr/>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t>2</a:t>
            </a:fld>
            <a:endParaRPr lang="es-ES" sz="1400" b="0" i="0" u="none" strike="noStrike" kern="0" cap="none" spc="0" baseline="0">
              <a:solidFill>
                <a:srgbClr val="000000"/>
              </a:solidFill>
              <a:uFillTx/>
              <a:latin typeface="Arial"/>
              <a:ea typeface="Arial"/>
              <a:cs typeface="Arial"/>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Shape 96"/>
          <p:cNvSpPr>
            <a:spLocks noGrp="1" noRot="1" noChangeAspect="1"/>
          </p:cNvSpPr>
          <p:nvPr>
            <p:ph type="sldImg"/>
          </p:nvPr>
        </p:nvSpPr>
        <p:spPr/>
      </p:sp>
      <p:sp>
        <p:nvSpPr>
          <p:cNvPr id="3" name="Shape 97"/>
          <p:cNvSpPr txBox="1">
            <a:spLocks noGrp="1"/>
          </p:cNvSpPr>
          <p:nvPr>
            <p:ph type="body" sz="quarter" idx="1"/>
          </p:nvPr>
        </p:nvSpPr>
        <p:spPr/>
        <p:txBody>
          <a:bodyPr/>
          <a:lstStyle/>
          <a:p>
            <a:endParaRPr lang="es-CO"/>
          </a:p>
        </p:txBody>
      </p:sp>
      <p:sp>
        <p:nvSpPr>
          <p:cNvPr id="4" name="Shape 98"/>
          <p:cNvSpPr txBox="1"/>
          <p:nvPr/>
        </p:nvSpPr>
        <p:spPr>
          <a:xfrm>
            <a:off x="3884608" y="8685208"/>
            <a:ext cx="2971800" cy="457200"/>
          </a:xfrm>
          <a:prstGeom prst="rect">
            <a:avLst/>
          </a:prstGeom>
          <a:noFill/>
          <a:ln>
            <a:noFill/>
          </a:ln>
        </p:spPr>
        <p:txBody>
          <a:bodyPr vert="horz" wrap="square" lIns="91421" tIns="45701" rIns="91421" bIns="45701" anchor="b" anchorCtr="0" compatLnSpc="1"/>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0B18EEB7-EA35-4F6C-94AE-82D6AABBCC1B}" type="slidenum">
              <a:rPr/>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t>3</a:t>
            </a:fld>
            <a:endParaRPr lang="es-ES" sz="1400" b="0" i="0" u="none" strike="noStrike" kern="0" cap="none" spc="0" baseline="0">
              <a:solidFill>
                <a:srgbClr val="000000"/>
              </a:solidFill>
              <a:uFillTx/>
              <a:latin typeface="Arial"/>
              <a:ea typeface="Arial"/>
              <a:cs typeface="Arial"/>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Shape 96"/>
          <p:cNvSpPr>
            <a:spLocks noGrp="1" noRot="1" noChangeAspect="1"/>
          </p:cNvSpPr>
          <p:nvPr>
            <p:ph type="sldImg"/>
          </p:nvPr>
        </p:nvSpPr>
        <p:spPr/>
      </p:sp>
      <p:sp>
        <p:nvSpPr>
          <p:cNvPr id="3" name="Shape 97"/>
          <p:cNvSpPr txBox="1">
            <a:spLocks noGrp="1"/>
          </p:cNvSpPr>
          <p:nvPr>
            <p:ph type="body" sz="quarter" idx="1"/>
          </p:nvPr>
        </p:nvSpPr>
        <p:spPr/>
        <p:txBody>
          <a:bodyPr/>
          <a:lstStyle/>
          <a:p>
            <a:endParaRPr lang="es-CO"/>
          </a:p>
        </p:txBody>
      </p:sp>
      <p:sp>
        <p:nvSpPr>
          <p:cNvPr id="4" name="Shape 98"/>
          <p:cNvSpPr txBox="1"/>
          <p:nvPr/>
        </p:nvSpPr>
        <p:spPr>
          <a:xfrm>
            <a:off x="3884608" y="8685208"/>
            <a:ext cx="2971800" cy="457200"/>
          </a:xfrm>
          <a:prstGeom prst="rect">
            <a:avLst/>
          </a:prstGeom>
          <a:noFill/>
          <a:ln>
            <a:noFill/>
          </a:ln>
        </p:spPr>
        <p:txBody>
          <a:bodyPr vert="horz" wrap="square" lIns="91421" tIns="45701" rIns="91421" bIns="45701" anchor="b" anchorCtr="0" compatLnSpc="1"/>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4AD3343C-A911-4784-AEA9-22886B5CE216}" type="slidenum">
              <a:rPr/>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t>4</a:t>
            </a:fld>
            <a:endParaRPr lang="es-ES" sz="1400" b="0" i="0" u="none" strike="noStrike" kern="0" cap="none" spc="0" baseline="0">
              <a:solidFill>
                <a:srgbClr val="000000"/>
              </a:solidFill>
              <a:uFillTx/>
              <a:latin typeface="Arial"/>
              <a:ea typeface="Arial"/>
              <a:cs typeface="Arial"/>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Shape 96"/>
          <p:cNvSpPr>
            <a:spLocks noGrp="1" noRot="1" noChangeAspect="1"/>
          </p:cNvSpPr>
          <p:nvPr>
            <p:ph type="sldImg"/>
          </p:nvPr>
        </p:nvSpPr>
        <p:spPr/>
      </p:sp>
      <p:sp>
        <p:nvSpPr>
          <p:cNvPr id="3" name="Shape 97"/>
          <p:cNvSpPr txBox="1">
            <a:spLocks noGrp="1"/>
          </p:cNvSpPr>
          <p:nvPr>
            <p:ph type="body" sz="quarter" idx="1"/>
          </p:nvPr>
        </p:nvSpPr>
        <p:spPr/>
        <p:txBody>
          <a:bodyPr/>
          <a:lstStyle/>
          <a:p>
            <a:endParaRPr lang="es-CO"/>
          </a:p>
        </p:txBody>
      </p:sp>
      <p:sp>
        <p:nvSpPr>
          <p:cNvPr id="4" name="Shape 98"/>
          <p:cNvSpPr txBox="1"/>
          <p:nvPr/>
        </p:nvSpPr>
        <p:spPr>
          <a:xfrm>
            <a:off x="3884608" y="8685208"/>
            <a:ext cx="2971800" cy="457200"/>
          </a:xfrm>
          <a:prstGeom prst="rect">
            <a:avLst/>
          </a:prstGeom>
          <a:noFill/>
          <a:ln>
            <a:noFill/>
          </a:ln>
        </p:spPr>
        <p:txBody>
          <a:bodyPr vert="horz" wrap="square" lIns="91421" tIns="45701" rIns="91421" bIns="45701" anchor="b" anchorCtr="0" compatLnSpc="1"/>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6BF731C8-3E42-4E33-BFFA-7D9CBADAB536}" type="slidenum">
              <a:rPr/>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t>5</a:t>
            </a:fld>
            <a:endParaRPr lang="es-ES" sz="1400" b="0" i="0" u="none" strike="noStrike" kern="0" cap="none" spc="0" baseline="0">
              <a:solidFill>
                <a:srgbClr val="000000"/>
              </a:solidFill>
              <a:uFillTx/>
              <a:latin typeface="Arial"/>
              <a:ea typeface="Arial"/>
              <a:cs typeface="Arial"/>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Shape 96"/>
          <p:cNvSpPr>
            <a:spLocks noGrp="1" noRot="1" noChangeAspect="1"/>
          </p:cNvSpPr>
          <p:nvPr>
            <p:ph type="sldImg"/>
          </p:nvPr>
        </p:nvSpPr>
        <p:spPr/>
      </p:sp>
      <p:sp>
        <p:nvSpPr>
          <p:cNvPr id="3" name="Shape 97"/>
          <p:cNvSpPr txBox="1">
            <a:spLocks noGrp="1"/>
          </p:cNvSpPr>
          <p:nvPr>
            <p:ph type="body" sz="quarter" idx="1"/>
          </p:nvPr>
        </p:nvSpPr>
        <p:spPr/>
        <p:txBody>
          <a:bodyPr/>
          <a:lstStyle/>
          <a:p>
            <a:endParaRPr lang="es-CO"/>
          </a:p>
        </p:txBody>
      </p:sp>
      <p:sp>
        <p:nvSpPr>
          <p:cNvPr id="4" name="Shape 98"/>
          <p:cNvSpPr txBox="1"/>
          <p:nvPr/>
        </p:nvSpPr>
        <p:spPr>
          <a:xfrm>
            <a:off x="3884608" y="8685208"/>
            <a:ext cx="2971800" cy="457200"/>
          </a:xfrm>
          <a:prstGeom prst="rect">
            <a:avLst/>
          </a:prstGeom>
          <a:noFill/>
          <a:ln>
            <a:noFill/>
          </a:ln>
        </p:spPr>
        <p:txBody>
          <a:bodyPr vert="horz" wrap="square" lIns="91421" tIns="45701" rIns="91421" bIns="45701" anchor="b" anchorCtr="0" compatLnSpc="1"/>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E1A90E65-8B6C-46C2-B903-6115CF50A856}" type="slidenum">
              <a:rPr/>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t>6</a:t>
            </a:fld>
            <a:endParaRPr lang="es-ES" sz="1400" b="0" i="0" u="none" strike="noStrike" kern="0" cap="none" spc="0" baseline="0">
              <a:solidFill>
                <a:srgbClr val="000000"/>
              </a:solidFill>
              <a:uFillTx/>
              <a:latin typeface="Arial"/>
              <a:ea typeface="Arial"/>
              <a:cs typeface="Arial"/>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Shape 96"/>
          <p:cNvSpPr>
            <a:spLocks noGrp="1" noRot="1" noChangeAspect="1"/>
          </p:cNvSpPr>
          <p:nvPr>
            <p:ph type="sldImg"/>
          </p:nvPr>
        </p:nvSpPr>
        <p:spPr/>
      </p:sp>
      <p:sp>
        <p:nvSpPr>
          <p:cNvPr id="3" name="Shape 97"/>
          <p:cNvSpPr txBox="1">
            <a:spLocks noGrp="1"/>
          </p:cNvSpPr>
          <p:nvPr>
            <p:ph type="body" sz="quarter" idx="1"/>
          </p:nvPr>
        </p:nvSpPr>
        <p:spPr/>
        <p:txBody>
          <a:bodyPr/>
          <a:lstStyle/>
          <a:p>
            <a:endParaRPr lang="es-CO"/>
          </a:p>
        </p:txBody>
      </p:sp>
      <p:sp>
        <p:nvSpPr>
          <p:cNvPr id="4" name="Shape 98"/>
          <p:cNvSpPr txBox="1"/>
          <p:nvPr/>
        </p:nvSpPr>
        <p:spPr>
          <a:xfrm>
            <a:off x="3884608" y="8685208"/>
            <a:ext cx="2971800" cy="457200"/>
          </a:xfrm>
          <a:prstGeom prst="rect">
            <a:avLst/>
          </a:prstGeom>
          <a:noFill/>
          <a:ln>
            <a:noFill/>
          </a:ln>
        </p:spPr>
        <p:txBody>
          <a:bodyPr vert="horz" wrap="square" lIns="91421" tIns="45701" rIns="91421" bIns="45701" anchor="b" anchorCtr="0" compatLnSpc="1"/>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2244431C-9BA4-4F86-80B5-2B98FD0F7A93}" type="slidenum">
              <a:rPr/>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t>7</a:t>
            </a:fld>
            <a:endParaRPr lang="es-ES" sz="1400" b="0" i="0" u="none" strike="noStrike" kern="0" cap="none" spc="0" baseline="0">
              <a:solidFill>
                <a:srgbClr val="000000"/>
              </a:solidFill>
              <a:uFillTx/>
              <a:latin typeface="Arial"/>
              <a:ea typeface="Arial"/>
              <a:cs typeface="Arial"/>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Shape 96"/>
          <p:cNvSpPr>
            <a:spLocks noGrp="1" noRot="1" noChangeAspect="1"/>
          </p:cNvSpPr>
          <p:nvPr>
            <p:ph type="sldImg"/>
          </p:nvPr>
        </p:nvSpPr>
        <p:spPr/>
      </p:sp>
      <p:sp>
        <p:nvSpPr>
          <p:cNvPr id="3" name="Shape 97"/>
          <p:cNvSpPr txBox="1">
            <a:spLocks noGrp="1"/>
          </p:cNvSpPr>
          <p:nvPr>
            <p:ph type="body" sz="quarter" idx="1"/>
          </p:nvPr>
        </p:nvSpPr>
        <p:spPr/>
        <p:txBody>
          <a:bodyPr/>
          <a:lstStyle/>
          <a:p>
            <a:endParaRPr lang="es-CO"/>
          </a:p>
        </p:txBody>
      </p:sp>
      <p:sp>
        <p:nvSpPr>
          <p:cNvPr id="4" name="Shape 98"/>
          <p:cNvSpPr txBox="1"/>
          <p:nvPr/>
        </p:nvSpPr>
        <p:spPr>
          <a:xfrm>
            <a:off x="3884608" y="8685208"/>
            <a:ext cx="2971800" cy="457200"/>
          </a:xfrm>
          <a:prstGeom prst="rect">
            <a:avLst/>
          </a:prstGeom>
          <a:noFill/>
          <a:ln>
            <a:noFill/>
          </a:ln>
        </p:spPr>
        <p:txBody>
          <a:bodyPr vert="horz" wrap="square" lIns="91421" tIns="45701" rIns="91421" bIns="45701" anchor="b" anchorCtr="0" compatLnSpc="1"/>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BC2B11DE-830C-4BF0-A8A3-EA230829631E}" type="slidenum">
              <a:rPr/>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t>8</a:t>
            </a:fld>
            <a:endParaRPr lang="es-ES" sz="1400" b="0" i="0" u="none" strike="noStrike" kern="0" cap="none" spc="0" baseline="0">
              <a:solidFill>
                <a:srgbClr val="000000"/>
              </a:solidFill>
              <a:uFillTx/>
              <a:latin typeface="Arial"/>
              <a:ea typeface="Arial"/>
              <a:cs typeface="Arial"/>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Shape 96"/>
          <p:cNvSpPr>
            <a:spLocks noGrp="1" noRot="1" noChangeAspect="1"/>
          </p:cNvSpPr>
          <p:nvPr>
            <p:ph type="sldImg"/>
          </p:nvPr>
        </p:nvSpPr>
        <p:spPr/>
      </p:sp>
      <p:sp>
        <p:nvSpPr>
          <p:cNvPr id="3" name="Shape 97"/>
          <p:cNvSpPr txBox="1">
            <a:spLocks noGrp="1"/>
          </p:cNvSpPr>
          <p:nvPr>
            <p:ph type="body" sz="quarter" idx="1"/>
          </p:nvPr>
        </p:nvSpPr>
        <p:spPr/>
        <p:txBody>
          <a:bodyPr/>
          <a:lstStyle/>
          <a:p>
            <a:endParaRPr lang="es-CO"/>
          </a:p>
        </p:txBody>
      </p:sp>
      <p:sp>
        <p:nvSpPr>
          <p:cNvPr id="4" name="Shape 98"/>
          <p:cNvSpPr txBox="1"/>
          <p:nvPr/>
        </p:nvSpPr>
        <p:spPr>
          <a:xfrm>
            <a:off x="3884608" y="8685208"/>
            <a:ext cx="2971800" cy="457200"/>
          </a:xfrm>
          <a:prstGeom prst="rect">
            <a:avLst/>
          </a:prstGeom>
          <a:noFill/>
          <a:ln>
            <a:noFill/>
          </a:ln>
        </p:spPr>
        <p:txBody>
          <a:bodyPr vert="horz" wrap="square" lIns="91421" tIns="45701" rIns="91421" bIns="45701" anchor="b" anchorCtr="0" compatLnSpc="1"/>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7E1D219F-667E-4821-BC6A-2E48AEF41B06}" type="slidenum">
              <a:rPr/>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t>9</a:t>
            </a:fld>
            <a:endParaRPr lang="es-ES" sz="1400" b="0" i="0" u="none" strike="noStrike" kern="0" cap="none" spc="0" baseline="0">
              <a:solidFill>
                <a:srgbClr val="000000"/>
              </a:solidFill>
              <a:uFillTx/>
              <a:latin typeface="Arial"/>
              <a:ea typeface="Arial"/>
              <a:cs typeface="Arial"/>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Shape 96"/>
          <p:cNvSpPr>
            <a:spLocks noGrp="1" noRot="1" noChangeAspect="1"/>
          </p:cNvSpPr>
          <p:nvPr>
            <p:ph type="sldImg"/>
          </p:nvPr>
        </p:nvSpPr>
        <p:spPr/>
      </p:sp>
      <p:sp>
        <p:nvSpPr>
          <p:cNvPr id="3" name="Shape 97"/>
          <p:cNvSpPr txBox="1">
            <a:spLocks noGrp="1"/>
          </p:cNvSpPr>
          <p:nvPr>
            <p:ph type="body" sz="quarter" idx="1"/>
          </p:nvPr>
        </p:nvSpPr>
        <p:spPr/>
        <p:txBody>
          <a:bodyPr/>
          <a:lstStyle/>
          <a:p>
            <a:endParaRPr lang="es-CO"/>
          </a:p>
        </p:txBody>
      </p:sp>
      <p:sp>
        <p:nvSpPr>
          <p:cNvPr id="4" name="Shape 98"/>
          <p:cNvSpPr txBox="1"/>
          <p:nvPr/>
        </p:nvSpPr>
        <p:spPr>
          <a:xfrm>
            <a:off x="3884608" y="8685208"/>
            <a:ext cx="2971800" cy="457200"/>
          </a:xfrm>
          <a:prstGeom prst="rect">
            <a:avLst/>
          </a:prstGeom>
          <a:noFill/>
          <a:ln>
            <a:noFill/>
          </a:ln>
        </p:spPr>
        <p:txBody>
          <a:bodyPr vert="horz" wrap="square" lIns="91421" tIns="45701" rIns="91421" bIns="45701" anchor="b" anchorCtr="0" compatLnSpc="1"/>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EAE04DDF-A74A-4CB2-9EB1-E69907BFA494}" type="slidenum">
              <a:rPr/>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t>10</a:t>
            </a:fld>
            <a:endParaRPr lang="es-ES" sz="1400" b="0" i="0" u="none" strike="noStrike" kern="0" cap="none" spc="0" baseline="0">
              <a:solidFill>
                <a:srgbClr val="000000"/>
              </a:solidFill>
              <a:uFillTx/>
              <a:latin typeface="Arial"/>
              <a:ea typeface="Arial"/>
              <a:cs typeface="Arial"/>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Shape 96"/>
          <p:cNvSpPr>
            <a:spLocks noGrp="1" noRot="1" noChangeAspect="1"/>
          </p:cNvSpPr>
          <p:nvPr>
            <p:ph type="sldImg"/>
          </p:nvPr>
        </p:nvSpPr>
        <p:spPr/>
      </p:sp>
      <p:sp>
        <p:nvSpPr>
          <p:cNvPr id="3" name="Shape 97"/>
          <p:cNvSpPr txBox="1">
            <a:spLocks noGrp="1"/>
          </p:cNvSpPr>
          <p:nvPr>
            <p:ph type="body" sz="quarter" idx="1"/>
          </p:nvPr>
        </p:nvSpPr>
        <p:spPr/>
        <p:txBody>
          <a:bodyPr/>
          <a:lstStyle/>
          <a:p>
            <a:endParaRPr lang="es-CO"/>
          </a:p>
        </p:txBody>
      </p:sp>
      <p:sp>
        <p:nvSpPr>
          <p:cNvPr id="4" name="Shape 98"/>
          <p:cNvSpPr txBox="1"/>
          <p:nvPr/>
        </p:nvSpPr>
        <p:spPr>
          <a:xfrm>
            <a:off x="3884608" y="8685208"/>
            <a:ext cx="2971800" cy="457200"/>
          </a:xfrm>
          <a:prstGeom prst="rect">
            <a:avLst/>
          </a:prstGeom>
          <a:noFill/>
          <a:ln>
            <a:noFill/>
          </a:ln>
        </p:spPr>
        <p:txBody>
          <a:bodyPr vert="horz" wrap="square" lIns="91421" tIns="45701" rIns="91421" bIns="45701" anchor="b" anchorCtr="0" compatLnSpc="1"/>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A40C4E1F-FDCC-4D6F-975D-30BA042A67A7}" type="slidenum">
              <a:rPr/>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t>11</a:t>
            </a:fld>
            <a:endParaRPr lang="es-ES" sz="1400" b="0" i="0" u="none" strike="noStrike" kern="0" cap="none" spc="0" baseline="0">
              <a:solidFill>
                <a:srgbClr val="000000"/>
              </a:solidFill>
              <a:uFillTx/>
              <a:latin typeface="Arial"/>
              <a:ea typeface="Arial"/>
              <a:cs typeface="Arial"/>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Shape 96"/>
          <p:cNvSpPr>
            <a:spLocks noGrp="1" noRot="1" noChangeAspect="1"/>
          </p:cNvSpPr>
          <p:nvPr>
            <p:ph type="sldImg"/>
          </p:nvPr>
        </p:nvSpPr>
        <p:spPr/>
      </p:sp>
      <p:sp>
        <p:nvSpPr>
          <p:cNvPr id="3" name="Shape 97"/>
          <p:cNvSpPr txBox="1">
            <a:spLocks noGrp="1"/>
          </p:cNvSpPr>
          <p:nvPr>
            <p:ph type="body" sz="quarter" idx="1"/>
          </p:nvPr>
        </p:nvSpPr>
        <p:spPr/>
        <p:txBody>
          <a:bodyPr/>
          <a:lstStyle/>
          <a:p>
            <a:endParaRPr lang="es-CO"/>
          </a:p>
        </p:txBody>
      </p:sp>
      <p:sp>
        <p:nvSpPr>
          <p:cNvPr id="4" name="Shape 98"/>
          <p:cNvSpPr txBox="1"/>
          <p:nvPr/>
        </p:nvSpPr>
        <p:spPr>
          <a:xfrm>
            <a:off x="3884608" y="8685208"/>
            <a:ext cx="2971800" cy="457200"/>
          </a:xfrm>
          <a:prstGeom prst="rect">
            <a:avLst/>
          </a:prstGeom>
          <a:noFill/>
          <a:ln>
            <a:noFill/>
          </a:ln>
        </p:spPr>
        <p:txBody>
          <a:bodyPr vert="horz" wrap="square" lIns="91421" tIns="45701" rIns="91421" bIns="45701" anchor="b" anchorCtr="0" compatLnSpc="1"/>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7B54C0C4-F017-48FB-8D78-85D4199A2ECF}" type="slidenum">
              <a:rPr/>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t>12</a:t>
            </a:fld>
            <a:endParaRPr lang="es-ES" sz="1400" b="0" i="0" u="none" strike="noStrike" kern="0" cap="none" spc="0" baseline="0">
              <a:solidFill>
                <a:srgbClr val="000000"/>
              </a:solidFill>
              <a:uFillTx/>
              <a:latin typeface="Arial"/>
              <a:ea typeface="Arial"/>
              <a:cs typeface="Arial"/>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Shape 96"/>
          <p:cNvSpPr>
            <a:spLocks noGrp="1" noRot="1" noChangeAspect="1"/>
          </p:cNvSpPr>
          <p:nvPr>
            <p:ph type="sldImg"/>
          </p:nvPr>
        </p:nvSpPr>
        <p:spPr/>
      </p:sp>
      <p:sp>
        <p:nvSpPr>
          <p:cNvPr id="3" name="Shape 97"/>
          <p:cNvSpPr txBox="1">
            <a:spLocks noGrp="1"/>
          </p:cNvSpPr>
          <p:nvPr>
            <p:ph type="body" sz="quarter" idx="1"/>
          </p:nvPr>
        </p:nvSpPr>
        <p:spPr/>
        <p:txBody>
          <a:bodyPr/>
          <a:lstStyle/>
          <a:p>
            <a:endParaRPr lang="es-CO"/>
          </a:p>
        </p:txBody>
      </p:sp>
      <p:sp>
        <p:nvSpPr>
          <p:cNvPr id="4" name="Shape 98"/>
          <p:cNvSpPr txBox="1"/>
          <p:nvPr/>
        </p:nvSpPr>
        <p:spPr>
          <a:xfrm>
            <a:off x="3884608" y="8685208"/>
            <a:ext cx="2971800" cy="457200"/>
          </a:xfrm>
          <a:prstGeom prst="rect">
            <a:avLst/>
          </a:prstGeom>
          <a:noFill/>
          <a:ln>
            <a:noFill/>
          </a:ln>
        </p:spPr>
        <p:txBody>
          <a:bodyPr vert="horz" wrap="square" lIns="91421" tIns="45701" rIns="91421" bIns="45701" anchor="b" anchorCtr="0" compatLnSpc="1"/>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7B54C0C4-F017-48FB-8D78-85D4199A2ECF}" type="slidenum">
              <a:rPr/>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t>13</a:t>
            </a:fld>
            <a:endParaRPr lang="es-ES" sz="1400" b="0" i="0" u="none" strike="noStrike" kern="0" cap="none" spc="0" baseline="0">
              <a:solidFill>
                <a:srgbClr val="000000"/>
              </a:solidFill>
              <a:uFillTx/>
              <a:latin typeface="Arial"/>
              <a:ea typeface="Arial"/>
              <a:cs typeface="Arial"/>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Shape 96"/>
          <p:cNvSpPr>
            <a:spLocks noGrp="1" noRot="1" noChangeAspect="1"/>
          </p:cNvSpPr>
          <p:nvPr>
            <p:ph type="sldImg"/>
          </p:nvPr>
        </p:nvSpPr>
        <p:spPr/>
      </p:sp>
      <p:sp>
        <p:nvSpPr>
          <p:cNvPr id="3" name="Shape 97"/>
          <p:cNvSpPr txBox="1">
            <a:spLocks noGrp="1"/>
          </p:cNvSpPr>
          <p:nvPr>
            <p:ph type="body" sz="quarter" idx="1"/>
          </p:nvPr>
        </p:nvSpPr>
        <p:spPr/>
        <p:txBody>
          <a:bodyPr/>
          <a:lstStyle/>
          <a:p>
            <a:endParaRPr lang="es-CO"/>
          </a:p>
        </p:txBody>
      </p:sp>
      <p:sp>
        <p:nvSpPr>
          <p:cNvPr id="4" name="Shape 98"/>
          <p:cNvSpPr txBox="1"/>
          <p:nvPr/>
        </p:nvSpPr>
        <p:spPr>
          <a:xfrm>
            <a:off x="3884608" y="8685208"/>
            <a:ext cx="2971800" cy="457200"/>
          </a:xfrm>
          <a:prstGeom prst="rect">
            <a:avLst/>
          </a:prstGeom>
          <a:noFill/>
          <a:ln>
            <a:noFill/>
          </a:ln>
        </p:spPr>
        <p:txBody>
          <a:bodyPr vert="horz" wrap="square" lIns="91421" tIns="45701" rIns="91421" bIns="45701" anchor="b" anchorCtr="0" compatLnSpc="1"/>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F4042FFD-9391-41E5-9972-EEBC02D2449A}" type="slidenum">
              <a:rPr/>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t>14</a:t>
            </a:fld>
            <a:endParaRPr lang="es-ES" sz="1400" b="0" i="0" u="none" strike="noStrike" kern="0" cap="none" spc="0" baseline="0">
              <a:solidFill>
                <a:srgbClr val="000000"/>
              </a:solidFill>
              <a:uFillTx/>
              <a:latin typeface="Arial"/>
              <a:ea typeface="Arial"/>
              <a:cs typeface="Arial"/>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Shape 96"/>
          <p:cNvSpPr>
            <a:spLocks noGrp="1" noRot="1" noChangeAspect="1"/>
          </p:cNvSpPr>
          <p:nvPr>
            <p:ph type="sldImg"/>
          </p:nvPr>
        </p:nvSpPr>
        <p:spPr/>
      </p:sp>
      <p:sp>
        <p:nvSpPr>
          <p:cNvPr id="3" name="Shape 97"/>
          <p:cNvSpPr txBox="1">
            <a:spLocks noGrp="1"/>
          </p:cNvSpPr>
          <p:nvPr>
            <p:ph type="body" sz="quarter" idx="1"/>
          </p:nvPr>
        </p:nvSpPr>
        <p:spPr/>
        <p:txBody>
          <a:bodyPr/>
          <a:lstStyle/>
          <a:p>
            <a:endParaRPr lang="es-CO"/>
          </a:p>
        </p:txBody>
      </p:sp>
      <p:sp>
        <p:nvSpPr>
          <p:cNvPr id="4" name="Shape 98"/>
          <p:cNvSpPr txBox="1"/>
          <p:nvPr/>
        </p:nvSpPr>
        <p:spPr>
          <a:xfrm>
            <a:off x="3884608" y="8685208"/>
            <a:ext cx="2971800" cy="457200"/>
          </a:xfrm>
          <a:prstGeom prst="rect">
            <a:avLst/>
          </a:prstGeom>
          <a:noFill/>
          <a:ln>
            <a:noFill/>
          </a:ln>
        </p:spPr>
        <p:txBody>
          <a:bodyPr vert="horz" wrap="square" lIns="91421" tIns="45701" rIns="91421" bIns="45701" anchor="b" anchorCtr="0" compatLnSpc="1"/>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94063B34-ED6D-4687-8588-0A7FD8F138BE}" type="slidenum">
              <a:rPr/>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t>15</a:t>
            </a:fld>
            <a:endParaRPr lang="es-ES" sz="1400" b="0" i="0" u="none" strike="noStrike" kern="0" cap="none" spc="0" baseline="0">
              <a:solidFill>
                <a:srgbClr val="000000"/>
              </a:solidFill>
              <a:uFillTx/>
              <a:latin typeface="Arial"/>
              <a:ea typeface="Arial"/>
              <a:cs typeface="Arial"/>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Shape 96"/>
          <p:cNvSpPr>
            <a:spLocks noGrp="1" noRot="1" noChangeAspect="1"/>
          </p:cNvSpPr>
          <p:nvPr>
            <p:ph type="sldImg"/>
          </p:nvPr>
        </p:nvSpPr>
        <p:spPr/>
      </p:sp>
      <p:sp>
        <p:nvSpPr>
          <p:cNvPr id="3" name="Shape 97"/>
          <p:cNvSpPr txBox="1">
            <a:spLocks noGrp="1"/>
          </p:cNvSpPr>
          <p:nvPr>
            <p:ph type="body" sz="quarter" idx="1"/>
          </p:nvPr>
        </p:nvSpPr>
        <p:spPr/>
        <p:txBody>
          <a:bodyPr/>
          <a:lstStyle/>
          <a:p>
            <a:endParaRPr lang="es-CO"/>
          </a:p>
        </p:txBody>
      </p:sp>
      <p:sp>
        <p:nvSpPr>
          <p:cNvPr id="4" name="Shape 98"/>
          <p:cNvSpPr txBox="1"/>
          <p:nvPr/>
        </p:nvSpPr>
        <p:spPr>
          <a:xfrm>
            <a:off x="3884608" y="8685208"/>
            <a:ext cx="2971800" cy="457200"/>
          </a:xfrm>
          <a:prstGeom prst="rect">
            <a:avLst/>
          </a:prstGeom>
          <a:noFill/>
          <a:ln>
            <a:noFill/>
          </a:ln>
        </p:spPr>
        <p:txBody>
          <a:bodyPr vert="horz" wrap="square" lIns="91421" tIns="45701" rIns="91421" bIns="45701" anchor="b" anchorCtr="0" compatLnSpc="1"/>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2F71D3DA-E82A-49D1-87D0-DFD3B86EC42C}" type="slidenum">
              <a:rPr/>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t>16</a:t>
            </a:fld>
            <a:endParaRPr lang="es-ES" sz="1400" b="0" i="0" u="none" strike="noStrike" kern="0" cap="none" spc="0" baseline="0">
              <a:solidFill>
                <a:srgbClr val="000000"/>
              </a:solidFill>
              <a:uFillTx/>
              <a:latin typeface="Arial"/>
              <a:ea typeface="Arial"/>
              <a:cs typeface="Arial"/>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Shape 96"/>
          <p:cNvSpPr>
            <a:spLocks noGrp="1" noRot="1" noChangeAspect="1"/>
          </p:cNvSpPr>
          <p:nvPr>
            <p:ph type="sldImg"/>
          </p:nvPr>
        </p:nvSpPr>
        <p:spPr/>
      </p:sp>
      <p:sp>
        <p:nvSpPr>
          <p:cNvPr id="3" name="Shape 97"/>
          <p:cNvSpPr txBox="1">
            <a:spLocks noGrp="1"/>
          </p:cNvSpPr>
          <p:nvPr>
            <p:ph type="body" sz="quarter" idx="1"/>
          </p:nvPr>
        </p:nvSpPr>
        <p:spPr/>
        <p:txBody>
          <a:bodyPr/>
          <a:lstStyle/>
          <a:p>
            <a:endParaRPr lang="es-CO"/>
          </a:p>
        </p:txBody>
      </p:sp>
      <p:sp>
        <p:nvSpPr>
          <p:cNvPr id="4" name="Shape 98"/>
          <p:cNvSpPr txBox="1"/>
          <p:nvPr/>
        </p:nvSpPr>
        <p:spPr>
          <a:xfrm>
            <a:off x="3884608" y="8685208"/>
            <a:ext cx="2971800" cy="457200"/>
          </a:xfrm>
          <a:prstGeom prst="rect">
            <a:avLst/>
          </a:prstGeom>
          <a:noFill/>
          <a:ln>
            <a:noFill/>
          </a:ln>
        </p:spPr>
        <p:txBody>
          <a:bodyPr vert="horz" wrap="square" lIns="91421" tIns="45701" rIns="91421" bIns="45701" anchor="b" anchorCtr="0" compatLnSpc="1"/>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48B35EC1-73EC-4ADD-80BC-447E9472DAB3}" type="slidenum">
              <a:rPr/>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t>17</a:t>
            </a:fld>
            <a:endParaRPr lang="es-ES" sz="1400" b="0" i="0" u="none" strike="noStrike" kern="0" cap="none" spc="0" baseline="0">
              <a:solidFill>
                <a:srgbClr val="000000"/>
              </a:solidFill>
              <a:uFillTx/>
              <a:latin typeface="Arial"/>
              <a:ea typeface="Arial"/>
              <a:cs typeface="Arial"/>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Shape 96"/>
          <p:cNvSpPr>
            <a:spLocks noGrp="1" noRot="1" noChangeAspect="1"/>
          </p:cNvSpPr>
          <p:nvPr>
            <p:ph type="sldImg"/>
          </p:nvPr>
        </p:nvSpPr>
        <p:spPr/>
      </p:sp>
      <p:sp>
        <p:nvSpPr>
          <p:cNvPr id="3" name="Shape 97"/>
          <p:cNvSpPr txBox="1">
            <a:spLocks noGrp="1"/>
          </p:cNvSpPr>
          <p:nvPr>
            <p:ph type="body" sz="quarter" idx="1"/>
          </p:nvPr>
        </p:nvSpPr>
        <p:spPr/>
        <p:txBody>
          <a:bodyPr/>
          <a:lstStyle/>
          <a:p>
            <a:endParaRPr lang="es-CO"/>
          </a:p>
        </p:txBody>
      </p:sp>
      <p:sp>
        <p:nvSpPr>
          <p:cNvPr id="4" name="Shape 98"/>
          <p:cNvSpPr txBox="1"/>
          <p:nvPr/>
        </p:nvSpPr>
        <p:spPr>
          <a:xfrm>
            <a:off x="3884608" y="8685208"/>
            <a:ext cx="2971800" cy="457200"/>
          </a:xfrm>
          <a:prstGeom prst="rect">
            <a:avLst/>
          </a:prstGeom>
          <a:noFill/>
          <a:ln>
            <a:noFill/>
          </a:ln>
        </p:spPr>
        <p:txBody>
          <a:bodyPr vert="horz" wrap="square" lIns="91421" tIns="45701" rIns="91421" bIns="45701" anchor="b" anchorCtr="0" compatLnSpc="1"/>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2B4CE389-69BB-4DE9-9511-E530651C4D17}" type="slidenum">
              <a:rPr/>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t>18</a:t>
            </a:fld>
            <a:endParaRPr lang="es-ES" sz="1400" b="0" i="0" u="none" strike="noStrike" kern="0" cap="none" spc="0" baseline="0">
              <a:solidFill>
                <a:srgbClr val="000000"/>
              </a:solidFill>
              <a:uFillTx/>
              <a:latin typeface="Arial"/>
              <a:ea typeface="Arial"/>
              <a:cs typeface="Arial"/>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Shape 96"/>
          <p:cNvSpPr>
            <a:spLocks noGrp="1" noRot="1" noChangeAspect="1"/>
          </p:cNvSpPr>
          <p:nvPr>
            <p:ph type="sldImg"/>
          </p:nvPr>
        </p:nvSpPr>
        <p:spPr/>
      </p:sp>
      <p:sp>
        <p:nvSpPr>
          <p:cNvPr id="3" name="Shape 97"/>
          <p:cNvSpPr txBox="1">
            <a:spLocks noGrp="1"/>
          </p:cNvSpPr>
          <p:nvPr>
            <p:ph type="body" sz="quarter" idx="1"/>
          </p:nvPr>
        </p:nvSpPr>
        <p:spPr/>
        <p:txBody>
          <a:bodyPr/>
          <a:lstStyle/>
          <a:p>
            <a:endParaRPr lang="es-CO"/>
          </a:p>
        </p:txBody>
      </p:sp>
      <p:sp>
        <p:nvSpPr>
          <p:cNvPr id="4" name="Shape 98"/>
          <p:cNvSpPr txBox="1"/>
          <p:nvPr/>
        </p:nvSpPr>
        <p:spPr>
          <a:xfrm>
            <a:off x="3884608" y="8685208"/>
            <a:ext cx="2971800" cy="457200"/>
          </a:xfrm>
          <a:prstGeom prst="rect">
            <a:avLst/>
          </a:prstGeom>
          <a:noFill/>
          <a:ln>
            <a:noFill/>
          </a:ln>
        </p:spPr>
        <p:txBody>
          <a:bodyPr vert="horz" wrap="square" lIns="91421" tIns="45701" rIns="91421" bIns="45701" anchor="b" anchorCtr="0" compatLnSpc="1"/>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7D804A9D-CDEB-4E14-8C29-CC730AB6F284}" type="slidenum">
              <a:rPr/>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t>19</a:t>
            </a:fld>
            <a:endParaRPr lang="es-ES" sz="1400" b="0" i="0" u="none" strike="noStrike" kern="0" cap="none" spc="0" baseline="0">
              <a:solidFill>
                <a:srgbClr val="000000"/>
              </a:solidFill>
              <a:uFillTx/>
              <a:latin typeface="Arial"/>
              <a:ea typeface="Arial"/>
              <a:cs typeface="Arial"/>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Shape 96"/>
          <p:cNvSpPr>
            <a:spLocks noGrp="1" noRot="1" noChangeAspect="1"/>
          </p:cNvSpPr>
          <p:nvPr>
            <p:ph type="sldImg"/>
          </p:nvPr>
        </p:nvSpPr>
        <p:spPr/>
      </p:sp>
      <p:sp>
        <p:nvSpPr>
          <p:cNvPr id="3" name="Shape 97"/>
          <p:cNvSpPr txBox="1">
            <a:spLocks noGrp="1"/>
          </p:cNvSpPr>
          <p:nvPr>
            <p:ph type="body" sz="quarter" idx="1"/>
          </p:nvPr>
        </p:nvSpPr>
        <p:spPr/>
        <p:txBody>
          <a:bodyPr/>
          <a:lstStyle/>
          <a:p>
            <a:endParaRPr lang="es-CO"/>
          </a:p>
        </p:txBody>
      </p:sp>
      <p:sp>
        <p:nvSpPr>
          <p:cNvPr id="4" name="Shape 98"/>
          <p:cNvSpPr txBox="1"/>
          <p:nvPr/>
        </p:nvSpPr>
        <p:spPr>
          <a:xfrm>
            <a:off x="3884608" y="8685208"/>
            <a:ext cx="2971800" cy="457200"/>
          </a:xfrm>
          <a:prstGeom prst="rect">
            <a:avLst/>
          </a:prstGeom>
          <a:noFill/>
          <a:ln>
            <a:noFill/>
          </a:ln>
        </p:spPr>
        <p:txBody>
          <a:bodyPr vert="horz" wrap="square" lIns="91421" tIns="45701" rIns="91421" bIns="45701" anchor="b" anchorCtr="0" compatLnSpc="1"/>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E4A98455-1E39-46F8-900C-9CEA0527E159}" type="slidenum">
              <a:rPr/>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t>20</a:t>
            </a:fld>
            <a:endParaRPr lang="es-ES" sz="1400" b="0" i="0" u="none" strike="noStrike" kern="0" cap="none" spc="0" baseline="0">
              <a:solidFill>
                <a:srgbClr val="000000"/>
              </a:solidFill>
              <a:uFillTx/>
              <a:latin typeface="Arial"/>
              <a:ea typeface="Arial"/>
              <a:cs typeface="Arial"/>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Shape 96"/>
          <p:cNvSpPr>
            <a:spLocks noGrp="1" noRot="1" noChangeAspect="1"/>
          </p:cNvSpPr>
          <p:nvPr>
            <p:ph type="sldImg"/>
          </p:nvPr>
        </p:nvSpPr>
        <p:spPr/>
      </p:sp>
      <p:sp>
        <p:nvSpPr>
          <p:cNvPr id="3" name="Shape 97"/>
          <p:cNvSpPr txBox="1">
            <a:spLocks noGrp="1"/>
          </p:cNvSpPr>
          <p:nvPr>
            <p:ph type="body" sz="quarter" idx="1"/>
          </p:nvPr>
        </p:nvSpPr>
        <p:spPr/>
        <p:txBody>
          <a:bodyPr/>
          <a:lstStyle/>
          <a:p>
            <a:endParaRPr lang="es-CO"/>
          </a:p>
        </p:txBody>
      </p:sp>
      <p:sp>
        <p:nvSpPr>
          <p:cNvPr id="4" name="Shape 98"/>
          <p:cNvSpPr txBox="1"/>
          <p:nvPr/>
        </p:nvSpPr>
        <p:spPr>
          <a:xfrm>
            <a:off x="3884608" y="8685208"/>
            <a:ext cx="2971800" cy="457200"/>
          </a:xfrm>
          <a:prstGeom prst="rect">
            <a:avLst/>
          </a:prstGeom>
          <a:noFill/>
          <a:ln>
            <a:noFill/>
          </a:ln>
        </p:spPr>
        <p:txBody>
          <a:bodyPr vert="horz" wrap="square" lIns="91421" tIns="45701" rIns="91421" bIns="45701" anchor="b" anchorCtr="0" compatLnSpc="1"/>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83DFD26B-AC73-4326-90AE-47CD6A7CB48B}" type="slidenum">
              <a:rPr/>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t>21</a:t>
            </a:fld>
            <a:endParaRPr lang="es-ES" sz="1400" b="0" i="0" u="none" strike="noStrike" kern="0" cap="none" spc="0" baseline="0">
              <a:solidFill>
                <a:srgbClr val="000000"/>
              </a:solidFill>
              <a:uFillTx/>
              <a:latin typeface="Arial"/>
              <a:ea typeface="Arial"/>
              <a:cs typeface="Arial"/>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Shape 96"/>
          <p:cNvSpPr>
            <a:spLocks noGrp="1" noRot="1" noChangeAspect="1"/>
          </p:cNvSpPr>
          <p:nvPr>
            <p:ph type="sldImg"/>
          </p:nvPr>
        </p:nvSpPr>
        <p:spPr/>
      </p:sp>
      <p:sp>
        <p:nvSpPr>
          <p:cNvPr id="3" name="Shape 97"/>
          <p:cNvSpPr txBox="1">
            <a:spLocks noGrp="1"/>
          </p:cNvSpPr>
          <p:nvPr>
            <p:ph type="body" sz="quarter" idx="1"/>
          </p:nvPr>
        </p:nvSpPr>
        <p:spPr/>
        <p:txBody>
          <a:bodyPr/>
          <a:lstStyle/>
          <a:p>
            <a:endParaRPr lang="es-CO"/>
          </a:p>
        </p:txBody>
      </p:sp>
      <p:sp>
        <p:nvSpPr>
          <p:cNvPr id="4" name="Shape 98"/>
          <p:cNvSpPr txBox="1"/>
          <p:nvPr/>
        </p:nvSpPr>
        <p:spPr>
          <a:xfrm>
            <a:off x="3884608" y="8685208"/>
            <a:ext cx="2971800" cy="457200"/>
          </a:xfrm>
          <a:prstGeom prst="rect">
            <a:avLst/>
          </a:prstGeom>
          <a:noFill/>
          <a:ln>
            <a:noFill/>
          </a:ln>
        </p:spPr>
        <p:txBody>
          <a:bodyPr vert="horz" wrap="square" lIns="91421" tIns="45701" rIns="91421" bIns="45701" anchor="b" anchorCtr="0" compatLnSpc="1"/>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A7A0C01F-C94C-4370-AC9C-E1AB8426901D}" type="slidenum">
              <a:rPr/>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t>22</a:t>
            </a:fld>
            <a:endParaRPr lang="es-ES" sz="1400" b="0" i="0" u="none" strike="noStrike" kern="0" cap="none" spc="0" baseline="0">
              <a:solidFill>
                <a:srgbClr val="000000"/>
              </a:solidFill>
              <a:uFillTx/>
              <a:latin typeface="Arial"/>
              <a:ea typeface="Arial"/>
              <a:cs typeface="Arial"/>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Shape 96"/>
          <p:cNvSpPr>
            <a:spLocks noGrp="1" noRot="1" noChangeAspect="1"/>
          </p:cNvSpPr>
          <p:nvPr>
            <p:ph type="sldImg"/>
          </p:nvPr>
        </p:nvSpPr>
        <p:spPr/>
      </p:sp>
      <p:sp>
        <p:nvSpPr>
          <p:cNvPr id="3" name="Shape 97"/>
          <p:cNvSpPr txBox="1">
            <a:spLocks noGrp="1"/>
          </p:cNvSpPr>
          <p:nvPr>
            <p:ph type="body" sz="quarter" idx="1"/>
          </p:nvPr>
        </p:nvSpPr>
        <p:spPr/>
        <p:txBody>
          <a:bodyPr/>
          <a:lstStyle/>
          <a:p>
            <a:endParaRPr lang="es-CO"/>
          </a:p>
        </p:txBody>
      </p:sp>
      <p:sp>
        <p:nvSpPr>
          <p:cNvPr id="4" name="Shape 98"/>
          <p:cNvSpPr txBox="1"/>
          <p:nvPr/>
        </p:nvSpPr>
        <p:spPr>
          <a:xfrm>
            <a:off x="3884608" y="8685208"/>
            <a:ext cx="2971800" cy="457200"/>
          </a:xfrm>
          <a:prstGeom prst="rect">
            <a:avLst/>
          </a:prstGeom>
          <a:noFill/>
          <a:ln>
            <a:noFill/>
          </a:ln>
        </p:spPr>
        <p:txBody>
          <a:bodyPr vert="horz" wrap="square" lIns="91421" tIns="45701" rIns="91421" bIns="45701" anchor="b" anchorCtr="0" compatLnSpc="1"/>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03D2F8E9-4143-4AEE-A94F-F2126C07744A}" type="slidenum">
              <a:rPr/>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t>23</a:t>
            </a:fld>
            <a:endParaRPr lang="es-ES" sz="1400" b="0" i="0" u="none" strike="noStrike" kern="0" cap="none" spc="0" baseline="0">
              <a:solidFill>
                <a:srgbClr val="000000"/>
              </a:solidFill>
              <a:uFillTx/>
              <a:latin typeface="Arial"/>
              <a:ea typeface="Arial"/>
              <a:cs typeface="Arial"/>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Shape 96"/>
          <p:cNvSpPr>
            <a:spLocks noGrp="1" noRot="1" noChangeAspect="1"/>
          </p:cNvSpPr>
          <p:nvPr>
            <p:ph type="sldImg"/>
          </p:nvPr>
        </p:nvSpPr>
        <p:spPr/>
      </p:sp>
      <p:sp>
        <p:nvSpPr>
          <p:cNvPr id="3" name="Shape 97"/>
          <p:cNvSpPr txBox="1">
            <a:spLocks noGrp="1"/>
          </p:cNvSpPr>
          <p:nvPr>
            <p:ph type="body" sz="quarter" idx="1"/>
          </p:nvPr>
        </p:nvSpPr>
        <p:spPr/>
        <p:txBody>
          <a:bodyPr/>
          <a:lstStyle/>
          <a:p>
            <a:endParaRPr lang="es-CO"/>
          </a:p>
        </p:txBody>
      </p:sp>
      <p:sp>
        <p:nvSpPr>
          <p:cNvPr id="4" name="Shape 98"/>
          <p:cNvSpPr txBox="1"/>
          <p:nvPr/>
        </p:nvSpPr>
        <p:spPr>
          <a:xfrm>
            <a:off x="3884608" y="8685208"/>
            <a:ext cx="2971800" cy="457200"/>
          </a:xfrm>
          <a:prstGeom prst="rect">
            <a:avLst/>
          </a:prstGeom>
          <a:noFill/>
          <a:ln>
            <a:noFill/>
          </a:ln>
        </p:spPr>
        <p:txBody>
          <a:bodyPr vert="horz" wrap="square" lIns="91421" tIns="45701" rIns="91421" bIns="45701" anchor="b" anchorCtr="0" compatLnSpc="1"/>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03D2F8E9-4143-4AEE-A94F-F2126C07744A}" type="slidenum">
              <a:rPr/>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t>24</a:t>
            </a:fld>
            <a:endParaRPr lang="es-ES" sz="1400" b="0" i="0" u="none" strike="noStrike" kern="0" cap="none" spc="0" baseline="0">
              <a:solidFill>
                <a:srgbClr val="000000"/>
              </a:solidFill>
              <a:uFillTx/>
              <a:latin typeface="Arial"/>
              <a:ea typeface="Arial"/>
              <a:cs typeface="Arial"/>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Shape 96"/>
          <p:cNvSpPr>
            <a:spLocks noGrp="1" noRot="1" noChangeAspect="1"/>
          </p:cNvSpPr>
          <p:nvPr>
            <p:ph type="sldImg"/>
          </p:nvPr>
        </p:nvSpPr>
        <p:spPr/>
      </p:sp>
      <p:sp>
        <p:nvSpPr>
          <p:cNvPr id="3" name="Shape 97"/>
          <p:cNvSpPr txBox="1">
            <a:spLocks noGrp="1"/>
          </p:cNvSpPr>
          <p:nvPr>
            <p:ph type="body" sz="quarter" idx="1"/>
          </p:nvPr>
        </p:nvSpPr>
        <p:spPr/>
        <p:txBody>
          <a:bodyPr/>
          <a:lstStyle/>
          <a:p>
            <a:endParaRPr lang="es-CO"/>
          </a:p>
        </p:txBody>
      </p:sp>
      <p:sp>
        <p:nvSpPr>
          <p:cNvPr id="4" name="Shape 98"/>
          <p:cNvSpPr txBox="1"/>
          <p:nvPr/>
        </p:nvSpPr>
        <p:spPr>
          <a:xfrm>
            <a:off x="3884608" y="8685208"/>
            <a:ext cx="2971800" cy="457200"/>
          </a:xfrm>
          <a:prstGeom prst="rect">
            <a:avLst/>
          </a:prstGeom>
          <a:noFill/>
          <a:ln>
            <a:noFill/>
          </a:ln>
        </p:spPr>
        <p:txBody>
          <a:bodyPr vert="horz" wrap="square" lIns="91421" tIns="45701" rIns="91421" bIns="45701" anchor="b" anchorCtr="0" compatLnSpc="1"/>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F4C86B66-806C-41B3-A983-A28158A2E62C}" type="slidenum">
              <a:rPr/>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t>25</a:t>
            </a:fld>
            <a:endParaRPr lang="es-ES" sz="1400" b="0" i="0" u="none" strike="noStrike" kern="0" cap="none" spc="0" baseline="0">
              <a:solidFill>
                <a:srgbClr val="000000"/>
              </a:solidFill>
              <a:uFillTx/>
              <a:latin typeface="Arial"/>
              <a:ea typeface="Arial"/>
              <a:cs typeface="Arial"/>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Shape 96"/>
          <p:cNvSpPr>
            <a:spLocks noGrp="1" noRot="1" noChangeAspect="1"/>
          </p:cNvSpPr>
          <p:nvPr>
            <p:ph type="sldImg"/>
          </p:nvPr>
        </p:nvSpPr>
        <p:spPr/>
      </p:sp>
      <p:sp>
        <p:nvSpPr>
          <p:cNvPr id="3" name="Shape 97"/>
          <p:cNvSpPr txBox="1">
            <a:spLocks noGrp="1"/>
          </p:cNvSpPr>
          <p:nvPr>
            <p:ph type="body" sz="quarter" idx="1"/>
          </p:nvPr>
        </p:nvSpPr>
        <p:spPr/>
        <p:txBody>
          <a:bodyPr/>
          <a:lstStyle/>
          <a:p>
            <a:endParaRPr lang="es-CO"/>
          </a:p>
        </p:txBody>
      </p:sp>
      <p:sp>
        <p:nvSpPr>
          <p:cNvPr id="4" name="Shape 98"/>
          <p:cNvSpPr txBox="1"/>
          <p:nvPr/>
        </p:nvSpPr>
        <p:spPr>
          <a:xfrm>
            <a:off x="3884608" y="8685208"/>
            <a:ext cx="2971800" cy="457200"/>
          </a:xfrm>
          <a:prstGeom prst="rect">
            <a:avLst/>
          </a:prstGeom>
          <a:noFill/>
          <a:ln>
            <a:noFill/>
          </a:ln>
        </p:spPr>
        <p:txBody>
          <a:bodyPr vert="horz" wrap="square" lIns="91421" tIns="45701" rIns="91421" bIns="45701" anchor="b" anchorCtr="0" compatLnSpc="1"/>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F4C86B66-806C-41B3-A983-A28158A2E62C}" type="slidenum">
              <a:rPr/>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t>26</a:t>
            </a:fld>
            <a:endParaRPr lang="es-ES" sz="1400" b="0" i="0" u="none" strike="noStrike" kern="0" cap="none" spc="0" baseline="0">
              <a:solidFill>
                <a:srgbClr val="000000"/>
              </a:solidFill>
              <a:uFillTx/>
              <a:latin typeface="Arial"/>
              <a:ea typeface="Arial"/>
              <a:cs typeface="Arial"/>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Shape 96"/>
          <p:cNvSpPr>
            <a:spLocks noGrp="1" noRot="1" noChangeAspect="1"/>
          </p:cNvSpPr>
          <p:nvPr>
            <p:ph type="sldImg"/>
          </p:nvPr>
        </p:nvSpPr>
        <p:spPr/>
      </p:sp>
      <p:sp>
        <p:nvSpPr>
          <p:cNvPr id="3" name="Shape 97"/>
          <p:cNvSpPr txBox="1">
            <a:spLocks noGrp="1"/>
          </p:cNvSpPr>
          <p:nvPr>
            <p:ph type="body" sz="quarter" idx="1"/>
          </p:nvPr>
        </p:nvSpPr>
        <p:spPr/>
        <p:txBody>
          <a:bodyPr/>
          <a:lstStyle/>
          <a:p>
            <a:endParaRPr lang="es-CO"/>
          </a:p>
        </p:txBody>
      </p:sp>
      <p:sp>
        <p:nvSpPr>
          <p:cNvPr id="4" name="Shape 98"/>
          <p:cNvSpPr txBox="1"/>
          <p:nvPr/>
        </p:nvSpPr>
        <p:spPr>
          <a:xfrm>
            <a:off x="3884608" y="8685208"/>
            <a:ext cx="2971800" cy="457200"/>
          </a:xfrm>
          <a:prstGeom prst="rect">
            <a:avLst/>
          </a:prstGeom>
          <a:noFill/>
          <a:ln>
            <a:noFill/>
          </a:ln>
        </p:spPr>
        <p:txBody>
          <a:bodyPr vert="horz" wrap="square" lIns="91421" tIns="45701" rIns="91421" bIns="45701" anchor="b" anchorCtr="0" compatLnSpc="1"/>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3559A4D3-C69A-40E1-B284-FBC030EBE854}" type="slidenum">
              <a:rPr/>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t>27</a:t>
            </a:fld>
            <a:endParaRPr lang="es-ES" sz="1400" b="0" i="0" u="none" strike="noStrike" kern="0" cap="none" spc="0" baseline="0">
              <a:solidFill>
                <a:srgbClr val="000000"/>
              </a:solidFill>
              <a:uFillTx/>
              <a:latin typeface="Arial"/>
              <a:ea typeface="Arial"/>
              <a:cs typeface="Arial"/>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Shape 96"/>
          <p:cNvSpPr>
            <a:spLocks noGrp="1" noRot="1" noChangeAspect="1"/>
          </p:cNvSpPr>
          <p:nvPr>
            <p:ph type="sldImg"/>
          </p:nvPr>
        </p:nvSpPr>
        <p:spPr/>
      </p:sp>
      <p:sp>
        <p:nvSpPr>
          <p:cNvPr id="3" name="Shape 97"/>
          <p:cNvSpPr txBox="1">
            <a:spLocks noGrp="1"/>
          </p:cNvSpPr>
          <p:nvPr>
            <p:ph type="body" sz="quarter" idx="1"/>
          </p:nvPr>
        </p:nvSpPr>
        <p:spPr/>
        <p:txBody>
          <a:bodyPr/>
          <a:lstStyle/>
          <a:p>
            <a:endParaRPr lang="es-CO"/>
          </a:p>
        </p:txBody>
      </p:sp>
      <p:sp>
        <p:nvSpPr>
          <p:cNvPr id="4" name="Shape 98"/>
          <p:cNvSpPr txBox="1"/>
          <p:nvPr/>
        </p:nvSpPr>
        <p:spPr>
          <a:xfrm>
            <a:off x="3884608" y="8685208"/>
            <a:ext cx="2971800" cy="457200"/>
          </a:xfrm>
          <a:prstGeom prst="rect">
            <a:avLst/>
          </a:prstGeom>
          <a:noFill/>
          <a:ln>
            <a:noFill/>
          </a:ln>
        </p:spPr>
        <p:txBody>
          <a:bodyPr vert="horz" wrap="square" lIns="91421" tIns="45701" rIns="91421" bIns="45701" anchor="b" anchorCtr="0" compatLnSpc="1"/>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3AEF8B21-FE14-43E9-9E08-7101CC8B9527}" type="slidenum">
              <a:rPr/>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t>28</a:t>
            </a:fld>
            <a:endParaRPr lang="es-ES" sz="1400" b="0" i="0" u="none" strike="noStrike" kern="0" cap="none" spc="0" baseline="0">
              <a:solidFill>
                <a:srgbClr val="000000"/>
              </a:solidFill>
              <a:uFillTx/>
              <a:latin typeface="Arial"/>
              <a:ea typeface="Arial"/>
              <a:cs typeface="Arial"/>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Shape 96"/>
          <p:cNvSpPr>
            <a:spLocks noGrp="1" noRot="1" noChangeAspect="1"/>
          </p:cNvSpPr>
          <p:nvPr>
            <p:ph type="sldImg"/>
          </p:nvPr>
        </p:nvSpPr>
        <p:spPr/>
      </p:sp>
      <p:sp>
        <p:nvSpPr>
          <p:cNvPr id="3" name="Shape 97"/>
          <p:cNvSpPr txBox="1">
            <a:spLocks noGrp="1"/>
          </p:cNvSpPr>
          <p:nvPr>
            <p:ph type="body" sz="quarter" idx="1"/>
          </p:nvPr>
        </p:nvSpPr>
        <p:spPr/>
        <p:txBody>
          <a:bodyPr/>
          <a:lstStyle/>
          <a:p>
            <a:endParaRPr lang="es-CO"/>
          </a:p>
        </p:txBody>
      </p:sp>
      <p:sp>
        <p:nvSpPr>
          <p:cNvPr id="4" name="Shape 98"/>
          <p:cNvSpPr txBox="1"/>
          <p:nvPr/>
        </p:nvSpPr>
        <p:spPr>
          <a:xfrm>
            <a:off x="3884608" y="8685208"/>
            <a:ext cx="2971800" cy="457200"/>
          </a:xfrm>
          <a:prstGeom prst="rect">
            <a:avLst/>
          </a:prstGeom>
          <a:noFill/>
          <a:ln>
            <a:noFill/>
          </a:ln>
        </p:spPr>
        <p:txBody>
          <a:bodyPr vert="horz" wrap="square" lIns="91421" tIns="45701" rIns="91421" bIns="45701" anchor="b" anchorCtr="0" compatLnSpc="1"/>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B50CFB05-9B75-4BE7-903C-2EC63967DAFF}" type="slidenum">
              <a:rPr/>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t>29</a:t>
            </a:fld>
            <a:endParaRPr lang="es-ES" sz="1400" b="0" i="0" u="none" strike="noStrike" kern="0" cap="none" spc="0" baseline="0">
              <a:solidFill>
                <a:srgbClr val="000000"/>
              </a:solidFill>
              <a:uFillTx/>
              <a:latin typeface="Arial"/>
              <a:ea typeface="Arial"/>
              <a:cs typeface="Arial"/>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Shape 96"/>
          <p:cNvSpPr>
            <a:spLocks noGrp="1" noRot="1" noChangeAspect="1"/>
          </p:cNvSpPr>
          <p:nvPr>
            <p:ph type="sldImg"/>
          </p:nvPr>
        </p:nvSpPr>
        <p:spPr/>
      </p:sp>
      <p:sp>
        <p:nvSpPr>
          <p:cNvPr id="3" name="Shape 97"/>
          <p:cNvSpPr txBox="1">
            <a:spLocks noGrp="1"/>
          </p:cNvSpPr>
          <p:nvPr>
            <p:ph type="body" sz="quarter" idx="1"/>
          </p:nvPr>
        </p:nvSpPr>
        <p:spPr/>
        <p:txBody>
          <a:bodyPr/>
          <a:lstStyle/>
          <a:p>
            <a:endParaRPr lang="es-CO"/>
          </a:p>
        </p:txBody>
      </p:sp>
      <p:sp>
        <p:nvSpPr>
          <p:cNvPr id="4" name="Shape 98"/>
          <p:cNvSpPr txBox="1"/>
          <p:nvPr/>
        </p:nvSpPr>
        <p:spPr>
          <a:xfrm>
            <a:off x="3884608" y="8685208"/>
            <a:ext cx="2971800" cy="457200"/>
          </a:xfrm>
          <a:prstGeom prst="rect">
            <a:avLst/>
          </a:prstGeom>
          <a:noFill/>
          <a:ln>
            <a:noFill/>
          </a:ln>
        </p:spPr>
        <p:txBody>
          <a:bodyPr vert="horz" wrap="square" lIns="91421" tIns="45701" rIns="91421" bIns="45701" anchor="b" anchorCtr="0" compatLnSpc="1"/>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DFADD97D-C83C-42C9-879B-553A6913B1E9}" type="slidenum">
              <a:rPr/>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t>30</a:t>
            </a:fld>
            <a:endParaRPr lang="es-ES" sz="1400" b="0" i="0" u="none" strike="noStrike" kern="0" cap="none" spc="0" baseline="0">
              <a:solidFill>
                <a:srgbClr val="000000"/>
              </a:solidFill>
              <a:uFillTx/>
              <a:latin typeface="Arial"/>
              <a:ea typeface="Arial"/>
              <a:cs typeface="Arial"/>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Shape 96"/>
          <p:cNvSpPr>
            <a:spLocks noGrp="1" noRot="1" noChangeAspect="1"/>
          </p:cNvSpPr>
          <p:nvPr>
            <p:ph type="sldImg"/>
          </p:nvPr>
        </p:nvSpPr>
        <p:spPr/>
      </p:sp>
      <p:sp>
        <p:nvSpPr>
          <p:cNvPr id="3" name="Shape 97"/>
          <p:cNvSpPr txBox="1">
            <a:spLocks noGrp="1"/>
          </p:cNvSpPr>
          <p:nvPr>
            <p:ph type="body" sz="quarter" idx="1"/>
          </p:nvPr>
        </p:nvSpPr>
        <p:spPr/>
        <p:txBody>
          <a:bodyPr/>
          <a:lstStyle/>
          <a:p>
            <a:endParaRPr lang="es-CO"/>
          </a:p>
        </p:txBody>
      </p:sp>
      <p:sp>
        <p:nvSpPr>
          <p:cNvPr id="4" name="Shape 98"/>
          <p:cNvSpPr txBox="1"/>
          <p:nvPr/>
        </p:nvSpPr>
        <p:spPr>
          <a:xfrm>
            <a:off x="3884608" y="8685208"/>
            <a:ext cx="2971800" cy="457200"/>
          </a:xfrm>
          <a:prstGeom prst="rect">
            <a:avLst/>
          </a:prstGeom>
          <a:noFill/>
          <a:ln>
            <a:noFill/>
          </a:ln>
        </p:spPr>
        <p:txBody>
          <a:bodyPr vert="horz" wrap="square" lIns="91421" tIns="45701" rIns="91421" bIns="45701" anchor="b" anchorCtr="0" compatLnSpc="1"/>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212FACC8-B814-4A6E-84BB-F7A4BF48969F}" type="slidenum">
              <a:rPr/>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t>31</a:t>
            </a:fld>
            <a:endParaRPr lang="es-ES" sz="1400" b="0" i="0" u="none" strike="noStrike" kern="0" cap="none" spc="0" baseline="0">
              <a:solidFill>
                <a:srgbClr val="000000"/>
              </a:solidFill>
              <a:uFillTx/>
              <a:latin typeface="Arial"/>
              <a:ea typeface="Arial"/>
              <a:cs typeface="Arial"/>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Shape 96"/>
          <p:cNvSpPr>
            <a:spLocks noGrp="1" noRot="1" noChangeAspect="1"/>
          </p:cNvSpPr>
          <p:nvPr>
            <p:ph type="sldImg"/>
          </p:nvPr>
        </p:nvSpPr>
        <p:spPr/>
      </p:sp>
      <p:sp>
        <p:nvSpPr>
          <p:cNvPr id="3" name="Shape 97"/>
          <p:cNvSpPr txBox="1">
            <a:spLocks noGrp="1"/>
          </p:cNvSpPr>
          <p:nvPr>
            <p:ph type="body" sz="quarter" idx="1"/>
          </p:nvPr>
        </p:nvSpPr>
        <p:spPr/>
        <p:txBody>
          <a:bodyPr/>
          <a:lstStyle/>
          <a:p>
            <a:endParaRPr lang="es-CO"/>
          </a:p>
        </p:txBody>
      </p:sp>
      <p:sp>
        <p:nvSpPr>
          <p:cNvPr id="4" name="Shape 98"/>
          <p:cNvSpPr txBox="1"/>
          <p:nvPr/>
        </p:nvSpPr>
        <p:spPr>
          <a:xfrm>
            <a:off x="3884608" y="8685208"/>
            <a:ext cx="2971800" cy="457200"/>
          </a:xfrm>
          <a:prstGeom prst="rect">
            <a:avLst/>
          </a:prstGeom>
          <a:noFill/>
          <a:ln>
            <a:noFill/>
          </a:ln>
        </p:spPr>
        <p:txBody>
          <a:bodyPr vert="horz" wrap="square" lIns="91421" tIns="45701" rIns="91421" bIns="45701" anchor="b" anchorCtr="0" compatLnSpc="1"/>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212FACC8-B814-4A6E-84BB-F7A4BF48969F}" type="slidenum">
              <a:rPr/>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t>32</a:t>
            </a:fld>
            <a:endParaRPr lang="es-ES" sz="1400" b="0" i="0" u="none" strike="noStrike" kern="0" cap="none" spc="0" baseline="0">
              <a:solidFill>
                <a:srgbClr val="000000"/>
              </a:solidFill>
              <a:uFillTx/>
              <a:latin typeface="Arial"/>
              <a:ea typeface="Arial"/>
              <a:cs typeface="Arial"/>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Shape 96"/>
          <p:cNvSpPr>
            <a:spLocks noGrp="1" noRot="1" noChangeAspect="1"/>
          </p:cNvSpPr>
          <p:nvPr>
            <p:ph type="sldImg"/>
          </p:nvPr>
        </p:nvSpPr>
        <p:spPr/>
      </p:sp>
      <p:sp>
        <p:nvSpPr>
          <p:cNvPr id="3" name="Shape 97"/>
          <p:cNvSpPr txBox="1">
            <a:spLocks noGrp="1"/>
          </p:cNvSpPr>
          <p:nvPr>
            <p:ph type="body" sz="quarter" idx="1"/>
          </p:nvPr>
        </p:nvSpPr>
        <p:spPr/>
        <p:txBody>
          <a:bodyPr/>
          <a:lstStyle/>
          <a:p>
            <a:endParaRPr lang="es-CO"/>
          </a:p>
        </p:txBody>
      </p:sp>
      <p:sp>
        <p:nvSpPr>
          <p:cNvPr id="4" name="Shape 98"/>
          <p:cNvSpPr txBox="1"/>
          <p:nvPr/>
        </p:nvSpPr>
        <p:spPr>
          <a:xfrm>
            <a:off x="3884608" y="8685208"/>
            <a:ext cx="2971800" cy="457200"/>
          </a:xfrm>
          <a:prstGeom prst="rect">
            <a:avLst/>
          </a:prstGeom>
          <a:noFill/>
          <a:ln>
            <a:noFill/>
          </a:ln>
        </p:spPr>
        <p:txBody>
          <a:bodyPr vert="horz" wrap="square" lIns="91421" tIns="45701" rIns="91421" bIns="45701" anchor="b" anchorCtr="0" compatLnSpc="1"/>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EE39E6E6-A0BD-4885-9279-E80152ABF3FC}" type="slidenum">
              <a:rPr/>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t>33</a:t>
            </a:fld>
            <a:endParaRPr lang="es-ES" sz="1400" b="0" i="0" u="none" strike="noStrike" kern="0" cap="none" spc="0" baseline="0">
              <a:solidFill>
                <a:srgbClr val="000000"/>
              </a:solidFill>
              <a:uFillTx/>
              <a:latin typeface="Arial"/>
              <a:ea typeface="Arial"/>
              <a:cs typeface="Arial"/>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Shape 96"/>
          <p:cNvSpPr>
            <a:spLocks noGrp="1" noRot="1" noChangeAspect="1"/>
          </p:cNvSpPr>
          <p:nvPr>
            <p:ph type="sldImg"/>
          </p:nvPr>
        </p:nvSpPr>
        <p:spPr/>
      </p:sp>
      <p:sp>
        <p:nvSpPr>
          <p:cNvPr id="3" name="Shape 97"/>
          <p:cNvSpPr txBox="1">
            <a:spLocks noGrp="1"/>
          </p:cNvSpPr>
          <p:nvPr>
            <p:ph type="body" sz="quarter" idx="1"/>
          </p:nvPr>
        </p:nvSpPr>
        <p:spPr/>
        <p:txBody>
          <a:bodyPr/>
          <a:lstStyle/>
          <a:p>
            <a:endParaRPr lang="es-CO"/>
          </a:p>
        </p:txBody>
      </p:sp>
      <p:sp>
        <p:nvSpPr>
          <p:cNvPr id="4" name="Shape 98"/>
          <p:cNvSpPr txBox="1"/>
          <p:nvPr/>
        </p:nvSpPr>
        <p:spPr>
          <a:xfrm>
            <a:off x="3884608" y="8685208"/>
            <a:ext cx="2971800" cy="457200"/>
          </a:xfrm>
          <a:prstGeom prst="rect">
            <a:avLst/>
          </a:prstGeom>
          <a:noFill/>
          <a:ln>
            <a:noFill/>
          </a:ln>
        </p:spPr>
        <p:txBody>
          <a:bodyPr vert="horz" wrap="square" lIns="91421" tIns="45701" rIns="91421" bIns="45701" anchor="b" anchorCtr="0" compatLnSpc="1"/>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7A314C6F-A58A-4A93-BF8A-71275C25B343}" type="slidenum">
              <a:rPr/>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t>34</a:t>
            </a:fld>
            <a:endParaRPr lang="es-ES" sz="1400" b="0" i="0" u="none" strike="noStrike" kern="0" cap="none" spc="0" baseline="0">
              <a:solidFill>
                <a:srgbClr val="000000"/>
              </a:solidFill>
              <a:uFillTx/>
              <a:latin typeface="Arial"/>
              <a:ea typeface="Arial"/>
              <a:cs typeface="Arial"/>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Shape 96"/>
          <p:cNvSpPr>
            <a:spLocks noGrp="1" noRot="1" noChangeAspect="1"/>
          </p:cNvSpPr>
          <p:nvPr>
            <p:ph type="sldImg"/>
          </p:nvPr>
        </p:nvSpPr>
        <p:spPr/>
      </p:sp>
      <p:sp>
        <p:nvSpPr>
          <p:cNvPr id="3" name="Shape 97"/>
          <p:cNvSpPr txBox="1">
            <a:spLocks noGrp="1"/>
          </p:cNvSpPr>
          <p:nvPr>
            <p:ph type="body" sz="quarter" idx="1"/>
          </p:nvPr>
        </p:nvSpPr>
        <p:spPr/>
        <p:txBody>
          <a:bodyPr/>
          <a:lstStyle/>
          <a:p>
            <a:endParaRPr lang="es-CO"/>
          </a:p>
        </p:txBody>
      </p:sp>
      <p:sp>
        <p:nvSpPr>
          <p:cNvPr id="4" name="Shape 98"/>
          <p:cNvSpPr txBox="1"/>
          <p:nvPr/>
        </p:nvSpPr>
        <p:spPr>
          <a:xfrm>
            <a:off x="3884608" y="8685208"/>
            <a:ext cx="2971800" cy="457200"/>
          </a:xfrm>
          <a:prstGeom prst="rect">
            <a:avLst/>
          </a:prstGeom>
          <a:noFill/>
          <a:ln>
            <a:noFill/>
          </a:ln>
        </p:spPr>
        <p:txBody>
          <a:bodyPr vert="horz" wrap="square" lIns="91421" tIns="45701" rIns="91421" bIns="45701" anchor="b" anchorCtr="0" compatLnSpc="1"/>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7A314C6F-A58A-4A93-BF8A-71275C25B343}" type="slidenum">
              <a:rPr/>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t>35</a:t>
            </a:fld>
            <a:endParaRPr lang="es-ES" sz="1400" b="0" i="0" u="none" strike="noStrike" kern="0" cap="none" spc="0" baseline="0">
              <a:solidFill>
                <a:srgbClr val="000000"/>
              </a:solidFill>
              <a:uFillTx/>
              <a:latin typeface="Arial"/>
              <a:ea typeface="Arial"/>
              <a:cs typeface="Arial"/>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Shape 96"/>
          <p:cNvSpPr>
            <a:spLocks noGrp="1" noRot="1" noChangeAspect="1"/>
          </p:cNvSpPr>
          <p:nvPr>
            <p:ph type="sldImg"/>
          </p:nvPr>
        </p:nvSpPr>
        <p:spPr/>
      </p:sp>
      <p:sp>
        <p:nvSpPr>
          <p:cNvPr id="3" name="Shape 97"/>
          <p:cNvSpPr txBox="1">
            <a:spLocks noGrp="1"/>
          </p:cNvSpPr>
          <p:nvPr>
            <p:ph type="body" sz="quarter" idx="1"/>
          </p:nvPr>
        </p:nvSpPr>
        <p:spPr/>
        <p:txBody>
          <a:bodyPr/>
          <a:lstStyle/>
          <a:p>
            <a:endParaRPr lang="es-CO"/>
          </a:p>
        </p:txBody>
      </p:sp>
      <p:sp>
        <p:nvSpPr>
          <p:cNvPr id="4" name="Shape 98"/>
          <p:cNvSpPr txBox="1"/>
          <p:nvPr/>
        </p:nvSpPr>
        <p:spPr>
          <a:xfrm>
            <a:off x="3884608" y="8685208"/>
            <a:ext cx="2971800" cy="457200"/>
          </a:xfrm>
          <a:prstGeom prst="rect">
            <a:avLst/>
          </a:prstGeom>
          <a:noFill/>
          <a:ln>
            <a:noFill/>
          </a:ln>
        </p:spPr>
        <p:txBody>
          <a:bodyPr vert="horz" wrap="square" lIns="91421" tIns="45701" rIns="91421" bIns="45701" anchor="b" anchorCtr="0" compatLnSpc="1"/>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7A314C6F-A58A-4A93-BF8A-71275C25B343}" type="slidenum">
              <a:rPr/>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t>36</a:t>
            </a:fld>
            <a:endParaRPr lang="es-ES" sz="1400" b="0" i="0" u="none" strike="noStrike" kern="0" cap="none" spc="0" baseline="0">
              <a:solidFill>
                <a:srgbClr val="000000"/>
              </a:solidFill>
              <a:uFillTx/>
              <a:latin typeface="Arial"/>
              <a:ea typeface="Arial"/>
              <a:cs typeface="Arial"/>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Shape 96"/>
          <p:cNvSpPr>
            <a:spLocks noGrp="1" noRot="1" noChangeAspect="1"/>
          </p:cNvSpPr>
          <p:nvPr>
            <p:ph type="sldImg"/>
          </p:nvPr>
        </p:nvSpPr>
        <p:spPr/>
      </p:sp>
      <p:sp>
        <p:nvSpPr>
          <p:cNvPr id="3" name="Shape 97"/>
          <p:cNvSpPr txBox="1">
            <a:spLocks noGrp="1"/>
          </p:cNvSpPr>
          <p:nvPr>
            <p:ph type="body" sz="quarter" idx="1"/>
          </p:nvPr>
        </p:nvSpPr>
        <p:spPr/>
        <p:txBody>
          <a:bodyPr/>
          <a:lstStyle/>
          <a:p>
            <a:endParaRPr lang="es-CO"/>
          </a:p>
        </p:txBody>
      </p:sp>
      <p:sp>
        <p:nvSpPr>
          <p:cNvPr id="4" name="Shape 98"/>
          <p:cNvSpPr txBox="1"/>
          <p:nvPr/>
        </p:nvSpPr>
        <p:spPr>
          <a:xfrm>
            <a:off x="3884608" y="8685208"/>
            <a:ext cx="2971800" cy="457200"/>
          </a:xfrm>
          <a:prstGeom prst="rect">
            <a:avLst/>
          </a:prstGeom>
          <a:noFill/>
          <a:ln>
            <a:noFill/>
          </a:ln>
        </p:spPr>
        <p:txBody>
          <a:bodyPr vert="horz" wrap="square" lIns="91421" tIns="45701" rIns="91421" bIns="45701" anchor="b" anchorCtr="0" compatLnSpc="1"/>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7A314C6F-A58A-4A93-BF8A-71275C25B343}" type="slidenum">
              <a:rPr/>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t>37</a:t>
            </a:fld>
            <a:endParaRPr lang="es-ES" sz="1400" b="0" i="0" u="none" strike="noStrike" kern="0" cap="none" spc="0" baseline="0">
              <a:solidFill>
                <a:srgbClr val="000000"/>
              </a:solidFill>
              <a:uFillTx/>
              <a:latin typeface="Arial"/>
              <a:ea typeface="Arial"/>
              <a:cs typeface="Arial"/>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Shape 96"/>
          <p:cNvSpPr>
            <a:spLocks noGrp="1" noRot="1" noChangeAspect="1"/>
          </p:cNvSpPr>
          <p:nvPr>
            <p:ph type="sldImg"/>
          </p:nvPr>
        </p:nvSpPr>
        <p:spPr/>
      </p:sp>
      <p:sp>
        <p:nvSpPr>
          <p:cNvPr id="3" name="Shape 97"/>
          <p:cNvSpPr txBox="1">
            <a:spLocks noGrp="1"/>
          </p:cNvSpPr>
          <p:nvPr>
            <p:ph type="body" sz="quarter" idx="1"/>
          </p:nvPr>
        </p:nvSpPr>
        <p:spPr/>
        <p:txBody>
          <a:bodyPr/>
          <a:lstStyle/>
          <a:p>
            <a:endParaRPr lang="es-CO"/>
          </a:p>
        </p:txBody>
      </p:sp>
      <p:sp>
        <p:nvSpPr>
          <p:cNvPr id="4" name="Shape 98"/>
          <p:cNvSpPr txBox="1"/>
          <p:nvPr/>
        </p:nvSpPr>
        <p:spPr>
          <a:xfrm>
            <a:off x="3884608" y="8685208"/>
            <a:ext cx="2971800" cy="457200"/>
          </a:xfrm>
          <a:prstGeom prst="rect">
            <a:avLst/>
          </a:prstGeom>
          <a:noFill/>
          <a:ln>
            <a:noFill/>
          </a:ln>
        </p:spPr>
        <p:txBody>
          <a:bodyPr vert="horz" wrap="square" lIns="91421" tIns="45701" rIns="91421" bIns="45701" anchor="b" anchorCtr="0" compatLnSpc="1"/>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7A314C6F-A58A-4A93-BF8A-71275C25B343}" type="slidenum">
              <a:rPr/>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t>38</a:t>
            </a:fld>
            <a:endParaRPr lang="es-ES" sz="1400" b="0" i="0" u="none" strike="noStrike" kern="0" cap="none" spc="0" baseline="0">
              <a:solidFill>
                <a:srgbClr val="000000"/>
              </a:solidFill>
              <a:uFillTx/>
              <a:latin typeface="Arial"/>
              <a:ea typeface="Arial"/>
              <a:cs typeface="Arial"/>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Shape 96"/>
          <p:cNvSpPr>
            <a:spLocks noGrp="1" noRot="1" noChangeAspect="1"/>
          </p:cNvSpPr>
          <p:nvPr>
            <p:ph type="sldImg"/>
          </p:nvPr>
        </p:nvSpPr>
        <p:spPr/>
      </p:sp>
      <p:sp>
        <p:nvSpPr>
          <p:cNvPr id="3" name="Shape 97"/>
          <p:cNvSpPr txBox="1">
            <a:spLocks noGrp="1"/>
          </p:cNvSpPr>
          <p:nvPr>
            <p:ph type="body" sz="quarter" idx="1"/>
          </p:nvPr>
        </p:nvSpPr>
        <p:spPr/>
        <p:txBody>
          <a:bodyPr/>
          <a:lstStyle/>
          <a:p>
            <a:endParaRPr lang="es-CO"/>
          </a:p>
        </p:txBody>
      </p:sp>
      <p:sp>
        <p:nvSpPr>
          <p:cNvPr id="4" name="Shape 98"/>
          <p:cNvSpPr txBox="1"/>
          <p:nvPr/>
        </p:nvSpPr>
        <p:spPr>
          <a:xfrm>
            <a:off x="3884608" y="8685208"/>
            <a:ext cx="2971800" cy="457200"/>
          </a:xfrm>
          <a:prstGeom prst="rect">
            <a:avLst/>
          </a:prstGeom>
          <a:noFill/>
          <a:ln>
            <a:noFill/>
          </a:ln>
        </p:spPr>
        <p:txBody>
          <a:bodyPr vert="horz" wrap="square" lIns="91421" tIns="45701" rIns="91421" bIns="45701" anchor="b" anchorCtr="0" compatLnSpc="1"/>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7A314C6F-A58A-4A93-BF8A-71275C25B343}" type="slidenum">
              <a:rPr/>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t>39</a:t>
            </a:fld>
            <a:endParaRPr lang="es-ES" sz="1400" b="0" i="0" u="none" strike="noStrike" kern="0" cap="none" spc="0" baseline="0">
              <a:solidFill>
                <a:srgbClr val="000000"/>
              </a:solidFill>
              <a:uFillTx/>
              <a:latin typeface="Arial"/>
              <a:ea typeface="Arial"/>
              <a:cs typeface="Arial"/>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Shape 96"/>
          <p:cNvSpPr>
            <a:spLocks noGrp="1" noRot="1" noChangeAspect="1"/>
          </p:cNvSpPr>
          <p:nvPr>
            <p:ph type="sldImg"/>
          </p:nvPr>
        </p:nvSpPr>
        <p:spPr/>
      </p:sp>
      <p:sp>
        <p:nvSpPr>
          <p:cNvPr id="3" name="Shape 97"/>
          <p:cNvSpPr txBox="1">
            <a:spLocks noGrp="1"/>
          </p:cNvSpPr>
          <p:nvPr>
            <p:ph type="body" sz="quarter" idx="1"/>
          </p:nvPr>
        </p:nvSpPr>
        <p:spPr/>
        <p:txBody>
          <a:bodyPr/>
          <a:lstStyle/>
          <a:p>
            <a:endParaRPr lang="es-CO"/>
          </a:p>
        </p:txBody>
      </p:sp>
      <p:sp>
        <p:nvSpPr>
          <p:cNvPr id="4" name="Shape 98"/>
          <p:cNvSpPr txBox="1"/>
          <p:nvPr/>
        </p:nvSpPr>
        <p:spPr>
          <a:xfrm>
            <a:off x="3884608" y="8685208"/>
            <a:ext cx="2971800" cy="457200"/>
          </a:xfrm>
          <a:prstGeom prst="rect">
            <a:avLst/>
          </a:prstGeom>
          <a:noFill/>
          <a:ln>
            <a:noFill/>
          </a:ln>
        </p:spPr>
        <p:txBody>
          <a:bodyPr vert="horz" wrap="square" lIns="91421" tIns="45701" rIns="91421" bIns="45701" anchor="b" anchorCtr="0" compatLnSpc="1"/>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7A314C6F-A58A-4A93-BF8A-71275C25B343}" type="slidenum">
              <a:rPr/>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t>40</a:t>
            </a:fld>
            <a:endParaRPr lang="es-ES" sz="1400" b="0" i="0" u="none" strike="noStrike" kern="0" cap="none" spc="0" baseline="0">
              <a:solidFill>
                <a:srgbClr val="000000"/>
              </a:solidFill>
              <a:uFillTx/>
              <a:latin typeface="Arial"/>
              <a:ea typeface="Arial"/>
              <a:cs typeface="Arial"/>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Shape 96"/>
          <p:cNvSpPr>
            <a:spLocks noGrp="1" noRot="1" noChangeAspect="1"/>
          </p:cNvSpPr>
          <p:nvPr>
            <p:ph type="sldImg"/>
          </p:nvPr>
        </p:nvSpPr>
        <p:spPr/>
      </p:sp>
      <p:sp>
        <p:nvSpPr>
          <p:cNvPr id="3" name="Shape 97"/>
          <p:cNvSpPr txBox="1">
            <a:spLocks noGrp="1"/>
          </p:cNvSpPr>
          <p:nvPr>
            <p:ph type="body" sz="quarter" idx="1"/>
          </p:nvPr>
        </p:nvSpPr>
        <p:spPr/>
        <p:txBody>
          <a:bodyPr/>
          <a:lstStyle/>
          <a:p>
            <a:endParaRPr lang="es-CO"/>
          </a:p>
        </p:txBody>
      </p:sp>
      <p:sp>
        <p:nvSpPr>
          <p:cNvPr id="4" name="Shape 98"/>
          <p:cNvSpPr txBox="1"/>
          <p:nvPr/>
        </p:nvSpPr>
        <p:spPr>
          <a:xfrm>
            <a:off x="3884608" y="8685208"/>
            <a:ext cx="2971800" cy="457200"/>
          </a:xfrm>
          <a:prstGeom prst="rect">
            <a:avLst/>
          </a:prstGeom>
          <a:noFill/>
          <a:ln>
            <a:noFill/>
          </a:ln>
        </p:spPr>
        <p:txBody>
          <a:bodyPr vert="horz" wrap="square" lIns="91421" tIns="45701" rIns="91421" bIns="45701" anchor="b" anchorCtr="0" compatLnSpc="1"/>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7A314C6F-A58A-4A93-BF8A-71275C25B343}" type="slidenum">
              <a:rPr/>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t>41</a:t>
            </a:fld>
            <a:endParaRPr lang="es-ES" sz="1400" b="0" i="0" u="none" strike="noStrike" kern="0" cap="none" spc="0" baseline="0">
              <a:solidFill>
                <a:srgbClr val="000000"/>
              </a:solidFill>
              <a:uFillTx/>
              <a:latin typeface="Arial"/>
              <a:ea typeface="Arial"/>
              <a:cs typeface="Arial"/>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Shape 96"/>
          <p:cNvSpPr>
            <a:spLocks noGrp="1" noRot="1" noChangeAspect="1"/>
          </p:cNvSpPr>
          <p:nvPr>
            <p:ph type="sldImg"/>
          </p:nvPr>
        </p:nvSpPr>
        <p:spPr/>
      </p:sp>
      <p:sp>
        <p:nvSpPr>
          <p:cNvPr id="3" name="Shape 97"/>
          <p:cNvSpPr txBox="1">
            <a:spLocks noGrp="1"/>
          </p:cNvSpPr>
          <p:nvPr>
            <p:ph type="body" sz="quarter" idx="1"/>
          </p:nvPr>
        </p:nvSpPr>
        <p:spPr/>
        <p:txBody>
          <a:bodyPr/>
          <a:lstStyle/>
          <a:p>
            <a:endParaRPr lang="es-CO"/>
          </a:p>
        </p:txBody>
      </p:sp>
      <p:sp>
        <p:nvSpPr>
          <p:cNvPr id="4" name="Shape 98"/>
          <p:cNvSpPr txBox="1"/>
          <p:nvPr/>
        </p:nvSpPr>
        <p:spPr>
          <a:xfrm>
            <a:off x="3884608" y="8685208"/>
            <a:ext cx="2971800" cy="457200"/>
          </a:xfrm>
          <a:prstGeom prst="rect">
            <a:avLst/>
          </a:prstGeom>
          <a:noFill/>
          <a:ln>
            <a:noFill/>
          </a:ln>
        </p:spPr>
        <p:txBody>
          <a:bodyPr vert="horz" wrap="square" lIns="91421" tIns="45701" rIns="91421" bIns="45701" anchor="b" anchorCtr="0" compatLnSpc="1"/>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7A314C6F-A58A-4A93-BF8A-71275C25B343}" type="slidenum">
              <a:rPr/>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t>42</a:t>
            </a:fld>
            <a:endParaRPr lang="es-ES" sz="1400" b="0" i="0" u="none" strike="noStrike" kern="0" cap="none" spc="0" baseline="0">
              <a:solidFill>
                <a:srgbClr val="000000"/>
              </a:solidFill>
              <a:uFillTx/>
              <a:latin typeface="Arial"/>
              <a:ea typeface="Arial"/>
              <a:cs typeface="Arial"/>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Shape 96"/>
          <p:cNvSpPr>
            <a:spLocks noGrp="1" noRot="1" noChangeAspect="1"/>
          </p:cNvSpPr>
          <p:nvPr>
            <p:ph type="sldImg"/>
          </p:nvPr>
        </p:nvSpPr>
        <p:spPr/>
      </p:sp>
      <p:sp>
        <p:nvSpPr>
          <p:cNvPr id="3" name="Shape 97"/>
          <p:cNvSpPr txBox="1">
            <a:spLocks noGrp="1"/>
          </p:cNvSpPr>
          <p:nvPr>
            <p:ph type="body" sz="quarter" idx="1"/>
          </p:nvPr>
        </p:nvSpPr>
        <p:spPr/>
        <p:txBody>
          <a:bodyPr/>
          <a:lstStyle/>
          <a:p>
            <a:endParaRPr lang="es-CO"/>
          </a:p>
        </p:txBody>
      </p:sp>
      <p:sp>
        <p:nvSpPr>
          <p:cNvPr id="4" name="Shape 98"/>
          <p:cNvSpPr txBox="1"/>
          <p:nvPr/>
        </p:nvSpPr>
        <p:spPr>
          <a:xfrm>
            <a:off x="3884608" y="8685208"/>
            <a:ext cx="2971800" cy="457200"/>
          </a:xfrm>
          <a:prstGeom prst="rect">
            <a:avLst/>
          </a:prstGeom>
          <a:noFill/>
          <a:ln>
            <a:noFill/>
          </a:ln>
        </p:spPr>
        <p:txBody>
          <a:bodyPr vert="horz" wrap="square" lIns="91421" tIns="45701" rIns="91421" bIns="45701" anchor="b" anchorCtr="0" compatLnSpc="1"/>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7A314C6F-A58A-4A93-BF8A-71275C25B343}" type="slidenum">
              <a:rPr/>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t>43</a:t>
            </a:fld>
            <a:endParaRPr lang="es-ES" sz="1400" b="0" i="0" u="none" strike="noStrike" kern="0" cap="none" spc="0" baseline="0">
              <a:solidFill>
                <a:srgbClr val="000000"/>
              </a:solidFill>
              <a:uFillTx/>
              <a:latin typeface="Arial"/>
              <a:ea typeface="Arial"/>
              <a:cs typeface="Arial"/>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Shape 96"/>
          <p:cNvSpPr>
            <a:spLocks noGrp="1" noRot="1" noChangeAspect="1"/>
          </p:cNvSpPr>
          <p:nvPr>
            <p:ph type="sldImg"/>
          </p:nvPr>
        </p:nvSpPr>
        <p:spPr/>
      </p:sp>
      <p:sp>
        <p:nvSpPr>
          <p:cNvPr id="3" name="Shape 97"/>
          <p:cNvSpPr txBox="1">
            <a:spLocks noGrp="1"/>
          </p:cNvSpPr>
          <p:nvPr>
            <p:ph type="body" sz="quarter" idx="1"/>
          </p:nvPr>
        </p:nvSpPr>
        <p:spPr/>
        <p:txBody>
          <a:bodyPr/>
          <a:lstStyle/>
          <a:p>
            <a:endParaRPr lang="es-CO"/>
          </a:p>
        </p:txBody>
      </p:sp>
      <p:sp>
        <p:nvSpPr>
          <p:cNvPr id="4" name="Shape 98"/>
          <p:cNvSpPr txBox="1"/>
          <p:nvPr/>
        </p:nvSpPr>
        <p:spPr>
          <a:xfrm>
            <a:off x="3884608" y="8685208"/>
            <a:ext cx="2971800" cy="457200"/>
          </a:xfrm>
          <a:prstGeom prst="rect">
            <a:avLst/>
          </a:prstGeom>
          <a:noFill/>
          <a:ln>
            <a:noFill/>
          </a:ln>
        </p:spPr>
        <p:txBody>
          <a:bodyPr vert="horz" wrap="square" lIns="91421" tIns="45701" rIns="91421" bIns="45701" anchor="b" anchorCtr="0" compatLnSpc="1"/>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7A314C6F-A58A-4A93-BF8A-71275C25B343}" type="slidenum">
              <a:rPr/>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t>44</a:t>
            </a:fld>
            <a:endParaRPr lang="es-ES" sz="1400" b="0" i="0" u="none" strike="noStrike" kern="0" cap="none" spc="0" baseline="0">
              <a:solidFill>
                <a:srgbClr val="000000"/>
              </a:solidFill>
              <a:uFillTx/>
              <a:latin typeface="Arial"/>
              <a:ea typeface="Arial"/>
              <a:cs typeface="Arial"/>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Shape 96"/>
          <p:cNvSpPr>
            <a:spLocks noGrp="1" noRot="1" noChangeAspect="1"/>
          </p:cNvSpPr>
          <p:nvPr>
            <p:ph type="sldImg"/>
          </p:nvPr>
        </p:nvSpPr>
        <p:spPr/>
      </p:sp>
      <p:sp>
        <p:nvSpPr>
          <p:cNvPr id="3" name="Shape 97"/>
          <p:cNvSpPr txBox="1">
            <a:spLocks noGrp="1"/>
          </p:cNvSpPr>
          <p:nvPr>
            <p:ph type="body" sz="quarter" idx="1"/>
          </p:nvPr>
        </p:nvSpPr>
        <p:spPr/>
        <p:txBody>
          <a:bodyPr/>
          <a:lstStyle/>
          <a:p>
            <a:endParaRPr lang="es-CO"/>
          </a:p>
        </p:txBody>
      </p:sp>
      <p:sp>
        <p:nvSpPr>
          <p:cNvPr id="4" name="Shape 98"/>
          <p:cNvSpPr txBox="1"/>
          <p:nvPr/>
        </p:nvSpPr>
        <p:spPr>
          <a:xfrm>
            <a:off x="3884608" y="8685208"/>
            <a:ext cx="2971800" cy="457200"/>
          </a:xfrm>
          <a:prstGeom prst="rect">
            <a:avLst/>
          </a:prstGeom>
          <a:noFill/>
          <a:ln>
            <a:noFill/>
          </a:ln>
        </p:spPr>
        <p:txBody>
          <a:bodyPr vert="horz" wrap="square" lIns="91421" tIns="45701" rIns="91421" bIns="45701" anchor="b" anchorCtr="0" compatLnSpc="1"/>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7A314C6F-A58A-4A93-BF8A-71275C25B343}" type="slidenum">
              <a:rPr/>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t>45</a:t>
            </a:fld>
            <a:endParaRPr lang="es-ES" sz="1400" b="0" i="0" u="none" strike="noStrike" kern="0" cap="none" spc="0" baseline="0">
              <a:solidFill>
                <a:srgbClr val="000000"/>
              </a:solidFill>
              <a:uFillTx/>
              <a:latin typeface="Arial"/>
              <a:ea typeface="Arial"/>
              <a:cs typeface="Arial"/>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Shape 96"/>
          <p:cNvSpPr>
            <a:spLocks noGrp="1" noRot="1" noChangeAspect="1"/>
          </p:cNvSpPr>
          <p:nvPr>
            <p:ph type="sldImg"/>
          </p:nvPr>
        </p:nvSpPr>
        <p:spPr/>
      </p:sp>
      <p:sp>
        <p:nvSpPr>
          <p:cNvPr id="3" name="Shape 97"/>
          <p:cNvSpPr txBox="1">
            <a:spLocks noGrp="1"/>
          </p:cNvSpPr>
          <p:nvPr>
            <p:ph type="body" sz="quarter" idx="1"/>
          </p:nvPr>
        </p:nvSpPr>
        <p:spPr/>
        <p:txBody>
          <a:bodyPr/>
          <a:lstStyle/>
          <a:p>
            <a:endParaRPr lang="es-CO"/>
          </a:p>
        </p:txBody>
      </p:sp>
      <p:sp>
        <p:nvSpPr>
          <p:cNvPr id="4" name="Shape 98"/>
          <p:cNvSpPr txBox="1"/>
          <p:nvPr/>
        </p:nvSpPr>
        <p:spPr>
          <a:xfrm>
            <a:off x="3884608" y="8685208"/>
            <a:ext cx="2971800" cy="457200"/>
          </a:xfrm>
          <a:prstGeom prst="rect">
            <a:avLst/>
          </a:prstGeom>
          <a:noFill/>
          <a:ln>
            <a:noFill/>
          </a:ln>
        </p:spPr>
        <p:txBody>
          <a:bodyPr vert="horz" wrap="square" lIns="91421" tIns="45701" rIns="91421" bIns="45701" anchor="b" anchorCtr="0" compatLnSpc="1"/>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7A314C6F-A58A-4A93-BF8A-71275C25B343}" type="slidenum">
              <a:rPr/>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t>46</a:t>
            </a:fld>
            <a:endParaRPr lang="es-ES" sz="1400" b="0" i="0" u="none" strike="noStrike" kern="0" cap="none" spc="0" baseline="0">
              <a:solidFill>
                <a:srgbClr val="000000"/>
              </a:solidFill>
              <a:uFillTx/>
              <a:latin typeface="Arial"/>
              <a:ea typeface="Arial"/>
              <a:cs typeface="Arial"/>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Shape 96"/>
          <p:cNvSpPr>
            <a:spLocks noGrp="1" noRot="1" noChangeAspect="1"/>
          </p:cNvSpPr>
          <p:nvPr>
            <p:ph type="sldImg"/>
          </p:nvPr>
        </p:nvSpPr>
        <p:spPr/>
      </p:sp>
      <p:sp>
        <p:nvSpPr>
          <p:cNvPr id="3" name="Shape 97"/>
          <p:cNvSpPr txBox="1">
            <a:spLocks noGrp="1"/>
          </p:cNvSpPr>
          <p:nvPr>
            <p:ph type="body" sz="quarter" idx="1"/>
          </p:nvPr>
        </p:nvSpPr>
        <p:spPr/>
        <p:txBody>
          <a:bodyPr/>
          <a:lstStyle/>
          <a:p>
            <a:endParaRPr lang="es-CO"/>
          </a:p>
        </p:txBody>
      </p:sp>
      <p:sp>
        <p:nvSpPr>
          <p:cNvPr id="4" name="Shape 98"/>
          <p:cNvSpPr txBox="1"/>
          <p:nvPr/>
        </p:nvSpPr>
        <p:spPr>
          <a:xfrm>
            <a:off x="3884608" y="8685208"/>
            <a:ext cx="2971800" cy="457200"/>
          </a:xfrm>
          <a:prstGeom prst="rect">
            <a:avLst/>
          </a:prstGeom>
          <a:noFill/>
          <a:ln>
            <a:noFill/>
          </a:ln>
        </p:spPr>
        <p:txBody>
          <a:bodyPr vert="horz" wrap="square" lIns="91421" tIns="45701" rIns="91421" bIns="45701" anchor="b" anchorCtr="0" compatLnSpc="1"/>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7A314C6F-A58A-4A93-BF8A-71275C25B343}" type="slidenum">
              <a:rPr/>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t>47</a:t>
            </a:fld>
            <a:endParaRPr lang="es-ES" sz="1400" b="0" i="0" u="none" strike="noStrike" kern="0" cap="none" spc="0" baseline="0">
              <a:solidFill>
                <a:srgbClr val="000000"/>
              </a:solidFill>
              <a:uFillTx/>
              <a:latin typeface="Arial"/>
              <a:ea typeface="Arial"/>
              <a:cs typeface="Arial"/>
            </a:endParaRPr>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Shape 96"/>
          <p:cNvSpPr>
            <a:spLocks noGrp="1" noRot="1" noChangeAspect="1"/>
          </p:cNvSpPr>
          <p:nvPr>
            <p:ph type="sldImg"/>
          </p:nvPr>
        </p:nvSpPr>
        <p:spPr/>
      </p:sp>
      <p:sp>
        <p:nvSpPr>
          <p:cNvPr id="3" name="Shape 97"/>
          <p:cNvSpPr txBox="1">
            <a:spLocks noGrp="1"/>
          </p:cNvSpPr>
          <p:nvPr>
            <p:ph type="body" sz="quarter" idx="1"/>
          </p:nvPr>
        </p:nvSpPr>
        <p:spPr/>
        <p:txBody>
          <a:bodyPr/>
          <a:lstStyle/>
          <a:p>
            <a:endParaRPr lang="es-CO"/>
          </a:p>
        </p:txBody>
      </p:sp>
      <p:sp>
        <p:nvSpPr>
          <p:cNvPr id="4" name="Shape 98"/>
          <p:cNvSpPr txBox="1"/>
          <p:nvPr/>
        </p:nvSpPr>
        <p:spPr>
          <a:xfrm>
            <a:off x="3884608" y="8685208"/>
            <a:ext cx="2971800" cy="457200"/>
          </a:xfrm>
          <a:prstGeom prst="rect">
            <a:avLst/>
          </a:prstGeom>
          <a:noFill/>
          <a:ln>
            <a:noFill/>
          </a:ln>
        </p:spPr>
        <p:txBody>
          <a:bodyPr vert="horz" wrap="square" lIns="91421" tIns="45701" rIns="91421" bIns="45701" anchor="b" anchorCtr="0" compatLnSpc="1"/>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7A314C6F-A58A-4A93-BF8A-71275C25B343}" type="slidenum">
              <a:rPr/>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t>48</a:t>
            </a:fld>
            <a:endParaRPr lang="es-ES" sz="1400" b="0" i="0" u="none" strike="noStrike" kern="0" cap="none" spc="0" baseline="0">
              <a:solidFill>
                <a:srgbClr val="000000"/>
              </a:solidFill>
              <a:uFillTx/>
              <a:latin typeface="Arial"/>
              <a:ea typeface="Arial"/>
              <a:cs typeface="Arial"/>
            </a:endParaRPr>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Shape 96"/>
          <p:cNvSpPr>
            <a:spLocks noGrp="1" noRot="1" noChangeAspect="1"/>
          </p:cNvSpPr>
          <p:nvPr>
            <p:ph type="sldImg"/>
          </p:nvPr>
        </p:nvSpPr>
        <p:spPr/>
      </p:sp>
      <p:sp>
        <p:nvSpPr>
          <p:cNvPr id="3" name="Shape 97"/>
          <p:cNvSpPr txBox="1">
            <a:spLocks noGrp="1"/>
          </p:cNvSpPr>
          <p:nvPr>
            <p:ph type="body" sz="quarter" idx="1"/>
          </p:nvPr>
        </p:nvSpPr>
        <p:spPr/>
        <p:txBody>
          <a:bodyPr/>
          <a:lstStyle/>
          <a:p>
            <a:endParaRPr lang="es-CO"/>
          </a:p>
        </p:txBody>
      </p:sp>
      <p:sp>
        <p:nvSpPr>
          <p:cNvPr id="4" name="Shape 98"/>
          <p:cNvSpPr txBox="1"/>
          <p:nvPr/>
        </p:nvSpPr>
        <p:spPr>
          <a:xfrm>
            <a:off x="3884608" y="8685208"/>
            <a:ext cx="2971800" cy="457200"/>
          </a:xfrm>
          <a:prstGeom prst="rect">
            <a:avLst/>
          </a:prstGeom>
          <a:noFill/>
          <a:ln>
            <a:noFill/>
          </a:ln>
        </p:spPr>
        <p:txBody>
          <a:bodyPr vert="horz" wrap="square" lIns="91421" tIns="45701" rIns="91421" bIns="45701" anchor="b" anchorCtr="0" compatLnSpc="1"/>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7A314C6F-A58A-4A93-BF8A-71275C25B343}" type="slidenum">
              <a:rPr/>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t>49</a:t>
            </a:fld>
            <a:endParaRPr lang="es-ES" sz="1400" b="0" i="0" u="none" strike="noStrike" kern="0" cap="none" spc="0" baseline="0">
              <a:solidFill>
                <a:srgbClr val="000000"/>
              </a:solidFill>
              <a:uFillTx/>
              <a:latin typeface="Arial"/>
              <a:ea typeface="Arial"/>
              <a:cs typeface="Arial"/>
            </a:endParaRPr>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Shape 96"/>
          <p:cNvSpPr>
            <a:spLocks noGrp="1" noRot="1" noChangeAspect="1"/>
          </p:cNvSpPr>
          <p:nvPr>
            <p:ph type="sldImg"/>
          </p:nvPr>
        </p:nvSpPr>
        <p:spPr/>
      </p:sp>
      <p:sp>
        <p:nvSpPr>
          <p:cNvPr id="3" name="Shape 97"/>
          <p:cNvSpPr txBox="1">
            <a:spLocks noGrp="1"/>
          </p:cNvSpPr>
          <p:nvPr>
            <p:ph type="body" sz="quarter" idx="1"/>
          </p:nvPr>
        </p:nvSpPr>
        <p:spPr/>
        <p:txBody>
          <a:bodyPr/>
          <a:lstStyle/>
          <a:p>
            <a:endParaRPr lang="es-CO"/>
          </a:p>
        </p:txBody>
      </p:sp>
      <p:sp>
        <p:nvSpPr>
          <p:cNvPr id="4" name="Shape 98"/>
          <p:cNvSpPr txBox="1"/>
          <p:nvPr/>
        </p:nvSpPr>
        <p:spPr>
          <a:xfrm>
            <a:off x="3884608" y="8685208"/>
            <a:ext cx="2971800" cy="457200"/>
          </a:xfrm>
          <a:prstGeom prst="rect">
            <a:avLst/>
          </a:prstGeom>
          <a:noFill/>
          <a:ln>
            <a:noFill/>
          </a:ln>
        </p:spPr>
        <p:txBody>
          <a:bodyPr vert="horz" wrap="square" lIns="91421" tIns="45701" rIns="91421" bIns="45701" anchor="b" anchorCtr="0" compatLnSpc="1"/>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7A314C6F-A58A-4A93-BF8A-71275C25B343}" type="slidenum">
              <a:rPr/>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t>50</a:t>
            </a:fld>
            <a:endParaRPr lang="es-ES" sz="1400" b="0" i="0" u="none" strike="noStrike" kern="0" cap="none" spc="0" baseline="0">
              <a:solidFill>
                <a:srgbClr val="000000"/>
              </a:solidFill>
              <a:uFillTx/>
              <a:latin typeface="Arial"/>
              <a:ea typeface="Arial"/>
              <a:cs typeface="Arial"/>
            </a:endParaRPr>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Shape 96"/>
          <p:cNvSpPr>
            <a:spLocks noGrp="1" noRot="1" noChangeAspect="1"/>
          </p:cNvSpPr>
          <p:nvPr>
            <p:ph type="sldImg"/>
          </p:nvPr>
        </p:nvSpPr>
        <p:spPr/>
      </p:sp>
      <p:sp>
        <p:nvSpPr>
          <p:cNvPr id="3" name="Shape 97"/>
          <p:cNvSpPr txBox="1">
            <a:spLocks noGrp="1"/>
          </p:cNvSpPr>
          <p:nvPr>
            <p:ph type="body" sz="quarter" idx="1"/>
          </p:nvPr>
        </p:nvSpPr>
        <p:spPr/>
        <p:txBody>
          <a:bodyPr/>
          <a:lstStyle/>
          <a:p>
            <a:endParaRPr lang="es-CO"/>
          </a:p>
        </p:txBody>
      </p:sp>
      <p:sp>
        <p:nvSpPr>
          <p:cNvPr id="4" name="Shape 98"/>
          <p:cNvSpPr txBox="1"/>
          <p:nvPr/>
        </p:nvSpPr>
        <p:spPr>
          <a:xfrm>
            <a:off x="3884608" y="8685208"/>
            <a:ext cx="2971800" cy="457200"/>
          </a:xfrm>
          <a:prstGeom prst="rect">
            <a:avLst/>
          </a:prstGeom>
          <a:noFill/>
          <a:ln>
            <a:noFill/>
          </a:ln>
        </p:spPr>
        <p:txBody>
          <a:bodyPr vert="horz" wrap="square" lIns="91421" tIns="45701" rIns="91421" bIns="45701" anchor="b" anchorCtr="0" compatLnSpc="1"/>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7A314C6F-A58A-4A93-BF8A-71275C25B343}" type="slidenum">
              <a:rPr/>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t>51</a:t>
            </a:fld>
            <a:endParaRPr lang="es-ES" sz="1400" b="0" i="0" u="none" strike="noStrike" kern="0" cap="none" spc="0" baseline="0">
              <a:solidFill>
                <a:srgbClr val="000000"/>
              </a:solidFill>
              <a:uFillTx/>
              <a:latin typeface="Arial"/>
              <a:ea typeface="Arial"/>
              <a:cs typeface="Arial"/>
            </a:endParaRPr>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Shape 96"/>
          <p:cNvSpPr>
            <a:spLocks noGrp="1" noRot="1" noChangeAspect="1"/>
          </p:cNvSpPr>
          <p:nvPr>
            <p:ph type="sldImg"/>
          </p:nvPr>
        </p:nvSpPr>
        <p:spPr/>
      </p:sp>
      <p:sp>
        <p:nvSpPr>
          <p:cNvPr id="3" name="Shape 97"/>
          <p:cNvSpPr txBox="1">
            <a:spLocks noGrp="1"/>
          </p:cNvSpPr>
          <p:nvPr>
            <p:ph type="body" sz="quarter" idx="1"/>
          </p:nvPr>
        </p:nvSpPr>
        <p:spPr/>
        <p:txBody>
          <a:bodyPr/>
          <a:lstStyle/>
          <a:p>
            <a:endParaRPr lang="es-CO"/>
          </a:p>
        </p:txBody>
      </p:sp>
      <p:sp>
        <p:nvSpPr>
          <p:cNvPr id="4" name="Shape 98"/>
          <p:cNvSpPr txBox="1"/>
          <p:nvPr/>
        </p:nvSpPr>
        <p:spPr>
          <a:xfrm>
            <a:off x="3884608" y="8685208"/>
            <a:ext cx="2971800" cy="457200"/>
          </a:xfrm>
          <a:prstGeom prst="rect">
            <a:avLst/>
          </a:prstGeom>
          <a:noFill/>
          <a:ln>
            <a:noFill/>
          </a:ln>
        </p:spPr>
        <p:txBody>
          <a:bodyPr vert="horz" wrap="square" lIns="91421" tIns="45701" rIns="91421" bIns="45701" anchor="b" anchorCtr="0" compatLnSpc="1"/>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7A314C6F-A58A-4A93-BF8A-71275C25B343}" type="slidenum">
              <a:rPr/>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t>52</a:t>
            </a:fld>
            <a:endParaRPr lang="es-ES" sz="1400" b="0" i="0" u="none" strike="noStrike" kern="0" cap="none" spc="0" baseline="0">
              <a:solidFill>
                <a:srgbClr val="000000"/>
              </a:solidFill>
              <a:uFillTx/>
              <a:latin typeface="Arial"/>
              <a:ea typeface="Arial"/>
              <a:cs typeface="Arial"/>
            </a:endParaRPr>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Shape 96"/>
          <p:cNvSpPr>
            <a:spLocks noGrp="1" noRot="1" noChangeAspect="1"/>
          </p:cNvSpPr>
          <p:nvPr>
            <p:ph type="sldImg"/>
          </p:nvPr>
        </p:nvSpPr>
        <p:spPr/>
      </p:sp>
      <p:sp>
        <p:nvSpPr>
          <p:cNvPr id="3" name="Shape 97"/>
          <p:cNvSpPr txBox="1">
            <a:spLocks noGrp="1"/>
          </p:cNvSpPr>
          <p:nvPr>
            <p:ph type="body" sz="quarter" idx="1"/>
          </p:nvPr>
        </p:nvSpPr>
        <p:spPr/>
        <p:txBody>
          <a:bodyPr/>
          <a:lstStyle/>
          <a:p>
            <a:endParaRPr lang="es-CO"/>
          </a:p>
        </p:txBody>
      </p:sp>
      <p:sp>
        <p:nvSpPr>
          <p:cNvPr id="4" name="Shape 98"/>
          <p:cNvSpPr txBox="1"/>
          <p:nvPr/>
        </p:nvSpPr>
        <p:spPr>
          <a:xfrm>
            <a:off x="3884608" y="8685208"/>
            <a:ext cx="2971800" cy="457200"/>
          </a:xfrm>
          <a:prstGeom prst="rect">
            <a:avLst/>
          </a:prstGeom>
          <a:noFill/>
          <a:ln>
            <a:noFill/>
          </a:ln>
        </p:spPr>
        <p:txBody>
          <a:bodyPr vert="horz" wrap="square" lIns="91421" tIns="45701" rIns="91421" bIns="45701" anchor="b" anchorCtr="0" compatLnSpc="1"/>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7A314C6F-A58A-4A93-BF8A-71275C25B343}" type="slidenum">
              <a:rPr/>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t>53</a:t>
            </a:fld>
            <a:endParaRPr lang="es-ES" sz="1400" b="0" i="0" u="none" strike="noStrike" kern="0" cap="none" spc="0" baseline="0">
              <a:solidFill>
                <a:srgbClr val="000000"/>
              </a:solidFill>
              <a:uFillTx/>
              <a:latin typeface="Arial"/>
              <a:ea typeface="Arial"/>
              <a:cs typeface="Arial"/>
            </a:endParaRPr>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Shape 96"/>
          <p:cNvSpPr>
            <a:spLocks noGrp="1" noRot="1" noChangeAspect="1"/>
          </p:cNvSpPr>
          <p:nvPr>
            <p:ph type="sldImg"/>
          </p:nvPr>
        </p:nvSpPr>
        <p:spPr/>
      </p:sp>
      <p:sp>
        <p:nvSpPr>
          <p:cNvPr id="3" name="Shape 97"/>
          <p:cNvSpPr txBox="1">
            <a:spLocks noGrp="1"/>
          </p:cNvSpPr>
          <p:nvPr>
            <p:ph type="body" sz="quarter" idx="1"/>
          </p:nvPr>
        </p:nvSpPr>
        <p:spPr/>
        <p:txBody>
          <a:bodyPr/>
          <a:lstStyle/>
          <a:p>
            <a:endParaRPr lang="es-CO"/>
          </a:p>
        </p:txBody>
      </p:sp>
      <p:sp>
        <p:nvSpPr>
          <p:cNvPr id="4" name="Shape 98"/>
          <p:cNvSpPr txBox="1"/>
          <p:nvPr/>
        </p:nvSpPr>
        <p:spPr>
          <a:xfrm>
            <a:off x="3884608" y="8685208"/>
            <a:ext cx="2971800" cy="457200"/>
          </a:xfrm>
          <a:prstGeom prst="rect">
            <a:avLst/>
          </a:prstGeom>
          <a:noFill/>
          <a:ln>
            <a:noFill/>
          </a:ln>
        </p:spPr>
        <p:txBody>
          <a:bodyPr vert="horz" wrap="square" lIns="91421" tIns="45701" rIns="91421" bIns="45701" anchor="b" anchorCtr="0" compatLnSpc="1"/>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7A314C6F-A58A-4A93-BF8A-71275C25B343}" type="slidenum">
              <a:rPr/>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t>54</a:t>
            </a:fld>
            <a:endParaRPr lang="es-ES" sz="1400" b="0" i="0" u="none" strike="noStrike" kern="0" cap="none" spc="0" baseline="0">
              <a:solidFill>
                <a:srgbClr val="000000"/>
              </a:solidFill>
              <a:uFillTx/>
              <a:latin typeface="Arial"/>
              <a:ea typeface="Arial"/>
              <a:cs typeface="Arial"/>
            </a:endParaRPr>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Shape 96"/>
          <p:cNvSpPr>
            <a:spLocks noGrp="1" noRot="1" noChangeAspect="1"/>
          </p:cNvSpPr>
          <p:nvPr>
            <p:ph type="sldImg"/>
          </p:nvPr>
        </p:nvSpPr>
        <p:spPr/>
      </p:sp>
      <p:sp>
        <p:nvSpPr>
          <p:cNvPr id="3" name="Shape 97"/>
          <p:cNvSpPr txBox="1">
            <a:spLocks noGrp="1"/>
          </p:cNvSpPr>
          <p:nvPr>
            <p:ph type="body" sz="quarter" idx="1"/>
          </p:nvPr>
        </p:nvSpPr>
        <p:spPr/>
        <p:txBody>
          <a:bodyPr/>
          <a:lstStyle/>
          <a:p>
            <a:endParaRPr lang="es-CO"/>
          </a:p>
        </p:txBody>
      </p:sp>
      <p:sp>
        <p:nvSpPr>
          <p:cNvPr id="4" name="Shape 98"/>
          <p:cNvSpPr txBox="1"/>
          <p:nvPr/>
        </p:nvSpPr>
        <p:spPr>
          <a:xfrm>
            <a:off x="3884608" y="8685208"/>
            <a:ext cx="2971800" cy="457200"/>
          </a:xfrm>
          <a:prstGeom prst="rect">
            <a:avLst/>
          </a:prstGeom>
          <a:noFill/>
          <a:ln>
            <a:noFill/>
          </a:ln>
        </p:spPr>
        <p:txBody>
          <a:bodyPr vert="horz" wrap="square" lIns="91421" tIns="45701" rIns="91421" bIns="45701" anchor="b" anchorCtr="0" compatLnSpc="1"/>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7A314C6F-A58A-4A93-BF8A-71275C25B343}" type="slidenum">
              <a:rPr/>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t>55</a:t>
            </a:fld>
            <a:endParaRPr lang="es-ES" sz="1400" b="0" i="0" u="none" strike="noStrike" kern="0" cap="none" spc="0" baseline="0">
              <a:solidFill>
                <a:srgbClr val="000000"/>
              </a:solidFill>
              <a:uFillTx/>
              <a:latin typeface="Arial"/>
              <a:ea typeface="Arial"/>
              <a:cs typeface="Arial"/>
            </a:endParaRPr>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Shape 96"/>
          <p:cNvSpPr>
            <a:spLocks noGrp="1" noRot="1" noChangeAspect="1"/>
          </p:cNvSpPr>
          <p:nvPr>
            <p:ph type="sldImg"/>
          </p:nvPr>
        </p:nvSpPr>
        <p:spPr/>
      </p:sp>
      <p:sp>
        <p:nvSpPr>
          <p:cNvPr id="3" name="Shape 97"/>
          <p:cNvSpPr txBox="1">
            <a:spLocks noGrp="1"/>
          </p:cNvSpPr>
          <p:nvPr>
            <p:ph type="body" sz="quarter" idx="1"/>
          </p:nvPr>
        </p:nvSpPr>
        <p:spPr/>
        <p:txBody>
          <a:bodyPr/>
          <a:lstStyle/>
          <a:p>
            <a:endParaRPr lang="es-CO"/>
          </a:p>
        </p:txBody>
      </p:sp>
      <p:sp>
        <p:nvSpPr>
          <p:cNvPr id="4" name="Shape 98"/>
          <p:cNvSpPr txBox="1"/>
          <p:nvPr/>
        </p:nvSpPr>
        <p:spPr>
          <a:xfrm>
            <a:off x="3884608" y="8685208"/>
            <a:ext cx="2971800" cy="457200"/>
          </a:xfrm>
          <a:prstGeom prst="rect">
            <a:avLst/>
          </a:prstGeom>
          <a:noFill/>
          <a:ln>
            <a:noFill/>
          </a:ln>
        </p:spPr>
        <p:txBody>
          <a:bodyPr vert="horz" wrap="square" lIns="91421" tIns="45701" rIns="91421" bIns="45701" anchor="b" anchorCtr="0" compatLnSpc="1"/>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7A314C6F-A58A-4A93-BF8A-71275C25B343}" type="slidenum">
              <a:rPr/>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t>56</a:t>
            </a:fld>
            <a:endParaRPr lang="es-ES" sz="1400" b="0" i="0" u="none" strike="noStrike" kern="0" cap="none" spc="0" baseline="0">
              <a:solidFill>
                <a:srgbClr val="000000"/>
              </a:solidFill>
              <a:uFillTx/>
              <a:latin typeface="Arial"/>
              <a:ea typeface="Arial"/>
              <a:cs typeface="Arial"/>
            </a:endParaRPr>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Shape 96"/>
          <p:cNvSpPr>
            <a:spLocks noGrp="1" noRot="1" noChangeAspect="1"/>
          </p:cNvSpPr>
          <p:nvPr>
            <p:ph type="sldImg"/>
          </p:nvPr>
        </p:nvSpPr>
        <p:spPr/>
      </p:sp>
      <p:sp>
        <p:nvSpPr>
          <p:cNvPr id="3" name="Shape 97"/>
          <p:cNvSpPr txBox="1">
            <a:spLocks noGrp="1"/>
          </p:cNvSpPr>
          <p:nvPr>
            <p:ph type="body" sz="quarter" idx="1"/>
          </p:nvPr>
        </p:nvSpPr>
        <p:spPr/>
        <p:txBody>
          <a:bodyPr/>
          <a:lstStyle/>
          <a:p>
            <a:endParaRPr lang="es-CO"/>
          </a:p>
        </p:txBody>
      </p:sp>
      <p:sp>
        <p:nvSpPr>
          <p:cNvPr id="4" name="Shape 98"/>
          <p:cNvSpPr txBox="1"/>
          <p:nvPr/>
        </p:nvSpPr>
        <p:spPr>
          <a:xfrm>
            <a:off x="3884608" y="8685208"/>
            <a:ext cx="2971800" cy="457200"/>
          </a:xfrm>
          <a:prstGeom prst="rect">
            <a:avLst/>
          </a:prstGeom>
          <a:noFill/>
          <a:ln>
            <a:noFill/>
          </a:ln>
        </p:spPr>
        <p:txBody>
          <a:bodyPr vert="horz" wrap="square" lIns="91421" tIns="45701" rIns="91421" bIns="45701" anchor="b" anchorCtr="0" compatLnSpc="1"/>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7A314C6F-A58A-4A93-BF8A-71275C25B343}" type="slidenum">
              <a:rPr/>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t>57</a:t>
            </a:fld>
            <a:endParaRPr lang="es-ES" sz="1400" b="0" i="0" u="none" strike="noStrike" kern="0" cap="none" spc="0" baseline="0">
              <a:solidFill>
                <a:srgbClr val="000000"/>
              </a:solidFill>
              <a:uFillTx/>
              <a:latin typeface="Arial"/>
              <a:ea typeface="Arial"/>
              <a:cs typeface="Arial"/>
            </a:endParaRPr>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Shape 96"/>
          <p:cNvSpPr>
            <a:spLocks noGrp="1" noRot="1" noChangeAspect="1"/>
          </p:cNvSpPr>
          <p:nvPr>
            <p:ph type="sldImg"/>
          </p:nvPr>
        </p:nvSpPr>
        <p:spPr/>
      </p:sp>
      <p:sp>
        <p:nvSpPr>
          <p:cNvPr id="3" name="Shape 97"/>
          <p:cNvSpPr txBox="1">
            <a:spLocks noGrp="1"/>
          </p:cNvSpPr>
          <p:nvPr>
            <p:ph type="body" sz="quarter" idx="1"/>
          </p:nvPr>
        </p:nvSpPr>
        <p:spPr/>
        <p:txBody>
          <a:bodyPr/>
          <a:lstStyle/>
          <a:p>
            <a:endParaRPr lang="es-CO"/>
          </a:p>
        </p:txBody>
      </p:sp>
      <p:sp>
        <p:nvSpPr>
          <p:cNvPr id="4" name="Shape 98"/>
          <p:cNvSpPr txBox="1"/>
          <p:nvPr/>
        </p:nvSpPr>
        <p:spPr>
          <a:xfrm>
            <a:off x="3884608" y="8685208"/>
            <a:ext cx="2971800" cy="457200"/>
          </a:xfrm>
          <a:prstGeom prst="rect">
            <a:avLst/>
          </a:prstGeom>
          <a:noFill/>
          <a:ln>
            <a:noFill/>
          </a:ln>
        </p:spPr>
        <p:txBody>
          <a:bodyPr vert="horz" wrap="square" lIns="91421" tIns="45701" rIns="91421" bIns="45701" anchor="b" anchorCtr="0" compatLnSpc="1"/>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7A314C6F-A58A-4A93-BF8A-71275C25B343}" type="slidenum">
              <a:rPr/>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t>58</a:t>
            </a:fld>
            <a:endParaRPr lang="es-ES" sz="1400" b="0" i="0" u="none" strike="noStrike" kern="0" cap="none" spc="0" baseline="0">
              <a:solidFill>
                <a:srgbClr val="000000"/>
              </a:solidFill>
              <a:uFillTx/>
              <a:latin typeface="Arial"/>
              <a:ea typeface="Arial"/>
              <a:cs typeface="Arial"/>
            </a:endParaRPr>
          </a:p>
        </p:txBody>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Shape 96"/>
          <p:cNvSpPr>
            <a:spLocks noGrp="1" noRot="1" noChangeAspect="1"/>
          </p:cNvSpPr>
          <p:nvPr>
            <p:ph type="sldImg"/>
          </p:nvPr>
        </p:nvSpPr>
        <p:spPr/>
      </p:sp>
      <p:sp>
        <p:nvSpPr>
          <p:cNvPr id="3" name="Shape 97"/>
          <p:cNvSpPr txBox="1">
            <a:spLocks noGrp="1"/>
          </p:cNvSpPr>
          <p:nvPr>
            <p:ph type="body" sz="quarter" idx="1"/>
          </p:nvPr>
        </p:nvSpPr>
        <p:spPr/>
        <p:txBody>
          <a:bodyPr/>
          <a:lstStyle/>
          <a:p>
            <a:endParaRPr lang="es-CO"/>
          </a:p>
        </p:txBody>
      </p:sp>
      <p:sp>
        <p:nvSpPr>
          <p:cNvPr id="4" name="Shape 98"/>
          <p:cNvSpPr txBox="1"/>
          <p:nvPr/>
        </p:nvSpPr>
        <p:spPr>
          <a:xfrm>
            <a:off x="3884608" y="8685208"/>
            <a:ext cx="2971800" cy="457200"/>
          </a:xfrm>
          <a:prstGeom prst="rect">
            <a:avLst/>
          </a:prstGeom>
          <a:noFill/>
          <a:ln>
            <a:noFill/>
          </a:ln>
        </p:spPr>
        <p:txBody>
          <a:bodyPr vert="horz" wrap="square" lIns="91421" tIns="45701" rIns="91421" bIns="45701" anchor="b" anchorCtr="0" compatLnSpc="1"/>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7A314C6F-A58A-4A93-BF8A-71275C25B343}" type="slidenum">
              <a:rPr/>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t>59</a:t>
            </a:fld>
            <a:endParaRPr lang="es-ES" sz="1400" b="0" i="0" u="none" strike="noStrike" kern="0" cap="none" spc="0" baseline="0">
              <a:solidFill>
                <a:srgbClr val="000000"/>
              </a:solidFill>
              <a:uFillTx/>
              <a:latin typeface="Arial"/>
              <a:ea typeface="Arial"/>
              <a:cs typeface="Arial"/>
            </a:endParaRPr>
          </a:p>
        </p:txBody>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Shape 96"/>
          <p:cNvSpPr>
            <a:spLocks noGrp="1" noRot="1" noChangeAspect="1"/>
          </p:cNvSpPr>
          <p:nvPr>
            <p:ph type="sldImg"/>
          </p:nvPr>
        </p:nvSpPr>
        <p:spPr/>
      </p:sp>
      <p:sp>
        <p:nvSpPr>
          <p:cNvPr id="3" name="Shape 97"/>
          <p:cNvSpPr txBox="1">
            <a:spLocks noGrp="1"/>
          </p:cNvSpPr>
          <p:nvPr>
            <p:ph type="body" sz="quarter" idx="1"/>
          </p:nvPr>
        </p:nvSpPr>
        <p:spPr/>
        <p:txBody>
          <a:bodyPr/>
          <a:lstStyle/>
          <a:p>
            <a:endParaRPr lang="es-CO"/>
          </a:p>
        </p:txBody>
      </p:sp>
      <p:sp>
        <p:nvSpPr>
          <p:cNvPr id="4" name="Shape 98"/>
          <p:cNvSpPr txBox="1"/>
          <p:nvPr/>
        </p:nvSpPr>
        <p:spPr>
          <a:xfrm>
            <a:off x="3884608" y="8685208"/>
            <a:ext cx="2971800" cy="457200"/>
          </a:xfrm>
          <a:prstGeom prst="rect">
            <a:avLst/>
          </a:prstGeom>
          <a:noFill/>
          <a:ln>
            <a:noFill/>
          </a:ln>
        </p:spPr>
        <p:txBody>
          <a:bodyPr vert="horz" wrap="square" lIns="91421" tIns="45701" rIns="91421" bIns="45701" anchor="b" anchorCtr="0" compatLnSpc="1"/>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7A314C6F-A58A-4A93-BF8A-71275C25B343}" type="slidenum">
              <a:rPr/>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t>60</a:t>
            </a:fld>
            <a:endParaRPr lang="es-ES" sz="1400" b="0" i="0" u="none" strike="noStrike" kern="0" cap="none" spc="0" baseline="0">
              <a:solidFill>
                <a:srgbClr val="000000"/>
              </a:solidFill>
              <a:uFillTx/>
              <a:latin typeface="Arial"/>
              <a:ea typeface="Arial"/>
              <a:cs typeface="Arial"/>
            </a:endParaRPr>
          </a:p>
        </p:txBody>
      </p:sp>
    </p:spTree>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Shape 96"/>
          <p:cNvSpPr>
            <a:spLocks noGrp="1" noRot="1" noChangeAspect="1"/>
          </p:cNvSpPr>
          <p:nvPr>
            <p:ph type="sldImg"/>
          </p:nvPr>
        </p:nvSpPr>
        <p:spPr/>
      </p:sp>
      <p:sp>
        <p:nvSpPr>
          <p:cNvPr id="3" name="Shape 97"/>
          <p:cNvSpPr txBox="1">
            <a:spLocks noGrp="1"/>
          </p:cNvSpPr>
          <p:nvPr>
            <p:ph type="body" sz="quarter" idx="1"/>
          </p:nvPr>
        </p:nvSpPr>
        <p:spPr/>
        <p:txBody>
          <a:bodyPr/>
          <a:lstStyle/>
          <a:p>
            <a:endParaRPr lang="es-CO"/>
          </a:p>
        </p:txBody>
      </p:sp>
      <p:sp>
        <p:nvSpPr>
          <p:cNvPr id="4" name="Shape 98"/>
          <p:cNvSpPr txBox="1"/>
          <p:nvPr/>
        </p:nvSpPr>
        <p:spPr>
          <a:xfrm>
            <a:off x="3884608" y="8685208"/>
            <a:ext cx="2971800" cy="457200"/>
          </a:xfrm>
          <a:prstGeom prst="rect">
            <a:avLst/>
          </a:prstGeom>
          <a:noFill/>
          <a:ln>
            <a:noFill/>
          </a:ln>
        </p:spPr>
        <p:txBody>
          <a:bodyPr vert="horz" wrap="square" lIns="91421" tIns="45701" rIns="91421" bIns="45701" anchor="b" anchorCtr="0" compatLnSpc="1"/>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7A314C6F-A58A-4A93-BF8A-71275C25B343}" type="slidenum">
              <a:rPr/>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t>61</a:t>
            </a:fld>
            <a:endParaRPr lang="es-ES" sz="1400" b="0" i="0" u="none" strike="noStrike" kern="0" cap="none" spc="0" baseline="0">
              <a:solidFill>
                <a:srgbClr val="000000"/>
              </a:solidFill>
              <a:uFillTx/>
              <a:latin typeface="Arial"/>
              <a:ea typeface="Arial"/>
              <a:cs typeface="Arial"/>
            </a:endParaRPr>
          </a:p>
        </p:txBody>
      </p:sp>
    </p:spTree>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Shape 96"/>
          <p:cNvSpPr>
            <a:spLocks noGrp="1" noRot="1" noChangeAspect="1"/>
          </p:cNvSpPr>
          <p:nvPr>
            <p:ph type="sldImg"/>
          </p:nvPr>
        </p:nvSpPr>
        <p:spPr/>
      </p:sp>
      <p:sp>
        <p:nvSpPr>
          <p:cNvPr id="3" name="Shape 97"/>
          <p:cNvSpPr txBox="1">
            <a:spLocks noGrp="1"/>
          </p:cNvSpPr>
          <p:nvPr>
            <p:ph type="body" sz="quarter" idx="1"/>
          </p:nvPr>
        </p:nvSpPr>
        <p:spPr/>
        <p:txBody>
          <a:bodyPr/>
          <a:lstStyle/>
          <a:p>
            <a:endParaRPr lang="es-CO"/>
          </a:p>
        </p:txBody>
      </p:sp>
      <p:sp>
        <p:nvSpPr>
          <p:cNvPr id="4" name="Shape 98"/>
          <p:cNvSpPr txBox="1"/>
          <p:nvPr/>
        </p:nvSpPr>
        <p:spPr>
          <a:xfrm>
            <a:off x="3884608" y="8685208"/>
            <a:ext cx="2971800" cy="457200"/>
          </a:xfrm>
          <a:prstGeom prst="rect">
            <a:avLst/>
          </a:prstGeom>
          <a:noFill/>
          <a:ln>
            <a:noFill/>
          </a:ln>
        </p:spPr>
        <p:txBody>
          <a:bodyPr vert="horz" wrap="square" lIns="91421" tIns="45701" rIns="91421" bIns="45701" anchor="b" anchorCtr="0" compatLnSpc="1"/>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7A314C6F-A58A-4A93-BF8A-71275C25B343}" type="slidenum">
              <a:rPr/>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t>62</a:t>
            </a:fld>
            <a:endParaRPr lang="es-ES" sz="1400" b="0" i="0" u="none" strike="noStrike" kern="0" cap="none" spc="0" baseline="0">
              <a:solidFill>
                <a:srgbClr val="000000"/>
              </a:solidFill>
              <a:uFillTx/>
              <a:latin typeface="Arial"/>
              <a:ea typeface="Arial"/>
              <a:cs typeface="Arial"/>
            </a:endParaRPr>
          </a:p>
        </p:txBody>
      </p:sp>
    </p:spTree>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Shape 96"/>
          <p:cNvSpPr>
            <a:spLocks noGrp="1" noRot="1" noChangeAspect="1"/>
          </p:cNvSpPr>
          <p:nvPr>
            <p:ph type="sldImg"/>
          </p:nvPr>
        </p:nvSpPr>
        <p:spPr/>
      </p:sp>
      <p:sp>
        <p:nvSpPr>
          <p:cNvPr id="3" name="Shape 97"/>
          <p:cNvSpPr txBox="1">
            <a:spLocks noGrp="1"/>
          </p:cNvSpPr>
          <p:nvPr>
            <p:ph type="body" sz="quarter" idx="1"/>
          </p:nvPr>
        </p:nvSpPr>
        <p:spPr/>
        <p:txBody>
          <a:bodyPr/>
          <a:lstStyle/>
          <a:p>
            <a:endParaRPr lang="es-CO"/>
          </a:p>
        </p:txBody>
      </p:sp>
      <p:sp>
        <p:nvSpPr>
          <p:cNvPr id="4" name="Shape 98"/>
          <p:cNvSpPr txBox="1"/>
          <p:nvPr/>
        </p:nvSpPr>
        <p:spPr>
          <a:xfrm>
            <a:off x="3884608" y="8685208"/>
            <a:ext cx="2971800" cy="457200"/>
          </a:xfrm>
          <a:prstGeom prst="rect">
            <a:avLst/>
          </a:prstGeom>
          <a:noFill/>
          <a:ln>
            <a:noFill/>
          </a:ln>
        </p:spPr>
        <p:txBody>
          <a:bodyPr vert="horz" wrap="square" lIns="91421" tIns="45701" rIns="91421" bIns="45701" anchor="b" anchorCtr="0" compatLnSpc="1"/>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7A314C6F-A58A-4A93-BF8A-71275C25B343}" type="slidenum">
              <a:rPr/>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t>63</a:t>
            </a:fld>
            <a:endParaRPr lang="es-ES" sz="1400" b="0" i="0" u="none" strike="noStrike" kern="0" cap="none" spc="0" baseline="0">
              <a:solidFill>
                <a:srgbClr val="000000"/>
              </a:solidFill>
              <a:uFillTx/>
              <a:latin typeface="Arial"/>
              <a:ea typeface="Arial"/>
              <a:cs typeface="Arial"/>
            </a:endParaRPr>
          </a:p>
        </p:txBody>
      </p:sp>
    </p:spTree>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Shape 96"/>
          <p:cNvSpPr>
            <a:spLocks noGrp="1" noRot="1" noChangeAspect="1"/>
          </p:cNvSpPr>
          <p:nvPr>
            <p:ph type="sldImg"/>
          </p:nvPr>
        </p:nvSpPr>
        <p:spPr/>
      </p:sp>
      <p:sp>
        <p:nvSpPr>
          <p:cNvPr id="3" name="Shape 97"/>
          <p:cNvSpPr txBox="1">
            <a:spLocks noGrp="1"/>
          </p:cNvSpPr>
          <p:nvPr>
            <p:ph type="body" sz="quarter" idx="1"/>
          </p:nvPr>
        </p:nvSpPr>
        <p:spPr/>
        <p:txBody>
          <a:bodyPr/>
          <a:lstStyle/>
          <a:p>
            <a:endParaRPr lang="es-CO"/>
          </a:p>
        </p:txBody>
      </p:sp>
      <p:sp>
        <p:nvSpPr>
          <p:cNvPr id="4" name="Shape 98"/>
          <p:cNvSpPr txBox="1"/>
          <p:nvPr/>
        </p:nvSpPr>
        <p:spPr>
          <a:xfrm>
            <a:off x="3884608" y="8685208"/>
            <a:ext cx="2971800" cy="457200"/>
          </a:xfrm>
          <a:prstGeom prst="rect">
            <a:avLst/>
          </a:prstGeom>
          <a:noFill/>
          <a:ln>
            <a:noFill/>
          </a:ln>
        </p:spPr>
        <p:txBody>
          <a:bodyPr vert="horz" wrap="square" lIns="91421" tIns="45701" rIns="91421" bIns="45701" anchor="b" anchorCtr="0" compatLnSpc="1"/>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7A314C6F-A58A-4A93-BF8A-71275C25B343}" type="slidenum">
              <a:rPr/>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t>64</a:t>
            </a:fld>
            <a:endParaRPr lang="es-ES" sz="1400" b="0" i="0" u="none" strike="noStrike" kern="0" cap="none" spc="0" baseline="0">
              <a:solidFill>
                <a:srgbClr val="000000"/>
              </a:solidFill>
              <a:uFillTx/>
              <a:latin typeface="Arial"/>
              <a:ea typeface="Arial"/>
              <a:cs typeface="Arial"/>
            </a:endParaRPr>
          </a:p>
        </p:txBody>
      </p:sp>
    </p:spTree>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Shape 96"/>
          <p:cNvSpPr>
            <a:spLocks noGrp="1" noRot="1" noChangeAspect="1"/>
          </p:cNvSpPr>
          <p:nvPr>
            <p:ph type="sldImg"/>
          </p:nvPr>
        </p:nvSpPr>
        <p:spPr/>
      </p:sp>
      <p:sp>
        <p:nvSpPr>
          <p:cNvPr id="3" name="Shape 97"/>
          <p:cNvSpPr txBox="1">
            <a:spLocks noGrp="1"/>
          </p:cNvSpPr>
          <p:nvPr>
            <p:ph type="body" sz="quarter" idx="1"/>
          </p:nvPr>
        </p:nvSpPr>
        <p:spPr/>
        <p:txBody>
          <a:bodyPr/>
          <a:lstStyle/>
          <a:p>
            <a:endParaRPr lang="es-CO"/>
          </a:p>
        </p:txBody>
      </p:sp>
      <p:sp>
        <p:nvSpPr>
          <p:cNvPr id="4" name="Shape 98"/>
          <p:cNvSpPr txBox="1"/>
          <p:nvPr/>
        </p:nvSpPr>
        <p:spPr>
          <a:xfrm>
            <a:off x="3884608" y="8685208"/>
            <a:ext cx="2971800" cy="457200"/>
          </a:xfrm>
          <a:prstGeom prst="rect">
            <a:avLst/>
          </a:prstGeom>
          <a:noFill/>
          <a:ln>
            <a:noFill/>
          </a:ln>
        </p:spPr>
        <p:txBody>
          <a:bodyPr vert="horz" wrap="square" lIns="91421" tIns="45701" rIns="91421" bIns="45701" anchor="b" anchorCtr="0" compatLnSpc="1"/>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7A314C6F-A58A-4A93-BF8A-71275C25B343}" type="slidenum">
              <a:rPr/>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t>65</a:t>
            </a:fld>
            <a:endParaRPr lang="es-ES" sz="1400" b="0" i="0" u="none" strike="noStrike" kern="0" cap="none" spc="0" baseline="0">
              <a:solidFill>
                <a:srgbClr val="000000"/>
              </a:solidFill>
              <a:uFillTx/>
              <a:latin typeface="Arial"/>
              <a:ea typeface="Arial"/>
              <a:cs typeface="Arial"/>
            </a:endParaRPr>
          </a:p>
        </p:txBody>
      </p:sp>
    </p:spTree>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Shape 96"/>
          <p:cNvSpPr>
            <a:spLocks noGrp="1" noRot="1" noChangeAspect="1"/>
          </p:cNvSpPr>
          <p:nvPr>
            <p:ph type="sldImg"/>
          </p:nvPr>
        </p:nvSpPr>
        <p:spPr/>
      </p:sp>
      <p:sp>
        <p:nvSpPr>
          <p:cNvPr id="3" name="Shape 97"/>
          <p:cNvSpPr txBox="1">
            <a:spLocks noGrp="1"/>
          </p:cNvSpPr>
          <p:nvPr>
            <p:ph type="body" sz="quarter" idx="1"/>
          </p:nvPr>
        </p:nvSpPr>
        <p:spPr/>
        <p:txBody>
          <a:bodyPr/>
          <a:lstStyle/>
          <a:p>
            <a:endParaRPr lang="es-CO"/>
          </a:p>
        </p:txBody>
      </p:sp>
      <p:sp>
        <p:nvSpPr>
          <p:cNvPr id="4" name="Shape 98"/>
          <p:cNvSpPr txBox="1"/>
          <p:nvPr/>
        </p:nvSpPr>
        <p:spPr>
          <a:xfrm>
            <a:off x="3884608" y="8685208"/>
            <a:ext cx="2971800" cy="457200"/>
          </a:xfrm>
          <a:prstGeom prst="rect">
            <a:avLst/>
          </a:prstGeom>
          <a:noFill/>
          <a:ln>
            <a:noFill/>
          </a:ln>
        </p:spPr>
        <p:txBody>
          <a:bodyPr vert="horz" wrap="square" lIns="91421" tIns="45701" rIns="91421" bIns="45701" anchor="b" anchorCtr="0" compatLnSpc="1"/>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7A314C6F-A58A-4A93-BF8A-71275C25B343}" type="slidenum">
              <a:rPr/>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t>66</a:t>
            </a:fld>
            <a:endParaRPr lang="es-ES" sz="1400" b="0" i="0" u="none" strike="noStrike" kern="0" cap="none" spc="0" baseline="0">
              <a:solidFill>
                <a:srgbClr val="000000"/>
              </a:solidFill>
              <a:uFillTx/>
              <a:latin typeface="Arial"/>
              <a:ea typeface="Arial"/>
              <a:cs typeface="Arial"/>
            </a:endParaRPr>
          </a:p>
        </p:txBody>
      </p:sp>
    </p:spTree>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Shape 96"/>
          <p:cNvSpPr>
            <a:spLocks noGrp="1" noRot="1" noChangeAspect="1"/>
          </p:cNvSpPr>
          <p:nvPr>
            <p:ph type="sldImg"/>
          </p:nvPr>
        </p:nvSpPr>
        <p:spPr/>
      </p:sp>
      <p:sp>
        <p:nvSpPr>
          <p:cNvPr id="3" name="Shape 97"/>
          <p:cNvSpPr txBox="1">
            <a:spLocks noGrp="1"/>
          </p:cNvSpPr>
          <p:nvPr>
            <p:ph type="body" sz="quarter" idx="1"/>
          </p:nvPr>
        </p:nvSpPr>
        <p:spPr/>
        <p:txBody>
          <a:bodyPr/>
          <a:lstStyle/>
          <a:p>
            <a:endParaRPr lang="es-CO"/>
          </a:p>
        </p:txBody>
      </p:sp>
      <p:sp>
        <p:nvSpPr>
          <p:cNvPr id="4" name="Shape 98"/>
          <p:cNvSpPr txBox="1"/>
          <p:nvPr/>
        </p:nvSpPr>
        <p:spPr>
          <a:xfrm>
            <a:off x="3884608" y="8685208"/>
            <a:ext cx="2971800" cy="457200"/>
          </a:xfrm>
          <a:prstGeom prst="rect">
            <a:avLst/>
          </a:prstGeom>
          <a:noFill/>
          <a:ln>
            <a:noFill/>
          </a:ln>
        </p:spPr>
        <p:txBody>
          <a:bodyPr vert="horz" wrap="square" lIns="91421" tIns="45701" rIns="91421" bIns="45701" anchor="b" anchorCtr="0" compatLnSpc="1"/>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7A314C6F-A58A-4A93-BF8A-71275C25B343}" type="slidenum">
              <a:rPr/>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t>67</a:t>
            </a:fld>
            <a:endParaRPr lang="es-ES" sz="1400" b="0" i="0" u="none" strike="noStrike" kern="0" cap="none" spc="0" baseline="0">
              <a:solidFill>
                <a:srgbClr val="000000"/>
              </a:solidFill>
              <a:uFillTx/>
              <a:latin typeface="Arial"/>
              <a:ea typeface="Arial"/>
              <a:cs typeface="Arial"/>
            </a:endParaRPr>
          </a:p>
        </p:txBody>
      </p:sp>
    </p:spTree>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Shape 96"/>
          <p:cNvSpPr>
            <a:spLocks noGrp="1" noRot="1" noChangeAspect="1"/>
          </p:cNvSpPr>
          <p:nvPr>
            <p:ph type="sldImg"/>
          </p:nvPr>
        </p:nvSpPr>
        <p:spPr/>
      </p:sp>
      <p:sp>
        <p:nvSpPr>
          <p:cNvPr id="3" name="Shape 97"/>
          <p:cNvSpPr txBox="1">
            <a:spLocks noGrp="1"/>
          </p:cNvSpPr>
          <p:nvPr>
            <p:ph type="body" sz="quarter" idx="1"/>
          </p:nvPr>
        </p:nvSpPr>
        <p:spPr/>
        <p:txBody>
          <a:bodyPr/>
          <a:lstStyle/>
          <a:p>
            <a:endParaRPr lang="es-CO"/>
          </a:p>
        </p:txBody>
      </p:sp>
      <p:sp>
        <p:nvSpPr>
          <p:cNvPr id="4" name="Shape 98"/>
          <p:cNvSpPr txBox="1"/>
          <p:nvPr/>
        </p:nvSpPr>
        <p:spPr>
          <a:xfrm>
            <a:off x="3884608" y="8685208"/>
            <a:ext cx="2971800" cy="457200"/>
          </a:xfrm>
          <a:prstGeom prst="rect">
            <a:avLst/>
          </a:prstGeom>
          <a:noFill/>
          <a:ln>
            <a:noFill/>
          </a:ln>
        </p:spPr>
        <p:txBody>
          <a:bodyPr vert="horz" wrap="square" lIns="91421" tIns="45701" rIns="91421" bIns="45701" anchor="b" anchorCtr="0" compatLnSpc="1"/>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7A314C6F-A58A-4A93-BF8A-71275C25B343}" type="slidenum">
              <a:rPr/>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t>68</a:t>
            </a:fld>
            <a:endParaRPr lang="es-ES" sz="1400" b="0" i="0" u="none" strike="noStrike" kern="0" cap="none" spc="0" baseline="0">
              <a:solidFill>
                <a:srgbClr val="000000"/>
              </a:solidFill>
              <a:uFillTx/>
              <a:latin typeface="Arial"/>
              <a:ea typeface="Arial"/>
              <a:cs typeface="Arial"/>
            </a:endParaRPr>
          </a:p>
        </p:txBody>
      </p:sp>
    </p:spTree>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Shape 96"/>
          <p:cNvSpPr>
            <a:spLocks noGrp="1" noRot="1" noChangeAspect="1"/>
          </p:cNvSpPr>
          <p:nvPr>
            <p:ph type="sldImg"/>
          </p:nvPr>
        </p:nvSpPr>
        <p:spPr/>
      </p:sp>
      <p:sp>
        <p:nvSpPr>
          <p:cNvPr id="3" name="Shape 97"/>
          <p:cNvSpPr txBox="1">
            <a:spLocks noGrp="1"/>
          </p:cNvSpPr>
          <p:nvPr>
            <p:ph type="body" sz="quarter" idx="1"/>
          </p:nvPr>
        </p:nvSpPr>
        <p:spPr/>
        <p:txBody>
          <a:bodyPr/>
          <a:lstStyle/>
          <a:p>
            <a:endParaRPr lang="es-CO"/>
          </a:p>
        </p:txBody>
      </p:sp>
      <p:sp>
        <p:nvSpPr>
          <p:cNvPr id="4" name="Shape 98"/>
          <p:cNvSpPr txBox="1"/>
          <p:nvPr/>
        </p:nvSpPr>
        <p:spPr>
          <a:xfrm>
            <a:off x="3884608" y="8685208"/>
            <a:ext cx="2971800" cy="457200"/>
          </a:xfrm>
          <a:prstGeom prst="rect">
            <a:avLst/>
          </a:prstGeom>
          <a:noFill/>
          <a:ln>
            <a:noFill/>
          </a:ln>
        </p:spPr>
        <p:txBody>
          <a:bodyPr vert="horz" wrap="square" lIns="91421" tIns="45701" rIns="91421" bIns="45701" anchor="b" anchorCtr="0" compatLnSpc="1"/>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7A314C6F-A58A-4A93-BF8A-71275C25B343}" type="slidenum">
              <a:rPr/>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t>69</a:t>
            </a:fld>
            <a:endParaRPr lang="es-ES" sz="1400" b="0" i="0" u="none" strike="noStrike" kern="0" cap="none" spc="0" baseline="0">
              <a:solidFill>
                <a:srgbClr val="000000"/>
              </a:solidFill>
              <a:uFillTx/>
              <a:latin typeface="Arial"/>
              <a:ea typeface="Arial"/>
              <a:cs typeface="Arial"/>
            </a:endParaRPr>
          </a:p>
        </p:txBody>
      </p:sp>
    </p:spTree>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Shape 96"/>
          <p:cNvSpPr>
            <a:spLocks noGrp="1" noRot="1" noChangeAspect="1"/>
          </p:cNvSpPr>
          <p:nvPr>
            <p:ph type="sldImg"/>
          </p:nvPr>
        </p:nvSpPr>
        <p:spPr/>
      </p:sp>
      <p:sp>
        <p:nvSpPr>
          <p:cNvPr id="3" name="Shape 97"/>
          <p:cNvSpPr txBox="1">
            <a:spLocks noGrp="1"/>
          </p:cNvSpPr>
          <p:nvPr>
            <p:ph type="body" sz="quarter" idx="1"/>
          </p:nvPr>
        </p:nvSpPr>
        <p:spPr/>
        <p:txBody>
          <a:bodyPr/>
          <a:lstStyle/>
          <a:p>
            <a:endParaRPr lang="es-CO"/>
          </a:p>
        </p:txBody>
      </p:sp>
      <p:sp>
        <p:nvSpPr>
          <p:cNvPr id="4" name="Shape 98"/>
          <p:cNvSpPr txBox="1"/>
          <p:nvPr/>
        </p:nvSpPr>
        <p:spPr>
          <a:xfrm>
            <a:off x="3884608" y="8685208"/>
            <a:ext cx="2971800" cy="457200"/>
          </a:xfrm>
          <a:prstGeom prst="rect">
            <a:avLst/>
          </a:prstGeom>
          <a:noFill/>
          <a:ln>
            <a:noFill/>
          </a:ln>
        </p:spPr>
        <p:txBody>
          <a:bodyPr vert="horz" wrap="square" lIns="91421" tIns="45701" rIns="91421" bIns="45701" anchor="b" anchorCtr="0" compatLnSpc="1"/>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7A314C6F-A58A-4A93-BF8A-71275C25B343}" type="slidenum">
              <a:rPr/>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t>70</a:t>
            </a:fld>
            <a:endParaRPr lang="es-ES" sz="1400" b="0" i="0" u="none" strike="noStrike" kern="0" cap="none" spc="0" baseline="0">
              <a:solidFill>
                <a:srgbClr val="000000"/>
              </a:solidFill>
              <a:uFillTx/>
              <a:latin typeface="Arial"/>
              <a:ea typeface="Arial"/>
              <a:cs typeface="Arial"/>
            </a:endParaRPr>
          </a:p>
        </p:txBody>
      </p:sp>
    </p:spTree>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Shape 96"/>
          <p:cNvSpPr>
            <a:spLocks noGrp="1" noRot="1" noChangeAspect="1"/>
          </p:cNvSpPr>
          <p:nvPr>
            <p:ph type="sldImg"/>
          </p:nvPr>
        </p:nvSpPr>
        <p:spPr/>
      </p:sp>
      <p:sp>
        <p:nvSpPr>
          <p:cNvPr id="3" name="Shape 97"/>
          <p:cNvSpPr txBox="1">
            <a:spLocks noGrp="1"/>
          </p:cNvSpPr>
          <p:nvPr>
            <p:ph type="body" sz="quarter" idx="1"/>
          </p:nvPr>
        </p:nvSpPr>
        <p:spPr/>
        <p:txBody>
          <a:bodyPr/>
          <a:lstStyle/>
          <a:p>
            <a:endParaRPr lang="es-CO"/>
          </a:p>
        </p:txBody>
      </p:sp>
      <p:sp>
        <p:nvSpPr>
          <p:cNvPr id="4" name="Shape 98"/>
          <p:cNvSpPr txBox="1"/>
          <p:nvPr/>
        </p:nvSpPr>
        <p:spPr>
          <a:xfrm>
            <a:off x="3884608" y="8685208"/>
            <a:ext cx="2971800" cy="457200"/>
          </a:xfrm>
          <a:prstGeom prst="rect">
            <a:avLst/>
          </a:prstGeom>
          <a:noFill/>
          <a:ln>
            <a:noFill/>
          </a:ln>
        </p:spPr>
        <p:txBody>
          <a:bodyPr vert="horz" wrap="square" lIns="91421" tIns="45701" rIns="91421" bIns="45701" anchor="b" anchorCtr="0" compatLnSpc="1"/>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7A314C6F-A58A-4A93-BF8A-71275C25B343}" type="slidenum">
              <a:rPr/>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t>71</a:t>
            </a:fld>
            <a:endParaRPr lang="es-ES" sz="1400" b="0" i="0" u="none" strike="noStrike" kern="0" cap="none" spc="0" baseline="0">
              <a:solidFill>
                <a:srgbClr val="000000"/>
              </a:solidFill>
              <a:uFillTx/>
              <a:latin typeface="Arial"/>
              <a:ea typeface="Arial"/>
              <a:cs typeface="Arial"/>
            </a:endParaRPr>
          </a:p>
        </p:txBody>
      </p:sp>
    </p:spTree>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Shape 96"/>
          <p:cNvSpPr>
            <a:spLocks noGrp="1" noRot="1" noChangeAspect="1"/>
          </p:cNvSpPr>
          <p:nvPr>
            <p:ph type="sldImg"/>
          </p:nvPr>
        </p:nvSpPr>
        <p:spPr/>
      </p:sp>
      <p:sp>
        <p:nvSpPr>
          <p:cNvPr id="3" name="Shape 97"/>
          <p:cNvSpPr txBox="1">
            <a:spLocks noGrp="1"/>
          </p:cNvSpPr>
          <p:nvPr>
            <p:ph type="body" sz="quarter" idx="1"/>
          </p:nvPr>
        </p:nvSpPr>
        <p:spPr/>
        <p:txBody>
          <a:bodyPr/>
          <a:lstStyle/>
          <a:p>
            <a:endParaRPr lang="es-CO"/>
          </a:p>
        </p:txBody>
      </p:sp>
      <p:sp>
        <p:nvSpPr>
          <p:cNvPr id="4" name="Shape 98"/>
          <p:cNvSpPr txBox="1"/>
          <p:nvPr/>
        </p:nvSpPr>
        <p:spPr>
          <a:xfrm>
            <a:off x="3884608" y="8685208"/>
            <a:ext cx="2971800" cy="457200"/>
          </a:xfrm>
          <a:prstGeom prst="rect">
            <a:avLst/>
          </a:prstGeom>
          <a:noFill/>
          <a:ln>
            <a:noFill/>
          </a:ln>
        </p:spPr>
        <p:txBody>
          <a:bodyPr vert="horz" wrap="square" lIns="91421" tIns="45701" rIns="91421" bIns="45701" anchor="b" anchorCtr="0" compatLnSpc="1"/>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7A314C6F-A58A-4A93-BF8A-71275C25B343}" type="slidenum">
              <a:rPr/>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t>72</a:t>
            </a:fld>
            <a:endParaRPr lang="es-ES" sz="1400" b="0" i="0" u="none" strike="noStrike" kern="0" cap="none" spc="0" baseline="0">
              <a:solidFill>
                <a:srgbClr val="000000"/>
              </a:solidFill>
              <a:uFillTx/>
              <a:latin typeface="Arial"/>
              <a:ea typeface="Arial"/>
              <a:cs typeface="Arial"/>
            </a:endParaRPr>
          </a:p>
        </p:txBody>
      </p:sp>
    </p:spTree>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Shape 96"/>
          <p:cNvSpPr>
            <a:spLocks noGrp="1" noRot="1" noChangeAspect="1"/>
          </p:cNvSpPr>
          <p:nvPr>
            <p:ph type="sldImg"/>
          </p:nvPr>
        </p:nvSpPr>
        <p:spPr/>
      </p:sp>
      <p:sp>
        <p:nvSpPr>
          <p:cNvPr id="3" name="Shape 97"/>
          <p:cNvSpPr txBox="1">
            <a:spLocks noGrp="1"/>
          </p:cNvSpPr>
          <p:nvPr>
            <p:ph type="body" sz="quarter" idx="1"/>
          </p:nvPr>
        </p:nvSpPr>
        <p:spPr/>
        <p:txBody>
          <a:bodyPr/>
          <a:lstStyle/>
          <a:p>
            <a:endParaRPr lang="es-CO"/>
          </a:p>
        </p:txBody>
      </p:sp>
      <p:sp>
        <p:nvSpPr>
          <p:cNvPr id="4" name="Shape 98"/>
          <p:cNvSpPr txBox="1"/>
          <p:nvPr/>
        </p:nvSpPr>
        <p:spPr>
          <a:xfrm>
            <a:off x="3884608" y="8685208"/>
            <a:ext cx="2971800" cy="457200"/>
          </a:xfrm>
          <a:prstGeom prst="rect">
            <a:avLst/>
          </a:prstGeom>
          <a:noFill/>
          <a:ln>
            <a:noFill/>
          </a:ln>
        </p:spPr>
        <p:txBody>
          <a:bodyPr vert="horz" wrap="square" lIns="91421" tIns="45701" rIns="91421" bIns="45701" anchor="b" anchorCtr="0" compatLnSpc="1"/>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7A314C6F-A58A-4A93-BF8A-71275C25B343}" type="slidenum">
              <a:rPr/>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t>73</a:t>
            </a:fld>
            <a:endParaRPr lang="es-ES" sz="1400" b="0" i="0" u="none" strike="noStrike" kern="0" cap="none" spc="0" baseline="0">
              <a:solidFill>
                <a:srgbClr val="000000"/>
              </a:solidFill>
              <a:uFillTx/>
              <a:latin typeface="Arial"/>
              <a:ea typeface="Arial"/>
              <a:cs typeface="Arial"/>
            </a:endParaRPr>
          </a:p>
        </p:txBody>
      </p:sp>
    </p:spTree>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Shape 96"/>
          <p:cNvSpPr>
            <a:spLocks noGrp="1" noRot="1" noChangeAspect="1"/>
          </p:cNvSpPr>
          <p:nvPr>
            <p:ph type="sldImg"/>
          </p:nvPr>
        </p:nvSpPr>
        <p:spPr/>
      </p:sp>
      <p:sp>
        <p:nvSpPr>
          <p:cNvPr id="3" name="Shape 97"/>
          <p:cNvSpPr txBox="1">
            <a:spLocks noGrp="1"/>
          </p:cNvSpPr>
          <p:nvPr>
            <p:ph type="body" sz="quarter" idx="1"/>
          </p:nvPr>
        </p:nvSpPr>
        <p:spPr/>
        <p:txBody>
          <a:bodyPr/>
          <a:lstStyle/>
          <a:p>
            <a:endParaRPr lang="es-CO"/>
          </a:p>
        </p:txBody>
      </p:sp>
      <p:sp>
        <p:nvSpPr>
          <p:cNvPr id="4" name="Shape 98"/>
          <p:cNvSpPr txBox="1"/>
          <p:nvPr/>
        </p:nvSpPr>
        <p:spPr>
          <a:xfrm>
            <a:off x="3884608" y="8685208"/>
            <a:ext cx="2971800" cy="457200"/>
          </a:xfrm>
          <a:prstGeom prst="rect">
            <a:avLst/>
          </a:prstGeom>
          <a:noFill/>
          <a:ln>
            <a:noFill/>
          </a:ln>
        </p:spPr>
        <p:txBody>
          <a:bodyPr vert="horz" wrap="square" lIns="91421" tIns="45701" rIns="91421" bIns="45701" anchor="b" anchorCtr="0" compatLnSpc="1"/>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7A314C6F-A58A-4A93-BF8A-71275C25B343}" type="slidenum">
              <a:rPr/>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t>74</a:t>
            </a:fld>
            <a:endParaRPr lang="es-ES" sz="1400" b="0" i="0" u="none" strike="noStrike" kern="0" cap="none" spc="0" baseline="0">
              <a:solidFill>
                <a:srgbClr val="000000"/>
              </a:solidFill>
              <a:uFillTx/>
              <a:latin typeface="Arial"/>
              <a:ea typeface="Arial"/>
              <a:cs typeface="Arial"/>
            </a:endParaRPr>
          </a:p>
        </p:txBody>
      </p:sp>
    </p:spTree>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Shape 96"/>
          <p:cNvSpPr>
            <a:spLocks noGrp="1" noRot="1" noChangeAspect="1"/>
          </p:cNvSpPr>
          <p:nvPr>
            <p:ph type="sldImg"/>
          </p:nvPr>
        </p:nvSpPr>
        <p:spPr/>
      </p:sp>
      <p:sp>
        <p:nvSpPr>
          <p:cNvPr id="3" name="Shape 97"/>
          <p:cNvSpPr txBox="1">
            <a:spLocks noGrp="1"/>
          </p:cNvSpPr>
          <p:nvPr>
            <p:ph type="body" sz="quarter" idx="1"/>
          </p:nvPr>
        </p:nvSpPr>
        <p:spPr/>
        <p:txBody>
          <a:bodyPr/>
          <a:lstStyle/>
          <a:p>
            <a:endParaRPr lang="es-CO"/>
          </a:p>
        </p:txBody>
      </p:sp>
      <p:sp>
        <p:nvSpPr>
          <p:cNvPr id="4" name="Shape 98"/>
          <p:cNvSpPr txBox="1"/>
          <p:nvPr/>
        </p:nvSpPr>
        <p:spPr>
          <a:xfrm>
            <a:off x="3884608" y="8685208"/>
            <a:ext cx="2971800" cy="457200"/>
          </a:xfrm>
          <a:prstGeom prst="rect">
            <a:avLst/>
          </a:prstGeom>
          <a:noFill/>
          <a:ln>
            <a:noFill/>
          </a:ln>
        </p:spPr>
        <p:txBody>
          <a:bodyPr vert="horz" wrap="square" lIns="91421" tIns="45701" rIns="91421" bIns="45701" anchor="b" anchorCtr="0" compatLnSpc="1"/>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7A314C6F-A58A-4A93-BF8A-71275C25B343}" type="slidenum">
              <a:rPr/>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t>75</a:t>
            </a:fld>
            <a:endParaRPr lang="es-ES" sz="1400" b="0" i="0" u="none" strike="noStrike" kern="0" cap="none" spc="0" baseline="0">
              <a:solidFill>
                <a:srgbClr val="000000"/>
              </a:solidFill>
              <a:uFillTx/>
              <a:latin typeface="Arial"/>
              <a:ea typeface="Arial"/>
              <a:cs typeface="Arial"/>
            </a:endParaRPr>
          </a:p>
        </p:txBody>
      </p:sp>
    </p:spTree>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Shape 96"/>
          <p:cNvSpPr>
            <a:spLocks noGrp="1" noRot="1" noChangeAspect="1"/>
          </p:cNvSpPr>
          <p:nvPr>
            <p:ph type="sldImg"/>
          </p:nvPr>
        </p:nvSpPr>
        <p:spPr/>
      </p:sp>
      <p:sp>
        <p:nvSpPr>
          <p:cNvPr id="3" name="Shape 97"/>
          <p:cNvSpPr txBox="1">
            <a:spLocks noGrp="1"/>
          </p:cNvSpPr>
          <p:nvPr>
            <p:ph type="body" sz="quarter" idx="1"/>
          </p:nvPr>
        </p:nvSpPr>
        <p:spPr/>
        <p:txBody>
          <a:bodyPr/>
          <a:lstStyle/>
          <a:p>
            <a:endParaRPr lang="es-CO"/>
          </a:p>
        </p:txBody>
      </p:sp>
      <p:sp>
        <p:nvSpPr>
          <p:cNvPr id="4" name="Shape 98"/>
          <p:cNvSpPr txBox="1"/>
          <p:nvPr/>
        </p:nvSpPr>
        <p:spPr>
          <a:xfrm>
            <a:off x="3884608" y="8685208"/>
            <a:ext cx="2971800" cy="457200"/>
          </a:xfrm>
          <a:prstGeom prst="rect">
            <a:avLst/>
          </a:prstGeom>
          <a:noFill/>
          <a:ln>
            <a:noFill/>
          </a:ln>
        </p:spPr>
        <p:txBody>
          <a:bodyPr vert="horz" wrap="square" lIns="91421" tIns="45701" rIns="91421" bIns="45701" anchor="b" anchorCtr="0" compatLnSpc="1"/>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7A314C6F-A58A-4A93-BF8A-71275C25B343}" type="slidenum">
              <a:rPr/>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t>76</a:t>
            </a:fld>
            <a:endParaRPr lang="es-ES" sz="1400" b="0" i="0" u="none" strike="noStrike" kern="0" cap="none" spc="0" baseline="0">
              <a:solidFill>
                <a:srgbClr val="000000"/>
              </a:solidFill>
              <a:uFillTx/>
              <a:latin typeface="Arial"/>
              <a:ea typeface="Arial"/>
              <a:cs typeface="Arial"/>
            </a:endParaRPr>
          </a:p>
        </p:txBody>
      </p:sp>
    </p:spTree>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Shape 96"/>
          <p:cNvSpPr>
            <a:spLocks noGrp="1" noRot="1" noChangeAspect="1"/>
          </p:cNvSpPr>
          <p:nvPr>
            <p:ph type="sldImg"/>
          </p:nvPr>
        </p:nvSpPr>
        <p:spPr/>
      </p:sp>
      <p:sp>
        <p:nvSpPr>
          <p:cNvPr id="3" name="Shape 97"/>
          <p:cNvSpPr txBox="1">
            <a:spLocks noGrp="1"/>
          </p:cNvSpPr>
          <p:nvPr>
            <p:ph type="body" sz="quarter" idx="1"/>
          </p:nvPr>
        </p:nvSpPr>
        <p:spPr/>
        <p:txBody>
          <a:bodyPr/>
          <a:lstStyle/>
          <a:p>
            <a:endParaRPr lang="es-CO"/>
          </a:p>
        </p:txBody>
      </p:sp>
      <p:sp>
        <p:nvSpPr>
          <p:cNvPr id="4" name="Shape 98"/>
          <p:cNvSpPr txBox="1"/>
          <p:nvPr/>
        </p:nvSpPr>
        <p:spPr>
          <a:xfrm>
            <a:off x="3884608" y="8685208"/>
            <a:ext cx="2971800" cy="457200"/>
          </a:xfrm>
          <a:prstGeom prst="rect">
            <a:avLst/>
          </a:prstGeom>
          <a:noFill/>
          <a:ln>
            <a:noFill/>
          </a:ln>
        </p:spPr>
        <p:txBody>
          <a:bodyPr vert="horz" wrap="square" lIns="91421" tIns="45701" rIns="91421" bIns="45701" anchor="b" anchorCtr="0" compatLnSpc="1"/>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7A314C6F-A58A-4A93-BF8A-71275C25B343}" type="slidenum">
              <a:rPr/>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t>77</a:t>
            </a:fld>
            <a:endParaRPr lang="es-ES" sz="1400" b="0" i="0" u="none" strike="noStrike" kern="0" cap="none" spc="0" baseline="0">
              <a:solidFill>
                <a:srgbClr val="000000"/>
              </a:solidFill>
              <a:uFillTx/>
              <a:latin typeface="Arial"/>
              <a:ea typeface="Arial"/>
              <a:cs typeface="Arial"/>
            </a:endParaRPr>
          </a:p>
        </p:txBody>
      </p:sp>
    </p:spTree>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Shape 96"/>
          <p:cNvSpPr>
            <a:spLocks noGrp="1" noRot="1" noChangeAspect="1"/>
          </p:cNvSpPr>
          <p:nvPr>
            <p:ph type="sldImg"/>
          </p:nvPr>
        </p:nvSpPr>
        <p:spPr/>
      </p:sp>
      <p:sp>
        <p:nvSpPr>
          <p:cNvPr id="3" name="Shape 97"/>
          <p:cNvSpPr txBox="1">
            <a:spLocks noGrp="1"/>
          </p:cNvSpPr>
          <p:nvPr>
            <p:ph type="body" sz="quarter" idx="1"/>
          </p:nvPr>
        </p:nvSpPr>
        <p:spPr/>
        <p:txBody>
          <a:bodyPr/>
          <a:lstStyle/>
          <a:p>
            <a:endParaRPr lang="es-CO"/>
          </a:p>
        </p:txBody>
      </p:sp>
      <p:sp>
        <p:nvSpPr>
          <p:cNvPr id="4" name="Shape 98"/>
          <p:cNvSpPr txBox="1"/>
          <p:nvPr/>
        </p:nvSpPr>
        <p:spPr>
          <a:xfrm>
            <a:off x="3884608" y="8685208"/>
            <a:ext cx="2971800" cy="457200"/>
          </a:xfrm>
          <a:prstGeom prst="rect">
            <a:avLst/>
          </a:prstGeom>
          <a:noFill/>
          <a:ln>
            <a:noFill/>
          </a:ln>
        </p:spPr>
        <p:txBody>
          <a:bodyPr vert="horz" wrap="square" lIns="91421" tIns="45701" rIns="91421" bIns="45701" anchor="b" anchorCtr="0" compatLnSpc="1"/>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7A314C6F-A58A-4A93-BF8A-71275C25B343}" type="slidenum">
              <a:rPr/>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t>78</a:t>
            </a:fld>
            <a:endParaRPr lang="es-ES" sz="1400" b="0" i="0" u="none" strike="noStrike" kern="0" cap="none" spc="0" baseline="0">
              <a:solidFill>
                <a:srgbClr val="000000"/>
              </a:solidFill>
              <a:uFillTx/>
              <a:latin typeface="Arial"/>
              <a:ea typeface="Arial"/>
              <a:cs typeface="Arial"/>
            </a:endParaRPr>
          </a:p>
        </p:txBody>
      </p:sp>
    </p:spTree>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Shape 96"/>
          <p:cNvSpPr>
            <a:spLocks noGrp="1" noRot="1" noChangeAspect="1"/>
          </p:cNvSpPr>
          <p:nvPr>
            <p:ph type="sldImg"/>
          </p:nvPr>
        </p:nvSpPr>
        <p:spPr/>
      </p:sp>
      <p:sp>
        <p:nvSpPr>
          <p:cNvPr id="3" name="Shape 97"/>
          <p:cNvSpPr txBox="1">
            <a:spLocks noGrp="1"/>
          </p:cNvSpPr>
          <p:nvPr>
            <p:ph type="body" sz="quarter" idx="1"/>
          </p:nvPr>
        </p:nvSpPr>
        <p:spPr/>
        <p:txBody>
          <a:bodyPr/>
          <a:lstStyle/>
          <a:p>
            <a:endParaRPr lang="es-CO"/>
          </a:p>
        </p:txBody>
      </p:sp>
      <p:sp>
        <p:nvSpPr>
          <p:cNvPr id="4" name="Shape 98"/>
          <p:cNvSpPr txBox="1"/>
          <p:nvPr/>
        </p:nvSpPr>
        <p:spPr>
          <a:xfrm>
            <a:off x="3884608" y="8685208"/>
            <a:ext cx="2971800" cy="457200"/>
          </a:xfrm>
          <a:prstGeom prst="rect">
            <a:avLst/>
          </a:prstGeom>
          <a:noFill/>
          <a:ln>
            <a:noFill/>
          </a:ln>
        </p:spPr>
        <p:txBody>
          <a:bodyPr vert="horz" wrap="square" lIns="91421" tIns="45701" rIns="91421" bIns="45701" anchor="b" anchorCtr="0" compatLnSpc="1"/>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7A314C6F-A58A-4A93-BF8A-71275C25B343}" type="slidenum">
              <a:rPr/>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t>79</a:t>
            </a:fld>
            <a:endParaRPr lang="es-ES" sz="1400" b="0" i="0" u="none" strike="noStrike" kern="0" cap="none" spc="0" baseline="0">
              <a:solidFill>
                <a:srgbClr val="000000"/>
              </a:solidFill>
              <a:uFillTx/>
              <a:latin typeface="Arial"/>
              <a:ea typeface="Arial"/>
              <a:cs typeface="Arial"/>
            </a:endParaRPr>
          </a:p>
        </p:txBody>
      </p:sp>
    </p:spTree>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Shape 96"/>
          <p:cNvSpPr>
            <a:spLocks noGrp="1" noRot="1" noChangeAspect="1"/>
          </p:cNvSpPr>
          <p:nvPr>
            <p:ph type="sldImg"/>
          </p:nvPr>
        </p:nvSpPr>
        <p:spPr/>
      </p:sp>
      <p:sp>
        <p:nvSpPr>
          <p:cNvPr id="3" name="Shape 97"/>
          <p:cNvSpPr txBox="1">
            <a:spLocks noGrp="1"/>
          </p:cNvSpPr>
          <p:nvPr>
            <p:ph type="body" sz="quarter" idx="1"/>
          </p:nvPr>
        </p:nvSpPr>
        <p:spPr/>
        <p:txBody>
          <a:bodyPr/>
          <a:lstStyle/>
          <a:p>
            <a:endParaRPr lang="es-CO"/>
          </a:p>
        </p:txBody>
      </p:sp>
      <p:sp>
        <p:nvSpPr>
          <p:cNvPr id="4" name="Shape 98"/>
          <p:cNvSpPr txBox="1"/>
          <p:nvPr/>
        </p:nvSpPr>
        <p:spPr>
          <a:xfrm>
            <a:off x="3884608" y="8685208"/>
            <a:ext cx="2971800" cy="457200"/>
          </a:xfrm>
          <a:prstGeom prst="rect">
            <a:avLst/>
          </a:prstGeom>
          <a:noFill/>
          <a:ln>
            <a:noFill/>
          </a:ln>
        </p:spPr>
        <p:txBody>
          <a:bodyPr vert="horz" wrap="square" lIns="91421" tIns="45701" rIns="91421" bIns="45701" anchor="b" anchorCtr="0" compatLnSpc="1"/>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7A314C6F-A58A-4A93-BF8A-71275C25B343}" type="slidenum">
              <a:rPr/>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t>80</a:t>
            </a:fld>
            <a:endParaRPr lang="es-ES" sz="1400" b="0" i="0" u="none" strike="noStrike" kern="0" cap="none" spc="0" baseline="0">
              <a:solidFill>
                <a:srgbClr val="000000"/>
              </a:solidFill>
              <a:uFillTx/>
              <a:latin typeface="Arial"/>
              <a:ea typeface="Arial"/>
              <a:cs typeface="Arial"/>
            </a:endParaRPr>
          </a:p>
        </p:txBody>
      </p:sp>
    </p:spTree>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Shape 96"/>
          <p:cNvSpPr>
            <a:spLocks noGrp="1" noRot="1" noChangeAspect="1"/>
          </p:cNvSpPr>
          <p:nvPr>
            <p:ph type="sldImg"/>
          </p:nvPr>
        </p:nvSpPr>
        <p:spPr/>
      </p:sp>
      <p:sp>
        <p:nvSpPr>
          <p:cNvPr id="3" name="Shape 97"/>
          <p:cNvSpPr txBox="1">
            <a:spLocks noGrp="1"/>
          </p:cNvSpPr>
          <p:nvPr>
            <p:ph type="body" sz="quarter" idx="1"/>
          </p:nvPr>
        </p:nvSpPr>
        <p:spPr/>
        <p:txBody>
          <a:bodyPr/>
          <a:lstStyle/>
          <a:p>
            <a:endParaRPr lang="es-CO"/>
          </a:p>
        </p:txBody>
      </p:sp>
      <p:sp>
        <p:nvSpPr>
          <p:cNvPr id="4" name="Shape 98"/>
          <p:cNvSpPr txBox="1"/>
          <p:nvPr/>
        </p:nvSpPr>
        <p:spPr>
          <a:xfrm>
            <a:off x="3884608" y="8685208"/>
            <a:ext cx="2971800" cy="457200"/>
          </a:xfrm>
          <a:prstGeom prst="rect">
            <a:avLst/>
          </a:prstGeom>
          <a:noFill/>
          <a:ln>
            <a:noFill/>
          </a:ln>
        </p:spPr>
        <p:txBody>
          <a:bodyPr vert="horz" wrap="square" lIns="91421" tIns="45701" rIns="91421" bIns="45701" anchor="b" anchorCtr="0" compatLnSpc="1"/>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7A314C6F-A58A-4A93-BF8A-71275C25B343}" type="slidenum">
              <a:rPr/>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t>81</a:t>
            </a:fld>
            <a:endParaRPr lang="es-ES" sz="1400" b="0" i="0" u="none" strike="noStrike" kern="0" cap="none" spc="0" baseline="0">
              <a:solidFill>
                <a:srgbClr val="000000"/>
              </a:solidFill>
              <a:uFillTx/>
              <a:latin typeface="Arial"/>
              <a:ea typeface="Arial"/>
              <a:cs typeface="Arial"/>
            </a:endParaRPr>
          </a:p>
        </p:txBody>
      </p:sp>
    </p:spTree>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Shape 96"/>
          <p:cNvSpPr>
            <a:spLocks noGrp="1" noRot="1" noChangeAspect="1"/>
          </p:cNvSpPr>
          <p:nvPr>
            <p:ph type="sldImg"/>
          </p:nvPr>
        </p:nvSpPr>
        <p:spPr/>
      </p:sp>
      <p:sp>
        <p:nvSpPr>
          <p:cNvPr id="3" name="Shape 97"/>
          <p:cNvSpPr txBox="1">
            <a:spLocks noGrp="1"/>
          </p:cNvSpPr>
          <p:nvPr>
            <p:ph type="body" sz="quarter" idx="1"/>
          </p:nvPr>
        </p:nvSpPr>
        <p:spPr/>
        <p:txBody>
          <a:bodyPr/>
          <a:lstStyle/>
          <a:p>
            <a:endParaRPr lang="es-CO"/>
          </a:p>
        </p:txBody>
      </p:sp>
      <p:sp>
        <p:nvSpPr>
          <p:cNvPr id="4" name="Shape 98"/>
          <p:cNvSpPr txBox="1"/>
          <p:nvPr/>
        </p:nvSpPr>
        <p:spPr>
          <a:xfrm>
            <a:off x="3884608" y="8685208"/>
            <a:ext cx="2971800" cy="457200"/>
          </a:xfrm>
          <a:prstGeom prst="rect">
            <a:avLst/>
          </a:prstGeom>
          <a:noFill/>
          <a:ln>
            <a:noFill/>
          </a:ln>
        </p:spPr>
        <p:txBody>
          <a:bodyPr vert="horz" wrap="square" lIns="91421" tIns="45701" rIns="91421" bIns="45701" anchor="b" anchorCtr="0" compatLnSpc="1"/>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7A314C6F-A58A-4A93-BF8A-71275C25B343}" type="slidenum">
              <a:rPr/>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t>82</a:t>
            </a:fld>
            <a:endParaRPr lang="es-ES" sz="1400" b="0" i="0" u="none" strike="noStrike" kern="0" cap="none" spc="0" baseline="0">
              <a:solidFill>
                <a:srgbClr val="000000"/>
              </a:solidFill>
              <a:uFillTx/>
              <a:latin typeface="Arial"/>
              <a:ea typeface="Arial"/>
              <a:cs typeface="Arial"/>
            </a:endParaRPr>
          </a:p>
        </p:txBody>
      </p:sp>
    </p:spTree>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Shape 96"/>
          <p:cNvSpPr>
            <a:spLocks noGrp="1" noRot="1" noChangeAspect="1"/>
          </p:cNvSpPr>
          <p:nvPr>
            <p:ph type="sldImg"/>
          </p:nvPr>
        </p:nvSpPr>
        <p:spPr/>
      </p:sp>
      <p:sp>
        <p:nvSpPr>
          <p:cNvPr id="3" name="Shape 97"/>
          <p:cNvSpPr txBox="1">
            <a:spLocks noGrp="1"/>
          </p:cNvSpPr>
          <p:nvPr>
            <p:ph type="body" sz="quarter" idx="1"/>
          </p:nvPr>
        </p:nvSpPr>
        <p:spPr/>
        <p:txBody>
          <a:bodyPr/>
          <a:lstStyle/>
          <a:p>
            <a:endParaRPr lang="es-CO"/>
          </a:p>
        </p:txBody>
      </p:sp>
      <p:sp>
        <p:nvSpPr>
          <p:cNvPr id="4" name="Shape 98"/>
          <p:cNvSpPr txBox="1"/>
          <p:nvPr/>
        </p:nvSpPr>
        <p:spPr>
          <a:xfrm>
            <a:off x="3884608" y="8685208"/>
            <a:ext cx="2971800" cy="457200"/>
          </a:xfrm>
          <a:prstGeom prst="rect">
            <a:avLst/>
          </a:prstGeom>
          <a:noFill/>
          <a:ln>
            <a:noFill/>
          </a:ln>
        </p:spPr>
        <p:txBody>
          <a:bodyPr vert="horz" wrap="square" lIns="91421" tIns="45701" rIns="91421" bIns="45701" anchor="b" anchorCtr="0" compatLnSpc="1"/>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7A314C6F-A58A-4A93-BF8A-71275C25B343}" type="slidenum">
              <a:rPr/>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t>83</a:t>
            </a:fld>
            <a:endParaRPr lang="es-ES" sz="1400" b="0" i="0" u="none" strike="noStrike" kern="0" cap="none" spc="0" baseline="0">
              <a:solidFill>
                <a:srgbClr val="000000"/>
              </a:solidFill>
              <a:uFillTx/>
              <a:latin typeface="Arial"/>
              <a:ea typeface="Arial"/>
              <a:cs typeface="Arial"/>
            </a:endParaRPr>
          </a:p>
        </p:txBody>
      </p:sp>
    </p:spTree>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Shape 96"/>
          <p:cNvSpPr>
            <a:spLocks noGrp="1" noRot="1" noChangeAspect="1"/>
          </p:cNvSpPr>
          <p:nvPr>
            <p:ph type="sldImg"/>
          </p:nvPr>
        </p:nvSpPr>
        <p:spPr/>
      </p:sp>
      <p:sp>
        <p:nvSpPr>
          <p:cNvPr id="3" name="Shape 97"/>
          <p:cNvSpPr txBox="1">
            <a:spLocks noGrp="1"/>
          </p:cNvSpPr>
          <p:nvPr>
            <p:ph type="body" sz="quarter" idx="1"/>
          </p:nvPr>
        </p:nvSpPr>
        <p:spPr/>
        <p:txBody>
          <a:bodyPr/>
          <a:lstStyle/>
          <a:p>
            <a:endParaRPr lang="es-CO"/>
          </a:p>
        </p:txBody>
      </p:sp>
      <p:sp>
        <p:nvSpPr>
          <p:cNvPr id="4" name="Shape 98"/>
          <p:cNvSpPr txBox="1"/>
          <p:nvPr/>
        </p:nvSpPr>
        <p:spPr>
          <a:xfrm>
            <a:off x="3884608" y="8685208"/>
            <a:ext cx="2971800" cy="457200"/>
          </a:xfrm>
          <a:prstGeom prst="rect">
            <a:avLst/>
          </a:prstGeom>
          <a:noFill/>
          <a:ln>
            <a:noFill/>
          </a:ln>
        </p:spPr>
        <p:txBody>
          <a:bodyPr vert="horz" wrap="square" lIns="91421" tIns="45701" rIns="91421" bIns="45701" anchor="b" anchorCtr="0" compatLnSpc="1"/>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7A314C6F-A58A-4A93-BF8A-71275C25B343}" type="slidenum">
              <a:rPr/>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t>84</a:t>
            </a:fld>
            <a:endParaRPr lang="es-ES" sz="1400" b="0" i="0" u="none" strike="noStrike" kern="0" cap="none" spc="0" baseline="0">
              <a:solidFill>
                <a:srgbClr val="000000"/>
              </a:solidFill>
              <a:uFillTx/>
              <a:latin typeface="Arial"/>
              <a:ea typeface="Arial"/>
              <a:cs typeface="Arial"/>
            </a:endParaRPr>
          </a:p>
        </p:txBody>
      </p:sp>
    </p:spTree>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Shape 96"/>
          <p:cNvSpPr>
            <a:spLocks noGrp="1" noRot="1" noChangeAspect="1"/>
          </p:cNvSpPr>
          <p:nvPr>
            <p:ph type="sldImg"/>
          </p:nvPr>
        </p:nvSpPr>
        <p:spPr/>
      </p:sp>
      <p:sp>
        <p:nvSpPr>
          <p:cNvPr id="3" name="Shape 97"/>
          <p:cNvSpPr txBox="1">
            <a:spLocks noGrp="1"/>
          </p:cNvSpPr>
          <p:nvPr>
            <p:ph type="body" sz="quarter" idx="1"/>
          </p:nvPr>
        </p:nvSpPr>
        <p:spPr/>
        <p:txBody>
          <a:bodyPr/>
          <a:lstStyle/>
          <a:p>
            <a:endParaRPr lang="es-CO"/>
          </a:p>
        </p:txBody>
      </p:sp>
      <p:sp>
        <p:nvSpPr>
          <p:cNvPr id="4" name="Shape 98"/>
          <p:cNvSpPr txBox="1"/>
          <p:nvPr/>
        </p:nvSpPr>
        <p:spPr>
          <a:xfrm>
            <a:off x="3884608" y="8685208"/>
            <a:ext cx="2971800" cy="457200"/>
          </a:xfrm>
          <a:prstGeom prst="rect">
            <a:avLst/>
          </a:prstGeom>
          <a:noFill/>
          <a:ln>
            <a:noFill/>
          </a:ln>
        </p:spPr>
        <p:txBody>
          <a:bodyPr vert="horz" wrap="square" lIns="91421" tIns="45701" rIns="91421" bIns="45701" anchor="b" anchorCtr="0" compatLnSpc="1"/>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7A314C6F-A58A-4A93-BF8A-71275C25B343}" type="slidenum">
              <a:rPr/>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t>85</a:t>
            </a:fld>
            <a:endParaRPr lang="es-ES" sz="1400" b="0" i="0" u="none" strike="noStrike" kern="0" cap="none" spc="0" baseline="0">
              <a:solidFill>
                <a:srgbClr val="000000"/>
              </a:solidFill>
              <a:uFillTx/>
              <a:latin typeface="Arial"/>
              <a:ea typeface="Arial"/>
              <a:cs typeface="Arial"/>
            </a:endParaRPr>
          </a:p>
        </p:txBody>
      </p:sp>
    </p:spTree>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Shape 96"/>
          <p:cNvSpPr>
            <a:spLocks noGrp="1" noRot="1" noChangeAspect="1"/>
          </p:cNvSpPr>
          <p:nvPr>
            <p:ph type="sldImg"/>
          </p:nvPr>
        </p:nvSpPr>
        <p:spPr/>
      </p:sp>
      <p:sp>
        <p:nvSpPr>
          <p:cNvPr id="3" name="Shape 97"/>
          <p:cNvSpPr txBox="1">
            <a:spLocks noGrp="1"/>
          </p:cNvSpPr>
          <p:nvPr>
            <p:ph type="body" sz="quarter" idx="1"/>
          </p:nvPr>
        </p:nvSpPr>
        <p:spPr/>
        <p:txBody>
          <a:bodyPr/>
          <a:lstStyle/>
          <a:p>
            <a:endParaRPr lang="es-CO"/>
          </a:p>
        </p:txBody>
      </p:sp>
      <p:sp>
        <p:nvSpPr>
          <p:cNvPr id="4" name="Shape 98"/>
          <p:cNvSpPr txBox="1"/>
          <p:nvPr/>
        </p:nvSpPr>
        <p:spPr>
          <a:xfrm>
            <a:off x="3884608" y="8685208"/>
            <a:ext cx="2971800" cy="457200"/>
          </a:xfrm>
          <a:prstGeom prst="rect">
            <a:avLst/>
          </a:prstGeom>
          <a:noFill/>
          <a:ln>
            <a:noFill/>
          </a:ln>
        </p:spPr>
        <p:txBody>
          <a:bodyPr vert="horz" wrap="square" lIns="91421" tIns="45701" rIns="91421" bIns="45701" anchor="b" anchorCtr="0" compatLnSpc="1"/>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7A314C6F-A58A-4A93-BF8A-71275C25B343}" type="slidenum">
              <a:rPr/>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t>86</a:t>
            </a:fld>
            <a:endParaRPr lang="es-ES" sz="1400" b="0" i="0" u="none" strike="noStrike" kern="0" cap="none" spc="0" baseline="0">
              <a:solidFill>
                <a:srgbClr val="000000"/>
              </a:solidFill>
              <a:uFillTx/>
              <a:latin typeface="Arial"/>
              <a:ea typeface="Arial"/>
              <a:cs typeface="Arial"/>
            </a:endParaRPr>
          </a:p>
        </p:txBody>
      </p:sp>
    </p:spTree>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Shape 96"/>
          <p:cNvSpPr>
            <a:spLocks noGrp="1" noRot="1" noChangeAspect="1"/>
          </p:cNvSpPr>
          <p:nvPr>
            <p:ph type="sldImg"/>
          </p:nvPr>
        </p:nvSpPr>
        <p:spPr/>
      </p:sp>
      <p:sp>
        <p:nvSpPr>
          <p:cNvPr id="3" name="Shape 97"/>
          <p:cNvSpPr txBox="1">
            <a:spLocks noGrp="1"/>
          </p:cNvSpPr>
          <p:nvPr>
            <p:ph type="body" sz="quarter" idx="1"/>
          </p:nvPr>
        </p:nvSpPr>
        <p:spPr/>
        <p:txBody>
          <a:bodyPr/>
          <a:lstStyle/>
          <a:p>
            <a:endParaRPr lang="es-CO"/>
          </a:p>
        </p:txBody>
      </p:sp>
      <p:sp>
        <p:nvSpPr>
          <p:cNvPr id="4" name="Shape 98"/>
          <p:cNvSpPr txBox="1"/>
          <p:nvPr/>
        </p:nvSpPr>
        <p:spPr>
          <a:xfrm>
            <a:off x="3884608" y="8685208"/>
            <a:ext cx="2971800" cy="457200"/>
          </a:xfrm>
          <a:prstGeom prst="rect">
            <a:avLst/>
          </a:prstGeom>
          <a:noFill/>
          <a:ln>
            <a:noFill/>
          </a:ln>
        </p:spPr>
        <p:txBody>
          <a:bodyPr vert="horz" wrap="square" lIns="91421" tIns="45701" rIns="91421" bIns="45701" anchor="b" anchorCtr="0" compatLnSpc="1"/>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7A314C6F-A58A-4A93-BF8A-71275C25B343}" type="slidenum">
              <a:rPr/>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t>87</a:t>
            </a:fld>
            <a:endParaRPr lang="es-ES" sz="1400" b="0" i="0" u="none" strike="noStrike" kern="0" cap="none" spc="0" baseline="0">
              <a:solidFill>
                <a:srgbClr val="000000"/>
              </a:solidFill>
              <a:uFillTx/>
              <a:latin typeface="Arial"/>
              <a:ea typeface="Arial"/>
              <a:cs typeface="Arial"/>
            </a:endParaRPr>
          </a:p>
        </p:txBody>
      </p:sp>
    </p:spTree>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Shape 96"/>
          <p:cNvSpPr>
            <a:spLocks noGrp="1" noRot="1" noChangeAspect="1"/>
          </p:cNvSpPr>
          <p:nvPr>
            <p:ph type="sldImg"/>
          </p:nvPr>
        </p:nvSpPr>
        <p:spPr/>
      </p:sp>
      <p:sp>
        <p:nvSpPr>
          <p:cNvPr id="3" name="Shape 97"/>
          <p:cNvSpPr txBox="1">
            <a:spLocks noGrp="1"/>
          </p:cNvSpPr>
          <p:nvPr>
            <p:ph type="body" sz="quarter" idx="1"/>
          </p:nvPr>
        </p:nvSpPr>
        <p:spPr/>
        <p:txBody>
          <a:bodyPr/>
          <a:lstStyle/>
          <a:p>
            <a:endParaRPr lang="es-CO"/>
          </a:p>
        </p:txBody>
      </p:sp>
      <p:sp>
        <p:nvSpPr>
          <p:cNvPr id="4" name="Shape 98"/>
          <p:cNvSpPr txBox="1"/>
          <p:nvPr/>
        </p:nvSpPr>
        <p:spPr>
          <a:xfrm>
            <a:off x="3884608" y="8685208"/>
            <a:ext cx="2971800" cy="457200"/>
          </a:xfrm>
          <a:prstGeom prst="rect">
            <a:avLst/>
          </a:prstGeom>
          <a:noFill/>
          <a:ln>
            <a:noFill/>
          </a:ln>
        </p:spPr>
        <p:txBody>
          <a:bodyPr vert="horz" wrap="square" lIns="91421" tIns="45701" rIns="91421" bIns="45701" anchor="b" anchorCtr="0" compatLnSpc="1"/>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7A314C6F-A58A-4A93-BF8A-71275C25B343}" type="slidenum">
              <a:rPr/>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t>88</a:t>
            </a:fld>
            <a:endParaRPr lang="es-ES" sz="1400" b="0" i="0" u="none" strike="noStrike" kern="0" cap="none" spc="0" baseline="0">
              <a:solidFill>
                <a:srgbClr val="000000"/>
              </a:solidFill>
              <a:uFillTx/>
              <a:latin typeface="Arial"/>
              <a:ea typeface="Arial"/>
              <a:cs typeface="Arial"/>
            </a:endParaRPr>
          </a:p>
        </p:txBody>
      </p:sp>
    </p:spTree>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Shape 96"/>
          <p:cNvSpPr>
            <a:spLocks noGrp="1" noRot="1" noChangeAspect="1"/>
          </p:cNvSpPr>
          <p:nvPr>
            <p:ph type="sldImg"/>
          </p:nvPr>
        </p:nvSpPr>
        <p:spPr/>
      </p:sp>
      <p:sp>
        <p:nvSpPr>
          <p:cNvPr id="3" name="Shape 97"/>
          <p:cNvSpPr txBox="1">
            <a:spLocks noGrp="1"/>
          </p:cNvSpPr>
          <p:nvPr>
            <p:ph type="body" sz="quarter" idx="1"/>
          </p:nvPr>
        </p:nvSpPr>
        <p:spPr/>
        <p:txBody>
          <a:bodyPr/>
          <a:lstStyle/>
          <a:p>
            <a:endParaRPr lang="es-CO"/>
          </a:p>
        </p:txBody>
      </p:sp>
      <p:sp>
        <p:nvSpPr>
          <p:cNvPr id="4" name="Shape 98"/>
          <p:cNvSpPr txBox="1"/>
          <p:nvPr/>
        </p:nvSpPr>
        <p:spPr>
          <a:xfrm>
            <a:off x="3884608" y="8685208"/>
            <a:ext cx="2971800" cy="457200"/>
          </a:xfrm>
          <a:prstGeom prst="rect">
            <a:avLst/>
          </a:prstGeom>
          <a:noFill/>
          <a:ln>
            <a:noFill/>
          </a:ln>
        </p:spPr>
        <p:txBody>
          <a:bodyPr vert="horz" wrap="square" lIns="91421" tIns="45701" rIns="91421" bIns="45701" anchor="b" anchorCtr="0" compatLnSpc="1"/>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7A314C6F-A58A-4A93-BF8A-71275C25B343}" type="slidenum">
              <a:rPr/>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t>89</a:t>
            </a:fld>
            <a:endParaRPr lang="es-ES" sz="1400" b="0" i="0" u="none" strike="noStrike" kern="0" cap="none" spc="0" baseline="0">
              <a:solidFill>
                <a:srgbClr val="000000"/>
              </a:solidFill>
              <a:uFillTx/>
              <a:latin typeface="Arial"/>
              <a:ea typeface="Arial"/>
              <a:cs typeface="Arial"/>
            </a:endParaRPr>
          </a:p>
        </p:txBody>
      </p:sp>
    </p:spTree>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Shape 96"/>
          <p:cNvSpPr>
            <a:spLocks noGrp="1" noRot="1" noChangeAspect="1"/>
          </p:cNvSpPr>
          <p:nvPr>
            <p:ph type="sldImg"/>
          </p:nvPr>
        </p:nvSpPr>
        <p:spPr/>
      </p:sp>
      <p:sp>
        <p:nvSpPr>
          <p:cNvPr id="3" name="Shape 97"/>
          <p:cNvSpPr txBox="1">
            <a:spLocks noGrp="1"/>
          </p:cNvSpPr>
          <p:nvPr>
            <p:ph type="body" sz="quarter" idx="1"/>
          </p:nvPr>
        </p:nvSpPr>
        <p:spPr/>
        <p:txBody>
          <a:bodyPr/>
          <a:lstStyle/>
          <a:p>
            <a:endParaRPr lang="es-CO"/>
          </a:p>
        </p:txBody>
      </p:sp>
      <p:sp>
        <p:nvSpPr>
          <p:cNvPr id="4" name="Shape 98"/>
          <p:cNvSpPr txBox="1"/>
          <p:nvPr/>
        </p:nvSpPr>
        <p:spPr>
          <a:xfrm>
            <a:off x="3884608" y="8685208"/>
            <a:ext cx="2971800" cy="457200"/>
          </a:xfrm>
          <a:prstGeom prst="rect">
            <a:avLst/>
          </a:prstGeom>
          <a:noFill/>
          <a:ln>
            <a:noFill/>
          </a:ln>
        </p:spPr>
        <p:txBody>
          <a:bodyPr vert="horz" wrap="square" lIns="91421" tIns="45701" rIns="91421" bIns="45701" anchor="b" anchorCtr="0" compatLnSpc="1"/>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7A314C6F-A58A-4A93-BF8A-71275C25B343}" type="slidenum">
              <a:rPr/>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t>90</a:t>
            </a:fld>
            <a:endParaRPr lang="es-ES" sz="1400" b="0" i="0" u="none" strike="noStrike" kern="0" cap="none" spc="0" baseline="0">
              <a:solidFill>
                <a:srgbClr val="000000"/>
              </a:solidFill>
              <a:uFillTx/>
              <a:latin typeface="Arial"/>
              <a:ea typeface="Arial"/>
              <a:cs typeface="Arial"/>
            </a:endParaRPr>
          </a:p>
        </p:txBody>
      </p:sp>
    </p:spTree>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Shape 96"/>
          <p:cNvSpPr>
            <a:spLocks noGrp="1" noRot="1" noChangeAspect="1"/>
          </p:cNvSpPr>
          <p:nvPr>
            <p:ph type="sldImg"/>
          </p:nvPr>
        </p:nvSpPr>
        <p:spPr/>
      </p:sp>
      <p:sp>
        <p:nvSpPr>
          <p:cNvPr id="3" name="Shape 97"/>
          <p:cNvSpPr txBox="1">
            <a:spLocks noGrp="1"/>
          </p:cNvSpPr>
          <p:nvPr>
            <p:ph type="body" sz="quarter" idx="1"/>
          </p:nvPr>
        </p:nvSpPr>
        <p:spPr/>
        <p:txBody>
          <a:bodyPr/>
          <a:lstStyle/>
          <a:p>
            <a:endParaRPr lang="es-CO"/>
          </a:p>
        </p:txBody>
      </p:sp>
      <p:sp>
        <p:nvSpPr>
          <p:cNvPr id="4" name="Shape 98"/>
          <p:cNvSpPr txBox="1"/>
          <p:nvPr/>
        </p:nvSpPr>
        <p:spPr>
          <a:xfrm>
            <a:off x="3884608" y="8685208"/>
            <a:ext cx="2971800" cy="457200"/>
          </a:xfrm>
          <a:prstGeom prst="rect">
            <a:avLst/>
          </a:prstGeom>
          <a:noFill/>
          <a:ln>
            <a:noFill/>
          </a:ln>
        </p:spPr>
        <p:txBody>
          <a:bodyPr vert="horz" wrap="square" lIns="91421" tIns="45701" rIns="91421" bIns="45701" anchor="b" anchorCtr="0" compatLnSpc="1"/>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7A314C6F-A58A-4A93-BF8A-71275C25B343}" type="slidenum">
              <a:rPr/>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t>91</a:t>
            </a:fld>
            <a:endParaRPr lang="es-ES" sz="1400" b="0" i="0" u="none" strike="noStrike" kern="0" cap="none" spc="0" baseline="0">
              <a:solidFill>
                <a:srgbClr val="000000"/>
              </a:solidFill>
              <a:uFillTx/>
              <a:latin typeface="Arial"/>
              <a:ea typeface="Arial"/>
              <a:cs typeface="Arial"/>
            </a:endParaRPr>
          </a:p>
        </p:txBody>
      </p:sp>
    </p:spTree>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Shape 96"/>
          <p:cNvSpPr>
            <a:spLocks noGrp="1" noRot="1" noChangeAspect="1"/>
          </p:cNvSpPr>
          <p:nvPr>
            <p:ph type="sldImg"/>
          </p:nvPr>
        </p:nvSpPr>
        <p:spPr/>
      </p:sp>
      <p:sp>
        <p:nvSpPr>
          <p:cNvPr id="3" name="Shape 97"/>
          <p:cNvSpPr txBox="1">
            <a:spLocks noGrp="1"/>
          </p:cNvSpPr>
          <p:nvPr>
            <p:ph type="body" sz="quarter" idx="1"/>
          </p:nvPr>
        </p:nvSpPr>
        <p:spPr/>
        <p:txBody>
          <a:bodyPr/>
          <a:lstStyle/>
          <a:p>
            <a:endParaRPr lang="es-CO"/>
          </a:p>
        </p:txBody>
      </p:sp>
      <p:sp>
        <p:nvSpPr>
          <p:cNvPr id="4" name="Shape 98"/>
          <p:cNvSpPr txBox="1"/>
          <p:nvPr/>
        </p:nvSpPr>
        <p:spPr>
          <a:xfrm>
            <a:off x="3884608" y="8685208"/>
            <a:ext cx="2971800" cy="457200"/>
          </a:xfrm>
          <a:prstGeom prst="rect">
            <a:avLst/>
          </a:prstGeom>
          <a:noFill/>
          <a:ln>
            <a:noFill/>
          </a:ln>
        </p:spPr>
        <p:txBody>
          <a:bodyPr vert="horz" wrap="square" lIns="91421" tIns="45701" rIns="91421" bIns="45701" anchor="b" anchorCtr="0" compatLnSpc="1"/>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7A314C6F-A58A-4A93-BF8A-71275C25B343}" type="slidenum">
              <a:rPr/>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t>92</a:t>
            </a:fld>
            <a:endParaRPr lang="es-ES" sz="1400" b="0" i="0" u="none" strike="noStrike" kern="0" cap="none" spc="0" baseline="0">
              <a:solidFill>
                <a:srgbClr val="000000"/>
              </a:solidFill>
              <a:uFillTx/>
              <a:latin typeface="Arial"/>
              <a:ea typeface="Arial"/>
              <a:cs typeface="Arial"/>
            </a:endParaRPr>
          </a:p>
        </p:txBody>
      </p:sp>
    </p:spTree>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Shape 96"/>
          <p:cNvSpPr>
            <a:spLocks noGrp="1" noRot="1" noChangeAspect="1"/>
          </p:cNvSpPr>
          <p:nvPr>
            <p:ph type="sldImg"/>
          </p:nvPr>
        </p:nvSpPr>
        <p:spPr/>
      </p:sp>
      <p:sp>
        <p:nvSpPr>
          <p:cNvPr id="3" name="Shape 97"/>
          <p:cNvSpPr txBox="1">
            <a:spLocks noGrp="1"/>
          </p:cNvSpPr>
          <p:nvPr>
            <p:ph type="body" sz="quarter" idx="1"/>
          </p:nvPr>
        </p:nvSpPr>
        <p:spPr/>
        <p:txBody>
          <a:bodyPr/>
          <a:lstStyle/>
          <a:p>
            <a:endParaRPr lang="es-CO"/>
          </a:p>
        </p:txBody>
      </p:sp>
      <p:sp>
        <p:nvSpPr>
          <p:cNvPr id="4" name="Shape 98"/>
          <p:cNvSpPr txBox="1"/>
          <p:nvPr/>
        </p:nvSpPr>
        <p:spPr>
          <a:xfrm>
            <a:off x="3884608" y="8685208"/>
            <a:ext cx="2971800" cy="457200"/>
          </a:xfrm>
          <a:prstGeom prst="rect">
            <a:avLst/>
          </a:prstGeom>
          <a:noFill/>
          <a:ln>
            <a:noFill/>
          </a:ln>
        </p:spPr>
        <p:txBody>
          <a:bodyPr vert="horz" wrap="square" lIns="91421" tIns="45701" rIns="91421" bIns="45701" anchor="b" anchorCtr="0" compatLnSpc="1"/>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7A314C6F-A58A-4A93-BF8A-71275C25B343}" type="slidenum">
              <a:rPr/>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t>93</a:t>
            </a:fld>
            <a:endParaRPr lang="es-ES" sz="1400" b="0" i="0" u="none" strike="noStrike" kern="0" cap="none" spc="0" baseline="0">
              <a:solidFill>
                <a:srgbClr val="000000"/>
              </a:solidFill>
              <a:uFillTx/>
              <a:latin typeface="Arial"/>
              <a:ea typeface="Arial"/>
              <a:cs typeface="Arial"/>
            </a:endParaRPr>
          </a:p>
        </p:txBody>
      </p:sp>
    </p:spTree>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Shape 96"/>
          <p:cNvSpPr>
            <a:spLocks noGrp="1" noRot="1" noChangeAspect="1"/>
          </p:cNvSpPr>
          <p:nvPr>
            <p:ph type="sldImg"/>
          </p:nvPr>
        </p:nvSpPr>
        <p:spPr/>
      </p:sp>
      <p:sp>
        <p:nvSpPr>
          <p:cNvPr id="3" name="Shape 97"/>
          <p:cNvSpPr txBox="1">
            <a:spLocks noGrp="1"/>
          </p:cNvSpPr>
          <p:nvPr>
            <p:ph type="body" sz="quarter" idx="1"/>
          </p:nvPr>
        </p:nvSpPr>
        <p:spPr/>
        <p:txBody>
          <a:bodyPr/>
          <a:lstStyle/>
          <a:p>
            <a:endParaRPr lang="es-CO"/>
          </a:p>
        </p:txBody>
      </p:sp>
      <p:sp>
        <p:nvSpPr>
          <p:cNvPr id="4" name="Shape 98"/>
          <p:cNvSpPr txBox="1"/>
          <p:nvPr/>
        </p:nvSpPr>
        <p:spPr>
          <a:xfrm>
            <a:off x="3884608" y="8685208"/>
            <a:ext cx="2971800" cy="457200"/>
          </a:xfrm>
          <a:prstGeom prst="rect">
            <a:avLst/>
          </a:prstGeom>
          <a:noFill/>
          <a:ln>
            <a:noFill/>
          </a:ln>
        </p:spPr>
        <p:txBody>
          <a:bodyPr vert="horz" wrap="square" lIns="91421" tIns="45701" rIns="91421" bIns="45701" anchor="b" anchorCtr="0" compatLnSpc="1"/>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7A314C6F-A58A-4A93-BF8A-71275C25B343}" type="slidenum">
              <a:rPr/>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t>94</a:t>
            </a:fld>
            <a:endParaRPr lang="es-ES" sz="1400" b="0" i="0" u="none" strike="noStrike" kern="0" cap="none" spc="0" baseline="0">
              <a:solidFill>
                <a:srgbClr val="000000"/>
              </a:solidFill>
              <a:uFillTx/>
              <a:latin typeface="Arial"/>
              <a:ea typeface="Arial"/>
              <a:cs typeface="Arial"/>
            </a:endParaRPr>
          </a:p>
        </p:txBody>
      </p:sp>
    </p:spTree>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Shape 96"/>
          <p:cNvSpPr>
            <a:spLocks noGrp="1" noRot="1" noChangeAspect="1"/>
          </p:cNvSpPr>
          <p:nvPr>
            <p:ph type="sldImg"/>
          </p:nvPr>
        </p:nvSpPr>
        <p:spPr/>
      </p:sp>
      <p:sp>
        <p:nvSpPr>
          <p:cNvPr id="3" name="Shape 97"/>
          <p:cNvSpPr txBox="1">
            <a:spLocks noGrp="1"/>
          </p:cNvSpPr>
          <p:nvPr>
            <p:ph type="body" sz="quarter" idx="1"/>
          </p:nvPr>
        </p:nvSpPr>
        <p:spPr/>
        <p:txBody>
          <a:bodyPr/>
          <a:lstStyle/>
          <a:p>
            <a:endParaRPr lang="es-CO"/>
          </a:p>
        </p:txBody>
      </p:sp>
      <p:sp>
        <p:nvSpPr>
          <p:cNvPr id="4" name="Shape 98"/>
          <p:cNvSpPr txBox="1"/>
          <p:nvPr/>
        </p:nvSpPr>
        <p:spPr>
          <a:xfrm>
            <a:off x="3884608" y="8685208"/>
            <a:ext cx="2971800" cy="457200"/>
          </a:xfrm>
          <a:prstGeom prst="rect">
            <a:avLst/>
          </a:prstGeom>
          <a:noFill/>
          <a:ln>
            <a:noFill/>
          </a:ln>
        </p:spPr>
        <p:txBody>
          <a:bodyPr vert="horz" wrap="square" lIns="91421" tIns="45701" rIns="91421" bIns="45701" anchor="b" anchorCtr="0" compatLnSpc="1"/>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7A314C6F-A58A-4A93-BF8A-71275C25B343}" type="slidenum">
              <a:rPr/>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t>95</a:t>
            </a:fld>
            <a:endParaRPr lang="es-ES" sz="1400" b="0" i="0" u="none" strike="noStrike" kern="0" cap="none" spc="0" baseline="0">
              <a:solidFill>
                <a:srgbClr val="000000"/>
              </a:solidFill>
              <a:uFillTx/>
              <a:latin typeface="Arial"/>
              <a:ea typeface="Arial"/>
              <a:cs typeface="Arial"/>
            </a:endParaRPr>
          </a:p>
        </p:txBody>
      </p:sp>
    </p:spTree>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Shape 96"/>
          <p:cNvSpPr>
            <a:spLocks noGrp="1" noRot="1" noChangeAspect="1"/>
          </p:cNvSpPr>
          <p:nvPr>
            <p:ph type="sldImg"/>
          </p:nvPr>
        </p:nvSpPr>
        <p:spPr/>
      </p:sp>
      <p:sp>
        <p:nvSpPr>
          <p:cNvPr id="3" name="Shape 97"/>
          <p:cNvSpPr txBox="1">
            <a:spLocks noGrp="1"/>
          </p:cNvSpPr>
          <p:nvPr>
            <p:ph type="body" sz="quarter" idx="1"/>
          </p:nvPr>
        </p:nvSpPr>
        <p:spPr/>
        <p:txBody>
          <a:bodyPr/>
          <a:lstStyle/>
          <a:p>
            <a:endParaRPr lang="es-CO"/>
          </a:p>
        </p:txBody>
      </p:sp>
      <p:sp>
        <p:nvSpPr>
          <p:cNvPr id="4" name="Shape 98"/>
          <p:cNvSpPr txBox="1"/>
          <p:nvPr/>
        </p:nvSpPr>
        <p:spPr>
          <a:xfrm>
            <a:off x="3884608" y="8685208"/>
            <a:ext cx="2971800" cy="457200"/>
          </a:xfrm>
          <a:prstGeom prst="rect">
            <a:avLst/>
          </a:prstGeom>
          <a:noFill/>
          <a:ln>
            <a:noFill/>
          </a:ln>
        </p:spPr>
        <p:txBody>
          <a:bodyPr vert="horz" wrap="square" lIns="91421" tIns="45701" rIns="91421" bIns="45701" anchor="b" anchorCtr="0" compatLnSpc="1"/>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7A314C6F-A58A-4A93-BF8A-71275C25B343}" type="slidenum">
              <a:rPr/>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t>96</a:t>
            </a:fld>
            <a:endParaRPr lang="es-ES" sz="1400" b="0" i="0" u="none" strike="noStrike" kern="0" cap="none" spc="0" baseline="0">
              <a:solidFill>
                <a:srgbClr val="000000"/>
              </a:solidFill>
              <a:uFillTx/>
              <a:latin typeface="Arial"/>
              <a:ea typeface="Arial"/>
              <a:cs typeface="Arial"/>
            </a:endParaRPr>
          </a:p>
        </p:txBody>
      </p:sp>
    </p:spTree>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Shape 96"/>
          <p:cNvSpPr>
            <a:spLocks noGrp="1" noRot="1" noChangeAspect="1"/>
          </p:cNvSpPr>
          <p:nvPr>
            <p:ph type="sldImg"/>
          </p:nvPr>
        </p:nvSpPr>
        <p:spPr/>
      </p:sp>
      <p:sp>
        <p:nvSpPr>
          <p:cNvPr id="3" name="Shape 97"/>
          <p:cNvSpPr txBox="1">
            <a:spLocks noGrp="1"/>
          </p:cNvSpPr>
          <p:nvPr>
            <p:ph type="body" sz="quarter" idx="1"/>
          </p:nvPr>
        </p:nvSpPr>
        <p:spPr/>
        <p:txBody>
          <a:bodyPr/>
          <a:lstStyle/>
          <a:p>
            <a:endParaRPr lang="es-CO"/>
          </a:p>
        </p:txBody>
      </p:sp>
      <p:sp>
        <p:nvSpPr>
          <p:cNvPr id="4" name="Shape 98"/>
          <p:cNvSpPr txBox="1"/>
          <p:nvPr/>
        </p:nvSpPr>
        <p:spPr>
          <a:xfrm>
            <a:off x="3884608" y="8685208"/>
            <a:ext cx="2971800" cy="457200"/>
          </a:xfrm>
          <a:prstGeom prst="rect">
            <a:avLst/>
          </a:prstGeom>
          <a:noFill/>
          <a:ln>
            <a:noFill/>
          </a:ln>
        </p:spPr>
        <p:txBody>
          <a:bodyPr vert="horz" wrap="square" lIns="91421" tIns="45701" rIns="91421" bIns="45701" anchor="b" anchorCtr="0" compatLnSpc="1"/>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7A314C6F-A58A-4A93-BF8A-71275C25B343}" type="slidenum">
              <a:rPr/>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t>97</a:t>
            </a:fld>
            <a:endParaRPr lang="es-ES" sz="1400" b="0" i="0" u="none" strike="noStrike" kern="0" cap="none" spc="0" baseline="0">
              <a:solidFill>
                <a:srgbClr val="000000"/>
              </a:solidFill>
              <a:uFillTx/>
              <a:latin typeface="Arial"/>
              <a:ea typeface="Arial"/>
              <a:cs typeface="Arial"/>
            </a:endParaRPr>
          </a:p>
        </p:txBody>
      </p:sp>
    </p:spTree>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Shape 96"/>
          <p:cNvSpPr>
            <a:spLocks noGrp="1" noRot="1" noChangeAspect="1"/>
          </p:cNvSpPr>
          <p:nvPr>
            <p:ph type="sldImg"/>
          </p:nvPr>
        </p:nvSpPr>
        <p:spPr/>
      </p:sp>
      <p:sp>
        <p:nvSpPr>
          <p:cNvPr id="3" name="Shape 97"/>
          <p:cNvSpPr txBox="1">
            <a:spLocks noGrp="1"/>
          </p:cNvSpPr>
          <p:nvPr>
            <p:ph type="body" sz="quarter" idx="1"/>
          </p:nvPr>
        </p:nvSpPr>
        <p:spPr/>
        <p:txBody>
          <a:bodyPr/>
          <a:lstStyle/>
          <a:p>
            <a:endParaRPr lang="es-CO"/>
          </a:p>
        </p:txBody>
      </p:sp>
      <p:sp>
        <p:nvSpPr>
          <p:cNvPr id="4" name="Shape 98"/>
          <p:cNvSpPr txBox="1"/>
          <p:nvPr/>
        </p:nvSpPr>
        <p:spPr>
          <a:xfrm>
            <a:off x="3884608" y="8685208"/>
            <a:ext cx="2971800" cy="457200"/>
          </a:xfrm>
          <a:prstGeom prst="rect">
            <a:avLst/>
          </a:prstGeom>
          <a:noFill/>
          <a:ln>
            <a:noFill/>
          </a:ln>
        </p:spPr>
        <p:txBody>
          <a:bodyPr vert="horz" wrap="square" lIns="91421" tIns="45701" rIns="91421" bIns="45701" anchor="b" anchorCtr="0" compatLnSpc="1"/>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7A314C6F-A58A-4A93-BF8A-71275C25B343}" type="slidenum">
              <a:rPr/>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t>98</a:t>
            </a:fld>
            <a:endParaRPr lang="es-ES" sz="1400" b="0" i="0" u="none" strike="noStrike" kern="0" cap="none" spc="0" baseline="0">
              <a:solidFill>
                <a:srgbClr val="000000"/>
              </a:solidFill>
              <a:uFillTx/>
              <a:latin typeface="Arial"/>
              <a:ea typeface="Arial"/>
              <a:cs typeface="Arial"/>
            </a:endParaRPr>
          </a:p>
        </p:txBody>
      </p:sp>
    </p:spTree>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Shape 96"/>
          <p:cNvSpPr>
            <a:spLocks noGrp="1" noRot="1" noChangeAspect="1"/>
          </p:cNvSpPr>
          <p:nvPr>
            <p:ph type="sldImg"/>
          </p:nvPr>
        </p:nvSpPr>
        <p:spPr/>
      </p:sp>
      <p:sp>
        <p:nvSpPr>
          <p:cNvPr id="3" name="Shape 97"/>
          <p:cNvSpPr txBox="1">
            <a:spLocks noGrp="1"/>
          </p:cNvSpPr>
          <p:nvPr>
            <p:ph type="body" sz="quarter" idx="1"/>
          </p:nvPr>
        </p:nvSpPr>
        <p:spPr/>
        <p:txBody>
          <a:bodyPr/>
          <a:lstStyle/>
          <a:p>
            <a:endParaRPr lang="es-CO"/>
          </a:p>
        </p:txBody>
      </p:sp>
      <p:sp>
        <p:nvSpPr>
          <p:cNvPr id="4" name="Shape 98"/>
          <p:cNvSpPr txBox="1"/>
          <p:nvPr/>
        </p:nvSpPr>
        <p:spPr>
          <a:xfrm>
            <a:off x="3884608" y="8685208"/>
            <a:ext cx="2971800" cy="457200"/>
          </a:xfrm>
          <a:prstGeom prst="rect">
            <a:avLst/>
          </a:prstGeom>
          <a:noFill/>
          <a:ln>
            <a:noFill/>
          </a:ln>
        </p:spPr>
        <p:txBody>
          <a:bodyPr vert="horz" wrap="square" lIns="91421" tIns="45701" rIns="91421" bIns="45701" anchor="b" anchorCtr="0" compatLnSpc="1"/>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7A314C6F-A58A-4A93-BF8A-71275C25B343}" type="slidenum">
              <a:rPr/>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t>99</a:t>
            </a:fld>
            <a:endParaRPr lang="es-ES" sz="1400" b="0" i="0" u="none" strike="noStrike" kern="0" cap="none" spc="0" baseline="0">
              <a:solidFill>
                <a:srgbClr val="000000"/>
              </a:solidFill>
              <a:uFillTx/>
              <a:latin typeface="Arial"/>
              <a:ea typeface="Arial"/>
              <a:cs typeface="Arial"/>
            </a:endParaRPr>
          </a:p>
        </p:txBody>
      </p:sp>
    </p:spTree>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Shape 96"/>
          <p:cNvSpPr>
            <a:spLocks noGrp="1" noRot="1" noChangeAspect="1"/>
          </p:cNvSpPr>
          <p:nvPr>
            <p:ph type="sldImg"/>
          </p:nvPr>
        </p:nvSpPr>
        <p:spPr/>
      </p:sp>
      <p:sp>
        <p:nvSpPr>
          <p:cNvPr id="3" name="Shape 97"/>
          <p:cNvSpPr txBox="1">
            <a:spLocks noGrp="1"/>
          </p:cNvSpPr>
          <p:nvPr>
            <p:ph type="body" sz="quarter" idx="1"/>
          </p:nvPr>
        </p:nvSpPr>
        <p:spPr/>
        <p:txBody>
          <a:bodyPr/>
          <a:lstStyle/>
          <a:p>
            <a:endParaRPr lang="es-CO"/>
          </a:p>
        </p:txBody>
      </p:sp>
      <p:sp>
        <p:nvSpPr>
          <p:cNvPr id="4" name="Shape 98"/>
          <p:cNvSpPr txBox="1"/>
          <p:nvPr/>
        </p:nvSpPr>
        <p:spPr>
          <a:xfrm>
            <a:off x="3884608" y="8685208"/>
            <a:ext cx="2971800" cy="457200"/>
          </a:xfrm>
          <a:prstGeom prst="rect">
            <a:avLst/>
          </a:prstGeom>
          <a:noFill/>
          <a:ln>
            <a:noFill/>
          </a:ln>
        </p:spPr>
        <p:txBody>
          <a:bodyPr vert="horz" wrap="square" lIns="91421" tIns="45701" rIns="91421" bIns="45701" anchor="b" anchorCtr="0" compatLnSpc="1"/>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7A314C6F-A58A-4A93-BF8A-71275C25B343}" type="slidenum">
              <a:rPr/>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t>100</a:t>
            </a:fld>
            <a:endParaRPr lang="es-ES" sz="1400" b="0" i="0" u="none" strike="noStrike" kern="0" cap="none" spc="0" baseline="0">
              <a:solidFill>
                <a:srgbClr val="000000"/>
              </a:solidFill>
              <a:uFillTx/>
              <a:latin typeface="Arial"/>
              <a:ea typeface="Arial"/>
              <a:cs typeface="Arial"/>
            </a:endParaRPr>
          </a:p>
        </p:txBody>
      </p:sp>
    </p:spTree>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Shape 96"/>
          <p:cNvSpPr>
            <a:spLocks noGrp="1" noRot="1" noChangeAspect="1"/>
          </p:cNvSpPr>
          <p:nvPr>
            <p:ph type="sldImg"/>
          </p:nvPr>
        </p:nvSpPr>
        <p:spPr/>
      </p:sp>
      <p:sp>
        <p:nvSpPr>
          <p:cNvPr id="3" name="Shape 97"/>
          <p:cNvSpPr txBox="1">
            <a:spLocks noGrp="1"/>
          </p:cNvSpPr>
          <p:nvPr>
            <p:ph type="body" sz="quarter" idx="1"/>
          </p:nvPr>
        </p:nvSpPr>
        <p:spPr/>
        <p:txBody>
          <a:bodyPr/>
          <a:lstStyle/>
          <a:p>
            <a:endParaRPr lang="es-CO"/>
          </a:p>
        </p:txBody>
      </p:sp>
      <p:sp>
        <p:nvSpPr>
          <p:cNvPr id="4" name="Shape 98"/>
          <p:cNvSpPr txBox="1"/>
          <p:nvPr/>
        </p:nvSpPr>
        <p:spPr>
          <a:xfrm>
            <a:off x="3884608" y="8685208"/>
            <a:ext cx="2971800" cy="457200"/>
          </a:xfrm>
          <a:prstGeom prst="rect">
            <a:avLst/>
          </a:prstGeom>
          <a:noFill/>
          <a:ln>
            <a:noFill/>
          </a:ln>
        </p:spPr>
        <p:txBody>
          <a:bodyPr vert="horz" wrap="square" lIns="91421" tIns="45701" rIns="91421" bIns="45701" anchor="b" anchorCtr="0" compatLnSpc="1"/>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7A314C6F-A58A-4A93-BF8A-71275C25B343}" type="slidenum">
              <a:rPr/>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t>101</a:t>
            </a:fld>
            <a:endParaRPr lang="es-ES" sz="1400" b="0" i="0" u="none" strike="noStrike" kern="0" cap="none" spc="0" baseline="0">
              <a:solidFill>
                <a:srgbClr val="000000"/>
              </a:solidFill>
              <a:uFillTx/>
              <a:latin typeface="Arial"/>
              <a:ea typeface="Arial"/>
              <a:cs typeface="Arial"/>
            </a:endParaRPr>
          </a:p>
        </p:txBody>
      </p:sp>
    </p:spTree>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Shape 96"/>
          <p:cNvSpPr>
            <a:spLocks noGrp="1" noRot="1" noChangeAspect="1"/>
          </p:cNvSpPr>
          <p:nvPr>
            <p:ph type="sldImg"/>
          </p:nvPr>
        </p:nvSpPr>
        <p:spPr/>
      </p:sp>
      <p:sp>
        <p:nvSpPr>
          <p:cNvPr id="3" name="Shape 97"/>
          <p:cNvSpPr txBox="1">
            <a:spLocks noGrp="1"/>
          </p:cNvSpPr>
          <p:nvPr>
            <p:ph type="body" sz="quarter" idx="1"/>
          </p:nvPr>
        </p:nvSpPr>
        <p:spPr/>
        <p:txBody>
          <a:bodyPr/>
          <a:lstStyle/>
          <a:p>
            <a:endParaRPr lang="es-CO"/>
          </a:p>
        </p:txBody>
      </p:sp>
      <p:sp>
        <p:nvSpPr>
          <p:cNvPr id="4" name="Shape 98"/>
          <p:cNvSpPr txBox="1"/>
          <p:nvPr/>
        </p:nvSpPr>
        <p:spPr>
          <a:xfrm>
            <a:off x="3884608" y="8685208"/>
            <a:ext cx="2971800" cy="457200"/>
          </a:xfrm>
          <a:prstGeom prst="rect">
            <a:avLst/>
          </a:prstGeom>
          <a:noFill/>
          <a:ln>
            <a:noFill/>
          </a:ln>
        </p:spPr>
        <p:txBody>
          <a:bodyPr vert="horz" wrap="square" lIns="91421" tIns="45701" rIns="91421" bIns="45701" anchor="b" anchorCtr="0" compatLnSpc="1"/>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7A314C6F-A58A-4A93-BF8A-71275C25B343}" type="slidenum">
              <a:rPr/>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t>102</a:t>
            </a:fld>
            <a:endParaRPr lang="es-ES" sz="1400" b="0" i="0" u="none" strike="noStrike" kern="0" cap="none" spc="0" baseline="0">
              <a:solidFill>
                <a:srgbClr val="000000"/>
              </a:solidFill>
              <a:uFillTx/>
              <a:latin typeface="Arial"/>
              <a:ea typeface="Arial"/>
              <a:cs typeface="Arial"/>
            </a:endParaRPr>
          </a:p>
        </p:txBody>
      </p:sp>
    </p:spTree>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Shape 96"/>
          <p:cNvSpPr>
            <a:spLocks noGrp="1" noRot="1" noChangeAspect="1"/>
          </p:cNvSpPr>
          <p:nvPr>
            <p:ph type="sldImg"/>
          </p:nvPr>
        </p:nvSpPr>
        <p:spPr/>
      </p:sp>
      <p:sp>
        <p:nvSpPr>
          <p:cNvPr id="3" name="Shape 97"/>
          <p:cNvSpPr txBox="1">
            <a:spLocks noGrp="1"/>
          </p:cNvSpPr>
          <p:nvPr>
            <p:ph type="body" sz="quarter" idx="1"/>
          </p:nvPr>
        </p:nvSpPr>
        <p:spPr/>
        <p:txBody>
          <a:bodyPr/>
          <a:lstStyle/>
          <a:p>
            <a:endParaRPr lang="es-CO"/>
          </a:p>
        </p:txBody>
      </p:sp>
      <p:sp>
        <p:nvSpPr>
          <p:cNvPr id="4" name="Shape 98"/>
          <p:cNvSpPr txBox="1"/>
          <p:nvPr/>
        </p:nvSpPr>
        <p:spPr>
          <a:xfrm>
            <a:off x="3884608" y="8685208"/>
            <a:ext cx="2971800" cy="457200"/>
          </a:xfrm>
          <a:prstGeom prst="rect">
            <a:avLst/>
          </a:prstGeom>
          <a:noFill/>
          <a:ln>
            <a:noFill/>
          </a:ln>
        </p:spPr>
        <p:txBody>
          <a:bodyPr vert="horz" wrap="square" lIns="91421" tIns="45701" rIns="91421" bIns="45701" anchor="b" anchorCtr="0" compatLnSpc="1"/>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7A314C6F-A58A-4A93-BF8A-71275C25B343}" type="slidenum">
              <a:rPr/>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t>103</a:t>
            </a:fld>
            <a:endParaRPr lang="es-ES" sz="1400" b="0" i="0" u="none" strike="noStrike" kern="0" cap="none" spc="0" baseline="0">
              <a:solidFill>
                <a:srgbClr val="000000"/>
              </a:solidFill>
              <a:uFillTx/>
              <a:latin typeface="Arial"/>
              <a:ea typeface="Arial"/>
              <a:cs typeface="Arial"/>
            </a:endParaRPr>
          </a:p>
        </p:txBody>
      </p:sp>
    </p:spTree>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Shape 96"/>
          <p:cNvSpPr>
            <a:spLocks noGrp="1" noRot="1" noChangeAspect="1"/>
          </p:cNvSpPr>
          <p:nvPr>
            <p:ph type="sldImg"/>
          </p:nvPr>
        </p:nvSpPr>
        <p:spPr/>
      </p:sp>
      <p:sp>
        <p:nvSpPr>
          <p:cNvPr id="3" name="Shape 97"/>
          <p:cNvSpPr txBox="1">
            <a:spLocks noGrp="1"/>
          </p:cNvSpPr>
          <p:nvPr>
            <p:ph type="body" sz="quarter" idx="1"/>
          </p:nvPr>
        </p:nvSpPr>
        <p:spPr/>
        <p:txBody>
          <a:bodyPr/>
          <a:lstStyle/>
          <a:p>
            <a:endParaRPr lang="es-CO"/>
          </a:p>
        </p:txBody>
      </p:sp>
      <p:sp>
        <p:nvSpPr>
          <p:cNvPr id="4" name="Shape 98"/>
          <p:cNvSpPr txBox="1"/>
          <p:nvPr/>
        </p:nvSpPr>
        <p:spPr>
          <a:xfrm>
            <a:off x="3884608" y="8685208"/>
            <a:ext cx="2971800" cy="457200"/>
          </a:xfrm>
          <a:prstGeom prst="rect">
            <a:avLst/>
          </a:prstGeom>
          <a:noFill/>
          <a:ln>
            <a:noFill/>
          </a:ln>
        </p:spPr>
        <p:txBody>
          <a:bodyPr vert="horz" wrap="square" lIns="91421" tIns="45701" rIns="91421" bIns="45701" anchor="b" anchorCtr="0" compatLnSpc="1"/>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7A314C6F-A58A-4A93-BF8A-71275C25B343}" type="slidenum">
              <a:rPr/>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t>104</a:t>
            </a:fld>
            <a:endParaRPr lang="es-ES" sz="1400" b="0" i="0" u="none" strike="noStrike" kern="0" cap="none" spc="0" baseline="0">
              <a:solidFill>
                <a:srgbClr val="000000"/>
              </a:solidFill>
              <a:uFillTx/>
              <a:latin typeface="Arial"/>
              <a:ea typeface="Arial"/>
              <a:cs typeface="Arial"/>
            </a:endParaRPr>
          </a:p>
        </p:txBody>
      </p:sp>
    </p:spTree>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Shape 96"/>
          <p:cNvSpPr>
            <a:spLocks noGrp="1" noRot="1" noChangeAspect="1"/>
          </p:cNvSpPr>
          <p:nvPr>
            <p:ph type="sldImg"/>
          </p:nvPr>
        </p:nvSpPr>
        <p:spPr/>
      </p:sp>
      <p:sp>
        <p:nvSpPr>
          <p:cNvPr id="3" name="Shape 97"/>
          <p:cNvSpPr txBox="1">
            <a:spLocks noGrp="1"/>
          </p:cNvSpPr>
          <p:nvPr>
            <p:ph type="body" sz="quarter" idx="1"/>
          </p:nvPr>
        </p:nvSpPr>
        <p:spPr/>
        <p:txBody>
          <a:bodyPr/>
          <a:lstStyle/>
          <a:p>
            <a:endParaRPr lang="es-CO"/>
          </a:p>
        </p:txBody>
      </p:sp>
      <p:sp>
        <p:nvSpPr>
          <p:cNvPr id="4" name="Shape 98"/>
          <p:cNvSpPr txBox="1"/>
          <p:nvPr/>
        </p:nvSpPr>
        <p:spPr>
          <a:xfrm>
            <a:off x="3884608" y="8685208"/>
            <a:ext cx="2971800" cy="457200"/>
          </a:xfrm>
          <a:prstGeom prst="rect">
            <a:avLst/>
          </a:prstGeom>
          <a:noFill/>
          <a:ln>
            <a:noFill/>
          </a:ln>
        </p:spPr>
        <p:txBody>
          <a:bodyPr vert="horz" wrap="square" lIns="91421" tIns="45701" rIns="91421" bIns="45701" anchor="b" anchorCtr="0" compatLnSpc="1"/>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7A314C6F-A58A-4A93-BF8A-71275C25B343}" type="slidenum">
              <a:rPr/>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t>105</a:t>
            </a:fld>
            <a:endParaRPr lang="es-ES" sz="1400" b="0" i="0" u="none" strike="noStrike" kern="0" cap="none" spc="0" baseline="0">
              <a:solidFill>
                <a:srgbClr val="000000"/>
              </a:solidFill>
              <a:uFillTx/>
              <a:latin typeface="Arial"/>
              <a:ea typeface="Arial"/>
              <a:cs typeface="Arial"/>
            </a:endParaRPr>
          </a:p>
        </p:txBody>
      </p:sp>
    </p:spTree>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Shape 96"/>
          <p:cNvSpPr>
            <a:spLocks noGrp="1" noRot="1" noChangeAspect="1"/>
          </p:cNvSpPr>
          <p:nvPr>
            <p:ph type="sldImg"/>
          </p:nvPr>
        </p:nvSpPr>
        <p:spPr/>
      </p:sp>
      <p:sp>
        <p:nvSpPr>
          <p:cNvPr id="3" name="Shape 97"/>
          <p:cNvSpPr txBox="1">
            <a:spLocks noGrp="1"/>
          </p:cNvSpPr>
          <p:nvPr>
            <p:ph type="body" sz="quarter" idx="1"/>
          </p:nvPr>
        </p:nvSpPr>
        <p:spPr/>
        <p:txBody>
          <a:bodyPr/>
          <a:lstStyle/>
          <a:p>
            <a:endParaRPr lang="es-CO"/>
          </a:p>
        </p:txBody>
      </p:sp>
      <p:sp>
        <p:nvSpPr>
          <p:cNvPr id="4" name="Shape 98"/>
          <p:cNvSpPr txBox="1"/>
          <p:nvPr/>
        </p:nvSpPr>
        <p:spPr>
          <a:xfrm>
            <a:off x="3884608" y="8685208"/>
            <a:ext cx="2971800" cy="457200"/>
          </a:xfrm>
          <a:prstGeom prst="rect">
            <a:avLst/>
          </a:prstGeom>
          <a:noFill/>
          <a:ln>
            <a:noFill/>
          </a:ln>
        </p:spPr>
        <p:txBody>
          <a:bodyPr vert="horz" wrap="square" lIns="91421" tIns="45701" rIns="91421" bIns="45701" anchor="b" anchorCtr="0" compatLnSpc="1"/>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7A314C6F-A58A-4A93-BF8A-71275C25B343}" type="slidenum">
              <a:rPr/>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t>106</a:t>
            </a:fld>
            <a:endParaRPr lang="es-ES" sz="1400" b="0" i="0" u="none" strike="noStrike" kern="0" cap="none" spc="0" baseline="0">
              <a:solidFill>
                <a:srgbClr val="000000"/>
              </a:solidFill>
              <a:uFillTx/>
              <a:latin typeface="Arial"/>
              <a:ea typeface="Arial"/>
              <a:cs typeface="Arial"/>
            </a:endParaRPr>
          </a:p>
        </p:txBody>
      </p:sp>
    </p:spTree>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Shape 96"/>
          <p:cNvSpPr>
            <a:spLocks noGrp="1" noRot="1" noChangeAspect="1"/>
          </p:cNvSpPr>
          <p:nvPr>
            <p:ph type="sldImg"/>
          </p:nvPr>
        </p:nvSpPr>
        <p:spPr/>
      </p:sp>
      <p:sp>
        <p:nvSpPr>
          <p:cNvPr id="3" name="Shape 97"/>
          <p:cNvSpPr txBox="1">
            <a:spLocks noGrp="1"/>
          </p:cNvSpPr>
          <p:nvPr>
            <p:ph type="body" sz="quarter" idx="1"/>
          </p:nvPr>
        </p:nvSpPr>
        <p:spPr/>
        <p:txBody>
          <a:bodyPr/>
          <a:lstStyle/>
          <a:p>
            <a:endParaRPr lang="es-CO"/>
          </a:p>
        </p:txBody>
      </p:sp>
      <p:sp>
        <p:nvSpPr>
          <p:cNvPr id="4" name="Shape 98"/>
          <p:cNvSpPr txBox="1"/>
          <p:nvPr/>
        </p:nvSpPr>
        <p:spPr>
          <a:xfrm>
            <a:off x="3884608" y="8685208"/>
            <a:ext cx="2971800" cy="457200"/>
          </a:xfrm>
          <a:prstGeom prst="rect">
            <a:avLst/>
          </a:prstGeom>
          <a:noFill/>
          <a:ln>
            <a:noFill/>
          </a:ln>
        </p:spPr>
        <p:txBody>
          <a:bodyPr vert="horz" wrap="square" lIns="91421" tIns="45701" rIns="91421" bIns="45701" anchor="b" anchorCtr="0" compatLnSpc="1"/>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7A314C6F-A58A-4A93-BF8A-71275C25B343}" type="slidenum">
              <a:rPr/>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t>107</a:t>
            </a:fld>
            <a:endParaRPr lang="es-ES" sz="1400" b="0" i="0" u="none" strike="noStrike" kern="0" cap="none" spc="0" baseline="0">
              <a:solidFill>
                <a:srgbClr val="000000"/>
              </a:solidFill>
              <a:uFillTx/>
              <a:latin typeface="Arial"/>
              <a:ea typeface="Arial"/>
              <a:cs typeface="Arial"/>
            </a:endParaRPr>
          </a:p>
        </p:txBody>
      </p:sp>
    </p:spTree>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Shape 96"/>
          <p:cNvSpPr>
            <a:spLocks noGrp="1" noRot="1" noChangeAspect="1"/>
          </p:cNvSpPr>
          <p:nvPr>
            <p:ph type="sldImg"/>
          </p:nvPr>
        </p:nvSpPr>
        <p:spPr/>
      </p:sp>
      <p:sp>
        <p:nvSpPr>
          <p:cNvPr id="3" name="Shape 97"/>
          <p:cNvSpPr txBox="1">
            <a:spLocks noGrp="1"/>
          </p:cNvSpPr>
          <p:nvPr>
            <p:ph type="body" sz="quarter" idx="1"/>
          </p:nvPr>
        </p:nvSpPr>
        <p:spPr/>
        <p:txBody>
          <a:bodyPr/>
          <a:lstStyle/>
          <a:p>
            <a:endParaRPr lang="es-CO"/>
          </a:p>
        </p:txBody>
      </p:sp>
      <p:sp>
        <p:nvSpPr>
          <p:cNvPr id="4" name="Shape 98"/>
          <p:cNvSpPr txBox="1"/>
          <p:nvPr/>
        </p:nvSpPr>
        <p:spPr>
          <a:xfrm>
            <a:off x="3884608" y="8685208"/>
            <a:ext cx="2971800" cy="457200"/>
          </a:xfrm>
          <a:prstGeom prst="rect">
            <a:avLst/>
          </a:prstGeom>
          <a:noFill/>
          <a:ln>
            <a:noFill/>
          </a:ln>
        </p:spPr>
        <p:txBody>
          <a:bodyPr vert="horz" wrap="square" lIns="91421" tIns="45701" rIns="91421" bIns="45701" anchor="b" anchorCtr="0" compatLnSpc="1"/>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7A314C6F-A58A-4A93-BF8A-71275C25B343}" type="slidenum">
              <a:rPr/>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t>108</a:t>
            </a:fld>
            <a:endParaRPr lang="es-ES" sz="1400" b="0" i="0" u="none" strike="noStrike" kern="0" cap="none" spc="0" baseline="0">
              <a:solidFill>
                <a:srgbClr val="000000"/>
              </a:solidFill>
              <a:uFillTx/>
              <a:latin typeface="Arial"/>
              <a:ea typeface="Arial"/>
              <a:cs typeface="Arial"/>
            </a:endParaRPr>
          </a:p>
        </p:txBody>
      </p:sp>
    </p:spTree>
  </p:cSld>
  <p:clrMapOvr>
    <a:masterClrMapping/>
  </p:clrMapOvr>
</p:notes>
</file>

<file path=ppt/notesSlides/notesSlide109.xml><?xml version="1.0" encoding="utf-8"?>
<p:notes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Shape 96"/>
          <p:cNvSpPr>
            <a:spLocks noGrp="1" noRot="1" noChangeAspect="1"/>
          </p:cNvSpPr>
          <p:nvPr>
            <p:ph type="sldImg"/>
          </p:nvPr>
        </p:nvSpPr>
        <p:spPr/>
      </p:sp>
      <p:sp>
        <p:nvSpPr>
          <p:cNvPr id="3" name="Shape 97"/>
          <p:cNvSpPr txBox="1">
            <a:spLocks noGrp="1"/>
          </p:cNvSpPr>
          <p:nvPr>
            <p:ph type="body" sz="quarter" idx="1"/>
          </p:nvPr>
        </p:nvSpPr>
        <p:spPr/>
        <p:txBody>
          <a:bodyPr/>
          <a:lstStyle/>
          <a:p>
            <a:endParaRPr lang="es-CO"/>
          </a:p>
        </p:txBody>
      </p:sp>
      <p:sp>
        <p:nvSpPr>
          <p:cNvPr id="4" name="Shape 98"/>
          <p:cNvSpPr txBox="1"/>
          <p:nvPr/>
        </p:nvSpPr>
        <p:spPr>
          <a:xfrm>
            <a:off x="3884608" y="8685208"/>
            <a:ext cx="2971800" cy="457200"/>
          </a:xfrm>
          <a:prstGeom prst="rect">
            <a:avLst/>
          </a:prstGeom>
          <a:noFill/>
          <a:ln>
            <a:noFill/>
          </a:ln>
        </p:spPr>
        <p:txBody>
          <a:bodyPr vert="horz" wrap="square" lIns="91421" tIns="45701" rIns="91421" bIns="45701" anchor="b" anchorCtr="0" compatLnSpc="1"/>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7A314C6F-A58A-4A93-BF8A-71275C25B343}" type="slidenum">
              <a:rPr/>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t>109</a:t>
            </a:fld>
            <a:endParaRPr lang="es-ES" sz="1400" b="0" i="0" u="none" strike="noStrike" kern="0" cap="none" spc="0" baseline="0">
              <a:solidFill>
                <a:srgbClr val="000000"/>
              </a:solidFill>
              <a:uFillTx/>
              <a:latin typeface="Arial"/>
              <a:ea typeface="Arial"/>
              <a:cs typeface="Arial"/>
            </a:endParaRPr>
          </a:p>
        </p:txBody>
      </p:sp>
    </p:spTree>
  </p:cSld>
  <p:clrMapOvr>
    <a:masterClrMapping/>
  </p:clrMapOvr>
</p:notes>
</file>

<file path=ppt/notesSlides/notesSlide110.xml><?xml version="1.0" encoding="utf-8"?>
<p:notes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Shape 96"/>
          <p:cNvSpPr>
            <a:spLocks noGrp="1" noRot="1" noChangeAspect="1"/>
          </p:cNvSpPr>
          <p:nvPr>
            <p:ph type="sldImg"/>
          </p:nvPr>
        </p:nvSpPr>
        <p:spPr/>
      </p:sp>
      <p:sp>
        <p:nvSpPr>
          <p:cNvPr id="3" name="Shape 97"/>
          <p:cNvSpPr txBox="1">
            <a:spLocks noGrp="1"/>
          </p:cNvSpPr>
          <p:nvPr>
            <p:ph type="body" sz="quarter" idx="1"/>
          </p:nvPr>
        </p:nvSpPr>
        <p:spPr/>
        <p:txBody>
          <a:bodyPr/>
          <a:lstStyle/>
          <a:p>
            <a:endParaRPr lang="es-CO"/>
          </a:p>
        </p:txBody>
      </p:sp>
      <p:sp>
        <p:nvSpPr>
          <p:cNvPr id="4" name="Shape 98"/>
          <p:cNvSpPr txBox="1"/>
          <p:nvPr/>
        </p:nvSpPr>
        <p:spPr>
          <a:xfrm>
            <a:off x="3884608" y="8685208"/>
            <a:ext cx="2971800" cy="457200"/>
          </a:xfrm>
          <a:prstGeom prst="rect">
            <a:avLst/>
          </a:prstGeom>
          <a:noFill/>
          <a:ln>
            <a:noFill/>
          </a:ln>
        </p:spPr>
        <p:txBody>
          <a:bodyPr vert="horz" wrap="square" lIns="91421" tIns="45701" rIns="91421" bIns="45701" anchor="b" anchorCtr="0" compatLnSpc="1"/>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7A314C6F-A58A-4A93-BF8A-71275C25B343}" type="slidenum">
              <a:rPr/>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t>110</a:t>
            </a:fld>
            <a:endParaRPr lang="es-ES" sz="1400" b="0" i="0" u="none" strike="noStrike" kern="0" cap="none" spc="0" baseline="0">
              <a:solidFill>
                <a:srgbClr val="000000"/>
              </a:solidFill>
              <a:uFillTx/>
              <a:latin typeface="Arial"/>
              <a:ea typeface="Arial"/>
              <a:cs typeface="Arial"/>
            </a:endParaRPr>
          </a:p>
        </p:txBody>
      </p:sp>
    </p:spTree>
  </p:cSld>
  <p:clrMapOvr>
    <a:masterClrMapping/>
  </p:clrMapOvr>
</p:notes>
</file>

<file path=ppt/notesSlides/notesSlide111.xml><?xml version="1.0" encoding="utf-8"?>
<p:notes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Shape 96"/>
          <p:cNvSpPr>
            <a:spLocks noGrp="1" noRot="1" noChangeAspect="1"/>
          </p:cNvSpPr>
          <p:nvPr>
            <p:ph type="sldImg"/>
          </p:nvPr>
        </p:nvSpPr>
        <p:spPr/>
      </p:sp>
      <p:sp>
        <p:nvSpPr>
          <p:cNvPr id="3" name="Shape 97"/>
          <p:cNvSpPr txBox="1">
            <a:spLocks noGrp="1"/>
          </p:cNvSpPr>
          <p:nvPr>
            <p:ph type="body" sz="quarter" idx="1"/>
          </p:nvPr>
        </p:nvSpPr>
        <p:spPr/>
        <p:txBody>
          <a:bodyPr/>
          <a:lstStyle/>
          <a:p>
            <a:endParaRPr lang="es-CO"/>
          </a:p>
        </p:txBody>
      </p:sp>
      <p:sp>
        <p:nvSpPr>
          <p:cNvPr id="4" name="Shape 98"/>
          <p:cNvSpPr txBox="1"/>
          <p:nvPr/>
        </p:nvSpPr>
        <p:spPr>
          <a:xfrm>
            <a:off x="3884608" y="8685208"/>
            <a:ext cx="2971800" cy="457200"/>
          </a:xfrm>
          <a:prstGeom prst="rect">
            <a:avLst/>
          </a:prstGeom>
          <a:noFill/>
          <a:ln>
            <a:noFill/>
          </a:ln>
        </p:spPr>
        <p:txBody>
          <a:bodyPr vert="horz" wrap="square" lIns="91421" tIns="45701" rIns="91421" bIns="45701" anchor="b" anchorCtr="0" compatLnSpc="1"/>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7A314C6F-A58A-4A93-BF8A-71275C25B343}" type="slidenum">
              <a:rPr/>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t>111</a:t>
            </a:fld>
            <a:endParaRPr lang="es-ES" sz="1400" b="0" i="0" u="none" strike="noStrike" kern="0" cap="none" spc="0" baseline="0">
              <a:solidFill>
                <a:srgbClr val="000000"/>
              </a:solidFill>
              <a:uFillTx/>
              <a:latin typeface="Arial"/>
              <a:ea typeface="Arial"/>
              <a:cs typeface="Arial"/>
            </a:endParaRPr>
          </a:p>
        </p:txBody>
      </p:sp>
    </p:spTree>
  </p:cSld>
  <p:clrMapOvr>
    <a:masterClrMapping/>
  </p:clrMapOvr>
</p:notes>
</file>

<file path=ppt/notesSlides/notesSlide112.xml><?xml version="1.0" encoding="utf-8"?>
<p:notes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Shape 96"/>
          <p:cNvSpPr>
            <a:spLocks noGrp="1" noRot="1" noChangeAspect="1"/>
          </p:cNvSpPr>
          <p:nvPr>
            <p:ph type="sldImg"/>
          </p:nvPr>
        </p:nvSpPr>
        <p:spPr/>
      </p:sp>
      <p:sp>
        <p:nvSpPr>
          <p:cNvPr id="3" name="Shape 97"/>
          <p:cNvSpPr txBox="1">
            <a:spLocks noGrp="1"/>
          </p:cNvSpPr>
          <p:nvPr>
            <p:ph type="body" sz="quarter" idx="1"/>
          </p:nvPr>
        </p:nvSpPr>
        <p:spPr/>
        <p:txBody>
          <a:bodyPr/>
          <a:lstStyle/>
          <a:p>
            <a:endParaRPr lang="es-CO"/>
          </a:p>
        </p:txBody>
      </p:sp>
      <p:sp>
        <p:nvSpPr>
          <p:cNvPr id="4" name="Shape 98"/>
          <p:cNvSpPr txBox="1"/>
          <p:nvPr/>
        </p:nvSpPr>
        <p:spPr>
          <a:xfrm>
            <a:off x="3884608" y="8685208"/>
            <a:ext cx="2971800" cy="457200"/>
          </a:xfrm>
          <a:prstGeom prst="rect">
            <a:avLst/>
          </a:prstGeom>
          <a:noFill/>
          <a:ln>
            <a:noFill/>
          </a:ln>
        </p:spPr>
        <p:txBody>
          <a:bodyPr vert="horz" wrap="square" lIns="91421" tIns="45701" rIns="91421" bIns="45701" anchor="b" anchorCtr="0" compatLnSpc="1"/>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7A314C6F-A58A-4A93-BF8A-71275C25B343}" type="slidenum">
              <a:rPr/>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t>112</a:t>
            </a:fld>
            <a:endParaRPr lang="es-ES" sz="1400" b="0" i="0" u="none" strike="noStrike" kern="0" cap="none" spc="0" baseline="0">
              <a:solidFill>
                <a:srgbClr val="000000"/>
              </a:solidFill>
              <a:uFillTx/>
              <a:latin typeface="Arial"/>
              <a:ea typeface="Arial"/>
              <a:cs typeface="Arial"/>
            </a:endParaRPr>
          </a:p>
        </p:txBody>
      </p:sp>
    </p:spTree>
  </p:cSld>
  <p:clrMapOvr>
    <a:masterClrMapping/>
  </p:clrMapOvr>
</p:notes>
</file>

<file path=ppt/notesSlides/notesSlide113.xml><?xml version="1.0" encoding="utf-8"?>
<p:notes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Shape 96"/>
          <p:cNvSpPr>
            <a:spLocks noGrp="1" noRot="1" noChangeAspect="1"/>
          </p:cNvSpPr>
          <p:nvPr>
            <p:ph type="sldImg"/>
          </p:nvPr>
        </p:nvSpPr>
        <p:spPr/>
      </p:sp>
      <p:sp>
        <p:nvSpPr>
          <p:cNvPr id="3" name="Shape 97"/>
          <p:cNvSpPr txBox="1">
            <a:spLocks noGrp="1"/>
          </p:cNvSpPr>
          <p:nvPr>
            <p:ph type="body" sz="quarter" idx="1"/>
          </p:nvPr>
        </p:nvSpPr>
        <p:spPr/>
        <p:txBody>
          <a:bodyPr/>
          <a:lstStyle/>
          <a:p>
            <a:endParaRPr lang="es-CO"/>
          </a:p>
        </p:txBody>
      </p:sp>
      <p:sp>
        <p:nvSpPr>
          <p:cNvPr id="4" name="Shape 98"/>
          <p:cNvSpPr txBox="1"/>
          <p:nvPr/>
        </p:nvSpPr>
        <p:spPr>
          <a:xfrm>
            <a:off x="3884608" y="8685208"/>
            <a:ext cx="2971800" cy="457200"/>
          </a:xfrm>
          <a:prstGeom prst="rect">
            <a:avLst/>
          </a:prstGeom>
          <a:noFill/>
          <a:ln>
            <a:noFill/>
          </a:ln>
        </p:spPr>
        <p:txBody>
          <a:bodyPr vert="horz" wrap="square" lIns="91421" tIns="45701" rIns="91421" bIns="45701" anchor="b" anchorCtr="0" compatLnSpc="1"/>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7A314C6F-A58A-4A93-BF8A-71275C25B343}" type="slidenum">
              <a:rPr/>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t>113</a:t>
            </a:fld>
            <a:endParaRPr lang="es-ES" sz="1400" b="0" i="0" u="none" strike="noStrike" kern="0" cap="none" spc="0" baseline="0">
              <a:solidFill>
                <a:srgbClr val="000000"/>
              </a:solidFill>
              <a:uFillTx/>
              <a:latin typeface="Arial"/>
              <a:ea typeface="Arial"/>
              <a:cs typeface="Arial"/>
            </a:endParaRPr>
          </a:p>
        </p:txBody>
      </p:sp>
    </p:spTree>
  </p:cSld>
  <p:clrMapOvr>
    <a:masterClrMapping/>
  </p:clrMapOvr>
</p:notes>
</file>

<file path=ppt/notesSlides/notesSlide114.xml><?xml version="1.0" encoding="utf-8"?>
<p:notes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Shape 96"/>
          <p:cNvSpPr>
            <a:spLocks noGrp="1" noRot="1" noChangeAspect="1"/>
          </p:cNvSpPr>
          <p:nvPr>
            <p:ph type="sldImg"/>
          </p:nvPr>
        </p:nvSpPr>
        <p:spPr/>
      </p:sp>
      <p:sp>
        <p:nvSpPr>
          <p:cNvPr id="3" name="Shape 97"/>
          <p:cNvSpPr txBox="1">
            <a:spLocks noGrp="1"/>
          </p:cNvSpPr>
          <p:nvPr>
            <p:ph type="body" sz="quarter" idx="1"/>
          </p:nvPr>
        </p:nvSpPr>
        <p:spPr/>
        <p:txBody>
          <a:bodyPr/>
          <a:lstStyle/>
          <a:p>
            <a:endParaRPr lang="es-CO"/>
          </a:p>
        </p:txBody>
      </p:sp>
      <p:sp>
        <p:nvSpPr>
          <p:cNvPr id="4" name="Shape 98"/>
          <p:cNvSpPr txBox="1"/>
          <p:nvPr/>
        </p:nvSpPr>
        <p:spPr>
          <a:xfrm>
            <a:off x="3884608" y="8685208"/>
            <a:ext cx="2971800" cy="457200"/>
          </a:xfrm>
          <a:prstGeom prst="rect">
            <a:avLst/>
          </a:prstGeom>
          <a:noFill/>
          <a:ln>
            <a:noFill/>
          </a:ln>
        </p:spPr>
        <p:txBody>
          <a:bodyPr vert="horz" wrap="square" lIns="91421" tIns="45701" rIns="91421" bIns="45701" anchor="b" anchorCtr="0" compatLnSpc="1"/>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7A314C6F-A58A-4A93-BF8A-71275C25B343}" type="slidenum">
              <a:rPr/>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t>114</a:t>
            </a:fld>
            <a:endParaRPr lang="es-ES" sz="1400" b="0" i="0" u="none" strike="noStrike" kern="0" cap="none" spc="0" baseline="0">
              <a:solidFill>
                <a:srgbClr val="000000"/>
              </a:solidFill>
              <a:uFillTx/>
              <a:latin typeface="Arial"/>
              <a:ea typeface="Arial"/>
              <a:cs typeface="Arial"/>
            </a:endParaRPr>
          </a:p>
        </p:txBody>
      </p:sp>
    </p:spTree>
  </p:cSld>
  <p:clrMapOvr>
    <a:masterClrMapping/>
  </p:clrMapOvr>
</p:notes>
</file>

<file path=ppt/notesSlides/notesSlide115.xml><?xml version="1.0" encoding="utf-8"?>
<p:notes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Shape 96"/>
          <p:cNvSpPr>
            <a:spLocks noGrp="1" noRot="1" noChangeAspect="1"/>
          </p:cNvSpPr>
          <p:nvPr>
            <p:ph type="sldImg"/>
          </p:nvPr>
        </p:nvSpPr>
        <p:spPr/>
      </p:sp>
      <p:sp>
        <p:nvSpPr>
          <p:cNvPr id="3" name="Shape 97"/>
          <p:cNvSpPr txBox="1">
            <a:spLocks noGrp="1"/>
          </p:cNvSpPr>
          <p:nvPr>
            <p:ph type="body" sz="quarter" idx="1"/>
          </p:nvPr>
        </p:nvSpPr>
        <p:spPr/>
        <p:txBody>
          <a:bodyPr/>
          <a:lstStyle/>
          <a:p>
            <a:endParaRPr lang="es-CO"/>
          </a:p>
        </p:txBody>
      </p:sp>
      <p:sp>
        <p:nvSpPr>
          <p:cNvPr id="4" name="Shape 98"/>
          <p:cNvSpPr txBox="1"/>
          <p:nvPr/>
        </p:nvSpPr>
        <p:spPr>
          <a:xfrm>
            <a:off x="3884608" y="8685208"/>
            <a:ext cx="2971800" cy="457200"/>
          </a:xfrm>
          <a:prstGeom prst="rect">
            <a:avLst/>
          </a:prstGeom>
          <a:noFill/>
          <a:ln>
            <a:noFill/>
          </a:ln>
        </p:spPr>
        <p:txBody>
          <a:bodyPr vert="horz" wrap="square" lIns="91421" tIns="45701" rIns="91421" bIns="45701" anchor="b" anchorCtr="0" compatLnSpc="1"/>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7A314C6F-A58A-4A93-BF8A-71275C25B343}" type="slidenum">
              <a:rPr/>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t>115</a:t>
            </a:fld>
            <a:endParaRPr lang="es-ES" sz="1400" b="0" i="0" u="none" strike="noStrike" kern="0" cap="none" spc="0" baseline="0">
              <a:solidFill>
                <a:srgbClr val="000000"/>
              </a:solidFill>
              <a:uFillTx/>
              <a:latin typeface="Arial"/>
              <a:ea typeface="Arial"/>
              <a:cs typeface="Arial"/>
            </a:endParaRPr>
          </a:p>
        </p:txBody>
      </p:sp>
    </p:spTree>
  </p:cSld>
  <p:clrMapOvr>
    <a:masterClrMapping/>
  </p:clrMapOvr>
</p:notes>
</file>

<file path=ppt/notesSlides/notesSlide116.xml><?xml version="1.0" encoding="utf-8"?>
<p:notes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Shape 96"/>
          <p:cNvSpPr>
            <a:spLocks noGrp="1" noRot="1" noChangeAspect="1"/>
          </p:cNvSpPr>
          <p:nvPr>
            <p:ph type="sldImg"/>
          </p:nvPr>
        </p:nvSpPr>
        <p:spPr/>
      </p:sp>
      <p:sp>
        <p:nvSpPr>
          <p:cNvPr id="3" name="Shape 97"/>
          <p:cNvSpPr txBox="1">
            <a:spLocks noGrp="1"/>
          </p:cNvSpPr>
          <p:nvPr>
            <p:ph type="body" sz="quarter" idx="1"/>
          </p:nvPr>
        </p:nvSpPr>
        <p:spPr/>
        <p:txBody>
          <a:bodyPr/>
          <a:lstStyle/>
          <a:p>
            <a:endParaRPr lang="es-CO"/>
          </a:p>
        </p:txBody>
      </p:sp>
      <p:sp>
        <p:nvSpPr>
          <p:cNvPr id="4" name="Shape 98"/>
          <p:cNvSpPr txBox="1"/>
          <p:nvPr/>
        </p:nvSpPr>
        <p:spPr>
          <a:xfrm>
            <a:off x="3884608" y="8685208"/>
            <a:ext cx="2971800" cy="457200"/>
          </a:xfrm>
          <a:prstGeom prst="rect">
            <a:avLst/>
          </a:prstGeom>
          <a:noFill/>
          <a:ln>
            <a:noFill/>
          </a:ln>
        </p:spPr>
        <p:txBody>
          <a:bodyPr vert="horz" wrap="square" lIns="91421" tIns="45701" rIns="91421" bIns="45701" anchor="b" anchorCtr="0" compatLnSpc="1"/>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7A314C6F-A58A-4A93-BF8A-71275C25B343}" type="slidenum">
              <a:rPr/>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t>116</a:t>
            </a:fld>
            <a:endParaRPr lang="es-ES" sz="1400" b="0" i="0" u="none" strike="noStrike" kern="0" cap="none" spc="0" baseline="0">
              <a:solidFill>
                <a:srgbClr val="000000"/>
              </a:solidFill>
              <a:uFillTx/>
              <a:latin typeface="Arial"/>
              <a:ea typeface="Arial"/>
              <a:cs typeface="Arial"/>
            </a:endParaRPr>
          </a:p>
        </p:txBody>
      </p:sp>
    </p:spTree>
  </p:cSld>
  <p:clrMapOvr>
    <a:masterClrMapping/>
  </p:clrMapOvr>
</p:notes>
</file>

<file path=ppt/notesSlides/notesSlide117.xml><?xml version="1.0" encoding="utf-8"?>
<p:notes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Shape 96"/>
          <p:cNvSpPr>
            <a:spLocks noGrp="1" noRot="1" noChangeAspect="1"/>
          </p:cNvSpPr>
          <p:nvPr>
            <p:ph type="sldImg"/>
          </p:nvPr>
        </p:nvSpPr>
        <p:spPr/>
      </p:sp>
      <p:sp>
        <p:nvSpPr>
          <p:cNvPr id="3" name="Shape 97"/>
          <p:cNvSpPr txBox="1">
            <a:spLocks noGrp="1"/>
          </p:cNvSpPr>
          <p:nvPr>
            <p:ph type="body" sz="quarter" idx="1"/>
          </p:nvPr>
        </p:nvSpPr>
        <p:spPr/>
        <p:txBody>
          <a:bodyPr/>
          <a:lstStyle/>
          <a:p>
            <a:endParaRPr lang="es-CO"/>
          </a:p>
        </p:txBody>
      </p:sp>
      <p:sp>
        <p:nvSpPr>
          <p:cNvPr id="4" name="Shape 98"/>
          <p:cNvSpPr txBox="1"/>
          <p:nvPr/>
        </p:nvSpPr>
        <p:spPr>
          <a:xfrm>
            <a:off x="3884608" y="8685208"/>
            <a:ext cx="2971800" cy="457200"/>
          </a:xfrm>
          <a:prstGeom prst="rect">
            <a:avLst/>
          </a:prstGeom>
          <a:noFill/>
          <a:ln>
            <a:noFill/>
          </a:ln>
        </p:spPr>
        <p:txBody>
          <a:bodyPr vert="horz" wrap="square" lIns="91421" tIns="45701" rIns="91421" bIns="45701" anchor="b" anchorCtr="0" compatLnSpc="1"/>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7A314C6F-A58A-4A93-BF8A-71275C25B343}" type="slidenum">
              <a:rPr/>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t>117</a:t>
            </a:fld>
            <a:endParaRPr lang="es-ES" sz="1400" b="0" i="0" u="none" strike="noStrike" kern="0" cap="none" spc="0" baseline="0">
              <a:solidFill>
                <a:srgbClr val="000000"/>
              </a:solidFill>
              <a:uFillTx/>
              <a:latin typeface="Arial"/>
              <a:ea typeface="Arial"/>
              <a:cs typeface="Arial"/>
            </a:endParaRPr>
          </a:p>
        </p:txBody>
      </p:sp>
    </p:spTree>
  </p:cSld>
  <p:clrMapOvr>
    <a:masterClrMapping/>
  </p:clrMapOvr>
</p:notes>
</file>

<file path=ppt/notesSlides/notesSlide118.xml><?xml version="1.0" encoding="utf-8"?>
<p:notes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Shape 96"/>
          <p:cNvSpPr>
            <a:spLocks noGrp="1" noRot="1" noChangeAspect="1"/>
          </p:cNvSpPr>
          <p:nvPr>
            <p:ph type="sldImg"/>
          </p:nvPr>
        </p:nvSpPr>
        <p:spPr/>
      </p:sp>
      <p:sp>
        <p:nvSpPr>
          <p:cNvPr id="3" name="Shape 97"/>
          <p:cNvSpPr txBox="1">
            <a:spLocks noGrp="1"/>
          </p:cNvSpPr>
          <p:nvPr>
            <p:ph type="body" sz="quarter" idx="1"/>
          </p:nvPr>
        </p:nvSpPr>
        <p:spPr/>
        <p:txBody>
          <a:bodyPr/>
          <a:lstStyle/>
          <a:p>
            <a:endParaRPr lang="es-CO"/>
          </a:p>
        </p:txBody>
      </p:sp>
      <p:sp>
        <p:nvSpPr>
          <p:cNvPr id="4" name="Shape 98"/>
          <p:cNvSpPr txBox="1"/>
          <p:nvPr/>
        </p:nvSpPr>
        <p:spPr>
          <a:xfrm>
            <a:off x="3884608" y="8685208"/>
            <a:ext cx="2971800" cy="457200"/>
          </a:xfrm>
          <a:prstGeom prst="rect">
            <a:avLst/>
          </a:prstGeom>
          <a:noFill/>
          <a:ln>
            <a:noFill/>
          </a:ln>
        </p:spPr>
        <p:txBody>
          <a:bodyPr vert="horz" wrap="square" lIns="91421" tIns="45701" rIns="91421" bIns="45701" anchor="b" anchorCtr="0" compatLnSpc="1"/>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7A314C6F-A58A-4A93-BF8A-71275C25B343}" type="slidenum">
              <a:rPr/>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t>118</a:t>
            </a:fld>
            <a:endParaRPr lang="es-ES" sz="1400" b="0" i="0" u="none" strike="noStrike" kern="0" cap="none" spc="0" baseline="0">
              <a:solidFill>
                <a:srgbClr val="000000"/>
              </a:solidFill>
              <a:uFillTx/>
              <a:latin typeface="Arial"/>
              <a:ea typeface="Arial"/>
              <a:cs typeface="Arial"/>
            </a:endParaRPr>
          </a:p>
        </p:txBody>
      </p:sp>
    </p:spTree>
  </p:cSld>
  <p:clrMapOvr>
    <a:masterClrMapping/>
  </p:clrMapOvr>
</p:notes>
</file>

<file path=ppt/notesSlides/notesSlide119.xml><?xml version="1.0" encoding="utf-8"?>
<p:notes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Shape 96"/>
          <p:cNvSpPr>
            <a:spLocks noGrp="1" noRot="1" noChangeAspect="1"/>
          </p:cNvSpPr>
          <p:nvPr>
            <p:ph type="sldImg"/>
          </p:nvPr>
        </p:nvSpPr>
        <p:spPr/>
      </p:sp>
      <p:sp>
        <p:nvSpPr>
          <p:cNvPr id="3" name="Shape 97"/>
          <p:cNvSpPr txBox="1">
            <a:spLocks noGrp="1"/>
          </p:cNvSpPr>
          <p:nvPr>
            <p:ph type="body" sz="quarter" idx="1"/>
          </p:nvPr>
        </p:nvSpPr>
        <p:spPr/>
        <p:txBody>
          <a:bodyPr/>
          <a:lstStyle/>
          <a:p>
            <a:endParaRPr lang="es-CO"/>
          </a:p>
        </p:txBody>
      </p:sp>
      <p:sp>
        <p:nvSpPr>
          <p:cNvPr id="4" name="Shape 98"/>
          <p:cNvSpPr txBox="1"/>
          <p:nvPr/>
        </p:nvSpPr>
        <p:spPr>
          <a:xfrm>
            <a:off x="3884608" y="8685208"/>
            <a:ext cx="2971800" cy="457200"/>
          </a:xfrm>
          <a:prstGeom prst="rect">
            <a:avLst/>
          </a:prstGeom>
          <a:noFill/>
          <a:ln>
            <a:noFill/>
          </a:ln>
        </p:spPr>
        <p:txBody>
          <a:bodyPr vert="horz" wrap="square" lIns="91421" tIns="45701" rIns="91421" bIns="45701" anchor="b" anchorCtr="0" compatLnSpc="1"/>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7A314C6F-A58A-4A93-BF8A-71275C25B343}" type="slidenum">
              <a:rPr/>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t>119</a:t>
            </a:fld>
            <a:endParaRPr lang="es-ES" sz="1400" b="0" i="0" u="none" strike="noStrike" kern="0" cap="none" spc="0" baseline="0">
              <a:solidFill>
                <a:srgbClr val="000000"/>
              </a:solidFill>
              <a:uFillTx/>
              <a:latin typeface="Arial"/>
              <a:ea typeface="Arial"/>
              <a:cs typeface="Arial"/>
            </a:endParaRPr>
          </a:p>
        </p:txBody>
      </p:sp>
    </p:spTree>
  </p:cSld>
  <p:clrMapOvr>
    <a:masterClrMapping/>
  </p:clrMapOvr>
</p:notes>
</file>

<file path=ppt/notesSlides/notesSlide120.xml><?xml version="1.0" encoding="utf-8"?>
<p:notes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Shape 96"/>
          <p:cNvSpPr>
            <a:spLocks noGrp="1" noRot="1" noChangeAspect="1"/>
          </p:cNvSpPr>
          <p:nvPr>
            <p:ph type="sldImg"/>
          </p:nvPr>
        </p:nvSpPr>
        <p:spPr/>
      </p:sp>
      <p:sp>
        <p:nvSpPr>
          <p:cNvPr id="3" name="Shape 97"/>
          <p:cNvSpPr txBox="1">
            <a:spLocks noGrp="1"/>
          </p:cNvSpPr>
          <p:nvPr>
            <p:ph type="body" sz="quarter" idx="1"/>
          </p:nvPr>
        </p:nvSpPr>
        <p:spPr/>
        <p:txBody>
          <a:bodyPr/>
          <a:lstStyle/>
          <a:p>
            <a:endParaRPr lang="es-CO"/>
          </a:p>
        </p:txBody>
      </p:sp>
      <p:sp>
        <p:nvSpPr>
          <p:cNvPr id="4" name="Shape 98"/>
          <p:cNvSpPr txBox="1"/>
          <p:nvPr/>
        </p:nvSpPr>
        <p:spPr>
          <a:xfrm>
            <a:off x="3884608" y="8685208"/>
            <a:ext cx="2971800" cy="457200"/>
          </a:xfrm>
          <a:prstGeom prst="rect">
            <a:avLst/>
          </a:prstGeom>
          <a:noFill/>
          <a:ln>
            <a:noFill/>
          </a:ln>
        </p:spPr>
        <p:txBody>
          <a:bodyPr vert="horz" wrap="square" lIns="91421" tIns="45701" rIns="91421" bIns="45701" anchor="b" anchorCtr="0" compatLnSpc="1"/>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7A314C6F-A58A-4A93-BF8A-71275C25B343}" type="slidenum">
              <a:rPr/>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t>120</a:t>
            </a:fld>
            <a:endParaRPr lang="es-ES" sz="1400" b="0" i="0" u="none" strike="noStrike" kern="0" cap="none" spc="0" baseline="0">
              <a:solidFill>
                <a:srgbClr val="000000"/>
              </a:solidFill>
              <a:uFillTx/>
              <a:latin typeface="Arial"/>
              <a:ea typeface="Arial"/>
              <a:cs typeface="Arial"/>
            </a:endParaRPr>
          </a:p>
        </p:txBody>
      </p:sp>
    </p:spTree>
  </p:cSld>
  <p:clrMapOvr>
    <a:masterClrMapping/>
  </p:clrMapOvr>
</p:notes>
</file>

<file path=ppt/notesSlides/notesSlide121.xml><?xml version="1.0" encoding="utf-8"?>
<p:notes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Shape 96"/>
          <p:cNvSpPr>
            <a:spLocks noGrp="1" noRot="1" noChangeAspect="1"/>
          </p:cNvSpPr>
          <p:nvPr>
            <p:ph type="sldImg"/>
          </p:nvPr>
        </p:nvSpPr>
        <p:spPr/>
      </p:sp>
      <p:sp>
        <p:nvSpPr>
          <p:cNvPr id="3" name="Shape 97"/>
          <p:cNvSpPr txBox="1">
            <a:spLocks noGrp="1"/>
          </p:cNvSpPr>
          <p:nvPr>
            <p:ph type="body" sz="quarter" idx="1"/>
          </p:nvPr>
        </p:nvSpPr>
        <p:spPr/>
        <p:txBody>
          <a:bodyPr/>
          <a:lstStyle/>
          <a:p>
            <a:endParaRPr lang="es-CO"/>
          </a:p>
        </p:txBody>
      </p:sp>
      <p:sp>
        <p:nvSpPr>
          <p:cNvPr id="4" name="Shape 98"/>
          <p:cNvSpPr txBox="1"/>
          <p:nvPr/>
        </p:nvSpPr>
        <p:spPr>
          <a:xfrm>
            <a:off x="3884608" y="8685208"/>
            <a:ext cx="2971800" cy="457200"/>
          </a:xfrm>
          <a:prstGeom prst="rect">
            <a:avLst/>
          </a:prstGeom>
          <a:noFill/>
          <a:ln>
            <a:noFill/>
          </a:ln>
        </p:spPr>
        <p:txBody>
          <a:bodyPr vert="horz" wrap="square" lIns="91421" tIns="45701" rIns="91421" bIns="45701" anchor="b" anchorCtr="0" compatLnSpc="1"/>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7A314C6F-A58A-4A93-BF8A-71275C25B343}" type="slidenum">
              <a:rPr/>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t>121</a:t>
            </a:fld>
            <a:endParaRPr lang="es-ES" sz="1400" b="0" i="0" u="none" strike="noStrike" kern="0" cap="none" spc="0" baseline="0">
              <a:solidFill>
                <a:srgbClr val="000000"/>
              </a:solidFill>
              <a:uFillTx/>
              <a:latin typeface="Arial"/>
              <a:ea typeface="Arial"/>
              <a:cs typeface="Arial"/>
            </a:endParaRPr>
          </a:p>
        </p:txBody>
      </p:sp>
    </p:spTree>
  </p:cSld>
  <p:clrMapOvr>
    <a:masterClrMapping/>
  </p:clrMapOvr>
</p:notes>
</file>

<file path=ppt/notesSlides/notesSlide122.xml><?xml version="1.0" encoding="utf-8"?>
<p:notes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Shape 96"/>
          <p:cNvSpPr>
            <a:spLocks noGrp="1" noRot="1" noChangeAspect="1"/>
          </p:cNvSpPr>
          <p:nvPr>
            <p:ph type="sldImg"/>
          </p:nvPr>
        </p:nvSpPr>
        <p:spPr/>
      </p:sp>
      <p:sp>
        <p:nvSpPr>
          <p:cNvPr id="3" name="Shape 97"/>
          <p:cNvSpPr txBox="1">
            <a:spLocks noGrp="1"/>
          </p:cNvSpPr>
          <p:nvPr>
            <p:ph type="body" sz="quarter" idx="1"/>
          </p:nvPr>
        </p:nvSpPr>
        <p:spPr/>
        <p:txBody>
          <a:bodyPr/>
          <a:lstStyle/>
          <a:p>
            <a:endParaRPr lang="es-CO"/>
          </a:p>
        </p:txBody>
      </p:sp>
      <p:sp>
        <p:nvSpPr>
          <p:cNvPr id="4" name="Shape 98"/>
          <p:cNvSpPr txBox="1"/>
          <p:nvPr/>
        </p:nvSpPr>
        <p:spPr>
          <a:xfrm>
            <a:off x="3884608" y="8685208"/>
            <a:ext cx="2971800" cy="457200"/>
          </a:xfrm>
          <a:prstGeom prst="rect">
            <a:avLst/>
          </a:prstGeom>
          <a:noFill/>
          <a:ln>
            <a:noFill/>
          </a:ln>
        </p:spPr>
        <p:txBody>
          <a:bodyPr vert="horz" wrap="square" lIns="91421" tIns="45701" rIns="91421" bIns="45701" anchor="b" anchorCtr="0" compatLnSpc="1"/>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7A314C6F-A58A-4A93-BF8A-71275C25B343}" type="slidenum">
              <a:rPr/>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t>122</a:t>
            </a:fld>
            <a:endParaRPr lang="es-ES" sz="1400" b="0" i="0" u="none" strike="noStrike" kern="0" cap="none" spc="0" baseline="0">
              <a:solidFill>
                <a:srgbClr val="000000"/>
              </a:solidFill>
              <a:uFillTx/>
              <a:latin typeface="Arial"/>
              <a:ea typeface="Arial"/>
              <a:cs typeface="Arial"/>
            </a:endParaRPr>
          </a:p>
        </p:txBody>
      </p:sp>
    </p:spTree>
  </p:cSld>
  <p:clrMapOvr>
    <a:masterClrMapping/>
  </p:clrMapOvr>
</p:notes>
</file>

<file path=ppt/notesSlides/notesSlide123.xml><?xml version="1.0" encoding="utf-8"?>
<p:notes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Shape 96"/>
          <p:cNvSpPr>
            <a:spLocks noGrp="1" noRot="1" noChangeAspect="1"/>
          </p:cNvSpPr>
          <p:nvPr>
            <p:ph type="sldImg"/>
          </p:nvPr>
        </p:nvSpPr>
        <p:spPr/>
      </p:sp>
      <p:sp>
        <p:nvSpPr>
          <p:cNvPr id="3" name="Shape 97"/>
          <p:cNvSpPr txBox="1">
            <a:spLocks noGrp="1"/>
          </p:cNvSpPr>
          <p:nvPr>
            <p:ph type="body" sz="quarter" idx="1"/>
          </p:nvPr>
        </p:nvSpPr>
        <p:spPr/>
        <p:txBody>
          <a:bodyPr/>
          <a:lstStyle/>
          <a:p>
            <a:endParaRPr lang="es-CO"/>
          </a:p>
        </p:txBody>
      </p:sp>
      <p:sp>
        <p:nvSpPr>
          <p:cNvPr id="4" name="Shape 98"/>
          <p:cNvSpPr txBox="1"/>
          <p:nvPr/>
        </p:nvSpPr>
        <p:spPr>
          <a:xfrm>
            <a:off x="3884608" y="8685208"/>
            <a:ext cx="2971800" cy="457200"/>
          </a:xfrm>
          <a:prstGeom prst="rect">
            <a:avLst/>
          </a:prstGeom>
          <a:noFill/>
          <a:ln>
            <a:noFill/>
          </a:ln>
        </p:spPr>
        <p:txBody>
          <a:bodyPr vert="horz" wrap="square" lIns="91421" tIns="45701" rIns="91421" bIns="45701" anchor="b" anchorCtr="0" compatLnSpc="1"/>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7A314C6F-A58A-4A93-BF8A-71275C25B343}" type="slidenum">
              <a:rPr/>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t>123</a:t>
            </a:fld>
            <a:endParaRPr lang="es-ES" sz="1400" b="0" i="0" u="none" strike="noStrike" kern="0" cap="none" spc="0" baseline="0">
              <a:solidFill>
                <a:srgbClr val="000000"/>
              </a:solidFill>
              <a:uFillTx/>
              <a:latin typeface="Arial"/>
              <a:ea typeface="Arial"/>
              <a:cs typeface="Arial"/>
            </a:endParaRPr>
          </a:p>
        </p:txBody>
      </p:sp>
    </p:spTree>
  </p:cSld>
  <p:clrMapOvr>
    <a:masterClrMapping/>
  </p:clrMapOvr>
</p:notes>
</file>

<file path=ppt/notesSlides/notesSlide124.xml><?xml version="1.0" encoding="utf-8"?>
<p:notes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Shape 96"/>
          <p:cNvSpPr>
            <a:spLocks noGrp="1" noRot="1" noChangeAspect="1"/>
          </p:cNvSpPr>
          <p:nvPr>
            <p:ph type="sldImg"/>
          </p:nvPr>
        </p:nvSpPr>
        <p:spPr/>
      </p:sp>
      <p:sp>
        <p:nvSpPr>
          <p:cNvPr id="3" name="Shape 97"/>
          <p:cNvSpPr txBox="1">
            <a:spLocks noGrp="1"/>
          </p:cNvSpPr>
          <p:nvPr>
            <p:ph type="body" sz="quarter" idx="1"/>
          </p:nvPr>
        </p:nvSpPr>
        <p:spPr/>
        <p:txBody>
          <a:bodyPr/>
          <a:lstStyle/>
          <a:p>
            <a:endParaRPr lang="es-CO"/>
          </a:p>
        </p:txBody>
      </p:sp>
      <p:sp>
        <p:nvSpPr>
          <p:cNvPr id="4" name="Shape 98"/>
          <p:cNvSpPr txBox="1"/>
          <p:nvPr/>
        </p:nvSpPr>
        <p:spPr>
          <a:xfrm>
            <a:off x="3884608" y="8685208"/>
            <a:ext cx="2971800" cy="457200"/>
          </a:xfrm>
          <a:prstGeom prst="rect">
            <a:avLst/>
          </a:prstGeom>
          <a:noFill/>
          <a:ln>
            <a:noFill/>
          </a:ln>
        </p:spPr>
        <p:txBody>
          <a:bodyPr vert="horz" wrap="square" lIns="91421" tIns="45701" rIns="91421" bIns="45701" anchor="b" anchorCtr="0" compatLnSpc="1"/>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7A314C6F-A58A-4A93-BF8A-71275C25B343}" type="slidenum">
              <a:rPr/>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t>124</a:t>
            </a:fld>
            <a:endParaRPr lang="es-ES" sz="1400" b="0" i="0" u="none" strike="noStrike" kern="0" cap="none" spc="0" baseline="0">
              <a:solidFill>
                <a:srgbClr val="000000"/>
              </a:solidFill>
              <a:uFillTx/>
              <a:latin typeface="Arial"/>
              <a:ea typeface="Arial"/>
              <a:cs typeface="Arial"/>
            </a:endParaRPr>
          </a:p>
        </p:txBody>
      </p:sp>
    </p:spTree>
  </p:cSld>
  <p:clrMapOvr>
    <a:masterClrMapping/>
  </p:clrMapOvr>
</p:notes>
</file>

<file path=ppt/notesSlides/notesSlide125.xml><?xml version="1.0" encoding="utf-8"?>
<p:notes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Shape 96"/>
          <p:cNvSpPr>
            <a:spLocks noGrp="1" noRot="1" noChangeAspect="1"/>
          </p:cNvSpPr>
          <p:nvPr>
            <p:ph type="sldImg"/>
          </p:nvPr>
        </p:nvSpPr>
        <p:spPr/>
      </p:sp>
      <p:sp>
        <p:nvSpPr>
          <p:cNvPr id="3" name="Shape 97"/>
          <p:cNvSpPr txBox="1">
            <a:spLocks noGrp="1"/>
          </p:cNvSpPr>
          <p:nvPr>
            <p:ph type="body" sz="quarter" idx="1"/>
          </p:nvPr>
        </p:nvSpPr>
        <p:spPr/>
        <p:txBody>
          <a:bodyPr/>
          <a:lstStyle/>
          <a:p>
            <a:endParaRPr lang="es-CO"/>
          </a:p>
        </p:txBody>
      </p:sp>
      <p:sp>
        <p:nvSpPr>
          <p:cNvPr id="4" name="Shape 98"/>
          <p:cNvSpPr txBox="1"/>
          <p:nvPr/>
        </p:nvSpPr>
        <p:spPr>
          <a:xfrm>
            <a:off x="3884608" y="8685208"/>
            <a:ext cx="2971800" cy="457200"/>
          </a:xfrm>
          <a:prstGeom prst="rect">
            <a:avLst/>
          </a:prstGeom>
          <a:noFill/>
          <a:ln>
            <a:noFill/>
          </a:ln>
        </p:spPr>
        <p:txBody>
          <a:bodyPr vert="horz" wrap="square" lIns="91421" tIns="45701" rIns="91421" bIns="45701" anchor="b" anchorCtr="0" compatLnSpc="1"/>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7A314C6F-A58A-4A93-BF8A-71275C25B343}" type="slidenum">
              <a:rPr/>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t>125</a:t>
            </a:fld>
            <a:endParaRPr lang="es-ES" sz="1400" b="0" i="0" u="none" strike="noStrike" kern="0" cap="none" spc="0" baseline="0">
              <a:solidFill>
                <a:srgbClr val="000000"/>
              </a:solidFill>
              <a:uFillTx/>
              <a:latin typeface="Arial"/>
              <a:ea typeface="Arial"/>
              <a:cs typeface="Arial"/>
            </a:endParaRPr>
          </a:p>
        </p:txBody>
      </p:sp>
    </p:spTree>
  </p:cSld>
  <p:clrMapOvr>
    <a:masterClrMapping/>
  </p:clrMapOvr>
</p:notes>
</file>

<file path=ppt/notesSlides/notesSlide126.xml><?xml version="1.0" encoding="utf-8"?>
<p:notes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Shape 96"/>
          <p:cNvSpPr>
            <a:spLocks noGrp="1" noRot="1" noChangeAspect="1"/>
          </p:cNvSpPr>
          <p:nvPr>
            <p:ph type="sldImg"/>
          </p:nvPr>
        </p:nvSpPr>
        <p:spPr/>
      </p:sp>
      <p:sp>
        <p:nvSpPr>
          <p:cNvPr id="3" name="Shape 97"/>
          <p:cNvSpPr txBox="1">
            <a:spLocks noGrp="1"/>
          </p:cNvSpPr>
          <p:nvPr>
            <p:ph type="body" sz="quarter" idx="1"/>
          </p:nvPr>
        </p:nvSpPr>
        <p:spPr/>
        <p:txBody>
          <a:bodyPr/>
          <a:lstStyle/>
          <a:p>
            <a:endParaRPr lang="es-CO"/>
          </a:p>
        </p:txBody>
      </p:sp>
      <p:sp>
        <p:nvSpPr>
          <p:cNvPr id="4" name="Shape 98"/>
          <p:cNvSpPr txBox="1"/>
          <p:nvPr/>
        </p:nvSpPr>
        <p:spPr>
          <a:xfrm>
            <a:off x="3884608" y="8685208"/>
            <a:ext cx="2971800" cy="457200"/>
          </a:xfrm>
          <a:prstGeom prst="rect">
            <a:avLst/>
          </a:prstGeom>
          <a:noFill/>
          <a:ln>
            <a:noFill/>
          </a:ln>
        </p:spPr>
        <p:txBody>
          <a:bodyPr vert="horz" wrap="square" lIns="91421" tIns="45701" rIns="91421" bIns="45701" anchor="b" anchorCtr="0" compatLnSpc="1"/>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7A314C6F-A58A-4A93-BF8A-71275C25B343}" type="slidenum">
              <a:rPr/>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t>126</a:t>
            </a:fld>
            <a:endParaRPr lang="es-ES" sz="1400" b="0" i="0" u="none" strike="noStrike" kern="0" cap="none" spc="0" baseline="0">
              <a:solidFill>
                <a:srgbClr val="000000"/>
              </a:solidFill>
              <a:uFillTx/>
              <a:latin typeface="Arial"/>
              <a:ea typeface="Arial"/>
              <a:cs typeface="Arial"/>
            </a:endParaRPr>
          </a:p>
        </p:txBody>
      </p:sp>
    </p:spTree>
  </p:cSld>
  <p:clrMapOvr>
    <a:masterClrMapping/>
  </p:clrMapOvr>
</p:notes>
</file>

<file path=ppt/notesSlides/notesSlide127.xml><?xml version="1.0" encoding="utf-8"?>
<p:notes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Shape 96"/>
          <p:cNvSpPr>
            <a:spLocks noGrp="1" noRot="1" noChangeAspect="1"/>
          </p:cNvSpPr>
          <p:nvPr>
            <p:ph type="sldImg"/>
          </p:nvPr>
        </p:nvSpPr>
        <p:spPr/>
      </p:sp>
      <p:sp>
        <p:nvSpPr>
          <p:cNvPr id="3" name="Shape 97"/>
          <p:cNvSpPr txBox="1">
            <a:spLocks noGrp="1"/>
          </p:cNvSpPr>
          <p:nvPr>
            <p:ph type="body" sz="quarter" idx="1"/>
          </p:nvPr>
        </p:nvSpPr>
        <p:spPr/>
        <p:txBody>
          <a:bodyPr/>
          <a:lstStyle/>
          <a:p>
            <a:endParaRPr lang="es-CO"/>
          </a:p>
        </p:txBody>
      </p:sp>
      <p:sp>
        <p:nvSpPr>
          <p:cNvPr id="4" name="Shape 98"/>
          <p:cNvSpPr txBox="1"/>
          <p:nvPr/>
        </p:nvSpPr>
        <p:spPr>
          <a:xfrm>
            <a:off x="3884608" y="8685208"/>
            <a:ext cx="2971800" cy="457200"/>
          </a:xfrm>
          <a:prstGeom prst="rect">
            <a:avLst/>
          </a:prstGeom>
          <a:noFill/>
          <a:ln>
            <a:noFill/>
          </a:ln>
        </p:spPr>
        <p:txBody>
          <a:bodyPr vert="horz" wrap="square" lIns="91421" tIns="45701" rIns="91421" bIns="45701" anchor="b" anchorCtr="0" compatLnSpc="1"/>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7A314C6F-A58A-4A93-BF8A-71275C25B343}" type="slidenum">
              <a:rPr/>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t>127</a:t>
            </a:fld>
            <a:endParaRPr lang="es-ES" sz="1400" b="0" i="0" u="none" strike="noStrike" kern="0" cap="none" spc="0" baseline="0">
              <a:solidFill>
                <a:srgbClr val="000000"/>
              </a:solidFill>
              <a:uFillTx/>
              <a:latin typeface="Arial"/>
              <a:ea typeface="Arial"/>
              <a:cs typeface="Arial"/>
            </a:endParaRPr>
          </a:p>
        </p:txBody>
      </p:sp>
    </p:spTree>
  </p:cSld>
  <p:clrMapOvr>
    <a:masterClrMapping/>
  </p:clrMapOvr>
</p:notes>
</file>

<file path=ppt/notesSlides/notesSlide128.xml><?xml version="1.0" encoding="utf-8"?>
<p:notes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Shape 96"/>
          <p:cNvSpPr>
            <a:spLocks noGrp="1" noRot="1" noChangeAspect="1"/>
          </p:cNvSpPr>
          <p:nvPr>
            <p:ph type="sldImg"/>
          </p:nvPr>
        </p:nvSpPr>
        <p:spPr/>
      </p:sp>
      <p:sp>
        <p:nvSpPr>
          <p:cNvPr id="3" name="Shape 97"/>
          <p:cNvSpPr txBox="1">
            <a:spLocks noGrp="1"/>
          </p:cNvSpPr>
          <p:nvPr>
            <p:ph type="body" sz="quarter" idx="1"/>
          </p:nvPr>
        </p:nvSpPr>
        <p:spPr/>
        <p:txBody>
          <a:bodyPr/>
          <a:lstStyle/>
          <a:p>
            <a:endParaRPr lang="es-CO"/>
          </a:p>
        </p:txBody>
      </p:sp>
      <p:sp>
        <p:nvSpPr>
          <p:cNvPr id="4" name="Shape 98"/>
          <p:cNvSpPr txBox="1"/>
          <p:nvPr/>
        </p:nvSpPr>
        <p:spPr>
          <a:xfrm>
            <a:off x="3884608" y="8685208"/>
            <a:ext cx="2971800" cy="457200"/>
          </a:xfrm>
          <a:prstGeom prst="rect">
            <a:avLst/>
          </a:prstGeom>
          <a:noFill/>
          <a:ln>
            <a:noFill/>
          </a:ln>
        </p:spPr>
        <p:txBody>
          <a:bodyPr vert="horz" wrap="square" lIns="91421" tIns="45701" rIns="91421" bIns="45701" anchor="b" anchorCtr="0" compatLnSpc="1"/>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7A314C6F-A58A-4A93-BF8A-71275C25B343}" type="slidenum">
              <a:rPr/>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t>128</a:t>
            </a:fld>
            <a:endParaRPr lang="es-ES" sz="1400" b="0" i="0" u="none" strike="noStrike" kern="0" cap="none" spc="0" baseline="0">
              <a:solidFill>
                <a:srgbClr val="000000"/>
              </a:solidFill>
              <a:uFillTx/>
              <a:latin typeface="Arial"/>
              <a:ea typeface="Arial"/>
              <a:cs typeface="Arial"/>
            </a:endParaRPr>
          </a:p>
        </p:txBody>
      </p:sp>
    </p:spTree>
  </p:cSld>
  <p:clrMapOvr>
    <a:masterClrMapping/>
  </p:clrMapOvr>
</p:notes>
</file>

<file path=ppt/notesSlides/notesSlide129.xml><?xml version="1.0" encoding="utf-8"?>
<p:notes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Shape 96"/>
          <p:cNvSpPr>
            <a:spLocks noGrp="1" noRot="1" noChangeAspect="1"/>
          </p:cNvSpPr>
          <p:nvPr>
            <p:ph type="sldImg"/>
          </p:nvPr>
        </p:nvSpPr>
        <p:spPr/>
      </p:sp>
      <p:sp>
        <p:nvSpPr>
          <p:cNvPr id="3" name="Shape 97"/>
          <p:cNvSpPr txBox="1">
            <a:spLocks noGrp="1"/>
          </p:cNvSpPr>
          <p:nvPr>
            <p:ph type="body" sz="quarter" idx="1"/>
          </p:nvPr>
        </p:nvSpPr>
        <p:spPr/>
        <p:txBody>
          <a:bodyPr/>
          <a:lstStyle/>
          <a:p>
            <a:endParaRPr lang="es-CO"/>
          </a:p>
        </p:txBody>
      </p:sp>
      <p:sp>
        <p:nvSpPr>
          <p:cNvPr id="4" name="Shape 98"/>
          <p:cNvSpPr txBox="1"/>
          <p:nvPr/>
        </p:nvSpPr>
        <p:spPr>
          <a:xfrm>
            <a:off x="3884608" y="8685208"/>
            <a:ext cx="2971800" cy="457200"/>
          </a:xfrm>
          <a:prstGeom prst="rect">
            <a:avLst/>
          </a:prstGeom>
          <a:noFill/>
          <a:ln>
            <a:noFill/>
          </a:ln>
        </p:spPr>
        <p:txBody>
          <a:bodyPr vert="horz" wrap="square" lIns="91421" tIns="45701" rIns="91421" bIns="45701" anchor="b" anchorCtr="0" compatLnSpc="1"/>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7A314C6F-A58A-4A93-BF8A-71275C25B343}" type="slidenum">
              <a:rPr/>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t>129</a:t>
            </a:fld>
            <a:endParaRPr lang="es-ES" sz="1400" b="0" i="0" u="none" strike="noStrike" kern="0" cap="none" spc="0" baseline="0">
              <a:solidFill>
                <a:srgbClr val="000000"/>
              </a:solidFill>
              <a:uFillTx/>
              <a:latin typeface="Arial"/>
              <a:ea typeface="Arial"/>
              <a:cs typeface="Arial"/>
            </a:endParaRPr>
          </a:p>
        </p:txBody>
      </p:sp>
    </p:spTree>
  </p:cSld>
  <p:clrMapOvr>
    <a:masterClrMapping/>
  </p:clrMapOvr>
</p:notes>
</file>

<file path=ppt/notesSlides/notesSlide130.xml><?xml version="1.0" encoding="utf-8"?>
<p:notes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Shape 96"/>
          <p:cNvSpPr>
            <a:spLocks noGrp="1" noRot="1" noChangeAspect="1"/>
          </p:cNvSpPr>
          <p:nvPr>
            <p:ph type="sldImg"/>
          </p:nvPr>
        </p:nvSpPr>
        <p:spPr/>
      </p:sp>
      <p:sp>
        <p:nvSpPr>
          <p:cNvPr id="3" name="Shape 97"/>
          <p:cNvSpPr txBox="1">
            <a:spLocks noGrp="1"/>
          </p:cNvSpPr>
          <p:nvPr>
            <p:ph type="body" sz="quarter" idx="1"/>
          </p:nvPr>
        </p:nvSpPr>
        <p:spPr/>
        <p:txBody>
          <a:bodyPr/>
          <a:lstStyle/>
          <a:p>
            <a:endParaRPr lang="es-CO"/>
          </a:p>
        </p:txBody>
      </p:sp>
      <p:sp>
        <p:nvSpPr>
          <p:cNvPr id="4" name="Shape 98"/>
          <p:cNvSpPr txBox="1"/>
          <p:nvPr/>
        </p:nvSpPr>
        <p:spPr>
          <a:xfrm>
            <a:off x="3884608" y="8685208"/>
            <a:ext cx="2971800" cy="457200"/>
          </a:xfrm>
          <a:prstGeom prst="rect">
            <a:avLst/>
          </a:prstGeom>
          <a:noFill/>
          <a:ln>
            <a:noFill/>
          </a:ln>
        </p:spPr>
        <p:txBody>
          <a:bodyPr vert="horz" wrap="square" lIns="91421" tIns="45701" rIns="91421" bIns="45701" anchor="b" anchorCtr="0" compatLnSpc="1"/>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7A314C6F-A58A-4A93-BF8A-71275C25B343}" type="slidenum">
              <a:rPr/>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t>130</a:t>
            </a:fld>
            <a:endParaRPr lang="es-ES" sz="1400" b="0" i="0" u="none" strike="noStrike" kern="0" cap="none" spc="0" baseline="0">
              <a:solidFill>
                <a:srgbClr val="000000"/>
              </a:solidFill>
              <a:uFillTx/>
              <a:latin typeface="Arial"/>
              <a:ea typeface="Arial"/>
              <a:cs typeface="Arial"/>
            </a:endParaRPr>
          </a:p>
        </p:txBody>
      </p:sp>
    </p:spTree>
  </p:cSld>
  <p:clrMapOvr>
    <a:masterClrMapping/>
  </p:clrMapOvr>
</p:notes>
</file>

<file path=ppt/notesSlides/notesSlide131.xml><?xml version="1.0" encoding="utf-8"?>
<p:notes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Shape 96"/>
          <p:cNvSpPr>
            <a:spLocks noGrp="1" noRot="1" noChangeAspect="1"/>
          </p:cNvSpPr>
          <p:nvPr>
            <p:ph type="sldImg"/>
          </p:nvPr>
        </p:nvSpPr>
        <p:spPr/>
      </p:sp>
      <p:sp>
        <p:nvSpPr>
          <p:cNvPr id="3" name="Shape 97"/>
          <p:cNvSpPr txBox="1">
            <a:spLocks noGrp="1"/>
          </p:cNvSpPr>
          <p:nvPr>
            <p:ph type="body" sz="quarter" idx="1"/>
          </p:nvPr>
        </p:nvSpPr>
        <p:spPr/>
        <p:txBody>
          <a:bodyPr/>
          <a:lstStyle/>
          <a:p>
            <a:endParaRPr lang="es-CO"/>
          </a:p>
        </p:txBody>
      </p:sp>
      <p:sp>
        <p:nvSpPr>
          <p:cNvPr id="4" name="Shape 98"/>
          <p:cNvSpPr txBox="1"/>
          <p:nvPr/>
        </p:nvSpPr>
        <p:spPr>
          <a:xfrm>
            <a:off x="3884608" y="8685208"/>
            <a:ext cx="2971800" cy="457200"/>
          </a:xfrm>
          <a:prstGeom prst="rect">
            <a:avLst/>
          </a:prstGeom>
          <a:noFill/>
          <a:ln>
            <a:noFill/>
          </a:ln>
        </p:spPr>
        <p:txBody>
          <a:bodyPr vert="horz" wrap="square" lIns="91421" tIns="45701" rIns="91421" bIns="45701" anchor="b" anchorCtr="0" compatLnSpc="1"/>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7A314C6F-A58A-4A93-BF8A-71275C25B343}" type="slidenum">
              <a:rPr/>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t>131</a:t>
            </a:fld>
            <a:endParaRPr lang="es-ES" sz="1400" b="0" i="0" u="none" strike="noStrike" kern="0" cap="none" spc="0" baseline="0">
              <a:solidFill>
                <a:srgbClr val="000000"/>
              </a:solidFill>
              <a:uFillTx/>
              <a:latin typeface="Arial"/>
              <a:ea typeface="Arial"/>
              <a:cs typeface="Arial"/>
            </a:endParaRPr>
          </a:p>
        </p:txBody>
      </p:sp>
    </p:spTree>
  </p:cSld>
  <p:clrMapOvr>
    <a:masterClrMapping/>
  </p:clrMapOvr>
</p:notes>
</file>

<file path=ppt/notesSlides/notesSlide132.xml><?xml version="1.0" encoding="utf-8"?>
<p:notes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Shape 96"/>
          <p:cNvSpPr>
            <a:spLocks noGrp="1" noRot="1" noChangeAspect="1"/>
          </p:cNvSpPr>
          <p:nvPr>
            <p:ph type="sldImg"/>
          </p:nvPr>
        </p:nvSpPr>
        <p:spPr/>
      </p:sp>
      <p:sp>
        <p:nvSpPr>
          <p:cNvPr id="3" name="Shape 97"/>
          <p:cNvSpPr txBox="1">
            <a:spLocks noGrp="1"/>
          </p:cNvSpPr>
          <p:nvPr>
            <p:ph type="body" sz="quarter" idx="1"/>
          </p:nvPr>
        </p:nvSpPr>
        <p:spPr/>
        <p:txBody>
          <a:bodyPr/>
          <a:lstStyle/>
          <a:p>
            <a:endParaRPr lang="es-CO"/>
          </a:p>
        </p:txBody>
      </p:sp>
      <p:sp>
        <p:nvSpPr>
          <p:cNvPr id="4" name="Shape 98"/>
          <p:cNvSpPr txBox="1"/>
          <p:nvPr/>
        </p:nvSpPr>
        <p:spPr>
          <a:xfrm>
            <a:off x="3884608" y="8685208"/>
            <a:ext cx="2971800" cy="457200"/>
          </a:xfrm>
          <a:prstGeom prst="rect">
            <a:avLst/>
          </a:prstGeom>
          <a:noFill/>
          <a:ln>
            <a:noFill/>
          </a:ln>
        </p:spPr>
        <p:txBody>
          <a:bodyPr vert="horz" wrap="square" lIns="91421" tIns="45701" rIns="91421" bIns="45701" anchor="b" anchorCtr="0" compatLnSpc="1"/>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7A314C6F-A58A-4A93-BF8A-71275C25B343}" type="slidenum">
              <a:rPr/>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t>132</a:t>
            </a:fld>
            <a:endParaRPr lang="es-ES" sz="1400" b="0" i="0" u="none" strike="noStrike" kern="0" cap="none" spc="0" baseline="0">
              <a:solidFill>
                <a:srgbClr val="000000"/>
              </a:solidFill>
              <a:uFillTx/>
              <a:latin typeface="Arial"/>
              <a:ea typeface="Arial"/>
              <a:cs typeface="Arial"/>
            </a:endParaRPr>
          </a:p>
        </p:txBody>
      </p:sp>
    </p:spTree>
  </p:cSld>
  <p:clrMapOvr>
    <a:masterClrMapping/>
  </p:clrMapOvr>
</p:notes>
</file>

<file path=ppt/notesSlides/notesSlide133.xml><?xml version="1.0" encoding="utf-8"?>
<p:notes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Shape 96"/>
          <p:cNvSpPr>
            <a:spLocks noGrp="1" noRot="1" noChangeAspect="1"/>
          </p:cNvSpPr>
          <p:nvPr>
            <p:ph type="sldImg"/>
          </p:nvPr>
        </p:nvSpPr>
        <p:spPr/>
      </p:sp>
      <p:sp>
        <p:nvSpPr>
          <p:cNvPr id="3" name="Shape 97"/>
          <p:cNvSpPr txBox="1">
            <a:spLocks noGrp="1"/>
          </p:cNvSpPr>
          <p:nvPr>
            <p:ph type="body" sz="quarter" idx="1"/>
          </p:nvPr>
        </p:nvSpPr>
        <p:spPr/>
        <p:txBody>
          <a:bodyPr/>
          <a:lstStyle/>
          <a:p>
            <a:endParaRPr lang="es-CO"/>
          </a:p>
        </p:txBody>
      </p:sp>
      <p:sp>
        <p:nvSpPr>
          <p:cNvPr id="4" name="Shape 98"/>
          <p:cNvSpPr txBox="1"/>
          <p:nvPr/>
        </p:nvSpPr>
        <p:spPr>
          <a:xfrm>
            <a:off x="3884608" y="8685208"/>
            <a:ext cx="2971800" cy="457200"/>
          </a:xfrm>
          <a:prstGeom prst="rect">
            <a:avLst/>
          </a:prstGeom>
          <a:noFill/>
          <a:ln>
            <a:noFill/>
          </a:ln>
        </p:spPr>
        <p:txBody>
          <a:bodyPr vert="horz" wrap="square" lIns="91421" tIns="45701" rIns="91421" bIns="45701" anchor="b" anchorCtr="0" compatLnSpc="1"/>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7A314C6F-A58A-4A93-BF8A-71275C25B343}" type="slidenum">
              <a:rPr/>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t>133</a:t>
            </a:fld>
            <a:endParaRPr lang="es-ES" sz="1400" b="0" i="0" u="none" strike="noStrike" kern="0" cap="none" spc="0" baseline="0">
              <a:solidFill>
                <a:srgbClr val="000000"/>
              </a:solidFill>
              <a:uFillTx/>
              <a:latin typeface="Arial"/>
              <a:ea typeface="Arial"/>
              <a:cs typeface="Arial"/>
            </a:endParaRPr>
          </a:p>
        </p:txBody>
      </p:sp>
    </p:spTree>
  </p:cSld>
  <p:clrMapOvr>
    <a:masterClrMapping/>
  </p:clrMapOvr>
</p:notes>
</file>

<file path=ppt/notesSlides/notesSlide134.xml><?xml version="1.0" encoding="utf-8"?>
<p:notes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Shape 96"/>
          <p:cNvSpPr>
            <a:spLocks noGrp="1" noRot="1" noChangeAspect="1"/>
          </p:cNvSpPr>
          <p:nvPr>
            <p:ph type="sldImg"/>
          </p:nvPr>
        </p:nvSpPr>
        <p:spPr/>
      </p:sp>
      <p:sp>
        <p:nvSpPr>
          <p:cNvPr id="3" name="Shape 97"/>
          <p:cNvSpPr txBox="1">
            <a:spLocks noGrp="1"/>
          </p:cNvSpPr>
          <p:nvPr>
            <p:ph type="body" sz="quarter" idx="1"/>
          </p:nvPr>
        </p:nvSpPr>
        <p:spPr/>
        <p:txBody>
          <a:bodyPr/>
          <a:lstStyle/>
          <a:p>
            <a:endParaRPr lang="es-CO"/>
          </a:p>
        </p:txBody>
      </p:sp>
      <p:sp>
        <p:nvSpPr>
          <p:cNvPr id="4" name="Shape 98"/>
          <p:cNvSpPr txBox="1"/>
          <p:nvPr/>
        </p:nvSpPr>
        <p:spPr>
          <a:xfrm>
            <a:off x="3884608" y="8685208"/>
            <a:ext cx="2971800" cy="457200"/>
          </a:xfrm>
          <a:prstGeom prst="rect">
            <a:avLst/>
          </a:prstGeom>
          <a:noFill/>
          <a:ln>
            <a:noFill/>
          </a:ln>
        </p:spPr>
        <p:txBody>
          <a:bodyPr vert="horz" wrap="square" lIns="91421" tIns="45701" rIns="91421" bIns="45701" anchor="b" anchorCtr="0" compatLnSpc="1"/>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7A314C6F-A58A-4A93-BF8A-71275C25B343}" type="slidenum">
              <a:rPr/>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t>134</a:t>
            </a:fld>
            <a:endParaRPr lang="es-ES" sz="1400" b="0" i="0" u="none" strike="noStrike" kern="0" cap="none" spc="0" baseline="0">
              <a:solidFill>
                <a:srgbClr val="000000"/>
              </a:solidFill>
              <a:uFillTx/>
              <a:latin typeface="Arial"/>
              <a:ea typeface="Arial"/>
              <a:cs typeface="Arial"/>
            </a:endParaRPr>
          </a:p>
        </p:txBody>
      </p:sp>
    </p:spTree>
  </p:cSld>
  <p:clrMapOvr>
    <a:masterClrMapping/>
  </p:clrMapOvr>
</p:notes>
</file>

<file path=ppt/notesSlides/notesSlide135.xml><?xml version="1.0" encoding="utf-8"?>
<p:notes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Shape 96"/>
          <p:cNvSpPr>
            <a:spLocks noGrp="1" noRot="1" noChangeAspect="1"/>
          </p:cNvSpPr>
          <p:nvPr>
            <p:ph type="sldImg"/>
          </p:nvPr>
        </p:nvSpPr>
        <p:spPr/>
      </p:sp>
      <p:sp>
        <p:nvSpPr>
          <p:cNvPr id="3" name="Shape 97"/>
          <p:cNvSpPr txBox="1">
            <a:spLocks noGrp="1"/>
          </p:cNvSpPr>
          <p:nvPr>
            <p:ph type="body" sz="quarter" idx="1"/>
          </p:nvPr>
        </p:nvSpPr>
        <p:spPr/>
        <p:txBody>
          <a:bodyPr/>
          <a:lstStyle/>
          <a:p>
            <a:endParaRPr lang="es-CO"/>
          </a:p>
        </p:txBody>
      </p:sp>
      <p:sp>
        <p:nvSpPr>
          <p:cNvPr id="4" name="Shape 98"/>
          <p:cNvSpPr txBox="1"/>
          <p:nvPr/>
        </p:nvSpPr>
        <p:spPr>
          <a:xfrm>
            <a:off x="3884608" y="8685208"/>
            <a:ext cx="2971800" cy="457200"/>
          </a:xfrm>
          <a:prstGeom prst="rect">
            <a:avLst/>
          </a:prstGeom>
          <a:noFill/>
          <a:ln>
            <a:noFill/>
          </a:ln>
        </p:spPr>
        <p:txBody>
          <a:bodyPr vert="horz" wrap="square" lIns="91421" tIns="45701" rIns="91421" bIns="45701" anchor="b" anchorCtr="0" compatLnSpc="1"/>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7A314C6F-A58A-4A93-BF8A-71275C25B343}" type="slidenum">
              <a:rPr/>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t>135</a:t>
            </a:fld>
            <a:endParaRPr lang="es-ES" sz="1400" b="0" i="0" u="none" strike="noStrike" kern="0" cap="none" spc="0" baseline="0">
              <a:solidFill>
                <a:srgbClr val="000000"/>
              </a:solidFill>
              <a:uFillTx/>
              <a:latin typeface="Arial"/>
              <a:ea typeface="Arial"/>
              <a:cs typeface="Arial"/>
            </a:endParaRPr>
          </a:p>
        </p:txBody>
      </p:sp>
    </p:spTree>
  </p:cSld>
  <p:clrMapOvr>
    <a:masterClrMapping/>
  </p:clrMapOvr>
</p:notes>
</file>

<file path=ppt/notesSlides/notesSlide136.xml><?xml version="1.0" encoding="utf-8"?>
<p:notes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Shape 96"/>
          <p:cNvSpPr>
            <a:spLocks noGrp="1" noRot="1" noChangeAspect="1"/>
          </p:cNvSpPr>
          <p:nvPr>
            <p:ph type="sldImg"/>
          </p:nvPr>
        </p:nvSpPr>
        <p:spPr/>
      </p:sp>
      <p:sp>
        <p:nvSpPr>
          <p:cNvPr id="3" name="Shape 97"/>
          <p:cNvSpPr txBox="1">
            <a:spLocks noGrp="1"/>
          </p:cNvSpPr>
          <p:nvPr>
            <p:ph type="body" sz="quarter" idx="1"/>
          </p:nvPr>
        </p:nvSpPr>
        <p:spPr/>
        <p:txBody>
          <a:bodyPr/>
          <a:lstStyle/>
          <a:p>
            <a:endParaRPr lang="es-CO"/>
          </a:p>
        </p:txBody>
      </p:sp>
      <p:sp>
        <p:nvSpPr>
          <p:cNvPr id="4" name="Shape 98"/>
          <p:cNvSpPr txBox="1"/>
          <p:nvPr/>
        </p:nvSpPr>
        <p:spPr>
          <a:xfrm>
            <a:off x="3884608" y="8685208"/>
            <a:ext cx="2971800" cy="457200"/>
          </a:xfrm>
          <a:prstGeom prst="rect">
            <a:avLst/>
          </a:prstGeom>
          <a:noFill/>
          <a:ln>
            <a:noFill/>
          </a:ln>
        </p:spPr>
        <p:txBody>
          <a:bodyPr vert="horz" wrap="square" lIns="91421" tIns="45701" rIns="91421" bIns="45701" anchor="b" anchorCtr="0" compatLnSpc="1"/>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7A314C6F-A58A-4A93-BF8A-71275C25B343}" type="slidenum">
              <a:rPr/>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t>136</a:t>
            </a:fld>
            <a:endParaRPr lang="es-ES" sz="1400" b="0" i="0" u="none" strike="noStrike" kern="0" cap="none" spc="0" baseline="0">
              <a:solidFill>
                <a:srgbClr val="000000"/>
              </a:solidFill>
              <a:uFillTx/>
              <a:latin typeface="Arial"/>
              <a:ea typeface="Arial"/>
              <a:cs typeface="Arial"/>
            </a:endParaRPr>
          </a:p>
        </p:txBody>
      </p:sp>
    </p:spTree>
  </p:cSld>
  <p:clrMapOvr>
    <a:masterClrMapping/>
  </p:clrMapOvr>
</p:notes>
</file>

<file path=ppt/notesSlides/notesSlide137.xml><?xml version="1.0" encoding="utf-8"?>
<p:notes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Shape 96"/>
          <p:cNvSpPr>
            <a:spLocks noGrp="1" noRot="1" noChangeAspect="1"/>
          </p:cNvSpPr>
          <p:nvPr>
            <p:ph type="sldImg"/>
          </p:nvPr>
        </p:nvSpPr>
        <p:spPr/>
      </p:sp>
      <p:sp>
        <p:nvSpPr>
          <p:cNvPr id="3" name="Shape 97"/>
          <p:cNvSpPr txBox="1">
            <a:spLocks noGrp="1"/>
          </p:cNvSpPr>
          <p:nvPr>
            <p:ph type="body" sz="quarter" idx="1"/>
          </p:nvPr>
        </p:nvSpPr>
        <p:spPr/>
        <p:txBody>
          <a:bodyPr/>
          <a:lstStyle/>
          <a:p>
            <a:endParaRPr lang="es-CO"/>
          </a:p>
        </p:txBody>
      </p:sp>
      <p:sp>
        <p:nvSpPr>
          <p:cNvPr id="4" name="Shape 98"/>
          <p:cNvSpPr txBox="1"/>
          <p:nvPr/>
        </p:nvSpPr>
        <p:spPr>
          <a:xfrm>
            <a:off x="3884608" y="8685208"/>
            <a:ext cx="2971800" cy="457200"/>
          </a:xfrm>
          <a:prstGeom prst="rect">
            <a:avLst/>
          </a:prstGeom>
          <a:noFill/>
          <a:ln>
            <a:noFill/>
          </a:ln>
        </p:spPr>
        <p:txBody>
          <a:bodyPr vert="horz" wrap="square" lIns="91421" tIns="45701" rIns="91421" bIns="45701" anchor="b" anchorCtr="0" compatLnSpc="1"/>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7A314C6F-A58A-4A93-BF8A-71275C25B343}" type="slidenum">
              <a:rPr/>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t>137</a:t>
            </a:fld>
            <a:endParaRPr lang="es-ES" sz="1400" b="0" i="0" u="none" strike="noStrike" kern="0" cap="none" spc="0" baseline="0">
              <a:solidFill>
                <a:srgbClr val="000000"/>
              </a:solidFill>
              <a:uFillTx/>
              <a:latin typeface="Arial"/>
              <a:ea typeface="Arial"/>
              <a:cs typeface="Arial"/>
            </a:endParaRPr>
          </a:p>
        </p:txBody>
      </p:sp>
    </p:spTree>
  </p:cSld>
  <p:clrMapOvr>
    <a:masterClrMapping/>
  </p:clrMapOvr>
</p:notes>
</file>

<file path=ppt/notesSlides/notesSlide138.xml><?xml version="1.0" encoding="utf-8"?>
<p:notes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Shape 96"/>
          <p:cNvSpPr>
            <a:spLocks noGrp="1" noRot="1" noChangeAspect="1"/>
          </p:cNvSpPr>
          <p:nvPr>
            <p:ph type="sldImg"/>
          </p:nvPr>
        </p:nvSpPr>
        <p:spPr/>
      </p:sp>
      <p:sp>
        <p:nvSpPr>
          <p:cNvPr id="3" name="Shape 97"/>
          <p:cNvSpPr txBox="1">
            <a:spLocks noGrp="1"/>
          </p:cNvSpPr>
          <p:nvPr>
            <p:ph type="body" sz="quarter" idx="1"/>
          </p:nvPr>
        </p:nvSpPr>
        <p:spPr/>
        <p:txBody>
          <a:bodyPr/>
          <a:lstStyle/>
          <a:p>
            <a:endParaRPr lang="es-CO"/>
          </a:p>
        </p:txBody>
      </p:sp>
      <p:sp>
        <p:nvSpPr>
          <p:cNvPr id="4" name="Shape 98"/>
          <p:cNvSpPr txBox="1"/>
          <p:nvPr/>
        </p:nvSpPr>
        <p:spPr>
          <a:xfrm>
            <a:off x="3884608" y="8685208"/>
            <a:ext cx="2971800" cy="457200"/>
          </a:xfrm>
          <a:prstGeom prst="rect">
            <a:avLst/>
          </a:prstGeom>
          <a:noFill/>
          <a:ln>
            <a:noFill/>
          </a:ln>
        </p:spPr>
        <p:txBody>
          <a:bodyPr vert="horz" wrap="square" lIns="91421" tIns="45701" rIns="91421" bIns="45701" anchor="b" anchorCtr="0" compatLnSpc="1"/>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7A314C6F-A58A-4A93-BF8A-71275C25B343}" type="slidenum">
              <a:rPr/>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t>138</a:t>
            </a:fld>
            <a:endParaRPr lang="es-ES" sz="1400" b="0" i="0" u="none" strike="noStrike" kern="0" cap="none" spc="0" baseline="0">
              <a:solidFill>
                <a:srgbClr val="000000"/>
              </a:solidFill>
              <a:uFillTx/>
              <a:latin typeface="Arial"/>
              <a:ea typeface="Arial"/>
              <a:cs typeface="Arial"/>
            </a:endParaRPr>
          </a:p>
        </p:txBody>
      </p:sp>
    </p:spTree>
  </p:cSld>
  <p:clrMapOvr>
    <a:masterClrMapping/>
  </p:clrMapOvr>
</p:notes>
</file>

<file path=ppt/notesSlides/notesSlide139.xml><?xml version="1.0" encoding="utf-8"?>
<p:notes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Shape 96"/>
          <p:cNvSpPr>
            <a:spLocks noGrp="1" noRot="1" noChangeAspect="1"/>
          </p:cNvSpPr>
          <p:nvPr>
            <p:ph type="sldImg"/>
          </p:nvPr>
        </p:nvSpPr>
        <p:spPr/>
      </p:sp>
      <p:sp>
        <p:nvSpPr>
          <p:cNvPr id="3" name="Shape 97"/>
          <p:cNvSpPr txBox="1">
            <a:spLocks noGrp="1"/>
          </p:cNvSpPr>
          <p:nvPr>
            <p:ph type="body" sz="quarter" idx="1"/>
          </p:nvPr>
        </p:nvSpPr>
        <p:spPr/>
        <p:txBody>
          <a:bodyPr/>
          <a:lstStyle/>
          <a:p>
            <a:endParaRPr lang="es-CO"/>
          </a:p>
        </p:txBody>
      </p:sp>
      <p:sp>
        <p:nvSpPr>
          <p:cNvPr id="4" name="Shape 98"/>
          <p:cNvSpPr txBox="1"/>
          <p:nvPr/>
        </p:nvSpPr>
        <p:spPr>
          <a:xfrm>
            <a:off x="3884608" y="8685208"/>
            <a:ext cx="2971800" cy="457200"/>
          </a:xfrm>
          <a:prstGeom prst="rect">
            <a:avLst/>
          </a:prstGeom>
          <a:noFill/>
          <a:ln>
            <a:noFill/>
          </a:ln>
        </p:spPr>
        <p:txBody>
          <a:bodyPr vert="horz" wrap="square" lIns="91421" tIns="45701" rIns="91421" bIns="45701" anchor="b" anchorCtr="0" compatLnSpc="1"/>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7A314C6F-A58A-4A93-BF8A-71275C25B343}" type="slidenum">
              <a:rPr/>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t>139</a:t>
            </a:fld>
            <a:endParaRPr lang="es-ES" sz="1400" b="0" i="0" u="none" strike="noStrike" kern="0" cap="none" spc="0" baseline="0">
              <a:solidFill>
                <a:srgbClr val="000000"/>
              </a:solidFill>
              <a:uFillTx/>
              <a:latin typeface="Arial"/>
              <a:ea typeface="Arial"/>
              <a:cs typeface="Arial"/>
            </a:endParaRPr>
          </a:p>
        </p:txBody>
      </p:sp>
    </p:spTree>
  </p:cSld>
  <p:clrMapOvr>
    <a:masterClrMapping/>
  </p:clrMapOvr>
</p:notes>
</file>

<file path=ppt/notesSlides/notesSlide140.xml><?xml version="1.0" encoding="utf-8"?>
<p:notes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Shape 96"/>
          <p:cNvSpPr>
            <a:spLocks noGrp="1" noRot="1" noChangeAspect="1"/>
          </p:cNvSpPr>
          <p:nvPr>
            <p:ph type="sldImg"/>
          </p:nvPr>
        </p:nvSpPr>
        <p:spPr/>
      </p:sp>
      <p:sp>
        <p:nvSpPr>
          <p:cNvPr id="3" name="Shape 97"/>
          <p:cNvSpPr txBox="1">
            <a:spLocks noGrp="1"/>
          </p:cNvSpPr>
          <p:nvPr>
            <p:ph type="body" sz="quarter" idx="1"/>
          </p:nvPr>
        </p:nvSpPr>
        <p:spPr/>
        <p:txBody>
          <a:bodyPr/>
          <a:lstStyle/>
          <a:p>
            <a:endParaRPr lang="es-CO"/>
          </a:p>
        </p:txBody>
      </p:sp>
      <p:sp>
        <p:nvSpPr>
          <p:cNvPr id="4" name="Shape 98"/>
          <p:cNvSpPr txBox="1"/>
          <p:nvPr/>
        </p:nvSpPr>
        <p:spPr>
          <a:xfrm>
            <a:off x="3884608" y="8685208"/>
            <a:ext cx="2971800" cy="457200"/>
          </a:xfrm>
          <a:prstGeom prst="rect">
            <a:avLst/>
          </a:prstGeom>
          <a:noFill/>
          <a:ln>
            <a:noFill/>
          </a:ln>
        </p:spPr>
        <p:txBody>
          <a:bodyPr vert="horz" wrap="square" lIns="91421" tIns="45701" rIns="91421" bIns="45701" anchor="b" anchorCtr="0" compatLnSpc="1"/>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7A314C6F-A58A-4A93-BF8A-71275C25B343}" type="slidenum">
              <a:rPr/>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t>140</a:t>
            </a:fld>
            <a:endParaRPr lang="es-ES" sz="1400" b="0" i="0" u="none" strike="noStrike" kern="0" cap="none" spc="0" baseline="0">
              <a:solidFill>
                <a:srgbClr val="000000"/>
              </a:solidFill>
              <a:uFillTx/>
              <a:latin typeface="Arial"/>
              <a:ea typeface="Arial"/>
              <a:cs typeface="Arial"/>
            </a:endParaRPr>
          </a:p>
        </p:txBody>
      </p:sp>
    </p:spTree>
  </p:cSld>
  <p:clrMapOvr>
    <a:masterClrMapping/>
  </p:clrMapOvr>
</p:notes>
</file>

<file path=ppt/notesSlides/notesSlide141.xml><?xml version="1.0" encoding="utf-8"?>
<p:notes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Shape 96"/>
          <p:cNvSpPr>
            <a:spLocks noGrp="1" noRot="1" noChangeAspect="1"/>
          </p:cNvSpPr>
          <p:nvPr>
            <p:ph type="sldImg"/>
          </p:nvPr>
        </p:nvSpPr>
        <p:spPr/>
      </p:sp>
      <p:sp>
        <p:nvSpPr>
          <p:cNvPr id="3" name="Shape 97"/>
          <p:cNvSpPr txBox="1">
            <a:spLocks noGrp="1"/>
          </p:cNvSpPr>
          <p:nvPr>
            <p:ph type="body" sz="quarter" idx="1"/>
          </p:nvPr>
        </p:nvSpPr>
        <p:spPr/>
        <p:txBody>
          <a:bodyPr/>
          <a:lstStyle/>
          <a:p>
            <a:endParaRPr lang="es-CO"/>
          </a:p>
        </p:txBody>
      </p:sp>
      <p:sp>
        <p:nvSpPr>
          <p:cNvPr id="4" name="Shape 98"/>
          <p:cNvSpPr txBox="1"/>
          <p:nvPr/>
        </p:nvSpPr>
        <p:spPr>
          <a:xfrm>
            <a:off x="3884608" y="8685208"/>
            <a:ext cx="2971800" cy="457200"/>
          </a:xfrm>
          <a:prstGeom prst="rect">
            <a:avLst/>
          </a:prstGeom>
          <a:noFill/>
          <a:ln>
            <a:noFill/>
          </a:ln>
        </p:spPr>
        <p:txBody>
          <a:bodyPr vert="horz" wrap="square" lIns="91421" tIns="45701" rIns="91421" bIns="45701" anchor="b" anchorCtr="0" compatLnSpc="1"/>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7A314C6F-A58A-4A93-BF8A-71275C25B343}" type="slidenum">
              <a:rPr/>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t>141</a:t>
            </a:fld>
            <a:endParaRPr lang="es-ES" sz="1400" b="0" i="0" u="none" strike="noStrike" kern="0" cap="none" spc="0" baseline="0">
              <a:solidFill>
                <a:srgbClr val="000000"/>
              </a:solidFill>
              <a:uFillTx/>
              <a:latin typeface="Arial"/>
              <a:ea typeface="Arial"/>
              <a:cs typeface="Arial"/>
            </a:endParaRPr>
          </a:p>
        </p:txBody>
      </p:sp>
    </p:spTree>
  </p:cSld>
  <p:clrMapOvr>
    <a:masterClrMapping/>
  </p:clrMapOvr>
</p:notes>
</file>

<file path=ppt/notesSlides/notesSlide142.xml><?xml version="1.0" encoding="utf-8"?>
<p:notes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Shape 96"/>
          <p:cNvSpPr>
            <a:spLocks noGrp="1" noRot="1" noChangeAspect="1"/>
          </p:cNvSpPr>
          <p:nvPr>
            <p:ph type="sldImg"/>
          </p:nvPr>
        </p:nvSpPr>
        <p:spPr/>
      </p:sp>
      <p:sp>
        <p:nvSpPr>
          <p:cNvPr id="3" name="Shape 97"/>
          <p:cNvSpPr txBox="1">
            <a:spLocks noGrp="1"/>
          </p:cNvSpPr>
          <p:nvPr>
            <p:ph type="body" sz="quarter" idx="1"/>
          </p:nvPr>
        </p:nvSpPr>
        <p:spPr/>
        <p:txBody>
          <a:bodyPr/>
          <a:lstStyle/>
          <a:p>
            <a:endParaRPr lang="es-CO"/>
          </a:p>
        </p:txBody>
      </p:sp>
      <p:sp>
        <p:nvSpPr>
          <p:cNvPr id="4" name="Shape 98"/>
          <p:cNvSpPr txBox="1"/>
          <p:nvPr/>
        </p:nvSpPr>
        <p:spPr>
          <a:xfrm>
            <a:off x="3884608" y="8685208"/>
            <a:ext cx="2971800" cy="457200"/>
          </a:xfrm>
          <a:prstGeom prst="rect">
            <a:avLst/>
          </a:prstGeom>
          <a:noFill/>
          <a:ln>
            <a:noFill/>
          </a:ln>
        </p:spPr>
        <p:txBody>
          <a:bodyPr vert="horz" wrap="square" lIns="91421" tIns="45701" rIns="91421" bIns="45701" anchor="b" anchorCtr="0" compatLnSpc="1"/>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7A314C6F-A58A-4A93-BF8A-71275C25B343}" type="slidenum">
              <a:rPr/>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t>142</a:t>
            </a:fld>
            <a:endParaRPr lang="es-ES" sz="1400" b="0" i="0" u="none" strike="noStrike" kern="0" cap="none" spc="0" baseline="0">
              <a:solidFill>
                <a:srgbClr val="000000"/>
              </a:solidFill>
              <a:uFillTx/>
              <a:latin typeface="Arial"/>
              <a:ea typeface="Arial"/>
              <a:cs typeface="Arial"/>
            </a:endParaRPr>
          </a:p>
        </p:txBody>
      </p:sp>
    </p:spTree>
  </p:cSld>
  <p:clrMapOvr>
    <a:masterClrMapping/>
  </p:clrMapOvr>
</p:notes>
</file>

<file path=ppt/notesSlides/notesSlide143.xml><?xml version="1.0" encoding="utf-8"?>
<p:notes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Shape 96"/>
          <p:cNvSpPr>
            <a:spLocks noGrp="1" noRot="1" noChangeAspect="1"/>
          </p:cNvSpPr>
          <p:nvPr>
            <p:ph type="sldImg"/>
          </p:nvPr>
        </p:nvSpPr>
        <p:spPr/>
      </p:sp>
      <p:sp>
        <p:nvSpPr>
          <p:cNvPr id="3" name="Shape 97"/>
          <p:cNvSpPr txBox="1">
            <a:spLocks noGrp="1"/>
          </p:cNvSpPr>
          <p:nvPr>
            <p:ph type="body" sz="quarter" idx="1"/>
          </p:nvPr>
        </p:nvSpPr>
        <p:spPr/>
        <p:txBody>
          <a:bodyPr/>
          <a:lstStyle/>
          <a:p>
            <a:endParaRPr lang="es-CO"/>
          </a:p>
        </p:txBody>
      </p:sp>
      <p:sp>
        <p:nvSpPr>
          <p:cNvPr id="4" name="Shape 98"/>
          <p:cNvSpPr txBox="1"/>
          <p:nvPr/>
        </p:nvSpPr>
        <p:spPr>
          <a:xfrm>
            <a:off x="3884608" y="8685208"/>
            <a:ext cx="2971800" cy="457200"/>
          </a:xfrm>
          <a:prstGeom prst="rect">
            <a:avLst/>
          </a:prstGeom>
          <a:noFill/>
          <a:ln>
            <a:noFill/>
          </a:ln>
        </p:spPr>
        <p:txBody>
          <a:bodyPr vert="horz" wrap="square" lIns="91421" tIns="45701" rIns="91421" bIns="45701" anchor="b" anchorCtr="0" compatLnSpc="1"/>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7A314C6F-A58A-4A93-BF8A-71275C25B343}" type="slidenum">
              <a:rPr/>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t>143</a:t>
            </a:fld>
            <a:endParaRPr lang="es-ES" sz="1400" b="0" i="0" u="none" strike="noStrike" kern="0" cap="none" spc="0" baseline="0">
              <a:solidFill>
                <a:srgbClr val="000000"/>
              </a:solidFill>
              <a:uFillTx/>
              <a:latin typeface="Arial"/>
              <a:ea typeface="Arial"/>
              <a:cs typeface="Arial"/>
            </a:endParaRPr>
          </a:p>
        </p:txBody>
      </p:sp>
    </p:spTree>
  </p:cSld>
  <p:clrMapOvr>
    <a:masterClrMapping/>
  </p:clrMapOvr>
</p:notes>
</file>

<file path=ppt/notesSlides/notesSlide144.xml><?xml version="1.0" encoding="utf-8"?>
<p:notes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Shape 96"/>
          <p:cNvSpPr>
            <a:spLocks noGrp="1" noRot="1" noChangeAspect="1"/>
          </p:cNvSpPr>
          <p:nvPr>
            <p:ph type="sldImg"/>
          </p:nvPr>
        </p:nvSpPr>
        <p:spPr/>
      </p:sp>
      <p:sp>
        <p:nvSpPr>
          <p:cNvPr id="3" name="Shape 97"/>
          <p:cNvSpPr txBox="1">
            <a:spLocks noGrp="1"/>
          </p:cNvSpPr>
          <p:nvPr>
            <p:ph type="body" sz="quarter" idx="1"/>
          </p:nvPr>
        </p:nvSpPr>
        <p:spPr/>
        <p:txBody>
          <a:bodyPr/>
          <a:lstStyle/>
          <a:p>
            <a:endParaRPr lang="es-CO"/>
          </a:p>
        </p:txBody>
      </p:sp>
      <p:sp>
        <p:nvSpPr>
          <p:cNvPr id="4" name="Shape 98"/>
          <p:cNvSpPr txBox="1"/>
          <p:nvPr/>
        </p:nvSpPr>
        <p:spPr>
          <a:xfrm>
            <a:off x="3884608" y="8685208"/>
            <a:ext cx="2971800" cy="457200"/>
          </a:xfrm>
          <a:prstGeom prst="rect">
            <a:avLst/>
          </a:prstGeom>
          <a:noFill/>
          <a:ln>
            <a:noFill/>
          </a:ln>
        </p:spPr>
        <p:txBody>
          <a:bodyPr vert="horz" wrap="square" lIns="91421" tIns="45701" rIns="91421" bIns="45701" anchor="b" anchorCtr="0" compatLnSpc="1"/>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7A314C6F-A58A-4A93-BF8A-71275C25B343}" type="slidenum">
              <a:rPr/>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t>144</a:t>
            </a:fld>
            <a:endParaRPr lang="es-ES" sz="1400" b="0" i="0" u="none" strike="noStrike" kern="0" cap="none" spc="0" baseline="0">
              <a:solidFill>
                <a:srgbClr val="000000"/>
              </a:solidFill>
              <a:uFillTx/>
              <a:latin typeface="Arial"/>
              <a:ea typeface="Arial"/>
              <a:cs typeface="Arial"/>
            </a:endParaRPr>
          </a:p>
        </p:txBody>
      </p:sp>
    </p:spTree>
  </p:cSld>
  <p:clrMapOvr>
    <a:masterClrMapping/>
  </p:clrMapOvr>
</p:notes>
</file>

<file path=ppt/notesSlides/notesSlide145.xml><?xml version="1.0" encoding="utf-8"?>
<p:notes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Shape 96"/>
          <p:cNvSpPr>
            <a:spLocks noGrp="1" noRot="1" noChangeAspect="1"/>
          </p:cNvSpPr>
          <p:nvPr>
            <p:ph type="sldImg"/>
          </p:nvPr>
        </p:nvSpPr>
        <p:spPr/>
      </p:sp>
      <p:sp>
        <p:nvSpPr>
          <p:cNvPr id="3" name="Shape 97"/>
          <p:cNvSpPr txBox="1">
            <a:spLocks noGrp="1"/>
          </p:cNvSpPr>
          <p:nvPr>
            <p:ph type="body" sz="quarter" idx="1"/>
          </p:nvPr>
        </p:nvSpPr>
        <p:spPr/>
        <p:txBody>
          <a:bodyPr/>
          <a:lstStyle/>
          <a:p>
            <a:endParaRPr lang="es-CO"/>
          </a:p>
        </p:txBody>
      </p:sp>
      <p:sp>
        <p:nvSpPr>
          <p:cNvPr id="4" name="Shape 98"/>
          <p:cNvSpPr txBox="1"/>
          <p:nvPr/>
        </p:nvSpPr>
        <p:spPr>
          <a:xfrm>
            <a:off x="3884608" y="8685208"/>
            <a:ext cx="2971800" cy="457200"/>
          </a:xfrm>
          <a:prstGeom prst="rect">
            <a:avLst/>
          </a:prstGeom>
          <a:noFill/>
          <a:ln>
            <a:noFill/>
          </a:ln>
        </p:spPr>
        <p:txBody>
          <a:bodyPr vert="horz" wrap="square" lIns="91421" tIns="45701" rIns="91421" bIns="45701" anchor="b" anchorCtr="0" compatLnSpc="1"/>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7A314C6F-A58A-4A93-BF8A-71275C25B343}" type="slidenum">
              <a:rPr/>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t>145</a:t>
            </a:fld>
            <a:endParaRPr lang="es-ES" sz="1400" b="0" i="0" u="none" strike="noStrike" kern="0" cap="none" spc="0" baseline="0">
              <a:solidFill>
                <a:srgbClr val="000000"/>
              </a:solidFill>
              <a:uFillTx/>
              <a:latin typeface="Arial"/>
              <a:ea typeface="Arial"/>
              <a:cs typeface="Arial"/>
            </a:endParaRPr>
          </a:p>
        </p:txBody>
      </p:sp>
    </p:spTree>
  </p:cSld>
  <p:clrMapOvr>
    <a:masterClrMapping/>
  </p:clrMapOvr>
</p:notes>
</file>

<file path=ppt/notesSlides/notesSlide146.xml><?xml version="1.0" encoding="utf-8"?>
<p:notes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Shape 96"/>
          <p:cNvSpPr>
            <a:spLocks noGrp="1" noRot="1" noChangeAspect="1"/>
          </p:cNvSpPr>
          <p:nvPr>
            <p:ph type="sldImg"/>
          </p:nvPr>
        </p:nvSpPr>
        <p:spPr/>
      </p:sp>
      <p:sp>
        <p:nvSpPr>
          <p:cNvPr id="3" name="Shape 97"/>
          <p:cNvSpPr txBox="1">
            <a:spLocks noGrp="1"/>
          </p:cNvSpPr>
          <p:nvPr>
            <p:ph type="body" sz="quarter" idx="1"/>
          </p:nvPr>
        </p:nvSpPr>
        <p:spPr/>
        <p:txBody>
          <a:bodyPr/>
          <a:lstStyle/>
          <a:p>
            <a:endParaRPr lang="es-CO"/>
          </a:p>
        </p:txBody>
      </p:sp>
      <p:sp>
        <p:nvSpPr>
          <p:cNvPr id="4" name="Shape 98"/>
          <p:cNvSpPr txBox="1"/>
          <p:nvPr/>
        </p:nvSpPr>
        <p:spPr>
          <a:xfrm>
            <a:off x="3884608" y="8685208"/>
            <a:ext cx="2971800" cy="457200"/>
          </a:xfrm>
          <a:prstGeom prst="rect">
            <a:avLst/>
          </a:prstGeom>
          <a:noFill/>
          <a:ln>
            <a:noFill/>
          </a:ln>
        </p:spPr>
        <p:txBody>
          <a:bodyPr vert="horz" wrap="square" lIns="91421" tIns="45701" rIns="91421" bIns="45701" anchor="b" anchorCtr="0" compatLnSpc="1"/>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7A314C6F-A58A-4A93-BF8A-71275C25B343}" type="slidenum">
              <a:rPr/>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t>146</a:t>
            </a:fld>
            <a:endParaRPr lang="es-ES" sz="1400" b="0" i="0" u="none" strike="noStrike" kern="0" cap="none" spc="0" baseline="0">
              <a:solidFill>
                <a:srgbClr val="000000"/>
              </a:solidFill>
              <a:uFillTx/>
              <a:latin typeface="Arial"/>
              <a:ea typeface="Arial"/>
              <a:cs typeface="Arial"/>
            </a:endParaRPr>
          </a:p>
        </p:txBody>
      </p:sp>
    </p:spTree>
  </p:cSld>
  <p:clrMapOvr>
    <a:masterClrMapping/>
  </p:clrMapOvr>
</p:notes>
</file>

<file path=ppt/notesSlides/notesSlide147.xml><?xml version="1.0" encoding="utf-8"?>
<p:notes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Shape 96"/>
          <p:cNvSpPr>
            <a:spLocks noGrp="1" noRot="1" noChangeAspect="1"/>
          </p:cNvSpPr>
          <p:nvPr>
            <p:ph type="sldImg"/>
          </p:nvPr>
        </p:nvSpPr>
        <p:spPr/>
      </p:sp>
      <p:sp>
        <p:nvSpPr>
          <p:cNvPr id="3" name="Shape 97"/>
          <p:cNvSpPr txBox="1">
            <a:spLocks noGrp="1"/>
          </p:cNvSpPr>
          <p:nvPr>
            <p:ph type="body" sz="quarter" idx="1"/>
          </p:nvPr>
        </p:nvSpPr>
        <p:spPr/>
        <p:txBody>
          <a:bodyPr/>
          <a:lstStyle/>
          <a:p>
            <a:endParaRPr lang="es-CO"/>
          </a:p>
        </p:txBody>
      </p:sp>
      <p:sp>
        <p:nvSpPr>
          <p:cNvPr id="4" name="Shape 98"/>
          <p:cNvSpPr txBox="1"/>
          <p:nvPr/>
        </p:nvSpPr>
        <p:spPr>
          <a:xfrm>
            <a:off x="3884608" y="8685208"/>
            <a:ext cx="2971800" cy="457200"/>
          </a:xfrm>
          <a:prstGeom prst="rect">
            <a:avLst/>
          </a:prstGeom>
          <a:noFill/>
          <a:ln>
            <a:noFill/>
          </a:ln>
        </p:spPr>
        <p:txBody>
          <a:bodyPr vert="horz" wrap="square" lIns="91421" tIns="45701" rIns="91421" bIns="45701" anchor="b" anchorCtr="0" compatLnSpc="1"/>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7A314C6F-A58A-4A93-BF8A-71275C25B343}" type="slidenum">
              <a:rPr/>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t>147</a:t>
            </a:fld>
            <a:endParaRPr lang="es-ES" sz="1400" b="0" i="0" u="none" strike="noStrike" kern="0" cap="none" spc="0" baseline="0">
              <a:solidFill>
                <a:srgbClr val="000000"/>
              </a:solidFill>
              <a:uFillTx/>
              <a:latin typeface="Arial"/>
              <a:ea typeface="Arial"/>
              <a:cs typeface="Arial"/>
            </a:endParaRPr>
          </a:p>
        </p:txBody>
      </p:sp>
    </p:spTree>
  </p:cSld>
  <p:clrMapOvr>
    <a:masterClrMapping/>
  </p:clrMapOvr>
</p:notes>
</file>

<file path=ppt/notesSlides/notesSlide148.xml><?xml version="1.0" encoding="utf-8"?>
<p:notes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Shape 96"/>
          <p:cNvSpPr>
            <a:spLocks noGrp="1" noRot="1" noChangeAspect="1"/>
          </p:cNvSpPr>
          <p:nvPr>
            <p:ph type="sldImg"/>
          </p:nvPr>
        </p:nvSpPr>
        <p:spPr/>
      </p:sp>
      <p:sp>
        <p:nvSpPr>
          <p:cNvPr id="3" name="Shape 97"/>
          <p:cNvSpPr txBox="1">
            <a:spLocks noGrp="1"/>
          </p:cNvSpPr>
          <p:nvPr>
            <p:ph type="body" sz="quarter" idx="1"/>
          </p:nvPr>
        </p:nvSpPr>
        <p:spPr/>
        <p:txBody>
          <a:bodyPr/>
          <a:lstStyle/>
          <a:p>
            <a:endParaRPr lang="es-CO"/>
          </a:p>
        </p:txBody>
      </p:sp>
      <p:sp>
        <p:nvSpPr>
          <p:cNvPr id="4" name="Shape 98"/>
          <p:cNvSpPr txBox="1"/>
          <p:nvPr/>
        </p:nvSpPr>
        <p:spPr>
          <a:xfrm>
            <a:off x="3884608" y="8685208"/>
            <a:ext cx="2971800" cy="457200"/>
          </a:xfrm>
          <a:prstGeom prst="rect">
            <a:avLst/>
          </a:prstGeom>
          <a:noFill/>
          <a:ln>
            <a:noFill/>
          </a:ln>
        </p:spPr>
        <p:txBody>
          <a:bodyPr vert="horz" wrap="square" lIns="91421" tIns="45701" rIns="91421" bIns="45701" anchor="b" anchorCtr="0" compatLnSpc="1"/>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7A314C6F-A58A-4A93-BF8A-71275C25B343}" type="slidenum">
              <a:rPr/>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t>148</a:t>
            </a:fld>
            <a:endParaRPr lang="es-ES" sz="1400" b="0" i="0" u="none" strike="noStrike" kern="0" cap="none" spc="0" baseline="0">
              <a:solidFill>
                <a:srgbClr val="000000"/>
              </a:solidFill>
              <a:uFillTx/>
              <a:latin typeface="Arial"/>
              <a:ea typeface="Arial"/>
              <a:cs typeface="Arial"/>
            </a:endParaRPr>
          </a:p>
        </p:txBody>
      </p:sp>
    </p:spTree>
  </p:cSld>
  <p:clrMapOvr>
    <a:masterClrMapping/>
  </p:clrMapOvr>
</p:notes>
</file>

<file path=ppt/notesSlides/notesSlide149.xml><?xml version="1.0" encoding="utf-8"?>
<p:notes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Shape 96"/>
          <p:cNvSpPr>
            <a:spLocks noGrp="1" noRot="1" noChangeAspect="1"/>
          </p:cNvSpPr>
          <p:nvPr>
            <p:ph type="sldImg"/>
          </p:nvPr>
        </p:nvSpPr>
        <p:spPr/>
      </p:sp>
      <p:sp>
        <p:nvSpPr>
          <p:cNvPr id="3" name="Shape 97"/>
          <p:cNvSpPr txBox="1">
            <a:spLocks noGrp="1"/>
          </p:cNvSpPr>
          <p:nvPr>
            <p:ph type="body" sz="quarter" idx="1"/>
          </p:nvPr>
        </p:nvSpPr>
        <p:spPr/>
        <p:txBody>
          <a:bodyPr/>
          <a:lstStyle/>
          <a:p>
            <a:endParaRPr lang="es-CO"/>
          </a:p>
        </p:txBody>
      </p:sp>
      <p:sp>
        <p:nvSpPr>
          <p:cNvPr id="4" name="Shape 98"/>
          <p:cNvSpPr txBox="1"/>
          <p:nvPr/>
        </p:nvSpPr>
        <p:spPr>
          <a:xfrm>
            <a:off x="3884608" y="8685208"/>
            <a:ext cx="2971800" cy="457200"/>
          </a:xfrm>
          <a:prstGeom prst="rect">
            <a:avLst/>
          </a:prstGeom>
          <a:noFill/>
          <a:ln>
            <a:noFill/>
          </a:ln>
        </p:spPr>
        <p:txBody>
          <a:bodyPr vert="horz" wrap="square" lIns="91421" tIns="45701" rIns="91421" bIns="45701" anchor="b" anchorCtr="0" compatLnSpc="1"/>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7A314C6F-A58A-4A93-BF8A-71275C25B343}" type="slidenum">
              <a:rPr/>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t>149</a:t>
            </a:fld>
            <a:endParaRPr lang="es-ES" sz="1400" b="0" i="0" u="none" strike="noStrike" kern="0" cap="none" spc="0" baseline="0">
              <a:solidFill>
                <a:srgbClr val="000000"/>
              </a:solidFill>
              <a:uFillTx/>
              <a:latin typeface="Arial"/>
              <a:ea typeface="Arial"/>
              <a:cs typeface="Arial"/>
            </a:endParaRPr>
          </a:p>
        </p:txBody>
      </p:sp>
    </p:spTree>
  </p:cSld>
  <p:clrMapOvr>
    <a:masterClrMapping/>
  </p:clrMapOvr>
</p:notes>
</file>

<file path=ppt/notesSlides/notesSlide150.xml><?xml version="1.0" encoding="utf-8"?>
<p:notes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Shape 96"/>
          <p:cNvSpPr>
            <a:spLocks noGrp="1" noRot="1" noChangeAspect="1"/>
          </p:cNvSpPr>
          <p:nvPr>
            <p:ph type="sldImg"/>
          </p:nvPr>
        </p:nvSpPr>
        <p:spPr/>
      </p:sp>
      <p:sp>
        <p:nvSpPr>
          <p:cNvPr id="3" name="Shape 97"/>
          <p:cNvSpPr txBox="1">
            <a:spLocks noGrp="1"/>
          </p:cNvSpPr>
          <p:nvPr>
            <p:ph type="body" sz="quarter" idx="1"/>
          </p:nvPr>
        </p:nvSpPr>
        <p:spPr/>
        <p:txBody>
          <a:bodyPr/>
          <a:lstStyle/>
          <a:p>
            <a:endParaRPr lang="es-CO"/>
          </a:p>
        </p:txBody>
      </p:sp>
      <p:sp>
        <p:nvSpPr>
          <p:cNvPr id="4" name="Shape 98"/>
          <p:cNvSpPr txBox="1"/>
          <p:nvPr/>
        </p:nvSpPr>
        <p:spPr>
          <a:xfrm>
            <a:off x="3884608" y="8685208"/>
            <a:ext cx="2971800" cy="457200"/>
          </a:xfrm>
          <a:prstGeom prst="rect">
            <a:avLst/>
          </a:prstGeom>
          <a:noFill/>
          <a:ln>
            <a:noFill/>
          </a:ln>
        </p:spPr>
        <p:txBody>
          <a:bodyPr vert="horz" wrap="square" lIns="91421" tIns="45701" rIns="91421" bIns="45701" anchor="b" anchorCtr="0" compatLnSpc="1"/>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7A314C6F-A58A-4A93-BF8A-71275C25B343}" type="slidenum">
              <a:rPr/>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t>150</a:t>
            </a:fld>
            <a:endParaRPr lang="es-ES" sz="1400" b="0" i="0" u="none" strike="noStrike" kern="0" cap="none" spc="0" baseline="0">
              <a:solidFill>
                <a:srgbClr val="000000"/>
              </a:solidFill>
              <a:uFillTx/>
              <a:latin typeface="Arial"/>
              <a:ea typeface="Arial"/>
              <a:cs typeface="Arial"/>
            </a:endParaRPr>
          </a:p>
        </p:txBody>
      </p:sp>
    </p:spTree>
  </p:cSld>
  <p:clrMapOvr>
    <a:masterClrMapping/>
  </p:clrMapOvr>
</p:notes>
</file>

<file path=ppt/notesSlides/notesSlide151.xml><?xml version="1.0" encoding="utf-8"?>
<p:notes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Shape 96"/>
          <p:cNvSpPr>
            <a:spLocks noGrp="1" noRot="1" noChangeAspect="1"/>
          </p:cNvSpPr>
          <p:nvPr>
            <p:ph type="sldImg"/>
          </p:nvPr>
        </p:nvSpPr>
        <p:spPr/>
      </p:sp>
      <p:sp>
        <p:nvSpPr>
          <p:cNvPr id="3" name="Shape 97"/>
          <p:cNvSpPr txBox="1">
            <a:spLocks noGrp="1"/>
          </p:cNvSpPr>
          <p:nvPr>
            <p:ph type="body" sz="quarter" idx="1"/>
          </p:nvPr>
        </p:nvSpPr>
        <p:spPr/>
        <p:txBody>
          <a:bodyPr/>
          <a:lstStyle/>
          <a:p>
            <a:endParaRPr lang="es-CO"/>
          </a:p>
        </p:txBody>
      </p:sp>
      <p:sp>
        <p:nvSpPr>
          <p:cNvPr id="4" name="Shape 98"/>
          <p:cNvSpPr txBox="1"/>
          <p:nvPr/>
        </p:nvSpPr>
        <p:spPr>
          <a:xfrm>
            <a:off x="3884608" y="8685208"/>
            <a:ext cx="2971800" cy="457200"/>
          </a:xfrm>
          <a:prstGeom prst="rect">
            <a:avLst/>
          </a:prstGeom>
          <a:noFill/>
          <a:ln>
            <a:noFill/>
          </a:ln>
        </p:spPr>
        <p:txBody>
          <a:bodyPr vert="horz" wrap="square" lIns="91421" tIns="45701" rIns="91421" bIns="45701" anchor="b" anchorCtr="0" compatLnSpc="1"/>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7A314C6F-A58A-4A93-BF8A-71275C25B343}" type="slidenum">
              <a:rPr/>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t>151</a:t>
            </a:fld>
            <a:endParaRPr lang="es-ES" sz="1400" b="0" i="0" u="none" strike="noStrike" kern="0" cap="none" spc="0" baseline="0">
              <a:solidFill>
                <a:srgbClr val="000000"/>
              </a:solidFill>
              <a:uFillTx/>
              <a:latin typeface="Arial"/>
              <a:ea typeface="Arial"/>
              <a:cs typeface="Arial"/>
            </a:endParaRPr>
          </a:p>
        </p:txBody>
      </p:sp>
    </p:spTree>
  </p:cSld>
  <p:clrMapOvr>
    <a:masterClrMapping/>
  </p:clrMapOvr>
</p:notes>
</file>

<file path=ppt/notesSlides/notesSlide152.xml><?xml version="1.0" encoding="utf-8"?>
<p:notes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Shape 96"/>
          <p:cNvSpPr>
            <a:spLocks noGrp="1" noRot="1" noChangeAspect="1"/>
          </p:cNvSpPr>
          <p:nvPr>
            <p:ph type="sldImg"/>
          </p:nvPr>
        </p:nvSpPr>
        <p:spPr/>
      </p:sp>
      <p:sp>
        <p:nvSpPr>
          <p:cNvPr id="3" name="Shape 97"/>
          <p:cNvSpPr txBox="1">
            <a:spLocks noGrp="1"/>
          </p:cNvSpPr>
          <p:nvPr>
            <p:ph type="body" sz="quarter" idx="1"/>
          </p:nvPr>
        </p:nvSpPr>
        <p:spPr/>
        <p:txBody>
          <a:bodyPr/>
          <a:lstStyle/>
          <a:p>
            <a:endParaRPr lang="es-CO"/>
          </a:p>
        </p:txBody>
      </p:sp>
      <p:sp>
        <p:nvSpPr>
          <p:cNvPr id="4" name="Shape 98"/>
          <p:cNvSpPr txBox="1"/>
          <p:nvPr/>
        </p:nvSpPr>
        <p:spPr>
          <a:xfrm>
            <a:off x="3884608" y="8685208"/>
            <a:ext cx="2971800" cy="457200"/>
          </a:xfrm>
          <a:prstGeom prst="rect">
            <a:avLst/>
          </a:prstGeom>
          <a:noFill/>
          <a:ln>
            <a:noFill/>
          </a:ln>
        </p:spPr>
        <p:txBody>
          <a:bodyPr vert="horz" wrap="square" lIns="91421" tIns="45701" rIns="91421" bIns="45701" anchor="b" anchorCtr="0" compatLnSpc="1"/>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7A314C6F-A58A-4A93-BF8A-71275C25B343}" type="slidenum">
              <a:rPr/>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t>152</a:t>
            </a:fld>
            <a:endParaRPr lang="es-ES" sz="1400" b="0" i="0" u="none" strike="noStrike" kern="0" cap="none" spc="0" baseline="0">
              <a:solidFill>
                <a:srgbClr val="000000"/>
              </a:solidFill>
              <a:uFillTx/>
              <a:latin typeface="Arial"/>
              <a:ea typeface="Arial"/>
              <a:cs typeface="Arial"/>
            </a:endParaRPr>
          </a:p>
        </p:txBody>
      </p:sp>
    </p:spTree>
  </p:cSld>
  <p:clrMapOvr>
    <a:masterClrMapping/>
  </p:clrMapOvr>
</p:notes>
</file>

<file path=ppt/notesSlides/notesSlide153.xml><?xml version="1.0" encoding="utf-8"?>
<p:notes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Shape 96"/>
          <p:cNvSpPr>
            <a:spLocks noGrp="1" noRot="1" noChangeAspect="1"/>
          </p:cNvSpPr>
          <p:nvPr>
            <p:ph type="sldImg"/>
          </p:nvPr>
        </p:nvSpPr>
        <p:spPr/>
      </p:sp>
      <p:sp>
        <p:nvSpPr>
          <p:cNvPr id="3" name="Shape 97"/>
          <p:cNvSpPr txBox="1">
            <a:spLocks noGrp="1"/>
          </p:cNvSpPr>
          <p:nvPr>
            <p:ph type="body" sz="quarter" idx="1"/>
          </p:nvPr>
        </p:nvSpPr>
        <p:spPr/>
        <p:txBody>
          <a:bodyPr/>
          <a:lstStyle/>
          <a:p>
            <a:endParaRPr lang="es-CO" dirty="0"/>
          </a:p>
        </p:txBody>
      </p:sp>
      <p:sp>
        <p:nvSpPr>
          <p:cNvPr id="4" name="Shape 98"/>
          <p:cNvSpPr txBox="1"/>
          <p:nvPr/>
        </p:nvSpPr>
        <p:spPr>
          <a:xfrm>
            <a:off x="3884608" y="8685208"/>
            <a:ext cx="2971800" cy="457200"/>
          </a:xfrm>
          <a:prstGeom prst="rect">
            <a:avLst/>
          </a:prstGeom>
          <a:noFill/>
          <a:ln>
            <a:noFill/>
          </a:ln>
        </p:spPr>
        <p:txBody>
          <a:bodyPr vert="horz" wrap="square" lIns="91421" tIns="45701" rIns="91421" bIns="45701" anchor="b" anchorCtr="0" compatLnSpc="1"/>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7A314C6F-A58A-4A93-BF8A-71275C25B343}" type="slidenum">
              <a:rPr/>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t>153</a:t>
            </a:fld>
            <a:endParaRPr lang="es-ES" sz="1400" b="0" i="0" u="none" strike="noStrike" kern="0" cap="none" spc="0" baseline="0">
              <a:solidFill>
                <a:srgbClr val="000000"/>
              </a:solidFill>
              <a:uFillTx/>
              <a:latin typeface="Arial"/>
              <a:ea typeface="Arial"/>
              <a:cs typeface="Arial"/>
            </a:endParaRPr>
          </a:p>
        </p:txBody>
      </p:sp>
    </p:spTree>
  </p:cSld>
  <p:clrMapOvr>
    <a:masterClrMapping/>
  </p:clrMapOvr>
</p:notes>
</file>

<file path=ppt/notesSlides/notesSlide154.xml><?xml version="1.0" encoding="utf-8"?>
<p:notes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Shape 96"/>
          <p:cNvSpPr>
            <a:spLocks noGrp="1" noRot="1" noChangeAspect="1"/>
          </p:cNvSpPr>
          <p:nvPr>
            <p:ph type="sldImg"/>
          </p:nvPr>
        </p:nvSpPr>
        <p:spPr/>
      </p:sp>
      <p:sp>
        <p:nvSpPr>
          <p:cNvPr id="3" name="Shape 97"/>
          <p:cNvSpPr txBox="1">
            <a:spLocks noGrp="1"/>
          </p:cNvSpPr>
          <p:nvPr>
            <p:ph type="body" sz="quarter" idx="1"/>
          </p:nvPr>
        </p:nvSpPr>
        <p:spPr/>
        <p:txBody>
          <a:bodyPr/>
          <a:lstStyle/>
          <a:p>
            <a:endParaRPr lang="es-CO"/>
          </a:p>
        </p:txBody>
      </p:sp>
      <p:sp>
        <p:nvSpPr>
          <p:cNvPr id="4" name="Shape 98"/>
          <p:cNvSpPr txBox="1"/>
          <p:nvPr/>
        </p:nvSpPr>
        <p:spPr>
          <a:xfrm>
            <a:off x="3884608" y="8685208"/>
            <a:ext cx="2971800" cy="457200"/>
          </a:xfrm>
          <a:prstGeom prst="rect">
            <a:avLst/>
          </a:prstGeom>
          <a:noFill/>
          <a:ln>
            <a:noFill/>
          </a:ln>
        </p:spPr>
        <p:txBody>
          <a:bodyPr vert="horz" wrap="square" lIns="91421" tIns="45701" rIns="91421" bIns="45701" anchor="b" anchorCtr="0" compatLnSpc="1"/>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7A314C6F-A58A-4A93-BF8A-71275C25B343}" type="slidenum">
              <a:rPr/>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t>154</a:t>
            </a:fld>
            <a:endParaRPr lang="es-ES" sz="1400" b="0" i="0" u="none" strike="noStrike" kern="0" cap="none" spc="0" baseline="0">
              <a:solidFill>
                <a:srgbClr val="000000"/>
              </a:solidFill>
              <a:uFillTx/>
              <a:latin typeface="Arial"/>
              <a:ea typeface="Arial"/>
              <a:cs typeface="Arial"/>
            </a:endParaRPr>
          </a:p>
        </p:txBody>
      </p:sp>
    </p:spTree>
  </p:cSld>
  <p:clrMapOvr>
    <a:masterClrMapping/>
  </p:clrMapOvr>
</p:notes>
</file>

<file path=ppt/notesSlides/notesSlide155.xml><?xml version="1.0" encoding="utf-8"?>
<p:notes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Shape 96"/>
          <p:cNvSpPr>
            <a:spLocks noGrp="1" noRot="1" noChangeAspect="1"/>
          </p:cNvSpPr>
          <p:nvPr>
            <p:ph type="sldImg"/>
          </p:nvPr>
        </p:nvSpPr>
        <p:spPr/>
      </p:sp>
      <p:sp>
        <p:nvSpPr>
          <p:cNvPr id="3" name="Shape 97"/>
          <p:cNvSpPr txBox="1">
            <a:spLocks noGrp="1"/>
          </p:cNvSpPr>
          <p:nvPr>
            <p:ph type="body" sz="quarter" idx="1"/>
          </p:nvPr>
        </p:nvSpPr>
        <p:spPr/>
        <p:txBody>
          <a:bodyPr/>
          <a:lstStyle/>
          <a:p>
            <a:endParaRPr lang="es-CO" dirty="0"/>
          </a:p>
        </p:txBody>
      </p:sp>
      <p:sp>
        <p:nvSpPr>
          <p:cNvPr id="4" name="Shape 98"/>
          <p:cNvSpPr txBox="1"/>
          <p:nvPr/>
        </p:nvSpPr>
        <p:spPr>
          <a:xfrm>
            <a:off x="3884608" y="8685208"/>
            <a:ext cx="2971800" cy="457200"/>
          </a:xfrm>
          <a:prstGeom prst="rect">
            <a:avLst/>
          </a:prstGeom>
          <a:noFill/>
          <a:ln>
            <a:noFill/>
          </a:ln>
        </p:spPr>
        <p:txBody>
          <a:bodyPr vert="horz" wrap="square" lIns="91421" tIns="45701" rIns="91421" bIns="45701" anchor="b" anchorCtr="0" compatLnSpc="1"/>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7A314C6F-A58A-4A93-BF8A-71275C25B343}" type="slidenum">
              <a:rPr/>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t>155</a:t>
            </a:fld>
            <a:endParaRPr lang="es-ES" sz="1400" b="0" i="0" u="none" strike="noStrike" kern="0" cap="none" spc="0" baseline="0">
              <a:solidFill>
                <a:srgbClr val="000000"/>
              </a:solidFill>
              <a:uFillTx/>
              <a:latin typeface="Arial"/>
              <a:ea typeface="Arial"/>
              <a:cs typeface="Arial"/>
            </a:endParaRPr>
          </a:p>
        </p:txBody>
      </p:sp>
    </p:spTree>
  </p:cSld>
  <p:clrMapOvr>
    <a:masterClrMapping/>
  </p:clrMapOvr>
</p:notes>
</file>

<file path=ppt/notesSlides/notesSlide156.xml><?xml version="1.0" encoding="utf-8"?>
<p:notes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Shape 96"/>
          <p:cNvSpPr>
            <a:spLocks noGrp="1" noRot="1" noChangeAspect="1"/>
          </p:cNvSpPr>
          <p:nvPr>
            <p:ph type="sldImg"/>
          </p:nvPr>
        </p:nvSpPr>
        <p:spPr/>
      </p:sp>
      <p:sp>
        <p:nvSpPr>
          <p:cNvPr id="3" name="Shape 97"/>
          <p:cNvSpPr txBox="1">
            <a:spLocks noGrp="1"/>
          </p:cNvSpPr>
          <p:nvPr>
            <p:ph type="body" sz="quarter" idx="1"/>
          </p:nvPr>
        </p:nvSpPr>
        <p:spPr/>
        <p:txBody>
          <a:bodyPr/>
          <a:lstStyle/>
          <a:p>
            <a:endParaRPr lang="es-CO"/>
          </a:p>
        </p:txBody>
      </p:sp>
      <p:sp>
        <p:nvSpPr>
          <p:cNvPr id="4" name="Shape 98"/>
          <p:cNvSpPr txBox="1"/>
          <p:nvPr/>
        </p:nvSpPr>
        <p:spPr>
          <a:xfrm>
            <a:off x="3884608" y="8685208"/>
            <a:ext cx="2971800" cy="457200"/>
          </a:xfrm>
          <a:prstGeom prst="rect">
            <a:avLst/>
          </a:prstGeom>
          <a:noFill/>
          <a:ln>
            <a:noFill/>
          </a:ln>
        </p:spPr>
        <p:txBody>
          <a:bodyPr vert="horz" wrap="square" lIns="91421" tIns="45701" rIns="91421" bIns="45701" anchor="b" anchorCtr="0" compatLnSpc="1"/>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7A314C6F-A58A-4A93-BF8A-71275C25B343}" type="slidenum">
              <a:rPr/>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t>156</a:t>
            </a:fld>
            <a:endParaRPr lang="es-ES" sz="1400" b="0" i="0" u="none" strike="noStrike" kern="0" cap="none" spc="0" baseline="0">
              <a:solidFill>
                <a:srgbClr val="000000"/>
              </a:solidFill>
              <a:uFillTx/>
              <a:latin typeface="Arial"/>
              <a:ea typeface="Arial"/>
              <a:cs typeface="Arial"/>
            </a:endParaRPr>
          </a:p>
        </p:txBody>
      </p:sp>
    </p:spTree>
  </p:cSld>
  <p:clrMapOvr>
    <a:masterClrMapping/>
  </p:clrMapOvr>
</p:notes>
</file>

<file path=ppt/notesSlides/notesSlide157.xml><?xml version="1.0" encoding="utf-8"?>
<p:notes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Shape 96"/>
          <p:cNvSpPr>
            <a:spLocks noGrp="1" noRot="1" noChangeAspect="1"/>
          </p:cNvSpPr>
          <p:nvPr>
            <p:ph type="sldImg"/>
          </p:nvPr>
        </p:nvSpPr>
        <p:spPr/>
      </p:sp>
      <p:sp>
        <p:nvSpPr>
          <p:cNvPr id="3" name="Shape 97"/>
          <p:cNvSpPr txBox="1">
            <a:spLocks noGrp="1"/>
          </p:cNvSpPr>
          <p:nvPr>
            <p:ph type="body" sz="quarter" idx="1"/>
          </p:nvPr>
        </p:nvSpPr>
        <p:spPr/>
        <p:txBody>
          <a:bodyPr/>
          <a:lstStyle/>
          <a:p>
            <a:endParaRPr lang="es-CO"/>
          </a:p>
        </p:txBody>
      </p:sp>
      <p:sp>
        <p:nvSpPr>
          <p:cNvPr id="4" name="Shape 98"/>
          <p:cNvSpPr txBox="1"/>
          <p:nvPr/>
        </p:nvSpPr>
        <p:spPr>
          <a:xfrm>
            <a:off x="3884608" y="8685208"/>
            <a:ext cx="2971800" cy="457200"/>
          </a:xfrm>
          <a:prstGeom prst="rect">
            <a:avLst/>
          </a:prstGeom>
          <a:noFill/>
          <a:ln>
            <a:noFill/>
          </a:ln>
        </p:spPr>
        <p:txBody>
          <a:bodyPr vert="horz" wrap="square" lIns="91421" tIns="45701" rIns="91421" bIns="45701" anchor="b" anchorCtr="0" compatLnSpc="1"/>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7A314C6F-A58A-4A93-BF8A-71275C25B343}" type="slidenum">
              <a:rPr/>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t>157</a:t>
            </a:fld>
            <a:endParaRPr lang="es-ES" sz="1400" b="0" i="0" u="none" strike="noStrike" kern="0" cap="none" spc="0" baseline="0">
              <a:solidFill>
                <a:srgbClr val="000000"/>
              </a:solidFill>
              <a:uFillTx/>
              <a:latin typeface="Arial"/>
              <a:ea typeface="Arial"/>
              <a:cs typeface="Arial"/>
            </a:endParaRPr>
          </a:p>
        </p:txBody>
      </p:sp>
    </p:spTree>
  </p:cSld>
  <p:clrMapOvr>
    <a:masterClrMapping/>
  </p:clrMapOvr>
</p:notes>
</file>

<file path=ppt/notesSlides/notesSlide158.xml><?xml version="1.0" encoding="utf-8"?>
<p:notes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Shape 96"/>
          <p:cNvSpPr>
            <a:spLocks noGrp="1" noRot="1" noChangeAspect="1"/>
          </p:cNvSpPr>
          <p:nvPr>
            <p:ph type="sldImg"/>
          </p:nvPr>
        </p:nvSpPr>
        <p:spPr/>
      </p:sp>
      <p:sp>
        <p:nvSpPr>
          <p:cNvPr id="3" name="Shape 97"/>
          <p:cNvSpPr txBox="1">
            <a:spLocks noGrp="1"/>
          </p:cNvSpPr>
          <p:nvPr>
            <p:ph type="body" sz="quarter" idx="1"/>
          </p:nvPr>
        </p:nvSpPr>
        <p:spPr/>
        <p:txBody>
          <a:bodyPr/>
          <a:lstStyle/>
          <a:p>
            <a:endParaRPr lang="es-CO"/>
          </a:p>
        </p:txBody>
      </p:sp>
      <p:sp>
        <p:nvSpPr>
          <p:cNvPr id="4" name="Shape 98"/>
          <p:cNvSpPr txBox="1"/>
          <p:nvPr/>
        </p:nvSpPr>
        <p:spPr>
          <a:xfrm>
            <a:off x="3884608" y="8685208"/>
            <a:ext cx="2971800" cy="457200"/>
          </a:xfrm>
          <a:prstGeom prst="rect">
            <a:avLst/>
          </a:prstGeom>
          <a:noFill/>
          <a:ln>
            <a:noFill/>
          </a:ln>
        </p:spPr>
        <p:txBody>
          <a:bodyPr vert="horz" wrap="square" lIns="91421" tIns="45701" rIns="91421" bIns="45701" anchor="b" anchorCtr="0" compatLnSpc="1"/>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7A314C6F-A58A-4A93-BF8A-71275C25B343}" type="slidenum">
              <a:rPr/>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t>158</a:t>
            </a:fld>
            <a:endParaRPr lang="es-ES" sz="1400" b="0" i="0" u="none" strike="noStrike" kern="0" cap="none" spc="0" baseline="0">
              <a:solidFill>
                <a:srgbClr val="000000"/>
              </a:solidFill>
              <a:uFillTx/>
              <a:latin typeface="Arial"/>
              <a:ea typeface="Arial"/>
              <a:cs typeface="Arial"/>
            </a:endParaRPr>
          </a:p>
        </p:txBody>
      </p:sp>
    </p:spTree>
  </p:cSld>
  <p:clrMapOvr>
    <a:masterClrMapping/>
  </p:clrMapOvr>
</p:notes>
</file>

<file path=ppt/notesSlides/notesSlide159.xml><?xml version="1.0" encoding="utf-8"?>
<p:notes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Shape 96"/>
          <p:cNvSpPr>
            <a:spLocks noGrp="1" noRot="1" noChangeAspect="1"/>
          </p:cNvSpPr>
          <p:nvPr>
            <p:ph type="sldImg"/>
          </p:nvPr>
        </p:nvSpPr>
        <p:spPr/>
      </p:sp>
      <p:sp>
        <p:nvSpPr>
          <p:cNvPr id="3" name="Shape 97"/>
          <p:cNvSpPr txBox="1">
            <a:spLocks noGrp="1"/>
          </p:cNvSpPr>
          <p:nvPr>
            <p:ph type="body" sz="quarter" idx="1"/>
          </p:nvPr>
        </p:nvSpPr>
        <p:spPr/>
        <p:txBody>
          <a:bodyPr/>
          <a:lstStyle/>
          <a:p>
            <a:endParaRPr lang="es-CO"/>
          </a:p>
        </p:txBody>
      </p:sp>
      <p:sp>
        <p:nvSpPr>
          <p:cNvPr id="4" name="Shape 98"/>
          <p:cNvSpPr txBox="1"/>
          <p:nvPr/>
        </p:nvSpPr>
        <p:spPr>
          <a:xfrm>
            <a:off x="3884608" y="8685208"/>
            <a:ext cx="2971800" cy="457200"/>
          </a:xfrm>
          <a:prstGeom prst="rect">
            <a:avLst/>
          </a:prstGeom>
          <a:noFill/>
          <a:ln>
            <a:noFill/>
          </a:ln>
        </p:spPr>
        <p:txBody>
          <a:bodyPr vert="horz" wrap="square" lIns="91421" tIns="45701" rIns="91421" bIns="45701" anchor="b" anchorCtr="0" compatLnSpc="1"/>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7A314C6F-A58A-4A93-BF8A-71275C25B343}" type="slidenum">
              <a:rPr/>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t>159</a:t>
            </a:fld>
            <a:endParaRPr lang="es-ES" sz="1400" b="0" i="0" u="none" strike="noStrike" kern="0" cap="none" spc="0" baseline="0">
              <a:solidFill>
                <a:srgbClr val="000000"/>
              </a:solidFill>
              <a:uFillTx/>
              <a:latin typeface="Arial"/>
              <a:ea typeface="Arial"/>
              <a:cs typeface="Arial"/>
            </a:endParaRPr>
          </a:p>
        </p:txBody>
      </p:sp>
    </p:spTree>
  </p:cSld>
  <p:clrMapOvr>
    <a:masterClrMapping/>
  </p:clrMapOvr>
</p:notes>
</file>

<file path=ppt/notesSlides/notesSlide160.xml><?xml version="1.0" encoding="utf-8"?>
<p:notes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Shape 96"/>
          <p:cNvSpPr>
            <a:spLocks noGrp="1" noRot="1" noChangeAspect="1"/>
          </p:cNvSpPr>
          <p:nvPr>
            <p:ph type="sldImg"/>
          </p:nvPr>
        </p:nvSpPr>
        <p:spPr/>
      </p:sp>
      <p:sp>
        <p:nvSpPr>
          <p:cNvPr id="3" name="Shape 97"/>
          <p:cNvSpPr txBox="1">
            <a:spLocks noGrp="1"/>
          </p:cNvSpPr>
          <p:nvPr>
            <p:ph type="body" sz="quarter" idx="1"/>
          </p:nvPr>
        </p:nvSpPr>
        <p:spPr/>
        <p:txBody>
          <a:bodyPr/>
          <a:lstStyle/>
          <a:p>
            <a:endParaRPr lang="es-CO"/>
          </a:p>
        </p:txBody>
      </p:sp>
      <p:sp>
        <p:nvSpPr>
          <p:cNvPr id="4" name="Shape 98"/>
          <p:cNvSpPr txBox="1"/>
          <p:nvPr/>
        </p:nvSpPr>
        <p:spPr>
          <a:xfrm>
            <a:off x="3884608" y="8685208"/>
            <a:ext cx="2971800" cy="457200"/>
          </a:xfrm>
          <a:prstGeom prst="rect">
            <a:avLst/>
          </a:prstGeom>
          <a:noFill/>
          <a:ln>
            <a:noFill/>
          </a:ln>
        </p:spPr>
        <p:txBody>
          <a:bodyPr vert="horz" wrap="square" lIns="91421" tIns="45701" rIns="91421" bIns="45701" anchor="b" anchorCtr="0" compatLnSpc="1"/>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7A314C6F-A58A-4A93-BF8A-71275C25B343}" type="slidenum">
              <a:rPr/>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t>160</a:t>
            </a:fld>
            <a:endParaRPr lang="es-ES" sz="1400" b="0" i="0" u="none" strike="noStrike" kern="0" cap="none" spc="0" baseline="0">
              <a:solidFill>
                <a:srgbClr val="000000"/>
              </a:solidFill>
              <a:uFillTx/>
              <a:latin typeface="Arial"/>
              <a:ea typeface="Arial"/>
              <a:cs typeface="Arial"/>
            </a:endParaRPr>
          </a:p>
        </p:txBody>
      </p:sp>
    </p:spTree>
  </p:cSld>
  <p:clrMapOvr>
    <a:masterClrMapping/>
  </p:clrMapOvr>
</p:notes>
</file>

<file path=ppt/notesSlides/notesSlide161.xml><?xml version="1.0" encoding="utf-8"?>
<p:notes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Shape 96"/>
          <p:cNvSpPr>
            <a:spLocks noGrp="1" noRot="1" noChangeAspect="1"/>
          </p:cNvSpPr>
          <p:nvPr>
            <p:ph type="sldImg"/>
          </p:nvPr>
        </p:nvSpPr>
        <p:spPr/>
      </p:sp>
      <p:sp>
        <p:nvSpPr>
          <p:cNvPr id="3" name="Shape 97"/>
          <p:cNvSpPr txBox="1">
            <a:spLocks noGrp="1"/>
          </p:cNvSpPr>
          <p:nvPr>
            <p:ph type="body" sz="quarter" idx="1"/>
          </p:nvPr>
        </p:nvSpPr>
        <p:spPr/>
        <p:txBody>
          <a:bodyPr/>
          <a:lstStyle/>
          <a:p>
            <a:endParaRPr lang="es-CO"/>
          </a:p>
        </p:txBody>
      </p:sp>
      <p:sp>
        <p:nvSpPr>
          <p:cNvPr id="4" name="Shape 98"/>
          <p:cNvSpPr txBox="1"/>
          <p:nvPr/>
        </p:nvSpPr>
        <p:spPr>
          <a:xfrm>
            <a:off x="3884608" y="8685208"/>
            <a:ext cx="2971800" cy="457200"/>
          </a:xfrm>
          <a:prstGeom prst="rect">
            <a:avLst/>
          </a:prstGeom>
          <a:noFill/>
          <a:ln>
            <a:noFill/>
          </a:ln>
        </p:spPr>
        <p:txBody>
          <a:bodyPr vert="horz" wrap="square" lIns="91421" tIns="45701" rIns="91421" bIns="45701" anchor="b" anchorCtr="0" compatLnSpc="1"/>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7A314C6F-A58A-4A93-BF8A-71275C25B343}" type="slidenum">
              <a:rPr/>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t>161</a:t>
            </a:fld>
            <a:endParaRPr lang="es-ES" sz="1400" b="0" i="0" u="none" strike="noStrike" kern="0" cap="none" spc="0" baseline="0">
              <a:solidFill>
                <a:srgbClr val="000000"/>
              </a:solidFill>
              <a:uFillTx/>
              <a:latin typeface="Arial"/>
              <a:ea typeface="Arial"/>
              <a:cs typeface="Arial"/>
            </a:endParaRPr>
          </a:p>
        </p:txBody>
      </p:sp>
    </p:spTree>
  </p:cSld>
  <p:clrMapOvr>
    <a:masterClrMapping/>
  </p:clrMapOvr>
</p:notes>
</file>

<file path=ppt/notesSlides/notesSlide162.xml><?xml version="1.0" encoding="utf-8"?>
<p:notes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Shape 96"/>
          <p:cNvSpPr>
            <a:spLocks noGrp="1" noRot="1" noChangeAspect="1"/>
          </p:cNvSpPr>
          <p:nvPr>
            <p:ph type="sldImg"/>
          </p:nvPr>
        </p:nvSpPr>
        <p:spPr/>
      </p:sp>
      <p:sp>
        <p:nvSpPr>
          <p:cNvPr id="3" name="Shape 97"/>
          <p:cNvSpPr txBox="1">
            <a:spLocks noGrp="1"/>
          </p:cNvSpPr>
          <p:nvPr>
            <p:ph type="body" sz="quarter" idx="1"/>
          </p:nvPr>
        </p:nvSpPr>
        <p:spPr/>
        <p:txBody>
          <a:bodyPr/>
          <a:lstStyle/>
          <a:p>
            <a:endParaRPr lang="es-CO"/>
          </a:p>
        </p:txBody>
      </p:sp>
      <p:sp>
        <p:nvSpPr>
          <p:cNvPr id="4" name="Shape 98"/>
          <p:cNvSpPr txBox="1"/>
          <p:nvPr/>
        </p:nvSpPr>
        <p:spPr>
          <a:xfrm>
            <a:off x="3884608" y="8685208"/>
            <a:ext cx="2971800" cy="457200"/>
          </a:xfrm>
          <a:prstGeom prst="rect">
            <a:avLst/>
          </a:prstGeom>
          <a:noFill/>
          <a:ln>
            <a:noFill/>
          </a:ln>
        </p:spPr>
        <p:txBody>
          <a:bodyPr vert="horz" wrap="square" lIns="91421" tIns="45701" rIns="91421" bIns="45701" anchor="b" anchorCtr="0" compatLnSpc="1"/>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7A314C6F-A58A-4A93-BF8A-71275C25B343}" type="slidenum">
              <a:rPr/>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t>162</a:t>
            </a:fld>
            <a:endParaRPr lang="es-ES" sz="1400" b="0" i="0" u="none" strike="noStrike" kern="0" cap="none" spc="0" baseline="0">
              <a:solidFill>
                <a:srgbClr val="000000"/>
              </a:solidFill>
              <a:uFillTx/>
              <a:latin typeface="Arial"/>
              <a:ea typeface="Arial"/>
              <a:cs typeface="Arial"/>
            </a:endParaRPr>
          </a:p>
        </p:txBody>
      </p:sp>
    </p:spTree>
  </p:cSld>
  <p:clrMapOvr>
    <a:masterClrMapping/>
  </p:clrMapOvr>
</p:notes>
</file>

<file path=ppt/notesSlides/notesSlide163.xml><?xml version="1.0" encoding="utf-8"?>
<p:notes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Shape 96"/>
          <p:cNvSpPr>
            <a:spLocks noGrp="1" noRot="1" noChangeAspect="1"/>
          </p:cNvSpPr>
          <p:nvPr>
            <p:ph type="sldImg"/>
          </p:nvPr>
        </p:nvSpPr>
        <p:spPr/>
      </p:sp>
      <p:sp>
        <p:nvSpPr>
          <p:cNvPr id="3" name="Shape 97"/>
          <p:cNvSpPr txBox="1">
            <a:spLocks noGrp="1"/>
          </p:cNvSpPr>
          <p:nvPr>
            <p:ph type="body" sz="quarter" idx="1"/>
          </p:nvPr>
        </p:nvSpPr>
        <p:spPr/>
        <p:txBody>
          <a:bodyPr/>
          <a:lstStyle/>
          <a:p>
            <a:endParaRPr lang="es-CO"/>
          </a:p>
        </p:txBody>
      </p:sp>
      <p:sp>
        <p:nvSpPr>
          <p:cNvPr id="4" name="Shape 98"/>
          <p:cNvSpPr txBox="1"/>
          <p:nvPr/>
        </p:nvSpPr>
        <p:spPr>
          <a:xfrm>
            <a:off x="3884608" y="8685208"/>
            <a:ext cx="2971800" cy="457200"/>
          </a:xfrm>
          <a:prstGeom prst="rect">
            <a:avLst/>
          </a:prstGeom>
          <a:noFill/>
          <a:ln>
            <a:noFill/>
          </a:ln>
        </p:spPr>
        <p:txBody>
          <a:bodyPr vert="horz" wrap="square" lIns="91421" tIns="45701" rIns="91421" bIns="45701" anchor="b" anchorCtr="0" compatLnSpc="1"/>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7A314C6F-A58A-4A93-BF8A-71275C25B343}" type="slidenum">
              <a:rPr/>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t>163</a:t>
            </a:fld>
            <a:endParaRPr lang="es-ES" sz="1400" b="0" i="0" u="none" strike="noStrike" kern="0" cap="none" spc="0" baseline="0">
              <a:solidFill>
                <a:srgbClr val="000000"/>
              </a:solidFill>
              <a:uFillTx/>
              <a:latin typeface="Arial"/>
              <a:ea typeface="Arial"/>
              <a:cs typeface="Arial"/>
            </a:endParaRPr>
          </a:p>
        </p:txBody>
      </p:sp>
    </p:spTree>
  </p:cSld>
  <p:clrMapOvr>
    <a:masterClrMapping/>
  </p:clrMapOvr>
</p:notes>
</file>

<file path=ppt/notesSlides/notesSlide164.xml><?xml version="1.0" encoding="utf-8"?>
<p:notes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Shape 96"/>
          <p:cNvSpPr>
            <a:spLocks noGrp="1" noRot="1" noChangeAspect="1"/>
          </p:cNvSpPr>
          <p:nvPr>
            <p:ph type="sldImg"/>
          </p:nvPr>
        </p:nvSpPr>
        <p:spPr/>
      </p:sp>
      <p:sp>
        <p:nvSpPr>
          <p:cNvPr id="3" name="Shape 97"/>
          <p:cNvSpPr txBox="1">
            <a:spLocks noGrp="1"/>
          </p:cNvSpPr>
          <p:nvPr>
            <p:ph type="body" sz="quarter" idx="1"/>
          </p:nvPr>
        </p:nvSpPr>
        <p:spPr/>
        <p:txBody>
          <a:bodyPr/>
          <a:lstStyle/>
          <a:p>
            <a:endParaRPr lang="es-CO"/>
          </a:p>
        </p:txBody>
      </p:sp>
      <p:sp>
        <p:nvSpPr>
          <p:cNvPr id="4" name="Shape 98"/>
          <p:cNvSpPr txBox="1"/>
          <p:nvPr/>
        </p:nvSpPr>
        <p:spPr>
          <a:xfrm>
            <a:off x="3884608" y="8685208"/>
            <a:ext cx="2971800" cy="457200"/>
          </a:xfrm>
          <a:prstGeom prst="rect">
            <a:avLst/>
          </a:prstGeom>
          <a:noFill/>
          <a:ln>
            <a:noFill/>
          </a:ln>
        </p:spPr>
        <p:txBody>
          <a:bodyPr vert="horz" wrap="square" lIns="91421" tIns="45701" rIns="91421" bIns="45701" anchor="b" anchorCtr="0" compatLnSpc="1"/>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7A314C6F-A58A-4A93-BF8A-71275C25B343}" type="slidenum">
              <a:rPr/>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t>164</a:t>
            </a:fld>
            <a:endParaRPr lang="es-ES" sz="1400" b="0" i="0" u="none" strike="noStrike" kern="0" cap="none" spc="0" baseline="0">
              <a:solidFill>
                <a:srgbClr val="000000"/>
              </a:solidFill>
              <a:uFillTx/>
              <a:latin typeface="Arial"/>
              <a:ea typeface="Arial"/>
              <a:cs typeface="Arial"/>
            </a:endParaRPr>
          </a:p>
        </p:txBody>
      </p:sp>
    </p:spTree>
  </p:cSld>
  <p:clrMapOvr>
    <a:masterClrMapping/>
  </p:clrMapOvr>
</p:notes>
</file>

<file path=ppt/notesSlides/notesSlide165.xml><?xml version="1.0" encoding="utf-8"?>
<p:notes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Shape 96"/>
          <p:cNvSpPr>
            <a:spLocks noGrp="1" noRot="1" noChangeAspect="1"/>
          </p:cNvSpPr>
          <p:nvPr>
            <p:ph type="sldImg"/>
          </p:nvPr>
        </p:nvSpPr>
        <p:spPr/>
      </p:sp>
      <p:sp>
        <p:nvSpPr>
          <p:cNvPr id="3" name="Shape 97"/>
          <p:cNvSpPr txBox="1">
            <a:spLocks noGrp="1"/>
          </p:cNvSpPr>
          <p:nvPr>
            <p:ph type="body" sz="quarter" idx="1"/>
          </p:nvPr>
        </p:nvSpPr>
        <p:spPr/>
        <p:txBody>
          <a:bodyPr/>
          <a:lstStyle/>
          <a:p>
            <a:endParaRPr lang="es-CO"/>
          </a:p>
        </p:txBody>
      </p:sp>
      <p:sp>
        <p:nvSpPr>
          <p:cNvPr id="4" name="Shape 98"/>
          <p:cNvSpPr txBox="1"/>
          <p:nvPr/>
        </p:nvSpPr>
        <p:spPr>
          <a:xfrm>
            <a:off x="3884608" y="8685208"/>
            <a:ext cx="2971800" cy="457200"/>
          </a:xfrm>
          <a:prstGeom prst="rect">
            <a:avLst/>
          </a:prstGeom>
          <a:noFill/>
          <a:ln>
            <a:noFill/>
          </a:ln>
        </p:spPr>
        <p:txBody>
          <a:bodyPr vert="horz" wrap="square" lIns="91421" tIns="45701" rIns="91421" bIns="45701" anchor="b" anchorCtr="0" compatLnSpc="1"/>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7A314C6F-A58A-4A93-BF8A-71275C25B343}" type="slidenum">
              <a:rPr/>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t>165</a:t>
            </a:fld>
            <a:endParaRPr lang="es-ES" sz="1400" b="0" i="0" u="none" strike="noStrike" kern="0" cap="none" spc="0" baseline="0">
              <a:solidFill>
                <a:srgbClr val="000000"/>
              </a:solidFill>
              <a:uFillTx/>
              <a:latin typeface="Arial"/>
              <a:ea typeface="Arial"/>
              <a:cs typeface="Arial"/>
            </a:endParaRPr>
          </a:p>
        </p:txBody>
      </p:sp>
    </p:spTree>
  </p:cSld>
  <p:clrMapOvr>
    <a:masterClrMapping/>
  </p:clrMapOvr>
</p:notes>
</file>

<file path=ppt/notesSlides/notesSlide166.xml><?xml version="1.0" encoding="utf-8"?>
<p:notes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Shape 96"/>
          <p:cNvSpPr>
            <a:spLocks noGrp="1" noRot="1" noChangeAspect="1"/>
          </p:cNvSpPr>
          <p:nvPr>
            <p:ph type="sldImg"/>
          </p:nvPr>
        </p:nvSpPr>
        <p:spPr/>
      </p:sp>
      <p:sp>
        <p:nvSpPr>
          <p:cNvPr id="3" name="Shape 97"/>
          <p:cNvSpPr txBox="1">
            <a:spLocks noGrp="1"/>
          </p:cNvSpPr>
          <p:nvPr>
            <p:ph type="body" sz="quarter" idx="1"/>
          </p:nvPr>
        </p:nvSpPr>
        <p:spPr/>
        <p:txBody>
          <a:bodyPr/>
          <a:lstStyle/>
          <a:p>
            <a:endParaRPr lang="es-CO"/>
          </a:p>
        </p:txBody>
      </p:sp>
      <p:sp>
        <p:nvSpPr>
          <p:cNvPr id="4" name="Shape 98"/>
          <p:cNvSpPr txBox="1"/>
          <p:nvPr/>
        </p:nvSpPr>
        <p:spPr>
          <a:xfrm>
            <a:off x="3884608" y="8685208"/>
            <a:ext cx="2971800" cy="457200"/>
          </a:xfrm>
          <a:prstGeom prst="rect">
            <a:avLst/>
          </a:prstGeom>
          <a:noFill/>
          <a:ln>
            <a:noFill/>
          </a:ln>
        </p:spPr>
        <p:txBody>
          <a:bodyPr vert="horz" wrap="square" lIns="91421" tIns="45701" rIns="91421" bIns="45701" anchor="b" anchorCtr="0" compatLnSpc="1"/>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7A314C6F-A58A-4A93-BF8A-71275C25B343}" type="slidenum">
              <a:rPr/>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t>166</a:t>
            </a:fld>
            <a:endParaRPr lang="es-ES" sz="1400" b="0" i="0" u="none" strike="noStrike" kern="0" cap="none" spc="0" baseline="0">
              <a:solidFill>
                <a:srgbClr val="000000"/>
              </a:solidFill>
              <a:uFillTx/>
              <a:latin typeface="Arial"/>
              <a:ea typeface="Arial"/>
              <a:cs typeface="Arial"/>
            </a:endParaRPr>
          </a:p>
        </p:txBody>
      </p:sp>
    </p:spTree>
  </p:cSld>
  <p:clrMapOvr>
    <a:masterClrMapping/>
  </p:clrMapOvr>
</p:notes>
</file>

<file path=ppt/notesSlides/notesSlide167.xml><?xml version="1.0" encoding="utf-8"?>
<p:notes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Shape 96"/>
          <p:cNvSpPr>
            <a:spLocks noGrp="1" noRot="1" noChangeAspect="1"/>
          </p:cNvSpPr>
          <p:nvPr>
            <p:ph type="sldImg"/>
          </p:nvPr>
        </p:nvSpPr>
        <p:spPr/>
      </p:sp>
      <p:sp>
        <p:nvSpPr>
          <p:cNvPr id="3" name="Shape 97"/>
          <p:cNvSpPr txBox="1">
            <a:spLocks noGrp="1"/>
          </p:cNvSpPr>
          <p:nvPr>
            <p:ph type="body" sz="quarter" idx="1"/>
          </p:nvPr>
        </p:nvSpPr>
        <p:spPr/>
        <p:txBody>
          <a:bodyPr/>
          <a:lstStyle/>
          <a:p>
            <a:endParaRPr lang="es-CO"/>
          </a:p>
        </p:txBody>
      </p:sp>
      <p:sp>
        <p:nvSpPr>
          <p:cNvPr id="4" name="Shape 98"/>
          <p:cNvSpPr txBox="1"/>
          <p:nvPr/>
        </p:nvSpPr>
        <p:spPr>
          <a:xfrm>
            <a:off x="3884608" y="8685208"/>
            <a:ext cx="2971800" cy="457200"/>
          </a:xfrm>
          <a:prstGeom prst="rect">
            <a:avLst/>
          </a:prstGeom>
          <a:noFill/>
          <a:ln>
            <a:noFill/>
          </a:ln>
        </p:spPr>
        <p:txBody>
          <a:bodyPr vert="horz" wrap="square" lIns="91421" tIns="45701" rIns="91421" bIns="45701" anchor="b" anchorCtr="0" compatLnSpc="1"/>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7A314C6F-A58A-4A93-BF8A-71275C25B343}" type="slidenum">
              <a:rPr/>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t>167</a:t>
            </a:fld>
            <a:endParaRPr lang="es-ES" sz="1400" b="0" i="0" u="none" strike="noStrike" kern="0" cap="none" spc="0" baseline="0">
              <a:solidFill>
                <a:srgbClr val="000000"/>
              </a:solidFill>
              <a:uFillTx/>
              <a:latin typeface="Arial"/>
              <a:ea typeface="Arial"/>
              <a:cs typeface="Arial"/>
            </a:endParaRPr>
          </a:p>
        </p:txBody>
      </p:sp>
    </p:spTree>
  </p:cSld>
  <p:clrMapOvr>
    <a:masterClrMapping/>
  </p:clrMapOvr>
</p:notes>
</file>

<file path=ppt/notesSlides/notesSlide168.xml><?xml version="1.0" encoding="utf-8"?>
<p:notes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Shape 96"/>
          <p:cNvSpPr>
            <a:spLocks noGrp="1" noRot="1" noChangeAspect="1"/>
          </p:cNvSpPr>
          <p:nvPr>
            <p:ph type="sldImg"/>
          </p:nvPr>
        </p:nvSpPr>
        <p:spPr/>
      </p:sp>
      <p:sp>
        <p:nvSpPr>
          <p:cNvPr id="3" name="Shape 97"/>
          <p:cNvSpPr txBox="1">
            <a:spLocks noGrp="1"/>
          </p:cNvSpPr>
          <p:nvPr>
            <p:ph type="body" sz="quarter" idx="1"/>
          </p:nvPr>
        </p:nvSpPr>
        <p:spPr/>
        <p:txBody>
          <a:bodyPr/>
          <a:lstStyle/>
          <a:p>
            <a:endParaRPr lang="es-CO"/>
          </a:p>
        </p:txBody>
      </p:sp>
      <p:sp>
        <p:nvSpPr>
          <p:cNvPr id="4" name="Shape 98"/>
          <p:cNvSpPr txBox="1"/>
          <p:nvPr/>
        </p:nvSpPr>
        <p:spPr>
          <a:xfrm>
            <a:off x="3884608" y="8685208"/>
            <a:ext cx="2971800" cy="457200"/>
          </a:xfrm>
          <a:prstGeom prst="rect">
            <a:avLst/>
          </a:prstGeom>
          <a:noFill/>
          <a:ln>
            <a:noFill/>
          </a:ln>
        </p:spPr>
        <p:txBody>
          <a:bodyPr vert="horz" wrap="square" lIns="91421" tIns="45701" rIns="91421" bIns="45701" anchor="b" anchorCtr="0" compatLnSpc="1"/>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7A314C6F-A58A-4A93-BF8A-71275C25B343}" type="slidenum">
              <a:rPr/>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t>168</a:t>
            </a:fld>
            <a:endParaRPr lang="es-ES" sz="1400" b="0" i="0" u="none" strike="noStrike" kern="0" cap="none" spc="0" baseline="0">
              <a:solidFill>
                <a:srgbClr val="000000"/>
              </a:solidFill>
              <a:uFillTx/>
              <a:latin typeface="Arial"/>
              <a:ea typeface="Arial"/>
              <a:cs typeface="Arial"/>
            </a:endParaRPr>
          </a:p>
        </p:txBody>
      </p:sp>
    </p:spTree>
  </p:cSld>
  <p:clrMapOvr>
    <a:masterClrMapping/>
  </p:clrMapOvr>
</p:notes>
</file>

<file path=ppt/notesSlides/notesSlide169.xml><?xml version="1.0" encoding="utf-8"?>
<p:notes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Shape 96"/>
          <p:cNvSpPr>
            <a:spLocks noGrp="1" noRot="1" noChangeAspect="1"/>
          </p:cNvSpPr>
          <p:nvPr>
            <p:ph type="sldImg"/>
          </p:nvPr>
        </p:nvSpPr>
        <p:spPr/>
      </p:sp>
      <p:sp>
        <p:nvSpPr>
          <p:cNvPr id="3" name="Shape 97"/>
          <p:cNvSpPr txBox="1">
            <a:spLocks noGrp="1"/>
          </p:cNvSpPr>
          <p:nvPr>
            <p:ph type="body" sz="quarter" idx="1"/>
          </p:nvPr>
        </p:nvSpPr>
        <p:spPr/>
        <p:txBody>
          <a:bodyPr/>
          <a:lstStyle/>
          <a:p>
            <a:endParaRPr lang="es-CO"/>
          </a:p>
        </p:txBody>
      </p:sp>
      <p:sp>
        <p:nvSpPr>
          <p:cNvPr id="4" name="Shape 98"/>
          <p:cNvSpPr txBox="1"/>
          <p:nvPr/>
        </p:nvSpPr>
        <p:spPr>
          <a:xfrm>
            <a:off x="3884608" y="8685208"/>
            <a:ext cx="2971800" cy="457200"/>
          </a:xfrm>
          <a:prstGeom prst="rect">
            <a:avLst/>
          </a:prstGeom>
          <a:noFill/>
          <a:ln>
            <a:noFill/>
          </a:ln>
        </p:spPr>
        <p:txBody>
          <a:bodyPr vert="horz" wrap="square" lIns="91421" tIns="45701" rIns="91421" bIns="45701" anchor="b" anchorCtr="0" compatLnSpc="1"/>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7A314C6F-A58A-4A93-BF8A-71275C25B343}" type="slidenum">
              <a:rPr/>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t>169</a:t>
            </a:fld>
            <a:endParaRPr lang="es-ES" sz="1400" b="0" i="0" u="none" strike="noStrike" kern="0" cap="none" spc="0" baseline="0">
              <a:solidFill>
                <a:srgbClr val="000000"/>
              </a:solidFill>
              <a:uFillTx/>
              <a:latin typeface="Arial"/>
              <a:ea typeface="Arial"/>
              <a:cs typeface="Arial"/>
            </a:endParaRPr>
          </a:p>
        </p:txBody>
      </p:sp>
    </p:spTree>
  </p:cSld>
  <p:clrMapOvr>
    <a:masterClrMapping/>
  </p:clrMapOvr>
</p:notes>
</file>

<file path=ppt/notesSlides/notesSlide170.xml><?xml version="1.0" encoding="utf-8"?>
<p:notes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Shape 96"/>
          <p:cNvSpPr>
            <a:spLocks noGrp="1" noRot="1" noChangeAspect="1"/>
          </p:cNvSpPr>
          <p:nvPr>
            <p:ph type="sldImg"/>
          </p:nvPr>
        </p:nvSpPr>
        <p:spPr/>
      </p:sp>
      <p:sp>
        <p:nvSpPr>
          <p:cNvPr id="3" name="Shape 97"/>
          <p:cNvSpPr txBox="1">
            <a:spLocks noGrp="1"/>
          </p:cNvSpPr>
          <p:nvPr>
            <p:ph type="body" sz="quarter" idx="1"/>
          </p:nvPr>
        </p:nvSpPr>
        <p:spPr/>
        <p:txBody>
          <a:bodyPr/>
          <a:lstStyle/>
          <a:p>
            <a:endParaRPr lang="es-CO"/>
          </a:p>
        </p:txBody>
      </p:sp>
      <p:sp>
        <p:nvSpPr>
          <p:cNvPr id="4" name="Shape 98"/>
          <p:cNvSpPr txBox="1"/>
          <p:nvPr/>
        </p:nvSpPr>
        <p:spPr>
          <a:xfrm>
            <a:off x="3884608" y="8685208"/>
            <a:ext cx="2971800" cy="457200"/>
          </a:xfrm>
          <a:prstGeom prst="rect">
            <a:avLst/>
          </a:prstGeom>
          <a:noFill/>
          <a:ln>
            <a:noFill/>
          </a:ln>
        </p:spPr>
        <p:txBody>
          <a:bodyPr vert="horz" wrap="square" lIns="91421" tIns="45701" rIns="91421" bIns="45701" anchor="b" anchorCtr="0" compatLnSpc="1"/>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7A314C6F-A58A-4A93-BF8A-71275C25B343}" type="slidenum">
              <a:rPr/>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t>170</a:t>
            </a:fld>
            <a:endParaRPr lang="es-ES" sz="1400" b="0" i="0" u="none" strike="noStrike" kern="0" cap="none" spc="0" baseline="0">
              <a:solidFill>
                <a:srgbClr val="000000"/>
              </a:solidFill>
              <a:uFillTx/>
              <a:latin typeface="Arial"/>
              <a:ea typeface="Arial"/>
              <a:cs typeface="Arial"/>
            </a:endParaRPr>
          </a:p>
        </p:txBody>
      </p:sp>
    </p:spTree>
  </p:cSld>
  <p:clrMapOvr>
    <a:masterClrMapping/>
  </p:clrMapOvr>
</p:notes>
</file>

<file path=ppt/notesSlides/notesSlide171.xml><?xml version="1.0" encoding="utf-8"?>
<p:notes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Shape 96"/>
          <p:cNvSpPr>
            <a:spLocks noGrp="1" noRot="1" noChangeAspect="1"/>
          </p:cNvSpPr>
          <p:nvPr>
            <p:ph type="sldImg"/>
          </p:nvPr>
        </p:nvSpPr>
        <p:spPr/>
      </p:sp>
      <p:sp>
        <p:nvSpPr>
          <p:cNvPr id="3" name="Shape 97"/>
          <p:cNvSpPr txBox="1">
            <a:spLocks noGrp="1"/>
          </p:cNvSpPr>
          <p:nvPr>
            <p:ph type="body" sz="quarter" idx="1"/>
          </p:nvPr>
        </p:nvSpPr>
        <p:spPr/>
        <p:txBody>
          <a:bodyPr/>
          <a:lstStyle/>
          <a:p>
            <a:endParaRPr lang="es-CO"/>
          </a:p>
        </p:txBody>
      </p:sp>
      <p:sp>
        <p:nvSpPr>
          <p:cNvPr id="4" name="Shape 98"/>
          <p:cNvSpPr txBox="1"/>
          <p:nvPr/>
        </p:nvSpPr>
        <p:spPr>
          <a:xfrm>
            <a:off x="3884608" y="8685208"/>
            <a:ext cx="2971800" cy="457200"/>
          </a:xfrm>
          <a:prstGeom prst="rect">
            <a:avLst/>
          </a:prstGeom>
          <a:noFill/>
          <a:ln>
            <a:noFill/>
          </a:ln>
        </p:spPr>
        <p:txBody>
          <a:bodyPr vert="horz" wrap="square" lIns="91421" tIns="45701" rIns="91421" bIns="45701" anchor="b" anchorCtr="0" compatLnSpc="1"/>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7A314C6F-A58A-4A93-BF8A-71275C25B343}" type="slidenum">
              <a:rPr/>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t>171</a:t>
            </a:fld>
            <a:endParaRPr lang="es-ES" sz="1400" b="0" i="0" u="none" strike="noStrike" kern="0" cap="none" spc="0" baseline="0">
              <a:solidFill>
                <a:srgbClr val="000000"/>
              </a:solidFill>
              <a:uFillTx/>
              <a:latin typeface="Arial"/>
              <a:ea typeface="Arial"/>
              <a:cs typeface="Arial"/>
            </a:endParaRPr>
          </a:p>
        </p:txBody>
      </p:sp>
    </p:spTree>
  </p:cSld>
  <p:clrMapOvr>
    <a:masterClrMapping/>
  </p:clrMapOvr>
</p:notes>
</file>

<file path=ppt/notesSlides/notesSlide172.xml><?xml version="1.0" encoding="utf-8"?>
<p:notes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Shape 96"/>
          <p:cNvSpPr>
            <a:spLocks noGrp="1" noRot="1" noChangeAspect="1"/>
          </p:cNvSpPr>
          <p:nvPr>
            <p:ph type="sldImg"/>
          </p:nvPr>
        </p:nvSpPr>
        <p:spPr/>
      </p:sp>
      <p:sp>
        <p:nvSpPr>
          <p:cNvPr id="3" name="Shape 97"/>
          <p:cNvSpPr txBox="1">
            <a:spLocks noGrp="1"/>
          </p:cNvSpPr>
          <p:nvPr>
            <p:ph type="body" sz="quarter" idx="1"/>
          </p:nvPr>
        </p:nvSpPr>
        <p:spPr/>
        <p:txBody>
          <a:bodyPr/>
          <a:lstStyle/>
          <a:p>
            <a:endParaRPr lang="es-CO"/>
          </a:p>
        </p:txBody>
      </p:sp>
      <p:sp>
        <p:nvSpPr>
          <p:cNvPr id="4" name="Shape 98"/>
          <p:cNvSpPr txBox="1"/>
          <p:nvPr/>
        </p:nvSpPr>
        <p:spPr>
          <a:xfrm>
            <a:off x="3884608" y="8685208"/>
            <a:ext cx="2971800" cy="457200"/>
          </a:xfrm>
          <a:prstGeom prst="rect">
            <a:avLst/>
          </a:prstGeom>
          <a:noFill/>
          <a:ln>
            <a:noFill/>
          </a:ln>
        </p:spPr>
        <p:txBody>
          <a:bodyPr vert="horz" wrap="square" lIns="91421" tIns="45701" rIns="91421" bIns="45701" anchor="b" anchorCtr="0" compatLnSpc="1"/>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7A314C6F-A58A-4A93-BF8A-71275C25B343}" type="slidenum">
              <a:rPr/>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t>172</a:t>
            </a:fld>
            <a:endParaRPr lang="es-ES" sz="1400" b="0" i="0" u="none" strike="noStrike" kern="0" cap="none" spc="0" baseline="0">
              <a:solidFill>
                <a:srgbClr val="000000"/>
              </a:solidFill>
              <a:uFillTx/>
              <a:latin typeface="Arial"/>
              <a:ea typeface="Arial"/>
              <a:cs typeface="Arial"/>
            </a:endParaRPr>
          </a:p>
        </p:txBody>
      </p:sp>
    </p:spTree>
  </p:cSld>
  <p:clrMapOvr>
    <a:masterClrMapping/>
  </p:clrMapOvr>
</p:notes>
</file>

<file path=ppt/notesSlides/notesSlide173.xml><?xml version="1.0" encoding="utf-8"?>
<p:notes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Shape 96"/>
          <p:cNvSpPr>
            <a:spLocks noGrp="1" noRot="1" noChangeAspect="1"/>
          </p:cNvSpPr>
          <p:nvPr>
            <p:ph type="sldImg"/>
          </p:nvPr>
        </p:nvSpPr>
        <p:spPr/>
      </p:sp>
      <p:sp>
        <p:nvSpPr>
          <p:cNvPr id="3" name="Shape 97"/>
          <p:cNvSpPr txBox="1">
            <a:spLocks noGrp="1"/>
          </p:cNvSpPr>
          <p:nvPr>
            <p:ph type="body" sz="quarter" idx="1"/>
          </p:nvPr>
        </p:nvSpPr>
        <p:spPr/>
        <p:txBody>
          <a:bodyPr/>
          <a:lstStyle/>
          <a:p>
            <a:endParaRPr lang="es-CO"/>
          </a:p>
        </p:txBody>
      </p:sp>
      <p:sp>
        <p:nvSpPr>
          <p:cNvPr id="4" name="Shape 98"/>
          <p:cNvSpPr txBox="1"/>
          <p:nvPr/>
        </p:nvSpPr>
        <p:spPr>
          <a:xfrm>
            <a:off x="3884608" y="8685208"/>
            <a:ext cx="2971800" cy="457200"/>
          </a:xfrm>
          <a:prstGeom prst="rect">
            <a:avLst/>
          </a:prstGeom>
          <a:noFill/>
          <a:ln>
            <a:noFill/>
          </a:ln>
        </p:spPr>
        <p:txBody>
          <a:bodyPr vert="horz" wrap="square" lIns="91421" tIns="45701" rIns="91421" bIns="45701" anchor="b" anchorCtr="0" compatLnSpc="1"/>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7A314C6F-A58A-4A93-BF8A-71275C25B343}" type="slidenum">
              <a:rPr/>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t>173</a:t>
            </a:fld>
            <a:endParaRPr lang="es-ES" sz="1400" b="0" i="0" u="none" strike="noStrike" kern="0" cap="none" spc="0" baseline="0">
              <a:solidFill>
                <a:srgbClr val="000000"/>
              </a:solidFill>
              <a:uFillTx/>
              <a:latin typeface="Arial"/>
              <a:ea typeface="Arial"/>
              <a:cs typeface="Arial"/>
            </a:endParaRPr>
          </a:p>
        </p:txBody>
      </p:sp>
    </p:spTree>
  </p:cSld>
  <p:clrMapOvr>
    <a:masterClrMapping/>
  </p:clrMapOvr>
</p:notes>
</file>

<file path=ppt/notesSlides/notesSlide174.xml><?xml version="1.0" encoding="utf-8"?>
<p:notes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Shape 96"/>
          <p:cNvSpPr>
            <a:spLocks noGrp="1" noRot="1" noChangeAspect="1"/>
          </p:cNvSpPr>
          <p:nvPr>
            <p:ph type="sldImg"/>
          </p:nvPr>
        </p:nvSpPr>
        <p:spPr/>
      </p:sp>
      <p:sp>
        <p:nvSpPr>
          <p:cNvPr id="3" name="Shape 97"/>
          <p:cNvSpPr txBox="1">
            <a:spLocks noGrp="1"/>
          </p:cNvSpPr>
          <p:nvPr>
            <p:ph type="body" sz="quarter" idx="1"/>
          </p:nvPr>
        </p:nvSpPr>
        <p:spPr/>
        <p:txBody>
          <a:bodyPr/>
          <a:lstStyle/>
          <a:p>
            <a:endParaRPr lang="es-CO"/>
          </a:p>
        </p:txBody>
      </p:sp>
      <p:sp>
        <p:nvSpPr>
          <p:cNvPr id="4" name="Shape 98"/>
          <p:cNvSpPr txBox="1"/>
          <p:nvPr/>
        </p:nvSpPr>
        <p:spPr>
          <a:xfrm>
            <a:off x="3884608" y="8685208"/>
            <a:ext cx="2971800" cy="457200"/>
          </a:xfrm>
          <a:prstGeom prst="rect">
            <a:avLst/>
          </a:prstGeom>
          <a:noFill/>
          <a:ln>
            <a:noFill/>
          </a:ln>
        </p:spPr>
        <p:txBody>
          <a:bodyPr vert="horz" wrap="square" lIns="91421" tIns="45701" rIns="91421" bIns="45701" anchor="b" anchorCtr="0" compatLnSpc="1"/>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7A314C6F-A58A-4A93-BF8A-71275C25B343}" type="slidenum">
              <a:rPr/>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t>174</a:t>
            </a:fld>
            <a:endParaRPr lang="es-ES" sz="1400" b="0" i="0" u="none" strike="noStrike" kern="0" cap="none" spc="0" baseline="0">
              <a:solidFill>
                <a:srgbClr val="000000"/>
              </a:solidFill>
              <a:uFillTx/>
              <a:latin typeface="Arial"/>
              <a:ea typeface="Arial"/>
              <a:cs typeface="Arial"/>
            </a:endParaRPr>
          </a:p>
        </p:txBody>
      </p:sp>
    </p:spTree>
  </p:cSld>
  <p:clrMapOvr>
    <a:masterClrMapping/>
  </p:clrMapOvr>
</p:notes>
</file>

<file path=ppt/notesSlides/notesSlide175.xml><?xml version="1.0" encoding="utf-8"?>
<p:notes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Shape 96"/>
          <p:cNvSpPr>
            <a:spLocks noGrp="1" noRot="1" noChangeAspect="1"/>
          </p:cNvSpPr>
          <p:nvPr>
            <p:ph type="sldImg"/>
          </p:nvPr>
        </p:nvSpPr>
        <p:spPr/>
      </p:sp>
      <p:sp>
        <p:nvSpPr>
          <p:cNvPr id="3" name="Shape 97"/>
          <p:cNvSpPr txBox="1">
            <a:spLocks noGrp="1"/>
          </p:cNvSpPr>
          <p:nvPr>
            <p:ph type="body" sz="quarter" idx="1"/>
          </p:nvPr>
        </p:nvSpPr>
        <p:spPr/>
        <p:txBody>
          <a:bodyPr/>
          <a:lstStyle/>
          <a:p>
            <a:endParaRPr lang="es-CO"/>
          </a:p>
        </p:txBody>
      </p:sp>
      <p:sp>
        <p:nvSpPr>
          <p:cNvPr id="4" name="Shape 98"/>
          <p:cNvSpPr txBox="1"/>
          <p:nvPr/>
        </p:nvSpPr>
        <p:spPr>
          <a:xfrm>
            <a:off x="3884608" y="8685208"/>
            <a:ext cx="2971800" cy="457200"/>
          </a:xfrm>
          <a:prstGeom prst="rect">
            <a:avLst/>
          </a:prstGeom>
          <a:noFill/>
          <a:ln>
            <a:noFill/>
          </a:ln>
        </p:spPr>
        <p:txBody>
          <a:bodyPr vert="horz" wrap="square" lIns="91421" tIns="45701" rIns="91421" bIns="45701" anchor="b" anchorCtr="0" compatLnSpc="1"/>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7A314C6F-A58A-4A93-BF8A-71275C25B343}" type="slidenum">
              <a:rPr/>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t>175</a:t>
            </a:fld>
            <a:endParaRPr lang="es-ES" sz="1400" b="0" i="0" u="none" strike="noStrike" kern="0" cap="none" spc="0" baseline="0">
              <a:solidFill>
                <a:srgbClr val="000000"/>
              </a:solidFill>
              <a:uFillTx/>
              <a:latin typeface="Arial"/>
              <a:ea typeface="Arial"/>
              <a:cs typeface="Arial"/>
            </a:endParaRPr>
          </a:p>
        </p:txBody>
      </p:sp>
    </p:spTree>
  </p:cSld>
  <p:clrMapOvr>
    <a:masterClrMapping/>
  </p:clrMapOvr>
</p:notes>
</file>

<file path=ppt/notesSlides/notesSlide176.xml><?xml version="1.0" encoding="utf-8"?>
<p:notes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Shape 96"/>
          <p:cNvSpPr>
            <a:spLocks noGrp="1" noRot="1" noChangeAspect="1"/>
          </p:cNvSpPr>
          <p:nvPr>
            <p:ph type="sldImg"/>
          </p:nvPr>
        </p:nvSpPr>
        <p:spPr/>
      </p:sp>
      <p:sp>
        <p:nvSpPr>
          <p:cNvPr id="3" name="Shape 97"/>
          <p:cNvSpPr txBox="1">
            <a:spLocks noGrp="1"/>
          </p:cNvSpPr>
          <p:nvPr>
            <p:ph type="body" sz="quarter" idx="1"/>
          </p:nvPr>
        </p:nvSpPr>
        <p:spPr/>
        <p:txBody>
          <a:bodyPr/>
          <a:lstStyle/>
          <a:p>
            <a:endParaRPr lang="es-CO"/>
          </a:p>
        </p:txBody>
      </p:sp>
      <p:sp>
        <p:nvSpPr>
          <p:cNvPr id="4" name="Shape 98"/>
          <p:cNvSpPr txBox="1"/>
          <p:nvPr/>
        </p:nvSpPr>
        <p:spPr>
          <a:xfrm>
            <a:off x="3884608" y="8685208"/>
            <a:ext cx="2971800" cy="457200"/>
          </a:xfrm>
          <a:prstGeom prst="rect">
            <a:avLst/>
          </a:prstGeom>
          <a:noFill/>
          <a:ln>
            <a:noFill/>
          </a:ln>
        </p:spPr>
        <p:txBody>
          <a:bodyPr vert="horz" wrap="square" lIns="91421" tIns="45701" rIns="91421" bIns="45701" anchor="b" anchorCtr="0" compatLnSpc="1"/>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7A314C6F-A58A-4A93-BF8A-71275C25B343}" type="slidenum">
              <a:rPr/>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t>176</a:t>
            </a:fld>
            <a:endParaRPr lang="es-ES" sz="1400" b="0" i="0" u="none" strike="noStrike" kern="0" cap="none" spc="0" baseline="0">
              <a:solidFill>
                <a:srgbClr val="000000"/>
              </a:solidFill>
              <a:uFillTx/>
              <a:latin typeface="Arial"/>
              <a:ea typeface="Arial"/>
              <a:cs typeface="Arial"/>
            </a:endParaRPr>
          </a:p>
        </p:txBody>
      </p:sp>
    </p:spTree>
  </p:cSld>
  <p:clrMapOvr>
    <a:masterClrMapping/>
  </p:clrMapOvr>
</p:notes>
</file>

<file path=ppt/notesSlides/notesSlide177.xml><?xml version="1.0" encoding="utf-8"?>
<p:notes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Shape 96"/>
          <p:cNvSpPr>
            <a:spLocks noGrp="1" noRot="1" noChangeAspect="1"/>
          </p:cNvSpPr>
          <p:nvPr>
            <p:ph type="sldImg"/>
          </p:nvPr>
        </p:nvSpPr>
        <p:spPr/>
      </p:sp>
      <p:sp>
        <p:nvSpPr>
          <p:cNvPr id="3" name="Shape 97"/>
          <p:cNvSpPr txBox="1">
            <a:spLocks noGrp="1"/>
          </p:cNvSpPr>
          <p:nvPr>
            <p:ph type="body" sz="quarter" idx="1"/>
          </p:nvPr>
        </p:nvSpPr>
        <p:spPr/>
        <p:txBody>
          <a:bodyPr/>
          <a:lstStyle/>
          <a:p>
            <a:endParaRPr lang="es-CO"/>
          </a:p>
        </p:txBody>
      </p:sp>
      <p:sp>
        <p:nvSpPr>
          <p:cNvPr id="4" name="Shape 98"/>
          <p:cNvSpPr txBox="1"/>
          <p:nvPr/>
        </p:nvSpPr>
        <p:spPr>
          <a:xfrm>
            <a:off x="3884608" y="8685208"/>
            <a:ext cx="2971800" cy="457200"/>
          </a:xfrm>
          <a:prstGeom prst="rect">
            <a:avLst/>
          </a:prstGeom>
          <a:noFill/>
          <a:ln>
            <a:noFill/>
          </a:ln>
        </p:spPr>
        <p:txBody>
          <a:bodyPr vert="horz" wrap="square" lIns="91421" tIns="45701" rIns="91421" bIns="45701" anchor="b" anchorCtr="0" compatLnSpc="1"/>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7A314C6F-A58A-4A93-BF8A-71275C25B343}" type="slidenum">
              <a:rPr/>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t>177</a:t>
            </a:fld>
            <a:endParaRPr lang="es-ES" sz="1400" b="0" i="0" u="none" strike="noStrike" kern="0" cap="none" spc="0" baseline="0">
              <a:solidFill>
                <a:srgbClr val="000000"/>
              </a:solidFill>
              <a:uFillTx/>
              <a:latin typeface="Arial"/>
              <a:ea typeface="Arial"/>
              <a:cs typeface="Arial"/>
            </a:endParaRPr>
          </a:p>
        </p:txBody>
      </p:sp>
    </p:spTree>
  </p:cSld>
  <p:clrMapOvr>
    <a:masterClrMapping/>
  </p:clrMapOvr>
</p:notes>
</file>

<file path=ppt/notesSlides/notesSlide178.xml><?xml version="1.0" encoding="utf-8"?>
<p:notes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Shape 96"/>
          <p:cNvSpPr>
            <a:spLocks noGrp="1" noRot="1" noChangeAspect="1"/>
          </p:cNvSpPr>
          <p:nvPr>
            <p:ph type="sldImg"/>
          </p:nvPr>
        </p:nvSpPr>
        <p:spPr/>
      </p:sp>
      <p:sp>
        <p:nvSpPr>
          <p:cNvPr id="3" name="Shape 97"/>
          <p:cNvSpPr txBox="1">
            <a:spLocks noGrp="1"/>
          </p:cNvSpPr>
          <p:nvPr>
            <p:ph type="body" sz="quarter" idx="1"/>
          </p:nvPr>
        </p:nvSpPr>
        <p:spPr/>
        <p:txBody>
          <a:bodyPr/>
          <a:lstStyle/>
          <a:p>
            <a:endParaRPr lang="es-CO"/>
          </a:p>
        </p:txBody>
      </p:sp>
      <p:sp>
        <p:nvSpPr>
          <p:cNvPr id="4" name="Shape 98"/>
          <p:cNvSpPr txBox="1"/>
          <p:nvPr/>
        </p:nvSpPr>
        <p:spPr>
          <a:xfrm>
            <a:off x="3884608" y="8685208"/>
            <a:ext cx="2971800" cy="457200"/>
          </a:xfrm>
          <a:prstGeom prst="rect">
            <a:avLst/>
          </a:prstGeom>
          <a:noFill/>
          <a:ln>
            <a:noFill/>
          </a:ln>
        </p:spPr>
        <p:txBody>
          <a:bodyPr vert="horz" wrap="square" lIns="91421" tIns="45701" rIns="91421" bIns="45701" anchor="b" anchorCtr="0" compatLnSpc="1"/>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7A314C6F-A58A-4A93-BF8A-71275C25B343}" type="slidenum">
              <a:rPr/>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t>178</a:t>
            </a:fld>
            <a:endParaRPr lang="es-ES" sz="1400" b="0" i="0" u="none" strike="noStrike" kern="0" cap="none" spc="0" baseline="0">
              <a:solidFill>
                <a:srgbClr val="000000"/>
              </a:solidFill>
              <a:uFillTx/>
              <a:latin typeface="Arial"/>
              <a:ea typeface="Arial"/>
              <a:cs typeface="Arial"/>
            </a:endParaRPr>
          </a:p>
        </p:txBody>
      </p:sp>
    </p:spTree>
  </p:cSld>
  <p:clrMapOvr>
    <a:masterClrMapping/>
  </p:clrMapOvr>
</p:notes>
</file>

<file path=ppt/notesSlides/notesSlide179.xml><?xml version="1.0" encoding="utf-8"?>
<p:notes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Shape 96"/>
          <p:cNvSpPr>
            <a:spLocks noGrp="1" noRot="1" noChangeAspect="1"/>
          </p:cNvSpPr>
          <p:nvPr>
            <p:ph type="sldImg"/>
          </p:nvPr>
        </p:nvSpPr>
        <p:spPr/>
      </p:sp>
      <p:sp>
        <p:nvSpPr>
          <p:cNvPr id="3" name="Shape 97"/>
          <p:cNvSpPr txBox="1">
            <a:spLocks noGrp="1"/>
          </p:cNvSpPr>
          <p:nvPr>
            <p:ph type="body" sz="quarter" idx="1"/>
          </p:nvPr>
        </p:nvSpPr>
        <p:spPr/>
        <p:txBody>
          <a:bodyPr/>
          <a:lstStyle/>
          <a:p>
            <a:endParaRPr lang="es-CO"/>
          </a:p>
        </p:txBody>
      </p:sp>
      <p:sp>
        <p:nvSpPr>
          <p:cNvPr id="4" name="Shape 98"/>
          <p:cNvSpPr txBox="1"/>
          <p:nvPr/>
        </p:nvSpPr>
        <p:spPr>
          <a:xfrm>
            <a:off x="3884608" y="8685208"/>
            <a:ext cx="2971800" cy="457200"/>
          </a:xfrm>
          <a:prstGeom prst="rect">
            <a:avLst/>
          </a:prstGeom>
          <a:noFill/>
          <a:ln>
            <a:noFill/>
          </a:ln>
        </p:spPr>
        <p:txBody>
          <a:bodyPr vert="horz" wrap="square" lIns="91421" tIns="45701" rIns="91421" bIns="45701" anchor="b" anchorCtr="0" compatLnSpc="1"/>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7A314C6F-A58A-4A93-BF8A-71275C25B343}" type="slidenum">
              <a:rPr/>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t>179</a:t>
            </a:fld>
            <a:endParaRPr lang="es-ES" sz="1400" b="0" i="0" u="none" strike="noStrike" kern="0" cap="none" spc="0" baseline="0">
              <a:solidFill>
                <a:srgbClr val="000000"/>
              </a:solidFill>
              <a:uFillTx/>
              <a:latin typeface="Arial"/>
              <a:ea typeface="Arial"/>
              <a:cs typeface="Arial"/>
            </a:endParaRPr>
          </a:p>
        </p:txBody>
      </p:sp>
    </p:spTree>
  </p:cSld>
  <p:clrMapOvr>
    <a:masterClrMapping/>
  </p:clrMapOvr>
</p:notes>
</file>

<file path=ppt/notesSlides/notesSlide180.xml><?xml version="1.0" encoding="utf-8"?>
<p:notes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Shape 96"/>
          <p:cNvSpPr>
            <a:spLocks noGrp="1" noRot="1" noChangeAspect="1"/>
          </p:cNvSpPr>
          <p:nvPr>
            <p:ph type="sldImg"/>
          </p:nvPr>
        </p:nvSpPr>
        <p:spPr/>
      </p:sp>
      <p:sp>
        <p:nvSpPr>
          <p:cNvPr id="3" name="Shape 97"/>
          <p:cNvSpPr txBox="1">
            <a:spLocks noGrp="1"/>
          </p:cNvSpPr>
          <p:nvPr>
            <p:ph type="body" sz="quarter" idx="1"/>
          </p:nvPr>
        </p:nvSpPr>
        <p:spPr/>
        <p:txBody>
          <a:bodyPr/>
          <a:lstStyle/>
          <a:p>
            <a:endParaRPr lang="es-CO"/>
          </a:p>
        </p:txBody>
      </p:sp>
      <p:sp>
        <p:nvSpPr>
          <p:cNvPr id="4" name="Shape 98"/>
          <p:cNvSpPr txBox="1"/>
          <p:nvPr/>
        </p:nvSpPr>
        <p:spPr>
          <a:xfrm>
            <a:off x="3884608" y="8685208"/>
            <a:ext cx="2971800" cy="457200"/>
          </a:xfrm>
          <a:prstGeom prst="rect">
            <a:avLst/>
          </a:prstGeom>
          <a:noFill/>
          <a:ln>
            <a:noFill/>
          </a:ln>
        </p:spPr>
        <p:txBody>
          <a:bodyPr vert="horz" wrap="square" lIns="91421" tIns="45701" rIns="91421" bIns="45701" anchor="b" anchorCtr="0" compatLnSpc="1"/>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7A314C6F-A58A-4A93-BF8A-71275C25B343}" type="slidenum">
              <a:rPr/>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t>180</a:t>
            </a:fld>
            <a:endParaRPr lang="es-ES" sz="1400" b="0" i="0" u="none" strike="noStrike" kern="0" cap="none" spc="0" baseline="0">
              <a:solidFill>
                <a:srgbClr val="000000"/>
              </a:solidFill>
              <a:uFillTx/>
              <a:latin typeface="Arial"/>
              <a:ea typeface="Arial"/>
              <a:cs typeface="Arial"/>
            </a:endParaRPr>
          </a:p>
        </p:txBody>
      </p:sp>
    </p:spTree>
  </p:cSld>
  <p:clrMapOvr>
    <a:masterClrMapping/>
  </p:clrMapOvr>
</p:notes>
</file>

<file path=ppt/notesSlides/notesSlide181.xml><?xml version="1.0" encoding="utf-8"?>
<p:notes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Shape 96"/>
          <p:cNvSpPr>
            <a:spLocks noGrp="1" noRot="1" noChangeAspect="1"/>
          </p:cNvSpPr>
          <p:nvPr>
            <p:ph type="sldImg"/>
          </p:nvPr>
        </p:nvSpPr>
        <p:spPr/>
      </p:sp>
      <p:sp>
        <p:nvSpPr>
          <p:cNvPr id="3" name="Shape 97"/>
          <p:cNvSpPr txBox="1">
            <a:spLocks noGrp="1"/>
          </p:cNvSpPr>
          <p:nvPr>
            <p:ph type="body" sz="quarter" idx="1"/>
          </p:nvPr>
        </p:nvSpPr>
        <p:spPr/>
        <p:txBody>
          <a:bodyPr/>
          <a:lstStyle/>
          <a:p>
            <a:endParaRPr lang="es-CO"/>
          </a:p>
        </p:txBody>
      </p:sp>
      <p:sp>
        <p:nvSpPr>
          <p:cNvPr id="4" name="Shape 98"/>
          <p:cNvSpPr txBox="1"/>
          <p:nvPr/>
        </p:nvSpPr>
        <p:spPr>
          <a:xfrm>
            <a:off x="3884608" y="8685208"/>
            <a:ext cx="2971800" cy="457200"/>
          </a:xfrm>
          <a:prstGeom prst="rect">
            <a:avLst/>
          </a:prstGeom>
          <a:noFill/>
          <a:ln>
            <a:noFill/>
          </a:ln>
        </p:spPr>
        <p:txBody>
          <a:bodyPr vert="horz" wrap="square" lIns="91421" tIns="45701" rIns="91421" bIns="45701" anchor="b" anchorCtr="0" compatLnSpc="1"/>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7A314C6F-A58A-4A93-BF8A-71275C25B343}" type="slidenum">
              <a:rPr/>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t>181</a:t>
            </a:fld>
            <a:endParaRPr lang="es-ES" sz="1400" b="0" i="0" u="none" strike="noStrike" kern="0" cap="none" spc="0" baseline="0">
              <a:solidFill>
                <a:srgbClr val="000000"/>
              </a:solidFill>
              <a:uFillTx/>
              <a:latin typeface="Arial"/>
              <a:ea typeface="Arial"/>
              <a:cs typeface="Arial"/>
            </a:endParaRPr>
          </a:p>
        </p:txBody>
      </p:sp>
    </p:spTree>
  </p:cSld>
  <p:clrMapOvr>
    <a:masterClrMapping/>
  </p:clrMapOvr>
</p:notes>
</file>

<file path=ppt/notesSlides/notesSlide182.xml><?xml version="1.0" encoding="utf-8"?>
<p:notes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Shape 96"/>
          <p:cNvSpPr>
            <a:spLocks noGrp="1" noRot="1" noChangeAspect="1"/>
          </p:cNvSpPr>
          <p:nvPr>
            <p:ph type="sldImg"/>
          </p:nvPr>
        </p:nvSpPr>
        <p:spPr/>
      </p:sp>
      <p:sp>
        <p:nvSpPr>
          <p:cNvPr id="3" name="Shape 97"/>
          <p:cNvSpPr txBox="1">
            <a:spLocks noGrp="1"/>
          </p:cNvSpPr>
          <p:nvPr>
            <p:ph type="body" sz="quarter" idx="1"/>
          </p:nvPr>
        </p:nvSpPr>
        <p:spPr/>
        <p:txBody>
          <a:bodyPr/>
          <a:lstStyle/>
          <a:p>
            <a:endParaRPr lang="es-CO"/>
          </a:p>
        </p:txBody>
      </p:sp>
      <p:sp>
        <p:nvSpPr>
          <p:cNvPr id="4" name="Shape 98"/>
          <p:cNvSpPr txBox="1"/>
          <p:nvPr/>
        </p:nvSpPr>
        <p:spPr>
          <a:xfrm>
            <a:off x="3884608" y="8685208"/>
            <a:ext cx="2971800" cy="457200"/>
          </a:xfrm>
          <a:prstGeom prst="rect">
            <a:avLst/>
          </a:prstGeom>
          <a:noFill/>
          <a:ln>
            <a:noFill/>
          </a:ln>
        </p:spPr>
        <p:txBody>
          <a:bodyPr vert="horz" wrap="square" lIns="91421" tIns="45701" rIns="91421" bIns="45701" anchor="b" anchorCtr="0" compatLnSpc="1"/>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7A314C6F-A58A-4A93-BF8A-71275C25B343}" type="slidenum">
              <a:rPr/>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t>182</a:t>
            </a:fld>
            <a:endParaRPr lang="es-ES" sz="1400" b="0" i="0" u="none" strike="noStrike" kern="0" cap="none" spc="0" baseline="0">
              <a:solidFill>
                <a:srgbClr val="000000"/>
              </a:solidFill>
              <a:uFillTx/>
              <a:latin typeface="Arial"/>
              <a:ea typeface="Arial"/>
              <a:cs typeface="Arial"/>
            </a:endParaRPr>
          </a:p>
        </p:txBody>
      </p:sp>
    </p:spTree>
  </p:cSld>
  <p:clrMapOvr>
    <a:masterClrMapping/>
  </p:clrMapOvr>
</p:notes>
</file>

<file path=ppt/notesSlides/notesSlide183.xml><?xml version="1.0" encoding="utf-8"?>
<p:notes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Shape 96"/>
          <p:cNvSpPr>
            <a:spLocks noGrp="1" noRot="1" noChangeAspect="1"/>
          </p:cNvSpPr>
          <p:nvPr>
            <p:ph type="sldImg"/>
          </p:nvPr>
        </p:nvSpPr>
        <p:spPr/>
      </p:sp>
      <p:sp>
        <p:nvSpPr>
          <p:cNvPr id="3" name="Shape 97"/>
          <p:cNvSpPr txBox="1">
            <a:spLocks noGrp="1"/>
          </p:cNvSpPr>
          <p:nvPr>
            <p:ph type="body" sz="quarter" idx="1"/>
          </p:nvPr>
        </p:nvSpPr>
        <p:spPr/>
        <p:txBody>
          <a:bodyPr/>
          <a:lstStyle/>
          <a:p>
            <a:endParaRPr lang="es-CO"/>
          </a:p>
        </p:txBody>
      </p:sp>
      <p:sp>
        <p:nvSpPr>
          <p:cNvPr id="4" name="Shape 98"/>
          <p:cNvSpPr txBox="1"/>
          <p:nvPr/>
        </p:nvSpPr>
        <p:spPr>
          <a:xfrm>
            <a:off x="3884608" y="8685208"/>
            <a:ext cx="2971800" cy="457200"/>
          </a:xfrm>
          <a:prstGeom prst="rect">
            <a:avLst/>
          </a:prstGeom>
          <a:noFill/>
          <a:ln>
            <a:noFill/>
          </a:ln>
        </p:spPr>
        <p:txBody>
          <a:bodyPr vert="horz" wrap="square" lIns="91421" tIns="45701" rIns="91421" bIns="45701" anchor="b" anchorCtr="0" compatLnSpc="1"/>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7A314C6F-A58A-4A93-BF8A-71275C25B343}" type="slidenum">
              <a:rPr/>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t>183</a:t>
            </a:fld>
            <a:endParaRPr lang="es-ES" sz="1400" b="0" i="0" u="none" strike="noStrike" kern="0" cap="none" spc="0" baseline="0">
              <a:solidFill>
                <a:srgbClr val="000000"/>
              </a:solidFill>
              <a:uFillTx/>
              <a:latin typeface="Arial"/>
              <a:ea typeface="Arial"/>
              <a:cs typeface="Arial"/>
            </a:endParaRPr>
          </a:p>
        </p:txBody>
      </p:sp>
    </p:spTree>
  </p:cSld>
  <p:clrMapOvr>
    <a:masterClrMapping/>
  </p:clrMapOvr>
</p:notes>
</file>

<file path=ppt/notesSlides/notesSlide184.xml><?xml version="1.0" encoding="utf-8"?>
<p:notes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Shape 96"/>
          <p:cNvSpPr>
            <a:spLocks noGrp="1" noRot="1" noChangeAspect="1"/>
          </p:cNvSpPr>
          <p:nvPr>
            <p:ph type="sldImg"/>
          </p:nvPr>
        </p:nvSpPr>
        <p:spPr/>
      </p:sp>
      <p:sp>
        <p:nvSpPr>
          <p:cNvPr id="3" name="Shape 97"/>
          <p:cNvSpPr txBox="1">
            <a:spLocks noGrp="1"/>
          </p:cNvSpPr>
          <p:nvPr>
            <p:ph type="body" sz="quarter" idx="1"/>
          </p:nvPr>
        </p:nvSpPr>
        <p:spPr/>
        <p:txBody>
          <a:bodyPr/>
          <a:lstStyle/>
          <a:p>
            <a:endParaRPr lang="es-CO"/>
          </a:p>
        </p:txBody>
      </p:sp>
      <p:sp>
        <p:nvSpPr>
          <p:cNvPr id="4" name="Shape 98"/>
          <p:cNvSpPr txBox="1"/>
          <p:nvPr/>
        </p:nvSpPr>
        <p:spPr>
          <a:xfrm>
            <a:off x="3884608" y="8685208"/>
            <a:ext cx="2971800" cy="457200"/>
          </a:xfrm>
          <a:prstGeom prst="rect">
            <a:avLst/>
          </a:prstGeom>
          <a:noFill/>
          <a:ln>
            <a:noFill/>
          </a:ln>
        </p:spPr>
        <p:txBody>
          <a:bodyPr vert="horz" wrap="square" lIns="91421" tIns="45701" rIns="91421" bIns="45701" anchor="b" anchorCtr="0" compatLnSpc="1"/>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7A314C6F-A58A-4A93-BF8A-71275C25B343}" type="slidenum">
              <a:rPr/>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t>184</a:t>
            </a:fld>
            <a:endParaRPr lang="es-ES" sz="1400" b="0" i="0" u="none" strike="noStrike" kern="0" cap="none" spc="0" baseline="0">
              <a:solidFill>
                <a:srgbClr val="000000"/>
              </a:solidFill>
              <a:uFillTx/>
              <a:latin typeface="Arial"/>
              <a:ea typeface="Arial"/>
              <a:cs typeface="Arial"/>
            </a:endParaRPr>
          </a:p>
        </p:txBody>
      </p:sp>
    </p:spTree>
  </p:cSld>
  <p:clrMapOvr>
    <a:masterClrMapping/>
  </p:clrMapOvr>
</p:notes>
</file>

<file path=ppt/notesSlides/notesSlide185.xml><?xml version="1.0" encoding="utf-8"?>
<p:notes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Shape 96"/>
          <p:cNvSpPr>
            <a:spLocks noGrp="1" noRot="1" noChangeAspect="1"/>
          </p:cNvSpPr>
          <p:nvPr>
            <p:ph type="sldImg"/>
          </p:nvPr>
        </p:nvSpPr>
        <p:spPr/>
      </p:sp>
      <p:sp>
        <p:nvSpPr>
          <p:cNvPr id="3" name="Shape 97"/>
          <p:cNvSpPr txBox="1">
            <a:spLocks noGrp="1"/>
          </p:cNvSpPr>
          <p:nvPr>
            <p:ph type="body" sz="quarter" idx="1"/>
          </p:nvPr>
        </p:nvSpPr>
        <p:spPr/>
        <p:txBody>
          <a:bodyPr/>
          <a:lstStyle/>
          <a:p>
            <a:endParaRPr lang="es-CO"/>
          </a:p>
        </p:txBody>
      </p:sp>
      <p:sp>
        <p:nvSpPr>
          <p:cNvPr id="4" name="Shape 98"/>
          <p:cNvSpPr txBox="1"/>
          <p:nvPr/>
        </p:nvSpPr>
        <p:spPr>
          <a:xfrm>
            <a:off x="3884608" y="8685208"/>
            <a:ext cx="2971800" cy="457200"/>
          </a:xfrm>
          <a:prstGeom prst="rect">
            <a:avLst/>
          </a:prstGeom>
          <a:noFill/>
          <a:ln>
            <a:noFill/>
          </a:ln>
        </p:spPr>
        <p:txBody>
          <a:bodyPr vert="horz" wrap="square" lIns="91421" tIns="45701" rIns="91421" bIns="45701" anchor="b" anchorCtr="0" compatLnSpc="1"/>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7A314C6F-A58A-4A93-BF8A-71275C25B343}" type="slidenum">
              <a:rPr/>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t>185</a:t>
            </a:fld>
            <a:endParaRPr lang="es-ES" sz="1400" b="0" i="0" u="none" strike="noStrike" kern="0" cap="none" spc="0" baseline="0">
              <a:solidFill>
                <a:srgbClr val="000000"/>
              </a:solidFill>
              <a:uFillTx/>
              <a:latin typeface="Arial"/>
              <a:ea typeface="Arial"/>
              <a:cs typeface="Arial"/>
            </a:endParaRPr>
          </a:p>
        </p:txBody>
      </p:sp>
    </p:spTree>
  </p:cSld>
  <p:clrMapOvr>
    <a:masterClrMapping/>
  </p:clrMapOvr>
</p:notes>
</file>

<file path=ppt/notesSlides/notesSlide186.xml><?xml version="1.0" encoding="utf-8"?>
<p:notes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Shape 96"/>
          <p:cNvSpPr>
            <a:spLocks noGrp="1" noRot="1" noChangeAspect="1"/>
          </p:cNvSpPr>
          <p:nvPr>
            <p:ph type="sldImg"/>
          </p:nvPr>
        </p:nvSpPr>
        <p:spPr/>
      </p:sp>
      <p:sp>
        <p:nvSpPr>
          <p:cNvPr id="3" name="Shape 97"/>
          <p:cNvSpPr txBox="1">
            <a:spLocks noGrp="1"/>
          </p:cNvSpPr>
          <p:nvPr>
            <p:ph type="body" sz="quarter" idx="1"/>
          </p:nvPr>
        </p:nvSpPr>
        <p:spPr/>
        <p:txBody>
          <a:bodyPr/>
          <a:lstStyle/>
          <a:p>
            <a:endParaRPr lang="es-CO"/>
          </a:p>
        </p:txBody>
      </p:sp>
      <p:sp>
        <p:nvSpPr>
          <p:cNvPr id="4" name="Shape 98"/>
          <p:cNvSpPr txBox="1"/>
          <p:nvPr/>
        </p:nvSpPr>
        <p:spPr>
          <a:xfrm>
            <a:off x="3884608" y="8685208"/>
            <a:ext cx="2971800" cy="457200"/>
          </a:xfrm>
          <a:prstGeom prst="rect">
            <a:avLst/>
          </a:prstGeom>
          <a:noFill/>
          <a:ln>
            <a:noFill/>
          </a:ln>
        </p:spPr>
        <p:txBody>
          <a:bodyPr vert="horz" wrap="square" lIns="91421" tIns="45701" rIns="91421" bIns="45701" anchor="b" anchorCtr="0" compatLnSpc="1"/>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7A314C6F-A58A-4A93-BF8A-71275C25B343}" type="slidenum">
              <a:rPr/>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t>186</a:t>
            </a:fld>
            <a:endParaRPr lang="es-ES" sz="1400" b="0" i="0" u="none" strike="noStrike" kern="0" cap="none" spc="0" baseline="0">
              <a:solidFill>
                <a:srgbClr val="000000"/>
              </a:solidFill>
              <a:uFillTx/>
              <a:latin typeface="Arial"/>
              <a:ea typeface="Arial"/>
              <a:cs typeface="Arial"/>
            </a:endParaRPr>
          </a:p>
        </p:txBody>
      </p:sp>
    </p:spTree>
  </p:cSld>
  <p:clrMapOvr>
    <a:masterClrMapping/>
  </p:clrMapOvr>
</p:notes>
</file>

<file path=ppt/notesSlides/notesSlide187.xml><?xml version="1.0" encoding="utf-8"?>
<p:notes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Shape 96"/>
          <p:cNvSpPr>
            <a:spLocks noGrp="1" noRot="1" noChangeAspect="1"/>
          </p:cNvSpPr>
          <p:nvPr>
            <p:ph type="sldImg"/>
          </p:nvPr>
        </p:nvSpPr>
        <p:spPr/>
      </p:sp>
      <p:sp>
        <p:nvSpPr>
          <p:cNvPr id="3" name="Shape 97"/>
          <p:cNvSpPr txBox="1">
            <a:spLocks noGrp="1"/>
          </p:cNvSpPr>
          <p:nvPr>
            <p:ph type="body" sz="quarter" idx="1"/>
          </p:nvPr>
        </p:nvSpPr>
        <p:spPr/>
        <p:txBody>
          <a:bodyPr/>
          <a:lstStyle/>
          <a:p>
            <a:endParaRPr lang="es-CO"/>
          </a:p>
        </p:txBody>
      </p:sp>
      <p:sp>
        <p:nvSpPr>
          <p:cNvPr id="4" name="Shape 98"/>
          <p:cNvSpPr txBox="1"/>
          <p:nvPr/>
        </p:nvSpPr>
        <p:spPr>
          <a:xfrm>
            <a:off x="3884608" y="8685208"/>
            <a:ext cx="2971800" cy="457200"/>
          </a:xfrm>
          <a:prstGeom prst="rect">
            <a:avLst/>
          </a:prstGeom>
          <a:noFill/>
          <a:ln>
            <a:noFill/>
          </a:ln>
        </p:spPr>
        <p:txBody>
          <a:bodyPr vert="horz" wrap="square" lIns="91421" tIns="45701" rIns="91421" bIns="45701" anchor="b" anchorCtr="0" compatLnSpc="1"/>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7A314C6F-A58A-4A93-BF8A-71275C25B343}" type="slidenum">
              <a:rPr/>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t>187</a:t>
            </a:fld>
            <a:endParaRPr lang="es-ES" sz="1400" b="0" i="0" u="none" strike="noStrike" kern="0" cap="none" spc="0" baseline="0">
              <a:solidFill>
                <a:srgbClr val="000000"/>
              </a:solidFill>
              <a:uFillTx/>
              <a:latin typeface="Arial"/>
              <a:ea typeface="Arial"/>
              <a:cs typeface="Arial"/>
            </a:endParaRPr>
          </a:p>
        </p:txBody>
      </p:sp>
    </p:spTree>
  </p:cSld>
  <p:clrMapOvr>
    <a:masterClrMapping/>
  </p:clrMapOvr>
</p:notes>
</file>

<file path=ppt/notesSlides/notesSlide188.xml><?xml version="1.0" encoding="utf-8"?>
<p:notes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Shape 96"/>
          <p:cNvSpPr>
            <a:spLocks noGrp="1" noRot="1" noChangeAspect="1"/>
          </p:cNvSpPr>
          <p:nvPr>
            <p:ph type="sldImg"/>
          </p:nvPr>
        </p:nvSpPr>
        <p:spPr/>
      </p:sp>
      <p:sp>
        <p:nvSpPr>
          <p:cNvPr id="3" name="Shape 97"/>
          <p:cNvSpPr txBox="1">
            <a:spLocks noGrp="1"/>
          </p:cNvSpPr>
          <p:nvPr>
            <p:ph type="body" sz="quarter" idx="1"/>
          </p:nvPr>
        </p:nvSpPr>
        <p:spPr/>
        <p:txBody>
          <a:bodyPr/>
          <a:lstStyle/>
          <a:p>
            <a:endParaRPr lang="es-CO"/>
          </a:p>
        </p:txBody>
      </p:sp>
      <p:sp>
        <p:nvSpPr>
          <p:cNvPr id="4" name="Shape 98"/>
          <p:cNvSpPr txBox="1"/>
          <p:nvPr/>
        </p:nvSpPr>
        <p:spPr>
          <a:xfrm>
            <a:off x="3884608" y="8685208"/>
            <a:ext cx="2971800" cy="457200"/>
          </a:xfrm>
          <a:prstGeom prst="rect">
            <a:avLst/>
          </a:prstGeom>
          <a:noFill/>
          <a:ln>
            <a:noFill/>
          </a:ln>
        </p:spPr>
        <p:txBody>
          <a:bodyPr vert="horz" wrap="square" lIns="91421" tIns="45701" rIns="91421" bIns="45701" anchor="b" anchorCtr="0" compatLnSpc="1"/>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7A314C6F-A58A-4A93-BF8A-71275C25B343}" type="slidenum">
              <a:rPr/>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t>188</a:t>
            </a:fld>
            <a:endParaRPr lang="es-ES" sz="1400" b="0" i="0" u="none" strike="noStrike" kern="0" cap="none" spc="0" baseline="0">
              <a:solidFill>
                <a:srgbClr val="000000"/>
              </a:solidFill>
              <a:uFillTx/>
              <a:latin typeface="Arial"/>
              <a:ea typeface="Arial"/>
              <a:cs typeface="Arial"/>
            </a:endParaRPr>
          </a:p>
        </p:txBody>
      </p:sp>
    </p:spTree>
  </p:cSld>
  <p:clrMapOvr>
    <a:masterClrMapping/>
  </p:clrMapOvr>
</p:notes>
</file>

<file path=ppt/notesSlides/notesSlide189.xml><?xml version="1.0" encoding="utf-8"?>
<p:notes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Shape 96"/>
          <p:cNvSpPr>
            <a:spLocks noGrp="1" noRot="1" noChangeAspect="1"/>
          </p:cNvSpPr>
          <p:nvPr>
            <p:ph type="sldImg"/>
          </p:nvPr>
        </p:nvSpPr>
        <p:spPr/>
      </p:sp>
      <p:sp>
        <p:nvSpPr>
          <p:cNvPr id="3" name="Shape 97"/>
          <p:cNvSpPr txBox="1">
            <a:spLocks noGrp="1"/>
          </p:cNvSpPr>
          <p:nvPr>
            <p:ph type="body" sz="quarter" idx="1"/>
          </p:nvPr>
        </p:nvSpPr>
        <p:spPr/>
        <p:txBody>
          <a:bodyPr/>
          <a:lstStyle/>
          <a:p>
            <a:endParaRPr lang="es-CO"/>
          </a:p>
        </p:txBody>
      </p:sp>
      <p:sp>
        <p:nvSpPr>
          <p:cNvPr id="4" name="Shape 98"/>
          <p:cNvSpPr txBox="1"/>
          <p:nvPr/>
        </p:nvSpPr>
        <p:spPr>
          <a:xfrm>
            <a:off x="3884608" y="8685208"/>
            <a:ext cx="2971800" cy="457200"/>
          </a:xfrm>
          <a:prstGeom prst="rect">
            <a:avLst/>
          </a:prstGeom>
          <a:noFill/>
          <a:ln>
            <a:noFill/>
          </a:ln>
        </p:spPr>
        <p:txBody>
          <a:bodyPr vert="horz" wrap="square" lIns="91421" tIns="45701" rIns="91421" bIns="45701" anchor="b" anchorCtr="0" compatLnSpc="1"/>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7A314C6F-A58A-4A93-BF8A-71275C25B343}" type="slidenum">
              <a:rPr/>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t>189</a:t>
            </a:fld>
            <a:endParaRPr lang="es-ES" sz="1400" b="0" i="0" u="none" strike="noStrike" kern="0" cap="none" spc="0" baseline="0">
              <a:solidFill>
                <a:srgbClr val="000000"/>
              </a:solidFill>
              <a:uFillTx/>
              <a:latin typeface="Arial"/>
              <a:ea typeface="Arial"/>
              <a:cs typeface="Arial"/>
            </a:endParaRPr>
          </a:p>
        </p:txBody>
      </p:sp>
    </p:spTree>
  </p:cSld>
  <p:clrMapOvr>
    <a:masterClrMapping/>
  </p:clrMapOvr>
</p:notes>
</file>

<file path=ppt/notesSlides/notesSlide190.xml><?xml version="1.0" encoding="utf-8"?>
<p:notes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Shape 96"/>
          <p:cNvSpPr>
            <a:spLocks noGrp="1" noRot="1" noChangeAspect="1"/>
          </p:cNvSpPr>
          <p:nvPr>
            <p:ph type="sldImg"/>
          </p:nvPr>
        </p:nvSpPr>
        <p:spPr/>
      </p:sp>
      <p:sp>
        <p:nvSpPr>
          <p:cNvPr id="3" name="Shape 97"/>
          <p:cNvSpPr txBox="1">
            <a:spLocks noGrp="1"/>
          </p:cNvSpPr>
          <p:nvPr>
            <p:ph type="body" sz="quarter" idx="1"/>
          </p:nvPr>
        </p:nvSpPr>
        <p:spPr/>
        <p:txBody>
          <a:bodyPr/>
          <a:lstStyle/>
          <a:p>
            <a:endParaRPr lang="es-CO"/>
          </a:p>
        </p:txBody>
      </p:sp>
      <p:sp>
        <p:nvSpPr>
          <p:cNvPr id="4" name="Shape 98"/>
          <p:cNvSpPr txBox="1"/>
          <p:nvPr/>
        </p:nvSpPr>
        <p:spPr>
          <a:xfrm>
            <a:off x="3884608" y="8685208"/>
            <a:ext cx="2971800" cy="457200"/>
          </a:xfrm>
          <a:prstGeom prst="rect">
            <a:avLst/>
          </a:prstGeom>
          <a:noFill/>
          <a:ln>
            <a:noFill/>
          </a:ln>
        </p:spPr>
        <p:txBody>
          <a:bodyPr vert="horz" wrap="square" lIns="91421" tIns="45701" rIns="91421" bIns="45701" anchor="b" anchorCtr="0" compatLnSpc="1"/>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7A314C6F-A58A-4A93-BF8A-71275C25B343}" type="slidenum">
              <a:rPr/>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t>190</a:t>
            </a:fld>
            <a:endParaRPr lang="es-ES" sz="1400" b="0" i="0" u="none" strike="noStrike" kern="0" cap="none" spc="0" baseline="0">
              <a:solidFill>
                <a:srgbClr val="000000"/>
              </a:solidFill>
              <a:uFillTx/>
              <a:latin typeface="Arial"/>
              <a:ea typeface="Arial"/>
              <a:cs typeface="Arial"/>
            </a:endParaRPr>
          </a:p>
        </p:txBody>
      </p:sp>
    </p:spTree>
  </p:cSld>
  <p:clrMapOvr>
    <a:masterClrMapping/>
  </p:clrMapOvr>
</p:notes>
</file>

<file path=ppt/notesSlides/notesSlide191.xml><?xml version="1.0" encoding="utf-8"?>
<p:notes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Shape 96"/>
          <p:cNvSpPr>
            <a:spLocks noGrp="1" noRot="1" noChangeAspect="1"/>
          </p:cNvSpPr>
          <p:nvPr>
            <p:ph type="sldImg"/>
          </p:nvPr>
        </p:nvSpPr>
        <p:spPr/>
      </p:sp>
      <p:sp>
        <p:nvSpPr>
          <p:cNvPr id="3" name="Shape 97"/>
          <p:cNvSpPr txBox="1">
            <a:spLocks noGrp="1"/>
          </p:cNvSpPr>
          <p:nvPr>
            <p:ph type="body" sz="quarter" idx="1"/>
          </p:nvPr>
        </p:nvSpPr>
        <p:spPr/>
        <p:txBody>
          <a:bodyPr/>
          <a:lstStyle/>
          <a:p>
            <a:endParaRPr lang="es-CO"/>
          </a:p>
        </p:txBody>
      </p:sp>
      <p:sp>
        <p:nvSpPr>
          <p:cNvPr id="4" name="Shape 98"/>
          <p:cNvSpPr txBox="1"/>
          <p:nvPr/>
        </p:nvSpPr>
        <p:spPr>
          <a:xfrm>
            <a:off x="3884608" y="8685208"/>
            <a:ext cx="2971800" cy="457200"/>
          </a:xfrm>
          <a:prstGeom prst="rect">
            <a:avLst/>
          </a:prstGeom>
          <a:noFill/>
          <a:ln>
            <a:noFill/>
          </a:ln>
        </p:spPr>
        <p:txBody>
          <a:bodyPr vert="horz" wrap="square" lIns="91421" tIns="45701" rIns="91421" bIns="45701" anchor="b" anchorCtr="0" compatLnSpc="1"/>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7A314C6F-A58A-4A93-BF8A-71275C25B343}" type="slidenum">
              <a:rPr/>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t>191</a:t>
            </a:fld>
            <a:endParaRPr lang="es-ES" sz="1400" b="0" i="0" u="none" strike="noStrike" kern="0" cap="none" spc="0" baseline="0">
              <a:solidFill>
                <a:srgbClr val="000000"/>
              </a:solidFill>
              <a:uFillTx/>
              <a:latin typeface="Arial"/>
              <a:ea typeface="Arial"/>
              <a:cs typeface="Arial"/>
            </a:endParaRPr>
          </a:p>
        </p:txBody>
      </p:sp>
    </p:spTree>
  </p:cSld>
  <p:clrMapOvr>
    <a:masterClrMapping/>
  </p:clrMapOvr>
</p:notes>
</file>

<file path=ppt/notesSlides/notesSlide192.xml><?xml version="1.0" encoding="utf-8"?>
<p:notes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Shape 96"/>
          <p:cNvSpPr>
            <a:spLocks noGrp="1" noRot="1" noChangeAspect="1"/>
          </p:cNvSpPr>
          <p:nvPr>
            <p:ph type="sldImg"/>
          </p:nvPr>
        </p:nvSpPr>
        <p:spPr/>
      </p:sp>
      <p:sp>
        <p:nvSpPr>
          <p:cNvPr id="3" name="Shape 97"/>
          <p:cNvSpPr txBox="1">
            <a:spLocks noGrp="1"/>
          </p:cNvSpPr>
          <p:nvPr>
            <p:ph type="body" sz="quarter" idx="1"/>
          </p:nvPr>
        </p:nvSpPr>
        <p:spPr/>
        <p:txBody>
          <a:bodyPr/>
          <a:lstStyle/>
          <a:p>
            <a:endParaRPr lang="es-CO"/>
          </a:p>
        </p:txBody>
      </p:sp>
      <p:sp>
        <p:nvSpPr>
          <p:cNvPr id="4" name="Shape 98"/>
          <p:cNvSpPr txBox="1"/>
          <p:nvPr/>
        </p:nvSpPr>
        <p:spPr>
          <a:xfrm>
            <a:off x="3884608" y="8685208"/>
            <a:ext cx="2971800" cy="457200"/>
          </a:xfrm>
          <a:prstGeom prst="rect">
            <a:avLst/>
          </a:prstGeom>
          <a:noFill/>
          <a:ln>
            <a:noFill/>
          </a:ln>
        </p:spPr>
        <p:txBody>
          <a:bodyPr vert="horz" wrap="square" lIns="91421" tIns="45701" rIns="91421" bIns="45701" anchor="b" anchorCtr="0" compatLnSpc="1"/>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7A314C6F-A58A-4A93-BF8A-71275C25B343}" type="slidenum">
              <a:rPr/>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t>192</a:t>
            </a:fld>
            <a:endParaRPr lang="es-ES" sz="1400" b="0" i="0" u="none" strike="noStrike" kern="0" cap="none" spc="0" baseline="0">
              <a:solidFill>
                <a:srgbClr val="000000"/>
              </a:solidFill>
              <a:uFillTx/>
              <a:latin typeface="Arial"/>
              <a:ea typeface="Arial"/>
              <a:cs typeface="Arial"/>
            </a:endParaRPr>
          </a:p>
        </p:txBody>
      </p:sp>
    </p:spTree>
  </p:cSld>
  <p:clrMapOvr>
    <a:masterClrMapping/>
  </p:clrMapOvr>
</p:notes>
</file>

<file path=ppt/notesSlides/notesSlide193.xml><?xml version="1.0" encoding="utf-8"?>
<p:notes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Shape 96"/>
          <p:cNvSpPr>
            <a:spLocks noGrp="1" noRot="1" noChangeAspect="1"/>
          </p:cNvSpPr>
          <p:nvPr>
            <p:ph type="sldImg"/>
          </p:nvPr>
        </p:nvSpPr>
        <p:spPr/>
      </p:sp>
      <p:sp>
        <p:nvSpPr>
          <p:cNvPr id="3" name="Shape 97"/>
          <p:cNvSpPr txBox="1">
            <a:spLocks noGrp="1"/>
          </p:cNvSpPr>
          <p:nvPr>
            <p:ph type="body" sz="quarter" idx="1"/>
          </p:nvPr>
        </p:nvSpPr>
        <p:spPr/>
        <p:txBody>
          <a:bodyPr/>
          <a:lstStyle/>
          <a:p>
            <a:endParaRPr lang="es-CO"/>
          </a:p>
        </p:txBody>
      </p:sp>
      <p:sp>
        <p:nvSpPr>
          <p:cNvPr id="4" name="Shape 98"/>
          <p:cNvSpPr txBox="1"/>
          <p:nvPr/>
        </p:nvSpPr>
        <p:spPr>
          <a:xfrm>
            <a:off x="3884608" y="8685208"/>
            <a:ext cx="2971800" cy="457200"/>
          </a:xfrm>
          <a:prstGeom prst="rect">
            <a:avLst/>
          </a:prstGeom>
          <a:noFill/>
          <a:ln>
            <a:noFill/>
          </a:ln>
        </p:spPr>
        <p:txBody>
          <a:bodyPr vert="horz" wrap="square" lIns="91421" tIns="45701" rIns="91421" bIns="45701" anchor="b" anchorCtr="0" compatLnSpc="1"/>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7A314C6F-A58A-4A93-BF8A-71275C25B343}" type="slidenum">
              <a:rPr/>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t>193</a:t>
            </a:fld>
            <a:endParaRPr lang="es-ES" sz="1400" b="0" i="0" u="none" strike="noStrike" kern="0" cap="none" spc="0" baseline="0">
              <a:solidFill>
                <a:srgbClr val="000000"/>
              </a:solidFill>
              <a:uFillTx/>
              <a:latin typeface="Arial"/>
              <a:ea typeface="Arial"/>
              <a:cs typeface="Arial"/>
            </a:endParaRPr>
          </a:p>
        </p:txBody>
      </p:sp>
    </p:spTree>
  </p:cSld>
  <p:clrMapOvr>
    <a:masterClrMapping/>
  </p:clrMapOvr>
</p:notes>
</file>

<file path=ppt/notesSlides/notesSlide194.xml><?xml version="1.0" encoding="utf-8"?>
<p:notes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Shape 96"/>
          <p:cNvSpPr>
            <a:spLocks noGrp="1" noRot="1" noChangeAspect="1"/>
          </p:cNvSpPr>
          <p:nvPr>
            <p:ph type="sldImg"/>
          </p:nvPr>
        </p:nvSpPr>
        <p:spPr/>
      </p:sp>
      <p:sp>
        <p:nvSpPr>
          <p:cNvPr id="3" name="Shape 97"/>
          <p:cNvSpPr txBox="1">
            <a:spLocks noGrp="1"/>
          </p:cNvSpPr>
          <p:nvPr>
            <p:ph type="body" sz="quarter" idx="1"/>
          </p:nvPr>
        </p:nvSpPr>
        <p:spPr/>
        <p:txBody>
          <a:bodyPr/>
          <a:lstStyle/>
          <a:p>
            <a:endParaRPr lang="es-CO"/>
          </a:p>
        </p:txBody>
      </p:sp>
      <p:sp>
        <p:nvSpPr>
          <p:cNvPr id="4" name="Shape 98"/>
          <p:cNvSpPr txBox="1"/>
          <p:nvPr/>
        </p:nvSpPr>
        <p:spPr>
          <a:xfrm>
            <a:off x="3884608" y="8685208"/>
            <a:ext cx="2971800" cy="457200"/>
          </a:xfrm>
          <a:prstGeom prst="rect">
            <a:avLst/>
          </a:prstGeom>
          <a:noFill/>
          <a:ln>
            <a:noFill/>
          </a:ln>
        </p:spPr>
        <p:txBody>
          <a:bodyPr vert="horz" wrap="square" lIns="91421" tIns="45701" rIns="91421" bIns="45701" anchor="b" anchorCtr="0" compatLnSpc="1"/>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7A314C6F-A58A-4A93-BF8A-71275C25B343}" type="slidenum">
              <a:rPr/>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t>194</a:t>
            </a:fld>
            <a:endParaRPr lang="es-ES" sz="1400" b="0" i="0" u="none" strike="noStrike" kern="0" cap="none" spc="0" baseline="0">
              <a:solidFill>
                <a:srgbClr val="000000"/>
              </a:solidFill>
              <a:uFillTx/>
              <a:latin typeface="Arial"/>
              <a:ea typeface="Arial"/>
              <a:cs typeface="Arial"/>
            </a:endParaRPr>
          </a:p>
        </p:txBody>
      </p:sp>
    </p:spTree>
  </p:cSld>
  <p:clrMapOvr>
    <a:masterClrMapping/>
  </p:clrMapOvr>
</p:notes>
</file>

<file path=ppt/notesSlides/notesSlide195.xml><?xml version="1.0" encoding="utf-8"?>
<p:notes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Shape 96"/>
          <p:cNvSpPr>
            <a:spLocks noGrp="1" noRot="1" noChangeAspect="1"/>
          </p:cNvSpPr>
          <p:nvPr>
            <p:ph type="sldImg"/>
          </p:nvPr>
        </p:nvSpPr>
        <p:spPr/>
      </p:sp>
      <p:sp>
        <p:nvSpPr>
          <p:cNvPr id="3" name="Shape 97"/>
          <p:cNvSpPr txBox="1">
            <a:spLocks noGrp="1"/>
          </p:cNvSpPr>
          <p:nvPr>
            <p:ph type="body" sz="quarter" idx="1"/>
          </p:nvPr>
        </p:nvSpPr>
        <p:spPr/>
        <p:txBody>
          <a:bodyPr/>
          <a:lstStyle/>
          <a:p>
            <a:endParaRPr lang="es-CO"/>
          </a:p>
        </p:txBody>
      </p:sp>
      <p:sp>
        <p:nvSpPr>
          <p:cNvPr id="4" name="Shape 98"/>
          <p:cNvSpPr txBox="1"/>
          <p:nvPr/>
        </p:nvSpPr>
        <p:spPr>
          <a:xfrm>
            <a:off x="3884608" y="8685208"/>
            <a:ext cx="2971800" cy="457200"/>
          </a:xfrm>
          <a:prstGeom prst="rect">
            <a:avLst/>
          </a:prstGeom>
          <a:noFill/>
          <a:ln>
            <a:noFill/>
          </a:ln>
        </p:spPr>
        <p:txBody>
          <a:bodyPr vert="horz" wrap="square" lIns="91421" tIns="45701" rIns="91421" bIns="45701" anchor="b" anchorCtr="0" compatLnSpc="1"/>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7A314C6F-A58A-4A93-BF8A-71275C25B343}" type="slidenum">
              <a:rPr/>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t>195</a:t>
            </a:fld>
            <a:endParaRPr lang="es-ES" sz="1400" b="0" i="0" u="none" strike="noStrike" kern="0" cap="none" spc="0" baseline="0">
              <a:solidFill>
                <a:srgbClr val="000000"/>
              </a:solidFill>
              <a:uFillTx/>
              <a:latin typeface="Arial"/>
              <a:ea typeface="Arial"/>
              <a:cs typeface="Arial"/>
            </a:endParaRPr>
          </a:p>
        </p:txBody>
      </p:sp>
    </p:spTree>
  </p:cSld>
  <p:clrMapOvr>
    <a:masterClrMapping/>
  </p:clrMapOvr>
</p:notes>
</file>

<file path=ppt/notesSlides/notesSlide196.xml><?xml version="1.0" encoding="utf-8"?>
<p:notes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Shape 96"/>
          <p:cNvSpPr>
            <a:spLocks noGrp="1" noRot="1" noChangeAspect="1"/>
          </p:cNvSpPr>
          <p:nvPr>
            <p:ph type="sldImg"/>
          </p:nvPr>
        </p:nvSpPr>
        <p:spPr/>
      </p:sp>
      <p:sp>
        <p:nvSpPr>
          <p:cNvPr id="3" name="Shape 97"/>
          <p:cNvSpPr txBox="1">
            <a:spLocks noGrp="1"/>
          </p:cNvSpPr>
          <p:nvPr>
            <p:ph type="body" sz="quarter" idx="1"/>
          </p:nvPr>
        </p:nvSpPr>
        <p:spPr/>
        <p:txBody>
          <a:bodyPr/>
          <a:lstStyle/>
          <a:p>
            <a:endParaRPr lang="es-CO"/>
          </a:p>
        </p:txBody>
      </p:sp>
      <p:sp>
        <p:nvSpPr>
          <p:cNvPr id="4" name="Shape 98"/>
          <p:cNvSpPr txBox="1"/>
          <p:nvPr/>
        </p:nvSpPr>
        <p:spPr>
          <a:xfrm>
            <a:off x="3884608" y="8685208"/>
            <a:ext cx="2971800" cy="457200"/>
          </a:xfrm>
          <a:prstGeom prst="rect">
            <a:avLst/>
          </a:prstGeom>
          <a:noFill/>
          <a:ln>
            <a:noFill/>
          </a:ln>
        </p:spPr>
        <p:txBody>
          <a:bodyPr vert="horz" wrap="square" lIns="91421" tIns="45701" rIns="91421" bIns="45701" anchor="b" anchorCtr="0" compatLnSpc="1"/>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7A314C6F-A58A-4A93-BF8A-71275C25B343}" type="slidenum">
              <a:rPr/>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t>196</a:t>
            </a:fld>
            <a:endParaRPr lang="es-ES" sz="1400" b="0" i="0" u="none" strike="noStrike" kern="0" cap="none" spc="0" baseline="0">
              <a:solidFill>
                <a:srgbClr val="000000"/>
              </a:solidFill>
              <a:uFillTx/>
              <a:latin typeface="Arial"/>
              <a:ea typeface="Arial"/>
              <a:cs typeface="Arial"/>
            </a:endParaRPr>
          </a:p>
        </p:txBody>
      </p:sp>
    </p:spTree>
  </p:cSld>
  <p:clrMapOvr>
    <a:masterClrMapping/>
  </p:clrMapOvr>
</p:notes>
</file>

<file path=ppt/notesSlides/notesSlide197.xml><?xml version="1.0" encoding="utf-8"?>
<p:notes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Shape 96"/>
          <p:cNvSpPr>
            <a:spLocks noGrp="1" noRot="1" noChangeAspect="1"/>
          </p:cNvSpPr>
          <p:nvPr>
            <p:ph type="sldImg"/>
          </p:nvPr>
        </p:nvSpPr>
        <p:spPr/>
      </p:sp>
      <p:sp>
        <p:nvSpPr>
          <p:cNvPr id="3" name="Shape 97"/>
          <p:cNvSpPr txBox="1">
            <a:spLocks noGrp="1"/>
          </p:cNvSpPr>
          <p:nvPr>
            <p:ph type="body" sz="quarter" idx="1"/>
          </p:nvPr>
        </p:nvSpPr>
        <p:spPr/>
        <p:txBody>
          <a:bodyPr/>
          <a:lstStyle/>
          <a:p>
            <a:endParaRPr lang="es-CO"/>
          </a:p>
        </p:txBody>
      </p:sp>
      <p:sp>
        <p:nvSpPr>
          <p:cNvPr id="4" name="Shape 98"/>
          <p:cNvSpPr txBox="1"/>
          <p:nvPr/>
        </p:nvSpPr>
        <p:spPr>
          <a:xfrm>
            <a:off x="3884608" y="8685208"/>
            <a:ext cx="2971800" cy="457200"/>
          </a:xfrm>
          <a:prstGeom prst="rect">
            <a:avLst/>
          </a:prstGeom>
          <a:noFill/>
          <a:ln>
            <a:noFill/>
          </a:ln>
        </p:spPr>
        <p:txBody>
          <a:bodyPr vert="horz" wrap="square" lIns="91421" tIns="45701" rIns="91421" bIns="45701" anchor="b" anchorCtr="0" compatLnSpc="1"/>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7A314C6F-A58A-4A93-BF8A-71275C25B343}" type="slidenum">
              <a:rPr/>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t>197</a:t>
            </a:fld>
            <a:endParaRPr lang="es-ES" sz="1400" b="0" i="0" u="none" strike="noStrike" kern="0" cap="none" spc="0" baseline="0">
              <a:solidFill>
                <a:srgbClr val="000000"/>
              </a:solidFill>
              <a:uFillTx/>
              <a:latin typeface="Arial"/>
              <a:ea typeface="Arial"/>
              <a:cs typeface="Arial"/>
            </a:endParaRPr>
          </a:p>
        </p:txBody>
      </p:sp>
    </p:spTree>
  </p:cSld>
  <p:clrMapOvr>
    <a:masterClrMapping/>
  </p:clrMapOvr>
</p:notes>
</file>

<file path=ppt/notesSlides/notesSlide198.xml><?xml version="1.0" encoding="utf-8"?>
<p:notes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Shape 96"/>
          <p:cNvSpPr>
            <a:spLocks noGrp="1" noRot="1" noChangeAspect="1"/>
          </p:cNvSpPr>
          <p:nvPr>
            <p:ph type="sldImg"/>
          </p:nvPr>
        </p:nvSpPr>
        <p:spPr/>
      </p:sp>
      <p:sp>
        <p:nvSpPr>
          <p:cNvPr id="3" name="Shape 97"/>
          <p:cNvSpPr txBox="1">
            <a:spLocks noGrp="1"/>
          </p:cNvSpPr>
          <p:nvPr>
            <p:ph type="body" sz="quarter" idx="1"/>
          </p:nvPr>
        </p:nvSpPr>
        <p:spPr/>
        <p:txBody>
          <a:bodyPr/>
          <a:lstStyle/>
          <a:p>
            <a:endParaRPr lang="es-CO"/>
          </a:p>
        </p:txBody>
      </p:sp>
      <p:sp>
        <p:nvSpPr>
          <p:cNvPr id="4" name="Shape 98"/>
          <p:cNvSpPr txBox="1"/>
          <p:nvPr/>
        </p:nvSpPr>
        <p:spPr>
          <a:xfrm>
            <a:off x="3884608" y="8685208"/>
            <a:ext cx="2971800" cy="457200"/>
          </a:xfrm>
          <a:prstGeom prst="rect">
            <a:avLst/>
          </a:prstGeom>
          <a:noFill/>
          <a:ln>
            <a:noFill/>
          </a:ln>
        </p:spPr>
        <p:txBody>
          <a:bodyPr vert="horz" wrap="square" lIns="91421" tIns="45701" rIns="91421" bIns="45701" anchor="b" anchorCtr="0" compatLnSpc="1"/>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7A314C6F-A58A-4A93-BF8A-71275C25B343}" type="slidenum">
              <a:rPr/>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t>198</a:t>
            </a:fld>
            <a:endParaRPr lang="es-ES" sz="1400" b="0" i="0" u="none" strike="noStrike" kern="0" cap="none" spc="0" baseline="0">
              <a:solidFill>
                <a:srgbClr val="000000"/>
              </a:solidFill>
              <a:uFillTx/>
              <a:latin typeface="Arial"/>
              <a:ea typeface="Arial"/>
              <a:cs typeface="Arial"/>
            </a:endParaRPr>
          </a:p>
        </p:txBody>
      </p:sp>
    </p:spTree>
  </p:cSld>
  <p:clrMapOvr>
    <a:masterClrMapping/>
  </p:clrMapOvr>
</p:notes>
</file>

<file path=ppt/notesSlides/notesSlide199.xml><?xml version="1.0" encoding="utf-8"?>
<p:notes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Shape 96"/>
          <p:cNvSpPr>
            <a:spLocks noGrp="1" noRot="1" noChangeAspect="1"/>
          </p:cNvSpPr>
          <p:nvPr>
            <p:ph type="sldImg"/>
          </p:nvPr>
        </p:nvSpPr>
        <p:spPr/>
      </p:sp>
      <p:sp>
        <p:nvSpPr>
          <p:cNvPr id="3" name="Shape 97"/>
          <p:cNvSpPr txBox="1">
            <a:spLocks noGrp="1"/>
          </p:cNvSpPr>
          <p:nvPr>
            <p:ph type="body" sz="quarter" idx="1"/>
          </p:nvPr>
        </p:nvSpPr>
        <p:spPr/>
        <p:txBody>
          <a:bodyPr/>
          <a:lstStyle/>
          <a:p>
            <a:endParaRPr lang="es-CO"/>
          </a:p>
        </p:txBody>
      </p:sp>
      <p:sp>
        <p:nvSpPr>
          <p:cNvPr id="4" name="Shape 98"/>
          <p:cNvSpPr txBox="1"/>
          <p:nvPr/>
        </p:nvSpPr>
        <p:spPr>
          <a:xfrm>
            <a:off x="3884608" y="8685208"/>
            <a:ext cx="2971800" cy="457200"/>
          </a:xfrm>
          <a:prstGeom prst="rect">
            <a:avLst/>
          </a:prstGeom>
          <a:noFill/>
          <a:ln>
            <a:noFill/>
          </a:ln>
        </p:spPr>
        <p:txBody>
          <a:bodyPr vert="horz" wrap="square" lIns="91421" tIns="45701" rIns="91421" bIns="45701" anchor="b" anchorCtr="0" compatLnSpc="1"/>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7A314C6F-A58A-4A93-BF8A-71275C25B343}" type="slidenum">
              <a:rPr/>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t>199</a:t>
            </a:fld>
            <a:endParaRPr lang="es-ES" sz="1400" b="0" i="0" u="none" strike="noStrike" kern="0" cap="none" spc="0" baseline="0">
              <a:solidFill>
                <a:srgbClr val="000000"/>
              </a:solidFill>
              <a:uFillTx/>
              <a:latin typeface="Arial"/>
              <a:ea typeface="Arial"/>
              <a:cs typeface="Arial"/>
            </a:endParaRPr>
          </a:p>
        </p:txBody>
      </p:sp>
    </p:spTree>
  </p:cSld>
  <p:clrMapOvr>
    <a:masterClrMapping/>
  </p:clrMapOvr>
</p:notes>
</file>

<file path=ppt/notesSlides/notesSlide200.xml><?xml version="1.0" encoding="utf-8"?>
<p:notes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Shape 96"/>
          <p:cNvSpPr>
            <a:spLocks noGrp="1" noRot="1" noChangeAspect="1"/>
          </p:cNvSpPr>
          <p:nvPr>
            <p:ph type="sldImg"/>
          </p:nvPr>
        </p:nvSpPr>
        <p:spPr/>
      </p:sp>
      <p:sp>
        <p:nvSpPr>
          <p:cNvPr id="3" name="Shape 97"/>
          <p:cNvSpPr txBox="1">
            <a:spLocks noGrp="1"/>
          </p:cNvSpPr>
          <p:nvPr>
            <p:ph type="body" sz="quarter" idx="1"/>
          </p:nvPr>
        </p:nvSpPr>
        <p:spPr/>
        <p:txBody>
          <a:bodyPr/>
          <a:lstStyle/>
          <a:p>
            <a:endParaRPr lang="es-CO"/>
          </a:p>
        </p:txBody>
      </p:sp>
      <p:sp>
        <p:nvSpPr>
          <p:cNvPr id="4" name="Shape 98"/>
          <p:cNvSpPr txBox="1"/>
          <p:nvPr/>
        </p:nvSpPr>
        <p:spPr>
          <a:xfrm>
            <a:off x="3884608" y="8685208"/>
            <a:ext cx="2971800" cy="457200"/>
          </a:xfrm>
          <a:prstGeom prst="rect">
            <a:avLst/>
          </a:prstGeom>
          <a:noFill/>
          <a:ln>
            <a:noFill/>
          </a:ln>
        </p:spPr>
        <p:txBody>
          <a:bodyPr vert="horz" wrap="square" lIns="91421" tIns="45701" rIns="91421" bIns="45701" anchor="b" anchorCtr="0" compatLnSpc="1"/>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7A314C6F-A58A-4A93-BF8A-71275C25B343}" type="slidenum">
              <a:rPr/>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t>200</a:t>
            </a:fld>
            <a:endParaRPr lang="es-ES" sz="1400" b="0" i="0" u="none" strike="noStrike" kern="0" cap="none" spc="0" baseline="0">
              <a:solidFill>
                <a:srgbClr val="000000"/>
              </a:solidFill>
              <a:uFillTx/>
              <a:latin typeface="Arial"/>
              <a:ea typeface="Arial"/>
              <a:cs typeface="Arial"/>
            </a:endParaRPr>
          </a:p>
        </p:txBody>
      </p:sp>
    </p:spTree>
  </p:cSld>
  <p:clrMapOvr>
    <a:masterClrMapping/>
  </p:clrMapOvr>
</p:notes>
</file>

<file path=ppt/notesSlides/notesSlide201.xml><?xml version="1.0" encoding="utf-8"?>
<p:notes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Shape 96"/>
          <p:cNvSpPr>
            <a:spLocks noGrp="1" noRot="1" noChangeAspect="1"/>
          </p:cNvSpPr>
          <p:nvPr>
            <p:ph type="sldImg"/>
          </p:nvPr>
        </p:nvSpPr>
        <p:spPr/>
      </p:sp>
      <p:sp>
        <p:nvSpPr>
          <p:cNvPr id="3" name="Shape 97"/>
          <p:cNvSpPr txBox="1">
            <a:spLocks noGrp="1"/>
          </p:cNvSpPr>
          <p:nvPr>
            <p:ph type="body" sz="quarter" idx="1"/>
          </p:nvPr>
        </p:nvSpPr>
        <p:spPr/>
        <p:txBody>
          <a:bodyPr/>
          <a:lstStyle/>
          <a:p>
            <a:endParaRPr lang="es-CO"/>
          </a:p>
        </p:txBody>
      </p:sp>
      <p:sp>
        <p:nvSpPr>
          <p:cNvPr id="4" name="Shape 98"/>
          <p:cNvSpPr txBox="1"/>
          <p:nvPr/>
        </p:nvSpPr>
        <p:spPr>
          <a:xfrm>
            <a:off x="3884608" y="8685208"/>
            <a:ext cx="2971800" cy="457200"/>
          </a:xfrm>
          <a:prstGeom prst="rect">
            <a:avLst/>
          </a:prstGeom>
          <a:noFill/>
          <a:ln>
            <a:noFill/>
          </a:ln>
        </p:spPr>
        <p:txBody>
          <a:bodyPr vert="horz" wrap="square" lIns="91421" tIns="45701" rIns="91421" bIns="45701" anchor="b" anchorCtr="0" compatLnSpc="1"/>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7A314C6F-A58A-4A93-BF8A-71275C25B343}" type="slidenum">
              <a:rPr/>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t>201</a:t>
            </a:fld>
            <a:endParaRPr lang="es-ES" sz="1400" b="0" i="0" u="none" strike="noStrike" kern="0" cap="none" spc="0" baseline="0">
              <a:solidFill>
                <a:srgbClr val="000000"/>
              </a:solidFill>
              <a:uFillTx/>
              <a:latin typeface="Arial"/>
              <a:ea typeface="Arial"/>
              <a:cs typeface="Arial"/>
            </a:endParaRPr>
          </a:p>
        </p:txBody>
      </p:sp>
    </p:spTree>
  </p:cSld>
  <p:clrMapOvr>
    <a:masterClrMapping/>
  </p:clrMapOvr>
</p:notes>
</file>

<file path=ppt/notesSlides/notesSlide202.xml><?xml version="1.0" encoding="utf-8"?>
<p:notes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Shape 96"/>
          <p:cNvSpPr>
            <a:spLocks noGrp="1" noRot="1" noChangeAspect="1"/>
          </p:cNvSpPr>
          <p:nvPr>
            <p:ph type="sldImg"/>
          </p:nvPr>
        </p:nvSpPr>
        <p:spPr/>
      </p:sp>
      <p:sp>
        <p:nvSpPr>
          <p:cNvPr id="3" name="Shape 97"/>
          <p:cNvSpPr txBox="1">
            <a:spLocks noGrp="1"/>
          </p:cNvSpPr>
          <p:nvPr>
            <p:ph type="body" sz="quarter" idx="1"/>
          </p:nvPr>
        </p:nvSpPr>
        <p:spPr/>
        <p:txBody>
          <a:bodyPr/>
          <a:lstStyle/>
          <a:p>
            <a:endParaRPr lang="es-CO"/>
          </a:p>
        </p:txBody>
      </p:sp>
      <p:sp>
        <p:nvSpPr>
          <p:cNvPr id="4" name="Shape 98"/>
          <p:cNvSpPr txBox="1"/>
          <p:nvPr/>
        </p:nvSpPr>
        <p:spPr>
          <a:xfrm>
            <a:off x="3884608" y="8685208"/>
            <a:ext cx="2971800" cy="457200"/>
          </a:xfrm>
          <a:prstGeom prst="rect">
            <a:avLst/>
          </a:prstGeom>
          <a:noFill/>
          <a:ln>
            <a:noFill/>
          </a:ln>
        </p:spPr>
        <p:txBody>
          <a:bodyPr vert="horz" wrap="square" lIns="91421" tIns="45701" rIns="91421" bIns="45701" anchor="b" anchorCtr="0" compatLnSpc="1"/>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7A314C6F-A58A-4A93-BF8A-71275C25B343}" type="slidenum">
              <a:rPr/>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t>202</a:t>
            </a:fld>
            <a:endParaRPr lang="es-ES" sz="1400" b="0" i="0" u="none" strike="noStrike" kern="0" cap="none" spc="0" baseline="0">
              <a:solidFill>
                <a:srgbClr val="000000"/>
              </a:solidFill>
              <a:uFillTx/>
              <a:latin typeface="Arial"/>
              <a:ea typeface="Arial"/>
              <a:cs typeface="Arial"/>
            </a:endParaRPr>
          </a:p>
        </p:txBody>
      </p:sp>
    </p:spTree>
  </p:cSld>
  <p:clrMapOvr>
    <a:masterClrMapping/>
  </p:clrMapOvr>
</p:notes>
</file>

<file path=ppt/notesSlides/notesSlide203.xml><?xml version="1.0" encoding="utf-8"?>
<p:notes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Shape 96"/>
          <p:cNvSpPr>
            <a:spLocks noGrp="1" noRot="1" noChangeAspect="1"/>
          </p:cNvSpPr>
          <p:nvPr>
            <p:ph type="sldImg"/>
          </p:nvPr>
        </p:nvSpPr>
        <p:spPr/>
      </p:sp>
      <p:sp>
        <p:nvSpPr>
          <p:cNvPr id="3" name="Shape 97"/>
          <p:cNvSpPr txBox="1">
            <a:spLocks noGrp="1"/>
          </p:cNvSpPr>
          <p:nvPr>
            <p:ph type="body" sz="quarter" idx="1"/>
          </p:nvPr>
        </p:nvSpPr>
        <p:spPr/>
        <p:txBody>
          <a:bodyPr/>
          <a:lstStyle/>
          <a:p>
            <a:endParaRPr lang="es-CO"/>
          </a:p>
        </p:txBody>
      </p:sp>
      <p:sp>
        <p:nvSpPr>
          <p:cNvPr id="4" name="Shape 98"/>
          <p:cNvSpPr txBox="1"/>
          <p:nvPr/>
        </p:nvSpPr>
        <p:spPr>
          <a:xfrm>
            <a:off x="3884608" y="8685208"/>
            <a:ext cx="2971800" cy="457200"/>
          </a:xfrm>
          <a:prstGeom prst="rect">
            <a:avLst/>
          </a:prstGeom>
          <a:noFill/>
          <a:ln>
            <a:noFill/>
          </a:ln>
        </p:spPr>
        <p:txBody>
          <a:bodyPr vert="horz" wrap="square" lIns="91421" tIns="45701" rIns="91421" bIns="45701" anchor="b" anchorCtr="0" compatLnSpc="1"/>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7A314C6F-A58A-4A93-BF8A-71275C25B343}" type="slidenum">
              <a:rPr/>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t>203</a:t>
            </a:fld>
            <a:endParaRPr lang="es-ES" sz="1400" b="0" i="0" u="none" strike="noStrike" kern="0" cap="none" spc="0" baseline="0">
              <a:solidFill>
                <a:srgbClr val="000000"/>
              </a:solidFill>
              <a:uFillTx/>
              <a:latin typeface="Arial"/>
              <a:ea typeface="Arial"/>
              <a:cs typeface="Arial"/>
            </a:endParaRPr>
          </a:p>
        </p:txBody>
      </p:sp>
    </p:spTree>
  </p:cSld>
  <p:clrMapOvr>
    <a:masterClrMapping/>
  </p:clrMapOvr>
</p:notes>
</file>

<file path=ppt/notesSlides/notesSlide204.xml><?xml version="1.0" encoding="utf-8"?>
<p:notes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Shape 96"/>
          <p:cNvSpPr>
            <a:spLocks noGrp="1" noRot="1" noChangeAspect="1"/>
          </p:cNvSpPr>
          <p:nvPr>
            <p:ph type="sldImg"/>
          </p:nvPr>
        </p:nvSpPr>
        <p:spPr/>
      </p:sp>
      <p:sp>
        <p:nvSpPr>
          <p:cNvPr id="3" name="Shape 97"/>
          <p:cNvSpPr txBox="1">
            <a:spLocks noGrp="1"/>
          </p:cNvSpPr>
          <p:nvPr>
            <p:ph type="body" sz="quarter" idx="1"/>
          </p:nvPr>
        </p:nvSpPr>
        <p:spPr/>
        <p:txBody>
          <a:bodyPr/>
          <a:lstStyle/>
          <a:p>
            <a:endParaRPr lang="es-CO"/>
          </a:p>
        </p:txBody>
      </p:sp>
      <p:sp>
        <p:nvSpPr>
          <p:cNvPr id="4" name="Shape 98"/>
          <p:cNvSpPr txBox="1"/>
          <p:nvPr/>
        </p:nvSpPr>
        <p:spPr>
          <a:xfrm>
            <a:off x="3884608" y="8685208"/>
            <a:ext cx="2971800" cy="457200"/>
          </a:xfrm>
          <a:prstGeom prst="rect">
            <a:avLst/>
          </a:prstGeom>
          <a:noFill/>
          <a:ln>
            <a:noFill/>
          </a:ln>
        </p:spPr>
        <p:txBody>
          <a:bodyPr vert="horz" wrap="square" lIns="91421" tIns="45701" rIns="91421" bIns="45701" anchor="b" anchorCtr="0" compatLnSpc="1"/>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7A314C6F-A58A-4A93-BF8A-71275C25B343}" type="slidenum">
              <a:rPr/>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t>204</a:t>
            </a:fld>
            <a:endParaRPr lang="es-ES" sz="1400" b="0" i="0" u="none" strike="noStrike" kern="0" cap="none" spc="0" baseline="0">
              <a:solidFill>
                <a:srgbClr val="000000"/>
              </a:solidFill>
              <a:uFillTx/>
              <a:latin typeface="Arial"/>
              <a:ea typeface="Arial"/>
              <a:cs typeface="Arial"/>
            </a:endParaRPr>
          </a:p>
        </p:txBody>
      </p:sp>
    </p:spTree>
  </p:cSld>
  <p:clrMapOvr>
    <a:masterClrMapping/>
  </p:clrMapOvr>
</p:notes>
</file>

<file path=ppt/notesSlides/notesSlide205.xml><?xml version="1.0" encoding="utf-8"?>
<p:notes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Shape 96"/>
          <p:cNvSpPr>
            <a:spLocks noGrp="1" noRot="1" noChangeAspect="1"/>
          </p:cNvSpPr>
          <p:nvPr>
            <p:ph type="sldImg"/>
          </p:nvPr>
        </p:nvSpPr>
        <p:spPr/>
      </p:sp>
      <p:sp>
        <p:nvSpPr>
          <p:cNvPr id="3" name="Shape 97"/>
          <p:cNvSpPr txBox="1">
            <a:spLocks noGrp="1"/>
          </p:cNvSpPr>
          <p:nvPr>
            <p:ph type="body" sz="quarter" idx="1"/>
          </p:nvPr>
        </p:nvSpPr>
        <p:spPr/>
        <p:txBody>
          <a:bodyPr/>
          <a:lstStyle/>
          <a:p>
            <a:endParaRPr lang="es-CO"/>
          </a:p>
        </p:txBody>
      </p:sp>
      <p:sp>
        <p:nvSpPr>
          <p:cNvPr id="4" name="Shape 98"/>
          <p:cNvSpPr txBox="1"/>
          <p:nvPr/>
        </p:nvSpPr>
        <p:spPr>
          <a:xfrm>
            <a:off x="3884608" y="8685208"/>
            <a:ext cx="2971800" cy="457200"/>
          </a:xfrm>
          <a:prstGeom prst="rect">
            <a:avLst/>
          </a:prstGeom>
          <a:noFill/>
          <a:ln>
            <a:noFill/>
          </a:ln>
        </p:spPr>
        <p:txBody>
          <a:bodyPr vert="horz" wrap="square" lIns="91421" tIns="45701" rIns="91421" bIns="45701" anchor="b" anchorCtr="0" compatLnSpc="1"/>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7A314C6F-A58A-4A93-BF8A-71275C25B343}" type="slidenum">
              <a:rPr/>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t>205</a:t>
            </a:fld>
            <a:endParaRPr lang="es-ES" sz="1400" b="0" i="0" u="none" strike="noStrike" kern="0" cap="none" spc="0" baseline="0">
              <a:solidFill>
                <a:srgbClr val="000000"/>
              </a:solidFill>
              <a:uFillTx/>
              <a:latin typeface="Arial"/>
              <a:ea typeface="Arial"/>
              <a:cs typeface="Arial"/>
            </a:endParaRPr>
          </a:p>
        </p:txBody>
      </p:sp>
    </p:spTree>
  </p:cSld>
  <p:clrMapOvr>
    <a:masterClrMapping/>
  </p:clrMapOvr>
</p:notes>
</file>

<file path=ppt/notesSlides/notesSlide206.xml><?xml version="1.0" encoding="utf-8"?>
<p:notes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Shape 96"/>
          <p:cNvSpPr>
            <a:spLocks noGrp="1" noRot="1" noChangeAspect="1"/>
          </p:cNvSpPr>
          <p:nvPr>
            <p:ph type="sldImg"/>
          </p:nvPr>
        </p:nvSpPr>
        <p:spPr/>
      </p:sp>
      <p:sp>
        <p:nvSpPr>
          <p:cNvPr id="3" name="Shape 97"/>
          <p:cNvSpPr txBox="1">
            <a:spLocks noGrp="1"/>
          </p:cNvSpPr>
          <p:nvPr>
            <p:ph type="body" sz="quarter" idx="1"/>
          </p:nvPr>
        </p:nvSpPr>
        <p:spPr/>
        <p:txBody>
          <a:bodyPr/>
          <a:lstStyle/>
          <a:p>
            <a:endParaRPr lang="es-CO"/>
          </a:p>
        </p:txBody>
      </p:sp>
      <p:sp>
        <p:nvSpPr>
          <p:cNvPr id="4" name="Shape 98"/>
          <p:cNvSpPr txBox="1"/>
          <p:nvPr/>
        </p:nvSpPr>
        <p:spPr>
          <a:xfrm>
            <a:off x="3884608" y="8685208"/>
            <a:ext cx="2971800" cy="457200"/>
          </a:xfrm>
          <a:prstGeom prst="rect">
            <a:avLst/>
          </a:prstGeom>
          <a:noFill/>
          <a:ln>
            <a:noFill/>
          </a:ln>
        </p:spPr>
        <p:txBody>
          <a:bodyPr vert="horz" wrap="square" lIns="91421" tIns="45701" rIns="91421" bIns="45701" anchor="b" anchorCtr="0" compatLnSpc="1"/>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7A314C6F-A58A-4A93-BF8A-71275C25B343}" type="slidenum">
              <a:rPr/>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t>206</a:t>
            </a:fld>
            <a:endParaRPr lang="es-ES" sz="1400" b="0" i="0" u="none" strike="noStrike" kern="0" cap="none" spc="0" baseline="0">
              <a:solidFill>
                <a:srgbClr val="000000"/>
              </a:solidFill>
              <a:uFillTx/>
              <a:latin typeface="Arial"/>
              <a:ea typeface="Arial"/>
              <a:cs typeface="Arial"/>
            </a:endParaRPr>
          </a:p>
        </p:txBody>
      </p:sp>
    </p:spTree>
  </p:cSld>
  <p:clrMapOvr>
    <a:masterClrMapping/>
  </p:clrMapOvr>
</p:notes>
</file>

<file path=ppt/notesSlides/notesSlide207.xml><?xml version="1.0" encoding="utf-8"?>
<p:notes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Shape 96"/>
          <p:cNvSpPr>
            <a:spLocks noGrp="1" noRot="1" noChangeAspect="1"/>
          </p:cNvSpPr>
          <p:nvPr>
            <p:ph type="sldImg"/>
          </p:nvPr>
        </p:nvSpPr>
        <p:spPr/>
      </p:sp>
      <p:sp>
        <p:nvSpPr>
          <p:cNvPr id="3" name="Shape 97"/>
          <p:cNvSpPr txBox="1">
            <a:spLocks noGrp="1"/>
          </p:cNvSpPr>
          <p:nvPr>
            <p:ph type="body" sz="quarter" idx="1"/>
          </p:nvPr>
        </p:nvSpPr>
        <p:spPr/>
        <p:txBody>
          <a:bodyPr/>
          <a:lstStyle/>
          <a:p>
            <a:endParaRPr lang="es-CO"/>
          </a:p>
        </p:txBody>
      </p:sp>
      <p:sp>
        <p:nvSpPr>
          <p:cNvPr id="4" name="Shape 98"/>
          <p:cNvSpPr txBox="1"/>
          <p:nvPr/>
        </p:nvSpPr>
        <p:spPr>
          <a:xfrm>
            <a:off x="3884608" y="8685208"/>
            <a:ext cx="2971800" cy="457200"/>
          </a:xfrm>
          <a:prstGeom prst="rect">
            <a:avLst/>
          </a:prstGeom>
          <a:noFill/>
          <a:ln>
            <a:noFill/>
          </a:ln>
        </p:spPr>
        <p:txBody>
          <a:bodyPr vert="horz" wrap="square" lIns="91421" tIns="45701" rIns="91421" bIns="45701" anchor="b" anchorCtr="0" compatLnSpc="1"/>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7A314C6F-A58A-4A93-BF8A-71275C25B343}" type="slidenum">
              <a:rPr/>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t>207</a:t>
            </a:fld>
            <a:endParaRPr lang="es-ES" sz="1400" b="0" i="0" u="none" strike="noStrike" kern="0" cap="none" spc="0" baseline="0">
              <a:solidFill>
                <a:srgbClr val="000000"/>
              </a:solidFill>
              <a:uFillTx/>
              <a:latin typeface="Arial"/>
              <a:ea typeface="Arial"/>
              <a:cs typeface="Arial"/>
            </a:endParaRPr>
          </a:p>
        </p:txBody>
      </p:sp>
    </p:spTree>
  </p:cSld>
  <p:clrMapOvr>
    <a:masterClrMapping/>
  </p:clrMapOvr>
</p:notes>
</file>

<file path=ppt/notesSlides/notesSlide208.xml><?xml version="1.0" encoding="utf-8"?>
<p:notes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Shape 96"/>
          <p:cNvSpPr>
            <a:spLocks noGrp="1" noRot="1" noChangeAspect="1"/>
          </p:cNvSpPr>
          <p:nvPr>
            <p:ph type="sldImg"/>
          </p:nvPr>
        </p:nvSpPr>
        <p:spPr/>
      </p:sp>
      <p:sp>
        <p:nvSpPr>
          <p:cNvPr id="3" name="Shape 97"/>
          <p:cNvSpPr txBox="1">
            <a:spLocks noGrp="1"/>
          </p:cNvSpPr>
          <p:nvPr>
            <p:ph type="body" sz="quarter" idx="1"/>
          </p:nvPr>
        </p:nvSpPr>
        <p:spPr/>
        <p:txBody>
          <a:bodyPr/>
          <a:lstStyle/>
          <a:p>
            <a:endParaRPr lang="es-CO"/>
          </a:p>
        </p:txBody>
      </p:sp>
      <p:sp>
        <p:nvSpPr>
          <p:cNvPr id="4" name="Shape 98"/>
          <p:cNvSpPr txBox="1"/>
          <p:nvPr/>
        </p:nvSpPr>
        <p:spPr>
          <a:xfrm>
            <a:off x="3884608" y="8685208"/>
            <a:ext cx="2971800" cy="457200"/>
          </a:xfrm>
          <a:prstGeom prst="rect">
            <a:avLst/>
          </a:prstGeom>
          <a:noFill/>
          <a:ln>
            <a:noFill/>
          </a:ln>
        </p:spPr>
        <p:txBody>
          <a:bodyPr vert="horz" wrap="square" lIns="91421" tIns="45701" rIns="91421" bIns="45701" anchor="b" anchorCtr="0" compatLnSpc="1"/>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7A314C6F-A58A-4A93-BF8A-71275C25B343}" type="slidenum">
              <a:rPr/>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t>208</a:t>
            </a:fld>
            <a:endParaRPr lang="es-ES" sz="1400" b="0" i="0" u="none" strike="noStrike" kern="0" cap="none" spc="0" baseline="0">
              <a:solidFill>
                <a:srgbClr val="000000"/>
              </a:solidFill>
              <a:uFillTx/>
              <a:latin typeface="Arial"/>
              <a:ea typeface="Arial"/>
              <a:cs typeface="Arial"/>
            </a:endParaRPr>
          </a:p>
        </p:txBody>
      </p:sp>
    </p:spTree>
  </p:cSld>
  <p:clrMapOvr>
    <a:masterClrMapping/>
  </p:clrMapOvr>
</p:notes>
</file>

<file path=ppt/notesSlides/notesSlide209.xml><?xml version="1.0" encoding="utf-8"?>
<p:notes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Shape 96"/>
          <p:cNvSpPr>
            <a:spLocks noGrp="1" noRot="1" noChangeAspect="1"/>
          </p:cNvSpPr>
          <p:nvPr>
            <p:ph type="sldImg"/>
          </p:nvPr>
        </p:nvSpPr>
        <p:spPr/>
      </p:sp>
      <p:sp>
        <p:nvSpPr>
          <p:cNvPr id="3" name="Shape 97"/>
          <p:cNvSpPr txBox="1">
            <a:spLocks noGrp="1"/>
          </p:cNvSpPr>
          <p:nvPr>
            <p:ph type="body" sz="quarter" idx="1"/>
          </p:nvPr>
        </p:nvSpPr>
        <p:spPr/>
        <p:txBody>
          <a:bodyPr/>
          <a:lstStyle/>
          <a:p>
            <a:endParaRPr lang="es-CO"/>
          </a:p>
        </p:txBody>
      </p:sp>
      <p:sp>
        <p:nvSpPr>
          <p:cNvPr id="4" name="Shape 98"/>
          <p:cNvSpPr txBox="1"/>
          <p:nvPr/>
        </p:nvSpPr>
        <p:spPr>
          <a:xfrm>
            <a:off x="3884608" y="8685208"/>
            <a:ext cx="2971800" cy="457200"/>
          </a:xfrm>
          <a:prstGeom prst="rect">
            <a:avLst/>
          </a:prstGeom>
          <a:noFill/>
          <a:ln>
            <a:noFill/>
          </a:ln>
        </p:spPr>
        <p:txBody>
          <a:bodyPr vert="horz" wrap="square" lIns="91421" tIns="45701" rIns="91421" bIns="45701" anchor="b" anchorCtr="0" compatLnSpc="1"/>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7A314C6F-A58A-4A93-BF8A-71275C25B343}" type="slidenum">
              <a:rPr/>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t>209</a:t>
            </a:fld>
            <a:endParaRPr lang="es-ES" sz="1400" b="0" i="0" u="none" strike="noStrike" kern="0" cap="none" spc="0" baseline="0">
              <a:solidFill>
                <a:srgbClr val="000000"/>
              </a:solidFill>
              <a:uFillTx/>
              <a:latin typeface="Arial"/>
              <a:ea typeface="Arial"/>
              <a:cs typeface="Arial"/>
            </a:endParaRPr>
          </a:p>
        </p:txBody>
      </p:sp>
    </p:spTree>
  </p:cSld>
  <p:clrMapOvr>
    <a:masterClrMapping/>
  </p:clrMapOvr>
</p:notes>
</file>

<file path=ppt/notesSlides/notesSlide210.xml><?xml version="1.0" encoding="utf-8"?>
<p:notes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Shape 96"/>
          <p:cNvSpPr>
            <a:spLocks noGrp="1" noRot="1" noChangeAspect="1"/>
          </p:cNvSpPr>
          <p:nvPr>
            <p:ph type="sldImg"/>
          </p:nvPr>
        </p:nvSpPr>
        <p:spPr/>
      </p:sp>
      <p:sp>
        <p:nvSpPr>
          <p:cNvPr id="3" name="Shape 97"/>
          <p:cNvSpPr txBox="1">
            <a:spLocks noGrp="1"/>
          </p:cNvSpPr>
          <p:nvPr>
            <p:ph type="body" sz="quarter" idx="1"/>
          </p:nvPr>
        </p:nvSpPr>
        <p:spPr/>
        <p:txBody>
          <a:bodyPr/>
          <a:lstStyle/>
          <a:p>
            <a:endParaRPr lang="es-CO"/>
          </a:p>
        </p:txBody>
      </p:sp>
      <p:sp>
        <p:nvSpPr>
          <p:cNvPr id="4" name="Shape 98"/>
          <p:cNvSpPr txBox="1"/>
          <p:nvPr/>
        </p:nvSpPr>
        <p:spPr>
          <a:xfrm>
            <a:off x="3884608" y="8685208"/>
            <a:ext cx="2971800" cy="457200"/>
          </a:xfrm>
          <a:prstGeom prst="rect">
            <a:avLst/>
          </a:prstGeom>
          <a:noFill/>
          <a:ln>
            <a:noFill/>
          </a:ln>
        </p:spPr>
        <p:txBody>
          <a:bodyPr vert="horz" wrap="square" lIns="91421" tIns="45701" rIns="91421" bIns="45701" anchor="b" anchorCtr="0" compatLnSpc="1"/>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7A314C6F-A58A-4A93-BF8A-71275C25B343}" type="slidenum">
              <a:rPr/>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t>210</a:t>
            </a:fld>
            <a:endParaRPr lang="es-ES" sz="1400" b="0" i="0" u="none" strike="noStrike" kern="0" cap="none" spc="0" baseline="0">
              <a:solidFill>
                <a:srgbClr val="000000"/>
              </a:solidFill>
              <a:uFillTx/>
              <a:latin typeface="Arial"/>
              <a:ea typeface="Arial"/>
              <a:cs typeface="Arial"/>
            </a:endParaRPr>
          </a:p>
        </p:txBody>
      </p:sp>
    </p:spTree>
  </p:cSld>
  <p:clrMapOvr>
    <a:masterClrMapping/>
  </p:clrMapOvr>
</p:notes>
</file>

<file path=ppt/notesSlides/notesSlide211.xml><?xml version="1.0" encoding="utf-8"?>
<p:notes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Shape 96"/>
          <p:cNvSpPr>
            <a:spLocks noGrp="1" noRot="1" noChangeAspect="1"/>
          </p:cNvSpPr>
          <p:nvPr>
            <p:ph type="sldImg"/>
          </p:nvPr>
        </p:nvSpPr>
        <p:spPr/>
      </p:sp>
      <p:sp>
        <p:nvSpPr>
          <p:cNvPr id="3" name="Shape 97"/>
          <p:cNvSpPr txBox="1">
            <a:spLocks noGrp="1"/>
          </p:cNvSpPr>
          <p:nvPr>
            <p:ph type="body" sz="quarter" idx="1"/>
          </p:nvPr>
        </p:nvSpPr>
        <p:spPr/>
        <p:txBody>
          <a:bodyPr/>
          <a:lstStyle/>
          <a:p>
            <a:endParaRPr lang="es-CO"/>
          </a:p>
        </p:txBody>
      </p:sp>
      <p:sp>
        <p:nvSpPr>
          <p:cNvPr id="4" name="Shape 98"/>
          <p:cNvSpPr txBox="1"/>
          <p:nvPr/>
        </p:nvSpPr>
        <p:spPr>
          <a:xfrm>
            <a:off x="3884608" y="8685208"/>
            <a:ext cx="2971800" cy="457200"/>
          </a:xfrm>
          <a:prstGeom prst="rect">
            <a:avLst/>
          </a:prstGeom>
          <a:noFill/>
          <a:ln>
            <a:noFill/>
          </a:ln>
        </p:spPr>
        <p:txBody>
          <a:bodyPr vert="horz" wrap="square" lIns="91421" tIns="45701" rIns="91421" bIns="45701" anchor="b" anchorCtr="0" compatLnSpc="1"/>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7A314C6F-A58A-4A93-BF8A-71275C25B343}" type="slidenum">
              <a:rPr/>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t>211</a:t>
            </a:fld>
            <a:endParaRPr lang="es-ES" sz="1400" b="0" i="0" u="none" strike="noStrike" kern="0" cap="none" spc="0" baseline="0">
              <a:solidFill>
                <a:srgbClr val="000000"/>
              </a:solidFill>
              <a:uFillTx/>
              <a:latin typeface="Arial"/>
              <a:ea typeface="Arial"/>
              <a:cs typeface="Arial"/>
            </a:endParaRPr>
          </a:p>
        </p:txBody>
      </p:sp>
    </p:spTree>
  </p:cSld>
  <p:clrMapOvr>
    <a:masterClrMapping/>
  </p:clrMapOvr>
</p:notes>
</file>

<file path=ppt/notesSlides/notesSlide212.xml><?xml version="1.0" encoding="utf-8"?>
<p:notes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Shape 96"/>
          <p:cNvSpPr>
            <a:spLocks noGrp="1" noRot="1" noChangeAspect="1"/>
          </p:cNvSpPr>
          <p:nvPr>
            <p:ph type="sldImg"/>
          </p:nvPr>
        </p:nvSpPr>
        <p:spPr/>
      </p:sp>
      <p:sp>
        <p:nvSpPr>
          <p:cNvPr id="3" name="Shape 97"/>
          <p:cNvSpPr txBox="1">
            <a:spLocks noGrp="1"/>
          </p:cNvSpPr>
          <p:nvPr>
            <p:ph type="body" sz="quarter" idx="1"/>
          </p:nvPr>
        </p:nvSpPr>
        <p:spPr/>
        <p:txBody>
          <a:bodyPr/>
          <a:lstStyle/>
          <a:p>
            <a:endParaRPr lang="es-CO"/>
          </a:p>
        </p:txBody>
      </p:sp>
      <p:sp>
        <p:nvSpPr>
          <p:cNvPr id="4" name="Shape 98"/>
          <p:cNvSpPr txBox="1"/>
          <p:nvPr/>
        </p:nvSpPr>
        <p:spPr>
          <a:xfrm>
            <a:off x="3884608" y="8685208"/>
            <a:ext cx="2971800" cy="457200"/>
          </a:xfrm>
          <a:prstGeom prst="rect">
            <a:avLst/>
          </a:prstGeom>
          <a:noFill/>
          <a:ln>
            <a:noFill/>
          </a:ln>
        </p:spPr>
        <p:txBody>
          <a:bodyPr vert="horz" wrap="square" lIns="91421" tIns="45701" rIns="91421" bIns="45701" anchor="b" anchorCtr="0" compatLnSpc="1"/>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7A314C6F-A58A-4A93-BF8A-71275C25B343}" type="slidenum">
              <a:rPr/>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t>212</a:t>
            </a:fld>
            <a:endParaRPr lang="es-ES" sz="1400" b="0" i="0" u="none" strike="noStrike" kern="0" cap="none" spc="0" baseline="0">
              <a:solidFill>
                <a:srgbClr val="000000"/>
              </a:solidFill>
              <a:uFillTx/>
              <a:latin typeface="Arial"/>
              <a:ea typeface="Arial"/>
              <a:cs typeface="Arial"/>
            </a:endParaRPr>
          </a:p>
        </p:txBody>
      </p:sp>
    </p:spTree>
  </p:cSld>
  <p:clrMapOvr>
    <a:masterClrMapping/>
  </p:clrMapOvr>
</p:notes>
</file>

<file path=ppt/notesSlides/notesSlide213.xml><?xml version="1.0" encoding="utf-8"?>
<p:notes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Shape 96"/>
          <p:cNvSpPr>
            <a:spLocks noGrp="1" noRot="1" noChangeAspect="1"/>
          </p:cNvSpPr>
          <p:nvPr>
            <p:ph type="sldImg"/>
          </p:nvPr>
        </p:nvSpPr>
        <p:spPr/>
      </p:sp>
      <p:sp>
        <p:nvSpPr>
          <p:cNvPr id="3" name="Shape 97"/>
          <p:cNvSpPr txBox="1">
            <a:spLocks noGrp="1"/>
          </p:cNvSpPr>
          <p:nvPr>
            <p:ph type="body" sz="quarter" idx="1"/>
          </p:nvPr>
        </p:nvSpPr>
        <p:spPr/>
        <p:txBody>
          <a:bodyPr/>
          <a:lstStyle/>
          <a:p>
            <a:endParaRPr lang="es-CO"/>
          </a:p>
        </p:txBody>
      </p:sp>
      <p:sp>
        <p:nvSpPr>
          <p:cNvPr id="4" name="Shape 98"/>
          <p:cNvSpPr txBox="1"/>
          <p:nvPr/>
        </p:nvSpPr>
        <p:spPr>
          <a:xfrm>
            <a:off x="3884608" y="8685208"/>
            <a:ext cx="2971800" cy="457200"/>
          </a:xfrm>
          <a:prstGeom prst="rect">
            <a:avLst/>
          </a:prstGeom>
          <a:noFill/>
          <a:ln>
            <a:noFill/>
          </a:ln>
        </p:spPr>
        <p:txBody>
          <a:bodyPr vert="horz" wrap="square" lIns="91421" tIns="45701" rIns="91421" bIns="45701" anchor="b" anchorCtr="0" compatLnSpc="1"/>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7A314C6F-A58A-4A93-BF8A-71275C25B343}" type="slidenum">
              <a:rPr/>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t>213</a:t>
            </a:fld>
            <a:endParaRPr lang="es-ES" sz="1400" b="0" i="0" u="none" strike="noStrike" kern="0" cap="none" spc="0" baseline="0">
              <a:solidFill>
                <a:srgbClr val="000000"/>
              </a:solidFill>
              <a:uFillTx/>
              <a:latin typeface="Arial"/>
              <a:ea typeface="Arial"/>
              <a:cs typeface="Arial"/>
            </a:endParaRPr>
          </a:p>
        </p:txBody>
      </p:sp>
    </p:spTree>
  </p:cSld>
  <p:clrMapOvr>
    <a:masterClrMapping/>
  </p:clrMapOvr>
</p:notes>
</file>

<file path=ppt/notesSlides/notesSlide214.xml><?xml version="1.0" encoding="utf-8"?>
<p:notes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Shape 96"/>
          <p:cNvSpPr>
            <a:spLocks noGrp="1" noRot="1" noChangeAspect="1"/>
          </p:cNvSpPr>
          <p:nvPr>
            <p:ph type="sldImg"/>
          </p:nvPr>
        </p:nvSpPr>
        <p:spPr/>
      </p:sp>
      <p:sp>
        <p:nvSpPr>
          <p:cNvPr id="3" name="Shape 97"/>
          <p:cNvSpPr txBox="1">
            <a:spLocks noGrp="1"/>
          </p:cNvSpPr>
          <p:nvPr>
            <p:ph type="body" sz="quarter" idx="1"/>
          </p:nvPr>
        </p:nvSpPr>
        <p:spPr/>
        <p:txBody>
          <a:bodyPr/>
          <a:lstStyle/>
          <a:p>
            <a:endParaRPr lang="es-CO"/>
          </a:p>
        </p:txBody>
      </p:sp>
      <p:sp>
        <p:nvSpPr>
          <p:cNvPr id="4" name="Shape 98"/>
          <p:cNvSpPr txBox="1"/>
          <p:nvPr/>
        </p:nvSpPr>
        <p:spPr>
          <a:xfrm>
            <a:off x="3884608" y="8685208"/>
            <a:ext cx="2971800" cy="457200"/>
          </a:xfrm>
          <a:prstGeom prst="rect">
            <a:avLst/>
          </a:prstGeom>
          <a:noFill/>
          <a:ln>
            <a:noFill/>
          </a:ln>
        </p:spPr>
        <p:txBody>
          <a:bodyPr vert="horz" wrap="square" lIns="91421" tIns="45701" rIns="91421" bIns="45701" anchor="b" anchorCtr="0" compatLnSpc="1"/>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7A314C6F-A58A-4A93-BF8A-71275C25B343}" type="slidenum">
              <a:rPr/>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t>214</a:t>
            </a:fld>
            <a:endParaRPr lang="es-ES" sz="1400" b="0" i="0" u="none" strike="noStrike" kern="0" cap="none" spc="0" baseline="0">
              <a:solidFill>
                <a:srgbClr val="000000"/>
              </a:solidFill>
              <a:uFillTx/>
              <a:latin typeface="Arial"/>
              <a:ea typeface="Arial"/>
              <a:cs typeface="Arial"/>
            </a:endParaRPr>
          </a:p>
        </p:txBody>
      </p:sp>
    </p:spTree>
  </p:cSld>
  <p:clrMapOvr>
    <a:masterClrMapping/>
  </p:clrMapOvr>
</p:notes>
</file>

<file path=ppt/notesSlides/notesSlide215.xml><?xml version="1.0" encoding="utf-8"?>
<p:notes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Shape 96"/>
          <p:cNvSpPr>
            <a:spLocks noGrp="1" noRot="1" noChangeAspect="1"/>
          </p:cNvSpPr>
          <p:nvPr>
            <p:ph type="sldImg"/>
          </p:nvPr>
        </p:nvSpPr>
        <p:spPr/>
      </p:sp>
      <p:sp>
        <p:nvSpPr>
          <p:cNvPr id="3" name="Shape 97"/>
          <p:cNvSpPr txBox="1">
            <a:spLocks noGrp="1"/>
          </p:cNvSpPr>
          <p:nvPr>
            <p:ph type="body" sz="quarter" idx="1"/>
          </p:nvPr>
        </p:nvSpPr>
        <p:spPr/>
        <p:txBody>
          <a:bodyPr/>
          <a:lstStyle/>
          <a:p>
            <a:endParaRPr lang="es-CO"/>
          </a:p>
        </p:txBody>
      </p:sp>
      <p:sp>
        <p:nvSpPr>
          <p:cNvPr id="4" name="Shape 98"/>
          <p:cNvSpPr txBox="1"/>
          <p:nvPr/>
        </p:nvSpPr>
        <p:spPr>
          <a:xfrm>
            <a:off x="3884608" y="8685208"/>
            <a:ext cx="2971800" cy="457200"/>
          </a:xfrm>
          <a:prstGeom prst="rect">
            <a:avLst/>
          </a:prstGeom>
          <a:noFill/>
          <a:ln>
            <a:noFill/>
          </a:ln>
        </p:spPr>
        <p:txBody>
          <a:bodyPr vert="horz" wrap="square" lIns="91421" tIns="45701" rIns="91421" bIns="45701" anchor="b" anchorCtr="0" compatLnSpc="1"/>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7A314C6F-A58A-4A93-BF8A-71275C25B343}" type="slidenum">
              <a:rPr/>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t>215</a:t>
            </a:fld>
            <a:endParaRPr lang="es-ES" sz="1400" b="0" i="0" u="none" strike="noStrike" kern="0" cap="none" spc="0" baseline="0">
              <a:solidFill>
                <a:srgbClr val="000000"/>
              </a:solidFill>
              <a:uFillTx/>
              <a:latin typeface="Arial"/>
              <a:ea typeface="Arial"/>
              <a:cs typeface="Arial"/>
            </a:endParaRPr>
          </a:p>
        </p:txBody>
      </p:sp>
    </p:spTree>
  </p:cSld>
  <p:clrMapOvr>
    <a:masterClrMapping/>
  </p:clrMapOvr>
</p:notes>
</file>

<file path=ppt/notesSlides/notesSlide216.xml><?xml version="1.0" encoding="utf-8"?>
<p:notes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Shape 96"/>
          <p:cNvSpPr>
            <a:spLocks noGrp="1" noRot="1" noChangeAspect="1"/>
          </p:cNvSpPr>
          <p:nvPr>
            <p:ph type="sldImg"/>
          </p:nvPr>
        </p:nvSpPr>
        <p:spPr/>
      </p:sp>
      <p:sp>
        <p:nvSpPr>
          <p:cNvPr id="3" name="Shape 97"/>
          <p:cNvSpPr txBox="1">
            <a:spLocks noGrp="1"/>
          </p:cNvSpPr>
          <p:nvPr>
            <p:ph type="body" sz="quarter" idx="1"/>
          </p:nvPr>
        </p:nvSpPr>
        <p:spPr/>
        <p:txBody>
          <a:bodyPr/>
          <a:lstStyle/>
          <a:p>
            <a:endParaRPr lang="es-CO"/>
          </a:p>
        </p:txBody>
      </p:sp>
      <p:sp>
        <p:nvSpPr>
          <p:cNvPr id="4" name="Shape 98"/>
          <p:cNvSpPr txBox="1"/>
          <p:nvPr/>
        </p:nvSpPr>
        <p:spPr>
          <a:xfrm>
            <a:off x="3884608" y="8685208"/>
            <a:ext cx="2971800" cy="457200"/>
          </a:xfrm>
          <a:prstGeom prst="rect">
            <a:avLst/>
          </a:prstGeom>
          <a:noFill/>
          <a:ln>
            <a:noFill/>
          </a:ln>
        </p:spPr>
        <p:txBody>
          <a:bodyPr vert="horz" wrap="square" lIns="91421" tIns="45701" rIns="91421" bIns="45701" anchor="b" anchorCtr="0" compatLnSpc="1"/>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7A314C6F-A58A-4A93-BF8A-71275C25B343}" type="slidenum">
              <a:rPr/>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t>216</a:t>
            </a:fld>
            <a:endParaRPr lang="es-ES" sz="1400" b="0" i="0" u="none" strike="noStrike" kern="0" cap="none" spc="0" baseline="0">
              <a:solidFill>
                <a:srgbClr val="000000"/>
              </a:solidFill>
              <a:uFillTx/>
              <a:latin typeface="Arial"/>
              <a:ea typeface="Arial"/>
              <a:cs typeface="Arial"/>
            </a:endParaRPr>
          </a:p>
        </p:txBody>
      </p:sp>
    </p:spTree>
  </p:cSld>
  <p:clrMapOvr>
    <a:masterClrMapping/>
  </p:clrMapOvr>
</p:notes>
</file>

<file path=ppt/notesSlides/notesSlide217.xml><?xml version="1.0" encoding="utf-8"?>
<p:notes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Shape 96"/>
          <p:cNvSpPr>
            <a:spLocks noGrp="1" noRot="1" noChangeAspect="1"/>
          </p:cNvSpPr>
          <p:nvPr>
            <p:ph type="sldImg"/>
          </p:nvPr>
        </p:nvSpPr>
        <p:spPr/>
      </p:sp>
      <p:sp>
        <p:nvSpPr>
          <p:cNvPr id="3" name="Shape 97"/>
          <p:cNvSpPr txBox="1">
            <a:spLocks noGrp="1"/>
          </p:cNvSpPr>
          <p:nvPr>
            <p:ph type="body" sz="quarter" idx="1"/>
          </p:nvPr>
        </p:nvSpPr>
        <p:spPr/>
        <p:txBody>
          <a:bodyPr/>
          <a:lstStyle/>
          <a:p>
            <a:endParaRPr lang="es-CO"/>
          </a:p>
        </p:txBody>
      </p:sp>
      <p:sp>
        <p:nvSpPr>
          <p:cNvPr id="4" name="Shape 98"/>
          <p:cNvSpPr txBox="1"/>
          <p:nvPr/>
        </p:nvSpPr>
        <p:spPr>
          <a:xfrm>
            <a:off x="3884608" y="8685208"/>
            <a:ext cx="2971800" cy="457200"/>
          </a:xfrm>
          <a:prstGeom prst="rect">
            <a:avLst/>
          </a:prstGeom>
          <a:noFill/>
          <a:ln>
            <a:noFill/>
          </a:ln>
        </p:spPr>
        <p:txBody>
          <a:bodyPr vert="horz" wrap="square" lIns="91421" tIns="45701" rIns="91421" bIns="45701" anchor="b" anchorCtr="0" compatLnSpc="1"/>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7A314C6F-A58A-4A93-BF8A-71275C25B343}" type="slidenum">
              <a:rPr/>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t>217</a:t>
            </a:fld>
            <a:endParaRPr lang="es-ES" sz="1400" b="0" i="0" u="none" strike="noStrike" kern="0" cap="none" spc="0" baseline="0">
              <a:solidFill>
                <a:srgbClr val="000000"/>
              </a:solidFill>
              <a:uFillTx/>
              <a:latin typeface="Arial"/>
              <a:ea typeface="Arial"/>
              <a:cs typeface="Arial"/>
            </a:endParaRPr>
          </a:p>
        </p:txBody>
      </p:sp>
    </p:spTree>
  </p:cSld>
  <p:clrMapOvr>
    <a:masterClrMapping/>
  </p:clrMapOvr>
</p:notes>
</file>

<file path=ppt/notesSlides/notesSlide218.xml><?xml version="1.0" encoding="utf-8"?>
<p:notes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Shape 96"/>
          <p:cNvSpPr>
            <a:spLocks noGrp="1" noRot="1" noChangeAspect="1"/>
          </p:cNvSpPr>
          <p:nvPr>
            <p:ph type="sldImg"/>
          </p:nvPr>
        </p:nvSpPr>
        <p:spPr/>
      </p:sp>
      <p:sp>
        <p:nvSpPr>
          <p:cNvPr id="3" name="Shape 97"/>
          <p:cNvSpPr txBox="1">
            <a:spLocks noGrp="1"/>
          </p:cNvSpPr>
          <p:nvPr>
            <p:ph type="body" sz="quarter" idx="1"/>
          </p:nvPr>
        </p:nvSpPr>
        <p:spPr/>
        <p:txBody>
          <a:bodyPr/>
          <a:lstStyle/>
          <a:p>
            <a:endParaRPr lang="es-CO"/>
          </a:p>
        </p:txBody>
      </p:sp>
      <p:sp>
        <p:nvSpPr>
          <p:cNvPr id="4" name="Shape 98"/>
          <p:cNvSpPr txBox="1"/>
          <p:nvPr/>
        </p:nvSpPr>
        <p:spPr>
          <a:xfrm>
            <a:off x="3884608" y="8685208"/>
            <a:ext cx="2971800" cy="457200"/>
          </a:xfrm>
          <a:prstGeom prst="rect">
            <a:avLst/>
          </a:prstGeom>
          <a:noFill/>
          <a:ln>
            <a:noFill/>
          </a:ln>
        </p:spPr>
        <p:txBody>
          <a:bodyPr vert="horz" wrap="square" lIns="91421" tIns="45701" rIns="91421" bIns="45701" anchor="b" anchorCtr="0" compatLnSpc="1"/>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F607296E-2975-4192-B1BC-59152913E0B6}" type="slidenum">
              <a:rPr/>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t>218</a:t>
            </a:fld>
            <a:endParaRPr lang="es-ES" sz="1400" b="0" i="0" u="none" strike="noStrike" kern="0" cap="none" spc="0" baseline="0">
              <a:solidFill>
                <a:srgbClr val="000000"/>
              </a:solidFill>
              <a:uFillTx/>
              <a:latin typeface="Arial"/>
              <a:ea typeface="Arial"/>
              <a:cs typeface="Arial"/>
            </a:endParaRPr>
          </a:p>
        </p:txBody>
      </p:sp>
    </p:spTree>
  </p:cSld>
  <p:clrMapOvr>
    <a:masterClrMapping/>
  </p:clrMapOvr>
</p:notes>
</file>

<file path=ppt/notesSlides/notesSlide219.xml><?xml version="1.0" encoding="utf-8"?>
<p:notes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Shape 96"/>
          <p:cNvSpPr>
            <a:spLocks noGrp="1" noRot="1" noChangeAspect="1"/>
          </p:cNvSpPr>
          <p:nvPr>
            <p:ph type="sldImg"/>
          </p:nvPr>
        </p:nvSpPr>
        <p:spPr/>
      </p:sp>
      <p:sp>
        <p:nvSpPr>
          <p:cNvPr id="3" name="Shape 97"/>
          <p:cNvSpPr txBox="1">
            <a:spLocks noGrp="1"/>
          </p:cNvSpPr>
          <p:nvPr>
            <p:ph type="body" sz="quarter" idx="1"/>
          </p:nvPr>
        </p:nvSpPr>
        <p:spPr/>
        <p:txBody>
          <a:bodyPr/>
          <a:lstStyle/>
          <a:p>
            <a:endParaRPr lang="es-CO"/>
          </a:p>
        </p:txBody>
      </p:sp>
      <p:sp>
        <p:nvSpPr>
          <p:cNvPr id="4" name="Shape 98"/>
          <p:cNvSpPr txBox="1"/>
          <p:nvPr/>
        </p:nvSpPr>
        <p:spPr>
          <a:xfrm>
            <a:off x="3884608" y="8685208"/>
            <a:ext cx="2971800" cy="457200"/>
          </a:xfrm>
          <a:prstGeom prst="rect">
            <a:avLst/>
          </a:prstGeom>
          <a:noFill/>
          <a:ln>
            <a:noFill/>
          </a:ln>
        </p:spPr>
        <p:txBody>
          <a:bodyPr vert="horz" wrap="square" lIns="91421" tIns="45701" rIns="91421" bIns="45701" anchor="b" anchorCtr="0" compatLnSpc="1"/>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770EB7CA-B9F9-4900-955C-C9E772B0711E}" type="slidenum">
              <a:rPr/>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t>219</a:t>
            </a:fld>
            <a:endParaRPr lang="es-ES" sz="1400" b="0" i="0" u="none" strike="noStrike" kern="0" cap="none" spc="0" baseline="0">
              <a:solidFill>
                <a:srgbClr val="000000"/>
              </a:solidFill>
              <a:uFillTx/>
              <a:latin typeface="Arial"/>
              <a:ea typeface="Arial"/>
              <a:cs typeface="Arial"/>
            </a:endParaRPr>
          </a:p>
        </p:txBody>
      </p:sp>
    </p:spTree>
  </p:cSld>
  <p:clrMapOvr>
    <a:masterClrMapping/>
  </p:clrMapOvr>
</p:notes>
</file>

<file path=ppt/notesSlides/notesSlide220.xml><?xml version="1.0" encoding="utf-8"?>
<p:notes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Shape 369"/>
          <p:cNvSpPr txBox="1">
            <a:spLocks noGrp="1"/>
          </p:cNvSpPr>
          <p:nvPr>
            <p:ph type="body" sz="quarter" idx="1"/>
          </p:nvPr>
        </p:nvSpPr>
        <p:spPr/>
        <p:txBody>
          <a:bodyPr/>
          <a:lstStyle/>
          <a:p>
            <a:endParaRPr lang="es-CO"/>
          </a:p>
        </p:txBody>
      </p:sp>
      <p:sp>
        <p:nvSpPr>
          <p:cNvPr id="3" name="Shape 370"/>
          <p:cNvSpPr>
            <a:spLocks noGrp="1" noRot="1" noChangeAspect="1"/>
          </p:cNvSpPr>
          <p:nvPr>
            <p:ph type="sldImg"/>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Shape 16"/>
          <p:cNvSpPr txBox="1">
            <a:spLocks noGrp="1"/>
          </p:cNvSpPr>
          <p:nvPr>
            <p:ph type="ctrTitle"/>
          </p:nvPr>
        </p:nvSpPr>
        <p:spPr>
          <a:xfrm>
            <a:off x="685800" y="2130423"/>
            <a:ext cx="7772400" cy="1470026"/>
          </a:xfrm>
        </p:spPr>
        <p:txBody>
          <a:bodyPr/>
          <a:lstStyle>
            <a:lvl1pPr>
              <a:defRPr/>
            </a:lvl1pPr>
          </a:lstStyle>
          <a:p>
            <a:pPr lvl="0"/>
            <a:endParaRPr lang="en-US"/>
          </a:p>
        </p:txBody>
      </p:sp>
      <p:sp>
        <p:nvSpPr>
          <p:cNvPr id="3" name="Shape 17"/>
          <p:cNvSpPr txBox="1">
            <a:spLocks noGrp="1"/>
          </p:cNvSpPr>
          <p:nvPr>
            <p:ph type="subTitle" idx="1"/>
          </p:nvPr>
        </p:nvSpPr>
        <p:spPr>
          <a:xfrm>
            <a:off x="1371600" y="3886200"/>
            <a:ext cx="6400800" cy="1752603"/>
          </a:xfrm>
        </p:spPr>
        <p:txBody>
          <a:bodyPr anchorCtr="1"/>
          <a:lstStyle>
            <a:lvl1pPr algn="ctr">
              <a:buNone/>
              <a:defRPr>
                <a:solidFill>
                  <a:srgbClr val="898989"/>
                </a:solidFill>
              </a:defRPr>
            </a:lvl1pPr>
          </a:lstStyle>
          <a:p>
            <a:pPr lvl="0"/>
            <a:endParaRPr lang="en-US"/>
          </a:p>
        </p:txBody>
      </p:sp>
      <p:sp>
        <p:nvSpPr>
          <p:cNvPr id="4" name="Shape 18"/>
          <p:cNvSpPr txBox="1">
            <a:spLocks noGrp="1"/>
          </p:cNvSpPr>
          <p:nvPr>
            <p:ph type="dt" sz="half" idx="7"/>
          </p:nvPr>
        </p:nvSpPr>
        <p:spPr/>
        <p:txBody>
          <a:bodyPr/>
          <a:lstStyle>
            <a:lvl1pPr>
              <a:defRPr/>
            </a:lvl1pPr>
          </a:lstStyle>
          <a:p>
            <a:pPr lvl="0"/>
            <a:endParaRPr lang="en-US"/>
          </a:p>
        </p:txBody>
      </p:sp>
      <p:sp>
        <p:nvSpPr>
          <p:cNvPr id="5" name="Shape 19"/>
          <p:cNvSpPr txBox="1">
            <a:spLocks noGrp="1"/>
          </p:cNvSpPr>
          <p:nvPr>
            <p:ph type="ftr" sz="quarter" idx="9"/>
          </p:nvPr>
        </p:nvSpPr>
        <p:spPr/>
        <p:txBody>
          <a:bodyPr/>
          <a:lstStyle>
            <a:lvl1pPr>
              <a:defRPr/>
            </a:lvl1pPr>
          </a:lstStyle>
          <a:p>
            <a:pPr lvl="0"/>
            <a:endParaRPr lang="en-US"/>
          </a:p>
        </p:txBody>
      </p:sp>
      <p:sp>
        <p:nvSpPr>
          <p:cNvPr id="6" name="Shape 20"/>
          <p:cNvSpPr txBox="1">
            <a:spLocks noGrp="1"/>
          </p:cNvSpPr>
          <p:nvPr>
            <p:ph type="sldNum" sz="quarter" idx="8"/>
          </p:nvPr>
        </p:nvSpPr>
        <p:spPr/>
        <p:txBody>
          <a:bodyPr/>
          <a:lstStyle>
            <a:lvl1pPr>
              <a:defRPr/>
            </a:lvl1pPr>
          </a:lstStyle>
          <a:p>
            <a:pPr lvl="0"/>
            <a:fld id="{2841EDE3-71DC-4F68-94C3-F5065EF4630C}" type="slidenum">
              <a:rPr/>
              <a:pPr lvl="0"/>
              <a:t>‹Nº›</a:t>
            </a:fld>
            <a:endParaRPr lang="es-ES"/>
          </a:p>
        </p:txBody>
      </p:sp>
    </p:spTree>
  </p:cSld>
  <p:clrMapOvr>
    <a:masterClrMapping/>
  </p:clrMapOvr>
  <p:transition/>
  <p:hf sldNum="0" hdr="0" ftr="0" dt="0"/>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Shape 22"/>
          <p:cNvSpPr txBox="1">
            <a:spLocks noGrp="1"/>
          </p:cNvSpPr>
          <p:nvPr>
            <p:ph type="title"/>
          </p:nvPr>
        </p:nvSpPr>
        <p:spPr/>
        <p:txBody>
          <a:bodyPr/>
          <a:lstStyle>
            <a:lvl1pPr>
              <a:defRPr/>
            </a:lvl1pPr>
          </a:lstStyle>
          <a:p>
            <a:pPr lvl="0"/>
            <a:endParaRPr lang="en-US"/>
          </a:p>
        </p:txBody>
      </p:sp>
      <p:sp>
        <p:nvSpPr>
          <p:cNvPr id="3" name="Shape 23"/>
          <p:cNvSpPr txBox="1">
            <a:spLocks noGrp="1"/>
          </p:cNvSpPr>
          <p:nvPr>
            <p:ph idx="1"/>
          </p:nvPr>
        </p:nvSpPr>
        <p:spPr/>
        <p:txBody>
          <a:bodyPr/>
          <a:lstStyle>
            <a:lvl1pPr>
              <a:defRPr/>
            </a:lvl1pPr>
          </a:lstStyle>
          <a:p>
            <a:pPr lvl="0"/>
            <a:endParaRPr lang="en-US"/>
          </a:p>
        </p:txBody>
      </p:sp>
      <p:sp>
        <p:nvSpPr>
          <p:cNvPr id="4" name="Shape 24"/>
          <p:cNvSpPr txBox="1">
            <a:spLocks noGrp="1"/>
          </p:cNvSpPr>
          <p:nvPr>
            <p:ph type="dt" sz="half" idx="7"/>
          </p:nvPr>
        </p:nvSpPr>
        <p:spPr/>
        <p:txBody>
          <a:bodyPr/>
          <a:lstStyle>
            <a:lvl1pPr>
              <a:defRPr/>
            </a:lvl1pPr>
          </a:lstStyle>
          <a:p>
            <a:pPr lvl="0"/>
            <a:endParaRPr lang="en-US"/>
          </a:p>
        </p:txBody>
      </p:sp>
      <p:sp>
        <p:nvSpPr>
          <p:cNvPr id="5" name="Shape 25"/>
          <p:cNvSpPr txBox="1">
            <a:spLocks noGrp="1"/>
          </p:cNvSpPr>
          <p:nvPr>
            <p:ph type="ftr" sz="quarter" idx="9"/>
          </p:nvPr>
        </p:nvSpPr>
        <p:spPr/>
        <p:txBody>
          <a:bodyPr/>
          <a:lstStyle>
            <a:lvl1pPr>
              <a:defRPr/>
            </a:lvl1pPr>
          </a:lstStyle>
          <a:p>
            <a:pPr lvl="0"/>
            <a:endParaRPr lang="en-US"/>
          </a:p>
        </p:txBody>
      </p:sp>
      <p:sp>
        <p:nvSpPr>
          <p:cNvPr id="6" name="Shape 26"/>
          <p:cNvSpPr txBox="1">
            <a:spLocks noGrp="1"/>
          </p:cNvSpPr>
          <p:nvPr>
            <p:ph type="sldNum" sz="quarter" idx="8"/>
          </p:nvPr>
        </p:nvSpPr>
        <p:spPr/>
        <p:txBody>
          <a:bodyPr/>
          <a:lstStyle>
            <a:lvl1pPr>
              <a:defRPr/>
            </a:lvl1pPr>
          </a:lstStyle>
          <a:p>
            <a:pPr lvl="0"/>
            <a:fld id="{DA890562-7701-4681-A1E8-E450EBDAADDD}" type="slidenum">
              <a:rPr/>
              <a:pPr lvl="0"/>
              <a:t>‹Nº›</a:t>
            </a:fld>
            <a:endParaRPr lang="es-ES"/>
          </a:p>
        </p:txBody>
      </p:sp>
    </p:spTree>
  </p:cSld>
  <p:clrMapOvr>
    <a:masterClrMapping/>
  </p:clrMapOvr>
  <p:transition/>
  <p:hf sldNum="0" hdr="0" ftr="0" dt="0"/>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Shape 28"/>
          <p:cNvSpPr txBox="1">
            <a:spLocks noGrp="1"/>
          </p:cNvSpPr>
          <p:nvPr>
            <p:ph type="title"/>
          </p:nvPr>
        </p:nvSpPr>
        <p:spPr>
          <a:xfrm>
            <a:off x="722311" y="4406895"/>
            <a:ext cx="7772400" cy="1362071"/>
          </a:xfrm>
        </p:spPr>
        <p:txBody>
          <a:bodyPr anchor="t" anchorCtr="0"/>
          <a:lstStyle>
            <a:lvl1pPr algn="l">
              <a:defRPr sz="4000" b="1"/>
            </a:lvl1pPr>
          </a:lstStyle>
          <a:p>
            <a:pPr lvl="0"/>
            <a:endParaRPr lang="en-US"/>
          </a:p>
        </p:txBody>
      </p:sp>
      <p:sp>
        <p:nvSpPr>
          <p:cNvPr id="3" name="Shape 29"/>
          <p:cNvSpPr txBox="1">
            <a:spLocks noGrp="1"/>
          </p:cNvSpPr>
          <p:nvPr>
            <p:ph type="body" idx="1"/>
          </p:nvPr>
        </p:nvSpPr>
        <p:spPr>
          <a:xfrm>
            <a:off x="722311" y="2906713"/>
            <a:ext cx="7772400" cy="1500182"/>
          </a:xfrm>
        </p:spPr>
        <p:txBody>
          <a:bodyPr anchor="b"/>
          <a:lstStyle>
            <a:lvl1pPr indent="-228600">
              <a:spcBef>
                <a:spcPts val="500"/>
              </a:spcBef>
              <a:buNone/>
              <a:defRPr sz="2000">
                <a:solidFill>
                  <a:srgbClr val="898989"/>
                </a:solidFill>
              </a:defRPr>
            </a:lvl1pPr>
          </a:lstStyle>
          <a:p>
            <a:pPr lvl="0"/>
            <a:endParaRPr lang="en-US"/>
          </a:p>
        </p:txBody>
      </p:sp>
      <p:sp>
        <p:nvSpPr>
          <p:cNvPr id="4" name="Shape 30"/>
          <p:cNvSpPr txBox="1">
            <a:spLocks noGrp="1"/>
          </p:cNvSpPr>
          <p:nvPr>
            <p:ph type="dt" sz="half" idx="7"/>
          </p:nvPr>
        </p:nvSpPr>
        <p:spPr/>
        <p:txBody>
          <a:bodyPr/>
          <a:lstStyle>
            <a:lvl1pPr>
              <a:defRPr/>
            </a:lvl1pPr>
          </a:lstStyle>
          <a:p>
            <a:pPr lvl="0"/>
            <a:endParaRPr lang="en-US"/>
          </a:p>
        </p:txBody>
      </p:sp>
      <p:sp>
        <p:nvSpPr>
          <p:cNvPr id="5" name="Shape 31"/>
          <p:cNvSpPr txBox="1">
            <a:spLocks noGrp="1"/>
          </p:cNvSpPr>
          <p:nvPr>
            <p:ph type="ftr" sz="quarter" idx="9"/>
          </p:nvPr>
        </p:nvSpPr>
        <p:spPr/>
        <p:txBody>
          <a:bodyPr/>
          <a:lstStyle>
            <a:lvl1pPr>
              <a:defRPr/>
            </a:lvl1pPr>
          </a:lstStyle>
          <a:p>
            <a:pPr lvl="0"/>
            <a:endParaRPr lang="en-US"/>
          </a:p>
        </p:txBody>
      </p:sp>
      <p:sp>
        <p:nvSpPr>
          <p:cNvPr id="6" name="Shape 32"/>
          <p:cNvSpPr txBox="1">
            <a:spLocks noGrp="1"/>
          </p:cNvSpPr>
          <p:nvPr>
            <p:ph type="sldNum" sz="quarter" idx="8"/>
          </p:nvPr>
        </p:nvSpPr>
        <p:spPr/>
        <p:txBody>
          <a:bodyPr/>
          <a:lstStyle>
            <a:lvl1pPr>
              <a:defRPr/>
            </a:lvl1pPr>
          </a:lstStyle>
          <a:p>
            <a:pPr lvl="0"/>
            <a:fld id="{50925804-0B29-4228-9959-060B1BA2AEE9}" type="slidenum">
              <a:rPr/>
              <a:pPr lvl="0"/>
              <a:t>‹Nº›</a:t>
            </a:fld>
            <a:endParaRPr lang="es-ES"/>
          </a:p>
        </p:txBody>
      </p:sp>
    </p:spTree>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Shape 34"/>
          <p:cNvSpPr txBox="1">
            <a:spLocks noGrp="1"/>
          </p:cNvSpPr>
          <p:nvPr>
            <p:ph type="title"/>
          </p:nvPr>
        </p:nvSpPr>
        <p:spPr/>
        <p:txBody>
          <a:bodyPr/>
          <a:lstStyle>
            <a:lvl1pPr>
              <a:defRPr/>
            </a:lvl1pPr>
          </a:lstStyle>
          <a:p>
            <a:pPr lvl="0"/>
            <a:endParaRPr lang="en-US"/>
          </a:p>
        </p:txBody>
      </p:sp>
      <p:sp>
        <p:nvSpPr>
          <p:cNvPr id="3" name="Shape 35"/>
          <p:cNvSpPr txBox="1">
            <a:spLocks noGrp="1"/>
          </p:cNvSpPr>
          <p:nvPr>
            <p:ph idx="1"/>
          </p:nvPr>
        </p:nvSpPr>
        <p:spPr>
          <a:xfrm>
            <a:off x="457200" y="1600200"/>
            <a:ext cx="4038603" cy="4525959"/>
          </a:xfrm>
        </p:spPr>
        <p:txBody>
          <a:bodyPr/>
          <a:lstStyle>
            <a:lvl1pPr indent="-406395">
              <a:spcBef>
                <a:spcPts val="700"/>
              </a:spcBef>
              <a:buSzPts val="2800"/>
              <a:defRPr sz="2800"/>
            </a:lvl1pPr>
          </a:lstStyle>
          <a:p>
            <a:pPr lvl="0"/>
            <a:endParaRPr lang="en-US"/>
          </a:p>
        </p:txBody>
      </p:sp>
      <p:sp>
        <p:nvSpPr>
          <p:cNvPr id="4" name="Shape 36"/>
          <p:cNvSpPr txBox="1">
            <a:spLocks noGrp="1"/>
          </p:cNvSpPr>
          <p:nvPr>
            <p:ph idx="2"/>
          </p:nvPr>
        </p:nvSpPr>
        <p:spPr>
          <a:xfrm>
            <a:off x="4648196" y="1600200"/>
            <a:ext cx="4038603" cy="4525959"/>
          </a:xfrm>
        </p:spPr>
        <p:txBody>
          <a:bodyPr/>
          <a:lstStyle>
            <a:lvl1pPr indent="-406395">
              <a:spcBef>
                <a:spcPts val="700"/>
              </a:spcBef>
              <a:buSzPts val="2800"/>
              <a:defRPr sz="2800"/>
            </a:lvl1pPr>
          </a:lstStyle>
          <a:p>
            <a:pPr lvl="0"/>
            <a:endParaRPr lang="en-US"/>
          </a:p>
        </p:txBody>
      </p:sp>
      <p:sp>
        <p:nvSpPr>
          <p:cNvPr id="5" name="Shape 37"/>
          <p:cNvSpPr txBox="1">
            <a:spLocks noGrp="1"/>
          </p:cNvSpPr>
          <p:nvPr>
            <p:ph type="dt" sz="half" idx="7"/>
          </p:nvPr>
        </p:nvSpPr>
        <p:spPr/>
        <p:txBody>
          <a:bodyPr/>
          <a:lstStyle>
            <a:lvl1pPr>
              <a:defRPr/>
            </a:lvl1pPr>
          </a:lstStyle>
          <a:p>
            <a:pPr lvl="0"/>
            <a:endParaRPr lang="en-US"/>
          </a:p>
        </p:txBody>
      </p:sp>
      <p:sp>
        <p:nvSpPr>
          <p:cNvPr id="6" name="Shape 38"/>
          <p:cNvSpPr txBox="1">
            <a:spLocks noGrp="1"/>
          </p:cNvSpPr>
          <p:nvPr>
            <p:ph type="ftr" sz="quarter" idx="9"/>
          </p:nvPr>
        </p:nvSpPr>
        <p:spPr/>
        <p:txBody>
          <a:bodyPr/>
          <a:lstStyle>
            <a:lvl1pPr>
              <a:defRPr/>
            </a:lvl1pPr>
          </a:lstStyle>
          <a:p>
            <a:pPr lvl="0"/>
            <a:endParaRPr lang="en-US"/>
          </a:p>
        </p:txBody>
      </p:sp>
      <p:sp>
        <p:nvSpPr>
          <p:cNvPr id="7" name="Shape 39"/>
          <p:cNvSpPr txBox="1">
            <a:spLocks noGrp="1"/>
          </p:cNvSpPr>
          <p:nvPr>
            <p:ph type="sldNum" sz="quarter" idx="8"/>
          </p:nvPr>
        </p:nvSpPr>
        <p:spPr/>
        <p:txBody>
          <a:bodyPr/>
          <a:lstStyle>
            <a:lvl1pPr>
              <a:defRPr/>
            </a:lvl1pPr>
          </a:lstStyle>
          <a:p>
            <a:pPr lvl="0"/>
            <a:fld id="{73B04F9F-ED32-44B3-828E-302B2097B63C}" type="slidenum">
              <a:rPr/>
              <a:pPr lvl="0"/>
              <a:t>‹Nº›</a:t>
            </a:fld>
            <a:endParaRPr lang="es-ES"/>
          </a:p>
        </p:txBody>
      </p:sp>
    </p:spTree>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Shape 41"/>
          <p:cNvSpPr txBox="1">
            <a:spLocks noGrp="1"/>
          </p:cNvSpPr>
          <p:nvPr>
            <p:ph type="title"/>
          </p:nvPr>
        </p:nvSpPr>
        <p:spPr/>
        <p:txBody>
          <a:bodyPr/>
          <a:lstStyle>
            <a:lvl1pPr>
              <a:defRPr/>
            </a:lvl1pPr>
          </a:lstStyle>
          <a:p>
            <a:pPr lvl="0"/>
            <a:endParaRPr lang="en-US"/>
          </a:p>
        </p:txBody>
      </p:sp>
      <p:sp>
        <p:nvSpPr>
          <p:cNvPr id="3" name="Shape 42"/>
          <p:cNvSpPr txBox="1">
            <a:spLocks noGrp="1"/>
          </p:cNvSpPr>
          <p:nvPr>
            <p:ph type="body" idx="1"/>
          </p:nvPr>
        </p:nvSpPr>
        <p:spPr>
          <a:xfrm>
            <a:off x="457200" y="1535113"/>
            <a:ext cx="4040184" cy="639759"/>
          </a:xfrm>
        </p:spPr>
        <p:txBody>
          <a:bodyPr anchor="b"/>
          <a:lstStyle>
            <a:lvl1pPr indent="-228600">
              <a:spcBef>
                <a:spcPts val="600"/>
              </a:spcBef>
              <a:buNone/>
              <a:defRPr sz="2400" b="1"/>
            </a:lvl1pPr>
          </a:lstStyle>
          <a:p>
            <a:pPr lvl="0"/>
            <a:endParaRPr lang="en-US"/>
          </a:p>
        </p:txBody>
      </p:sp>
      <p:sp>
        <p:nvSpPr>
          <p:cNvPr id="4" name="Shape 43"/>
          <p:cNvSpPr txBox="1">
            <a:spLocks noGrp="1"/>
          </p:cNvSpPr>
          <p:nvPr>
            <p:ph type="body" idx="3"/>
          </p:nvPr>
        </p:nvSpPr>
        <p:spPr>
          <a:xfrm>
            <a:off x="457200" y="2174872"/>
            <a:ext cx="4040184" cy="3951286"/>
          </a:xfrm>
        </p:spPr>
        <p:txBody>
          <a:bodyPr/>
          <a:lstStyle>
            <a:lvl1pPr indent="-381003">
              <a:spcBef>
                <a:spcPts val="600"/>
              </a:spcBef>
              <a:buSzPts val="2400"/>
              <a:defRPr sz="2400"/>
            </a:lvl1pPr>
          </a:lstStyle>
          <a:p>
            <a:pPr lvl="0"/>
            <a:endParaRPr lang="en-US"/>
          </a:p>
        </p:txBody>
      </p:sp>
      <p:sp>
        <p:nvSpPr>
          <p:cNvPr id="5" name="Shape 44"/>
          <p:cNvSpPr txBox="1">
            <a:spLocks noGrp="1"/>
          </p:cNvSpPr>
          <p:nvPr>
            <p:ph idx="2"/>
          </p:nvPr>
        </p:nvSpPr>
        <p:spPr>
          <a:xfrm>
            <a:off x="4645023" y="1535113"/>
            <a:ext cx="4041776" cy="639759"/>
          </a:xfrm>
        </p:spPr>
        <p:txBody>
          <a:bodyPr anchor="b"/>
          <a:lstStyle>
            <a:lvl1pPr indent="-228600">
              <a:spcBef>
                <a:spcPts val="600"/>
              </a:spcBef>
              <a:buNone/>
              <a:defRPr sz="2400" b="1"/>
            </a:lvl1pPr>
          </a:lstStyle>
          <a:p>
            <a:pPr lvl="0"/>
            <a:endParaRPr lang="en-US"/>
          </a:p>
        </p:txBody>
      </p:sp>
      <p:sp>
        <p:nvSpPr>
          <p:cNvPr id="6" name="Shape 45"/>
          <p:cNvSpPr txBox="1">
            <a:spLocks noGrp="1"/>
          </p:cNvSpPr>
          <p:nvPr>
            <p:ph idx="4"/>
          </p:nvPr>
        </p:nvSpPr>
        <p:spPr>
          <a:xfrm>
            <a:off x="4645023" y="2174872"/>
            <a:ext cx="4041776" cy="3951286"/>
          </a:xfrm>
        </p:spPr>
        <p:txBody>
          <a:bodyPr/>
          <a:lstStyle>
            <a:lvl1pPr indent="-381003">
              <a:spcBef>
                <a:spcPts val="600"/>
              </a:spcBef>
              <a:buSzPts val="2400"/>
              <a:defRPr sz="2400"/>
            </a:lvl1pPr>
          </a:lstStyle>
          <a:p>
            <a:pPr lvl="0"/>
            <a:endParaRPr lang="en-US"/>
          </a:p>
        </p:txBody>
      </p:sp>
      <p:sp>
        <p:nvSpPr>
          <p:cNvPr id="7" name="Shape 46"/>
          <p:cNvSpPr txBox="1">
            <a:spLocks noGrp="1"/>
          </p:cNvSpPr>
          <p:nvPr>
            <p:ph type="dt" sz="half" idx="7"/>
          </p:nvPr>
        </p:nvSpPr>
        <p:spPr/>
        <p:txBody>
          <a:bodyPr/>
          <a:lstStyle>
            <a:lvl1pPr>
              <a:defRPr/>
            </a:lvl1pPr>
          </a:lstStyle>
          <a:p>
            <a:pPr lvl="0"/>
            <a:endParaRPr lang="en-US"/>
          </a:p>
        </p:txBody>
      </p:sp>
      <p:sp>
        <p:nvSpPr>
          <p:cNvPr id="8" name="Shape 47"/>
          <p:cNvSpPr txBox="1">
            <a:spLocks noGrp="1"/>
          </p:cNvSpPr>
          <p:nvPr>
            <p:ph type="ftr" sz="quarter" idx="9"/>
          </p:nvPr>
        </p:nvSpPr>
        <p:spPr/>
        <p:txBody>
          <a:bodyPr/>
          <a:lstStyle>
            <a:lvl1pPr>
              <a:defRPr/>
            </a:lvl1pPr>
          </a:lstStyle>
          <a:p>
            <a:pPr lvl="0"/>
            <a:endParaRPr lang="en-US"/>
          </a:p>
        </p:txBody>
      </p:sp>
      <p:sp>
        <p:nvSpPr>
          <p:cNvPr id="9" name="Shape 48"/>
          <p:cNvSpPr txBox="1">
            <a:spLocks noGrp="1"/>
          </p:cNvSpPr>
          <p:nvPr>
            <p:ph type="sldNum" sz="quarter" idx="8"/>
          </p:nvPr>
        </p:nvSpPr>
        <p:spPr/>
        <p:txBody>
          <a:bodyPr/>
          <a:lstStyle>
            <a:lvl1pPr>
              <a:defRPr/>
            </a:lvl1pPr>
          </a:lstStyle>
          <a:p>
            <a:pPr lvl="0"/>
            <a:fld id="{F285E3E6-D18D-4A75-98C5-DDB8D7A207EE}" type="slidenum">
              <a:rPr/>
              <a:pPr lvl="0"/>
              <a:t>‹Nº›</a:t>
            </a:fld>
            <a:endParaRPr lang="es-ES"/>
          </a:p>
        </p:txBody>
      </p:sp>
    </p:spTree>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Shape 50"/>
          <p:cNvSpPr txBox="1">
            <a:spLocks noGrp="1"/>
          </p:cNvSpPr>
          <p:nvPr>
            <p:ph type="title"/>
          </p:nvPr>
        </p:nvSpPr>
        <p:spPr/>
        <p:txBody>
          <a:bodyPr/>
          <a:lstStyle>
            <a:lvl1pPr>
              <a:defRPr/>
            </a:lvl1pPr>
          </a:lstStyle>
          <a:p>
            <a:pPr lvl="0"/>
            <a:endParaRPr lang="en-US"/>
          </a:p>
        </p:txBody>
      </p:sp>
      <p:sp>
        <p:nvSpPr>
          <p:cNvPr id="3" name="Shape 51"/>
          <p:cNvSpPr txBox="1">
            <a:spLocks noGrp="1"/>
          </p:cNvSpPr>
          <p:nvPr>
            <p:ph type="dt" sz="half" idx="7"/>
          </p:nvPr>
        </p:nvSpPr>
        <p:spPr/>
        <p:txBody>
          <a:bodyPr/>
          <a:lstStyle>
            <a:lvl1pPr>
              <a:defRPr/>
            </a:lvl1pPr>
          </a:lstStyle>
          <a:p>
            <a:pPr lvl="0"/>
            <a:endParaRPr lang="en-US"/>
          </a:p>
        </p:txBody>
      </p:sp>
      <p:sp>
        <p:nvSpPr>
          <p:cNvPr id="4" name="Shape 52"/>
          <p:cNvSpPr txBox="1">
            <a:spLocks noGrp="1"/>
          </p:cNvSpPr>
          <p:nvPr>
            <p:ph type="ftr" sz="quarter" idx="9"/>
          </p:nvPr>
        </p:nvSpPr>
        <p:spPr/>
        <p:txBody>
          <a:bodyPr/>
          <a:lstStyle>
            <a:lvl1pPr>
              <a:defRPr/>
            </a:lvl1pPr>
          </a:lstStyle>
          <a:p>
            <a:pPr lvl="0"/>
            <a:endParaRPr lang="en-US"/>
          </a:p>
        </p:txBody>
      </p:sp>
      <p:sp>
        <p:nvSpPr>
          <p:cNvPr id="5" name="Shape 53"/>
          <p:cNvSpPr txBox="1">
            <a:spLocks noGrp="1"/>
          </p:cNvSpPr>
          <p:nvPr>
            <p:ph type="sldNum" sz="quarter" idx="8"/>
          </p:nvPr>
        </p:nvSpPr>
        <p:spPr/>
        <p:txBody>
          <a:bodyPr/>
          <a:lstStyle>
            <a:lvl1pPr>
              <a:defRPr/>
            </a:lvl1pPr>
          </a:lstStyle>
          <a:p>
            <a:pPr lvl="0"/>
            <a:fld id="{720CAB13-B27E-40AD-885B-9960D8E6AB39}" type="slidenum">
              <a:rPr/>
              <a:pPr lvl="0"/>
              <a:t>‹Nº›</a:t>
            </a:fld>
            <a:endParaRPr lang="es-ES"/>
          </a:p>
        </p:txBody>
      </p:sp>
    </p:spTree>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Shape 55"/>
          <p:cNvSpPr txBox="1">
            <a:spLocks noGrp="1"/>
          </p:cNvSpPr>
          <p:nvPr>
            <p:ph type="dt" sz="half" idx="7"/>
          </p:nvPr>
        </p:nvSpPr>
        <p:spPr/>
        <p:txBody>
          <a:bodyPr/>
          <a:lstStyle>
            <a:lvl1pPr>
              <a:defRPr/>
            </a:lvl1pPr>
          </a:lstStyle>
          <a:p>
            <a:pPr lvl="0"/>
            <a:endParaRPr lang="en-US"/>
          </a:p>
        </p:txBody>
      </p:sp>
      <p:sp>
        <p:nvSpPr>
          <p:cNvPr id="3" name="Shape 56"/>
          <p:cNvSpPr txBox="1">
            <a:spLocks noGrp="1"/>
          </p:cNvSpPr>
          <p:nvPr>
            <p:ph type="ftr" sz="quarter" idx="9"/>
          </p:nvPr>
        </p:nvSpPr>
        <p:spPr/>
        <p:txBody>
          <a:bodyPr/>
          <a:lstStyle>
            <a:lvl1pPr>
              <a:defRPr/>
            </a:lvl1pPr>
          </a:lstStyle>
          <a:p>
            <a:pPr lvl="0"/>
            <a:endParaRPr lang="en-US"/>
          </a:p>
        </p:txBody>
      </p:sp>
      <p:sp>
        <p:nvSpPr>
          <p:cNvPr id="4" name="Shape 57"/>
          <p:cNvSpPr txBox="1">
            <a:spLocks noGrp="1"/>
          </p:cNvSpPr>
          <p:nvPr>
            <p:ph type="sldNum" sz="quarter" idx="8"/>
          </p:nvPr>
        </p:nvSpPr>
        <p:spPr/>
        <p:txBody>
          <a:bodyPr/>
          <a:lstStyle>
            <a:lvl1pPr>
              <a:defRPr/>
            </a:lvl1pPr>
          </a:lstStyle>
          <a:p>
            <a:pPr lvl="0"/>
            <a:fld id="{FED31AEC-3198-415F-BF77-26CE61750111}" type="slidenum">
              <a:rPr/>
              <a:pPr lvl="0"/>
              <a:t>‹Nº›</a:t>
            </a:fld>
            <a:endParaRPr lang="es-ES"/>
          </a:p>
        </p:txBody>
      </p:sp>
    </p:spTree>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Shape 59"/>
          <p:cNvSpPr txBox="1">
            <a:spLocks noGrp="1"/>
          </p:cNvSpPr>
          <p:nvPr>
            <p:ph type="title"/>
          </p:nvPr>
        </p:nvSpPr>
        <p:spPr>
          <a:xfrm>
            <a:off x="457200" y="273048"/>
            <a:ext cx="3008311" cy="1162046"/>
          </a:xfrm>
        </p:spPr>
        <p:txBody>
          <a:bodyPr anchor="b" anchorCtr="0"/>
          <a:lstStyle>
            <a:lvl1pPr algn="l">
              <a:defRPr sz="2000" b="1"/>
            </a:lvl1pPr>
          </a:lstStyle>
          <a:p>
            <a:pPr lvl="0"/>
            <a:endParaRPr lang="en-US"/>
          </a:p>
        </p:txBody>
      </p:sp>
      <p:sp>
        <p:nvSpPr>
          <p:cNvPr id="3" name="Shape 60"/>
          <p:cNvSpPr txBox="1">
            <a:spLocks noGrp="1"/>
          </p:cNvSpPr>
          <p:nvPr>
            <p:ph type="body" idx="2"/>
          </p:nvPr>
        </p:nvSpPr>
        <p:spPr>
          <a:xfrm>
            <a:off x="3575047" y="273048"/>
            <a:ext cx="5111752" cy="5853110"/>
          </a:xfrm>
        </p:spPr>
        <p:txBody>
          <a:bodyPr/>
          <a:lstStyle>
            <a:lvl1pPr>
              <a:defRPr/>
            </a:lvl1pPr>
          </a:lstStyle>
          <a:p>
            <a:pPr lvl="0"/>
            <a:endParaRPr lang="en-US"/>
          </a:p>
        </p:txBody>
      </p:sp>
      <p:sp>
        <p:nvSpPr>
          <p:cNvPr id="4" name="Shape 61"/>
          <p:cNvSpPr txBox="1">
            <a:spLocks noGrp="1"/>
          </p:cNvSpPr>
          <p:nvPr>
            <p:ph idx="1"/>
          </p:nvPr>
        </p:nvSpPr>
        <p:spPr>
          <a:xfrm>
            <a:off x="457200" y="1435095"/>
            <a:ext cx="3008311" cy="4691064"/>
          </a:xfrm>
        </p:spPr>
        <p:txBody>
          <a:bodyPr/>
          <a:lstStyle>
            <a:lvl1pPr indent="-228600">
              <a:spcBef>
                <a:spcPts val="300"/>
              </a:spcBef>
              <a:buNone/>
              <a:defRPr sz="1400"/>
            </a:lvl1pPr>
          </a:lstStyle>
          <a:p>
            <a:pPr lvl="0"/>
            <a:endParaRPr lang="en-US"/>
          </a:p>
        </p:txBody>
      </p:sp>
      <p:sp>
        <p:nvSpPr>
          <p:cNvPr id="5" name="Shape 62"/>
          <p:cNvSpPr txBox="1">
            <a:spLocks noGrp="1"/>
          </p:cNvSpPr>
          <p:nvPr>
            <p:ph type="dt" sz="half" idx="7"/>
          </p:nvPr>
        </p:nvSpPr>
        <p:spPr/>
        <p:txBody>
          <a:bodyPr/>
          <a:lstStyle>
            <a:lvl1pPr>
              <a:defRPr/>
            </a:lvl1pPr>
          </a:lstStyle>
          <a:p>
            <a:pPr lvl="0"/>
            <a:endParaRPr lang="en-US"/>
          </a:p>
        </p:txBody>
      </p:sp>
      <p:sp>
        <p:nvSpPr>
          <p:cNvPr id="6" name="Shape 63"/>
          <p:cNvSpPr txBox="1">
            <a:spLocks noGrp="1"/>
          </p:cNvSpPr>
          <p:nvPr>
            <p:ph type="ftr" sz="quarter" idx="9"/>
          </p:nvPr>
        </p:nvSpPr>
        <p:spPr/>
        <p:txBody>
          <a:bodyPr/>
          <a:lstStyle>
            <a:lvl1pPr>
              <a:defRPr/>
            </a:lvl1pPr>
          </a:lstStyle>
          <a:p>
            <a:pPr lvl="0"/>
            <a:endParaRPr lang="en-US"/>
          </a:p>
        </p:txBody>
      </p:sp>
      <p:sp>
        <p:nvSpPr>
          <p:cNvPr id="7" name="Shape 64"/>
          <p:cNvSpPr txBox="1">
            <a:spLocks noGrp="1"/>
          </p:cNvSpPr>
          <p:nvPr>
            <p:ph type="sldNum" sz="quarter" idx="8"/>
          </p:nvPr>
        </p:nvSpPr>
        <p:spPr/>
        <p:txBody>
          <a:bodyPr/>
          <a:lstStyle>
            <a:lvl1pPr>
              <a:defRPr/>
            </a:lvl1pPr>
          </a:lstStyle>
          <a:p>
            <a:pPr lvl="0"/>
            <a:fld id="{812BE843-EE3E-4A31-93C6-7F5E323B9919}" type="slidenum">
              <a:rPr/>
              <a:pPr lvl="0"/>
              <a:t>‹Nº›</a:t>
            </a:fld>
            <a:endParaRPr lang="es-ES"/>
          </a:p>
        </p:txBody>
      </p:sp>
    </p:spTree>
  </p:cSld>
  <p:clrMapOvr>
    <a:masterClrMapping/>
  </p:clrMapOv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Shape 66"/>
          <p:cNvSpPr txBox="1">
            <a:spLocks noGrp="1"/>
          </p:cNvSpPr>
          <p:nvPr>
            <p:ph type="title"/>
          </p:nvPr>
        </p:nvSpPr>
        <p:spPr>
          <a:xfrm>
            <a:off x="1792288" y="4800600"/>
            <a:ext cx="5486400" cy="566735"/>
          </a:xfrm>
        </p:spPr>
        <p:txBody>
          <a:bodyPr anchor="b" anchorCtr="0"/>
          <a:lstStyle>
            <a:lvl1pPr algn="l">
              <a:defRPr sz="2000" b="1"/>
            </a:lvl1pPr>
          </a:lstStyle>
          <a:p>
            <a:pPr lvl="0"/>
            <a:endParaRPr lang="en-US"/>
          </a:p>
        </p:txBody>
      </p:sp>
      <p:sp>
        <p:nvSpPr>
          <p:cNvPr id="3" name="Shape 67"/>
          <p:cNvSpPr txBox="1">
            <a:spLocks noGrp="1"/>
          </p:cNvSpPr>
          <p:nvPr>
            <p:ph type="pic" idx="1"/>
          </p:nvPr>
        </p:nvSpPr>
        <p:spPr>
          <a:xfrm>
            <a:off x="1792288" y="612776"/>
            <a:ext cx="5486400" cy="4114800"/>
          </a:xfrm>
        </p:spPr>
        <p:txBody>
          <a:bodyPr/>
          <a:lstStyle>
            <a:lvl1pPr>
              <a:buNone/>
              <a:defRPr/>
            </a:lvl1pPr>
          </a:lstStyle>
          <a:p>
            <a:pPr lvl="0"/>
            <a:endParaRPr lang="en-US"/>
          </a:p>
        </p:txBody>
      </p:sp>
      <p:sp>
        <p:nvSpPr>
          <p:cNvPr id="4" name="Shape 68"/>
          <p:cNvSpPr txBox="1">
            <a:spLocks noGrp="1"/>
          </p:cNvSpPr>
          <p:nvPr>
            <p:ph type="body" idx="2"/>
          </p:nvPr>
        </p:nvSpPr>
        <p:spPr>
          <a:xfrm>
            <a:off x="1792288" y="5367335"/>
            <a:ext cx="5486400" cy="804864"/>
          </a:xfrm>
        </p:spPr>
        <p:txBody>
          <a:bodyPr/>
          <a:lstStyle>
            <a:lvl1pPr indent="-228600">
              <a:spcBef>
                <a:spcPts val="300"/>
              </a:spcBef>
              <a:buNone/>
              <a:defRPr sz="1400"/>
            </a:lvl1pPr>
          </a:lstStyle>
          <a:p>
            <a:pPr lvl="0"/>
            <a:endParaRPr lang="en-US"/>
          </a:p>
        </p:txBody>
      </p:sp>
      <p:sp>
        <p:nvSpPr>
          <p:cNvPr id="5" name="Shape 69"/>
          <p:cNvSpPr txBox="1">
            <a:spLocks noGrp="1"/>
          </p:cNvSpPr>
          <p:nvPr>
            <p:ph type="dt" sz="half" idx="7"/>
          </p:nvPr>
        </p:nvSpPr>
        <p:spPr/>
        <p:txBody>
          <a:bodyPr/>
          <a:lstStyle>
            <a:lvl1pPr>
              <a:defRPr/>
            </a:lvl1pPr>
          </a:lstStyle>
          <a:p>
            <a:pPr lvl="0"/>
            <a:endParaRPr lang="en-US"/>
          </a:p>
        </p:txBody>
      </p:sp>
      <p:sp>
        <p:nvSpPr>
          <p:cNvPr id="6" name="Shape 70"/>
          <p:cNvSpPr txBox="1">
            <a:spLocks noGrp="1"/>
          </p:cNvSpPr>
          <p:nvPr>
            <p:ph type="ftr" sz="quarter" idx="9"/>
          </p:nvPr>
        </p:nvSpPr>
        <p:spPr/>
        <p:txBody>
          <a:bodyPr/>
          <a:lstStyle>
            <a:lvl1pPr>
              <a:defRPr/>
            </a:lvl1pPr>
          </a:lstStyle>
          <a:p>
            <a:pPr lvl="0"/>
            <a:endParaRPr lang="en-US"/>
          </a:p>
        </p:txBody>
      </p:sp>
      <p:sp>
        <p:nvSpPr>
          <p:cNvPr id="7" name="Shape 71"/>
          <p:cNvSpPr txBox="1">
            <a:spLocks noGrp="1"/>
          </p:cNvSpPr>
          <p:nvPr>
            <p:ph type="sldNum" sz="quarter" idx="8"/>
          </p:nvPr>
        </p:nvSpPr>
        <p:spPr/>
        <p:txBody>
          <a:bodyPr/>
          <a:lstStyle>
            <a:lvl1pPr>
              <a:defRPr/>
            </a:lvl1pPr>
          </a:lstStyle>
          <a:p>
            <a:pPr lvl="0"/>
            <a:fld id="{1871A86A-CFD7-405E-9F87-A991D2939128}" type="slidenum">
              <a:rPr/>
              <a:pPr lvl="0"/>
              <a:t>‹Nº›</a:t>
            </a:fld>
            <a:endParaRPr lang="es-ES"/>
          </a:p>
        </p:txBody>
      </p:sp>
    </p:spTree>
  </p:cSld>
  <p:clrMapOvr>
    <a:masterClrMapping/>
  </p:clrMapOv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Shape 73"/>
          <p:cNvSpPr txBox="1">
            <a:spLocks noGrp="1"/>
          </p:cNvSpPr>
          <p:nvPr>
            <p:ph type="title"/>
          </p:nvPr>
        </p:nvSpPr>
        <p:spPr/>
        <p:txBody>
          <a:bodyPr/>
          <a:lstStyle>
            <a:lvl1pPr>
              <a:defRPr/>
            </a:lvl1pPr>
          </a:lstStyle>
          <a:p>
            <a:pPr lvl="0"/>
            <a:endParaRPr lang="en-US"/>
          </a:p>
        </p:txBody>
      </p:sp>
      <p:sp>
        <p:nvSpPr>
          <p:cNvPr id="3" name="Shape 74"/>
          <p:cNvSpPr txBox="1">
            <a:spLocks noGrp="1"/>
          </p:cNvSpPr>
          <p:nvPr>
            <p:ph type="body" orient="vert" idx="1"/>
          </p:nvPr>
        </p:nvSpPr>
        <p:spPr>
          <a:xfrm rot="5400013">
            <a:off x="2309021" y="-251620"/>
            <a:ext cx="4525959" cy="8229600"/>
          </a:xfrm>
        </p:spPr>
        <p:txBody>
          <a:bodyPr/>
          <a:lstStyle>
            <a:lvl1pPr>
              <a:defRPr/>
            </a:lvl1pPr>
          </a:lstStyle>
          <a:p>
            <a:pPr lvl="0"/>
            <a:endParaRPr lang="en-US"/>
          </a:p>
        </p:txBody>
      </p:sp>
      <p:sp>
        <p:nvSpPr>
          <p:cNvPr id="4" name="Shape 75"/>
          <p:cNvSpPr txBox="1">
            <a:spLocks noGrp="1"/>
          </p:cNvSpPr>
          <p:nvPr>
            <p:ph type="dt" sz="half" idx="7"/>
          </p:nvPr>
        </p:nvSpPr>
        <p:spPr/>
        <p:txBody>
          <a:bodyPr/>
          <a:lstStyle>
            <a:lvl1pPr>
              <a:defRPr/>
            </a:lvl1pPr>
          </a:lstStyle>
          <a:p>
            <a:pPr lvl="0"/>
            <a:endParaRPr lang="en-US"/>
          </a:p>
        </p:txBody>
      </p:sp>
      <p:sp>
        <p:nvSpPr>
          <p:cNvPr id="5" name="Shape 76"/>
          <p:cNvSpPr txBox="1">
            <a:spLocks noGrp="1"/>
          </p:cNvSpPr>
          <p:nvPr>
            <p:ph type="ftr" sz="quarter" idx="9"/>
          </p:nvPr>
        </p:nvSpPr>
        <p:spPr/>
        <p:txBody>
          <a:bodyPr/>
          <a:lstStyle>
            <a:lvl1pPr>
              <a:defRPr/>
            </a:lvl1pPr>
          </a:lstStyle>
          <a:p>
            <a:pPr lvl="0"/>
            <a:endParaRPr lang="en-US"/>
          </a:p>
        </p:txBody>
      </p:sp>
      <p:sp>
        <p:nvSpPr>
          <p:cNvPr id="6" name="Shape 77"/>
          <p:cNvSpPr txBox="1">
            <a:spLocks noGrp="1"/>
          </p:cNvSpPr>
          <p:nvPr>
            <p:ph type="sldNum" sz="quarter" idx="8"/>
          </p:nvPr>
        </p:nvSpPr>
        <p:spPr/>
        <p:txBody>
          <a:bodyPr/>
          <a:lstStyle>
            <a:lvl1pPr>
              <a:defRPr/>
            </a:lvl1pPr>
          </a:lstStyle>
          <a:p>
            <a:pPr lvl="0"/>
            <a:fld id="{BC595ADF-EF6F-4A8F-8D4B-2091A2EA38EE}" type="slidenum">
              <a:rPr/>
              <a:pPr lvl="0"/>
              <a:t>‹Nº›</a:t>
            </a:fld>
            <a:endParaRPr lang="es-ES"/>
          </a:p>
        </p:txBody>
      </p:sp>
    </p:spTree>
  </p:cSld>
  <p:clrMapOvr>
    <a:masterClrMapping/>
  </p:clrMapOv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Shape 79"/>
          <p:cNvSpPr txBox="1">
            <a:spLocks noGrp="1"/>
          </p:cNvSpPr>
          <p:nvPr>
            <p:ph type="title" orient="vert"/>
          </p:nvPr>
        </p:nvSpPr>
        <p:spPr>
          <a:xfrm rot="5400013">
            <a:off x="4732335" y="2171706"/>
            <a:ext cx="5851529" cy="2057400"/>
          </a:xfrm>
        </p:spPr>
        <p:txBody>
          <a:bodyPr/>
          <a:lstStyle>
            <a:lvl1pPr>
              <a:defRPr/>
            </a:lvl1pPr>
          </a:lstStyle>
          <a:p>
            <a:pPr lvl="0"/>
            <a:endParaRPr lang="en-US"/>
          </a:p>
        </p:txBody>
      </p:sp>
      <p:sp>
        <p:nvSpPr>
          <p:cNvPr id="3" name="Shape 80"/>
          <p:cNvSpPr txBox="1">
            <a:spLocks noGrp="1"/>
          </p:cNvSpPr>
          <p:nvPr>
            <p:ph type="body" orient="vert" idx="1"/>
          </p:nvPr>
        </p:nvSpPr>
        <p:spPr>
          <a:xfrm rot="5400013">
            <a:off x="541323" y="190507"/>
            <a:ext cx="5851529" cy="6019796"/>
          </a:xfrm>
        </p:spPr>
        <p:txBody>
          <a:bodyPr/>
          <a:lstStyle>
            <a:lvl1pPr>
              <a:defRPr/>
            </a:lvl1pPr>
          </a:lstStyle>
          <a:p>
            <a:pPr lvl="0"/>
            <a:endParaRPr lang="en-US"/>
          </a:p>
        </p:txBody>
      </p:sp>
      <p:sp>
        <p:nvSpPr>
          <p:cNvPr id="4" name="Shape 81"/>
          <p:cNvSpPr txBox="1">
            <a:spLocks noGrp="1"/>
          </p:cNvSpPr>
          <p:nvPr>
            <p:ph type="dt" sz="half" idx="7"/>
          </p:nvPr>
        </p:nvSpPr>
        <p:spPr/>
        <p:txBody>
          <a:bodyPr/>
          <a:lstStyle>
            <a:lvl1pPr>
              <a:defRPr/>
            </a:lvl1pPr>
          </a:lstStyle>
          <a:p>
            <a:pPr lvl="0"/>
            <a:endParaRPr lang="en-US"/>
          </a:p>
        </p:txBody>
      </p:sp>
      <p:sp>
        <p:nvSpPr>
          <p:cNvPr id="5" name="Shape 82"/>
          <p:cNvSpPr txBox="1">
            <a:spLocks noGrp="1"/>
          </p:cNvSpPr>
          <p:nvPr>
            <p:ph type="ftr" sz="quarter" idx="9"/>
          </p:nvPr>
        </p:nvSpPr>
        <p:spPr/>
        <p:txBody>
          <a:bodyPr/>
          <a:lstStyle>
            <a:lvl1pPr>
              <a:defRPr/>
            </a:lvl1pPr>
          </a:lstStyle>
          <a:p>
            <a:pPr lvl="0"/>
            <a:endParaRPr lang="en-US"/>
          </a:p>
        </p:txBody>
      </p:sp>
      <p:sp>
        <p:nvSpPr>
          <p:cNvPr id="6" name="Shape 83"/>
          <p:cNvSpPr txBox="1">
            <a:spLocks noGrp="1"/>
          </p:cNvSpPr>
          <p:nvPr>
            <p:ph type="sldNum" sz="quarter" idx="8"/>
          </p:nvPr>
        </p:nvSpPr>
        <p:spPr/>
        <p:txBody>
          <a:bodyPr/>
          <a:lstStyle>
            <a:lvl1pPr>
              <a:defRPr/>
            </a:lvl1pPr>
          </a:lstStyle>
          <a:p>
            <a:pPr lvl="0"/>
            <a:fld id="{BF9D10A2-FA11-42CD-9052-1F41ECABE31D}" type="slidenum">
              <a:rPr/>
              <a:pPr lvl="0"/>
              <a:t>‹Nº›</a:t>
            </a:fld>
            <a:endParaRPr lang="es-ES"/>
          </a:p>
        </p:txBody>
      </p:sp>
    </p:spTree>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Shape 10"/>
          <p:cNvSpPr txBox="1">
            <a:spLocks noGrp="1"/>
          </p:cNvSpPr>
          <p:nvPr>
            <p:ph type="title"/>
          </p:nvPr>
        </p:nvSpPr>
        <p:spPr>
          <a:xfrm>
            <a:off x="457200" y="274640"/>
            <a:ext cx="8229600" cy="1143000"/>
          </a:xfrm>
          <a:prstGeom prst="rect">
            <a:avLst/>
          </a:prstGeom>
          <a:noFill/>
          <a:ln>
            <a:noFill/>
          </a:ln>
        </p:spPr>
        <p:txBody>
          <a:bodyPr vert="horz" wrap="square" lIns="91421" tIns="45701" rIns="91421" bIns="45701" anchor="ctr" anchorCtr="1" compatLnSpc="1"/>
          <a:lstStyle/>
          <a:p>
            <a:pPr lvl="0"/>
            <a:endParaRPr lang="en-US"/>
          </a:p>
        </p:txBody>
      </p:sp>
      <p:sp>
        <p:nvSpPr>
          <p:cNvPr id="3" name="Shape 11"/>
          <p:cNvSpPr txBox="1">
            <a:spLocks noGrp="1"/>
          </p:cNvSpPr>
          <p:nvPr>
            <p:ph type="body" idx="1"/>
          </p:nvPr>
        </p:nvSpPr>
        <p:spPr>
          <a:xfrm>
            <a:off x="457200" y="1600200"/>
            <a:ext cx="8229600" cy="4525959"/>
          </a:xfrm>
          <a:prstGeom prst="rect">
            <a:avLst/>
          </a:prstGeom>
          <a:noFill/>
          <a:ln>
            <a:noFill/>
          </a:ln>
        </p:spPr>
        <p:txBody>
          <a:bodyPr vert="horz" wrap="square" lIns="91421" tIns="45701" rIns="91421" bIns="45701" anchor="t" anchorCtr="0" compatLnSpc="1"/>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a:p>
        </p:txBody>
      </p:sp>
      <p:sp>
        <p:nvSpPr>
          <p:cNvPr id="4" name="Shape 12"/>
          <p:cNvSpPr txBox="1">
            <a:spLocks noGrp="1"/>
          </p:cNvSpPr>
          <p:nvPr>
            <p:ph type="dt" sz="half" idx="2"/>
          </p:nvPr>
        </p:nvSpPr>
        <p:spPr>
          <a:xfrm>
            <a:off x="457200" y="6356351"/>
            <a:ext cx="2133596" cy="365129"/>
          </a:xfrm>
          <a:prstGeom prst="rect">
            <a:avLst/>
          </a:prstGeom>
          <a:noFill/>
          <a:ln>
            <a:noFill/>
          </a:ln>
        </p:spPr>
        <p:txBody>
          <a:bodyPr vert="horz" wrap="square" lIns="91421" tIns="45701" rIns="91421" bIns="45701" anchor="ctr" anchorCtr="0" compatLnSpc="1"/>
          <a:lstStyle>
            <a:lvl1pPr marL="0" marR="0" lvl="0" indent="0" algn="l" defTabSz="914400" rtl="0" fontAlgn="auto" hangingPunct="1">
              <a:lnSpc>
                <a:spcPct val="100000"/>
              </a:lnSpc>
              <a:spcBef>
                <a:spcPts val="0"/>
              </a:spcBef>
              <a:spcAft>
                <a:spcPts val="0"/>
              </a:spcAft>
              <a:buNone/>
              <a:tabLst/>
              <a:defRPr lang="en-US" sz="1200" b="0" i="0" u="none" strike="noStrike" kern="0" cap="none" spc="0" baseline="0">
                <a:solidFill>
                  <a:srgbClr val="898989"/>
                </a:solidFill>
                <a:uFillTx/>
                <a:latin typeface="Calibri"/>
                <a:ea typeface="Calibri"/>
                <a:cs typeface="Calibri"/>
              </a:defRPr>
            </a:lvl1pPr>
          </a:lstStyle>
          <a:p>
            <a:pPr lvl="0"/>
            <a:endParaRPr lang="en-US"/>
          </a:p>
        </p:txBody>
      </p:sp>
      <p:sp>
        <p:nvSpPr>
          <p:cNvPr id="5" name="Shape 13"/>
          <p:cNvSpPr txBox="1">
            <a:spLocks noGrp="1"/>
          </p:cNvSpPr>
          <p:nvPr>
            <p:ph type="ftr" sz="quarter" idx="3"/>
          </p:nvPr>
        </p:nvSpPr>
        <p:spPr>
          <a:xfrm>
            <a:off x="3124203" y="6356351"/>
            <a:ext cx="2895603" cy="365129"/>
          </a:xfrm>
          <a:prstGeom prst="rect">
            <a:avLst/>
          </a:prstGeom>
          <a:noFill/>
          <a:ln>
            <a:noFill/>
          </a:ln>
        </p:spPr>
        <p:txBody>
          <a:bodyPr vert="horz" wrap="square" lIns="91421" tIns="45701" rIns="91421" bIns="45701" anchor="ctr" anchorCtr="1" compatLnSpc="1"/>
          <a:lstStyle>
            <a:lvl1pPr marL="0" marR="0" lvl="0" indent="0" algn="ctr" defTabSz="914400" rtl="0" fontAlgn="auto" hangingPunct="1">
              <a:lnSpc>
                <a:spcPct val="100000"/>
              </a:lnSpc>
              <a:spcBef>
                <a:spcPts val="0"/>
              </a:spcBef>
              <a:spcAft>
                <a:spcPts val="0"/>
              </a:spcAft>
              <a:buNone/>
              <a:tabLst/>
              <a:defRPr lang="en-US" sz="1200" b="0" i="0" u="none" strike="noStrike" kern="0" cap="none" spc="0" baseline="0">
                <a:solidFill>
                  <a:srgbClr val="898989"/>
                </a:solidFill>
                <a:uFillTx/>
                <a:latin typeface="Calibri"/>
                <a:ea typeface="Calibri"/>
                <a:cs typeface="Calibri"/>
              </a:defRPr>
            </a:lvl1pPr>
          </a:lstStyle>
          <a:p>
            <a:pPr lvl="0"/>
            <a:endParaRPr lang="en-US"/>
          </a:p>
        </p:txBody>
      </p:sp>
      <p:sp>
        <p:nvSpPr>
          <p:cNvPr id="6" name="Shape 14"/>
          <p:cNvSpPr txBox="1">
            <a:spLocks noGrp="1"/>
          </p:cNvSpPr>
          <p:nvPr>
            <p:ph type="sldNum" sz="quarter" idx="4"/>
          </p:nvPr>
        </p:nvSpPr>
        <p:spPr>
          <a:xfrm>
            <a:off x="6553203" y="6356351"/>
            <a:ext cx="2133596" cy="365129"/>
          </a:xfrm>
          <a:prstGeom prst="rect">
            <a:avLst/>
          </a:prstGeom>
          <a:noFill/>
          <a:ln>
            <a:noFill/>
          </a:ln>
        </p:spPr>
        <p:txBody>
          <a:bodyPr vert="horz" wrap="square" lIns="91421" tIns="45701" rIns="91421" bIns="45701" anchor="ctr" anchorCtr="0" compatLnSpc="1"/>
          <a:lstStyle>
            <a:lvl1pPr marL="0" marR="0" lvl="0" indent="0" algn="r" defTabSz="914400" rtl="0" fontAlgn="auto" hangingPunct="1">
              <a:lnSpc>
                <a:spcPct val="100000"/>
              </a:lnSpc>
              <a:spcBef>
                <a:spcPts val="0"/>
              </a:spcBef>
              <a:spcAft>
                <a:spcPts val="0"/>
              </a:spcAft>
              <a:buNone/>
              <a:tabLst/>
              <a:defRPr lang="es-ES" sz="1200" b="0" i="0" u="none" strike="noStrike" kern="0" cap="none" spc="0" baseline="0">
                <a:solidFill>
                  <a:srgbClr val="898989"/>
                </a:solidFill>
                <a:uFillTx/>
                <a:latin typeface="Calibri"/>
                <a:ea typeface="Calibri"/>
                <a:cs typeface="Calibri"/>
              </a:defRPr>
            </a:lvl1pPr>
          </a:lstStyle>
          <a:p>
            <a:pPr lvl="0"/>
            <a:fld id="{755598E6-EFA8-4195-BFC5-ADBE92EA4B4B}" type="slidenum">
              <a:rPr/>
              <a:pPr lvl="0"/>
              <a:t>‹Nº›</a:t>
            </a:fld>
            <a:endParaRPr lang="es-E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xStyles>
    <p:titleStyle>
      <a:lvl1pPr marL="0" marR="0" lvl="0" indent="0" algn="ctr" defTabSz="914400" rtl="0" fontAlgn="auto" hangingPunct="1">
        <a:lnSpc>
          <a:spcPct val="100000"/>
        </a:lnSpc>
        <a:spcBef>
          <a:spcPts val="0"/>
        </a:spcBef>
        <a:spcAft>
          <a:spcPts val="0"/>
        </a:spcAft>
        <a:buNone/>
        <a:tabLst/>
        <a:defRPr lang="en-US" sz="4400" b="0" i="0" u="none" strike="noStrike" kern="0" cap="none" spc="0" baseline="0">
          <a:solidFill>
            <a:srgbClr val="000000"/>
          </a:solidFill>
          <a:uFillTx/>
          <a:latin typeface="Calibri"/>
          <a:ea typeface="Calibri"/>
          <a:cs typeface="Calibri"/>
        </a:defRPr>
      </a:lvl1pPr>
    </p:titleStyle>
    <p:bodyStyle>
      <a:lvl1pPr marL="457200" marR="0" lvl="0" indent="-431797" algn="l" defTabSz="914400" rtl="0" fontAlgn="auto" hangingPunct="1">
        <a:lnSpc>
          <a:spcPct val="100000"/>
        </a:lnSpc>
        <a:spcBef>
          <a:spcPts val="800"/>
        </a:spcBef>
        <a:spcAft>
          <a:spcPts val="0"/>
        </a:spcAft>
        <a:buClr>
          <a:srgbClr val="000000"/>
        </a:buClr>
        <a:buSzPts val="3200"/>
        <a:buFont typeface="Arial"/>
        <a:buChar char="•"/>
        <a:tabLst/>
        <a:defRPr lang="en-US" sz="3200" b="0" i="0" u="none" strike="noStrike" kern="0" cap="none" spc="0" baseline="0">
          <a:solidFill>
            <a:srgbClr val="000000"/>
          </a:solidFill>
          <a:uFillTx/>
          <a:latin typeface="Calibri"/>
          <a:ea typeface="Calibri"/>
          <a:cs typeface="Calibri"/>
        </a:defRPr>
      </a:lvl1pPr>
    </p:bodyStyle>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hyperlink" Target="http://bible.ort.org/webmedia/t2/3012.ra" TargetMode="External"/><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hyperlink" Target="http://www.shalomhaverim.org/Aliyot/aliyot_shemot_kitisa.htm" TargetMode="Externa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61.xml"/><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62.xml"/><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63.xml"/><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64.xml"/><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65.xml"/><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66.xml"/><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67.xml"/><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68.xml"/><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2" Type="http://schemas.openxmlformats.org/officeDocument/2006/relationships/notesSlide" Target="../notesSlides/notesSlide69.xml"/><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2" Type="http://schemas.openxmlformats.org/officeDocument/2006/relationships/notesSlide" Target="../notesSlides/notesSlide70.xml"/><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2" Type="http://schemas.openxmlformats.org/officeDocument/2006/relationships/notesSlide" Target="../notesSlides/notesSlide71.xml"/><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2" Type="http://schemas.openxmlformats.org/officeDocument/2006/relationships/notesSlide" Target="../notesSlides/notesSlide72.xml"/><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2" Type="http://schemas.openxmlformats.org/officeDocument/2006/relationships/notesSlide" Target="../notesSlides/notesSlide73.xml"/><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2" Type="http://schemas.openxmlformats.org/officeDocument/2006/relationships/notesSlide" Target="../notesSlides/notesSlide74.xml"/><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2" Type="http://schemas.openxmlformats.org/officeDocument/2006/relationships/notesSlide" Target="../notesSlides/notesSlide75.xml"/><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2" Type="http://schemas.openxmlformats.org/officeDocument/2006/relationships/notesSlide" Target="../notesSlides/notesSlide76.xml"/><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2" Type="http://schemas.openxmlformats.org/officeDocument/2006/relationships/notesSlide" Target="../notesSlides/notesSlide77.xml"/><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2" Type="http://schemas.openxmlformats.org/officeDocument/2006/relationships/notesSlide" Target="../notesSlides/notesSlide78.xml"/><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2" Type="http://schemas.openxmlformats.org/officeDocument/2006/relationships/notesSlide" Target="../notesSlides/notesSlide79.xml"/><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2" Type="http://schemas.openxmlformats.org/officeDocument/2006/relationships/notesSlide" Target="../notesSlides/notesSlide80.xml"/><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2" Type="http://schemas.openxmlformats.org/officeDocument/2006/relationships/notesSlide" Target="../notesSlides/notesSlide81.xml"/><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2" Type="http://schemas.openxmlformats.org/officeDocument/2006/relationships/notesSlide" Target="../notesSlides/notesSlide82.xml"/><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2" Type="http://schemas.openxmlformats.org/officeDocument/2006/relationships/notesSlide" Target="../notesSlides/notesSlide83.xml"/><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2" Type="http://schemas.openxmlformats.org/officeDocument/2006/relationships/notesSlide" Target="../notesSlides/notesSlide84.xml"/><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2" Type="http://schemas.openxmlformats.org/officeDocument/2006/relationships/notesSlide" Target="../notesSlides/notesSlide85.xml"/><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2" Type="http://schemas.openxmlformats.org/officeDocument/2006/relationships/notesSlide" Target="../notesSlides/notesSlide86.xml"/><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2" Type="http://schemas.openxmlformats.org/officeDocument/2006/relationships/notesSlide" Target="../notesSlides/notesSlide87.xml"/><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2" Type="http://schemas.openxmlformats.org/officeDocument/2006/relationships/notesSlide" Target="../notesSlides/notesSlide88.xml"/><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2" Type="http://schemas.openxmlformats.org/officeDocument/2006/relationships/notesSlide" Target="../notesSlides/notesSlide89.xml"/><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2" Type="http://schemas.openxmlformats.org/officeDocument/2006/relationships/notesSlide" Target="../notesSlides/notesSlide90.xml"/><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2" Type="http://schemas.openxmlformats.org/officeDocument/2006/relationships/notesSlide" Target="../notesSlides/notesSlide91.xml"/><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2" Type="http://schemas.openxmlformats.org/officeDocument/2006/relationships/notesSlide" Target="../notesSlides/notesSlide92.xml"/><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2" Type="http://schemas.openxmlformats.org/officeDocument/2006/relationships/notesSlide" Target="../notesSlides/notesSlide93.xml"/><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2" Type="http://schemas.openxmlformats.org/officeDocument/2006/relationships/notesSlide" Target="../notesSlides/notesSlide94.xml"/><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2" Type="http://schemas.openxmlformats.org/officeDocument/2006/relationships/notesSlide" Target="../notesSlides/notesSlide95.xml"/><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2" Type="http://schemas.openxmlformats.org/officeDocument/2006/relationships/notesSlide" Target="../notesSlides/notesSlide96.xml"/><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2" Type="http://schemas.openxmlformats.org/officeDocument/2006/relationships/notesSlide" Target="../notesSlides/notesSlide97.xml"/><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2" Type="http://schemas.openxmlformats.org/officeDocument/2006/relationships/notesSlide" Target="../notesSlides/notesSlide98.xml"/><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2" Type="http://schemas.openxmlformats.org/officeDocument/2006/relationships/notesSlide" Target="../notesSlides/notesSlide99.xml"/><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2" Type="http://schemas.openxmlformats.org/officeDocument/2006/relationships/notesSlide" Target="../notesSlides/notesSlide100.xml"/><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2" Type="http://schemas.openxmlformats.org/officeDocument/2006/relationships/notesSlide" Target="../notesSlides/notesSlide101.xml"/><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2" Type="http://schemas.openxmlformats.org/officeDocument/2006/relationships/notesSlide" Target="../notesSlides/notesSlide102.xml"/><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2" Type="http://schemas.openxmlformats.org/officeDocument/2006/relationships/notesSlide" Target="../notesSlides/notesSlide103.xml"/><Relationship Id="rId1"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2" Type="http://schemas.openxmlformats.org/officeDocument/2006/relationships/notesSlide" Target="../notesSlides/notesSlide104.xml"/><Relationship Id="rId1" Type="http://schemas.openxmlformats.org/officeDocument/2006/relationships/slideLayout" Target="../slideLayouts/slideLayout2.xml"/></Relationships>
</file>

<file path=ppt/slides/_rels/slide105.xml.rels><?xml version="1.0" encoding="UTF-8" standalone="yes"?>
<Relationships xmlns="http://schemas.openxmlformats.org/package/2006/relationships"><Relationship Id="rId2" Type="http://schemas.openxmlformats.org/officeDocument/2006/relationships/notesSlide" Target="../notesSlides/notesSlide105.xml"/><Relationship Id="rId1" Type="http://schemas.openxmlformats.org/officeDocument/2006/relationships/slideLayout" Target="../slideLayouts/slideLayout2.xml"/></Relationships>
</file>

<file path=ppt/slides/_rels/slide106.xml.rels><?xml version="1.0" encoding="UTF-8" standalone="yes"?>
<Relationships xmlns="http://schemas.openxmlformats.org/package/2006/relationships"><Relationship Id="rId2" Type="http://schemas.openxmlformats.org/officeDocument/2006/relationships/notesSlide" Target="../notesSlides/notesSlide106.xml"/><Relationship Id="rId1" Type="http://schemas.openxmlformats.org/officeDocument/2006/relationships/slideLayout" Target="../slideLayouts/slideLayout2.xml"/></Relationships>
</file>

<file path=ppt/slides/_rels/slide107.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07.xml"/><Relationship Id="rId1" Type="http://schemas.openxmlformats.org/officeDocument/2006/relationships/slideLayout" Target="../slideLayouts/slideLayout2.xml"/></Relationships>
</file>

<file path=ppt/slides/_rels/slide108.xml.rels><?xml version="1.0" encoding="UTF-8" standalone="yes"?>
<Relationships xmlns="http://schemas.openxmlformats.org/package/2006/relationships"><Relationship Id="rId2" Type="http://schemas.openxmlformats.org/officeDocument/2006/relationships/notesSlide" Target="../notesSlides/notesSlide108.xml"/><Relationship Id="rId1" Type="http://schemas.openxmlformats.org/officeDocument/2006/relationships/slideLayout" Target="../slideLayouts/slideLayout2.xml"/></Relationships>
</file>

<file path=ppt/slides/_rels/slide109.xml.rels><?xml version="1.0" encoding="UTF-8" standalone="yes"?>
<Relationships xmlns="http://schemas.openxmlformats.org/package/2006/relationships"><Relationship Id="rId2" Type="http://schemas.openxmlformats.org/officeDocument/2006/relationships/notesSlide" Target="../notesSlides/notesSlide109.xml"/><Relationship Id="rId1" Type="http://schemas.openxmlformats.org/officeDocument/2006/relationships/slideLayout" Target="../slideLayouts/slideLayout2.xml"/></Relationships>
</file>

<file path=ppt/slides/_rels/slide110.xml.rels><?xml version="1.0" encoding="UTF-8" standalone="yes"?>
<Relationships xmlns="http://schemas.openxmlformats.org/package/2006/relationships"><Relationship Id="rId2" Type="http://schemas.openxmlformats.org/officeDocument/2006/relationships/notesSlide" Target="../notesSlides/notesSlide110.xml"/><Relationship Id="rId1" Type="http://schemas.openxmlformats.org/officeDocument/2006/relationships/slideLayout" Target="../slideLayouts/slideLayout2.xml"/></Relationships>
</file>

<file path=ppt/slides/_rels/slide111.xml.rels><?xml version="1.0" encoding="UTF-8" standalone="yes"?>
<Relationships xmlns="http://schemas.openxmlformats.org/package/2006/relationships"><Relationship Id="rId2" Type="http://schemas.openxmlformats.org/officeDocument/2006/relationships/notesSlide" Target="../notesSlides/notesSlide111.xml"/><Relationship Id="rId1" Type="http://schemas.openxmlformats.org/officeDocument/2006/relationships/slideLayout" Target="../slideLayouts/slideLayout2.xml"/></Relationships>
</file>

<file path=ppt/slides/_rels/slide112.xml.rels><?xml version="1.0" encoding="UTF-8" standalone="yes"?>
<Relationships xmlns="http://schemas.openxmlformats.org/package/2006/relationships"><Relationship Id="rId2" Type="http://schemas.openxmlformats.org/officeDocument/2006/relationships/notesSlide" Target="../notesSlides/notesSlide112.xml"/><Relationship Id="rId1" Type="http://schemas.openxmlformats.org/officeDocument/2006/relationships/slideLayout" Target="../slideLayouts/slideLayout2.xml"/></Relationships>
</file>

<file path=ppt/slides/_rels/slide113.xml.rels><?xml version="1.0" encoding="UTF-8" standalone="yes"?>
<Relationships xmlns="http://schemas.openxmlformats.org/package/2006/relationships"><Relationship Id="rId2" Type="http://schemas.openxmlformats.org/officeDocument/2006/relationships/notesSlide" Target="../notesSlides/notesSlide113.xml"/><Relationship Id="rId1" Type="http://schemas.openxmlformats.org/officeDocument/2006/relationships/slideLayout" Target="../slideLayouts/slideLayout2.xml"/></Relationships>
</file>

<file path=ppt/slides/_rels/slide114.xml.rels><?xml version="1.0" encoding="UTF-8" standalone="yes"?>
<Relationships xmlns="http://schemas.openxmlformats.org/package/2006/relationships"><Relationship Id="rId2" Type="http://schemas.openxmlformats.org/officeDocument/2006/relationships/notesSlide" Target="../notesSlides/notesSlide114.xml"/><Relationship Id="rId1" Type="http://schemas.openxmlformats.org/officeDocument/2006/relationships/slideLayout" Target="../slideLayouts/slideLayout2.xml"/></Relationships>
</file>

<file path=ppt/slides/_rels/slide115.xml.rels><?xml version="1.0" encoding="UTF-8" standalone="yes"?>
<Relationships xmlns="http://schemas.openxmlformats.org/package/2006/relationships"><Relationship Id="rId2" Type="http://schemas.openxmlformats.org/officeDocument/2006/relationships/notesSlide" Target="../notesSlides/notesSlide115.xml"/><Relationship Id="rId1" Type="http://schemas.openxmlformats.org/officeDocument/2006/relationships/slideLayout" Target="../slideLayouts/slideLayout2.xml"/></Relationships>
</file>

<file path=ppt/slides/_rels/slide116.xml.rels><?xml version="1.0" encoding="UTF-8" standalone="yes"?>
<Relationships xmlns="http://schemas.openxmlformats.org/package/2006/relationships"><Relationship Id="rId2" Type="http://schemas.openxmlformats.org/officeDocument/2006/relationships/notesSlide" Target="../notesSlides/notesSlide116.xml"/><Relationship Id="rId1" Type="http://schemas.openxmlformats.org/officeDocument/2006/relationships/slideLayout" Target="../slideLayouts/slideLayout2.xml"/></Relationships>
</file>

<file path=ppt/slides/_rels/slide117.xml.rels><?xml version="1.0" encoding="UTF-8" standalone="yes"?>
<Relationships xmlns="http://schemas.openxmlformats.org/package/2006/relationships"><Relationship Id="rId2" Type="http://schemas.openxmlformats.org/officeDocument/2006/relationships/notesSlide" Target="../notesSlides/notesSlide117.xml"/><Relationship Id="rId1" Type="http://schemas.openxmlformats.org/officeDocument/2006/relationships/slideLayout" Target="../slideLayouts/slideLayout2.xml"/></Relationships>
</file>

<file path=ppt/slides/_rels/slide118.xml.rels><?xml version="1.0" encoding="UTF-8" standalone="yes"?>
<Relationships xmlns="http://schemas.openxmlformats.org/package/2006/relationships"><Relationship Id="rId2" Type="http://schemas.openxmlformats.org/officeDocument/2006/relationships/notesSlide" Target="../notesSlides/notesSlide118.xml"/><Relationship Id="rId1" Type="http://schemas.openxmlformats.org/officeDocument/2006/relationships/slideLayout" Target="../slideLayouts/slideLayout2.xml"/></Relationships>
</file>

<file path=ppt/slides/_rels/slide119.xml.rels><?xml version="1.0" encoding="UTF-8" standalone="yes"?>
<Relationships xmlns="http://schemas.openxmlformats.org/package/2006/relationships"><Relationship Id="rId2" Type="http://schemas.openxmlformats.org/officeDocument/2006/relationships/notesSlide" Target="../notesSlides/notesSlide119.xml"/><Relationship Id="rId1" Type="http://schemas.openxmlformats.org/officeDocument/2006/relationships/slideLayout" Target="../slideLayouts/slideLayout2.xml"/></Relationships>
</file>

<file path=ppt/slides/_rels/slide120.xml.rels><?xml version="1.0" encoding="UTF-8" standalone="yes"?>
<Relationships xmlns="http://schemas.openxmlformats.org/package/2006/relationships"><Relationship Id="rId2" Type="http://schemas.openxmlformats.org/officeDocument/2006/relationships/notesSlide" Target="../notesSlides/notesSlide120.xml"/><Relationship Id="rId1" Type="http://schemas.openxmlformats.org/officeDocument/2006/relationships/slideLayout" Target="../slideLayouts/slideLayout2.xml"/></Relationships>
</file>

<file path=ppt/slides/_rels/slide121.xml.rels><?xml version="1.0" encoding="UTF-8" standalone="yes"?>
<Relationships xmlns="http://schemas.openxmlformats.org/package/2006/relationships"><Relationship Id="rId2" Type="http://schemas.openxmlformats.org/officeDocument/2006/relationships/notesSlide" Target="../notesSlides/notesSlide121.xml"/><Relationship Id="rId1" Type="http://schemas.openxmlformats.org/officeDocument/2006/relationships/slideLayout" Target="../slideLayouts/slideLayout2.xml"/></Relationships>
</file>

<file path=ppt/slides/_rels/slide122.xml.rels><?xml version="1.0" encoding="UTF-8" standalone="yes"?>
<Relationships xmlns="http://schemas.openxmlformats.org/package/2006/relationships"><Relationship Id="rId2" Type="http://schemas.openxmlformats.org/officeDocument/2006/relationships/notesSlide" Target="../notesSlides/notesSlide122.xml"/><Relationship Id="rId1" Type="http://schemas.openxmlformats.org/officeDocument/2006/relationships/slideLayout" Target="../slideLayouts/slideLayout2.xml"/></Relationships>
</file>

<file path=ppt/slides/_rels/slide123.xml.rels><?xml version="1.0" encoding="UTF-8" standalone="yes"?>
<Relationships xmlns="http://schemas.openxmlformats.org/package/2006/relationships"><Relationship Id="rId2" Type="http://schemas.openxmlformats.org/officeDocument/2006/relationships/notesSlide" Target="../notesSlides/notesSlide123.xml"/><Relationship Id="rId1" Type="http://schemas.openxmlformats.org/officeDocument/2006/relationships/slideLayout" Target="../slideLayouts/slideLayout2.xml"/></Relationships>
</file>

<file path=ppt/slides/_rels/slide124.xml.rels><?xml version="1.0" encoding="UTF-8" standalone="yes"?>
<Relationships xmlns="http://schemas.openxmlformats.org/package/2006/relationships"><Relationship Id="rId2" Type="http://schemas.openxmlformats.org/officeDocument/2006/relationships/notesSlide" Target="../notesSlides/notesSlide124.xml"/><Relationship Id="rId1" Type="http://schemas.openxmlformats.org/officeDocument/2006/relationships/slideLayout" Target="../slideLayouts/slideLayout2.xml"/></Relationships>
</file>

<file path=ppt/slides/_rels/slide125.xml.rels><?xml version="1.0" encoding="UTF-8" standalone="yes"?>
<Relationships xmlns="http://schemas.openxmlformats.org/package/2006/relationships"><Relationship Id="rId2" Type="http://schemas.openxmlformats.org/officeDocument/2006/relationships/notesSlide" Target="../notesSlides/notesSlide125.xml"/><Relationship Id="rId1" Type="http://schemas.openxmlformats.org/officeDocument/2006/relationships/slideLayout" Target="../slideLayouts/slideLayout2.xml"/></Relationships>
</file>

<file path=ppt/slides/_rels/slide126.xml.rels><?xml version="1.0" encoding="UTF-8" standalone="yes"?>
<Relationships xmlns="http://schemas.openxmlformats.org/package/2006/relationships"><Relationship Id="rId2" Type="http://schemas.openxmlformats.org/officeDocument/2006/relationships/notesSlide" Target="../notesSlides/notesSlide126.xml"/><Relationship Id="rId1" Type="http://schemas.openxmlformats.org/officeDocument/2006/relationships/slideLayout" Target="../slideLayouts/slideLayout2.xml"/></Relationships>
</file>

<file path=ppt/slides/_rels/slide127.xml.rels><?xml version="1.0" encoding="UTF-8" standalone="yes"?>
<Relationships xmlns="http://schemas.openxmlformats.org/package/2006/relationships"><Relationship Id="rId2" Type="http://schemas.openxmlformats.org/officeDocument/2006/relationships/notesSlide" Target="../notesSlides/notesSlide127.xml"/><Relationship Id="rId1" Type="http://schemas.openxmlformats.org/officeDocument/2006/relationships/slideLayout" Target="../slideLayouts/slideLayout2.xml"/></Relationships>
</file>

<file path=ppt/slides/_rels/slide128.xml.rels><?xml version="1.0" encoding="UTF-8" standalone="yes"?>
<Relationships xmlns="http://schemas.openxmlformats.org/package/2006/relationships"><Relationship Id="rId2" Type="http://schemas.openxmlformats.org/officeDocument/2006/relationships/notesSlide" Target="../notesSlides/notesSlide128.xml"/><Relationship Id="rId1" Type="http://schemas.openxmlformats.org/officeDocument/2006/relationships/slideLayout" Target="../slideLayouts/slideLayout2.xml"/></Relationships>
</file>

<file path=ppt/slides/_rels/slide129.xml.rels><?xml version="1.0" encoding="UTF-8" standalone="yes"?>
<Relationships xmlns="http://schemas.openxmlformats.org/package/2006/relationships"><Relationship Id="rId2" Type="http://schemas.openxmlformats.org/officeDocument/2006/relationships/notesSlide" Target="../notesSlides/notesSlide129.xml"/><Relationship Id="rId1" Type="http://schemas.openxmlformats.org/officeDocument/2006/relationships/slideLayout" Target="../slideLayouts/slideLayout2.xml"/></Relationships>
</file>

<file path=ppt/slides/_rels/slide130.xml.rels><?xml version="1.0" encoding="UTF-8" standalone="yes"?>
<Relationships xmlns="http://schemas.openxmlformats.org/package/2006/relationships"><Relationship Id="rId2" Type="http://schemas.openxmlformats.org/officeDocument/2006/relationships/notesSlide" Target="../notesSlides/notesSlide130.xml"/><Relationship Id="rId1" Type="http://schemas.openxmlformats.org/officeDocument/2006/relationships/slideLayout" Target="../slideLayouts/slideLayout2.xml"/></Relationships>
</file>

<file path=ppt/slides/_rels/slide131.xml.rels><?xml version="1.0" encoding="UTF-8" standalone="yes"?>
<Relationships xmlns="http://schemas.openxmlformats.org/package/2006/relationships"><Relationship Id="rId2" Type="http://schemas.openxmlformats.org/officeDocument/2006/relationships/notesSlide" Target="../notesSlides/notesSlide131.xml"/><Relationship Id="rId1" Type="http://schemas.openxmlformats.org/officeDocument/2006/relationships/slideLayout" Target="../slideLayouts/slideLayout2.xml"/></Relationships>
</file>

<file path=ppt/slides/_rels/slide132.xml.rels><?xml version="1.0" encoding="UTF-8" standalone="yes"?>
<Relationships xmlns="http://schemas.openxmlformats.org/package/2006/relationships"><Relationship Id="rId2" Type="http://schemas.openxmlformats.org/officeDocument/2006/relationships/notesSlide" Target="../notesSlides/notesSlide132.xml"/><Relationship Id="rId1" Type="http://schemas.openxmlformats.org/officeDocument/2006/relationships/slideLayout" Target="../slideLayouts/slideLayout2.xml"/></Relationships>
</file>

<file path=ppt/slides/_rels/slide133.xml.rels><?xml version="1.0" encoding="UTF-8" standalone="yes"?>
<Relationships xmlns="http://schemas.openxmlformats.org/package/2006/relationships"><Relationship Id="rId2" Type="http://schemas.openxmlformats.org/officeDocument/2006/relationships/notesSlide" Target="../notesSlides/notesSlide133.xml"/><Relationship Id="rId1" Type="http://schemas.openxmlformats.org/officeDocument/2006/relationships/slideLayout" Target="../slideLayouts/slideLayout2.xml"/></Relationships>
</file>

<file path=ppt/slides/_rels/slide134.xml.rels><?xml version="1.0" encoding="UTF-8" standalone="yes"?>
<Relationships xmlns="http://schemas.openxmlformats.org/package/2006/relationships"><Relationship Id="rId2" Type="http://schemas.openxmlformats.org/officeDocument/2006/relationships/notesSlide" Target="../notesSlides/notesSlide134.xml"/><Relationship Id="rId1" Type="http://schemas.openxmlformats.org/officeDocument/2006/relationships/slideLayout" Target="../slideLayouts/slideLayout2.xml"/></Relationships>
</file>

<file path=ppt/slides/_rels/slide135.xml.rels><?xml version="1.0" encoding="UTF-8" standalone="yes"?>
<Relationships xmlns="http://schemas.openxmlformats.org/package/2006/relationships"><Relationship Id="rId2" Type="http://schemas.openxmlformats.org/officeDocument/2006/relationships/notesSlide" Target="../notesSlides/notesSlide135.xml"/><Relationship Id="rId1" Type="http://schemas.openxmlformats.org/officeDocument/2006/relationships/slideLayout" Target="../slideLayouts/slideLayout2.xml"/></Relationships>
</file>

<file path=ppt/slides/_rels/slide136.xml.rels><?xml version="1.0" encoding="UTF-8" standalone="yes"?>
<Relationships xmlns="http://schemas.openxmlformats.org/package/2006/relationships"><Relationship Id="rId2" Type="http://schemas.openxmlformats.org/officeDocument/2006/relationships/notesSlide" Target="../notesSlides/notesSlide136.xml"/><Relationship Id="rId1" Type="http://schemas.openxmlformats.org/officeDocument/2006/relationships/slideLayout" Target="../slideLayouts/slideLayout2.xml"/></Relationships>
</file>

<file path=ppt/slides/_rels/slide137.xml.rels><?xml version="1.0" encoding="UTF-8" standalone="yes"?>
<Relationships xmlns="http://schemas.openxmlformats.org/package/2006/relationships"><Relationship Id="rId2" Type="http://schemas.openxmlformats.org/officeDocument/2006/relationships/notesSlide" Target="../notesSlides/notesSlide137.xml"/><Relationship Id="rId1" Type="http://schemas.openxmlformats.org/officeDocument/2006/relationships/slideLayout" Target="../slideLayouts/slideLayout2.xml"/></Relationships>
</file>

<file path=ppt/slides/_rels/slide138.xml.rels><?xml version="1.0" encoding="UTF-8" standalone="yes"?>
<Relationships xmlns="http://schemas.openxmlformats.org/package/2006/relationships"><Relationship Id="rId2" Type="http://schemas.openxmlformats.org/officeDocument/2006/relationships/notesSlide" Target="../notesSlides/notesSlide138.xml"/><Relationship Id="rId1" Type="http://schemas.openxmlformats.org/officeDocument/2006/relationships/slideLayout" Target="../slideLayouts/slideLayout2.xml"/></Relationships>
</file>

<file path=ppt/slides/_rels/slide139.xml.rels><?xml version="1.0" encoding="UTF-8" standalone="yes"?>
<Relationships xmlns="http://schemas.openxmlformats.org/package/2006/relationships"><Relationship Id="rId2" Type="http://schemas.openxmlformats.org/officeDocument/2006/relationships/notesSlide" Target="../notesSlides/notesSlide139.xml"/><Relationship Id="rId1" Type="http://schemas.openxmlformats.org/officeDocument/2006/relationships/slideLayout" Target="../slideLayouts/slideLayout2.xml"/></Relationships>
</file>

<file path=ppt/slides/_rels/slide140.xml.rels><?xml version="1.0" encoding="UTF-8" standalone="yes"?>
<Relationships xmlns="http://schemas.openxmlformats.org/package/2006/relationships"><Relationship Id="rId2" Type="http://schemas.openxmlformats.org/officeDocument/2006/relationships/notesSlide" Target="../notesSlides/notesSlide140.xml"/><Relationship Id="rId1" Type="http://schemas.openxmlformats.org/officeDocument/2006/relationships/slideLayout" Target="../slideLayouts/slideLayout2.xml"/></Relationships>
</file>

<file path=ppt/slides/_rels/slide141.xml.rels><?xml version="1.0" encoding="UTF-8" standalone="yes"?>
<Relationships xmlns="http://schemas.openxmlformats.org/package/2006/relationships"><Relationship Id="rId2" Type="http://schemas.openxmlformats.org/officeDocument/2006/relationships/notesSlide" Target="../notesSlides/notesSlide141.xml"/><Relationship Id="rId1" Type="http://schemas.openxmlformats.org/officeDocument/2006/relationships/slideLayout" Target="../slideLayouts/slideLayout2.xml"/></Relationships>
</file>

<file path=ppt/slides/_rels/slide14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42.xml"/><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14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43.xml"/><Relationship Id="rId1" Type="http://schemas.openxmlformats.org/officeDocument/2006/relationships/slideLayout" Target="../slideLayouts/slideLayout2.xml"/><Relationship Id="rId4" Type="http://schemas.openxmlformats.org/officeDocument/2006/relationships/image" Target="../media/image9.png"/></Relationships>
</file>

<file path=ppt/slides/_rels/slide144.xml.rels><?xml version="1.0" encoding="UTF-8" standalone="yes"?>
<Relationships xmlns="http://schemas.openxmlformats.org/package/2006/relationships"><Relationship Id="rId2" Type="http://schemas.openxmlformats.org/officeDocument/2006/relationships/notesSlide" Target="../notesSlides/notesSlide144.xml"/><Relationship Id="rId1" Type="http://schemas.openxmlformats.org/officeDocument/2006/relationships/slideLayout" Target="../slideLayouts/slideLayout2.xml"/></Relationships>
</file>

<file path=ppt/slides/_rels/slide14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45.xml"/><Relationship Id="rId1" Type="http://schemas.openxmlformats.org/officeDocument/2006/relationships/slideLayout" Target="../slideLayouts/slideLayout2.xml"/></Relationships>
</file>

<file path=ppt/slides/_rels/slide146.xml.rels><?xml version="1.0" encoding="UTF-8" standalone="yes"?>
<Relationships xmlns="http://schemas.openxmlformats.org/package/2006/relationships"><Relationship Id="rId2" Type="http://schemas.openxmlformats.org/officeDocument/2006/relationships/notesSlide" Target="../notesSlides/notesSlide146.xml"/><Relationship Id="rId1" Type="http://schemas.openxmlformats.org/officeDocument/2006/relationships/slideLayout" Target="../slideLayouts/slideLayout2.xml"/></Relationships>
</file>

<file path=ppt/slides/_rels/slide147.xml.rels><?xml version="1.0" encoding="UTF-8" standalone="yes"?>
<Relationships xmlns="http://schemas.openxmlformats.org/package/2006/relationships"><Relationship Id="rId2" Type="http://schemas.openxmlformats.org/officeDocument/2006/relationships/notesSlide" Target="../notesSlides/notesSlide147.xml"/><Relationship Id="rId1" Type="http://schemas.openxmlformats.org/officeDocument/2006/relationships/slideLayout" Target="../slideLayouts/slideLayout2.xml"/></Relationships>
</file>

<file path=ppt/slides/_rels/slide148.xml.rels><?xml version="1.0" encoding="UTF-8" standalone="yes"?>
<Relationships xmlns="http://schemas.openxmlformats.org/package/2006/relationships"><Relationship Id="rId2" Type="http://schemas.openxmlformats.org/officeDocument/2006/relationships/notesSlide" Target="../notesSlides/notesSlide148.xml"/><Relationship Id="rId1" Type="http://schemas.openxmlformats.org/officeDocument/2006/relationships/slideLayout" Target="../slideLayouts/slideLayout2.xml"/></Relationships>
</file>

<file path=ppt/slides/_rels/slide149.xml.rels><?xml version="1.0" encoding="UTF-8" standalone="yes"?>
<Relationships xmlns="http://schemas.openxmlformats.org/package/2006/relationships"><Relationship Id="rId2" Type="http://schemas.openxmlformats.org/officeDocument/2006/relationships/notesSlide" Target="../notesSlides/notesSlide149.xml"/><Relationship Id="rId1" Type="http://schemas.openxmlformats.org/officeDocument/2006/relationships/slideLayout" Target="../slideLayouts/slideLayout2.xml"/></Relationships>
</file>

<file path=ppt/slides/_rels/slide150.xml.rels><?xml version="1.0" encoding="UTF-8" standalone="yes"?>
<Relationships xmlns="http://schemas.openxmlformats.org/package/2006/relationships"><Relationship Id="rId2" Type="http://schemas.openxmlformats.org/officeDocument/2006/relationships/notesSlide" Target="../notesSlides/notesSlide150.xml"/><Relationship Id="rId1" Type="http://schemas.openxmlformats.org/officeDocument/2006/relationships/slideLayout" Target="../slideLayouts/slideLayout2.xml"/></Relationships>
</file>

<file path=ppt/slides/_rels/slide151.xml.rels><?xml version="1.0" encoding="UTF-8" standalone="yes"?>
<Relationships xmlns="http://schemas.openxmlformats.org/package/2006/relationships"><Relationship Id="rId2" Type="http://schemas.openxmlformats.org/officeDocument/2006/relationships/notesSlide" Target="../notesSlides/notesSlide151.xml"/><Relationship Id="rId1" Type="http://schemas.openxmlformats.org/officeDocument/2006/relationships/slideLayout" Target="../slideLayouts/slideLayout2.xml"/></Relationships>
</file>

<file path=ppt/slides/_rels/slide152.xml.rels><?xml version="1.0" encoding="UTF-8" standalone="yes"?>
<Relationships xmlns="http://schemas.openxmlformats.org/package/2006/relationships"><Relationship Id="rId2" Type="http://schemas.openxmlformats.org/officeDocument/2006/relationships/notesSlide" Target="../notesSlides/notesSlide152.xml"/><Relationship Id="rId1" Type="http://schemas.openxmlformats.org/officeDocument/2006/relationships/slideLayout" Target="../slideLayouts/slideLayout2.xml"/></Relationships>
</file>

<file path=ppt/slides/_rels/slide15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53.xml"/><Relationship Id="rId1" Type="http://schemas.openxmlformats.org/officeDocument/2006/relationships/slideLayout" Target="../slideLayouts/slideLayout2.xml"/></Relationships>
</file>

<file path=ppt/slides/_rels/slide154.xml.rels><?xml version="1.0" encoding="UTF-8" standalone="yes"?>
<Relationships xmlns="http://schemas.openxmlformats.org/package/2006/relationships"><Relationship Id="rId2" Type="http://schemas.openxmlformats.org/officeDocument/2006/relationships/notesSlide" Target="../notesSlides/notesSlide154.xml"/><Relationship Id="rId1" Type="http://schemas.openxmlformats.org/officeDocument/2006/relationships/slideLayout" Target="../slideLayouts/slideLayout2.xml"/></Relationships>
</file>

<file path=ppt/slides/_rels/slide15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55.xml"/><Relationship Id="rId1" Type="http://schemas.openxmlformats.org/officeDocument/2006/relationships/slideLayout" Target="../slideLayouts/slideLayout2.xml"/><Relationship Id="rId4" Type="http://schemas.openxmlformats.org/officeDocument/2006/relationships/image" Target="../media/image13.png"/></Relationships>
</file>

<file path=ppt/slides/_rels/slide156.xml.rels><?xml version="1.0" encoding="UTF-8" standalone="yes"?>
<Relationships xmlns="http://schemas.openxmlformats.org/package/2006/relationships"><Relationship Id="rId2" Type="http://schemas.openxmlformats.org/officeDocument/2006/relationships/notesSlide" Target="../notesSlides/notesSlide156.xml"/><Relationship Id="rId1" Type="http://schemas.openxmlformats.org/officeDocument/2006/relationships/slideLayout" Target="../slideLayouts/slideLayout2.xml"/></Relationships>
</file>

<file path=ppt/slides/_rels/slide157.xml.rels><?xml version="1.0" encoding="UTF-8" standalone="yes"?>
<Relationships xmlns="http://schemas.openxmlformats.org/package/2006/relationships"><Relationship Id="rId2" Type="http://schemas.openxmlformats.org/officeDocument/2006/relationships/notesSlide" Target="../notesSlides/notesSlide157.xml"/><Relationship Id="rId1" Type="http://schemas.openxmlformats.org/officeDocument/2006/relationships/slideLayout" Target="../slideLayouts/slideLayout2.xml"/></Relationships>
</file>

<file path=ppt/slides/_rels/slide158.xml.rels><?xml version="1.0" encoding="UTF-8" standalone="yes"?>
<Relationships xmlns="http://schemas.openxmlformats.org/package/2006/relationships"><Relationship Id="rId2" Type="http://schemas.openxmlformats.org/officeDocument/2006/relationships/notesSlide" Target="../notesSlides/notesSlide158.xml"/><Relationship Id="rId1" Type="http://schemas.openxmlformats.org/officeDocument/2006/relationships/slideLayout" Target="../slideLayouts/slideLayout2.xml"/></Relationships>
</file>

<file path=ppt/slides/_rels/slide159.xml.rels><?xml version="1.0" encoding="UTF-8" standalone="yes"?>
<Relationships xmlns="http://schemas.openxmlformats.org/package/2006/relationships"><Relationship Id="rId2" Type="http://schemas.openxmlformats.org/officeDocument/2006/relationships/notesSlide" Target="../notesSlides/notesSlide159.xml"/><Relationship Id="rId1" Type="http://schemas.openxmlformats.org/officeDocument/2006/relationships/slideLayout" Target="../slideLayouts/slideLayout2.xml"/></Relationships>
</file>

<file path=ppt/slides/_rels/slide160.xml.rels><?xml version="1.0" encoding="UTF-8" standalone="yes"?>
<Relationships xmlns="http://schemas.openxmlformats.org/package/2006/relationships"><Relationship Id="rId2" Type="http://schemas.openxmlformats.org/officeDocument/2006/relationships/notesSlide" Target="../notesSlides/notesSlide160.xml"/><Relationship Id="rId1" Type="http://schemas.openxmlformats.org/officeDocument/2006/relationships/slideLayout" Target="../slideLayouts/slideLayout2.xml"/></Relationships>
</file>

<file path=ppt/slides/_rels/slide161.xml.rels><?xml version="1.0" encoding="UTF-8" standalone="yes"?>
<Relationships xmlns="http://schemas.openxmlformats.org/package/2006/relationships"><Relationship Id="rId2" Type="http://schemas.openxmlformats.org/officeDocument/2006/relationships/notesSlide" Target="../notesSlides/notesSlide161.xml"/><Relationship Id="rId1" Type="http://schemas.openxmlformats.org/officeDocument/2006/relationships/slideLayout" Target="../slideLayouts/slideLayout2.xml"/></Relationships>
</file>

<file path=ppt/slides/_rels/slide162.xml.rels><?xml version="1.0" encoding="UTF-8" standalone="yes"?>
<Relationships xmlns="http://schemas.openxmlformats.org/package/2006/relationships"><Relationship Id="rId2" Type="http://schemas.openxmlformats.org/officeDocument/2006/relationships/notesSlide" Target="../notesSlides/notesSlide162.xml"/><Relationship Id="rId1" Type="http://schemas.openxmlformats.org/officeDocument/2006/relationships/slideLayout" Target="../slideLayouts/slideLayout2.xml"/></Relationships>
</file>

<file path=ppt/slides/_rels/slide163.xml.rels><?xml version="1.0" encoding="UTF-8" standalone="yes"?>
<Relationships xmlns="http://schemas.openxmlformats.org/package/2006/relationships"><Relationship Id="rId2" Type="http://schemas.openxmlformats.org/officeDocument/2006/relationships/notesSlide" Target="../notesSlides/notesSlide163.xml"/><Relationship Id="rId1" Type="http://schemas.openxmlformats.org/officeDocument/2006/relationships/slideLayout" Target="../slideLayouts/slideLayout2.xml"/></Relationships>
</file>

<file path=ppt/slides/_rels/slide164.xml.rels><?xml version="1.0" encoding="UTF-8" standalone="yes"?>
<Relationships xmlns="http://schemas.openxmlformats.org/package/2006/relationships"><Relationship Id="rId2" Type="http://schemas.openxmlformats.org/officeDocument/2006/relationships/notesSlide" Target="../notesSlides/notesSlide164.xml"/><Relationship Id="rId1" Type="http://schemas.openxmlformats.org/officeDocument/2006/relationships/slideLayout" Target="../slideLayouts/slideLayout2.xml"/></Relationships>
</file>

<file path=ppt/slides/_rels/slide165.xml.rels><?xml version="1.0" encoding="UTF-8" standalone="yes"?>
<Relationships xmlns="http://schemas.openxmlformats.org/package/2006/relationships"><Relationship Id="rId2" Type="http://schemas.openxmlformats.org/officeDocument/2006/relationships/notesSlide" Target="../notesSlides/notesSlide165.xml"/><Relationship Id="rId1" Type="http://schemas.openxmlformats.org/officeDocument/2006/relationships/slideLayout" Target="../slideLayouts/slideLayout2.xml"/></Relationships>
</file>

<file path=ppt/slides/_rels/slide166.xml.rels><?xml version="1.0" encoding="UTF-8" standalone="yes"?>
<Relationships xmlns="http://schemas.openxmlformats.org/package/2006/relationships"><Relationship Id="rId2" Type="http://schemas.openxmlformats.org/officeDocument/2006/relationships/notesSlide" Target="../notesSlides/notesSlide166.xml"/><Relationship Id="rId1" Type="http://schemas.openxmlformats.org/officeDocument/2006/relationships/slideLayout" Target="../slideLayouts/slideLayout2.xml"/></Relationships>
</file>

<file path=ppt/slides/_rels/slide167.xml.rels><?xml version="1.0" encoding="UTF-8" standalone="yes"?>
<Relationships xmlns="http://schemas.openxmlformats.org/package/2006/relationships"><Relationship Id="rId2" Type="http://schemas.openxmlformats.org/officeDocument/2006/relationships/notesSlide" Target="../notesSlides/notesSlide167.xml"/><Relationship Id="rId1" Type="http://schemas.openxmlformats.org/officeDocument/2006/relationships/slideLayout" Target="../slideLayouts/slideLayout2.xml"/></Relationships>
</file>

<file path=ppt/slides/_rels/slide168.xml.rels><?xml version="1.0" encoding="UTF-8" standalone="yes"?>
<Relationships xmlns="http://schemas.openxmlformats.org/package/2006/relationships"><Relationship Id="rId2" Type="http://schemas.openxmlformats.org/officeDocument/2006/relationships/notesSlide" Target="../notesSlides/notesSlide168.xml"/><Relationship Id="rId1" Type="http://schemas.openxmlformats.org/officeDocument/2006/relationships/slideLayout" Target="../slideLayouts/slideLayout2.xml"/></Relationships>
</file>

<file path=ppt/slides/_rels/slide169.xml.rels><?xml version="1.0" encoding="UTF-8" standalone="yes"?>
<Relationships xmlns="http://schemas.openxmlformats.org/package/2006/relationships"><Relationship Id="rId2" Type="http://schemas.openxmlformats.org/officeDocument/2006/relationships/notesSlide" Target="../notesSlides/notesSlide169.xml"/><Relationship Id="rId1" Type="http://schemas.openxmlformats.org/officeDocument/2006/relationships/slideLayout" Target="../slideLayouts/slideLayout2.xml"/></Relationships>
</file>

<file path=ppt/slides/_rels/slide170.xml.rels><?xml version="1.0" encoding="UTF-8" standalone="yes"?>
<Relationships xmlns="http://schemas.openxmlformats.org/package/2006/relationships"><Relationship Id="rId2" Type="http://schemas.openxmlformats.org/officeDocument/2006/relationships/notesSlide" Target="../notesSlides/notesSlide170.xml"/><Relationship Id="rId1" Type="http://schemas.openxmlformats.org/officeDocument/2006/relationships/slideLayout" Target="../slideLayouts/slideLayout2.xml"/></Relationships>
</file>

<file path=ppt/slides/_rels/slide171.xml.rels><?xml version="1.0" encoding="UTF-8" standalone="yes"?>
<Relationships xmlns="http://schemas.openxmlformats.org/package/2006/relationships"><Relationship Id="rId2" Type="http://schemas.openxmlformats.org/officeDocument/2006/relationships/notesSlide" Target="../notesSlides/notesSlide171.xml"/><Relationship Id="rId1" Type="http://schemas.openxmlformats.org/officeDocument/2006/relationships/slideLayout" Target="../slideLayouts/slideLayout2.xml"/></Relationships>
</file>

<file path=ppt/slides/_rels/slide172.xml.rels><?xml version="1.0" encoding="UTF-8" standalone="yes"?>
<Relationships xmlns="http://schemas.openxmlformats.org/package/2006/relationships"><Relationship Id="rId2" Type="http://schemas.openxmlformats.org/officeDocument/2006/relationships/notesSlide" Target="../notesSlides/notesSlide172.xml"/><Relationship Id="rId1" Type="http://schemas.openxmlformats.org/officeDocument/2006/relationships/slideLayout" Target="../slideLayouts/slideLayout2.xml"/></Relationships>
</file>

<file path=ppt/slides/_rels/slide173.xml.rels><?xml version="1.0" encoding="UTF-8" standalone="yes"?>
<Relationships xmlns="http://schemas.openxmlformats.org/package/2006/relationships"><Relationship Id="rId2" Type="http://schemas.openxmlformats.org/officeDocument/2006/relationships/notesSlide" Target="../notesSlides/notesSlide173.xml"/><Relationship Id="rId1" Type="http://schemas.openxmlformats.org/officeDocument/2006/relationships/slideLayout" Target="../slideLayouts/slideLayout2.xml"/></Relationships>
</file>

<file path=ppt/slides/_rels/slide174.xml.rels><?xml version="1.0" encoding="UTF-8" standalone="yes"?>
<Relationships xmlns="http://schemas.openxmlformats.org/package/2006/relationships"><Relationship Id="rId2" Type="http://schemas.openxmlformats.org/officeDocument/2006/relationships/notesSlide" Target="../notesSlides/notesSlide174.xml"/><Relationship Id="rId1" Type="http://schemas.openxmlformats.org/officeDocument/2006/relationships/slideLayout" Target="../slideLayouts/slideLayout2.xml"/></Relationships>
</file>

<file path=ppt/slides/_rels/slide175.xml.rels><?xml version="1.0" encoding="UTF-8" standalone="yes"?>
<Relationships xmlns="http://schemas.openxmlformats.org/package/2006/relationships"><Relationship Id="rId2" Type="http://schemas.openxmlformats.org/officeDocument/2006/relationships/notesSlide" Target="../notesSlides/notesSlide175.xml"/><Relationship Id="rId1" Type="http://schemas.openxmlformats.org/officeDocument/2006/relationships/slideLayout" Target="../slideLayouts/slideLayout2.xml"/></Relationships>
</file>

<file path=ppt/slides/_rels/slide176.xml.rels><?xml version="1.0" encoding="UTF-8" standalone="yes"?>
<Relationships xmlns="http://schemas.openxmlformats.org/package/2006/relationships"><Relationship Id="rId2" Type="http://schemas.openxmlformats.org/officeDocument/2006/relationships/notesSlide" Target="../notesSlides/notesSlide176.xml"/><Relationship Id="rId1" Type="http://schemas.openxmlformats.org/officeDocument/2006/relationships/slideLayout" Target="../slideLayouts/slideLayout2.xml"/></Relationships>
</file>

<file path=ppt/slides/_rels/slide177.xml.rels><?xml version="1.0" encoding="UTF-8" standalone="yes"?>
<Relationships xmlns="http://schemas.openxmlformats.org/package/2006/relationships"><Relationship Id="rId2" Type="http://schemas.openxmlformats.org/officeDocument/2006/relationships/notesSlide" Target="../notesSlides/notesSlide177.xml"/><Relationship Id="rId1" Type="http://schemas.openxmlformats.org/officeDocument/2006/relationships/slideLayout" Target="../slideLayouts/slideLayout2.xml"/></Relationships>
</file>

<file path=ppt/slides/_rels/slide178.xml.rels><?xml version="1.0" encoding="UTF-8" standalone="yes"?>
<Relationships xmlns="http://schemas.openxmlformats.org/package/2006/relationships"><Relationship Id="rId2" Type="http://schemas.openxmlformats.org/officeDocument/2006/relationships/notesSlide" Target="../notesSlides/notesSlide178.xml"/><Relationship Id="rId1" Type="http://schemas.openxmlformats.org/officeDocument/2006/relationships/slideLayout" Target="../slideLayouts/slideLayout2.xml"/></Relationships>
</file>

<file path=ppt/slides/_rels/slide179.xml.rels><?xml version="1.0" encoding="UTF-8" standalone="yes"?>
<Relationships xmlns="http://schemas.openxmlformats.org/package/2006/relationships"><Relationship Id="rId2" Type="http://schemas.openxmlformats.org/officeDocument/2006/relationships/notesSlide" Target="../notesSlides/notesSlide179.xml"/><Relationship Id="rId1" Type="http://schemas.openxmlformats.org/officeDocument/2006/relationships/slideLayout" Target="../slideLayouts/slideLayout2.xml"/></Relationships>
</file>

<file path=ppt/slides/_rels/slide180.xml.rels><?xml version="1.0" encoding="UTF-8" standalone="yes"?>
<Relationships xmlns="http://schemas.openxmlformats.org/package/2006/relationships"><Relationship Id="rId2" Type="http://schemas.openxmlformats.org/officeDocument/2006/relationships/notesSlide" Target="../notesSlides/notesSlide180.xml"/><Relationship Id="rId1" Type="http://schemas.openxmlformats.org/officeDocument/2006/relationships/slideLayout" Target="../slideLayouts/slideLayout2.xml"/></Relationships>
</file>

<file path=ppt/slides/_rels/slide181.xml.rels><?xml version="1.0" encoding="UTF-8" standalone="yes"?>
<Relationships xmlns="http://schemas.openxmlformats.org/package/2006/relationships"><Relationship Id="rId2" Type="http://schemas.openxmlformats.org/officeDocument/2006/relationships/notesSlide" Target="../notesSlides/notesSlide181.xml"/><Relationship Id="rId1" Type="http://schemas.openxmlformats.org/officeDocument/2006/relationships/slideLayout" Target="../slideLayouts/slideLayout2.xml"/></Relationships>
</file>

<file path=ppt/slides/_rels/slide182.xml.rels><?xml version="1.0" encoding="UTF-8" standalone="yes"?>
<Relationships xmlns="http://schemas.openxmlformats.org/package/2006/relationships"><Relationship Id="rId2" Type="http://schemas.openxmlformats.org/officeDocument/2006/relationships/notesSlide" Target="../notesSlides/notesSlide182.xml"/><Relationship Id="rId1" Type="http://schemas.openxmlformats.org/officeDocument/2006/relationships/slideLayout" Target="../slideLayouts/slideLayout2.xml"/></Relationships>
</file>

<file path=ppt/slides/_rels/slide183.xml.rels><?xml version="1.0" encoding="UTF-8" standalone="yes"?>
<Relationships xmlns="http://schemas.openxmlformats.org/package/2006/relationships"><Relationship Id="rId2" Type="http://schemas.openxmlformats.org/officeDocument/2006/relationships/notesSlide" Target="../notesSlides/notesSlide183.xml"/><Relationship Id="rId1" Type="http://schemas.openxmlformats.org/officeDocument/2006/relationships/slideLayout" Target="../slideLayouts/slideLayout2.xml"/></Relationships>
</file>

<file path=ppt/slides/_rels/slide184.xml.rels><?xml version="1.0" encoding="UTF-8" standalone="yes"?>
<Relationships xmlns="http://schemas.openxmlformats.org/package/2006/relationships"><Relationship Id="rId2" Type="http://schemas.openxmlformats.org/officeDocument/2006/relationships/notesSlide" Target="../notesSlides/notesSlide184.xml"/><Relationship Id="rId1" Type="http://schemas.openxmlformats.org/officeDocument/2006/relationships/slideLayout" Target="../slideLayouts/slideLayout2.xml"/></Relationships>
</file>

<file path=ppt/slides/_rels/slide185.xml.rels><?xml version="1.0" encoding="UTF-8" standalone="yes"?>
<Relationships xmlns="http://schemas.openxmlformats.org/package/2006/relationships"><Relationship Id="rId2" Type="http://schemas.openxmlformats.org/officeDocument/2006/relationships/notesSlide" Target="../notesSlides/notesSlide185.xml"/><Relationship Id="rId1" Type="http://schemas.openxmlformats.org/officeDocument/2006/relationships/slideLayout" Target="../slideLayouts/slideLayout2.xml"/></Relationships>
</file>

<file path=ppt/slides/_rels/slide186.xml.rels><?xml version="1.0" encoding="UTF-8" standalone="yes"?>
<Relationships xmlns="http://schemas.openxmlformats.org/package/2006/relationships"><Relationship Id="rId2" Type="http://schemas.openxmlformats.org/officeDocument/2006/relationships/notesSlide" Target="../notesSlides/notesSlide186.xml"/><Relationship Id="rId1" Type="http://schemas.openxmlformats.org/officeDocument/2006/relationships/slideLayout" Target="../slideLayouts/slideLayout2.xml"/></Relationships>
</file>

<file path=ppt/slides/_rels/slide187.xml.rels><?xml version="1.0" encoding="UTF-8" standalone="yes"?>
<Relationships xmlns="http://schemas.openxmlformats.org/package/2006/relationships"><Relationship Id="rId2" Type="http://schemas.openxmlformats.org/officeDocument/2006/relationships/notesSlide" Target="../notesSlides/notesSlide187.xml"/><Relationship Id="rId1" Type="http://schemas.openxmlformats.org/officeDocument/2006/relationships/slideLayout" Target="../slideLayouts/slideLayout2.xml"/></Relationships>
</file>

<file path=ppt/slides/_rels/slide188.xml.rels><?xml version="1.0" encoding="UTF-8" standalone="yes"?>
<Relationships xmlns="http://schemas.openxmlformats.org/package/2006/relationships"><Relationship Id="rId2" Type="http://schemas.openxmlformats.org/officeDocument/2006/relationships/notesSlide" Target="../notesSlides/notesSlide188.xml"/><Relationship Id="rId1" Type="http://schemas.openxmlformats.org/officeDocument/2006/relationships/slideLayout" Target="../slideLayouts/slideLayout2.xml"/></Relationships>
</file>

<file path=ppt/slides/_rels/slide189.xml.rels><?xml version="1.0" encoding="UTF-8" standalone="yes"?>
<Relationships xmlns="http://schemas.openxmlformats.org/package/2006/relationships"><Relationship Id="rId2" Type="http://schemas.openxmlformats.org/officeDocument/2006/relationships/notesSlide" Target="../notesSlides/notesSlide189.xml"/><Relationship Id="rId1" Type="http://schemas.openxmlformats.org/officeDocument/2006/relationships/slideLayout" Target="../slideLayouts/slideLayout2.xml"/></Relationships>
</file>

<file path=ppt/slides/_rels/slide190.xml.rels><?xml version="1.0" encoding="UTF-8" standalone="yes"?>
<Relationships xmlns="http://schemas.openxmlformats.org/package/2006/relationships"><Relationship Id="rId2" Type="http://schemas.openxmlformats.org/officeDocument/2006/relationships/notesSlide" Target="../notesSlides/notesSlide190.xml"/><Relationship Id="rId1" Type="http://schemas.openxmlformats.org/officeDocument/2006/relationships/slideLayout" Target="../slideLayouts/slideLayout2.xml"/></Relationships>
</file>

<file path=ppt/slides/_rels/slide191.xml.rels><?xml version="1.0" encoding="UTF-8" standalone="yes"?>
<Relationships xmlns="http://schemas.openxmlformats.org/package/2006/relationships"><Relationship Id="rId2" Type="http://schemas.openxmlformats.org/officeDocument/2006/relationships/notesSlide" Target="../notesSlides/notesSlide191.xml"/><Relationship Id="rId1" Type="http://schemas.openxmlformats.org/officeDocument/2006/relationships/slideLayout" Target="../slideLayouts/slideLayout2.xml"/></Relationships>
</file>

<file path=ppt/slides/_rels/slide192.xml.rels><?xml version="1.0" encoding="UTF-8" standalone="yes"?>
<Relationships xmlns="http://schemas.openxmlformats.org/package/2006/relationships"><Relationship Id="rId2" Type="http://schemas.openxmlformats.org/officeDocument/2006/relationships/notesSlide" Target="../notesSlides/notesSlide192.xml"/><Relationship Id="rId1" Type="http://schemas.openxmlformats.org/officeDocument/2006/relationships/slideLayout" Target="../slideLayouts/slideLayout2.xml"/></Relationships>
</file>

<file path=ppt/slides/_rels/slide193.xml.rels><?xml version="1.0" encoding="UTF-8" standalone="yes"?>
<Relationships xmlns="http://schemas.openxmlformats.org/package/2006/relationships"><Relationship Id="rId2" Type="http://schemas.openxmlformats.org/officeDocument/2006/relationships/notesSlide" Target="../notesSlides/notesSlide193.xml"/><Relationship Id="rId1" Type="http://schemas.openxmlformats.org/officeDocument/2006/relationships/slideLayout" Target="../slideLayouts/slideLayout2.xml"/></Relationships>
</file>

<file path=ppt/slides/_rels/slide194.xml.rels><?xml version="1.0" encoding="UTF-8" standalone="yes"?>
<Relationships xmlns="http://schemas.openxmlformats.org/package/2006/relationships"><Relationship Id="rId2" Type="http://schemas.openxmlformats.org/officeDocument/2006/relationships/notesSlide" Target="../notesSlides/notesSlide194.xml"/><Relationship Id="rId1" Type="http://schemas.openxmlformats.org/officeDocument/2006/relationships/slideLayout" Target="../slideLayouts/slideLayout2.xml"/></Relationships>
</file>

<file path=ppt/slides/_rels/slide195.xml.rels><?xml version="1.0" encoding="UTF-8" standalone="yes"?>
<Relationships xmlns="http://schemas.openxmlformats.org/package/2006/relationships"><Relationship Id="rId2" Type="http://schemas.openxmlformats.org/officeDocument/2006/relationships/notesSlide" Target="../notesSlides/notesSlide195.xml"/><Relationship Id="rId1" Type="http://schemas.openxmlformats.org/officeDocument/2006/relationships/slideLayout" Target="../slideLayouts/slideLayout2.xml"/></Relationships>
</file>

<file path=ppt/slides/_rels/slide196.xml.rels><?xml version="1.0" encoding="UTF-8" standalone="yes"?>
<Relationships xmlns="http://schemas.openxmlformats.org/package/2006/relationships"><Relationship Id="rId2" Type="http://schemas.openxmlformats.org/officeDocument/2006/relationships/notesSlide" Target="../notesSlides/notesSlide196.xml"/><Relationship Id="rId1" Type="http://schemas.openxmlformats.org/officeDocument/2006/relationships/slideLayout" Target="../slideLayouts/slideLayout2.xml"/></Relationships>
</file>

<file path=ppt/slides/_rels/slide197.xml.rels><?xml version="1.0" encoding="UTF-8" standalone="yes"?>
<Relationships xmlns="http://schemas.openxmlformats.org/package/2006/relationships"><Relationship Id="rId2" Type="http://schemas.openxmlformats.org/officeDocument/2006/relationships/notesSlide" Target="../notesSlides/notesSlide197.xml"/><Relationship Id="rId1" Type="http://schemas.openxmlformats.org/officeDocument/2006/relationships/slideLayout" Target="../slideLayouts/slideLayout2.xml"/></Relationships>
</file>

<file path=ppt/slides/_rels/slide198.xml.rels><?xml version="1.0" encoding="UTF-8" standalone="yes"?>
<Relationships xmlns="http://schemas.openxmlformats.org/package/2006/relationships"><Relationship Id="rId2" Type="http://schemas.openxmlformats.org/officeDocument/2006/relationships/notesSlide" Target="../notesSlides/notesSlide198.xml"/><Relationship Id="rId1" Type="http://schemas.openxmlformats.org/officeDocument/2006/relationships/slideLayout" Target="../slideLayouts/slideLayout2.xml"/></Relationships>
</file>

<file path=ppt/slides/_rels/slide199.xml.rels><?xml version="1.0" encoding="UTF-8" standalone="yes"?>
<Relationships xmlns="http://schemas.openxmlformats.org/package/2006/relationships"><Relationship Id="rId2" Type="http://schemas.openxmlformats.org/officeDocument/2006/relationships/notesSlide" Target="../notesSlides/notesSlide199.xml"/><Relationship Id="rId1" Type="http://schemas.openxmlformats.org/officeDocument/2006/relationships/slideLayout" Target="../slideLayouts/slideLayout2.xml"/></Relationships>
</file>

<file path=ppt/slides/_rels/slide200.xml.rels><?xml version="1.0" encoding="UTF-8" standalone="yes"?>
<Relationships xmlns="http://schemas.openxmlformats.org/package/2006/relationships"><Relationship Id="rId2" Type="http://schemas.openxmlformats.org/officeDocument/2006/relationships/notesSlide" Target="../notesSlides/notesSlide200.xml"/><Relationship Id="rId1" Type="http://schemas.openxmlformats.org/officeDocument/2006/relationships/slideLayout" Target="../slideLayouts/slideLayout2.xml"/></Relationships>
</file>

<file path=ppt/slides/_rels/slide201.xml.rels><?xml version="1.0" encoding="UTF-8" standalone="yes"?>
<Relationships xmlns="http://schemas.openxmlformats.org/package/2006/relationships"><Relationship Id="rId2" Type="http://schemas.openxmlformats.org/officeDocument/2006/relationships/notesSlide" Target="../notesSlides/notesSlide201.xml"/><Relationship Id="rId1" Type="http://schemas.openxmlformats.org/officeDocument/2006/relationships/slideLayout" Target="../slideLayouts/slideLayout2.xml"/></Relationships>
</file>

<file path=ppt/slides/_rels/slide202.xml.rels><?xml version="1.0" encoding="UTF-8" standalone="yes"?>
<Relationships xmlns="http://schemas.openxmlformats.org/package/2006/relationships"><Relationship Id="rId2" Type="http://schemas.openxmlformats.org/officeDocument/2006/relationships/notesSlide" Target="../notesSlides/notesSlide202.xml"/><Relationship Id="rId1" Type="http://schemas.openxmlformats.org/officeDocument/2006/relationships/slideLayout" Target="../slideLayouts/slideLayout2.xml"/></Relationships>
</file>

<file path=ppt/slides/_rels/slide203.xml.rels><?xml version="1.0" encoding="UTF-8" standalone="yes"?>
<Relationships xmlns="http://schemas.openxmlformats.org/package/2006/relationships"><Relationship Id="rId2" Type="http://schemas.openxmlformats.org/officeDocument/2006/relationships/notesSlide" Target="../notesSlides/notesSlide203.xml"/><Relationship Id="rId1" Type="http://schemas.openxmlformats.org/officeDocument/2006/relationships/slideLayout" Target="../slideLayouts/slideLayout2.xml"/></Relationships>
</file>

<file path=ppt/slides/_rels/slide204.xml.rels><?xml version="1.0" encoding="UTF-8" standalone="yes"?>
<Relationships xmlns="http://schemas.openxmlformats.org/package/2006/relationships"><Relationship Id="rId2" Type="http://schemas.openxmlformats.org/officeDocument/2006/relationships/notesSlide" Target="../notesSlides/notesSlide204.xml"/><Relationship Id="rId1" Type="http://schemas.openxmlformats.org/officeDocument/2006/relationships/slideLayout" Target="../slideLayouts/slideLayout2.xml"/></Relationships>
</file>

<file path=ppt/slides/_rels/slide205.xml.rels><?xml version="1.0" encoding="UTF-8" standalone="yes"?>
<Relationships xmlns="http://schemas.openxmlformats.org/package/2006/relationships"><Relationship Id="rId2" Type="http://schemas.openxmlformats.org/officeDocument/2006/relationships/notesSlide" Target="../notesSlides/notesSlide205.xml"/><Relationship Id="rId1" Type="http://schemas.openxmlformats.org/officeDocument/2006/relationships/slideLayout" Target="../slideLayouts/slideLayout2.xml"/></Relationships>
</file>

<file path=ppt/slides/_rels/slide206.xml.rels><?xml version="1.0" encoding="UTF-8" standalone="yes"?>
<Relationships xmlns="http://schemas.openxmlformats.org/package/2006/relationships"><Relationship Id="rId2" Type="http://schemas.openxmlformats.org/officeDocument/2006/relationships/notesSlide" Target="../notesSlides/notesSlide206.xml"/><Relationship Id="rId1" Type="http://schemas.openxmlformats.org/officeDocument/2006/relationships/slideLayout" Target="../slideLayouts/slideLayout2.xml"/></Relationships>
</file>

<file path=ppt/slides/_rels/slide207.xml.rels><?xml version="1.0" encoding="UTF-8" standalone="yes"?>
<Relationships xmlns="http://schemas.openxmlformats.org/package/2006/relationships"><Relationship Id="rId2" Type="http://schemas.openxmlformats.org/officeDocument/2006/relationships/notesSlide" Target="../notesSlides/notesSlide207.xml"/><Relationship Id="rId1" Type="http://schemas.openxmlformats.org/officeDocument/2006/relationships/slideLayout" Target="../slideLayouts/slideLayout2.xml"/></Relationships>
</file>

<file path=ppt/slides/_rels/slide208.xml.rels><?xml version="1.0" encoding="UTF-8" standalone="yes"?>
<Relationships xmlns="http://schemas.openxmlformats.org/package/2006/relationships"><Relationship Id="rId2" Type="http://schemas.openxmlformats.org/officeDocument/2006/relationships/notesSlide" Target="../notesSlides/notesSlide208.xml"/><Relationship Id="rId1" Type="http://schemas.openxmlformats.org/officeDocument/2006/relationships/slideLayout" Target="../slideLayouts/slideLayout2.xml"/></Relationships>
</file>

<file path=ppt/slides/_rels/slide209.xml.rels><?xml version="1.0" encoding="UTF-8" standalone="yes"?>
<Relationships xmlns="http://schemas.openxmlformats.org/package/2006/relationships"><Relationship Id="rId2" Type="http://schemas.openxmlformats.org/officeDocument/2006/relationships/notesSlide" Target="../notesSlides/notesSlide209.xml"/><Relationship Id="rId1" Type="http://schemas.openxmlformats.org/officeDocument/2006/relationships/slideLayout" Target="../slideLayouts/slideLayout2.xml"/></Relationships>
</file>

<file path=ppt/slides/_rels/slide210.xml.rels><?xml version="1.0" encoding="UTF-8" standalone="yes"?>
<Relationships xmlns="http://schemas.openxmlformats.org/package/2006/relationships"><Relationship Id="rId2" Type="http://schemas.openxmlformats.org/officeDocument/2006/relationships/notesSlide" Target="../notesSlides/notesSlide210.xml"/><Relationship Id="rId1" Type="http://schemas.openxmlformats.org/officeDocument/2006/relationships/slideLayout" Target="../slideLayouts/slideLayout2.xml"/></Relationships>
</file>

<file path=ppt/slides/_rels/slide211.xml.rels><?xml version="1.0" encoding="UTF-8" standalone="yes"?>
<Relationships xmlns="http://schemas.openxmlformats.org/package/2006/relationships"><Relationship Id="rId2" Type="http://schemas.openxmlformats.org/officeDocument/2006/relationships/notesSlide" Target="../notesSlides/notesSlide211.xml"/><Relationship Id="rId1" Type="http://schemas.openxmlformats.org/officeDocument/2006/relationships/slideLayout" Target="../slideLayouts/slideLayout2.xml"/></Relationships>
</file>

<file path=ppt/slides/_rels/slide212.xml.rels><?xml version="1.0" encoding="UTF-8" standalone="yes"?>
<Relationships xmlns="http://schemas.openxmlformats.org/package/2006/relationships"><Relationship Id="rId2" Type="http://schemas.openxmlformats.org/officeDocument/2006/relationships/notesSlide" Target="../notesSlides/notesSlide212.xml"/><Relationship Id="rId1" Type="http://schemas.openxmlformats.org/officeDocument/2006/relationships/slideLayout" Target="../slideLayouts/slideLayout2.xml"/></Relationships>
</file>

<file path=ppt/slides/_rels/slide213.xml.rels><?xml version="1.0" encoding="UTF-8" standalone="yes"?>
<Relationships xmlns="http://schemas.openxmlformats.org/package/2006/relationships"><Relationship Id="rId2" Type="http://schemas.openxmlformats.org/officeDocument/2006/relationships/notesSlide" Target="../notesSlides/notesSlide213.xml"/><Relationship Id="rId1" Type="http://schemas.openxmlformats.org/officeDocument/2006/relationships/slideLayout" Target="../slideLayouts/slideLayout2.xml"/></Relationships>
</file>

<file path=ppt/slides/_rels/slide214.xml.rels><?xml version="1.0" encoding="UTF-8" standalone="yes"?>
<Relationships xmlns="http://schemas.openxmlformats.org/package/2006/relationships"><Relationship Id="rId2" Type="http://schemas.openxmlformats.org/officeDocument/2006/relationships/notesSlide" Target="../notesSlides/notesSlide214.xml"/><Relationship Id="rId1" Type="http://schemas.openxmlformats.org/officeDocument/2006/relationships/slideLayout" Target="../slideLayouts/slideLayout2.xml"/></Relationships>
</file>

<file path=ppt/slides/_rels/slide215.xml.rels><?xml version="1.0" encoding="UTF-8" standalone="yes"?>
<Relationships xmlns="http://schemas.openxmlformats.org/package/2006/relationships"><Relationship Id="rId2" Type="http://schemas.openxmlformats.org/officeDocument/2006/relationships/notesSlide" Target="../notesSlides/notesSlide215.xml"/><Relationship Id="rId1" Type="http://schemas.openxmlformats.org/officeDocument/2006/relationships/slideLayout" Target="../slideLayouts/slideLayout2.xml"/></Relationships>
</file>

<file path=ppt/slides/_rels/slide216.xml.rels><?xml version="1.0" encoding="UTF-8" standalone="yes"?>
<Relationships xmlns="http://schemas.openxmlformats.org/package/2006/relationships"><Relationship Id="rId2" Type="http://schemas.openxmlformats.org/officeDocument/2006/relationships/notesSlide" Target="../notesSlides/notesSlide216.xml"/><Relationship Id="rId1" Type="http://schemas.openxmlformats.org/officeDocument/2006/relationships/slideLayout" Target="../slideLayouts/slideLayout2.xml"/></Relationships>
</file>

<file path=ppt/slides/_rels/slide217.xml.rels><?xml version="1.0" encoding="UTF-8" standalone="yes"?>
<Relationships xmlns="http://schemas.openxmlformats.org/package/2006/relationships"><Relationship Id="rId2" Type="http://schemas.openxmlformats.org/officeDocument/2006/relationships/notesSlide" Target="../notesSlides/notesSlide217.xml"/><Relationship Id="rId1" Type="http://schemas.openxmlformats.org/officeDocument/2006/relationships/slideLayout" Target="../slideLayouts/slideLayout2.xml"/></Relationships>
</file>

<file path=ppt/slides/_rels/slide218.xml.rels><?xml version="1.0" encoding="UTF-8" standalone="yes"?>
<Relationships xmlns="http://schemas.openxmlformats.org/package/2006/relationships"><Relationship Id="rId2" Type="http://schemas.openxmlformats.org/officeDocument/2006/relationships/notesSlide" Target="../notesSlides/notesSlide218.xml"/><Relationship Id="rId1" Type="http://schemas.openxmlformats.org/officeDocument/2006/relationships/slideLayout" Target="../slideLayouts/slideLayout2.xml"/></Relationships>
</file>

<file path=ppt/slides/_rels/slide219.xml.rels><?xml version="1.0" encoding="UTF-8" standalone="yes"?>
<Relationships xmlns="http://schemas.openxmlformats.org/package/2006/relationships"><Relationship Id="rId2" Type="http://schemas.openxmlformats.org/officeDocument/2006/relationships/notesSlide" Target="../notesSlides/notesSlide219.xml"/><Relationship Id="rId1" Type="http://schemas.openxmlformats.org/officeDocument/2006/relationships/slideLayout" Target="../slideLayouts/slideLayout2.xml"/></Relationships>
</file>

<file path=ppt/slides/_rels/slide22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20.xml"/><Relationship Id="rId1" Type="http://schemas.openxmlformats.org/officeDocument/2006/relationships/slideLayout" Target="../slideLayouts/slideLayout1.xml"/><Relationship Id="rId6" Type="http://schemas.openxmlformats.org/officeDocument/2006/relationships/hyperlink" Target="http://www.shalomhaverim.org/" TargetMode="External"/><Relationship Id="rId5" Type="http://schemas.openxmlformats.org/officeDocument/2006/relationships/hyperlink" Target="http://www.ascentofsafed.com/cgi-bin/ascent.cgi?Name=mm-kipur" TargetMode="External"/><Relationship Id="rId4" Type="http://schemas.openxmlformats.org/officeDocument/2006/relationships/image" Target="../media/image14.png"/></Relationships>
</file>

<file path=ppt/slides/slide1.xml><?xml version="1.0" encoding="utf-8"?>
<p:sld xmlns:a="http://schemas.openxmlformats.org/drawingml/2006/main" xmlns:r="http://schemas.openxmlformats.org/officeDocument/2006/relationships" xmlns:p="http://schemas.openxmlformats.org/presentationml/2006/main">
  <p:cSld name="Slide1">
    <p:spTree>
      <p:nvGrpSpPr>
        <p:cNvPr id="1" name=""/>
        <p:cNvGrpSpPr/>
        <p:nvPr/>
      </p:nvGrpSpPr>
      <p:grpSpPr>
        <a:xfrm>
          <a:off x="0" y="0"/>
          <a:ext cx="0" cy="0"/>
          <a:chOff x="0" y="0"/>
          <a:chExt cx="0" cy="0"/>
        </a:xfrm>
      </p:grpSpPr>
      <p:sp>
        <p:nvSpPr>
          <p:cNvPr id="2" name="Shape 88"/>
          <p:cNvSpPr txBox="1">
            <a:spLocks noGrp="1"/>
          </p:cNvSpPr>
          <p:nvPr>
            <p:ph type="ctrTitle"/>
          </p:nvPr>
        </p:nvSpPr>
        <p:spPr/>
        <p:txBody>
          <a:bodyPr/>
          <a:lstStyle/>
          <a:p>
            <a:pPr lvl="0"/>
            <a:r>
              <a:rPr lang="es-ES"/>
              <a:t> </a:t>
            </a:r>
          </a:p>
        </p:txBody>
      </p:sp>
      <p:sp>
        <p:nvSpPr>
          <p:cNvPr id="3" name="Shape 89"/>
          <p:cNvSpPr txBox="1">
            <a:spLocks noGrp="1"/>
          </p:cNvSpPr>
          <p:nvPr>
            <p:ph type="subTitle" idx="1"/>
          </p:nvPr>
        </p:nvSpPr>
        <p:spPr/>
        <p:txBody>
          <a:bodyPr/>
          <a:lstStyle/>
          <a:p>
            <a:endParaRPr lang="es-CO"/>
          </a:p>
        </p:txBody>
      </p:sp>
      <p:pic>
        <p:nvPicPr>
          <p:cNvPr id="4" name="Shape 90"/>
          <p:cNvPicPr>
            <a:picLocks noChangeAspect="1"/>
          </p:cNvPicPr>
          <p:nvPr/>
        </p:nvPicPr>
        <p:blipFill>
          <a:blip r:embed="rId3" cstate="print">
            <a:alphaModFix/>
          </a:blip>
          <a:srcRect/>
          <a:stretch>
            <a:fillRect/>
          </a:stretch>
        </p:blipFill>
        <p:spPr>
          <a:xfrm>
            <a:off x="762000" y="1371600"/>
            <a:ext cx="7297734" cy="4452935"/>
          </a:xfrm>
          <a:prstGeom prst="rect">
            <a:avLst/>
          </a:prstGeom>
          <a:noFill/>
          <a:ln>
            <a:noFill/>
          </a:ln>
        </p:spPr>
      </p:pic>
      <p:sp>
        <p:nvSpPr>
          <p:cNvPr id="5" name="Shape 91"/>
          <p:cNvSpPr txBox="1"/>
          <p:nvPr/>
        </p:nvSpPr>
        <p:spPr>
          <a:xfrm>
            <a:off x="685800" y="2339977"/>
            <a:ext cx="7772400" cy="1470026"/>
          </a:xfrm>
          <a:prstGeom prst="rect">
            <a:avLst/>
          </a:prstGeom>
          <a:noFill/>
          <a:ln>
            <a:noFill/>
          </a:ln>
        </p:spPr>
        <p:txBody>
          <a:bodyPr vert="horz" wrap="square" lIns="91421" tIns="45701" rIns="91421" bIns="45701" anchor="ctr" anchorCtr="1" compatLnSpc="1"/>
          <a:lstStyle/>
          <a:p>
            <a:pPr marL="0" marR="0" lvl="0" indent="0" algn="ctr" defTabSz="914400" rtl="0" fontAlgn="auto" hangingPunct="1">
              <a:lnSpc>
                <a:spcPct val="90000"/>
              </a:lnSpc>
              <a:spcBef>
                <a:spcPts val="0"/>
              </a:spcBef>
              <a:spcAft>
                <a:spcPts val="0"/>
              </a:spcAft>
              <a:buNone/>
              <a:tabLst/>
              <a:defRPr sz="1800" b="0" i="0" u="none" strike="noStrike" kern="0" cap="none" spc="0" baseline="0">
                <a:solidFill>
                  <a:srgbClr val="000000"/>
                </a:solidFill>
                <a:uFillTx/>
              </a:defRPr>
            </a:pPr>
            <a:r>
              <a:rPr lang="es-ES" sz="2400" b="0" i="0" u="none" strike="noStrike" kern="0" cap="none" spc="0" baseline="0" dirty="0">
                <a:solidFill>
                  <a:srgbClr val="000000"/>
                </a:solidFill>
                <a:uFillTx/>
                <a:latin typeface="Bookman Old Style" pitchFamily="18" charset="0"/>
                <a:ea typeface="Calibri"/>
                <a:cs typeface="Calibri"/>
              </a:rPr>
              <a:t>PARASHA </a:t>
            </a:r>
            <a:r>
              <a:rPr lang="en-US" sz="2400" b="0" i="0" u="none" strike="noStrike" kern="0" cap="none" spc="0" baseline="0" dirty="0">
                <a:solidFill>
                  <a:srgbClr val="000000"/>
                </a:solidFill>
                <a:uFillTx/>
                <a:latin typeface="Bookman Old Style" pitchFamily="18" charset="0"/>
                <a:ea typeface="Calibri"/>
                <a:cs typeface="Calibri"/>
              </a:rPr>
              <a:t>SHEMOT </a:t>
            </a:r>
            <a:r>
              <a:rPr lang="en-US" sz="2400" b="0" i="0" u="none" strike="noStrike" kern="0" cap="none" spc="0" baseline="0" dirty="0" smtClean="0">
                <a:solidFill>
                  <a:srgbClr val="000000"/>
                </a:solidFill>
                <a:uFillTx/>
                <a:latin typeface="Bookman Old Style" pitchFamily="18" charset="0"/>
                <a:ea typeface="Calibri"/>
                <a:cs typeface="Calibri"/>
              </a:rPr>
              <a:t>KITISA 2025</a:t>
            </a:r>
          </a:p>
          <a:p>
            <a:pPr lvl="0" algn="ctr"/>
            <a:r>
              <a:rPr lang="es-ES" sz="2400" b="1" dirty="0" smtClean="0">
                <a:solidFill>
                  <a:srgbClr val="FF0000"/>
                </a:solidFill>
                <a:latin typeface="Bookman Old Style" pitchFamily="18" charset="0"/>
              </a:rPr>
              <a:t>Frente al Miedo: Qué podríamos construir?</a:t>
            </a:r>
          </a:p>
        </p:txBody>
      </p:sp>
      <p:sp>
        <p:nvSpPr>
          <p:cNvPr id="6" name="Shape 92"/>
          <p:cNvSpPr txBox="1"/>
          <p:nvPr/>
        </p:nvSpPr>
        <p:spPr>
          <a:xfrm>
            <a:off x="1371600" y="4267200"/>
            <a:ext cx="6400800" cy="1371603"/>
          </a:xfrm>
          <a:prstGeom prst="rect">
            <a:avLst/>
          </a:prstGeom>
          <a:noFill/>
          <a:ln>
            <a:noFill/>
          </a:ln>
        </p:spPr>
        <p:txBody>
          <a:bodyPr vert="horz" wrap="square" lIns="91421" tIns="45701" rIns="91421" bIns="45701" anchor="t" anchorCtr="1" compatLnSpc="1"/>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2400" b="0" i="0" u="none" strike="noStrike" kern="0" cap="none" spc="0" baseline="0" dirty="0">
                <a:solidFill>
                  <a:srgbClr val="000000"/>
                </a:solidFill>
                <a:uFillTx/>
                <a:latin typeface="Bookman Old Style" pitchFamily="18" charset="0"/>
                <a:ea typeface="Calibri"/>
                <a:cs typeface="Calibri"/>
              </a:rPr>
              <a:t>Por: Eliyahu </a:t>
            </a:r>
            <a:r>
              <a:rPr lang="en-US" sz="2400" b="0" i="0" u="none" strike="noStrike" kern="0" cap="none" spc="0" baseline="0" dirty="0" smtClean="0">
                <a:solidFill>
                  <a:srgbClr val="000000"/>
                </a:solidFill>
                <a:uFillTx/>
                <a:latin typeface="Bookman Old Style" pitchFamily="18" charset="0"/>
                <a:ea typeface="Calibri"/>
                <a:cs typeface="Calibri"/>
              </a:rPr>
              <a:t>BaYona</a:t>
            </a:r>
            <a:endParaRPr lang="en-US" sz="1100" b="0" i="0" u="none" strike="noStrike" kern="0" cap="none" spc="0" baseline="0" dirty="0">
              <a:solidFill>
                <a:srgbClr val="000000"/>
              </a:solidFill>
              <a:uFillTx/>
              <a:latin typeface="Bookman Old Style" pitchFamily="18" charset="0"/>
              <a:ea typeface="Arial"/>
              <a:cs typeface="Arial"/>
            </a:endParaRPr>
          </a:p>
          <a:p>
            <a:pPr marL="0" marR="0" lvl="0" indent="0" algn="ctr" defTabSz="914400" rtl="0" fontAlgn="auto" hangingPunct="1">
              <a:lnSpc>
                <a:spcPct val="100000"/>
              </a:lnSpc>
              <a:spcBef>
                <a:spcPts val="800"/>
              </a:spcBef>
              <a:spcAft>
                <a:spcPts val="0"/>
              </a:spcAft>
              <a:buNone/>
              <a:tabLst/>
              <a:defRPr sz="1800" b="0" i="0" u="none" strike="noStrike" kern="0" cap="none" spc="0" baseline="0">
                <a:solidFill>
                  <a:srgbClr val="000000"/>
                </a:solidFill>
                <a:uFillTx/>
              </a:defRPr>
            </a:pPr>
            <a:r>
              <a:rPr lang="en-US" sz="2400" b="0" i="0" u="none" strike="noStrike" kern="0" cap="none" spc="0" baseline="0" dirty="0">
                <a:solidFill>
                  <a:srgbClr val="000000"/>
                </a:solidFill>
                <a:uFillTx/>
                <a:latin typeface="Bookman Old Style" pitchFamily="18" charset="0"/>
                <a:ea typeface="Calibri"/>
                <a:cs typeface="Calibri"/>
              </a:rPr>
              <a:t>Director Shalom Haverim Org</a:t>
            </a:r>
            <a:endParaRPr lang="en-US" sz="1100" b="0" i="0" u="none" strike="noStrike" kern="0" cap="none" spc="0" baseline="0" dirty="0">
              <a:solidFill>
                <a:srgbClr val="000000"/>
              </a:solidFill>
              <a:uFillTx/>
              <a:latin typeface="Bookman Old Style" pitchFamily="18" charset="0"/>
              <a:ea typeface="Arial"/>
              <a:cs typeface="Arial"/>
            </a:endParaRPr>
          </a:p>
          <a:p>
            <a:pPr marL="0" marR="0" lvl="0" indent="0" algn="ctr" defTabSz="914400" rtl="0" fontAlgn="auto" hangingPunct="1">
              <a:lnSpc>
                <a:spcPct val="100000"/>
              </a:lnSpc>
              <a:spcBef>
                <a:spcPts val="800"/>
              </a:spcBef>
              <a:spcAft>
                <a:spcPts val="0"/>
              </a:spcAft>
              <a:buNone/>
              <a:tabLst/>
              <a:defRPr sz="1800" b="0" i="0" u="none" strike="noStrike" kern="0" cap="none" spc="0" baseline="0">
                <a:solidFill>
                  <a:srgbClr val="000000"/>
                </a:solidFill>
                <a:uFillTx/>
              </a:defRPr>
            </a:pPr>
            <a:r>
              <a:rPr lang="en-US" sz="2400" b="0" i="0" u="none" strike="noStrike" kern="0" cap="none" spc="0" baseline="0" dirty="0">
                <a:solidFill>
                  <a:srgbClr val="000000"/>
                </a:solidFill>
                <a:uFillTx/>
                <a:latin typeface="Bookman Old Style" pitchFamily="18" charset="0"/>
                <a:ea typeface="Calibri"/>
                <a:cs typeface="Calibri"/>
              </a:rPr>
              <a:t>New York</a:t>
            </a:r>
          </a:p>
          <a:p>
            <a:pPr marL="0" marR="0" lvl="0" indent="0" algn="ctr" defTabSz="914400" rtl="0" fontAlgn="auto" hangingPunct="1">
              <a:lnSpc>
                <a:spcPct val="100000"/>
              </a:lnSpc>
              <a:spcBef>
                <a:spcPts val="800"/>
              </a:spcBef>
              <a:spcAft>
                <a:spcPts val="0"/>
              </a:spcAft>
              <a:buNone/>
              <a:tabLst/>
              <a:defRPr sz="1800" b="0" i="0" u="none" strike="noStrike" kern="0" cap="none" spc="0" baseline="0">
                <a:solidFill>
                  <a:srgbClr val="000000"/>
                </a:solidFill>
                <a:uFillTx/>
              </a:defRPr>
            </a:pPr>
            <a:endParaRPr lang="en-US" sz="3200" b="0" i="0" u="none" strike="noStrike" kern="0" cap="none" spc="0" baseline="0" dirty="0">
              <a:solidFill>
                <a:srgbClr val="898989"/>
              </a:solidFill>
              <a:uFillTx/>
              <a:latin typeface="Calibri"/>
              <a:ea typeface="Calibri"/>
              <a:cs typeface="Calibri"/>
            </a:endParaRPr>
          </a:p>
        </p:txBody>
      </p:sp>
      <p:pic>
        <p:nvPicPr>
          <p:cNvPr id="8" name="Shape 94"/>
          <p:cNvPicPr>
            <a:picLocks noChangeAspect="1"/>
          </p:cNvPicPr>
          <p:nvPr/>
        </p:nvPicPr>
        <p:blipFill>
          <a:blip r:embed="rId4" cstate="print">
            <a:alphaModFix/>
          </a:blip>
          <a:srcRect/>
          <a:stretch>
            <a:fillRect/>
          </a:stretch>
        </p:blipFill>
        <p:spPr>
          <a:xfrm>
            <a:off x="7772400" y="6096003"/>
            <a:ext cx="1219196" cy="619121"/>
          </a:xfrm>
          <a:prstGeom prst="rect">
            <a:avLst/>
          </a:prstGeom>
          <a:noFill/>
          <a:ln>
            <a:noFill/>
          </a:ln>
        </p:spPr>
      </p:pic>
      <p:pic>
        <p:nvPicPr>
          <p:cNvPr id="9" name="Picture 2">
            <a:extLst>
              <a:ext uri="{FF2B5EF4-FFF2-40B4-BE49-F238E27FC236}">
                <a16:creationId xmlns:a16="http://schemas.microsoft.com/office/drawing/2014/main" xmlns="" id="{67CBB22F-9562-D81A-5419-2299396D445E}"/>
              </a:ext>
            </a:extLst>
          </p:cNvPr>
          <p:cNvPicPr>
            <a:picLocks noChangeAspect="1" noChangeArrowheads="1"/>
          </p:cNvPicPr>
          <p:nvPr/>
        </p:nvPicPr>
        <p:blipFill>
          <a:blip r:embed="rId5" cstate="print"/>
          <a:srcRect/>
          <a:stretch>
            <a:fillRect/>
          </a:stretch>
        </p:blipFill>
        <p:spPr bwMode="auto">
          <a:xfrm>
            <a:off x="2084388" y="660400"/>
            <a:ext cx="4619625" cy="1600200"/>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name="Slide42">
    <p:spTree>
      <p:nvGrpSpPr>
        <p:cNvPr id="1" name=""/>
        <p:cNvGrpSpPr/>
        <p:nvPr/>
      </p:nvGrpSpPr>
      <p:grpSpPr>
        <a:xfrm>
          <a:off x="0" y="0"/>
          <a:ext cx="0" cy="0"/>
          <a:chOff x="0" y="0"/>
          <a:chExt cx="0" cy="0"/>
        </a:xfrm>
      </p:grpSpPr>
      <p:sp>
        <p:nvSpPr>
          <p:cNvPr id="2" name="Shape 100"/>
          <p:cNvSpPr txBox="1">
            <a:spLocks noGrp="1"/>
          </p:cNvSpPr>
          <p:nvPr>
            <p:ph type="title"/>
          </p:nvPr>
        </p:nvSpPr>
        <p:spPr/>
        <p:txBody>
          <a:bodyPr/>
          <a:lstStyle/>
          <a:p>
            <a:pPr lvl="0"/>
            <a:r>
              <a:rPr lang="es-ES" sz="2400" dirty="0">
                <a:latin typeface="Georgia" pitchFamily="18"/>
              </a:rPr>
              <a:t>PARASHA SHEMOT </a:t>
            </a:r>
            <a:r>
              <a:rPr lang="es-ES" sz="2400" dirty="0" smtClean="0">
                <a:latin typeface="Georgia" pitchFamily="18"/>
              </a:rPr>
              <a:t>KITISA</a:t>
            </a:r>
            <a:endParaRPr lang="es-ES" sz="2400" dirty="0">
              <a:latin typeface="Georgia" pitchFamily="18"/>
            </a:endParaRPr>
          </a:p>
        </p:txBody>
      </p:sp>
      <p:sp>
        <p:nvSpPr>
          <p:cNvPr id="3" name="Shape 101"/>
          <p:cNvSpPr txBox="1">
            <a:spLocks noGrp="1"/>
          </p:cNvSpPr>
          <p:nvPr>
            <p:ph idx="1"/>
          </p:nvPr>
        </p:nvSpPr>
        <p:spPr>
          <a:xfrm>
            <a:off x="457200" y="1600200"/>
            <a:ext cx="8229600" cy="4526097"/>
          </a:xfrm>
        </p:spPr>
        <p:txBody>
          <a:bodyPr anchorCtr="1"/>
          <a:lstStyle/>
          <a:p>
            <a:endParaRPr lang="es-CO" dirty="0"/>
          </a:p>
        </p:txBody>
      </p:sp>
      <p:pic>
        <p:nvPicPr>
          <p:cNvPr id="1026" name="Picture 2"/>
          <p:cNvPicPr>
            <a:picLocks noChangeAspect="1" noChangeArrowheads="1"/>
          </p:cNvPicPr>
          <p:nvPr/>
        </p:nvPicPr>
        <p:blipFill>
          <a:blip r:embed="rId3" cstate="print"/>
          <a:srcRect/>
          <a:stretch>
            <a:fillRect/>
          </a:stretch>
        </p:blipFill>
        <p:spPr bwMode="auto">
          <a:xfrm>
            <a:off x="167719" y="1219200"/>
            <a:ext cx="8808565" cy="5334000"/>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name="Slide453">
    <p:spTree>
      <p:nvGrpSpPr>
        <p:cNvPr id="1" name=""/>
        <p:cNvGrpSpPr/>
        <p:nvPr/>
      </p:nvGrpSpPr>
      <p:grpSpPr>
        <a:xfrm>
          <a:off x="0" y="0"/>
          <a:ext cx="0" cy="0"/>
          <a:chOff x="0" y="0"/>
          <a:chExt cx="0" cy="0"/>
        </a:xfrm>
      </p:grpSpPr>
      <p:sp>
        <p:nvSpPr>
          <p:cNvPr id="2" name="Shape 100"/>
          <p:cNvSpPr txBox="1">
            <a:spLocks noGrp="1"/>
          </p:cNvSpPr>
          <p:nvPr>
            <p:ph type="title"/>
          </p:nvPr>
        </p:nvSpPr>
        <p:spPr/>
        <p:txBody>
          <a:bodyPr/>
          <a:lstStyle/>
          <a:p>
            <a:pPr lvl="0"/>
            <a:r>
              <a:rPr lang="es-ES" sz="2400">
                <a:latin typeface="Georgia" pitchFamily="18"/>
              </a:rPr>
              <a:t>PARASHA SHEMOT KITISA</a:t>
            </a:r>
          </a:p>
        </p:txBody>
      </p:sp>
      <p:sp>
        <p:nvSpPr>
          <p:cNvPr id="3" name="Shape 101"/>
          <p:cNvSpPr txBox="1">
            <a:spLocks noGrp="1"/>
          </p:cNvSpPr>
          <p:nvPr>
            <p:ph idx="1"/>
          </p:nvPr>
        </p:nvSpPr>
        <p:spPr>
          <a:xfrm>
            <a:off x="445916" y="1600200"/>
            <a:ext cx="8229600" cy="4526097"/>
          </a:xfrm>
        </p:spPr>
        <p:txBody>
          <a:bodyPr/>
          <a:lstStyle/>
          <a:p>
            <a:pPr marL="0" lvl="0" indent="0" algn="ctr">
              <a:buNone/>
            </a:pPr>
            <a:r>
              <a:rPr lang="es-CO" sz="2000" b="1" dirty="0">
                <a:latin typeface="Bookman Old Style" pitchFamily="18" charset="0"/>
              </a:rPr>
              <a:t>Shemot 30: 11 – 34: 35 y  Melajim 1, 18:1 al 18:39</a:t>
            </a:r>
          </a:p>
          <a:p>
            <a:pPr lvl="0"/>
            <a:r>
              <a:rPr lang="es-ES" sz="2700" dirty="0">
                <a:latin typeface="Bookman Old Style" pitchFamily="18" charset="0"/>
                <a:hlinkClick r:id="rId3"/>
              </a:rPr>
              <a:t>30:12</a:t>
            </a:r>
            <a:r>
              <a:rPr lang="es-ES" sz="2700" dirty="0">
                <a:latin typeface="Bookman Old Style" pitchFamily="18" charset="0"/>
              </a:rPr>
              <a:t>  Ki </a:t>
            </a:r>
            <a:r>
              <a:rPr lang="es-ES" sz="2700" dirty="0" err="1">
                <a:latin typeface="Bookman Old Style" pitchFamily="18" charset="0"/>
              </a:rPr>
              <a:t>tisa</a:t>
            </a:r>
            <a:r>
              <a:rPr lang="es-ES" sz="2700" dirty="0">
                <a:latin typeface="Bookman Old Style" pitchFamily="18" charset="0"/>
              </a:rPr>
              <a:t> et-</a:t>
            </a:r>
            <a:r>
              <a:rPr lang="es-ES" sz="2700" dirty="0" err="1">
                <a:latin typeface="Bookman Old Style" pitchFamily="18" charset="0"/>
              </a:rPr>
              <a:t>rosh</a:t>
            </a:r>
            <a:r>
              <a:rPr lang="es-ES" sz="2700" dirty="0">
                <a:latin typeface="Bookman Old Style" pitchFamily="18" charset="0"/>
              </a:rPr>
              <a:t> </a:t>
            </a:r>
            <a:r>
              <a:rPr lang="es-ES" sz="2700" dirty="0" err="1">
                <a:latin typeface="Bookman Old Style" pitchFamily="18" charset="0"/>
              </a:rPr>
              <a:t>beney-Yisra'el</a:t>
            </a:r>
            <a:r>
              <a:rPr lang="es-ES" sz="2700" dirty="0">
                <a:latin typeface="Bookman Old Style" pitchFamily="18" charset="0"/>
              </a:rPr>
              <a:t> </a:t>
            </a:r>
            <a:r>
              <a:rPr lang="es-ES" sz="2700" dirty="0" err="1">
                <a:latin typeface="Bookman Old Style" pitchFamily="18" charset="0"/>
              </a:rPr>
              <a:t>lifkudeyjem</a:t>
            </a:r>
            <a:r>
              <a:rPr lang="es-ES" sz="2700" dirty="0">
                <a:latin typeface="Bookman Old Style" pitchFamily="18" charset="0"/>
              </a:rPr>
              <a:t> </a:t>
            </a:r>
            <a:r>
              <a:rPr lang="es-ES" sz="2700" dirty="0" err="1">
                <a:latin typeface="Bookman Old Style" pitchFamily="18" charset="0"/>
              </a:rPr>
              <a:t>venatnu</a:t>
            </a:r>
            <a:r>
              <a:rPr lang="es-ES" sz="2700" dirty="0">
                <a:latin typeface="Bookman Old Style" pitchFamily="18" charset="0"/>
              </a:rPr>
              <a:t> ish </a:t>
            </a:r>
            <a:r>
              <a:rPr lang="es-ES" sz="2700" dirty="0" err="1">
                <a:latin typeface="Bookman Old Style" pitchFamily="18" charset="0"/>
              </a:rPr>
              <a:t>kofer</a:t>
            </a:r>
            <a:r>
              <a:rPr lang="es-ES" sz="2700" dirty="0">
                <a:latin typeface="Bookman Old Style" pitchFamily="18" charset="0"/>
              </a:rPr>
              <a:t> </a:t>
            </a:r>
            <a:r>
              <a:rPr lang="es-ES" sz="2700" dirty="0" err="1">
                <a:latin typeface="Bookman Old Style" pitchFamily="18" charset="0"/>
              </a:rPr>
              <a:t>nafsho</a:t>
            </a:r>
            <a:r>
              <a:rPr lang="es-ES" sz="2700" dirty="0">
                <a:latin typeface="Bookman Old Style" pitchFamily="18" charset="0"/>
              </a:rPr>
              <a:t> </a:t>
            </a:r>
            <a:r>
              <a:rPr lang="es-ES" sz="2700" dirty="0" err="1">
                <a:latin typeface="Bookman Old Style" pitchFamily="18" charset="0"/>
              </a:rPr>
              <a:t>l'Adonay</a:t>
            </a:r>
            <a:r>
              <a:rPr lang="es-ES" sz="2700" dirty="0">
                <a:latin typeface="Bookman Old Style" pitchFamily="18" charset="0"/>
              </a:rPr>
              <a:t> </a:t>
            </a:r>
            <a:r>
              <a:rPr lang="es-ES" sz="2700" dirty="0" err="1">
                <a:latin typeface="Bookman Old Style" pitchFamily="18" charset="0"/>
              </a:rPr>
              <a:t>bifkod</a:t>
            </a:r>
            <a:r>
              <a:rPr lang="es-ES" sz="2700" dirty="0">
                <a:latin typeface="Bookman Old Style" pitchFamily="18" charset="0"/>
              </a:rPr>
              <a:t> </a:t>
            </a:r>
            <a:r>
              <a:rPr lang="es-ES" sz="2700" dirty="0" err="1">
                <a:latin typeface="Bookman Old Style" pitchFamily="18" charset="0"/>
              </a:rPr>
              <a:t>otam</a:t>
            </a:r>
            <a:r>
              <a:rPr lang="es-ES" sz="2700" dirty="0">
                <a:latin typeface="Bookman Old Style" pitchFamily="18" charset="0"/>
              </a:rPr>
              <a:t> velo-</a:t>
            </a:r>
            <a:r>
              <a:rPr lang="es-ES" sz="2700" dirty="0" err="1">
                <a:latin typeface="Bookman Old Style" pitchFamily="18" charset="0"/>
              </a:rPr>
              <a:t>yihyeh</a:t>
            </a:r>
            <a:r>
              <a:rPr lang="es-ES" sz="2700" dirty="0">
                <a:latin typeface="Bookman Old Style" pitchFamily="18" charset="0"/>
              </a:rPr>
              <a:t> </a:t>
            </a:r>
            <a:r>
              <a:rPr lang="es-ES" sz="2700" dirty="0" err="1">
                <a:latin typeface="Bookman Old Style" pitchFamily="18" charset="0"/>
              </a:rPr>
              <a:t>vajem</a:t>
            </a:r>
            <a:r>
              <a:rPr lang="es-ES" sz="2700" dirty="0">
                <a:latin typeface="Bookman Old Style" pitchFamily="18" charset="0"/>
              </a:rPr>
              <a:t> </a:t>
            </a:r>
            <a:r>
              <a:rPr lang="es-ES" sz="2700" dirty="0" err="1">
                <a:latin typeface="Bookman Old Style" pitchFamily="18" charset="0"/>
              </a:rPr>
              <a:t>negef</a:t>
            </a:r>
            <a:r>
              <a:rPr lang="es-ES" sz="2700" dirty="0">
                <a:latin typeface="Bookman Old Style" pitchFamily="18" charset="0"/>
              </a:rPr>
              <a:t> </a:t>
            </a:r>
            <a:r>
              <a:rPr lang="es-ES" sz="2700" dirty="0" err="1">
                <a:latin typeface="Bookman Old Style" pitchFamily="18" charset="0"/>
              </a:rPr>
              <a:t>bifkod</a:t>
            </a:r>
            <a:r>
              <a:rPr lang="es-ES" sz="2700" dirty="0">
                <a:latin typeface="Bookman Old Style" pitchFamily="18" charset="0"/>
              </a:rPr>
              <a:t> </a:t>
            </a:r>
            <a:r>
              <a:rPr lang="es-ES" sz="2700" dirty="0" err="1">
                <a:latin typeface="Bookman Old Style" pitchFamily="18" charset="0"/>
              </a:rPr>
              <a:t>otam</a:t>
            </a:r>
            <a:r>
              <a:rPr lang="es-ES" sz="2700" dirty="0">
                <a:latin typeface="Bookman Old Style" pitchFamily="18" charset="0"/>
              </a:rPr>
              <a:t>.</a:t>
            </a:r>
          </a:p>
          <a:p>
            <a:pPr lvl="0"/>
            <a:r>
              <a:rPr lang="es-ES" sz="2700" i="1" dirty="0">
                <a:latin typeface="Bookman Old Style" pitchFamily="18" charset="0"/>
              </a:rPr>
              <a:t>Cuando formes el censo de los hijos de Israel, de aquéllos que han de ser empadronados, y cada uno pagará el rescate de su vida al Eterno cuando fueren empadronados, para que no haya en ellos mortandad </a:t>
            </a:r>
            <a:r>
              <a:rPr lang="es-ES" sz="2700" i="1" dirty="0">
                <a:latin typeface="Bookman Old Style" pitchFamily="18" charset="0"/>
                <a:hlinkClick r:id="rId4"/>
              </a:rPr>
              <a:t>al contarlos.</a:t>
            </a:r>
            <a:r>
              <a:rPr lang="es-ES" sz="2700" i="1" dirty="0">
                <a:latin typeface="Bookman Old Style" pitchFamily="18" charset="0"/>
              </a:rPr>
              <a:t> </a:t>
            </a:r>
          </a:p>
        </p:txBody>
      </p:sp>
    </p:spTree>
  </p:cSld>
  <p:clrMapOvr>
    <a:masterClrMapping/>
  </p:clrMapOvr>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name="Slide454">
    <p:spTree>
      <p:nvGrpSpPr>
        <p:cNvPr id="1" name=""/>
        <p:cNvGrpSpPr/>
        <p:nvPr/>
      </p:nvGrpSpPr>
      <p:grpSpPr>
        <a:xfrm>
          <a:off x="0" y="0"/>
          <a:ext cx="0" cy="0"/>
          <a:chOff x="0" y="0"/>
          <a:chExt cx="0" cy="0"/>
        </a:xfrm>
      </p:grpSpPr>
      <p:sp>
        <p:nvSpPr>
          <p:cNvPr id="2" name="Shape 100"/>
          <p:cNvSpPr txBox="1">
            <a:spLocks noGrp="1"/>
          </p:cNvSpPr>
          <p:nvPr>
            <p:ph type="title"/>
          </p:nvPr>
        </p:nvSpPr>
        <p:spPr/>
        <p:txBody>
          <a:bodyPr/>
          <a:lstStyle/>
          <a:p>
            <a:pPr lvl="0"/>
            <a:r>
              <a:rPr lang="es-ES" sz="2400">
                <a:latin typeface="Georgia" pitchFamily="18"/>
              </a:rPr>
              <a:t>PARASHA SHEMOT KITISA</a:t>
            </a:r>
          </a:p>
        </p:txBody>
      </p:sp>
      <p:sp>
        <p:nvSpPr>
          <p:cNvPr id="3" name="Shape 101"/>
          <p:cNvSpPr txBox="1">
            <a:spLocks noGrp="1"/>
          </p:cNvSpPr>
          <p:nvPr>
            <p:ph idx="1"/>
          </p:nvPr>
        </p:nvSpPr>
        <p:spPr>
          <a:xfrm>
            <a:off x="445916" y="1600200"/>
            <a:ext cx="8229600" cy="4526097"/>
          </a:xfrm>
        </p:spPr>
        <p:txBody>
          <a:bodyPr/>
          <a:lstStyle/>
          <a:p>
            <a:pPr marL="0" lvl="0" indent="0" algn="ctr">
              <a:buNone/>
            </a:pPr>
            <a:r>
              <a:rPr lang="es-CO" sz="1600" b="1" dirty="0">
                <a:latin typeface="Bookman Old Style" pitchFamily="18" charset="0"/>
              </a:rPr>
              <a:t>Shemot 30: 11 – 34: 35 y  Melajim 1, 18:1 al 18:39</a:t>
            </a:r>
          </a:p>
          <a:p>
            <a:pPr lvl="0"/>
            <a:r>
              <a:rPr lang="es-MX" sz="2800" dirty="0">
                <a:latin typeface="Bookman Old Style" pitchFamily="18" charset="0"/>
              </a:rPr>
              <a:t>Dios continúa describiendo el Tabernáculo a Moisés; el pueblo adora al Becerro de Oro, Moisés aboga por ellos y Dios los perdona.</a:t>
            </a:r>
            <a:endParaRPr lang="en-US" sz="2800" dirty="0">
              <a:latin typeface="Bookman Old Style" pitchFamily="18" charset="0"/>
            </a:endParaRPr>
          </a:p>
          <a:p>
            <a:pPr lvl="0"/>
            <a:r>
              <a:rPr lang="es-MX" sz="2800" dirty="0">
                <a:latin typeface="Bookman Old Style" pitchFamily="18" charset="0"/>
              </a:rPr>
              <a:t>Dios estuvo con Moisés en el Monte Sinaí durante 40 días y 40 noches. </a:t>
            </a:r>
          </a:p>
          <a:p>
            <a:pPr lvl="0"/>
            <a:r>
              <a:rPr lang="es-MX" sz="2800" dirty="0">
                <a:latin typeface="Bookman Old Style" pitchFamily="18" charset="0"/>
              </a:rPr>
              <a:t>Dios ya le había ordenado a Moisés cómo construir una Carpa de reunión designada para Dios. </a:t>
            </a:r>
          </a:p>
        </p:txBody>
      </p:sp>
    </p:spTree>
  </p:cSld>
  <p:clrMapOvr>
    <a:masterClrMapping/>
  </p:clrMapOvr>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name="Slide455">
    <p:spTree>
      <p:nvGrpSpPr>
        <p:cNvPr id="1" name=""/>
        <p:cNvGrpSpPr/>
        <p:nvPr/>
      </p:nvGrpSpPr>
      <p:grpSpPr>
        <a:xfrm>
          <a:off x="0" y="0"/>
          <a:ext cx="0" cy="0"/>
          <a:chOff x="0" y="0"/>
          <a:chExt cx="0" cy="0"/>
        </a:xfrm>
      </p:grpSpPr>
      <p:sp>
        <p:nvSpPr>
          <p:cNvPr id="2" name="Shape 100"/>
          <p:cNvSpPr txBox="1">
            <a:spLocks noGrp="1"/>
          </p:cNvSpPr>
          <p:nvPr>
            <p:ph type="title"/>
          </p:nvPr>
        </p:nvSpPr>
        <p:spPr/>
        <p:txBody>
          <a:bodyPr/>
          <a:lstStyle/>
          <a:p>
            <a:pPr lvl="0"/>
            <a:r>
              <a:rPr lang="es-ES" sz="2400">
                <a:latin typeface="Georgia" pitchFamily="18"/>
              </a:rPr>
              <a:t>PARASHA SHEMOT KITISA</a:t>
            </a:r>
          </a:p>
        </p:txBody>
      </p:sp>
      <p:sp>
        <p:nvSpPr>
          <p:cNvPr id="3" name="Shape 101"/>
          <p:cNvSpPr txBox="1">
            <a:spLocks noGrp="1"/>
          </p:cNvSpPr>
          <p:nvPr>
            <p:ph idx="1"/>
          </p:nvPr>
        </p:nvSpPr>
        <p:spPr>
          <a:xfrm>
            <a:off x="445916" y="1600200"/>
            <a:ext cx="8229600" cy="4526097"/>
          </a:xfrm>
        </p:spPr>
        <p:txBody>
          <a:bodyPr/>
          <a:lstStyle/>
          <a:p>
            <a:pPr marL="0" lvl="0" indent="0" algn="ctr">
              <a:buNone/>
            </a:pPr>
            <a:r>
              <a:rPr lang="es-CO" sz="1600" b="1" dirty="0">
                <a:latin typeface="Bookman Old Style" pitchFamily="18" charset="0"/>
              </a:rPr>
              <a:t>Shemot 30: 11 – 34: 35 y  Melajim 1, 18:1 al 18:39</a:t>
            </a:r>
          </a:p>
          <a:p>
            <a:pPr lvl="0"/>
            <a:r>
              <a:rPr lang="es-MX" sz="2800" dirty="0">
                <a:latin typeface="Bookman Old Style" pitchFamily="18" charset="0"/>
              </a:rPr>
              <a:t>Este Lugar de Vivienda era un santuario móvil movible donde la gente puede traer ofrendas a Dios. </a:t>
            </a:r>
          </a:p>
          <a:p>
            <a:pPr lvl="0"/>
            <a:r>
              <a:rPr lang="es-MX" sz="2800" dirty="0">
                <a:latin typeface="Bookman Old Style" pitchFamily="18" charset="0"/>
              </a:rPr>
              <a:t>Los sacerdotes debían usar prendas especiales y lavarse antes de oficiar en este santuario. </a:t>
            </a:r>
          </a:p>
          <a:p>
            <a:pPr lvl="0"/>
            <a:r>
              <a:rPr lang="es-MX" sz="2800" dirty="0">
                <a:latin typeface="Bookman Old Style" pitchFamily="18" charset="0"/>
              </a:rPr>
              <a:t>Cada persona, rica y pobre, debía donar medio shekel para financiar el servicio en el santuario.</a:t>
            </a:r>
            <a:endParaRPr lang="en-US" sz="2800" dirty="0">
              <a:latin typeface="Bookman Old Style" pitchFamily="18" charset="0"/>
            </a:endParaRPr>
          </a:p>
        </p:txBody>
      </p:sp>
    </p:spTree>
  </p:cSld>
  <p:clrMapOvr>
    <a:masterClrMapping/>
  </p:clrMapOvr>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name="Slide456">
    <p:spTree>
      <p:nvGrpSpPr>
        <p:cNvPr id="1" name=""/>
        <p:cNvGrpSpPr/>
        <p:nvPr/>
      </p:nvGrpSpPr>
      <p:grpSpPr>
        <a:xfrm>
          <a:off x="0" y="0"/>
          <a:ext cx="0" cy="0"/>
          <a:chOff x="0" y="0"/>
          <a:chExt cx="0" cy="0"/>
        </a:xfrm>
      </p:grpSpPr>
      <p:sp>
        <p:nvSpPr>
          <p:cNvPr id="2" name="Shape 100"/>
          <p:cNvSpPr txBox="1">
            <a:spLocks noGrp="1"/>
          </p:cNvSpPr>
          <p:nvPr>
            <p:ph type="title"/>
          </p:nvPr>
        </p:nvSpPr>
        <p:spPr/>
        <p:txBody>
          <a:bodyPr/>
          <a:lstStyle/>
          <a:p>
            <a:pPr lvl="0"/>
            <a:r>
              <a:rPr lang="es-ES" sz="2400">
                <a:latin typeface="Georgia" pitchFamily="18"/>
              </a:rPr>
              <a:t>PARASHA SHEMOT KITISA</a:t>
            </a:r>
          </a:p>
        </p:txBody>
      </p:sp>
      <p:sp>
        <p:nvSpPr>
          <p:cNvPr id="3" name="Shape 101"/>
          <p:cNvSpPr txBox="1">
            <a:spLocks noGrp="1"/>
          </p:cNvSpPr>
          <p:nvPr>
            <p:ph idx="1"/>
          </p:nvPr>
        </p:nvSpPr>
        <p:spPr>
          <a:xfrm>
            <a:off x="445916" y="1600200"/>
            <a:ext cx="8229600" cy="4526097"/>
          </a:xfrm>
        </p:spPr>
        <p:txBody>
          <a:bodyPr/>
          <a:lstStyle/>
          <a:p>
            <a:pPr marL="0" lvl="0" indent="0" algn="ctr">
              <a:buNone/>
            </a:pPr>
            <a:r>
              <a:rPr lang="es-CO" sz="1600" b="1" dirty="0">
                <a:latin typeface="Bookman Old Style" pitchFamily="18" charset="0"/>
              </a:rPr>
              <a:t>Shemot 30: 11 – 34: 35 y  Melajim 1, 18:1 al 18:39</a:t>
            </a:r>
          </a:p>
          <a:p>
            <a:pPr lvl="0"/>
            <a:r>
              <a:rPr lang="es-MX" sz="2800" dirty="0">
                <a:latin typeface="Bookman Old Style" pitchFamily="18" charset="0"/>
              </a:rPr>
              <a:t>"En cuanto a ti, Moisés", continuó Dios, "toma las mejores especias y el mejor aceite de oliva y haz una santa unción. </a:t>
            </a:r>
          </a:p>
          <a:p>
            <a:pPr lvl="0"/>
            <a:r>
              <a:rPr lang="es-MX" sz="2800" dirty="0">
                <a:latin typeface="Bookman Old Style" pitchFamily="18" charset="0"/>
              </a:rPr>
              <a:t>Ungirás la Carpa de la reunión designada, el Arca del testimonio y todo lo que esté dentro del santuario. </a:t>
            </a:r>
          </a:p>
          <a:p>
            <a:pPr lvl="0"/>
            <a:r>
              <a:rPr lang="es-MX" sz="2800" dirty="0">
                <a:latin typeface="Bookman Old Style" pitchFamily="18" charset="0"/>
              </a:rPr>
              <a:t>Santifíquelos para que se vuelvan santos y para que todos los que los toquen se vuelvan santos.</a:t>
            </a:r>
            <a:endParaRPr lang="en-US" sz="2800" dirty="0">
              <a:latin typeface="Bookman Old Style" pitchFamily="18" charset="0"/>
            </a:endParaRPr>
          </a:p>
        </p:txBody>
      </p:sp>
    </p:spTree>
  </p:cSld>
  <p:clrMapOvr>
    <a:masterClrMapping/>
  </p:clrMapOvr>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name="Slide457">
    <p:spTree>
      <p:nvGrpSpPr>
        <p:cNvPr id="1" name=""/>
        <p:cNvGrpSpPr/>
        <p:nvPr/>
      </p:nvGrpSpPr>
      <p:grpSpPr>
        <a:xfrm>
          <a:off x="0" y="0"/>
          <a:ext cx="0" cy="0"/>
          <a:chOff x="0" y="0"/>
          <a:chExt cx="0" cy="0"/>
        </a:xfrm>
      </p:grpSpPr>
      <p:sp>
        <p:nvSpPr>
          <p:cNvPr id="2" name="Shape 100"/>
          <p:cNvSpPr txBox="1">
            <a:spLocks noGrp="1"/>
          </p:cNvSpPr>
          <p:nvPr>
            <p:ph type="title"/>
          </p:nvPr>
        </p:nvSpPr>
        <p:spPr/>
        <p:txBody>
          <a:bodyPr/>
          <a:lstStyle/>
          <a:p>
            <a:pPr lvl="0"/>
            <a:r>
              <a:rPr lang="es-ES" sz="2400">
                <a:latin typeface="Georgia" pitchFamily="18"/>
              </a:rPr>
              <a:t>PARASHA SHEMOT KITISA</a:t>
            </a:r>
          </a:p>
        </p:txBody>
      </p:sp>
      <p:sp>
        <p:nvSpPr>
          <p:cNvPr id="3" name="Shape 101"/>
          <p:cNvSpPr txBox="1">
            <a:spLocks noGrp="1"/>
          </p:cNvSpPr>
          <p:nvPr>
            <p:ph idx="1"/>
          </p:nvPr>
        </p:nvSpPr>
        <p:spPr>
          <a:xfrm>
            <a:off x="445916" y="1600200"/>
            <a:ext cx="8229600" cy="4526097"/>
          </a:xfrm>
        </p:spPr>
        <p:txBody>
          <a:bodyPr/>
          <a:lstStyle/>
          <a:p>
            <a:pPr marL="0" lvl="0" indent="0" algn="ctr">
              <a:buNone/>
            </a:pPr>
            <a:r>
              <a:rPr lang="es-CO" sz="1600" b="1" dirty="0">
                <a:latin typeface="Bookman Old Style" pitchFamily="18" charset="0"/>
              </a:rPr>
              <a:t>Shemot 30: 11 – 34: 35 y  Melajim 1, 18:1 al 18:39</a:t>
            </a:r>
          </a:p>
          <a:p>
            <a:pPr lvl="0"/>
            <a:r>
              <a:rPr lang="es-MX" sz="2800" dirty="0">
                <a:latin typeface="Bookman Old Style" pitchFamily="18" charset="0"/>
              </a:rPr>
              <a:t>“Dígale a los hijos de Israel que guarden Mis sábados para que puedan saber que yo soy el Señor que les santifica. </a:t>
            </a:r>
          </a:p>
          <a:p>
            <a:pPr lvl="0"/>
            <a:r>
              <a:rPr lang="es-MX" sz="2800" dirty="0">
                <a:latin typeface="Bookman Old Style" pitchFamily="18" charset="0"/>
              </a:rPr>
              <a:t>Para aquellos que profanen mi sábado, su alma será cortada de entre la gente. </a:t>
            </a:r>
          </a:p>
          <a:p>
            <a:pPr lvl="0"/>
            <a:r>
              <a:rPr lang="es-MX" sz="2800" dirty="0">
                <a:latin typeface="Bookman Old Style" pitchFamily="18" charset="0"/>
              </a:rPr>
              <a:t>El trabajo será hecho en seis días, pero el séptimo día es un </a:t>
            </a:r>
            <a:r>
              <a:rPr lang="es-MX" sz="2800" dirty="0" smtClean="0">
                <a:latin typeface="Bookman Old Style" pitchFamily="18" charset="0"/>
              </a:rPr>
              <a:t>Shabat de </a:t>
            </a:r>
            <a:r>
              <a:rPr lang="es-MX" sz="2800" dirty="0">
                <a:latin typeface="Bookman Old Style" pitchFamily="18" charset="0"/>
              </a:rPr>
              <a:t>descanso solemne, santo para el Señor. </a:t>
            </a:r>
          </a:p>
        </p:txBody>
      </p:sp>
    </p:spTree>
  </p:cSld>
  <p:clrMapOvr>
    <a:masterClrMapping/>
  </p:clrMapOvr>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name="Slide458">
    <p:spTree>
      <p:nvGrpSpPr>
        <p:cNvPr id="1" name=""/>
        <p:cNvGrpSpPr/>
        <p:nvPr/>
      </p:nvGrpSpPr>
      <p:grpSpPr>
        <a:xfrm>
          <a:off x="0" y="0"/>
          <a:ext cx="0" cy="0"/>
          <a:chOff x="0" y="0"/>
          <a:chExt cx="0" cy="0"/>
        </a:xfrm>
      </p:grpSpPr>
      <p:sp>
        <p:nvSpPr>
          <p:cNvPr id="2" name="Shape 100"/>
          <p:cNvSpPr txBox="1">
            <a:spLocks noGrp="1"/>
          </p:cNvSpPr>
          <p:nvPr>
            <p:ph type="title"/>
          </p:nvPr>
        </p:nvSpPr>
        <p:spPr/>
        <p:txBody>
          <a:bodyPr/>
          <a:lstStyle/>
          <a:p>
            <a:pPr lvl="0"/>
            <a:r>
              <a:rPr lang="es-ES" sz="2400">
                <a:latin typeface="Georgia" pitchFamily="18"/>
              </a:rPr>
              <a:t>PARASHA SHEMOT KITISA</a:t>
            </a:r>
          </a:p>
        </p:txBody>
      </p:sp>
      <p:sp>
        <p:nvSpPr>
          <p:cNvPr id="3" name="Shape 101"/>
          <p:cNvSpPr txBox="1">
            <a:spLocks noGrp="1"/>
          </p:cNvSpPr>
          <p:nvPr>
            <p:ph idx="1"/>
          </p:nvPr>
        </p:nvSpPr>
        <p:spPr>
          <a:xfrm>
            <a:off x="445916" y="1600200"/>
            <a:ext cx="8229600" cy="4526097"/>
          </a:xfrm>
        </p:spPr>
        <p:txBody>
          <a:bodyPr/>
          <a:lstStyle/>
          <a:p>
            <a:pPr marL="0" lvl="0" indent="0" algn="ctr">
              <a:buNone/>
            </a:pPr>
            <a:r>
              <a:rPr lang="es-CO" sz="1600" b="1" dirty="0">
                <a:latin typeface="Bookman Old Style" pitchFamily="18" charset="0"/>
              </a:rPr>
              <a:t>Shemot 30: 11 – 34: 35 y  Melajim 1, 18:1 al 18:39</a:t>
            </a:r>
          </a:p>
          <a:p>
            <a:pPr lvl="0"/>
            <a:r>
              <a:rPr lang="es-MX" sz="2900" dirty="0">
                <a:latin typeface="Bookman Old Style" pitchFamily="18" charset="0"/>
              </a:rPr>
              <a:t>Este será un pacto perpetuo, una señal entre mí y los hijos de Israel para siempre, porque en seis días el Señor hizo el cielo y la tierra, y en el séptimo día Dios dejó de trabajar y descansó ".</a:t>
            </a:r>
          </a:p>
          <a:p>
            <a:pPr lvl="0"/>
            <a:r>
              <a:rPr lang="es-MX" sz="2900" dirty="0">
                <a:latin typeface="Bookman Old Style" pitchFamily="18" charset="0"/>
              </a:rPr>
              <a:t>Cuando Dios terminó de hablar, Dios le dio a Moisés las dos tablas de piedra del testimonio escritas con el dedo de Dios</a:t>
            </a:r>
            <a:r>
              <a:rPr lang="es-MX" sz="2900" dirty="0" smtClean="0">
                <a:latin typeface="Bookman Old Style" pitchFamily="18" charset="0"/>
              </a:rPr>
              <a:t>.</a:t>
            </a:r>
            <a:endParaRPr lang="en-US" sz="2900" dirty="0">
              <a:latin typeface="Bookman Old Style" pitchFamily="18" charset="0"/>
            </a:endParaRPr>
          </a:p>
        </p:txBody>
      </p:sp>
    </p:spTree>
  </p:cSld>
  <p:clrMapOvr>
    <a:masterClrMapping/>
  </p:clrMapOvr>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name="Slide459">
    <p:spTree>
      <p:nvGrpSpPr>
        <p:cNvPr id="1" name=""/>
        <p:cNvGrpSpPr/>
        <p:nvPr/>
      </p:nvGrpSpPr>
      <p:grpSpPr>
        <a:xfrm>
          <a:off x="0" y="0"/>
          <a:ext cx="0" cy="0"/>
          <a:chOff x="0" y="0"/>
          <a:chExt cx="0" cy="0"/>
        </a:xfrm>
      </p:grpSpPr>
      <p:sp>
        <p:nvSpPr>
          <p:cNvPr id="2" name="Shape 100"/>
          <p:cNvSpPr txBox="1">
            <a:spLocks noGrp="1"/>
          </p:cNvSpPr>
          <p:nvPr>
            <p:ph type="title"/>
          </p:nvPr>
        </p:nvSpPr>
        <p:spPr/>
        <p:txBody>
          <a:bodyPr/>
          <a:lstStyle/>
          <a:p>
            <a:pPr lvl="0"/>
            <a:r>
              <a:rPr lang="es-ES" sz="2400">
                <a:latin typeface="Georgia" pitchFamily="18"/>
              </a:rPr>
              <a:t>PARASHA SHEMOT KITISA</a:t>
            </a:r>
          </a:p>
        </p:txBody>
      </p:sp>
      <p:sp>
        <p:nvSpPr>
          <p:cNvPr id="3" name="Shape 101"/>
          <p:cNvSpPr txBox="1">
            <a:spLocks noGrp="1"/>
          </p:cNvSpPr>
          <p:nvPr>
            <p:ph idx="1"/>
          </p:nvPr>
        </p:nvSpPr>
        <p:spPr>
          <a:xfrm>
            <a:off x="445916" y="1600200"/>
            <a:ext cx="8229600" cy="4526097"/>
          </a:xfrm>
        </p:spPr>
        <p:txBody>
          <a:bodyPr/>
          <a:lstStyle/>
          <a:p>
            <a:pPr marL="0" lvl="0" indent="0" algn="ctr">
              <a:buNone/>
            </a:pPr>
            <a:r>
              <a:rPr lang="es-CO" sz="1600" b="1" dirty="0">
                <a:latin typeface="Bookman Old Style" pitchFamily="18" charset="0"/>
              </a:rPr>
              <a:t>Shemot 30: 11 – 34: 35 y  Melajim 1, 18:1 al 18:39</a:t>
            </a:r>
          </a:p>
          <a:p>
            <a:r>
              <a:rPr lang="es-MX" sz="2800" dirty="0" smtClean="0">
                <a:latin typeface="Bookman Old Style" pitchFamily="18" charset="0"/>
              </a:rPr>
              <a:t>En este momento, la gente empezaba a preguntarse si Moisés volvería alguna vez. </a:t>
            </a:r>
          </a:p>
          <a:p>
            <a:pPr lvl="0"/>
            <a:r>
              <a:rPr lang="es-MX" sz="2800" dirty="0" smtClean="0">
                <a:latin typeface="Bookman Old Style" pitchFamily="18" charset="0"/>
              </a:rPr>
              <a:t>Se </a:t>
            </a:r>
            <a:r>
              <a:rPr lang="es-MX" sz="2800" dirty="0">
                <a:latin typeface="Bookman Old Style" pitchFamily="18" charset="0"/>
              </a:rPr>
              <a:t>reunieron contra Aarón diciendo: "Haznos un dios que vaya delante de nosotros, porque no sabemos qué le sucedió a Moisés".</a:t>
            </a:r>
          </a:p>
          <a:p>
            <a:pPr lvl="0"/>
            <a:r>
              <a:rPr lang="es-MX" sz="2800" i="1" dirty="0">
                <a:latin typeface="Bookman Old Style" pitchFamily="18" charset="0"/>
              </a:rPr>
              <a:t>El becerro de oro</a:t>
            </a:r>
            <a:endParaRPr lang="en-US" sz="2800" i="1" dirty="0">
              <a:latin typeface="Bookman Old Style" pitchFamily="18" charset="0"/>
            </a:endParaRPr>
          </a:p>
          <a:p>
            <a:pPr lvl="0"/>
            <a:r>
              <a:rPr lang="es-MX" sz="2800" dirty="0">
                <a:latin typeface="Bookman Old Style" pitchFamily="18" charset="0"/>
              </a:rPr>
              <a:t>“Quítense los aretes de oro y tráiganmelos”, respondió Aarón. Y la gente lo hizo. </a:t>
            </a:r>
          </a:p>
        </p:txBody>
      </p:sp>
    </p:spTree>
  </p:cSld>
  <p:clrMapOvr>
    <a:masterClrMapping/>
  </p:clrMapOvr>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name="Slide460">
    <p:spTree>
      <p:nvGrpSpPr>
        <p:cNvPr id="1" name=""/>
        <p:cNvGrpSpPr/>
        <p:nvPr/>
      </p:nvGrpSpPr>
      <p:grpSpPr>
        <a:xfrm>
          <a:off x="0" y="0"/>
          <a:ext cx="0" cy="0"/>
          <a:chOff x="0" y="0"/>
          <a:chExt cx="0" cy="0"/>
        </a:xfrm>
      </p:grpSpPr>
      <p:sp>
        <p:nvSpPr>
          <p:cNvPr id="2" name="Shape 100"/>
          <p:cNvSpPr txBox="1">
            <a:spLocks noGrp="1"/>
          </p:cNvSpPr>
          <p:nvPr>
            <p:ph type="title"/>
          </p:nvPr>
        </p:nvSpPr>
        <p:spPr/>
        <p:txBody>
          <a:bodyPr/>
          <a:lstStyle/>
          <a:p>
            <a:pPr lvl="0"/>
            <a:r>
              <a:rPr lang="es-ES" sz="2400">
                <a:latin typeface="Georgia" pitchFamily="18"/>
              </a:rPr>
              <a:t>PARASHA SHEMOT KITISA</a:t>
            </a:r>
          </a:p>
        </p:txBody>
      </p:sp>
      <p:sp>
        <p:nvSpPr>
          <p:cNvPr id="3" name="Shape 101"/>
          <p:cNvSpPr txBox="1">
            <a:spLocks noGrp="1"/>
          </p:cNvSpPr>
          <p:nvPr>
            <p:ph idx="1"/>
          </p:nvPr>
        </p:nvSpPr>
        <p:spPr>
          <a:xfrm>
            <a:off x="445916" y="1600200"/>
            <a:ext cx="8229600" cy="4526097"/>
          </a:xfrm>
        </p:spPr>
        <p:txBody>
          <a:bodyPr/>
          <a:lstStyle/>
          <a:p>
            <a:pPr marL="0" lvl="0" indent="0" algn="ctr">
              <a:buNone/>
            </a:pPr>
            <a:r>
              <a:rPr lang="es-CO" sz="1600" b="1" dirty="0">
                <a:latin typeface="Bookman Old Style" pitchFamily="18" charset="0"/>
              </a:rPr>
              <a:t>Shemot 30: 11 – 34: 35 y  Melajim 1, 18:1 al 18:39</a:t>
            </a:r>
          </a:p>
          <a:p>
            <a:r>
              <a:rPr lang="es-MX" sz="2800" dirty="0" smtClean="0">
                <a:latin typeface="Bookman Old Style" pitchFamily="18" charset="0"/>
              </a:rPr>
              <a:t>Aaron luego derritió el oro y lo convirtió en un becerro de oro. </a:t>
            </a:r>
          </a:p>
          <a:p>
            <a:pPr lvl="0"/>
            <a:r>
              <a:rPr lang="es-MX" sz="2800" dirty="0" smtClean="0">
                <a:latin typeface="Bookman Old Style" pitchFamily="18" charset="0"/>
              </a:rPr>
              <a:t>La </a:t>
            </a:r>
            <a:r>
              <a:rPr lang="es-MX" sz="2800" dirty="0">
                <a:latin typeface="Bookman Old Style" pitchFamily="18" charset="0"/>
              </a:rPr>
              <a:t>gente exclamó: "Este es el dios, oh Israel, que nos sacó de la tierra de Egipto".</a:t>
            </a:r>
            <a:endParaRPr lang="en-US" sz="2800" dirty="0">
              <a:latin typeface="Bookman Old Style" pitchFamily="18" charset="0"/>
            </a:endParaRPr>
          </a:p>
          <a:p>
            <a:pPr lvl="0"/>
            <a:r>
              <a:rPr lang="es-MX" sz="2800" dirty="0">
                <a:latin typeface="Bookman Old Style" pitchFamily="18" charset="0"/>
              </a:rPr>
              <a:t> Aarón construyó un altar ante el becerro de oro, proclamando: "Un festival para el Señor, mañana". </a:t>
            </a:r>
          </a:p>
          <a:p>
            <a:pPr lvl="0"/>
            <a:r>
              <a:rPr lang="es-MX" sz="2800" dirty="0">
                <a:latin typeface="Bookman Old Style" pitchFamily="18" charset="0"/>
              </a:rPr>
              <a:t>Temprano al día siguiente, la gente festejó e hizo ofrendas</a:t>
            </a:r>
            <a:r>
              <a:rPr lang="es-MX" sz="2800" dirty="0" smtClean="0">
                <a:latin typeface="Bookman Old Style" pitchFamily="18" charset="0"/>
              </a:rPr>
              <a:t>.</a:t>
            </a:r>
            <a:endParaRPr lang="en-US" sz="2800" dirty="0">
              <a:latin typeface="Bookman Old Style" pitchFamily="18" charset="0"/>
            </a:endParaRPr>
          </a:p>
        </p:txBody>
      </p:sp>
    </p:spTree>
  </p:cSld>
  <p:clrMapOvr>
    <a:masterClrMapping/>
  </p:clrMapOvr>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name="Slide461">
    <p:spTree>
      <p:nvGrpSpPr>
        <p:cNvPr id="1" name=""/>
        <p:cNvGrpSpPr/>
        <p:nvPr/>
      </p:nvGrpSpPr>
      <p:grpSpPr>
        <a:xfrm>
          <a:off x="0" y="0"/>
          <a:ext cx="0" cy="0"/>
          <a:chOff x="0" y="0"/>
          <a:chExt cx="0" cy="0"/>
        </a:xfrm>
      </p:grpSpPr>
      <p:sp>
        <p:nvSpPr>
          <p:cNvPr id="2" name="Shape 100"/>
          <p:cNvSpPr txBox="1">
            <a:spLocks noGrp="1"/>
          </p:cNvSpPr>
          <p:nvPr>
            <p:ph type="title"/>
          </p:nvPr>
        </p:nvSpPr>
        <p:spPr/>
        <p:txBody>
          <a:bodyPr/>
          <a:lstStyle/>
          <a:p>
            <a:pPr lvl="0"/>
            <a:r>
              <a:rPr lang="es-ES" sz="2400">
                <a:latin typeface="Georgia" pitchFamily="18"/>
              </a:rPr>
              <a:t>PARASHA SHEMOT KITISA</a:t>
            </a:r>
          </a:p>
        </p:txBody>
      </p:sp>
      <p:sp>
        <p:nvSpPr>
          <p:cNvPr id="3" name="Shape 101"/>
          <p:cNvSpPr txBox="1">
            <a:spLocks noGrp="1"/>
          </p:cNvSpPr>
          <p:nvPr>
            <p:ph idx="1"/>
          </p:nvPr>
        </p:nvSpPr>
        <p:spPr>
          <a:xfrm>
            <a:off x="445916" y="1600200"/>
            <a:ext cx="8229600" cy="4526097"/>
          </a:xfrm>
        </p:spPr>
        <p:txBody>
          <a:bodyPr/>
          <a:lstStyle/>
          <a:p>
            <a:pPr marL="0" lvl="0" indent="0" algn="ctr">
              <a:buNone/>
            </a:pPr>
            <a:r>
              <a:rPr lang="es-CO" sz="1600" b="1" dirty="0">
                <a:latin typeface="Bookman Old Style" pitchFamily="18" charset="0"/>
              </a:rPr>
              <a:t>Shemot 30: 11 – 34: 35 y  Melajim 1, 18:1 al 18:39</a:t>
            </a:r>
          </a:p>
          <a:p>
            <a:r>
              <a:rPr lang="es-MX" sz="2800" dirty="0" smtClean="0">
                <a:latin typeface="Bookman Old Style" pitchFamily="18" charset="0"/>
              </a:rPr>
              <a:t>De vuelta en el Monte Sinaí, el Señor le dijo a Moisés: “Ve, desciende, porque la gente traída de la tierra de Egipto se ha corrompido. </a:t>
            </a:r>
          </a:p>
          <a:p>
            <a:pPr lvl="0"/>
            <a:r>
              <a:rPr lang="es-MX" sz="2800" dirty="0" smtClean="0">
                <a:latin typeface="Bookman Old Style" pitchFamily="18" charset="0"/>
              </a:rPr>
              <a:t>Se </a:t>
            </a:r>
            <a:r>
              <a:rPr lang="es-MX" sz="2800" dirty="0">
                <a:latin typeface="Bookman Old Style" pitchFamily="18" charset="0"/>
              </a:rPr>
              <a:t>desviaron rápidamente. Hicieron un becerro fundido y lo adoraron como si fuera yo. </a:t>
            </a:r>
          </a:p>
          <a:p>
            <a:pPr lvl="0"/>
            <a:r>
              <a:rPr lang="es-MX" sz="2800" dirty="0">
                <a:latin typeface="Bookman Old Style" pitchFamily="18" charset="0"/>
              </a:rPr>
              <a:t>Ahora déjame solo para que mi ira los destruya</a:t>
            </a:r>
            <a:r>
              <a:rPr lang="es-MX" sz="2800" dirty="0" smtClean="0">
                <a:latin typeface="Bookman Old Style" pitchFamily="18" charset="0"/>
              </a:rPr>
              <a:t>.</a:t>
            </a:r>
            <a:endParaRPr lang="es-MX" sz="2800" dirty="0">
              <a:latin typeface="Bookman Old Style" pitchFamily="18" charset="0"/>
            </a:endParaRPr>
          </a:p>
        </p:txBody>
      </p:sp>
    </p:spTree>
  </p:cSld>
  <p:clrMapOvr>
    <a:masterClrMapping/>
  </p:clrMapOvr>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name="Slide462">
    <p:spTree>
      <p:nvGrpSpPr>
        <p:cNvPr id="1" name=""/>
        <p:cNvGrpSpPr/>
        <p:nvPr/>
      </p:nvGrpSpPr>
      <p:grpSpPr>
        <a:xfrm>
          <a:off x="0" y="0"/>
          <a:ext cx="0" cy="0"/>
          <a:chOff x="0" y="0"/>
          <a:chExt cx="0" cy="0"/>
        </a:xfrm>
      </p:grpSpPr>
      <p:sp>
        <p:nvSpPr>
          <p:cNvPr id="2" name="Shape 100"/>
          <p:cNvSpPr txBox="1">
            <a:spLocks noGrp="1"/>
          </p:cNvSpPr>
          <p:nvPr>
            <p:ph type="title"/>
          </p:nvPr>
        </p:nvSpPr>
        <p:spPr/>
        <p:txBody>
          <a:bodyPr/>
          <a:lstStyle/>
          <a:p>
            <a:pPr lvl="0"/>
            <a:r>
              <a:rPr lang="es-ES" sz="2400">
                <a:latin typeface="Georgia" pitchFamily="18"/>
              </a:rPr>
              <a:t>PARASHA SHEMOT KITISA</a:t>
            </a:r>
          </a:p>
        </p:txBody>
      </p:sp>
      <p:sp>
        <p:nvSpPr>
          <p:cNvPr id="3" name="Shape 101"/>
          <p:cNvSpPr txBox="1">
            <a:spLocks noGrp="1"/>
          </p:cNvSpPr>
          <p:nvPr>
            <p:ph idx="1"/>
          </p:nvPr>
        </p:nvSpPr>
        <p:spPr>
          <a:xfrm>
            <a:off x="445916" y="1600200"/>
            <a:ext cx="8229600" cy="4526097"/>
          </a:xfrm>
        </p:spPr>
        <p:txBody>
          <a:bodyPr/>
          <a:lstStyle/>
          <a:p>
            <a:pPr marL="0" lvl="0" indent="0" algn="ctr">
              <a:buNone/>
            </a:pPr>
            <a:r>
              <a:rPr lang="es-CO" sz="1600" b="1" dirty="0">
                <a:latin typeface="Bookman Old Style" pitchFamily="18" charset="0"/>
              </a:rPr>
              <a:t>Shemot 30: 11 – 34: 35 y  Melajim 1, 18:1 al 18:39</a:t>
            </a:r>
          </a:p>
          <a:p>
            <a:pPr lvl="0"/>
            <a:r>
              <a:rPr lang="es-MX" sz="2800" dirty="0" smtClean="0">
                <a:latin typeface="Bookman Old Style" pitchFamily="18" charset="0"/>
              </a:rPr>
              <a:t>Pero Moisés le suplicó a Dios: “¿Por qué destruir a las personas que salvaste? </a:t>
            </a:r>
          </a:p>
          <a:p>
            <a:pPr lvl="0"/>
            <a:r>
              <a:rPr lang="es-MX" sz="2800" dirty="0" smtClean="0">
                <a:latin typeface="Bookman Old Style" pitchFamily="18" charset="0"/>
              </a:rPr>
              <a:t>¿Por qué deberían los egipcios decir que Dios los salvó con malas intenciones, para matar a la gente más tarde? Reconsidera.</a:t>
            </a:r>
          </a:p>
          <a:p>
            <a:pPr lvl="0"/>
            <a:r>
              <a:rPr lang="es-MX" sz="2800" dirty="0" smtClean="0">
                <a:latin typeface="Bookman Old Style" pitchFamily="18" charset="0"/>
              </a:rPr>
              <a:t>Recuerda </a:t>
            </a:r>
            <a:r>
              <a:rPr lang="es-MX" sz="2800" dirty="0">
                <a:latin typeface="Bookman Old Style" pitchFamily="18" charset="0"/>
              </a:rPr>
              <a:t>tu promesa a Abraham, Isaac y Jacob de multiplicar sus descendientes como estrellas del cielo y darles la tierra </a:t>
            </a:r>
            <a:r>
              <a:rPr lang="es-MX" sz="2800" dirty="0" smtClean="0">
                <a:latin typeface="Bookman Old Style" pitchFamily="18" charset="0"/>
              </a:rPr>
              <a:t>prometida".</a:t>
            </a:r>
            <a:endParaRPr lang="es-MX" sz="2800" dirty="0">
              <a:latin typeface="Bookman Old Style" pitchFamily="18" charset="0"/>
            </a:endParaRPr>
          </a:p>
        </p:txBody>
      </p:sp>
    </p:spTree>
  </p:cSld>
  <p:clrMapOvr>
    <a:masterClrMapping/>
  </p:clrMapOvr>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100"/>
          <p:cNvSpPr txBox="1">
            <a:spLocks noGrp="1"/>
          </p:cNvSpPr>
          <p:nvPr>
            <p:ph type="title"/>
          </p:nvPr>
        </p:nvSpPr>
        <p:spPr/>
        <p:txBody>
          <a:bodyPr/>
          <a:lstStyle/>
          <a:p>
            <a:pPr lvl="0"/>
            <a:r>
              <a:rPr lang="es-ES" sz="2400">
                <a:latin typeface="Georgia" pitchFamily="18"/>
              </a:rPr>
              <a:t>PARASHA SHEMOT KITISA</a:t>
            </a:r>
          </a:p>
        </p:txBody>
      </p:sp>
      <p:sp>
        <p:nvSpPr>
          <p:cNvPr id="3" name="Shape 101"/>
          <p:cNvSpPr txBox="1">
            <a:spLocks noGrp="1"/>
          </p:cNvSpPr>
          <p:nvPr>
            <p:ph idx="1"/>
          </p:nvPr>
        </p:nvSpPr>
        <p:spPr>
          <a:xfrm>
            <a:off x="445916" y="1600200"/>
            <a:ext cx="8229600" cy="4526097"/>
          </a:xfrm>
        </p:spPr>
        <p:txBody>
          <a:bodyPr/>
          <a:lstStyle/>
          <a:p>
            <a:pPr marL="0" lvl="0" indent="0" algn="ctr">
              <a:buNone/>
            </a:pPr>
            <a:r>
              <a:rPr lang="es-CO" sz="1600" b="1" dirty="0">
                <a:latin typeface="Bookman Old Style" pitchFamily="18" charset="0"/>
              </a:rPr>
              <a:t>Shemot 30: 11 – 34: 35 y  Melajim 1, 18:1 al 18:39</a:t>
            </a:r>
          </a:p>
          <a:p>
            <a:pPr lvl="0"/>
            <a:r>
              <a:rPr lang="es-MX" sz="2800" dirty="0" smtClean="0">
                <a:latin typeface="Bookman Old Style" pitchFamily="18" charset="0"/>
              </a:rPr>
              <a:t>Y </a:t>
            </a:r>
            <a:r>
              <a:rPr lang="es-MX" sz="2800" dirty="0">
                <a:latin typeface="Bookman Old Style" pitchFamily="18" charset="0"/>
              </a:rPr>
              <a:t>el Señor renunció al castigo planeado para el pueblo.</a:t>
            </a:r>
            <a:endParaRPr lang="en-US" sz="2800" dirty="0">
              <a:latin typeface="Bookman Old Style" pitchFamily="18" charset="0"/>
            </a:endParaRPr>
          </a:p>
          <a:p>
            <a:pPr lvl="0"/>
            <a:r>
              <a:rPr lang="es-MX" sz="2800" dirty="0">
                <a:latin typeface="Bookman Old Style" pitchFamily="18" charset="0"/>
              </a:rPr>
              <a:t> Moisés dejó el Monte Sinaí con las dos Tablas de Testimonio de piedra en sus manos. </a:t>
            </a:r>
          </a:p>
          <a:p>
            <a:pPr lvl="0"/>
            <a:r>
              <a:rPr lang="es-MX" sz="2800" dirty="0">
                <a:latin typeface="Bookman Old Style" pitchFamily="18" charset="0"/>
              </a:rPr>
              <a:t>En estas Tablas, escritas en ambos lados, estaba la obra de Dios, y la escritura era la escritura de Dios.</a:t>
            </a:r>
            <a:endParaRPr lang="en-US" sz="2800" dirty="0">
              <a:latin typeface="Bookman Old Style" pitchFamily="18" charset="0"/>
            </a:endParaRPr>
          </a:p>
        </p:txBody>
      </p:sp>
    </p:spTree>
  </p:cSld>
  <p:clrMapOvr>
    <a:masterClrMapping/>
  </p:clrMapOvr>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name="Slide463">
    <p:spTree>
      <p:nvGrpSpPr>
        <p:cNvPr id="1" name=""/>
        <p:cNvGrpSpPr/>
        <p:nvPr/>
      </p:nvGrpSpPr>
      <p:grpSpPr>
        <a:xfrm>
          <a:off x="0" y="0"/>
          <a:ext cx="0" cy="0"/>
          <a:chOff x="0" y="0"/>
          <a:chExt cx="0" cy="0"/>
        </a:xfrm>
      </p:grpSpPr>
      <p:sp>
        <p:nvSpPr>
          <p:cNvPr id="2" name="Shape 100"/>
          <p:cNvSpPr txBox="1">
            <a:spLocks noGrp="1"/>
          </p:cNvSpPr>
          <p:nvPr>
            <p:ph type="title"/>
          </p:nvPr>
        </p:nvSpPr>
        <p:spPr/>
        <p:txBody>
          <a:bodyPr/>
          <a:lstStyle/>
          <a:p>
            <a:pPr lvl="0"/>
            <a:r>
              <a:rPr lang="es-ES" sz="2400">
                <a:latin typeface="Georgia" pitchFamily="18"/>
              </a:rPr>
              <a:t>PARASHA SHEMOT KITISA</a:t>
            </a:r>
          </a:p>
        </p:txBody>
      </p:sp>
      <p:sp>
        <p:nvSpPr>
          <p:cNvPr id="3" name="Shape 101"/>
          <p:cNvSpPr txBox="1">
            <a:spLocks noGrp="1"/>
          </p:cNvSpPr>
          <p:nvPr>
            <p:ph idx="1"/>
          </p:nvPr>
        </p:nvSpPr>
        <p:spPr>
          <a:xfrm>
            <a:off x="445916" y="1600200"/>
            <a:ext cx="8229600" cy="4526097"/>
          </a:xfrm>
        </p:spPr>
        <p:txBody>
          <a:bodyPr/>
          <a:lstStyle/>
          <a:p>
            <a:pPr marL="0" lvl="0" indent="0" algn="ctr">
              <a:buNone/>
            </a:pPr>
            <a:r>
              <a:rPr lang="es-CO" sz="1600" b="1" dirty="0">
                <a:latin typeface="Bookman Old Style" pitchFamily="18" charset="0"/>
              </a:rPr>
              <a:t>Shemot 30: 11 – 34: 35 y  Melajim 1, 18:1 al 18:39</a:t>
            </a:r>
          </a:p>
          <a:p>
            <a:pPr lvl="0"/>
            <a:r>
              <a:rPr lang="es-MX" sz="2800" dirty="0">
                <a:latin typeface="Bookman Old Style" pitchFamily="18" charset="0"/>
              </a:rPr>
              <a:t>Tan pronto como Moisés vio el becerro y el baile, su ira se encendió. </a:t>
            </a:r>
          </a:p>
          <a:p>
            <a:pPr lvl="0"/>
            <a:r>
              <a:rPr lang="es-MX" sz="2800" dirty="0">
                <a:latin typeface="Bookman Old Style" pitchFamily="18" charset="0"/>
              </a:rPr>
              <a:t>Sacó las tabletas de sus manos y las rompió. </a:t>
            </a:r>
          </a:p>
          <a:p>
            <a:pPr lvl="0"/>
            <a:r>
              <a:rPr lang="es-MX" sz="2800" dirty="0">
                <a:latin typeface="Bookman Old Style" pitchFamily="18" charset="0"/>
              </a:rPr>
              <a:t>Entonces Moisés tomó el becerro, lo quemó con fuego, lo trituró hasta convertirlo en polvo, lo arrojó sobre el agua e hizo que los hijos de Israel lo bebieran.</a:t>
            </a:r>
            <a:endParaRPr lang="en-US" sz="2800" dirty="0">
              <a:latin typeface="Bookman Old Style" pitchFamily="18" charset="0"/>
            </a:endParaRPr>
          </a:p>
          <a:p>
            <a:pPr lvl="0"/>
            <a:endParaRPr lang="en-US" sz="2800" dirty="0"/>
          </a:p>
          <a:p>
            <a:pPr lvl="0"/>
            <a:endParaRPr lang="en-US" sz="2800" dirty="0"/>
          </a:p>
          <a:p>
            <a:pPr lvl="0"/>
            <a:endParaRPr lang="en-US" sz="2800" dirty="0"/>
          </a:p>
          <a:p>
            <a:pPr lvl="0"/>
            <a:endParaRPr lang="en-US" sz="2800" dirty="0"/>
          </a:p>
        </p:txBody>
      </p:sp>
    </p:spTree>
  </p:cSld>
  <p:clrMapOvr>
    <a:masterClrMapping/>
  </p:clrMapOvr>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name="Slide464">
    <p:spTree>
      <p:nvGrpSpPr>
        <p:cNvPr id="1" name=""/>
        <p:cNvGrpSpPr/>
        <p:nvPr/>
      </p:nvGrpSpPr>
      <p:grpSpPr>
        <a:xfrm>
          <a:off x="0" y="0"/>
          <a:ext cx="0" cy="0"/>
          <a:chOff x="0" y="0"/>
          <a:chExt cx="0" cy="0"/>
        </a:xfrm>
      </p:grpSpPr>
      <p:sp>
        <p:nvSpPr>
          <p:cNvPr id="2" name="Shape 100"/>
          <p:cNvSpPr txBox="1">
            <a:spLocks noGrp="1"/>
          </p:cNvSpPr>
          <p:nvPr>
            <p:ph type="title"/>
          </p:nvPr>
        </p:nvSpPr>
        <p:spPr/>
        <p:txBody>
          <a:bodyPr/>
          <a:lstStyle/>
          <a:p>
            <a:pPr lvl="0"/>
            <a:r>
              <a:rPr lang="es-ES" sz="2400">
                <a:latin typeface="Georgia" pitchFamily="18"/>
              </a:rPr>
              <a:t>PARASHA SHEMOT KITISA</a:t>
            </a:r>
          </a:p>
        </p:txBody>
      </p:sp>
      <p:sp>
        <p:nvSpPr>
          <p:cNvPr id="3" name="Shape 101"/>
          <p:cNvSpPr txBox="1">
            <a:spLocks noGrp="1"/>
          </p:cNvSpPr>
          <p:nvPr>
            <p:ph idx="1"/>
          </p:nvPr>
        </p:nvSpPr>
        <p:spPr>
          <a:xfrm>
            <a:off x="445916" y="1600200"/>
            <a:ext cx="8229600" cy="4526097"/>
          </a:xfrm>
        </p:spPr>
        <p:txBody>
          <a:bodyPr/>
          <a:lstStyle/>
          <a:p>
            <a:pPr marL="0" lvl="0" indent="0" algn="ctr">
              <a:buNone/>
            </a:pPr>
            <a:r>
              <a:rPr lang="es-CO" sz="1600" b="1" dirty="0">
                <a:latin typeface="Bookman Old Style" pitchFamily="18" charset="0"/>
              </a:rPr>
              <a:t>Shemot 30: 11 – 34: 35 y  Melajim 1, 18:1 al 18:39</a:t>
            </a:r>
          </a:p>
          <a:p>
            <a:pPr lvl="0"/>
            <a:r>
              <a:rPr lang="es-MX" sz="2700" dirty="0">
                <a:latin typeface="Bookman Old Style" pitchFamily="18" charset="0"/>
              </a:rPr>
              <a:t>Moisés se enfrentó a Aarón: "¿Qué te hicieron estas personas para que permitieras un pecado tan grande?"</a:t>
            </a:r>
            <a:endParaRPr lang="en-US" sz="2700" dirty="0">
              <a:latin typeface="Bookman Old Style" pitchFamily="18" charset="0"/>
            </a:endParaRPr>
          </a:p>
          <a:p>
            <a:pPr lvl="0"/>
            <a:r>
              <a:rPr lang="es-MX" sz="2700" dirty="0" smtClean="0">
                <a:latin typeface="Bookman Old Style" pitchFamily="18" charset="0"/>
              </a:rPr>
              <a:t>"</a:t>
            </a:r>
            <a:r>
              <a:rPr lang="es-MX" sz="2700" dirty="0">
                <a:latin typeface="Bookman Old Style" pitchFamily="18" charset="0"/>
              </a:rPr>
              <a:t>No te enojes", respondió Aarón.</a:t>
            </a:r>
          </a:p>
          <a:p>
            <a:pPr lvl="0"/>
            <a:r>
              <a:rPr lang="es-MX" sz="2700" dirty="0">
                <a:latin typeface="Bookman Old Style" pitchFamily="18" charset="0"/>
              </a:rPr>
              <a:t>“Sabes que las personas están predispuestas hacia el mal. </a:t>
            </a:r>
          </a:p>
          <a:p>
            <a:pPr lvl="0"/>
            <a:r>
              <a:rPr lang="es-MX" sz="2700" dirty="0">
                <a:latin typeface="Bookman Old Style" pitchFamily="18" charset="0"/>
              </a:rPr>
              <a:t>Me dijeron: 'Haznos un dios, que irá delante de nosotros, porque no sabemos qué ha sido de Moisés, que nos sacó de la tierra de Egipto'. </a:t>
            </a:r>
          </a:p>
        </p:txBody>
      </p:sp>
    </p:spTree>
  </p:cSld>
  <p:clrMapOvr>
    <a:masterClrMapping/>
  </p:clrMapOvr>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name="Slide465">
    <p:spTree>
      <p:nvGrpSpPr>
        <p:cNvPr id="1" name=""/>
        <p:cNvGrpSpPr/>
        <p:nvPr/>
      </p:nvGrpSpPr>
      <p:grpSpPr>
        <a:xfrm>
          <a:off x="0" y="0"/>
          <a:ext cx="0" cy="0"/>
          <a:chOff x="0" y="0"/>
          <a:chExt cx="0" cy="0"/>
        </a:xfrm>
      </p:grpSpPr>
      <p:sp>
        <p:nvSpPr>
          <p:cNvPr id="2" name="Shape 100"/>
          <p:cNvSpPr txBox="1">
            <a:spLocks noGrp="1"/>
          </p:cNvSpPr>
          <p:nvPr>
            <p:ph type="title"/>
          </p:nvPr>
        </p:nvSpPr>
        <p:spPr/>
        <p:txBody>
          <a:bodyPr/>
          <a:lstStyle/>
          <a:p>
            <a:pPr lvl="0"/>
            <a:r>
              <a:rPr lang="es-ES" sz="2400">
                <a:latin typeface="Georgia" pitchFamily="18"/>
              </a:rPr>
              <a:t>PARASHA SHEMOT KITISA</a:t>
            </a:r>
          </a:p>
        </p:txBody>
      </p:sp>
      <p:sp>
        <p:nvSpPr>
          <p:cNvPr id="3" name="Shape 101"/>
          <p:cNvSpPr txBox="1">
            <a:spLocks noGrp="1"/>
          </p:cNvSpPr>
          <p:nvPr>
            <p:ph idx="1"/>
          </p:nvPr>
        </p:nvSpPr>
        <p:spPr>
          <a:xfrm>
            <a:off x="445916" y="1600200"/>
            <a:ext cx="8229600" cy="4526097"/>
          </a:xfrm>
        </p:spPr>
        <p:txBody>
          <a:bodyPr/>
          <a:lstStyle/>
          <a:p>
            <a:pPr marL="0" lvl="0" indent="0" algn="ctr">
              <a:buNone/>
            </a:pPr>
            <a:r>
              <a:rPr lang="es-CO" sz="1600" b="1" dirty="0">
                <a:latin typeface="Bookman Old Style" pitchFamily="18" charset="0"/>
              </a:rPr>
              <a:t>Shemot 30: 11 – 34: 35 y  Melajim 1, 18:1 al 18:39</a:t>
            </a:r>
          </a:p>
          <a:p>
            <a:pPr lvl="0"/>
            <a:r>
              <a:rPr lang="es-MX" sz="2700" dirty="0">
                <a:latin typeface="Bookman Old Style" pitchFamily="18" charset="0"/>
              </a:rPr>
              <a:t>Así que les dije que me trajeran sus joyas de oro y yo </a:t>
            </a:r>
            <a:r>
              <a:rPr lang="es-MX" sz="2700" dirty="0" smtClean="0">
                <a:latin typeface="Bookman Old Style" pitchFamily="18" charset="0"/>
              </a:rPr>
              <a:t>lo eché todo </a:t>
            </a:r>
            <a:r>
              <a:rPr lang="es-MX" sz="2700" dirty="0">
                <a:latin typeface="Bookman Old Style" pitchFamily="18" charset="0"/>
              </a:rPr>
              <a:t>al fuego y salió este becerro.</a:t>
            </a:r>
          </a:p>
          <a:p>
            <a:pPr lvl="0"/>
            <a:r>
              <a:rPr lang="es-MX" sz="2700" dirty="0">
                <a:latin typeface="Bookman Old Style" pitchFamily="18" charset="0"/>
              </a:rPr>
              <a:t>Moisés vio que la gente estaba fuera de control, ya que Aarón les había dejado salir de control. </a:t>
            </a:r>
          </a:p>
          <a:p>
            <a:pPr lvl="0"/>
            <a:r>
              <a:rPr lang="es-MX" sz="2700" dirty="0">
                <a:latin typeface="Bookman Old Style" pitchFamily="18" charset="0"/>
              </a:rPr>
              <a:t>Entonces Moisés se quedó fuera de la puerta del campamento y dijo: “¡Quienquiera que esté para el Eterno, que venga aquí!” </a:t>
            </a:r>
          </a:p>
        </p:txBody>
      </p:sp>
    </p:spTree>
  </p:cSld>
  <p:clrMapOvr>
    <a:masterClrMapping/>
  </p:clrMapOvr>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name="Slide466">
    <p:spTree>
      <p:nvGrpSpPr>
        <p:cNvPr id="1" name=""/>
        <p:cNvGrpSpPr/>
        <p:nvPr/>
      </p:nvGrpSpPr>
      <p:grpSpPr>
        <a:xfrm>
          <a:off x="0" y="0"/>
          <a:ext cx="0" cy="0"/>
          <a:chOff x="0" y="0"/>
          <a:chExt cx="0" cy="0"/>
        </a:xfrm>
      </p:grpSpPr>
      <p:sp>
        <p:nvSpPr>
          <p:cNvPr id="2" name="Shape 100"/>
          <p:cNvSpPr txBox="1">
            <a:spLocks noGrp="1"/>
          </p:cNvSpPr>
          <p:nvPr>
            <p:ph type="title"/>
          </p:nvPr>
        </p:nvSpPr>
        <p:spPr/>
        <p:txBody>
          <a:bodyPr/>
          <a:lstStyle/>
          <a:p>
            <a:pPr lvl="0"/>
            <a:r>
              <a:rPr lang="es-ES" sz="2400">
                <a:latin typeface="Georgia" pitchFamily="18"/>
              </a:rPr>
              <a:t>PARASHA SHEMOT KITISA</a:t>
            </a:r>
          </a:p>
        </p:txBody>
      </p:sp>
      <p:sp>
        <p:nvSpPr>
          <p:cNvPr id="3" name="Shape 101"/>
          <p:cNvSpPr txBox="1">
            <a:spLocks noGrp="1"/>
          </p:cNvSpPr>
          <p:nvPr>
            <p:ph idx="1"/>
          </p:nvPr>
        </p:nvSpPr>
        <p:spPr>
          <a:xfrm>
            <a:off x="445916" y="1600200"/>
            <a:ext cx="8229600" cy="4526097"/>
          </a:xfrm>
        </p:spPr>
        <p:txBody>
          <a:bodyPr/>
          <a:lstStyle/>
          <a:p>
            <a:pPr marL="0" lvl="0" indent="0" algn="ctr">
              <a:buNone/>
            </a:pPr>
            <a:r>
              <a:rPr lang="es-CO" sz="1600" b="1" dirty="0">
                <a:latin typeface="Bookman Old Style" pitchFamily="18" charset="0"/>
              </a:rPr>
              <a:t>Shemot 30: 11 – 34: 35 y  Melajim 1, 18:1 al 18:39</a:t>
            </a:r>
          </a:p>
          <a:p>
            <a:r>
              <a:rPr lang="es-MX" sz="3000" dirty="0" smtClean="0">
                <a:latin typeface="Bookman Old Style" pitchFamily="18" charset="0"/>
              </a:rPr>
              <a:t>Dentro del campamento, unas tres mil personas fueron asesinadas.</a:t>
            </a:r>
            <a:endParaRPr lang="en-US" sz="3000" dirty="0" smtClean="0">
              <a:latin typeface="Bookman Old Style" pitchFamily="18" charset="0"/>
            </a:endParaRPr>
          </a:p>
          <a:p>
            <a:pPr lvl="0"/>
            <a:r>
              <a:rPr lang="es-MX" sz="3000" dirty="0" smtClean="0">
                <a:latin typeface="Bookman Old Style" pitchFamily="18" charset="0"/>
              </a:rPr>
              <a:t>Al </a:t>
            </a:r>
            <a:r>
              <a:rPr lang="es-MX" sz="3000" dirty="0">
                <a:latin typeface="Bookman Old Style" pitchFamily="18" charset="0"/>
              </a:rPr>
              <a:t>día siguiente, Moisés dijo a la gente: “Han pecado un gran pecado. Ahora iré a Dios e intentaré hacer </a:t>
            </a:r>
            <a:r>
              <a:rPr lang="es-MX" sz="3000" dirty="0" smtClean="0">
                <a:latin typeface="Bookman Old Style" pitchFamily="18" charset="0"/>
              </a:rPr>
              <a:t>expiación".</a:t>
            </a:r>
            <a:endParaRPr lang="es-MX" sz="3000" dirty="0">
              <a:latin typeface="Bookman Old Style" pitchFamily="18" charset="0"/>
            </a:endParaRPr>
          </a:p>
          <a:p>
            <a:pPr lvl="0"/>
            <a:r>
              <a:rPr lang="es-MX" sz="3000" dirty="0">
                <a:latin typeface="Bookman Old Style" pitchFamily="18" charset="0"/>
              </a:rPr>
              <a:t>Moisés se dirigió a Dios y le dijo: "Si no puedes perdonar a la gente, entonces bórrame de tu libro que has escrito".</a:t>
            </a:r>
            <a:endParaRPr lang="en-US" sz="3000" dirty="0">
              <a:latin typeface="Bookman Old Style" pitchFamily="18" charset="0"/>
            </a:endParaRPr>
          </a:p>
          <a:p>
            <a:pPr lvl="0">
              <a:buNone/>
            </a:pPr>
            <a:endParaRPr lang="en-US" sz="2800" dirty="0">
              <a:latin typeface="Bookman Old Style" pitchFamily="18" charset="0"/>
            </a:endParaRPr>
          </a:p>
          <a:p>
            <a:pPr lvl="0"/>
            <a:endParaRPr lang="en-US" sz="2800" dirty="0">
              <a:latin typeface="Bookman Old Style" pitchFamily="18" charset="0"/>
            </a:endParaRPr>
          </a:p>
          <a:p>
            <a:pPr lvl="0"/>
            <a:endParaRPr lang="en-US" sz="2800" dirty="0">
              <a:latin typeface="Bookman Old Style" pitchFamily="18" charset="0"/>
            </a:endParaRPr>
          </a:p>
        </p:txBody>
      </p:sp>
    </p:spTree>
  </p:cSld>
  <p:clrMapOvr>
    <a:masterClrMapping/>
  </p:clrMapOvr>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name="Slide467">
    <p:spTree>
      <p:nvGrpSpPr>
        <p:cNvPr id="1" name=""/>
        <p:cNvGrpSpPr/>
        <p:nvPr/>
      </p:nvGrpSpPr>
      <p:grpSpPr>
        <a:xfrm>
          <a:off x="0" y="0"/>
          <a:ext cx="0" cy="0"/>
          <a:chOff x="0" y="0"/>
          <a:chExt cx="0" cy="0"/>
        </a:xfrm>
      </p:grpSpPr>
      <p:sp>
        <p:nvSpPr>
          <p:cNvPr id="2" name="Shape 100"/>
          <p:cNvSpPr txBox="1">
            <a:spLocks noGrp="1"/>
          </p:cNvSpPr>
          <p:nvPr>
            <p:ph type="title"/>
          </p:nvPr>
        </p:nvSpPr>
        <p:spPr/>
        <p:txBody>
          <a:bodyPr/>
          <a:lstStyle/>
          <a:p>
            <a:pPr lvl="0"/>
            <a:r>
              <a:rPr lang="es-ES" sz="2400">
                <a:latin typeface="Georgia" pitchFamily="18"/>
              </a:rPr>
              <a:t>PARASHA SHEMOT KITISA</a:t>
            </a:r>
          </a:p>
        </p:txBody>
      </p:sp>
      <p:sp>
        <p:nvSpPr>
          <p:cNvPr id="3" name="Shape 101"/>
          <p:cNvSpPr txBox="1">
            <a:spLocks noGrp="1"/>
          </p:cNvSpPr>
          <p:nvPr>
            <p:ph idx="1"/>
          </p:nvPr>
        </p:nvSpPr>
        <p:spPr>
          <a:xfrm>
            <a:off x="445916" y="1600200"/>
            <a:ext cx="8229600" cy="4526097"/>
          </a:xfrm>
        </p:spPr>
        <p:txBody>
          <a:bodyPr/>
          <a:lstStyle/>
          <a:p>
            <a:pPr marL="0" lvl="0" indent="0" algn="ctr">
              <a:buNone/>
            </a:pPr>
            <a:r>
              <a:rPr lang="es-CO" sz="1600" b="1" dirty="0">
                <a:latin typeface="Bookman Old Style" pitchFamily="18" charset="0"/>
              </a:rPr>
              <a:t>Shemot 30: 11 – 34: 35 y  Melajim 1, 18:1 al 18:39</a:t>
            </a:r>
          </a:p>
          <a:p>
            <a:r>
              <a:rPr lang="es-MX" sz="2800" dirty="0" smtClean="0">
                <a:latin typeface="Bookman Old Style" pitchFamily="18" charset="0"/>
              </a:rPr>
              <a:t> Dios respondió: “¡Quienquiera que haya pecado contra mí, lo borraré de mi libro! </a:t>
            </a:r>
          </a:p>
          <a:p>
            <a:pPr lvl="0"/>
            <a:r>
              <a:rPr lang="es-MX" sz="2800" dirty="0" smtClean="0">
                <a:latin typeface="Bookman Old Style" pitchFamily="18" charset="0"/>
              </a:rPr>
              <a:t>Pero </a:t>
            </a:r>
            <a:r>
              <a:rPr lang="es-MX" sz="2800" dirty="0">
                <a:latin typeface="Bookman Old Style" pitchFamily="18" charset="0"/>
              </a:rPr>
              <a:t>cuando recuerde su pecado, en ese día, habrá un ajuste de cuentas ”. </a:t>
            </a:r>
          </a:p>
          <a:p>
            <a:pPr lvl="0"/>
            <a:r>
              <a:rPr lang="es-MX" sz="2800" dirty="0">
                <a:latin typeface="Bookman Old Style" pitchFamily="18" charset="0"/>
              </a:rPr>
              <a:t>Entonces Dios envió una plaga sobre la gente.</a:t>
            </a:r>
          </a:p>
          <a:p>
            <a:pPr lvl="0"/>
            <a:r>
              <a:rPr lang="es-MX" sz="2800" dirty="0">
                <a:latin typeface="Bookman Old Style" pitchFamily="18" charset="0"/>
              </a:rPr>
              <a:t>“Ahora ve, Moisés, y lleva a la gente a la tierra que fluye con leche y miel, como juré a Abraham, Isaac y Jacob. </a:t>
            </a:r>
          </a:p>
        </p:txBody>
      </p:sp>
    </p:spTree>
  </p:cSld>
  <p:clrMapOvr>
    <a:masterClrMapping/>
  </p:clrMapOvr>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name="Slide468">
    <p:spTree>
      <p:nvGrpSpPr>
        <p:cNvPr id="1" name=""/>
        <p:cNvGrpSpPr/>
        <p:nvPr/>
      </p:nvGrpSpPr>
      <p:grpSpPr>
        <a:xfrm>
          <a:off x="0" y="0"/>
          <a:ext cx="0" cy="0"/>
          <a:chOff x="0" y="0"/>
          <a:chExt cx="0" cy="0"/>
        </a:xfrm>
      </p:grpSpPr>
      <p:sp>
        <p:nvSpPr>
          <p:cNvPr id="2" name="Shape 100"/>
          <p:cNvSpPr txBox="1">
            <a:spLocks noGrp="1"/>
          </p:cNvSpPr>
          <p:nvPr>
            <p:ph type="title"/>
          </p:nvPr>
        </p:nvSpPr>
        <p:spPr/>
        <p:txBody>
          <a:bodyPr/>
          <a:lstStyle/>
          <a:p>
            <a:pPr lvl="0"/>
            <a:r>
              <a:rPr lang="es-ES" sz="2400">
                <a:latin typeface="Georgia" pitchFamily="18"/>
              </a:rPr>
              <a:t>PARASHA SHEMOT KITISA</a:t>
            </a:r>
          </a:p>
        </p:txBody>
      </p:sp>
      <p:sp>
        <p:nvSpPr>
          <p:cNvPr id="3" name="Shape 101"/>
          <p:cNvSpPr txBox="1">
            <a:spLocks noGrp="1"/>
          </p:cNvSpPr>
          <p:nvPr>
            <p:ph idx="1"/>
          </p:nvPr>
        </p:nvSpPr>
        <p:spPr>
          <a:xfrm>
            <a:off x="445916" y="1600200"/>
            <a:ext cx="8229600" cy="4526097"/>
          </a:xfrm>
        </p:spPr>
        <p:txBody>
          <a:bodyPr/>
          <a:lstStyle/>
          <a:p>
            <a:pPr marL="0" lvl="0" indent="0" algn="ctr">
              <a:buNone/>
            </a:pPr>
            <a:r>
              <a:rPr lang="es-CO" sz="1600" b="1" dirty="0">
                <a:latin typeface="Bookman Old Style" pitchFamily="18" charset="0"/>
              </a:rPr>
              <a:t>Shemot 30: 11 – 34: 35 y  Melajim 1, 18:1 al 18:39</a:t>
            </a:r>
          </a:p>
          <a:p>
            <a:r>
              <a:rPr lang="es-MX" sz="2900" dirty="0" smtClean="0">
                <a:latin typeface="Bookman Old Style" pitchFamily="18" charset="0"/>
              </a:rPr>
              <a:t>Enviaré un ángel delante de ti y expulsaré a los pueblos nativos. </a:t>
            </a:r>
          </a:p>
          <a:p>
            <a:pPr lvl="0"/>
            <a:r>
              <a:rPr lang="es-MX" sz="2900" dirty="0" smtClean="0">
                <a:latin typeface="Bookman Old Style" pitchFamily="18" charset="0"/>
              </a:rPr>
              <a:t>Pero </a:t>
            </a:r>
            <a:r>
              <a:rPr lang="es-MX" sz="2900" dirty="0">
                <a:latin typeface="Bookman Old Style" pitchFamily="18" charset="0"/>
              </a:rPr>
              <a:t>no iré en medio de ti, ya que eres una persona de cuello rígido, de dura cerviz, no sea que te destruya en el camino ".</a:t>
            </a:r>
            <a:endParaRPr lang="en-US" sz="2900" dirty="0">
              <a:latin typeface="Bookman Old Style" pitchFamily="18" charset="0"/>
            </a:endParaRPr>
          </a:p>
          <a:p>
            <a:pPr lvl="0"/>
            <a:r>
              <a:rPr lang="es-MX" sz="2900" dirty="0">
                <a:latin typeface="Bookman Old Style" pitchFamily="18" charset="0"/>
              </a:rPr>
              <a:t>Cuando la gente escuchó esta dura advertencia, se lamentaron y nadie se puso sus joyas finas</a:t>
            </a:r>
            <a:r>
              <a:rPr lang="es-MX" sz="2900" dirty="0" smtClean="0">
                <a:latin typeface="Bookman Old Style" pitchFamily="18" charset="0"/>
              </a:rPr>
              <a:t>.</a:t>
            </a:r>
            <a:endParaRPr lang="es-MX" sz="2900" dirty="0">
              <a:latin typeface="Bookman Old Style" pitchFamily="18" charset="0"/>
            </a:endParaRPr>
          </a:p>
        </p:txBody>
      </p:sp>
    </p:spTree>
  </p:cSld>
  <p:clrMapOvr>
    <a:masterClrMapping/>
  </p:clrMapOvr>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name="Slide469">
    <p:spTree>
      <p:nvGrpSpPr>
        <p:cNvPr id="1" name=""/>
        <p:cNvGrpSpPr/>
        <p:nvPr/>
      </p:nvGrpSpPr>
      <p:grpSpPr>
        <a:xfrm>
          <a:off x="0" y="0"/>
          <a:ext cx="0" cy="0"/>
          <a:chOff x="0" y="0"/>
          <a:chExt cx="0" cy="0"/>
        </a:xfrm>
      </p:grpSpPr>
      <p:sp>
        <p:nvSpPr>
          <p:cNvPr id="2" name="Shape 100"/>
          <p:cNvSpPr txBox="1">
            <a:spLocks noGrp="1"/>
          </p:cNvSpPr>
          <p:nvPr>
            <p:ph type="title"/>
          </p:nvPr>
        </p:nvSpPr>
        <p:spPr/>
        <p:txBody>
          <a:bodyPr/>
          <a:lstStyle/>
          <a:p>
            <a:pPr lvl="0"/>
            <a:r>
              <a:rPr lang="es-ES" sz="2400">
                <a:latin typeface="Georgia" pitchFamily="18"/>
              </a:rPr>
              <a:t>PARASHA SHEMOT KITISA</a:t>
            </a:r>
          </a:p>
        </p:txBody>
      </p:sp>
      <p:sp>
        <p:nvSpPr>
          <p:cNvPr id="3" name="Shape 101"/>
          <p:cNvSpPr txBox="1">
            <a:spLocks noGrp="1"/>
          </p:cNvSpPr>
          <p:nvPr>
            <p:ph idx="1"/>
          </p:nvPr>
        </p:nvSpPr>
        <p:spPr>
          <a:xfrm>
            <a:off x="445916" y="1600200"/>
            <a:ext cx="8229600" cy="4526097"/>
          </a:xfrm>
        </p:spPr>
        <p:txBody>
          <a:bodyPr/>
          <a:lstStyle/>
          <a:p>
            <a:pPr marL="0" lvl="0" indent="0" algn="ctr">
              <a:buNone/>
            </a:pPr>
            <a:r>
              <a:rPr lang="es-CO" sz="1600" b="1" dirty="0">
                <a:latin typeface="Bookman Old Style" pitchFamily="18" charset="0"/>
              </a:rPr>
              <a:t>Shemot 30: 11 – 34: 35 y  Melajim 1, 18:1 al 18:39</a:t>
            </a:r>
          </a:p>
          <a:p>
            <a:pPr lvl="0"/>
            <a:r>
              <a:rPr lang="es-MX" sz="2600" dirty="0" smtClean="0">
                <a:latin typeface="Bookman Old Style" pitchFamily="18" charset="0"/>
              </a:rPr>
              <a:t>Moisés erigió la tienda de reunión fuera del campamento. </a:t>
            </a:r>
          </a:p>
          <a:p>
            <a:pPr lvl="0"/>
            <a:r>
              <a:rPr lang="es-MX" sz="2600" dirty="0" smtClean="0">
                <a:latin typeface="Bookman Old Style" pitchFamily="18" charset="0"/>
              </a:rPr>
              <a:t>Quien buscase a Dios, saldría a la Tienda de la Reunión.</a:t>
            </a:r>
            <a:endParaRPr lang="en-US" sz="2600" dirty="0" smtClean="0">
              <a:latin typeface="Bookman Old Style" pitchFamily="18" charset="0"/>
            </a:endParaRPr>
          </a:p>
          <a:p>
            <a:pPr lvl="0"/>
            <a:r>
              <a:rPr lang="es-MX" sz="2600" i="1" dirty="0" smtClean="0">
                <a:latin typeface="Bookman Old Style" pitchFamily="18" charset="0"/>
              </a:rPr>
              <a:t>Moisés </a:t>
            </a:r>
            <a:r>
              <a:rPr lang="es-MX" sz="2600" i="1" dirty="0">
                <a:latin typeface="Bookman Old Style" pitchFamily="18" charset="0"/>
              </a:rPr>
              <a:t>en la carpa</a:t>
            </a:r>
            <a:endParaRPr lang="en-US" sz="2600" i="1" dirty="0">
              <a:latin typeface="Bookman Old Style" pitchFamily="18" charset="0"/>
            </a:endParaRPr>
          </a:p>
          <a:p>
            <a:pPr lvl="0"/>
            <a:r>
              <a:rPr lang="es-MX" sz="2600" dirty="0">
                <a:latin typeface="Bookman Old Style" pitchFamily="18" charset="0"/>
              </a:rPr>
              <a:t>Cada vez que Moisés iba a la Tienda, todo el pueblo miraba mientras una columna de nubes descendía y se paraba en la puerta de la Tienda mientras el Señor hablaba con Moisés. </a:t>
            </a:r>
            <a:endParaRPr lang="en-US" sz="2800" dirty="0"/>
          </a:p>
          <a:p>
            <a:pPr lvl="0"/>
            <a:endParaRPr lang="en-US" sz="2800" dirty="0"/>
          </a:p>
        </p:txBody>
      </p:sp>
    </p:spTree>
  </p:cSld>
  <p:clrMapOvr>
    <a:masterClrMapping/>
  </p:clrMapOvr>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name="Slide470">
    <p:spTree>
      <p:nvGrpSpPr>
        <p:cNvPr id="1" name=""/>
        <p:cNvGrpSpPr/>
        <p:nvPr/>
      </p:nvGrpSpPr>
      <p:grpSpPr>
        <a:xfrm>
          <a:off x="0" y="0"/>
          <a:ext cx="0" cy="0"/>
          <a:chOff x="0" y="0"/>
          <a:chExt cx="0" cy="0"/>
        </a:xfrm>
      </p:grpSpPr>
      <p:sp>
        <p:nvSpPr>
          <p:cNvPr id="2" name="Shape 100"/>
          <p:cNvSpPr txBox="1">
            <a:spLocks noGrp="1"/>
          </p:cNvSpPr>
          <p:nvPr>
            <p:ph type="title"/>
          </p:nvPr>
        </p:nvSpPr>
        <p:spPr/>
        <p:txBody>
          <a:bodyPr/>
          <a:lstStyle/>
          <a:p>
            <a:pPr lvl="0"/>
            <a:r>
              <a:rPr lang="es-ES" sz="2400">
                <a:latin typeface="Georgia" pitchFamily="18"/>
              </a:rPr>
              <a:t>PARASHA SHEMOT KITISA</a:t>
            </a:r>
          </a:p>
        </p:txBody>
      </p:sp>
      <p:sp>
        <p:nvSpPr>
          <p:cNvPr id="3" name="Shape 101"/>
          <p:cNvSpPr txBox="1">
            <a:spLocks noGrp="1"/>
          </p:cNvSpPr>
          <p:nvPr>
            <p:ph idx="1"/>
          </p:nvPr>
        </p:nvSpPr>
        <p:spPr>
          <a:xfrm>
            <a:off x="445916" y="1600200"/>
            <a:ext cx="8229600" cy="4526097"/>
          </a:xfrm>
        </p:spPr>
        <p:txBody>
          <a:bodyPr/>
          <a:lstStyle/>
          <a:p>
            <a:pPr marL="0" lvl="0" indent="0" algn="ctr">
              <a:buNone/>
            </a:pPr>
            <a:r>
              <a:rPr lang="es-CO" sz="1600" b="1" dirty="0">
                <a:latin typeface="Bookman Old Style" pitchFamily="18" charset="0"/>
              </a:rPr>
              <a:t>Shemot 30: 11 – 34: 35 y  Melajim 1, 18:1 al 18:39</a:t>
            </a:r>
          </a:p>
          <a:p>
            <a:r>
              <a:rPr lang="es-MX" sz="2900" dirty="0" smtClean="0">
                <a:latin typeface="Bookman Old Style" pitchFamily="18" charset="0"/>
              </a:rPr>
              <a:t>Cuando la gente vio esta columna de nube, todas las personas se levantaron y adoraron a Dios.</a:t>
            </a:r>
            <a:endParaRPr lang="en-US" sz="2900" dirty="0" smtClean="0">
              <a:latin typeface="Bookman Old Style" pitchFamily="18" charset="0"/>
            </a:endParaRPr>
          </a:p>
          <a:p>
            <a:pPr lvl="0"/>
            <a:r>
              <a:rPr lang="es-MX" sz="2900" dirty="0" smtClean="0">
                <a:latin typeface="Bookman Old Style" pitchFamily="18" charset="0"/>
              </a:rPr>
              <a:t>"</a:t>
            </a:r>
            <a:r>
              <a:rPr lang="es-MX" sz="2900" dirty="0">
                <a:latin typeface="Bookman Old Style" pitchFamily="18" charset="0"/>
              </a:rPr>
              <a:t>Oh, Dios", dijo Moisés en la tienda de la reunión, "déjame contemplar tu presencia".</a:t>
            </a:r>
            <a:endParaRPr lang="en-US" sz="2900" dirty="0">
              <a:latin typeface="Bookman Old Style" pitchFamily="18" charset="0"/>
            </a:endParaRPr>
          </a:p>
          <a:p>
            <a:pPr lvl="0"/>
            <a:r>
              <a:rPr lang="es-MX" sz="2900" dirty="0">
                <a:latin typeface="Bookman Old Style" pitchFamily="18" charset="0"/>
              </a:rPr>
              <a:t> Dios respondió: “Te he señalado por Nombre. </a:t>
            </a:r>
          </a:p>
          <a:p>
            <a:pPr lvl="0"/>
            <a:r>
              <a:rPr lang="es-MX" sz="2900" dirty="0">
                <a:latin typeface="Bookman Old Style" pitchFamily="18" charset="0"/>
              </a:rPr>
              <a:t>Haré pasar toda mi bondad delante de ti. </a:t>
            </a:r>
          </a:p>
        </p:txBody>
      </p:sp>
    </p:spTree>
  </p:cSld>
  <p:clrMapOvr>
    <a:masterClrMapping/>
  </p:clrMapOvr>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name="Slide471">
    <p:spTree>
      <p:nvGrpSpPr>
        <p:cNvPr id="1" name=""/>
        <p:cNvGrpSpPr/>
        <p:nvPr/>
      </p:nvGrpSpPr>
      <p:grpSpPr>
        <a:xfrm>
          <a:off x="0" y="0"/>
          <a:ext cx="0" cy="0"/>
          <a:chOff x="0" y="0"/>
          <a:chExt cx="0" cy="0"/>
        </a:xfrm>
      </p:grpSpPr>
      <p:sp>
        <p:nvSpPr>
          <p:cNvPr id="2" name="Shape 100"/>
          <p:cNvSpPr txBox="1">
            <a:spLocks noGrp="1"/>
          </p:cNvSpPr>
          <p:nvPr>
            <p:ph type="title"/>
          </p:nvPr>
        </p:nvSpPr>
        <p:spPr/>
        <p:txBody>
          <a:bodyPr/>
          <a:lstStyle/>
          <a:p>
            <a:pPr lvl="0"/>
            <a:r>
              <a:rPr lang="es-ES" sz="2400">
                <a:latin typeface="Georgia" pitchFamily="18"/>
              </a:rPr>
              <a:t>PARASHA SHEMOT KITISA</a:t>
            </a:r>
          </a:p>
        </p:txBody>
      </p:sp>
      <p:sp>
        <p:nvSpPr>
          <p:cNvPr id="3" name="Shape 101"/>
          <p:cNvSpPr txBox="1">
            <a:spLocks noGrp="1"/>
          </p:cNvSpPr>
          <p:nvPr>
            <p:ph idx="1"/>
          </p:nvPr>
        </p:nvSpPr>
        <p:spPr>
          <a:xfrm>
            <a:off x="445916" y="1600200"/>
            <a:ext cx="8229600" cy="4526097"/>
          </a:xfrm>
        </p:spPr>
        <p:txBody>
          <a:bodyPr/>
          <a:lstStyle/>
          <a:p>
            <a:pPr marL="0" lvl="0" indent="0" algn="ctr">
              <a:buNone/>
            </a:pPr>
            <a:r>
              <a:rPr lang="es-CO" sz="1600" b="1" dirty="0">
                <a:latin typeface="Bookman Old Style" pitchFamily="18" charset="0"/>
              </a:rPr>
              <a:t>Shemot 30: 11 – 34: 35 y  Melajim 1, 18:1 al 18:39</a:t>
            </a:r>
          </a:p>
          <a:p>
            <a:r>
              <a:rPr lang="es-MX" sz="2900" dirty="0" smtClean="0">
                <a:latin typeface="Bookman Old Style" pitchFamily="18" charset="0"/>
              </a:rPr>
              <a:t>Seré amable con aquellos con quienes seré amable y mostraré compasión con aquellos con quienes mostraré compasión. </a:t>
            </a:r>
          </a:p>
          <a:p>
            <a:pPr lvl="0"/>
            <a:r>
              <a:rPr lang="es-MX" sz="2900" dirty="0" smtClean="0">
                <a:latin typeface="Bookman Old Style" pitchFamily="18" charset="0"/>
              </a:rPr>
              <a:t>Pero </a:t>
            </a:r>
            <a:r>
              <a:rPr lang="es-MX" sz="2900" dirty="0">
                <a:latin typeface="Bookman Old Style" pitchFamily="18" charset="0"/>
              </a:rPr>
              <a:t>no puedes ver mi rostro, porque ningún humano puede verme y vivir. </a:t>
            </a:r>
          </a:p>
          <a:p>
            <a:pPr lvl="0"/>
            <a:r>
              <a:rPr lang="es-MX" sz="2900" dirty="0">
                <a:latin typeface="Bookman Old Style" pitchFamily="18" charset="0"/>
              </a:rPr>
              <a:t>Pero párate en la roca y cuando Mi gloria pase, verás Mi espalda, pero es posible que no se vea Mi rostro </a:t>
            </a:r>
            <a:r>
              <a:rPr lang="es-MX" sz="2900" dirty="0" smtClean="0">
                <a:latin typeface="Bookman Old Style" pitchFamily="18" charset="0"/>
              </a:rPr>
              <a:t>".</a:t>
            </a:r>
            <a:endParaRPr lang="es-MX" sz="2900" dirty="0">
              <a:latin typeface="Bookman Old Style" pitchFamily="18" charset="0"/>
            </a:endParaRPr>
          </a:p>
        </p:txBody>
      </p:sp>
    </p:spTree>
  </p:cSld>
  <p:clrMapOvr>
    <a:masterClrMapping/>
  </p:clrMapOvr>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name="Slide472">
    <p:spTree>
      <p:nvGrpSpPr>
        <p:cNvPr id="1" name=""/>
        <p:cNvGrpSpPr/>
        <p:nvPr/>
      </p:nvGrpSpPr>
      <p:grpSpPr>
        <a:xfrm>
          <a:off x="0" y="0"/>
          <a:ext cx="0" cy="0"/>
          <a:chOff x="0" y="0"/>
          <a:chExt cx="0" cy="0"/>
        </a:xfrm>
      </p:grpSpPr>
      <p:sp>
        <p:nvSpPr>
          <p:cNvPr id="2" name="Shape 100"/>
          <p:cNvSpPr txBox="1">
            <a:spLocks noGrp="1"/>
          </p:cNvSpPr>
          <p:nvPr>
            <p:ph type="title"/>
          </p:nvPr>
        </p:nvSpPr>
        <p:spPr/>
        <p:txBody>
          <a:bodyPr/>
          <a:lstStyle/>
          <a:p>
            <a:pPr lvl="0"/>
            <a:r>
              <a:rPr lang="es-ES" sz="2400">
                <a:latin typeface="Georgia" pitchFamily="18"/>
              </a:rPr>
              <a:t>PARASHA SHEMOT KITISA</a:t>
            </a:r>
          </a:p>
        </p:txBody>
      </p:sp>
      <p:sp>
        <p:nvSpPr>
          <p:cNvPr id="3" name="Shape 101"/>
          <p:cNvSpPr txBox="1">
            <a:spLocks noGrp="1"/>
          </p:cNvSpPr>
          <p:nvPr>
            <p:ph idx="1"/>
          </p:nvPr>
        </p:nvSpPr>
        <p:spPr>
          <a:xfrm>
            <a:off x="445916" y="1600200"/>
            <a:ext cx="8229600" cy="4526097"/>
          </a:xfrm>
        </p:spPr>
        <p:txBody>
          <a:bodyPr/>
          <a:lstStyle/>
          <a:p>
            <a:pPr marL="0" lvl="0" indent="0" algn="ctr">
              <a:buNone/>
            </a:pPr>
            <a:r>
              <a:rPr lang="es-CO" sz="1800" b="1" dirty="0">
                <a:latin typeface="Bookman Old Style" pitchFamily="18" charset="0"/>
              </a:rPr>
              <a:t>Shemot 30: 11 – 34: 35 y  Melajim 1, 18:1 al 18:39</a:t>
            </a:r>
          </a:p>
          <a:p>
            <a:r>
              <a:rPr lang="es-MX" dirty="0" smtClean="0">
                <a:latin typeface="Bookman Old Style" pitchFamily="18" charset="0"/>
              </a:rPr>
              <a:t>Entonces Dios le dijo a Moisés: “Ahora regresa a la montaña y talla dos tablas de piedra como la primera. </a:t>
            </a:r>
          </a:p>
          <a:p>
            <a:pPr lvl="0"/>
            <a:r>
              <a:rPr lang="es-MX" dirty="0" smtClean="0">
                <a:latin typeface="Bookman Old Style" pitchFamily="18" charset="0"/>
              </a:rPr>
              <a:t>Inscribiré </a:t>
            </a:r>
            <a:r>
              <a:rPr lang="es-MX" dirty="0">
                <a:latin typeface="Bookman Old Style" pitchFamily="18" charset="0"/>
              </a:rPr>
              <a:t>en las tabletas las palabras que estaban en las primeras tabletas que </a:t>
            </a:r>
            <a:r>
              <a:rPr lang="es-MX" dirty="0" smtClean="0">
                <a:latin typeface="Bookman Old Style" pitchFamily="18" charset="0"/>
              </a:rPr>
              <a:t>rompiste".</a:t>
            </a:r>
            <a:endParaRPr lang="en-US" dirty="0">
              <a:latin typeface="Bookman Old Style" pitchFamily="18" charset="0"/>
            </a:endParaRPr>
          </a:p>
        </p:txBody>
      </p:sp>
    </p:spTree>
  </p:cSld>
  <p:clrMapOvr>
    <a:masterClrMapping/>
  </p:clrMapOvr>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100"/>
          <p:cNvSpPr txBox="1">
            <a:spLocks noGrp="1"/>
          </p:cNvSpPr>
          <p:nvPr>
            <p:ph type="title"/>
          </p:nvPr>
        </p:nvSpPr>
        <p:spPr/>
        <p:txBody>
          <a:bodyPr/>
          <a:lstStyle/>
          <a:p>
            <a:pPr lvl="0"/>
            <a:r>
              <a:rPr lang="es-ES" sz="2400">
                <a:latin typeface="Georgia" pitchFamily="18"/>
              </a:rPr>
              <a:t>PARASHA SHEMOT KITISA</a:t>
            </a:r>
          </a:p>
        </p:txBody>
      </p:sp>
      <p:sp>
        <p:nvSpPr>
          <p:cNvPr id="3" name="Shape 101"/>
          <p:cNvSpPr txBox="1">
            <a:spLocks noGrp="1"/>
          </p:cNvSpPr>
          <p:nvPr>
            <p:ph idx="1"/>
          </p:nvPr>
        </p:nvSpPr>
        <p:spPr>
          <a:xfrm>
            <a:off x="445916" y="1600200"/>
            <a:ext cx="8229600" cy="4526097"/>
          </a:xfrm>
        </p:spPr>
        <p:txBody>
          <a:bodyPr/>
          <a:lstStyle/>
          <a:p>
            <a:pPr marL="0" lvl="0" indent="0" algn="ctr">
              <a:buNone/>
            </a:pPr>
            <a:r>
              <a:rPr lang="es-CO" sz="1800" b="1" dirty="0">
                <a:latin typeface="Bookman Old Style" pitchFamily="18" charset="0"/>
              </a:rPr>
              <a:t>Shemot 30: 11 – 34: 35 y  Melajim 1, 18:1 al 18:39</a:t>
            </a:r>
          </a:p>
          <a:p>
            <a:pPr lvl="0"/>
            <a:r>
              <a:rPr lang="es-MX" dirty="0" smtClean="0">
                <a:latin typeface="Bookman Old Style" pitchFamily="18" charset="0"/>
              </a:rPr>
              <a:t>Moisés </a:t>
            </a:r>
            <a:r>
              <a:rPr lang="es-MX" dirty="0">
                <a:latin typeface="Bookman Old Style" pitchFamily="18" charset="0"/>
              </a:rPr>
              <a:t>hizo lo que Dios dijo y llevó dos nuevas tablas de piedra hasta el Monte Sinaí. </a:t>
            </a:r>
            <a:endParaRPr lang="es-MX" dirty="0" smtClean="0">
              <a:latin typeface="Bookman Old Style" pitchFamily="18" charset="0"/>
            </a:endParaRPr>
          </a:p>
          <a:p>
            <a:pPr lvl="0"/>
            <a:r>
              <a:rPr lang="es-MX" dirty="0" smtClean="0">
                <a:latin typeface="Bookman Old Style" pitchFamily="18" charset="0"/>
              </a:rPr>
              <a:t>El Eterno descendió en la nube y se puso de pie con Moisés. </a:t>
            </a:r>
          </a:p>
          <a:p>
            <a:pPr lvl="0"/>
            <a:r>
              <a:rPr lang="es-MX" dirty="0" smtClean="0">
                <a:latin typeface="Bookman Old Style" pitchFamily="18" charset="0"/>
              </a:rPr>
              <a:t>Dios proclamó,</a:t>
            </a:r>
            <a:endParaRPr lang="en-US" dirty="0" smtClean="0">
              <a:latin typeface="Bookman Old Style" pitchFamily="18" charset="0"/>
            </a:endParaRPr>
          </a:p>
          <a:p>
            <a:pPr lvl="0"/>
            <a:endParaRPr lang="es-MX" sz="2800" dirty="0">
              <a:latin typeface="Bookman Old Style" pitchFamily="18" charset="0"/>
            </a:endParaRPr>
          </a:p>
        </p:txBody>
      </p:sp>
    </p:spTree>
  </p:cSld>
  <p:clrMapOvr>
    <a:masterClrMapping/>
  </p:clrMapOvr>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name="Slide473">
    <p:spTree>
      <p:nvGrpSpPr>
        <p:cNvPr id="1" name=""/>
        <p:cNvGrpSpPr/>
        <p:nvPr/>
      </p:nvGrpSpPr>
      <p:grpSpPr>
        <a:xfrm>
          <a:off x="0" y="0"/>
          <a:ext cx="0" cy="0"/>
          <a:chOff x="0" y="0"/>
          <a:chExt cx="0" cy="0"/>
        </a:xfrm>
      </p:grpSpPr>
      <p:sp>
        <p:nvSpPr>
          <p:cNvPr id="2" name="Shape 100"/>
          <p:cNvSpPr txBox="1">
            <a:spLocks noGrp="1"/>
          </p:cNvSpPr>
          <p:nvPr>
            <p:ph type="title"/>
          </p:nvPr>
        </p:nvSpPr>
        <p:spPr/>
        <p:txBody>
          <a:bodyPr/>
          <a:lstStyle/>
          <a:p>
            <a:pPr lvl="0"/>
            <a:r>
              <a:rPr lang="es-ES" sz="2400">
                <a:latin typeface="Georgia" pitchFamily="18"/>
              </a:rPr>
              <a:t>PARASHA SHEMOT KITISA</a:t>
            </a:r>
          </a:p>
        </p:txBody>
      </p:sp>
      <p:sp>
        <p:nvSpPr>
          <p:cNvPr id="3" name="Shape 101"/>
          <p:cNvSpPr txBox="1">
            <a:spLocks noGrp="1"/>
          </p:cNvSpPr>
          <p:nvPr>
            <p:ph idx="1"/>
          </p:nvPr>
        </p:nvSpPr>
        <p:spPr>
          <a:xfrm>
            <a:off x="445916" y="1600200"/>
            <a:ext cx="8229600" cy="4526097"/>
          </a:xfrm>
        </p:spPr>
        <p:txBody>
          <a:bodyPr/>
          <a:lstStyle/>
          <a:p>
            <a:pPr marL="0" lvl="0" indent="0" algn="ctr">
              <a:buNone/>
            </a:pPr>
            <a:r>
              <a:rPr lang="es-CO" sz="1600" b="1" dirty="0">
                <a:latin typeface="Bookman Old Style" pitchFamily="18" charset="0"/>
              </a:rPr>
              <a:t>Shemot 30: 11 – 34: 35 y  Melajim 1, 18:1 al 18:39</a:t>
            </a:r>
          </a:p>
          <a:p>
            <a:pPr lvl="0"/>
            <a:r>
              <a:rPr lang="es-MX" sz="3100" b="1" i="1" dirty="0" smtClean="0">
                <a:latin typeface="Bookman Old Style" pitchFamily="18" charset="0"/>
              </a:rPr>
              <a:t>Adonay</a:t>
            </a:r>
            <a:r>
              <a:rPr lang="es-MX" sz="3100" b="1" i="1" dirty="0">
                <a:latin typeface="Bookman Old Style" pitchFamily="18" charset="0"/>
              </a:rPr>
              <a:t>, Adonay, El </a:t>
            </a:r>
            <a:r>
              <a:rPr lang="es-MX" sz="3100" b="1" i="1" dirty="0" err="1">
                <a:latin typeface="Bookman Old Style" pitchFamily="18" charset="0"/>
              </a:rPr>
              <a:t>rajum</a:t>
            </a:r>
            <a:r>
              <a:rPr lang="es-MX" sz="3100" b="1" i="1" dirty="0">
                <a:latin typeface="Bookman Old Style" pitchFamily="18" charset="0"/>
              </a:rPr>
              <a:t> vejanún, </a:t>
            </a:r>
            <a:r>
              <a:rPr lang="es-MX" sz="3100" b="1" i="1" dirty="0" err="1">
                <a:latin typeface="Bookman Old Style" pitchFamily="18" charset="0"/>
              </a:rPr>
              <a:t>erej</a:t>
            </a:r>
            <a:r>
              <a:rPr lang="es-MX" sz="3100" b="1" i="1" dirty="0">
                <a:latin typeface="Bookman Old Style" pitchFamily="18" charset="0"/>
              </a:rPr>
              <a:t> </a:t>
            </a:r>
            <a:r>
              <a:rPr lang="es-MX" sz="3100" b="1" i="1" dirty="0" err="1">
                <a:latin typeface="Bookman Old Style" pitchFamily="18" charset="0"/>
              </a:rPr>
              <a:t>apáyim</a:t>
            </a:r>
            <a:r>
              <a:rPr lang="es-MX" sz="3100" b="1" i="1" dirty="0">
                <a:latin typeface="Bookman Old Style" pitchFamily="18" charset="0"/>
              </a:rPr>
              <a:t> verab jésed </a:t>
            </a:r>
            <a:r>
              <a:rPr lang="es-MX" sz="3100" b="1" i="1" dirty="0" err="1">
                <a:latin typeface="Bookman Old Style" pitchFamily="18" charset="0"/>
              </a:rPr>
              <a:t>veemet</a:t>
            </a:r>
            <a:r>
              <a:rPr lang="es-MX" sz="3100" b="1" i="1" dirty="0">
                <a:latin typeface="Bookman Old Style" pitchFamily="18" charset="0"/>
              </a:rPr>
              <a:t>: </a:t>
            </a:r>
            <a:r>
              <a:rPr lang="es-MX" sz="3100" b="1" i="1" dirty="0" err="1">
                <a:latin typeface="Bookman Old Style" pitchFamily="18" charset="0"/>
              </a:rPr>
              <a:t>notser</a:t>
            </a:r>
            <a:r>
              <a:rPr lang="es-MX" sz="3100" b="1" i="1" dirty="0">
                <a:latin typeface="Bookman Old Style" pitchFamily="18" charset="0"/>
              </a:rPr>
              <a:t> jésed laalafim </a:t>
            </a:r>
            <a:r>
              <a:rPr lang="es-MX" sz="3100" b="1" i="1" dirty="0" err="1">
                <a:latin typeface="Bookman Old Style" pitchFamily="18" charset="0"/>
              </a:rPr>
              <a:t>nosé</a:t>
            </a:r>
            <a:r>
              <a:rPr lang="es-MX" sz="3100" b="1" i="1" dirty="0">
                <a:latin typeface="Bookman Old Style" pitchFamily="18" charset="0"/>
              </a:rPr>
              <a:t> avón vafesha vejataá </a:t>
            </a:r>
            <a:r>
              <a:rPr lang="es-MX" b="1" i="1" dirty="0" smtClean="0">
                <a:latin typeface="Bookman Old Style" pitchFamily="18" charset="0"/>
              </a:rPr>
              <a:t>venaké </a:t>
            </a:r>
            <a:r>
              <a:rPr lang="en-US" b="1" i="1" dirty="0" smtClean="0">
                <a:latin typeface="Bookman Old Style" pitchFamily="18" charset="0"/>
              </a:rPr>
              <a:t>lo </a:t>
            </a:r>
            <a:r>
              <a:rPr lang="en-US" b="1" i="1" dirty="0" err="1" smtClean="0">
                <a:latin typeface="Bookman Old Style" pitchFamily="18" charset="0"/>
              </a:rPr>
              <a:t>yenake</a:t>
            </a:r>
            <a:r>
              <a:rPr lang="en-US" b="1" i="1" dirty="0" smtClean="0">
                <a:latin typeface="Bookman Old Style" pitchFamily="18" charset="0"/>
              </a:rPr>
              <a:t> poked </a:t>
            </a:r>
            <a:r>
              <a:rPr lang="en-US" b="1" i="1" dirty="0" err="1" smtClean="0">
                <a:latin typeface="Bookman Old Style" pitchFamily="18" charset="0"/>
              </a:rPr>
              <a:t>avon</a:t>
            </a:r>
            <a:r>
              <a:rPr lang="en-US" b="1" i="1" dirty="0" smtClean="0">
                <a:latin typeface="Bookman Old Style" pitchFamily="18" charset="0"/>
              </a:rPr>
              <a:t> avot al-</a:t>
            </a:r>
            <a:r>
              <a:rPr lang="en-US" b="1" i="1" dirty="0" err="1" smtClean="0">
                <a:latin typeface="Bookman Old Style" pitchFamily="18" charset="0"/>
              </a:rPr>
              <a:t>banim</a:t>
            </a:r>
            <a:r>
              <a:rPr lang="en-US" b="1" i="1" dirty="0" smtClean="0">
                <a:latin typeface="Bookman Old Style" pitchFamily="18" charset="0"/>
              </a:rPr>
              <a:t> </a:t>
            </a:r>
            <a:r>
              <a:rPr lang="en-US" b="1" i="1" dirty="0" err="1" smtClean="0">
                <a:latin typeface="Bookman Old Style" pitchFamily="18" charset="0"/>
              </a:rPr>
              <a:t>ve'al-bney</a:t>
            </a:r>
            <a:r>
              <a:rPr lang="en-US" b="1" i="1" dirty="0" smtClean="0">
                <a:latin typeface="Bookman Old Style" pitchFamily="18" charset="0"/>
              </a:rPr>
              <a:t> </a:t>
            </a:r>
            <a:r>
              <a:rPr lang="en-US" b="1" i="1" dirty="0" err="1" smtClean="0">
                <a:latin typeface="Bookman Old Style" pitchFamily="18" charset="0"/>
              </a:rPr>
              <a:t>vanim</a:t>
            </a:r>
            <a:r>
              <a:rPr lang="en-US" b="1" i="1" dirty="0" smtClean="0">
                <a:latin typeface="Bookman Old Style" pitchFamily="18" charset="0"/>
              </a:rPr>
              <a:t> al-</a:t>
            </a:r>
            <a:r>
              <a:rPr lang="en-US" b="1" i="1" dirty="0" err="1" smtClean="0">
                <a:latin typeface="Bookman Old Style" pitchFamily="18" charset="0"/>
              </a:rPr>
              <a:t>shileshim</a:t>
            </a:r>
            <a:r>
              <a:rPr lang="en-US" b="1" i="1" dirty="0" smtClean="0">
                <a:latin typeface="Bookman Old Style" pitchFamily="18" charset="0"/>
              </a:rPr>
              <a:t> </a:t>
            </a:r>
            <a:r>
              <a:rPr lang="en-US" b="1" i="1" dirty="0" err="1" smtClean="0">
                <a:latin typeface="Bookman Old Style" pitchFamily="18" charset="0"/>
              </a:rPr>
              <a:t>ve'al-ribe'im</a:t>
            </a:r>
            <a:r>
              <a:rPr lang="en-US" b="1" i="1" dirty="0" smtClean="0">
                <a:latin typeface="Bookman Old Style" pitchFamily="18" charset="0"/>
              </a:rPr>
              <a:t>.</a:t>
            </a:r>
            <a:endParaRPr lang="es-MX" b="1" i="1" dirty="0" smtClean="0">
              <a:latin typeface="Bookman Old Style" pitchFamily="18" charset="0"/>
            </a:endParaRPr>
          </a:p>
        </p:txBody>
      </p:sp>
    </p:spTree>
  </p:cSld>
  <p:clrMapOvr>
    <a:masterClrMapping/>
  </p:clrMapOvr>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100"/>
          <p:cNvSpPr txBox="1">
            <a:spLocks noGrp="1"/>
          </p:cNvSpPr>
          <p:nvPr>
            <p:ph type="title"/>
          </p:nvPr>
        </p:nvSpPr>
        <p:spPr/>
        <p:txBody>
          <a:bodyPr/>
          <a:lstStyle/>
          <a:p>
            <a:pPr lvl="0"/>
            <a:r>
              <a:rPr lang="es-ES" sz="2400">
                <a:latin typeface="Georgia" pitchFamily="18"/>
              </a:rPr>
              <a:t>PARASHA SHEMOT KITISA</a:t>
            </a:r>
          </a:p>
        </p:txBody>
      </p:sp>
      <p:sp>
        <p:nvSpPr>
          <p:cNvPr id="3" name="Shape 101"/>
          <p:cNvSpPr txBox="1">
            <a:spLocks noGrp="1"/>
          </p:cNvSpPr>
          <p:nvPr>
            <p:ph idx="1"/>
          </p:nvPr>
        </p:nvSpPr>
        <p:spPr>
          <a:xfrm>
            <a:off x="445916" y="1600200"/>
            <a:ext cx="8229600" cy="4526097"/>
          </a:xfrm>
        </p:spPr>
        <p:txBody>
          <a:bodyPr/>
          <a:lstStyle/>
          <a:p>
            <a:pPr marL="0" lvl="0" indent="0" algn="ctr">
              <a:buNone/>
            </a:pPr>
            <a:r>
              <a:rPr lang="es-CO" sz="1600" b="1" dirty="0">
                <a:latin typeface="Bookman Old Style" pitchFamily="18" charset="0"/>
              </a:rPr>
              <a:t>Shemot 30: 11 – 34: 35 y  Melajim 1, 18:1 al </a:t>
            </a:r>
            <a:r>
              <a:rPr lang="es-CO" sz="1600" b="1" dirty="0" smtClean="0">
                <a:latin typeface="Bookman Old Style" pitchFamily="18" charset="0"/>
              </a:rPr>
              <a:t>18:39</a:t>
            </a:r>
          </a:p>
          <a:p>
            <a:r>
              <a:rPr lang="es-MX" sz="2800" dirty="0" smtClean="0">
                <a:latin typeface="Bookman Old Style" pitchFamily="18" charset="0"/>
              </a:rPr>
              <a:t>"El Señor, el Señor, Dios, misericordioso y pródigo en gracia, lento para la ira, y abundante en bondad y verdad, que extiende la misericordia a la milésima generación, perdonando la maldad y la transgresión y el pecado, pero Quién de ninguna manera limpiará a los culpables, visitando la iniquidad de los padres sobre los hijos, y sobre los hijos de los hijos, hasta la tercera y cuarta generación".</a:t>
            </a:r>
          </a:p>
          <a:p>
            <a:pPr lvl="0"/>
            <a:endParaRPr lang="es-MX" sz="3100" dirty="0">
              <a:latin typeface="Bookman Old Style" pitchFamily="18" charset="0"/>
            </a:endParaRPr>
          </a:p>
        </p:txBody>
      </p:sp>
    </p:spTree>
  </p:cSld>
  <p:clrMapOvr>
    <a:masterClrMapping/>
  </p:clrMapOvr>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name="Slide474">
    <p:spTree>
      <p:nvGrpSpPr>
        <p:cNvPr id="1" name=""/>
        <p:cNvGrpSpPr/>
        <p:nvPr/>
      </p:nvGrpSpPr>
      <p:grpSpPr>
        <a:xfrm>
          <a:off x="0" y="0"/>
          <a:ext cx="0" cy="0"/>
          <a:chOff x="0" y="0"/>
          <a:chExt cx="0" cy="0"/>
        </a:xfrm>
      </p:grpSpPr>
      <p:sp>
        <p:nvSpPr>
          <p:cNvPr id="2" name="Shape 100"/>
          <p:cNvSpPr txBox="1">
            <a:spLocks noGrp="1"/>
          </p:cNvSpPr>
          <p:nvPr>
            <p:ph type="title"/>
          </p:nvPr>
        </p:nvSpPr>
        <p:spPr/>
        <p:txBody>
          <a:bodyPr/>
          <a:lstStyle/>
          <a:p>
            <a:pPr lvl="0"/>
            <a:r>
              <a:rPr lang="es-ES" sz="2400">
                <a:latin typeface="Georgia" pitchFamily="18"/>
              </a:rPr>
              <a:t>PARASHA SHEMOT KITISA</a:t>
            </a:r>
          </a:p>
        </p:txBody>
      </p:sp>
      <p:sp>
        <p:nvSpPr>
          <p:cNvPr id="3" name="Shape 101"/>
          <p:cNvSpPr txBox="1">
            <a:spLocks noGrp="1"/>
          </p:cNvSpPr>
          <p:nvPr>
            <p:ph idx="1"/>
          </p:nvPr>
        </p:nvSpPr>
        <p:spPr>
          <a:xfrm>
            <a:off x="445916" y="1600200"/>
            <a:ext cx="8229600" cy="4526097"/>
          </a:xfrm>
        </p:spPr>
        <p:txBody>
          <a:bodyPr/>
          <a:lstStyle/>
          <a:p>
            <a:pPr marL="0" lvl="0" indent="0" algn="ctr">
              <a:buNone/>
            </a:pPr>
            <a:r>
              <a:rPr lang="es-CO" sz="1600" b="1" dirty="0">
                <a:latin typeface="Bookman Old Style" pitchFamily="18" charset="0"/>
              </a:rPr>
              <a:t>Shemot 30: 11 – 34: 35 y  Melajim 1, 18:1 al 18:39</a:t>
            </a:r>
          </a:p>
          <a:p>
            <a:pPr lvl="0"/>
            <a:r>
              <a:rPr lang="es-MX" sz="2800" dirty="0">
                <a:latin typeface="Bookman Old Style" pitchFamily="18" charset="0"/>
              </a:rPr>
              <a:t>pero Quién de ninguna manera limpiará a los culpables, visitando la iniquidad de los padres sobre los hijos, y sobre los hijos de los hijos, hasta la tercera y cuarta </a:t>
            </a:r>
            <a:r>
              <a:rPr lang="es-MX" sz="2800" dirty="0" smtClean="0">
                <a:latin typeface="Bookman Old Style" pitchFamily="18" charset="0"/>
              </a:rPr>
              <a:t>generación".</a:t>
            </a:r>
            <a:endParaRPr lang="es-MX" sz="2800" dirty="0">
              <a:latin typeface="Bookman Old Style" pitchFamily="18" charset="0"/>
            </a:endParaRPr>
          </a:p>
          <a:p>
            <a:pPr lvl="0"/>
            <a:r>
              <a:rPr lang="es-MX" sz="2800" dirty="0">
                <a:latin typeface="Bookman Old Style" pitchFamily="18" charset="0"/>
              </a:rPr>
              <a:t>Moisés inclinó la cabeza, adorando y pidiéndole a Dios que perdonara los pecados del pueblo y los tomara como herencia</a:t>
            </a:r>
            <a:r>
              <a:rPr lang="es-MX" sz="2800" dirty="0" smtClean="0">
                <a:latin typeface="Bookman Old Style" pitchFamily="18" charset="0"/>
              </a:rPr>
              <a:t>.</a:t>
            </a:r>
            <a:endParaRPr lang="en-US" sz="2800" dirty="0">
              <a:latin typeface="Bookman Old Style" pitchFamily="18" charset="0"/>
            </a:endParaRPr>
          </a:p>
        </p:txBody>
      </p:sp>
    </p:spTree>
  </p:cSld>
  <p:clrMapOvr>
    <a:masterClrMapping/>
  </p:clrMapOvr>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name="Slide475">
    <p:spTree>
      <p:nvGrpSpPr>
        <p:cNvPr id="1" name=""/>
        <p:cNvGrpSpPr/>
        <p:nvPr/>
      </p:nvGrpSpPr>
      <p:grpSpPr>
        <a:xfrm>
          <a:off x="0" y="0"/>
          <a:ext cx="0" cy="0"/>
          <a:chOff x="0" y="0"/>
          <a:chExt cx="0" cy="0"/>
        </a:xfrm>
      </p:grpSpPr>
      <p:sp>
        <p:nvSpPr>
          <p:cNvPr id="2" name="Shape 100"/>
          <p:cNvSpPr txBox="1">
            <a:spLocks noGrp="1"/>
          </p:cNvSpPr>
          <p:nvPr>
            <p:ph type="title"/>
          </p:nvPr>
        </p:nvSpPr>
        <p:spPr/>
        <p:txBody>
          <a:bodyPr/>
          <a:lstStyle/>
          <a:p>
            <a:pPr lvl="0"/>
            <a:r>
              <a:rPr lang="es-ES" sz="2400">
                <a:latin typeface="Georgia" pitchFamily="18"/>
              </a:rPr>
              <a:t>PARASHA SHEMOT KITISA</a:t>
            </a:r>
          </a:p>
        </p:txBody>
      </p:sp>
      <p:sp>
        <p:nvSpPr>
          <p:cNvPr id="3" name="Shape 101"/>
          <p:cNvSpPr txBox="1">
            <a:spLocks noGrp="1"/>
          </p:cNvSpPr>
          <p:nvPr>
            <p:ph idx="1"/>
          </p:nvPr>
        </p:nvSpPr>
        <p:spPr>
          <a:xfrm>
            <a:off x="445916" y="1600200"/>
            <a:ext cx="8229600" cy="4526097"/>
          </a:xfrm>
        </p:spPr>
        <p:txBody>
          <a:bodyPr/>
          <a:lstStyle/>
          <a:p>
            <a:pPr marL="0" lvl="0" indent="0" algn="ctr">
              <a:buNone/>
            </a:pPr>
            <a:r>
              <a:rPr lang="es-CO" sz="1600" b="1" dirty="0">
                <a:latin typeface="Bookman Old Style" pitchFamily="18" charset="0"/>
              </a:rPr>
              <a:t>Shemot 30: 11 – 34: 35 y  Melajim 1, 18:1 al 18:39</a:t>
            </a:r>
          </a:p>
          <a:p>
            <a:r>
              <a:rPr lang="es-MX" sz="3100" dirty="0" smtClean="0">
                <a:latin typeface="Bookman Old Style" pitchFamily="18" charset="0"/>
              </a:rPr>
              <a:t>Dios hace un pacto. </a:t>
            </a:r>
          </a:p>
          <a:p>
            <a:pPr lvl="0"/>
            <a:r>
              <a:rPr lang="es-MX" sz="3100" dirty="0" smtClean="0">
                <a:latin typeface="Bookman Old Style" pitchFamily="18" charset="0"/>
              </a:rPr>
              <a:t>Dios </a:t>
            </a:r>
            <a:r>
              <a:rPr lang="es-MX" sz="3100" dirty="0">
                <a:latin typeface="Bookman Old Style" pitchFamily="18" charset="0"/>
              </a:rPr>
              <a:t>dijo: “He aquí, hago un pacto, hago distinciones que nunca se han creado en toda la tierra, ni en ninguna nación. </a:t>
            </a:r>
          </a:p>
          <a:p>
            <a:pPr lvl="0"/>
            <a:r>
              <a:rPr lang="es-MX" sz="3100" dirty="0">
                <a:latin typeface="Bookman Old Style" pitchFamily="18" charset="0"/>
              </a:rPr>
              <a:t>Todo el pueblo verá la obra del Eterno.</a:t>
            </a:r>
          </a:p>
          <a:p>
            <a:pPr lvl="0"/>
            <a:r>
              <a:rPr lang="es-ES" sz="3100" dirty="0">
                <a:latin typeface="Bookman Old Style" pitchFamily="18" charset="0"/>
              </a:rPr>
              <a:t>Observa pues para tu provecho ( ¡oh, Israel! ) lo que te ordeno hoy. </a:t>
            </a:r>
            <a:endParaRPr lang="es-ES" sz="3100" dirty="0" smtClean="0">
              <a:latin typeface="Bookman Old Style" pitchFamily="18" charset="0"/>
            </a:endParaRPr>
          </a:p>
        </p:txBody>
      </p:sp>
    </p:spTree>
  </p:cSld>
  <p:clrMapOvr>
    <a:masterClrMapping/>
  </p:clrMapOvr>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name="Slide476">
    <p:spTree>
      <p:nvGrpSpPr>
        <p:cNvPr id="1" name=""/>
        <p:cNvGrpSpPr/>
        <p:nvPr/>
      </p:nvGrpSpPr>
      <p:grpSpPr>
        <a:xfrm>
          <a:off x="0" y="0"/>
          <a:ext cx="0" cy="0"/>
          <a:chOff x="0" y="0"/>
          <a:chExt cx="0" cy="0"/>
        </a:xfrm>
      </p:grpSpPr>
      <p:sp>
        <p:nvSpPr>
          <p:cNvPr id="2" name="Shape 100"/>
          <p:cNvSpPr txBox="1">
            <a:spLocks noGrp="1"/>
          </p:cNvSpPr>
          <p:nvPr>
            <p:ph type="title"/>
          </p:nvPr>
        </p:nvSpPr>
        <p:spPr/>
        <p:txBody>
          <a:bodyPr/>
          <a:lstStyle/>
          <a:p>
            <a:pPr lvl="0"/>
            <a:r>
              <a:rPr lang="es-ES" sz="2400">
                <a:latin typeface="Georgia" pitchFamily="18"/>
              </a:rPr>
              <a:t>PARASHA SHEMOT KITISA</a:t>
            </a:r>
          </a:p>
        </p:txBody>
      </p:sp>
      <p:sp>
        <p:nvSpPr>
          <p:cNvPr id="3" name="Shape 101"/>
          <p:cNvSpPr txBox="1">
            <a:spLocks noGrp="1"/>
          </p:cNvSpPr>
          <p:nvPr>
            <p:ph idx="1"/>
          </p:nvPr>
        </p:nvSpPr>
        <p:spPr>
          <a:xfrm>
            <a:off x="445916" y="1600200"/>
            <a:ext cx="8229600" cy="4526097"/>
          </a:xfrm>
        </p:spPr>
        <p:txBody>
          <a:bodyPr/>
          <a:lstStyle/>
          <a:p>
            <a:pPr marL="0" lvl="0" indent="0" algn="ctr">
              <a:buNone/>
            </a:pPr>
            <a:r>
              <a:rPr lang="es-CO" sz="1600" b="1" dirty="0">
                <a:latin typeface="Bookman Old Style" pitchFamily="18" charset="0"/>
              </a:rPr>
              <a:t>Shemot 30: 11 – 34: 35 y  Melajim 1, 18:1 al 18:39</a:t>
            </a:r>
          </a:p>
          <a:p>
            <a:r>
              <a:rPr lang="es-ES" sz="2800" dirty="0" smtClean="0">
                <a:latin typeface="Bookman Old Style" pitchFamily="18" charset="0"/>
              </a:rPr>
              <a:t>He aquí que voy a desterrar de delante de ti al </a:t>
            </a:r>
            <a:r>
              <a:rPr lang="es-ES" sz="2800" dirty="0" err="1" smtClean="0">
                <a:latin typeface="Bookman Old Style" pitchFamily="18" charset="0"/>
              </a:rPr>
              <a:t>emoreo</a:t>
            </a:r>
            <a:r>
              <a:rPr lang="es-ES" sz="2800" dirty="0" smtClean="0">
                <a:latin typeface="Bookman Old Style" pitchFamily="18" charset="0"/>
              </a:rPr>
              <a:t> y al cananeo y al </a:t>
            </a:r>
            <a:r>
              <a:rPr lang="es-ES" sz="2800" dirty="0" err="1" smtClean="0">
                <a:latin typeface="Bookman Old Style" pitchFamily="18" charset="0"/>
              </a:rPr>
              <a:t>hiteo</a:t>
            </a:r>
            <a:r>
              <a:rPr lang="es-ES" sz="2800" dirty="0" smtClean="0">
                <a:latin typeface="Bookman Old Style" pitchFamily="18" charset="0"/>
              </a:rPr>
              <a:t> y al </a:t>
            </a:r>
            <a:r>
              <a:rPr lang="es-ES" sz="2800" dirty="0" err="1" smtClean="0">
                <a:latin typeface="Bookman Old Style" pitchFamily="18" charset="0"/>
              </a:rPr>
              <a:t>perizeo</a:t>
            </a:r>
            <a:r>
              <a:rPr lang="es-ES" sz="2800" dirty="0" smtClean="0">
                <a:latin typeface="Bookman Old Style" pitchFamily="18" charset="0"/>
              </a:rPr>
              <a:t> y al </a:t>
            </a:r>
            <a:r>
              <a:rPr lang="es-ES" sz="2800" dirty="0" err="1" smtClean="0">
                <a:latin typeface="Bookman Old Style" pitchFamily="18" charset="0"/>
              </a:rPr>
              <a:t>hiveo</a:t>
            </a:r>
            <a:r>
              <a:rPr lang="es-ES" sz="2800" dirty="0" smtClean="0">
                <a:latin typeface="Bookman Old Style" pitchFamily="18" charset="0"/>
              </a:rPr>
              <a:t> y al </a:t>
            </a:r>
            <a:r>
              <a:rPr lang="es-ES" sz="2800" dirty="0" err="1" smtClean="0">
                <a:latin typeface="Bookman Old Style" pitchFamily="18" charset="0"/>
              </a:rPr>
              <a:t>yevuseo</a:t>
            </a:r>
            <a:r>
              <a:rPr lang="es-ES" sz="2800" dirty="0" smtClean="0">
                <a:latin typeface="Bookman Old Style" pitchFamily="18" charset="0"/>
              </a:rPr>
              <a:t>. </a:t>
            </a:r>
          </a:p>
          <a:p>
            <a:pPr lvl="0"/>
            <a:r>
              <a:rPr lang="es-ES" sz="2800" dirty="0" smtClean="0">
                <a:latin typeface="Bookman Old Style" pitchFamily="18" charset="0"/>
              </a:rPr>
              <a:t>Porque </a:t>
            </a:r>
            <a:r>
              <a:rPr lang="es-ES" sz="2800" dirty="0">
                <a:latin typeface="Bookman Old Style" pitchFamily="18" charset="0"/>
              </a:rPr>
              <a:t>no has de postrarte ante ningún otro dios, puesto que el Eterno es celoso de su nombre; Dios celoso es.</a:t>
            </a:r>
          </a:p>
          <a:p>
            <a:pPr lvl="0"/>
            <a:r>
              <a:rPr lang="es-MX" sz="2800" dirty="0">
                <a:latin typeface="Bookman Old Style" pitchFamily="18" charset="0"/>
              </a:rPr>
              <a:t>No harás dioses fundidos. </a:t>
            </a:r>
          </a:p>
          <a:p>
            <a:pPr lvl="0"/>
            <a:r>
              <a:rPr lang="es-MX" sz="2800" dirty="0">
                <a:latin typeface="Bookman Old Style" pitchFamily="18" charset="0"/>
              </a:rPr>
              <a:t>La Pascua guardarás.</a:t>
            </a:r>
          </a:p>
          <a:p>
            <a:pPr lvl="0"/>
            <a:r>
              <a:rPr lang="es-MX" sz="2800" dirty="0">
                <a:latin typeface="Bookman Old Style" pitchFamily="18" charset="0"/>
              </a:rPr>
              <a:t>El sábado guardarás. </a:t>
            </a:r>
          </a:p>
        </p:txBody>
      </p:sp>
    </p:spTree>
  </p:cSld>
  <p:clrMapOvr>
    <a:masterClrMapping/>
  </p:clrMapOvr>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name="Slide477">
    <p:spTree>
      <p:nvGrpSpPr>
        <p:cNvPr id="1" name=""/>
        <p:cNvGrpSpPr/>
        <p:nvPr/>
      </p:nvGrpSpPr>
      <p:grpSpPr>
        <a:xfrm>
          <a:off x="0" y="0"/>
          <a:ext cx="0" cy="0"/>
          <a:chOff x="0" y="0"/>
          <a:chExt cx="0" cy="0"/>
        </a:xfrm>
      </p:grpSpPr>
      <p:sp>
        <p:nvSpPr>
          <p:cNvPr id="2" name="Shape 100"/>
          <p:cNvSpPr txBox="1">
            <a:spLocks noGrp="1"/>
          </p:cNvSpPr>
          <p:nvPr>
            <p:ph type="title"/>
          </p:nvPr>
        </p:nvSpPr>
        <p:spPr/>
        <p:txBody>
          <a:bodyPr/>
          <a:lstStyle/>
          <a:p>
            <a:pPr lvl="0"/>
            <a:r>
              <a:rPr lang="es-ES" sz="2400">
                <a:latin typeface="Georgia" pitchFamily="18"/>
              </a:rPr>
              <a:t>PARASHA SHEMOT KITISA</a:t>
            </a:r>
          </a:p>
        </p:txBody>
      </p:sp>
      <p:sp>
        <p:nvSpPr>
          <p:cNvPr id="3" name="Shape 101"/>
          <p:cNvSpPr txBox="1">
            <a:spLocks noGrp="1"/>
          </p:cNvSpPr>
          <p:nvPr>
            <p:ph idx="1"/>
          </p:nvPr>
        </p:nvSpPr>
        <p:spPr>
          <a:xfrm>
            <a:off x="445916" y="1600200"/>
            <a:ext cx="8229600" cy="4526097"/>
          </a:xfrm>
        </p:spPr>
        <p:txBody>
          <a:bodyPr/>
          <a:lstStyle/>
          <a:p>
            <a:pPr marL="0" lvl="0" indent="0" algn="ctr">
              <a:buNone/>
            </a:pPr>
            <a:r>
              <a:rPr lang="es-CO" sz="1600" b="1" dirty="0">
                <a:latin typeface="Bookman Old Style" pitchFamily="18" charset="0"/>
              </a:rPr>
              <a:t>Shemot 30: 11 – 34: 35 y  Melajim 1, 18:1 al 18:39</a:t>
            </a:r>
          </a:p>
          <a:p>
            <a:pPr lvl="0"/>
            <a:r>
              <a:rPr lang="es-MX" dirty="0" smtClean="0">
                <a:latin typeface="Bookman Old Style" pitchFamily="18" charset="0"/>
              </a:rPr>
              <a:t>Shavuot mantendrás. </a:t>
            </a:r>
          </a:p>
          <a:p>
            <a:pPr lvl="0"/>
            <a:r>
              <a:rPr lang="es-MX" dirty="0" smtClean="0">
                <a:latin typeface="Bookman Old Style" pitchFamily="18" charset="0"/>
              </a:rPr>
              <a:t>Redimirás a tu primogénito. </a:t>
            </a:r>
          </a:p>
          <a:p>
            <a:pPr lvl="0"/>
            <a:r>
              <a:rPr lang="es-MX" dirty="0" smtClean="0">
                <a:latin typeface="Bookman Old Style" pitchFamily="18" charset="0"/>
              </a:rPr>
              <a:t>Darás </a:t>
            </a:r>
            <a:r>
              <a:rPr lang="es-MX" dirty="0">
                <a:latin typeface="Bookman Old Style" pitchFamily="18" charset="0"/>
              </a:rPr>
              <a:t>el primero de tus productos al Templo de Dios. </a:t>
            </a:r>
          </a:p>
          <a:p>
            <a:pPr lvl="0"/>
            <a:r>
              <a:rPr lang="es-MX" dirty="0">
                <a:latin typeface="Bookman Old Style" pitchFamily="18" charset="0"/>
              </a:rPr>
              <a:t>No </a:t>
            </a:r>
            <a:r>
              <a:rPr lang="es-MX" dirty="0" smtClean="0">
                <a:latin typeface="Bookman Old Style" pitchFamily="18" charset="0"/>
              </a:rPr>
              <a:t>cocinarás </a:t>
            </a:r>
            <a:r>
              <a:rPr lang="es-MX" dirty="0">
                <a:latin typeface="Bookman Old Style" pitchFamily="18" charset="0"/>
              </a:rPr>
              <a:t>un cabrito en la leche de su madre. </a:t>
            </a:r>
          </a:p>
          <a:p>
            <a:pPr lvl="0"/>
            <a:r>
              <a:rPr lang="es-MX" dirty="0">
                <a:latin typeface="Bookman Old Style" pitchFamily="18" charset="0"/>
              </a:rPr>
              <a:t>Escribe estas palabras de mi pacto. </a:t>
            </a:r>
          </a:p>
        </p:txBody>
      </p:sp>
    </p:spTree>
  </p:cSld>
  <p:clrMapOvr>
    <a:masterClrMapping/>
  </p:clrMapOvr>
  <p:transition/>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name="Slide478">
    <p:spTree>
      <p:nvGrpSpPr>
        <p:cNvPr id="1" name=""/>
        <p:cNvGrpSpPr/>
        <p:nvPr/>
      </p:nvGrpSpPr>
      <p:grpSpPr>
        <a:xfrm>
          <a:off x="0" y="0"/>
          <a:ext cx="0" cy="0"/>
          <a:chOff x="0" y="0"/>
          <a:chExt cx="0" cy="0"/>
        </a:xfrm>
      </p:grpSpPr>
      <p:sp>
        <p:nvSpPr>
          <p:cNvPr id="2" name="Shape 100"/>
          <p:cNvSpPr txBox="1">
            <a:spLocks noGrp="1"/>
          </p:cNvSpPr>
          <p:nvPr>
            <p:ph type="title"/>
          </p:nvPr>
        </p:nvSpPr>
        <p:spPr/>
        <p:txBody>
          <a:bodyPr/>
          <a:lstStyle/>
          <a:p>
            <a:pPr lvl="0"/>
            <a:r>
              <a:rPr lang="es-ES" sz="2400">
                <a:latin typeface="Georgia" pitchFamily="18"/>
              </a:rPr>
              <a:t>PARASHA SHEMOT KITISA</a:t>
            </a:r>
          </a:p>
        </p:txBody>
      </p:sp>
      <p:sp>
        <p:nvSpPr>
          <p:cNvPr id="3" name="Shape 101"/>
          <p:cNvSpPr txBox="1">
            <a:spLocks noGrp="1"/>
          </p:cNvSpPr>
          <p:nvPr>
            <p:ph idx="1"/>
          </p:nvPr>
        </p:nvSpPr>
        <p:spPr>
          <a:xfrm>
            <a:off x="445916" y="1600200"/>
            <a:ext cx="8229600" cy="4526097"/>
          </a:xfrm>
        </p:spPr>
        <p:txBody>
          <a:bodyPr/>
          <a:lstStyle/>
          <a:p>
            <a:pPr marL="0" lvl="0" indent="0" algn="ctr">
              <a:buNone/>
            </a:pPr>
            <a:r>
              <a:rPr lang="es-CO" sz="1600" b="1" dirty="0">
                <a:latin typeface="Bookman Old Style" pitchFamily="18" charset="0"/>
              </a:rPr>
              <a:t>Shemot 30: 11 – 34: 35 y  Melajim 1, 18:1 al 18:39</a:t>
            </a:r>
          </a:p>
          <a:p>
            <a:pPr lvl="0"/>
            <a:r>
              <a:rPr lang="es-MX" dirty="0" smtClean="0">
                <a:latin typeface="Bookman Old Style" pitchFamily="18" charset="0"/>
              </a:rPr>
              <a:t>De acuerdo con estas palabras he sellado un pacto contigo e Israel”.</a:t>
            </a:r>
            <a:endParaRPr lang="en-US" dirty="0" smtClean="0">
              <a:latin typeface="Bookman Old Style" pitchFamily="18" charset="0"/>
            </a:endParaRPr>
          </a:p>
          <a:p>
            <a:pPr lvl="0"/>
            <a:r>
              <a:rPr lang="es-MX" dirty="0" smtClean="0">
                <a:latin typeface="Bookman Old Style" pitchFamily="18" charset="0"/>
              </a:rPr>
              <a:t> Moisés permaneció con el Señor por 40 días y 40 noches y no comió pan ni bebió agua. </a:t>
            </a:r>
          </a:p>
          <a:p>
            <a:pPr lvl="0"/>
            <a:r>
              <a:rPr lang="es-MX" dirty="0" smtClean="0">
                <a:latin typeface="Bookman Old Style" pitchFamily="18" charset="0"/>
              </a:rPr>
              <a:t>Dios </a:t>
            </a:r>
            <a:r>
              <a:rPr lang="es-MX" dirty="0">
                <a:latin typeface="Bookman Old Style" pitchFamily="18" charset="0"/>
              </a:rPr>
              <a:t>escribió sobre las Tablas, las palabras del pacto, los Diez Mandamientos</a:t>
            </a:r>
            <a:r>
              <a:rPr lang="es-MX" dirty="0" smtClean="0">
                <a:latin typeface="Bookman Old Style" pitchFamily="18" charset="0"/>
              </a:rPr>
              <a:t>.</a:t>
            </a:r>
            <a:endParaRPr lang="en-US" dirty="0">
              <a:latin typeface="Bookman Old Style" pitchFamily="18" charset="0"/>
            </a:endParaRPr>
          </a:p>
        </p:txBody>
      </p:sp>
    </p:spTree>
  </p:cSld>
  <p:clrMapOvr>
    <a:masterClrMapping/>
  </p:clrMapOvr>
  <p:transition/>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100"/>
          <p:cNvSpPr txBox="1">
            <a:spLocks noGrp="1"/>
          </p:cNvSpPr>
          <p:nvPr>
            <p:ph type="title"/>
          </p:nvPr>
        </p:nvSpPr>
        <p:spPr/>
        <p:txBody>
          <a:bodyPr/>
          <a:lstStyle/>
          <a:p>
            <a:pPr lvl="0"/>
            <a:r>
              <a:rPr lang="es-ES" sz="2400">
                <a:latin typeface="Georgia" pitchFamily="18"/>
              </a:rPr>
              <a:t>PARASHA SHEMOT KITISA</a:t>
            </a:r>
          </a:p>
        </p:txBody>
      </p:sp>
      <p:sp>
        <p:nvSpPr>
          <p:cNvPr id="3" name="Shape 101"/>
          <p:cNvSpPr txBox="1">
            <a:spLocks noGrp="1"/>
          </p:cNvSpPr>
          <p:nvPr>
            <p:ph idx="1"/>
          </p:nvPr>
        </p:nvSpPr>
        <p:spPr>
          <a:xfrm>
            <a:off x="445916" y="1600200"/>
            <a:ext cx="8229600" cy="4526097"/>
          </a:xfrm>
        </p:spPr>
        <p:txBody>
          <a:bodyPr/>
          <a:lstStyle/>
          <a:p>
            <a:pPr marL="0" lvl="0" indent="0" algn="ctr">
              <a:buNone/>
            </a:pPr>
            <a:r>
              <a:rPr lang="es-CO" sz="1600" b="1" dirty="0">
                <a:latin typeface="Bookman Old Style" pitchFamily="18" charset="0"/>
              </a:rPr>
              <a:t>Shemot 30: 11 – 34: 35 y  Melajim 1, 18:1 al 18:39</a:t>
            </a:r>
          </a:p>
          <a:p>
            <a:pPr lvl="0"/>
            <a:r>
              <a:rPr lang="es-MX" sz="3100" dirty="0" smtClean="0">
                <a:latin typeface="Bookman Old Style" pitchFamily="18" charset="0"/>
              </a:rPr>
              <a:t>Cuando </a:t>
            </a:r>
            <a:r>
              <a:rPr lang="es-MX" sz="3100" dirty="0">
                <a:latin typeface="Bookman Old Style" pitchFamily="18" charset="0"/>
              </a:rPr>
              <a:t>Moisés bajó del Monte Sinaí con las dos Tablas de Testimonio, Moisés no sabía que su rostro irradiaba porque había hablado con Dios. </a:t>
            </a:r>
          </a:p>
          <a:p>
            <a:pPr lvl="0"/>
            <a:r>
              <a:rPr lang="es-MX" sz="3100" dirty="0">
                <a:latin typeface="Bookman Old Style" pitchFamily="18" charset="0"/>
              </a:rPr>
              <a:t>Cuando Aarón y la gente vieron la forma en que se irradiaba la cara de Moisés, tenían miedo de venir hacia él. </a:t>
            </a:r>
          </a:p>
        </p:txBody>
      </p:sp>
    </p:spTree>
  </p:cSld>
  <p:clrMapOvr>
    <a:masterClrMapping/>
  </p:clrMapOvr>
  <p:transition/>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name="Slide479">
    <p:spTree>
      <p:nvGrpSpPr>
        <p:cNvPr id="1" name=""/>
        <p:cNvGrpSpPr/>
        <p:nvPr/>
      </p:nvGrpSpPr>
      <p:grpSpPr>
        <a:xfrm>
          <a:off x="0" y="0"/>
          <a:ext cx="0" cy="0"/>
          <a:chOff x="0" y="0"/>
          <a:chExt cx="0" cy="0"/>
        </a:xfrm>
      </p:grpSpPr>
      <p:sp>
        <p:nvSpPr>
          <p:cNvPr id="2" name="Shape 100"/>
          <p:cNvSpPr txBox="1">
            <a:spLocks noGrp="1"/>
          </p:cNvSpPr>
          <p:nvPr>
            <p:ph type="title"/>
          </p:nvPr>
        </p:nvSpPr>
        <p:spPr/>
        <p:txBody>
          <a:bodyPr/>
          <a:lstStyle/>
          <a:p>
            <a:pPr lvl="0"/>
            <a:r>
              <a:rPr lang="es-ES" sz="2400">
                <a:latin typeface="Georgia" pitchFamily="18"/>
              </a:rPr>
              <a:t>PARASHA SHEMOT KITISA</a:t>
            </a:r>
          </a:p>
        </p:txBody>
      </p:sp>
      <p:sp>
        <p:nvSpPr>
          <p:cNvPr id="3" name="Shape 101"/>
          <p:cNvSpPr txBox="1">
            <a:spLocks noGrp="1"/>
          </p:cNvSpPr>
          <p:nvPr>
            <p:ph idx="1"/>
          </p:nvPr>
        </p:nvSpPr>
        <p:spPr>
          <a:xfrm>
            <a:off x="445916" y="1600200"/>
            <a:ext cx="8229600" cy="4526097"/>
          </a:xfrm>
        </p:spPr>
        <p:txBody>
          <a:bodyPr/>
          <a:lstStyle/>
          <a:p>
            <a:pPr marL="0" lvl="0" indent="0" algn="ctr">
              <a:buNone/>
            </a:pPr>
            <a:r>
              <a:rPr lang="es-CO" sz="1600" b="1" dirty="0">
                <a:latin typeface="Bookman Old Style" pitchFamily="18" charset="0"/>
              </a:rPr>
              <a:t>Shemot 30: 11 – 34: 35 y  Melajim 1, 18:1 al 18:39</a:t>
            </a:r>
          </a:p>
          <a:p>
            <a:pPr lvl="0"/>
            <a:r>
              <a:rPr lang="es-MX" sz="2800" dirty="0">
                <a:latin typeface="Bookman Old Style" pitchFamily="18" charset="0"/>
              </a:rPr>
              <a:t>Moisés les hizo señas para que se acercaran </a:t>
            </a:r>
          </a:p>
          <a:p>
            <a:pPr lvl="0"/>
            <a:r>
              <a:rPr lang="es-MX" sz="2800" dirty="0">
                <a:latin typeface="Bookman Old Style" pitchFamily="18" charset="0"/>
              </a:rPr>
              <a:t>Primero dio los mandamientos a los sacerdotes y gobernantes y luego a todos los hijos de Israel. </a:t>
            </a:r>
          </a:p>
          <a:p>
            <a:pPr lvl="0"/>
            <a:r>
              <a:rPr lang="es-MX" sz="2400" i="1" dirty="0">
                <a:latin typeface="Bookman Old Style" pitchFamily="18" charset="0"/>
              </a:rPr>
              <a:t>Moisés les dio todo lo que el Señor había hablado en el Monte Sinaí</a:t>
            </a:r>
            <a:r>
              <a:rPr lang="es-MX" sz="2400" i="1" dirty="0" smtClean="0">
                <a:latin typeface="Bookman Old Style" pitchFamily="18" charset="0"/>
              </a:rPr>
              <a:t>. (Torah </a:t>
            </a:r>
            <a:r>
              <a:rPr lang="es-MX" sz="2400" i="1" dirty="0" err="1" smtClean="0">
                <a:latin typeface="Bookman Old Style" pitchFamily="18" charset="0"/>
              </a:rPr>
              <a:t>Shevaalpe</a:t>
            </a:r>
            <a:r>
              <a:rPr lang="es-MX" sz="2400" i="1" dirty="0" smtClean="0">
                <a:latin typeface="Bookman Old Style" pitchFamily="18" charset="0"/>
              </a:rPr>
              <a:t>)</a:t>
            </a:r>
            <a:endParaRPr lang="en-US" sz="2400" i="1" dirty="0">
              <a:latin typeface="Bookman Old Style" pitchFamily="18" charset="0"/>
            </a:endParaRPr>
          </a:p>
          <a:p>
            <a:pPr lvl="0"/>
            <a:r>
              <a:rPr lang="es-MX" sz="2800" dirty="0">
                <a:latin typeface="Bookman Old Style" pitchFamily="18" charset="0"/>
              </a:rPr>
              <a:t>Cuando Moisés terminó de hablar, se puso un velo en la cara. </a:t>
            </a:r>
          </a:p>
        </p:txBody>
      </p:sp>
    </p:spTree>
  </p:cSld>
  <p:clrMapOvr>
    <a:masterClrMapping/>
  </p:clrMapOvr>
  <p:transition/>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name="Slide480">
    <p:spTree>
      <p:nvGrpSpPr>
        <p:cNvPr id="1" name=""/>
        <p:cNvGrpSpPr/>
        <p:nvPr/>
      </p:nvGrpSpPr>
      <p:grpSpPr>
        <a:xfrm>
          <a:off x="0" y="0"/>
          <a:ext cx="0" cy="0"/>
          <a:chOff x="0" y="0"/>
          <a:chExt cx="0" cy="0"/>
        </a:xfrm>
      </p:grpSpPr>
      <p:sp>
        <p:nvSpPr>
          <p:cNvPr id="2" name="Shape 100"/>
          <p:cNvSpPr txBox="1">
            <a:spLocks noGrp="1"/>
          </p:cNvSpPr>
          <p:nvPr>
            <p:ph type="title"/>
          </p:nvPr>
        </p:nvSpPr>
        <p:spPr/>
        <p:txBody>
          <a:bodyPr/>
          <a:lstStyle/>
          <a:p>
            <a:pPr lvl="0"/>
            <a:r>
              <a:rPr lang="es-ES" sz="2400">
                <a:latin typeface="Georgia" pitchFamily="18"/>
              </a:rPr>
              <a:t>PARASHA SHEMOT KITISA</a:t>
            </a:r>
          </a:p>
        </p:txBody>
      </p:sp>
      <p:sp>
        <p:nvSpPr>
          <p:cNvPr id="3" name="Shape 101"/>
          <p:cNvSpPr txBox="1">
            <a:spLocks noGrp="1"/>
          </p:cNvSpPr>
          <p:nvPr>
            <p:ph idx="1"/>
          </p:nvPr>
        </p:nvSpPr>
        <p:spPr>
          <a:xfrm>
            <a:off x="445916" y="1600200"/>
            <a:ext cx="8229600" cy="4526097"/>
          </a:xfrm>
        </p:spPr>
        <p:txBody>
          <a:bodyPr/>
          <a:lstStyle/>
          <a:p>
            <a:pPr marL="0" lvl="0" indent="0" algn="ctr">
              <a:buNone/>
            </a:pPr>
            <a:r>
              <a:rPr lang="es-CO" sz="1600" b="1" dirty="0">
                <a:latin typeface="Bookman Old Style" pitchFamily="18" charset="0"/>
              </a:rPr>
              <a:t>Shemot 30: 11 – 34: 35 y  Melajim 1, 18:1 al 18:39</a:t>
            </a:r>
          </a:p>
          <a:p>
            <a:pPr lvl="0"/>
            <a:r>
              <a:rPr lang="es-MX" sz="2800" dirty="0">
                <a:latin typeface="Bookman Old Style" pitchFamily="18" charset="0"/>
              </a:rPr>
              <a:t>Cuando Moisés fue a hablar con Dios, se quitó el velo. </a:t>
            </a:r>
          </a:p>
          <a:p>
            <a:pPr lvl="0"/>
            <a:r>
              <a:rPr lang="es-MX" sz="2800" dirty="0">
                <a:latin typeface="Bookman Old Style" pitchFamily="18" charset="0"/>
              </a:rPr>
              <a:t>[Para conversar con Dios la persona debe quitarse los velos que le cubren, teshuvá, arrogancia, etc.]</a:t>
            </a:r>
          </a:p>
          <a:p>
            <a:pPr lvl="0"/>
            <a:r>
              <a:rPr lang="es-MX" sz="2800" dirty="0">
                <a:latin typeface="Bookman Old Style" pitchFamily="18" charset="0"/>
              </a:rPr>
              <a:t>Cuando los hijos de Israel vieron el rostro de Moisés irradiando, Moisés volvió a </a:t>
            </a:r>
            <a:r>
              <a:rPr lang="es-MX" sz="2800" dirty="0" smtClean="0">
                <a:latin typeface="Bookman Old Style" pitchFamily="18" charset="0"/>
              </a:rPr>
              <a:t>ponerse </a:t>
            </a:r>
            <a:r>
              <a:rPr lang="es-MX" sz="2800" dirty="0">
                <a:latin typeface="Bookman Old Style" pitchFamily="18" charset="0"/>
              </a:rPr>
              <a:t>el velo sobre su rostro hasta que </a:t>
            </a:r>
            <a:r>
              <a:rPr lang="es-MX" sz="2800" dirty="0" smtClean="0">
                <a:latin typeface="Bookman Old Style" pitchFamily="18" charset="0"/>
              </a:rPr>
              <a:t>volvía a </a:t>
            </a:r>
            <a:r>
              <a:rPr lang="es-MX" sz="2800" dirty="0">
                <a:latin typeface="Bookman Old Style" pitchFamily="18" charset="0"/>
              </a:rPr>
              <a:t>hablar nuevamente con Dios.</a:t>
            </a:r>
            <a:endParaRPr lang="en-US" sz="2800" dirty="0">
              <a:latin typeface="Bookman Old Style" pitchFamily="18" charset="0"/>
            </a:endParaRPr>
          </a:p>
          <a:p>
            <a:pPr lvl="0"/>
            <a:endParaRPr lang="en-US" sz="2800" dirty="0"/>
          </a:p>
          <a:p>
            <a:pPr lvl="0"/>
            <a:endParaRPr lang="en-US" sz="2800" dirty="0"/>
          </a:p>
          <a:p>
            <a:pPr lvl="0"/>
            <a:endParaRPr lang="en-US" sz="2800" dirty="0"/>
          </a:p>
          <a:p>
            <a:pPr lvl="0"/>
            <a:endParaRPr lang="en-US" sz="2800" dirty="0"/>
          </a:p>
        </p:txBody>
      </p:sp>
    </p:spTree>
  </p:cSld>
  <p:clrMapOvr>
    <a:masterClrMapping/>
  </p:clrMapOvr>
  <p:transition/>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100"/>
          <p:cNvSpPr txBox="1">
            <a:spLocks noGrp="1"/>
          </p:cNvSpPr>
          <p:nvPr>
            <p:ph type="title"/>
          </p:nvPr>
        </p:nvSpPr>
        <p:spPr/>
        <p:txBody>
          <a:bodyPr/>
          <a:lstStyle/>
          <a:p>
            <a:pPr lvl="0"/>
            <a:r>
              <a:rPr lang="es-ES" sz="2400">
                <a:latin typeface="Georgia" pitchFamily="18"/>
              </a:rPr>
              <a:t>PARASHA SHEMOT KITISA</a:t>
            </a:r>
          </a:p>
        </p:txBody>
      </p:sp>
      <p:sp>
        <p:nvSpPr>
          <p:cNvPr id="3" name="Shape 101"/>
          <p:cNvSpPr txBox="1">
            <a:spLocks noGrp="1"/>
          </p:cNvSpPr>
          <p:nvPr>
            <p:ph idx="1"/>
          </p:nvPr>
        </p:nvSpPr>
        <p:spPr>
          <a:xfrm>
            <a:off x="445916" y="1600200"/>
            <a:ext cx="8229600" cy="4526097"/>
          </a:xfrm>
        </p:spPr>
        <p:txBody>
          <a:bodyPr/>
          <a:lstStyle/>
          <a:p>
            <a:pPr lvl="0" algn="ctr"/>
            <a:r>
              <a:rPr lang="es-ES" b="1" dirty="0" smtClean="0">
                <a:solidFill>
                  <a:srgbClr val="FF0000"/>
                </a:solidFill>
                <a:latin typeface="Bookman Old Style" pitchFamily="18" charset="0"/>
              </a:rPr>
              <a:t>Frente al Miedo: Qué podríamos construir?</a:t>
            </a:r>
          </a:p>
          <a:p>
            <a:pPr marL="0" lvl="0" indent="0" algn="ctr">
              <a:buNone/>
            </a:pPr>
            <a:r>
              <a:rPr lang="he-IL" sz="2800" b="1" dirty="0" smtClean="0">
                <a:latin typeface="Bookman Old Style" pitchFamily="18" charset="0"/>
              </a:rPr>
              <a:t>מחשבות של אליהו</a:t>
            </a:r>
            <a:r>
              <a:rPr lang="en-US" sz="2800" b="1" dirty="0" smtClean="0">
                <a:latin typeface="Bookman Old Style" pitchFamily="18" charset="0"/>
              </a:rPr>
              <a:t> Mejshavot shel Eliyahu PENSAMIENTOS DE ELIYAHU</a:t>
            </a:r>
          </a:p>
          <a:p>
            <a:pPr lvl="0">
              <a:buNone/>
            </a:pPr>
            <a:r>
              <a:rPr lang="en-US" sz="2800" b="1" dirty="0" smtClean="0">
                <a:latin typeface="Bookman Old Style" pitchFamily="18" charset="0"/>
              </a:rPr>
              <a:t>Basado en comentarios del Rabi Hilly Haber / Mary Zamore</a:t>
            </a:r>
          </a:p>
          <a:p>
            <a:pPr>
              <a:buNone/>
            </a:pPr>
            <a:r>
              <a:rPr lang="es-CO" sz="2800" dirty="0" smtClean="0">
                <a:latin typeface="Bookman Old Style" pitchFamily="18" charset="0"/>
              </a:rPr>
              <a:t>Despertar a la libertad</a:t>
            </a:r>
            <a:endParaRPr lang="en-US" sz="2800" dirty="0" smtClean="0">
              <a:latin typeface="Bookman Old Style" pitchFamily="18" charset="0"/>
            </a:endParaRPr>
          </a:p>
          <a:p>
            <a:pPr>
              <a:buNone/>
            </a:pPr>
            <a:r>
              <a:rPr lang="es-CO" sz="2800" dirty="0" smtClean="0">
                <a:latin typeface="Bookman Old Style" pitchFamily="18" charset="0"/>
              </a:rPr>
              <a:t>Ki Tisa, Éxodo 30:11−34:35</a:t>
            </a:r>
            <a:endParaRPr lang="en-US" sz="2800" dirty="0" smtClean="0">
              <a:latin typeface="Bookman Old Style" pitchFamily="18" charset="0"/>
            </a:endParaRPr>
          </a:p>
        </p:txBody>
      </p:sp>
    </p:spTree>
  </p:cSld>
  <p:clrMapOvr>
    <a:masterClrMapping/>
  </p:clrMapOvr>
  <p:transition/>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100"/>
          <p:cNvSpPr txBox="1">
            <a:spLocks noGrp="1"/>
          </p:cNvSpPr>
          <p:nvPr>
            <p:ph type="title"/>
          </p:nvPr>
        </p:nvSpPr>
        <p:spPr/>
        <p:txBody>
          <a:bodyPr/>
          <a:lstStyle/>
          <a:p>
            <a:pPr lvl="0"/>
            <a:r>
              <a:rPr lang="es-ES" sz="2400">
                <a:latin typeface="Georgia" pitchFamily="18"/>
              </a:rPr>
              <a:t>PARASHA SHEMOT KITISA</a:t>
            </a:r>
          </a:p>
        </p:txBody>
      </p:sp>
      <p:sp>
        <p:nvSpPr>
          <p:cNvPr id="3" name="Shape 101"/>
          <p:cNvSpPr txBox="1">
            <a:spLocks noGrp="1"/>
          </p:cNvSpPr>
          <p:nvPr>
            <p:ph idx="1"/>
          </p:nvPr>
        </p:nvSpPr>
        <p:spPr>
          <a:xfrm>
            <a:off x="445916" y="1600200"/>
            <a:ext cx="8229600" cy="4526097"/>
          </a:xfrm>
        </p:spPr>
        <p:txBody>
          <a:bodyPr/>
          <a:lstStyle/>
          <a:p>
            <a:pPr>
              <a:buNone/>
            </a:pPr>
            <a:r>
              <a:rPr lang="es-CO" sz="2900" dirty="0" smtClean="0">
                <a:latin typeface="Bookman Old Style" pitchFamily="18" charset="0"/>
              </a:rPr>
              <a:t>Durante el fin de semana, los buitres entraron al palacio presidencial picoteando a través de las rejas de las ventanas de los balcones y el aleteo de sus alas agitó el tiempo estancado en el interior, y al amanecer del lunes la ciudad despertó de su letargo de siglos con la cálida y suave brisa de un gran hombre muerto y una grandeza en descomposición. </a:t>
            </a:r>
            <a:r>
              <a:rPr lang="es-CO" sz="1600" dirty="0" smtClean="0">
                <a:latin typeface="Bookman Old Style" pitchFamily="18" charset="0"/>
              </a:rPr>
              <a:t>- Gabriel García Márquez, El otoño del patriarca</a:t>
            </a:r>
            <a:endParaRPr lang="en-US" sz="2400" dirty="0">
              <a:latin typeface="Bookman Old Style" pitchFamily="18" charset="0"/>
            </a:endParaRPr>
          </a:p>
        </p:txBody>
      </p:sp>
    </p:spTree>
  </p:cSld>
  <p:clrMapOvr>
    <a:masterClrMapping/>
  </p:clrMapOvr>
  <p:transition/>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100"/>
          <p:cNvSpPr txBox="1">
            <a:spLocks noGrp="1"/>
          </p:cNvSpPr>
          <p:nvPr>
            <p:ph type="title"/>
          </p:nvPr>
        </p:nvSpPr>
        <p:spPr/>
        <p:txBody>
          <a:bodyPr/>
          <a:lstStyle/>
          <a:p>
            <a:pPr lvl="0"/>
            <a:r>
              <a:rPr lang="es-ES" sz="2400">
                <a:latin typeface="Georgia" pitchFamily="18"/>
              </a:rPr>
              <a:t>PARASHA SHEMOT KITISA</a:t>
            </a:r>
          </a:p>
        </p:txBody>
      </p:sp>
      <p:sp>
        <p:nvSpPr>
          <p:cNvPr id="3" name="Shape 101"/>
          <p:cNvSpPr txBox="1">
            <a:spLocks noGrp="1"/>
          </p:cNvSpPr>
          <p:nvPr>
            <p:ph idx="1"/>
          </p:nvPr>
        </p:nvSpPr>
        <p:spPr>
          <a:xfrm>
            <a:off x="445916" y="1600200"/>
            <a:ext cx="8229600" cy="4526097"/>
          </a:xfrm>
        </p:spPr>
        <p:txBody>
          <a:bodyPr/>
          <a:lstStyle/>
          <a:p>
            <a:pPr>
              <a:buNone/>
            </a:pPr>
            <a:r>
              <a:rPr lang="es-CO" dirty="0" smtClean="0">
                <a:latin typeface="Bookman Old Style" pitchFamily="18" charset="0"/>
              </a:rPr>
              <a:t>El otoño del patriarca de Gabriel García Márquez comienza con una ciudad que despierta al hedor a podrido que proviene del palacio presidencial. </a:t>
            </a:r>
          </a:p>
          <a:p>
            <a:pPr>
              <a:buNone/>
            </a:pPr>
            <a:r>
              <a:rPr lang="es-CO" dirty="0" smtClean="0">
                <a:latin typeface="Bookman Old Style" pitchFamily="18" charset="0"/>
              </a:rPr>
              <a:t>Durante años han sido gobernados por una ilusión, la forma de un hombre muerto hace mucho tiempo sostenida por el mito y el miedo. </a:t>
            </a:r>
          </a:p>
        </p:txBody>
      </p:sp>
    </p:spTree>
  </p:cSld>
  <p:clrMapOvr>
    <a:masterClrMapping/>
  </p:clrMapOvr>
  <p:transition/>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100"/>
          <p:cNvSpPr txBox="1">
            <a:spLocks noGrp="1"/>
          </p:cNvSpPr>
          <p:nvPr>
            <p:ph type="title"/>
          </p:nvPr>
        </p:nvSpPr>
        <p:spPr/>
        <p:txBody>
          <a:bodyPr/>
          <a:lstStyle/>
          <a:p>
            <a:pPr lvl="0"/>
            <a:r>
              <a:rPr lang="es-ES" sz="2400">
                <a:latin typeface="Georgia" pitchFamily="18"/>
              </a:rPr>
              <a:t>PARASHA SHEMOT KITISA</a:t>
            </a:r>
          </a:p>
        </p:txBody>
      </p:sp>
      <p:sp>
        <p:nvSpPr>
          <p:cNvPr id="3" name="Shape 101"/>
          <p:cNvSpPr txBox="1">
            <a:spLocks noGrp="1"/>
          </p:cNvSpPr>
          <p:nvPr>
            <p:ph idx="1"/>
          </p:nvPr>
        </p:nvSpPr>
        <p:spPr>
          <a:xfrm>
            <a:off x="445916" y="1600200"/>
            <a:ext cx="8229600" cy="4526097"/>
          </a:xfrm>
        </p:spPr>
        <p:txBody>
          <a:bodyPr/>
          <a:lstStyle/>
          <a:p>
            <a:pPr>
              <a:buNone/>
            </a:pPr>
            <a:r>
              <a:rPr lang="es-CO" sz="2800" dirty="0" smtClean="0">
                <a:latin typeface="Bookman Old Style" pitchFamily="18" charset="0"/>
              </a:rPr>
              <a:t>La novela de Márquez sigue el desenlace de esta dictadura desde múltiples perspectivas, y concluye cuando el pueblo finalmente cree que el "tiempo incontable de la eternidad había llegado a su fin" (Márquez).</a:t>
            </a:r>
          </a:p>
          <a:p>
            <a:pPr>
              <a:buNone/>
            </a:pPr>
            <a:r>
              <a:rPr lang="es-CO" sz="2800" dirty="0" smtClean="0">
                <a:latin typeface="Bookman Old Style" pitchFamily="18" charset="0"/>
              </a:rPr>
              <a:t>En la parashá Ki Tisá, aprendemos que, aunque los israelitas han salido de Egipto, llevan consigo la figura de un dictador que desapareció hace mucho tiempo. </a:t>
            </a:r>
          </a:p>
          <a:p>
            <a:pPr>
              <a:buNone/>
            </a:pPr>
            <a:endParaRPr lang="en-US" dirty="0">
              <a:latin typeface="Bookman Old Style" pitchFamily="18" charset="0"/>
            </a:endParaRPr>
          </a:p>
        </p:txBody>
      </p:sp>
    </p:spTree>
  </p:cSld>
  <p:clrMapOvr>
    <a:masterClrMapping/>
  </p:clrMapOvr>
  <p:transition/>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100"/>
          <p:cNvSpPr txBox="1">
            <a:spLocks noGrp="1"/>
          </p:cNvSpPr>
          <p:nvPr>
            <p:ph type="title"/>
          </p:nvPr>
        </p:nvSpPr>
        <p:spPr/>
        <p:txBody>
          <a:bodyPr/>
          <a:lstStyle/>
          <a:p>
            <a:pPr lvl="0"/>
            <a:r>
              <a:rPr lang="es-ES" sz="2400">
                <a:latin typeface="Georgia" pitchFamily="18"/>
              </a:rPr>
              <a:t>PARASHA SHEMOT KITISA</a:t>
            </a:r>
          </a:p>
        </p:txBody>
      </p:sp>
      <p:sp>
        <p:nvSpPr>
          <p:cNvPr id="3" name="Shape 101"/>
          <p:cNvSpPr txBox="1">
            <a:spLocks noGrp="1"/>
          </p:cNvSpPr>
          <p:nvPr>
            <p:ph idx="1"/>
          </p:nvPr>
        </p:nvSpPr>
        <p:spPr>
          <a:xfrm>
            <a:off x="445916" y="1600200"/>
            <a:ext cx="8229600" cy="4526097"/>
          </a:xfrm>
        </p:spPr>
        <p:txBody>
          <a:bodyPr/>
          <a:lstStyle/>
          <a:p>
            <a:pPr>
              <a:buNone/>
            </a:pPr>
            <a:r>
              <a:rPr lang="es-CO" dirty="0" smtClean="0">
                <a:latin typeface="Bookman Old Style" pitchFamily="18" charset="0"/>
              </a:rPr>
              <a:t>Mientras Moisés habla con Dios en el Monte Sinaí, registrando las leyes por las que vivirá esta nueva nación, los israelitas le piden a Aarón que les haga una nueva deidad, que según el midrash, era "como las de los egipcios" (Pirqué de-</a:t>
            </a:r>
            <a:r>
              <a:rPr lang="es-CO" dirty="0" err="1" smtClean="0">
                <a:latin typeface="Bookman Old Style" pitchFamily="18" charset="0"/>
              </a:rPr>
              <a:t>rabbi</a:t>
            </a:r>
            <a:r>
              <a:rPr lang="es-CO" dirty="0" smtClean="0">
                <a:latin typeface="Bookman Old Style" pitchFamily="18" charset="0"/>
              </a:rPr>
              <a:t> Eliezer, 45).</a:t>
            </a:r>
            <a:endParaRPr lang="en-US" dirty="0" smtClean="0">
              <a:latin typeface="Bookman Old Style" pitchFamily="18" charset="0"/>
            </a:endParaRPr>
          </a:p>
          <a:p>
            <a:pPr>
              <a:buNone/>
            </a:pPr>
            <a:endParaRPr lang="en-US" dirty="0">
              <a:latin typeface="Bookman Old Style" pitchFamily="18" charset="0"/>
            </a:endParaRPr>
          </a:p>
        </p:txBody>
      </p:sp>
    </p:spTree>
  </p:cSld>
  <p:clrMapOvr>
    <a:masterClrMapping/>
  </p:clrMapOvr>
  <p:transition/>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100"/>
          <p:cNvSpPr txBox="1">
            <a:spLocks noGrp="1"/>
          </p:cNvSpPr>
          <p:nvPr>
            <p:ph type="title"/>
          </p:nvPr>
        </p:nvSpPr>
        <p:spPr/>
        <p:txBody>
          <a:bodyPr/>
          <a:lstStyle/>
          <a:p>
            <a:pPr lvl="0"/>
            <a:r>
              <a:rPr lang="es-ES" sz="2400">
                <a:latin typeface="Georgia" pitchFamily="18"/>
              </a:rPr>
              <a:t>PARASHA SHEMOT KITISA</a:t>
            </a:r>
          </a:p>
        </p:txBody>
      </p:sp>
      <p:sp>
        <p:nvSpPr>
          <p:cNvPr id="3" name="Shape 101"/>
          <p:cNvSpPr txBox="1">
            <a:spLocks noGrp="1"/>
          </p:cNvSpPr>
          <p:nvPr>
            <p:ph idx="1"/>
          </p:nvPr>
        </p:nvSpPr>
        <p:spPr>
          <a:xfrm>
            <a:off x="445916" y="1600200"/>
            <a:ext cx="8229600" cy="4526097"/>
          </a:xfrm>
        </p:spPr>
        <p:txBody>
          <a:bodyPr/>
          <a:lstStyle/>
          <a:p>
            <a:pPr>
              <a:buNone/>
            </a:pPr>
            <a:r>
              <a:rPr lang="es-CO" dirty="0" smtClean="0">
                <a:latin typeface="Bookman Old Style" pitchFamily="18" charset="0"/>
              </a:rPr>
              <a:t>Aarón instruye al pueblo: "Quitad los anillos de oro que están en las orejas de vuestras mujeres, de vuestros hijos y de vuestras hijas, y traédmelos" (Éxodo 32:2). </a:t>
            </a:r>
          </a:p>
          <a:p>
            <a:pPr>
              <a:buNone/>
            </a:pPr>
            <a:r>
              <a:rPr lang="es-CO" dirty="0" smtClean="0">
                <a:latin typeface="Bookman Old Style" pitchFamily="18" charset="0"/>
              </a:rPr>
              <a:t>En el llamado de Aarón al pueblo, escuchamos un eco de la voz de Dios en la parashá Terumá (leída hace apenas dos semanas).</a:t>
            </a:r>
            <a:endParaRPr lang="en-US" dirty="0" smtClean="0">
              <a:latin typeface="Bookman Old Style" pitchFamily="18" charset="0"/>
            </a:endParaRPr>
          </a:p>
          <a:p>
            <a:pPr>
              <a:buNone/>
            </a:pPr>
            <a:endParaRPr lang="en-US" dirty="0">
              <a:latin typeface="Bookman Old Style" pitchFamily="18" charset="0"/>
            </a:endParaRPr>
          </a:p>
        </p:txBody>
      </p:sp>
    </p:spTree>
  </p:cSld>
  <p:clrMapOvr>
    <a:masterClrMapping/>
  </p:clrMapOvr>
  <p:transition/>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100"/>
          <p:cNvSpPr txBox="1">
            <a:spLocks noGrp="1"/>
          </p:cNvSpPr>
          <p:nvPr>
            <p:ph type="title"/>
          </p:nvPr>
        </p:nvSpPr>
        <p:spPr/>
        <p:txBody>
          <a:bodyPr/>
          <a:lstStyle/>
          <a:p>
            <a:pPr lvl="0"/>
            <a:r>
              <a:rPr lang="es-ES" sz="2400">
                <a:latin typeface="Georgia" pitchFamily="18"/>
              </a:rPr>
              <a:t>PARASHA SHEMOT KITISA</a:t>
            </a:r>
          </a:p>
        </p:txBody>
      </p:sp>
      <p:sp>
        <p:nvSpPr>
          <p:cNvPr id="3" name="Shape 101"/>
          <p:cNvSpPr txBox="1">
            <a:spLocks noGrp="1"/>
          </p:cNvSpPr>
          <p:nvPr>
            <p:ph idx="1"/>
          </p:nvPr>
        </p:nvSpPr>
        <p:spPr>
          <a:xfrm>
            <a:off x="445916" y="1600200"/>
            <a:ext cx="8229600" cy="4526097"/>
          </a:xfrm>
        </p:spPr>
        <p:txBody>
          <a:bodyPr/>
          <a:lstStyle/>
          <a:p>
            <a:pPr>
              <a:buNone/>
            </a:pPr>
            <a:r>
              <a:rPr lang="es-CO" dirty="0" smtClean="0">
                <a:latin typeface="Bookman Old Style" pitchFamily="18" charset="0"/>
              </a:rPr>
              <a:t>Aquí se instruye a los israelitas –toda persona cuyo corazón los mueva a ello– a traer Terumá, un regalo, de oro, plata o cobre para construir el Mishkán, el santuario móvil donde los israelitas adorarán a Dios en el desierto (Éxodo 25:2).</a:t>
            </a:r>
            <a:endParaRPr lang="en-US" dirty="0" smtClean="0">
              <a:latin typeface="Bookman Old Style" pitchFamily="18" charset="0"/>
            </a:endParaRPr>
          </a:p>
          <a:p>
            <a:pPr>
              <a:buNone/>
            </a:pPr>
            <a:endParaRPr lang="en-US" dirty="0">
              <a:latin typeface="Bookman Old Style" pitchFamily="18" charset="0"/>
            </a:endParaRPr>
          </a:p>
        </p:txBody>
      </p:sp>
    </p:spTree>
  </p:cSld>
  <p:clrMapOvr>
    <a:masterClrMapping/>
  </p:clrMapOvr>
  <p:transition/>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100"/>
          <p:cNvSpPr txBox="1">
            <a:spLocks noGrp="1"/>
          </p:cNvSpPr>
          <p:nvPr>
            <p:ph type="title"/>
          </p:nvPr>
        </p:nvSpPr>
        <p:spPr/>
        <p:txBody>
          <a:bodyPr/>
          <a:lstStyle/>
          <a:p>
            <a:pPr lvl="0"/>
            <a:r>
              <a:rPr lang="es-ES" sz="2400">
                <a:latin typeface="Georgia" pitchFamily="18"/>
              </a:rPr>
              <a:t>PARASHA SHEMOT KITISA</a:t>
            </a:r>
          </a:p>
        </p:txBody>
      </p:sp>
      <p:sp>
        <p:nvSpPr>
          <p:cNvPr id="3" name="Shape 101"/>
          <p:cNvSpPr txBox="1">
            <a:spLocks noGrp="1"/>
          </p:cNvSpPr>
          <p:nvPr>
            <p:ph idx="1"/>
          </p:nvPr>
        </p:nvSpPr>
        <p:spPr>
          <a:xfrm>
            <a:off x="445916" y="1600200"/>
            <a:ext cx="8229600" cy="4526097"/>
          </a:xfrm>
        </p:spPr>
        <p:txBody>
          <a:bodyPr/>
          <a:lstStyle/>
          <a:p>
            <a:pPr>
              <a:buNone/>
            </a:pPr>
            <a:r>
              <a:rPr lang="es-CO" dirty="0" smtClean="0">
                <a:latin typeface="Bookman Old Style" pitchFamily="18" charset="0"/>
              </a:rPr>
              <a:t>Después de que Aarón construye el becerro de oro, dice: </a:t>
            </a:r>
            <a:r>
              <a:rPr lang="es-CO" b="1" i="1" dirty="0" smtClean="0">
                <a:latin typeface="Bookman Old Style" pitchFamily="18" charset="0"/>
              </a:rPr>
              <a:t>“Eleh eloheja, Israel </a:t>
            </a:r>
            <a:r>
              <a:rPr lang="es-CO" dirty="0" smtClean="0">
                <a:latin typeface="Bookman Old Style" pitchFamily="18" charset="0"/>
              </a:rPr>
              <a:t>– Este es tu dios, Israel” (Éxodo 32:4). </a:t>
            </a:r>
          </a:p>
          <a:p>
            <a:pPr>
              <a:buNone/>
            </a:pPr>
            <a:r>
              <a:rPr lang="es-CO" dirty="0" smtClean="0">
                <a:latin typeface="Bookman Old Style" pitchFamily="18" charset="0"/>
              </a:rPr>
              <a:t>Aquí nuevamente escuchamos un eco de un episodio anterior: Moisés y los israelitas cantando alabanzas a Dios después de la división del Mar Rojo y el paso a la libertad. </a:t>
            </a:r>
          </a:p>
          <a:p>
            <a:pPr>
              <a:buNone/>
            </a:pPr>
            <a:endParaRPr lang="en-US" dirty="0">
              <a:latin typeface="Bookman Old Style" pitchFamily="18" charset="0"/>
            </a:endParaRPr>
          </a:p>
        </p:txBody>
      </p:sp>
    </p:spTree>
  </p:cSld>
  <p:clrMapOvr>
    <a:masterClrMapping/>
  </p:clrMapOvr>
  <p:transition/>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100"/>
          <p:cNvSpPr txBox="1">
            <a:spLocks noGrp="1"/>
          </p:cNvSpPr>
          <p:nvPr>
            <p:ph type="title"/>
          </p:nvPr>
        </p:nvSpPr>
        <p:spPr/>
        <p:txBody>
          <a:bodyPr/>
          <a:lstStyle/>
          <a:p>
            <a:pPr lvl="0"/>
            <a:r>
              <a:rPr lang="es-ES" sz="2400">
                <a:latin typeface="Georgia" pitchFamily="18"/>
              </a:rPr>
              <a:t>PARASHA SHEMOT KITISA</a:t>
            </a:r>
          </a:p>
        </p:txBody>
      </p:sp>
      <p:sp>
        <p:nvSpPr>
          <p:cNvPr id="3" name="Shape 101"/>
          <p:cNvSpPr txBox="1">
            <a:spLocks noGrp="1"/>
          </p:cNvSpPr>
          <p:nvPr>
            <p:ph idx="1"/>
          </p:nvPr>
        </p:nvSpPr>
        <p:spPr>
          <a:xfrm>
            <a:off x="445916" y="1600200"/>
            <a:ext cx="8229600" cy="4526097"/>
          </a:xfrm>
        </p:spPr>
        <p:txBody>
          <a:bodyPr/>
          <a:lstStyle/>
          <a:p>
            <a:pPr>
              <a:buNone/>
            </a:pPr>
            <a:r>
              <a:rPr lang="es-CO" dirty="0" smtClean="0">
                <a:latin typeface="Bookman Old Style" pitchFamily="18" charset="0"/>
              </a:rPr>
              <a:t>“</a:t>
            </a:r>
            <a:r>
              <a:rPr lang="es-CO" b="1" i="1" dirty="0" smtClean="0">
                <a:latin typeface="Bookman Old Style" pitchFamily="18" charset="0"/>
              </a:rPr>
              <a:t>Zeh eli v'anveihu” </a:t>
            </a:r>
            <a:r>
              <a:rPr lang="es-CO" dirty="0" smtClean="0">
                <a:latin typeface="Bookman Old Style" pitchFamily="18" charset="0"/>
              </a:rPr>
              <a:t>– este es mi Dios y lo adoraré (Éxodo 15:2). </a:t>
            </a:r>
          </a:p>
          <a:p>
            <a:pPr>
              <a:buNone/>
            </a:pPr>
            <a:r>
              <a:rPr lang="es-CO" dirty="0" smtClean="0">
                <a:latin typeface="Bookman Old Style" pitchFamily="18" charset="0"/>
              </a:rPr>
              <a:t>¿Qué hay del Éxodo? </a:t>
            </a:r>
          </a:p>
          <a:p>
            <a:pPr>
              <a:buNone/>
            </a:pPr>
            <a:r>
              <a:rPr lang="es-CO" dirty="0" smtClean="0">
                <a:latin typeface="Bookman Old Style" pitchFamily="18" charset="0"/>
              </a:rPr>
              <a:t>¿Qué hay del Mishkán? </a:t>
            </a:r>
          </a:p>
          <a:p>
            <a:pPr>
              <a:buNone/>
            </a:pPr>
            <a:r>
              <a:rPr lang="es-CO" dirty="0" smtClean="0">
                <a:latin typeface="Bookman Old Style" pitchFamily="18" charset="0"/>
              </a:rPr>
              <a:t>¿Es esto, como proclaman los sabios del Talmud, una señal de que el pueblo ha aceptado la idolatría (Avodá Zarah 53b)?</a:t>
            </a:r>
            <a:endParaRPr lang="en-US" dirty="0" smtClean="0">
              <a:latin typeface="Bookman Old Style" pitchFamily="18" charset="0"/>
            </a:endParaRPr>
          </a:p>
          <a:p>
            <a:pPr>
              <a:buNone/>
            </a:pPr>
            <a:endParaRPr lang="en-US" dirty="0">
              <a:latin typeface="Bookman Old Style" pitchFamily="18" charset="0"/>
            </a:endParaRPr>
          </a:p>
        </p:txBody>
      </p:sp>
    </p:spTree>
  </p:cSld>
  <p:clrMapOvr>
    <a:masterClrMapping/>
  </p:clrMapOvr>
  <p:transition/>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100"/>
          <p:cNvSpPr txBox="1">
            <a:spLocks noGrp="1"/>
          </p:cNvSpPr>
          <p:nvPr>
            <p:ph type="title"/>
          </p:nvPr>
        </p:nvSpPr>
        <p:spPr/>
        <p:txBody>
          <a:bodyPr/>
          <a:lstStyle/>
          <a:p>
            <a:pPr lvl="0"/>
            <a:r>
              <a:rPr lang="es-ES" sz="2400">
                <a:latin typeface="Georgia" pitchFamily="18"/>
              </a:rPr>
              <a:t>PARASHA SHEMOT KITISA</a:t>
            </a:r>
          </a:p>
        </p:txBody>
      </p:sp>
      <p:sp>
        <p:nvSpPr>
          <p:cNvPr id="3" name="Shape 101"/>
          <p:cNvSpPr txBox="1">
            <a:spLocks noGrp="1"/>
          </p:cNvSpPr>
          <p:nvPr>
            <p:ph idx="1"/>
          </p:nvPr>
        </p:nvSpPr>
        <p:spPr>
          <a:xfrm>
            <a:off x="445916" y="1600200"/>
            <a:ext cx="8229600" cy="4526097"/>
          </a:xfrm>
        </p:spPr>
        <p:txBody>
          <a:bodyPr/>
          <a:lstStyle/>
          <a:p>
            <a:pPr>
              <a:buNone/>
            </a:pPr>
            <a:r>
              <a:rPr lang="es-CO" dirty="0" smtClean="0">
                <a:latin typeface="Bookman Old Style" pitchFamily="18" charset="0"/>
              </a:rPr>
              <a:t>A punto de alcanzar la libertad, el pueblo exige un dios como el de sus opresores, busca adorar a un dictador que está muerto y pudriéndose. </a:t>
            </a:r>
          </a:p>
          <a:p>
            <a:pPr>
              <a:buNone/>
            </a:pPr>
            <a:r>
              <a:rPr lang="es-CO" dirty="0" smtClean="0">
                <a:latin typeface="Bookman Old Style" pitchFamily="18" charset="0"/>
              </a:rPr>
              <a:t>¿Cuál es el origen de este impulso? </a:t>
            </a:r>
          </a:p>
          <a:p>
            <a:pPr>
              <a:buNone/>
            </a:pPr>
            <a:r>
              <a:rPr lang="es-CO" dirty="0" smtClean="0">
                <a:latin typeface="Bookman Old Style" pitchFamily="18" charset="0"/>
              </a:rPr>
              <a:t>En Pedagogía del oprimido, Paulo Freier escribe: </a:t>
            </a:r>
          </a:p>
          <a:p>
            <a:pPr>
              <a:buNone/>
            </a:pPr>
            <a:endParaRPr lang="en-US" dirty="0">
              <a:latin typeface="Bookman Old Style" pitchFamily="18" charset="0"/>
            </a:endParaRPr>
          </a:p>
        </p:txBody>
      </p:sp>
    </p:spTree>
  </p:cSld>
  <p:clrMapOvr>
    <a:masterClrMapping/>
  </p:clrMapOvr>
  <p:transition/>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100"/>
          <p:cNvSpPr txBox="1">
            <a:spLocks noGrp="1"/>
          </p:cNvSpPr>
          <p:nvPr>
            <p:ph type="title"/>
          </p:nvPr>
        </p:nvSpPr>
        <p:spPr/>
        <p:txBody>
          <a:bodyPr/>
          <a:lstStyle/>
          <a:p>
            <a:pPr lvl="0"/>
            <a:r>
              <a:rPr lang="es-ES" sz="2400">
                <a:latin typeface="Georgia" pitchFamily="18"/>
              </a:rPr>
              <a:t>PARASHA SHEMOT KITISA</a:t>
            </a:r>
          </a:p>
        </p:txBody>
      </p:sp>
      <p:sp>
        <p:nvSpPr>
          <p:cNvPr id="3" name="Shape 101"/>
          <p:cNvSpPr txBox="1">
            <a:spLocks noGrp="1"/>
          </p:cNvSpPr>
          <p:nvPr>
            <p:ph idx="1"/>
          </p:nvPr>
        </p:nvSpPr>
        <p:spPr>
          <a:xfrm>
            <a:off x="445916" y="1600200"/>
            <a:ext cx="8229600" cy="4526097"/>
          </a:xfrm>
        </p:spPr>
        <p:txBody>
          <a:bodyPr/>
          <a:lstStyle/>
          <a:p>
            <a:pPr>
              <a:buNone/>
            </a:pPr>
            <a:r>
              <a:rPr lang="es-CO" sz="3000" dirty="0" smtClean="0">
                <a:latin typeface="Bookman Old Style" pitchFamily="18" charset="0"/>
              </a:rPr>
              <a:t>“Bajo el influjo de la magia y el mito, los oprimidos… no pueden percibir claramente el ‘orden’ que sirve a los intereses de los opresores cuya imagen han internalizado” (Paulo Freier, Pedagogía del oprimido). </a:t>
            </a:r>
          </a:p>
          <a:p>
            <a:pPr>
              <a:buNone/>
            </a:pPr>
            <a:r>
              <a:rPr lang="es-CO" sz="3000" dirty="0" smtClean="0">
                <a:latin typeface="Bookman Old Style" pitchFamily="18" charset="0"/>
              </a:rPr>
              <a:t>Aunque han abandonado Egipto, la tierra de sus opresores, el recuerdo de Egipto sigue presente en el campamento israelita. </a:t>
            </a:r>
            <a:endParaRPr lang="en-US" sz="3000" dirty="0">
              <a:latin typeface="Bookman Old Style" pitchFamily="18" charset="0"/>
            </a:endParaRPr>
          </a:p>
        </p:txBody>
      </p:sp>
    </p:spTree>
  </p:cSld>
  <p:clrMapOvr>
    <a:masterClrMapping/>
  </p:clrMapOvr>
  <p:transition/>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100"/>
          <p:cNvSpPr txBox="1">
            <a:spLocks noGrp="1"/>
          </p:cNvSpPr>
          <p:nvPr>
            <p:ph type="title"/>
          </p:nvPr>
        </p:nvSpPr>
        <p:spPr/>
        <p:txBody>
          <a:bodyPr/>
          <a:lstStyle/>
          <a:p>
            <a:pPr lvl="0"/>
            <a:r>
              <a:rPr lang="es-ES" sz="2400">
                <a:latin typeface="Georgia" pitchFamily="18"/>
              </a:rPr>
              <a:t>PARASHA SHEMOT KITISA</a:t>
            </a:r>
          </a:p>
        </p:txBody>
      </p:sp>
      <p:sp>
        <p:nvSpPr>
          <p:cNvPr id="3" name="Shape 101"/>
          <p:cNvSpPr txBox="1">
            <a:spLocks noGrp="1"/>
          </p:cNvSpPr>
          <p:nvPr>
            <p:ph idx="1"/>
          </p:nvPr>
        </p:nvSpPr>
        <p:spPr>
          <a:xfrm>
            <a:off x="445916" y="1600200"/>
            <a:ext cx="8229600" cy="4526097"/>
          </a:xfrm>
        </p:spPr>
        <p:txBody>
          <a:bodyPr/>
          <a:lstStyle/>
          <a:p>
            <a:pPr>
              <a:buNone/>
            </a:pPr>
            <a:r>
              <a:rPr lang="es-CO" dirty="0" smtClean="0">
                <a:latin typeface="Bookman Old Style" pitchFamily="18" charset="0"/>
              </a:rPr>
              <a:t>Sin embargo, este episodio no es el final de la historia de Israel, sino más bien una lección fundamental para desmantelar las estructuras opresivas y sanar el trauma.</a:t>
            </a:r>
          </a:p>
          <a:p>
            <a:pPr>
              <a:buNone/>
            </a:pPr>
            <a:r>
              <a:rPr lang="es-CO" dirty="0" smtClean="0">
                <a:latin typeface="Bookman Old Style" pitchFamily="18" charset="0"/>
              </a:rPr>
              <a:t>Cuando Moisés regresa con las tablas y ve al pueblo adorando a un dios egipcio, la Torá dice que se enfurece y rompe las tablas al pie de la montaña </a:t>
            </a:r>
            <a:r>
              <a:rPr lang="es-CO" sz="2000" b="1" dirty="0" smtClean="0">
                <a:latin typeface="Bookman Old Style" pitchFamily="18" charset="0"/>
              </a:rPr>
              <a:t>(Éxodo 32:19). </a:t>
            </a:r>
            <a:endParaRPr lang="es-CO" b="1" dirty="0" smtClean="0">
              <a:latin typeface="Bookman Old Style" pitchFamily="18" charset="0"/>
            </a:endParaRPr>
          </a:p>
          <a:p>
            <a:pPr>
              <a:buNone/>
            </a:pPr>
            <a:endParaRPr lang="en-US" dirty="0" smtClean="0">
              <a:latin typeface="Bookman Old Style" pitchFamily="18" charset="0"/>
            </a:endParaRPr>
          </a:p>
          <a:p>
            <a:pPr>
              <a:buNone/>
            </a:pPr>
            <a:endParaRPr lang="en-US" dirty="0">
              <a:latin typeface="Bookman Old Style" pitchFamily="18" charset="0"/>
            </a:endParaRPr>
          </a:p>
        </p:txBody>
      </p:sp>
    </p:spTree>
  </p:cSld>
  <p:clrMapOvr>
    <a:masterClrMapping/>
  </p:clrMapOvr>
  <p:transition/>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100"/>
          <p:cNvSpPr txBox="1">
            <a:spLocks noGrp="1"/>
          </p:cNvSpPr>
          <p:nvPr>
            <p:ph type="title"/>
          </p:nvPr>
        </p:nvSpPr>
        <p:spPr/>
        <p:txBody>
          <a:bodyPr/>
          <a:lstStyle/>
          <a:p>
            <a:pPr lvl="0"/>
            <a:r>
              <a:rPr lang="es-ES" sz="2400">
                <a:latin typeface="Georgia" pitchFamily="18"/>
              </a:rPr>
              <a:t>PARASHA SHEMOT KITISA</a:t>
            </a:r>
          </a:p>
        </p:txBody>
      </p:sp>
      <p:sp>
        <p:nvSpPr>
          <p:cNvPr id="3" name="Shape 101"/>
          <p:cNvSpPr txBox="1">
            <a:spLocks noGrp="1"/>
          </p:cNvSpPr>
          <p:nvPr>
            <p:ph idx="1"/>
          </p:nvPr>
        </p:nvSpPr>
        <p:spPr>
          <a:xfrm>
            <a:off x="445916" y="1600200"/>
            <a:ext cx="8229600" cy="4526097"/>
          </a:xfrm>
        </p:spPr>
        <p:txBody>
          <a:bodyPr/>
          <a:lstStyle/>
          <a:p>
            <a:pPr>
              <a:buNone/>
            </a:pPr>
            <a:r>
              <a:rPr lang="es-CO" dirty="0" smtClean="0">
                <a:latin typeface="Bookman Old Style" pitchFamily="18" charset="0"/>
              </a:rPr>
              <a:t>Sin embargo, aprendemos del midrash que Dios ordenó a Moisés que llevara al desierto tanto los fragmentos rotos como las tablas nuevas (Deuteronomio 10:1-3; BT </a:t>
            </a:r>
            <a:r>
              <a:rPr lang="es-CO" dirty="0" err="1" smtClean="0">
                <a:latin typeface="Bookman Old Style" pitchFamily="18" charset="0"/>
              </a:rPr>
              <a:t>Bava</a:t>
            </a:r>
            <a:r>
              <a:rPr lang="es-CO" dirty="0" smtClean="0">
                <a:latin typeface="Bookman Old Style" pitchFamily="18" charset="0"/>
              </a:rPr>
              <a:t> </a:t>
            </a:r>
            <a:r>
              <a:rPr lang="es-CO" dirty="0" err="1" smtClean="0">
                <a:latin typeface="Bookman Old Style" pitchFamily="18" charset="0"/>
              </a:rPr>
              <a:t>Batra</a:t>
            </a:r>
            <a:r>
              <a:rPr lang="es-CO" dirty="0" smtClean="0">
                <a:latin typeface="Bookman Old Style" pitchFamily="18" charset="0"/>
              </a:rPr>
              <a:t> 14b).</a:t>
            </a:r>
          </a:p>
          <a:p>
            <a:pPr>
              <a:buNone/>
            </a:pPr>
            <a:r>
              <a:rPr lang="es-CO" dirty="0" smtClean="0">
                <a:latin typeface="Bookman Old Style" pitchFamily="18" charset="0"/>
              </a:rPr>
              <a:t>¿Por qué llevar lo roto y lo entero? ¿Por qué sacralizar las cicatrices de este doloroso episodio? </a:t>
            </a:r>
          </a:p>
          <a:p>
            <a:pPr>
              <a:buNone/>
            </a:pPr>
            <a:endParaRPr lang="en-US" dirty="0" smtClean="0">
              <a:latin typeface="Bookman Old Style" pitchFamily="18" charset="0"/>
            </a:endParaRPr>
          </a:p>
          <a:p>
            <a:pPr>
              <a:buNone/>
            </a:pPr>
            <a:endParaRPr lang="en-US" dirty="0" smtClean="0">
              <a:latin typeface="Bookman Old Style" pitchFamily="18" charset="0"/>
            </a:endParaRPr>
          </a:p>
          <a:p>
            <a:pPr>
              <a:buNone/>
            </a:pPr>
            <a:endParaRPr lang="en-US" dirty="0">
              <a:latin typeface="Bookman Old Style" pitchFamily="18" charset="0"/>
            </a:endParaRPr>
          </a:p>
        </p:txBody>
      </p:sp>
    </p:spTree>
  </p:cSld>
  <p:clrMapOvr>
    <a:masterClrMapping/>
  </p:clrMapOvr>
  <p:transition/>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100"/>
          <p:cNvSpPr txBox="1">
            <a:spLocks noGrp="1"/>
          </p:cNvSpPr>
          <p:nvPr>
            <p:ph type="title"/>
          </p:nvPr>
        </p:nvSpPr>
        <p:spPr/>
        <p:txBody>
          <a:bodyPr/>
          <a:lstStyle/>
          <a:p>
            <a:pPr lvl="0"/>
            <a:r>
              <a:rPr lang="es-ES" sz="2400">
                <a:latin typeface="Georgia" pitchFamily="18"/>
              </a:rPr>
              <a:t>PARASHA SHEMOT KITISA</a:t>
            </a:r>
          </a:p>
        </p:txBody>
      </p:sp>
      <p:sp>
        <p:nvSpPr>
          <p:cNvPr id="3" name="Shape 101"/>
          <p:cNvSpPr txBox="1">
            <a:spLocks noGrp="1"/>
          </p:cNvSpPr>
          <p:nvPr>
            <p:ph idx="1"/>
          </p:nvPr>
        </p:nvSpPr>
        <p:spPr>
          <a:xfrm>
            <a:off x="445916" y="1600200"/>
            <a:ext cx="8229600" cy="4526097"/>
          </a:xfrm>
        </p:spPr>
        <p:txBody>
          <a:bodyPr/>
          <a:lstStyle/>
          <a:p>
            <a:pPr>
              <a:buNone/>
            </a:pPr>
            <a:r>
              <a:rPr lang="es-CO" dirty="0" smtClean="0">
                <a:latin typeface="Bookman Old Style" pitchFamily="18" charset="0"/>
              </a:rPr>
              <a:t>Tal vez este acto de rebelión, seguido de una aceptación de su quebrantamiento, sea el momento en que Israel realmente abandona Egipto y encuentra la liberación de su opresión internalizada.</a:t>
            </a:r>
          </a:p>
          <a:p>
            <a:pPr>
              <a:buNone/>
            </a:pPr>
            <a:r>
              <a:rPr lang="es-CO" dirty="0" smtClean="0">
                <a:latin typeface="Bookman Old Style" pitchFamily="18" charset="0"/>
              </a:rPr>
              <a:t>Sobre la liberación y la revolución, Freire escribe: </a:t>
            </a:r>
          </a:p>
          <a:p>
            <a:pPr>
              <a:buNone/>
            </a:pPr>
            <a:endParaRPr lang="en-US" dirty="0" smtClean="0">
              <a:latin typeface="Bookman Old Style" pitchFamily="18" charset="0"/>
            </a:endParaRPr>
          </a:p>
          <a:p>
            <a:pPr>
              <a:buNone/>
            </a:pPr>
            <a:endParaRPr lang="en-US" dirty="0" smtClean="0">
              <a:latin typeface="Bookman Old Style" pitchFamily="18" charset="0"/>
            </a:endParaRPr>
          </a:p>
          <a:p>
            <a:pPr>
              <a:buNone/>
            </a:pPr>
            <a:endParaRPr lang="en-US" dirty="0" smtClean="0">
              <a:latin typeface="Bookman Old Style" pitchFamily="18" charset="0"/>
            </a:endParaRPr>
          </a:p>
          <a:p>
            <a:pPr>
              <a:buNone/>
            </a:pPr>
            <a:endParaRPr lang="en-US" dirty="0">
              <a:latin typeface="Bookman Old Style" pitchFamily="18" charset="0"/>
            </a:endParaRPr>
          </a:p>
        </p:txBody>
      </p:sp>
    </p:spTree>
  </p:cSld>
  <p:clrMapOvr>
    <a:masterClrMapping/>
  </p:clrMapOvr>
  <p:transition/>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100"/>
          <p:cNvSpPr txBox="1">
            <a:spLocks noGrp="1"/>
          </p:cNvSpPr>
          <p:nvPr>
            <p:ph type="title"/>
          </p:nvPr>
        </p:nvSpPr>
        <p:spPr/>
        <p:txBody>
          <a:bodyPr/>
          <a:lstStyle/>
          <a:p>
            <a:pPr lvl="0"/>
            <a:r>
              <a:rPr lang="es-ES" sz="2400">
                <a:latin typeface="Georgia" pitchFamily="18"/>
              </a:rPr>
              <a:t>PARASHA SHEMOT KITISA</a:t>
            </a:r>
          </a:p>
        </p:txBody>
      </p:sp>
      <p:sp>
        <p:nvSpPr>
          <p:cNvPr id="3" name="Shape 101"/>
          <p:cNvSpPr txBox="1">
            <a:spLocks noGrp="1"/>
          </p:cNvSpPr>
          <p:nvPr>
            <p:ph idx="1"/>
          </p:nvPr>
        </p:nvSpPr>
        <p:spPr>
          <a:xfrm>
            <a:off x="445916" y="1600200"/>
            <a:ext cx="8229600" cy="4526097"/>
          </a:xfrm>
        </p:spPr>
        <p:txBody>
          <a:bodyPr/>
          <a:lstStyle/>
          <a:p>
            <a:pPr>
              <a:buNone/>
            </a:pPr>
            <a:r>
              <a:rPr lang="es-CO" dirty="0" smtClean="0">
                <a:latin typeface="Bookman Old Style" pitchFamily="18" charset="0"/>
              </a:rPr>
              <a:t>"El diálogo con el pueblo es radicalmente necesario para toda revolución auténtica... impedir la comunicación es reducir a los hombres a la condición de 'cosas', y esto es un trabajo para opresores, no para revolucionarios" (Paulo Freire, Pedagogía del oprimido). </a:t>
            </a:r>
          </a:p>
          <a:p>
            <a:pPr>
              <a:buNone/>
            </a:pPr>
            <a:endParaRPr lang="en-US" dirty="0" smtClean="0">
              <a:latin typeface="Bookman Old Style" pitchFamily="18" charset="0"/>
            </a:endParaRPr>
          </a:p>
          <a:p>
            <a:pPr>
              <a:buNone/>
            </a:pPr>
            <a:endParaRPr lang="en-US" dirty="0" smtClean="0">
              <a:latin typeface="Bookman Old Style" pitchFamily="18" charset="0"/>
            </a:endParaRPr>
          </a:p>
          <a:p>
            <a:pPr>
              <a:buNone/>
            </a:pPr>
            <a:endParaRPr lang="en-US" dirty="0" smtClean="0">
              <a:latin typeface="Bookman Old Style" pitchFamily="18" charset="0"/>
            </a:endParaRPr>
          </a:p>
          <a:p>
            <a:pPr>
              <a:buNone/>
            </a:pPr>
            <a:endParaRPr lang="en-US" dirty="0">
              <a:latin typeface="Bookman Old Style" pitchFamily="18" charset="0"/>
            </a:endParaRPr>
          </a:p>
        </p:txBody>
      </p:sp>
    </p:spTree>
  </p:cSld>
  <p:clrMapOvr>
    <a:masterClrMapping/>
  </p:clrMapOvr>
  <p:transition/>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100"/>
          <p:cNvSpPr txBox="1">
            <a:spLocks noGrp="1"/>
          </p:cNvSpPr>
          <p:nvPr>
            <p:ph type="title"/>
          </p:nvPr>
        </p:nvSpPr>
        <p:spPr/>
        <p:txBody>
          <a:bodyPr/>
          <a:lstStyle/>
          <a:p>
            <a:pPr lvl="0"/>
            <a:r>
              <a:rPr lang="es-ES" sz="2400">
                <a:latin typeface="Georgia" pitchFamily="18"/>
              </a:rPr>
              <a:t>PARASHA SHEMOT KITISA</a:t>
            </a:r>
          </a:p>
        </p:txBody>
      </p:sp>
      <p:sp>
        <p:nvSpPr>
          <p:cNvPr id="3" name="Shape 101"/>
          <p:cNvSpPr txBox="1">
            <a:spLocks noGrp="1"/>
          </p:cNvSpPr>
          <p:nvPr>
            <p:ph idx="1"/>
          </p:nvPr>
        </p:nvSpPr>
        <p:spPr>
          <a:xfrm>
            <a:off x="445916" y="1600200"/>
            <a:ext cx="8229600" cy="4526097"/>
          </a:xfrm>
        </p:spPr>
        <p:txBody>
          <a:bodyPr/>
          <a:lstStyle/>
          <a:p>
            <a:pPr>
              <a:buNone/>
            </a:pPr>
            <a:r>
              <a:rPr lang="es-CO" dirty="0" smtClean="0">
                <a:latin typeface="Bookman Old Style" pitchFamily="18" charset="0"/>
              </a:rPr>
              <a:t>Como aprende Moisés, la verdadera liberación no puede iniciarse desde arriba hacia abajo. </a:t>
            </a:r>
          </a:p>
          <a:p>
            <a:pPr>
              <a:buNone/>
            </a:pPr>
            <a:r>
              <a:rPr lang="es-CO" dirty="0" smtClean="0">
                <a:latin typeface="Bookman Old Style" pitchFamily="18" charset="0"/>
              </a:rPr>
              <a:t>Es un proyecto horizontal y colaborativo que re humaniza y sana a quienes llevan las cicatrices de la opresión. </a:t>
            </a:r>
          </a:p>
          <a:p>
            <a:pPr>
              <a:buNone/>
            </a:pPr>
            <a:r>
              <a:rPr lang="es-CO" dirty="0" smtClean="0">
                <a:latin typeface="Bookman Old Style" pitchFamily="18" charset="0"/>
              </a:rPr>
              <a:t>Todas las personas tienen un interés en su propia libertad.</a:t>
            </a:r>
            <a:endParaRPr lang="en-US" dirty="0" smtClean="0">
              <a:latin typeface="Bookman Old Style" pitchFamily="18" charset="0"/>
            </a:endParaRPr>
          </a:p>
          <a:p>
            <a:pPr>
              <a:buNone/>
            </a:pPr>
            <a:endParaRPr lang="en-US" dirty="0" smtClean="0">
              <a:latin typeface="Bookman Old Style" pitchFamily="18" charset="0"/>
            </a:endParaRPr>
          </a:p>
          <a:p>
            <a:pPr>
              <a:buNone/>
            </a:pPr>
            <a:endParaRPr lang="en-US" dirty="0" smtClean="0">
              <a:latin typeface="Bookman Old Style" pitchFamily="18" charset="0"/>
            </a:endParaRPr>
          </a:p>
          <a:p>
            <a:pPr>
              <a:buNone/>
            </a:pPr>
            <a:endParaRPr lang="en-US" dirty="0" smtClean="0">
              <a:latin typeface="Bookman Old Style" pitchFamily="18" charset="0"/>
            </a:endParaRPr>
          </a:p>
          <a:p>
            <a:pPr>
              <a:buNone/>
            </a:pPr>
            <a:endParaRPr lang="en-US" dirty="0">
              <a:latin typeface="Bookman Old Style" pitchFamily="18" charset="0"/>
            </a:endParaRPr>
          </a:p>
        </p:txBody>
      </p:sp>
    </p:spTree>
  </p:cSld>
  <p:clrMapOvr>
    <a:masterClrMapping/>
  </p:clrMapOvr>
  <p:transition/>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100"/>
          <p:cNvSpPr txBox="1">
            <a:spLocks noGrp="1"/>
          </p:cNvSpPr>
          <p:nvPr>
            <p:ph type="title"/>
          </p:nvPr>
        </p:nvSpPr>
        <p:spPr/>
        <p:txBody>
          <a:bodyPr/>
          <a:lstStyle/>
          <a:p>
            <a:pPr lvl="0"/>
            <a:r>
              <a:rPr lang="es-ES" sz="2400">
                <a:latin typeface="Georgia" pitchFamily="18"/>
              </a:rPr>
              <a:t>PARASHA SHEMOT KITISA</a:t>
            </a:r>
          </a:p>
        </p:txBody>
      </p:sp>
      <p:sp>
        <p:nvSpPr>
          <p:cNvPr id="3" name="Shape 101"/>
          <p:cNvSpPr txBox="1">
            <a:spLocks noGrp="1"/>
          </p:cNvSpPr>
          <p:nvPr>
            <p:ph idx="1"/>
          </p:nvPr>
        </p:nvSpPr>
        <p:spPr>
          <a:xfrm>
            <a:off x="445916" y="1600200"/>
            <a:ext cx="8229600" cy="4526097"/>
          </a:xfrm>
        </p:spPr>
        <p:txBody>
          <a:bodyPr/>
          <a:lstStyle/>
          <a:p>
            <a:pPr>
              <a:buNone/>
            </a:pPr>
            <a:r>
              <a:rPr lang="es-CO" dirty="0" smtClean="0">
                <a:latin typeface="Bookman Old Style" pitchFamily="18" charset="0"/>
              </a:rPr>
              <a:t>Ki Tisa ofrece una lección para todas las personas que buscan derribar las casas de los faraones y construir nuevas estructuras comunitarias que honren la dignidad sagrada de cada persona. </a:t>
            </a:r>
          </a:p>
          <a:p>
            <a:pPr>
              <a:buNone/>
            </a:pPr>
            <a:r>
              <a:rPr lang="es-CO" dirty="0" smtClean="0">
                <a:latin typeface="Bookman Old Style" pitchFamily="18" charset="0"/>
              </a:rPr>
              <a:t>En palabras de Audre Lorde, "Las herramientas del amo nunca desmantelarán la casa del amo. </a:t>
            </a:r>
          </a:p>
          <a:p>
            <a:pPr>
              <a:buNone/>
            </a:pPr>
            <a:endParaRPr lang="en-US" dirty="0" smtClean="0">
              <a:latin typeface="Bookman Old Style" pitchFamily="18" charset="0"/>
            </a:endParaRPr>
          </a:p>
          <a:p>
            <a:pPr>
              <a:buNone/>
            </a:pPr>
            <a:endParaRPr lang="en-US" dirty="0" smtClean="0">
              <a:latin typeface="Bookman Old Style" pitchFamily="18" charset="0"/>
            </a:endParaRPr>
          </a:p>
          <a:p>
            <a:pPr>
              <a:buNone/>
            </a:pPr>
            <a:endParaRPr lang="en-US" dirty="0" smtClean="0">
              <a:latin typeface="Bookman Old Style" pitchFamily="18" charset="0"/>
            </a:endParaRPr>
          </a:p>
          <a:p>
            <a:pPr>
              <a:buNone/>
            </a:pPr>
            <a:endParaRPr lang="en-US" dirty="0">
              <a:latin typeface="Bookman Old Style" pitchFamily="18" charset="0"/>
            </a:endParaRPr>
          </a:p>
        </p:txBody>
      </p:sp>
    </p:spTree>
  </p:cSld>
  <p:clrMapOvr>
    <a:masterClrMapping/>
  </p:clrMapOvr>
  <p:transition/>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100"/>
          <p:cNvSpPr txBox="1">
            <a:spLocks noGrp="1"/>
          </p:cNvSpPr>
          <p:nvPr>
            <p:ph type="title"/>
          </p:nvPr>
        </p:nvSpPr>
        <p:spPr/>
        <p:txBody>
          <a:bodyPr/>
          <a:lstStyle/>
          <a:p>
            <a:pPr lvl="0"/>
            <a:r>
              <a:rPr lang="es-ES" sz="2400">
                <a:latin typeface="Georgia" pitchFamily="18"/>
              </a:rPr>
              <a:t>PARASHA SHEMOT KITISA</a:t>
            </a:r>
          </a:p>
        </p:txBody>
      </p:sp>
      <p:sp>
        <p:nvSpPr>
          <p:cNvPr id="3" name="Shape 101"/>
          <p:cNvSpPr txBox="1">
            <a:spLocks noGrp="1"/>
          </p:cNvSpPr>
          <p:nvPr>
            <p:ph idx="1"/>
          </p:nvPr>
        </p:nvSpPr>
        <p:spPr>
          <a:xfrm>
            <a:off x="445916" y="1600200"/>
            <a:ext cx="8229600" cy="4526097"/>
          </a:xfrm>
        </p:spPr>
        <p:txBody>
          <a:bodyPr/>
          <a:lstStyle/>
          <a:p>
            <a:pPr>
              <a:buNone/>
            </a:pPr>
            <a:r>
              <a:rPr lang="es-CO" sz="2900" dirty="0" smtClean="0">
                <a:latin typeface="Bookman Old Style" pitchFamily="18" charset="0"/>
              </a:rPr>
              <a:t>Pueden permitirnos vencerlo temporalmente en su propio juego, pero nunca nos permitirán generar un cambio genuino" (Audre Lorde, Sister Outsider: Essays and Speeches). </a:t>
            </a:r>
          </a:p>
          <a:p>
            <a:pPr>
              <a:buNone/>
            </a:pPr>
            <a:r>
              <a:rPr lang="es-CO" sz="2900" dirty="0" smtClean="0">
                <a:latin typeface="Bookman Old Style" pitchFamily="18" charset="0"/>
              </a:rPr>
              <a:t>El becerro de oro, el ídolo que viene a definir a todos los demás ídolos, es una herramienta de la casa del faraón, un dios falso que oscurece la fuerza liberadora del Dios del Éxodo.</a:t>
            </a:r>
            <a:endParaRPr lang="en-US" sz="2900" dirty="0" smtClean="0">
              <a:latin typeface="Bookman Old Style" pitchFamily="18" charset="0"/>
            </a:endParaRPr>
          </a:p>
          <a:p>
            <a:pPr>
              <a:buNone/>
            </a:pPr>
            <a:endParaRPr lang="en-US" dirty="0" smtClean="0">
              <a:latin typeface="Bookman Old Style" pitchFamily="18" charset="0"/>
            </a:endParaRPr>
          </a:p>
          <a:p>
            <a:pPr>
              <a:buNone/>
            </a:pPr>
            <a:endParaRPr lang="en-US" dirty="0" smtClean="0">
              <a:latin typeface="Bookman Old Style" pitchFamily="18" charset="0"/>
            </a:endParaRPr>
          </a:p>
          <a:p>
            <a:pPr>
              <a:buNone/>
            </a:pPr>
            <a:endParaRPr lang="en-US" dirty="0" smtClean="0">
              <a:latin typeface="Bookman Old Style" pitchFamily="18" charset="0"/>
            </a:endParaRPr>
          </a:p>
          <a:p>
            <a:pPr>
              <a:buNone/>
            </a:pPr>
            <a:endParaRPr lang="en-US" dirty="0">
              <a:latin typeface="Bookman Old Style" pitchFamily="18" charset="0"/>
            </a:endParaRPr>
          </a:p>
        </p:txBody>
      </p:sp>
    </p:spTree>
  </p:cSld>
  <p:clrMapOvr>
    <a:masterClrMapping/>
  </p:clrMapOvr>
  <p:transition/>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100"/>
          <p:cNvSpPr txBox="1">
            <a:spLocks noGrp="1"/>
          </p:cNvSpPr>
          <p:nvPr>
            <p:ph type="title"/>
          </p:nvPr>
        </p:nvSpPr>
        <p:spPr/>
        <p:txBody>
          <a:bodyPr/>
          <a:lstStyle/>
          <a:p>
            <a:pPr lvl="0"/>
            <a:r>
              <a:rPr lang="es-ES" sz="2400">
                <a:latin typeface="Georgia" pitchFamily="18"/>
              </a:rPr>
              <a:t>PARASHA SHEMOT KITISA</a:t>
            </a:r>
          </a:p>
        </p:txBody>
      </p:sp>
      <p:sp>
        <p:nvSpPr>
          <p:cNvPr id="3" name="Shape 101"/>
          <p:cNvSpPr txBox="1">
            <a:spLocks noGrp="1"/>
          </p:cNvSpPr>
          <p:nvPr>
            <p:ph idx="1"/>
          </p:nvPr>
        </p:nvSpPr>
        <p:spPr>
          <a:xfrm>
            <a:off x="445916" y="1600200"/>
            <a:ext cx="8229600" cy="4526097"/>
          </a:xfrm>
        </p:spPr>
        <p:txBody>
          <a:bodyPr/>
          <a:lstStyle/>
          <a:p>
            <a:pPr>
              <a:buNone/>
            </a:pPr>
            <a:r>
              <a:rPr lang="es-CO" dirty="0" smtClean="0">
                <a:latin typeface="Bookman Old Style" pitchFamily="18" charset="0"/>
              </a:rPr>
              <a:t>Al pie del Monte Sinaí, una multitud mixta de antiguos esclavos se convirtió en un pueblo. </a:t>
            </a:r>
          </a:p>
          <a:p>
            <a:pPr>
              <a:buNone/>
            </a:pPr>
            <a:r>
              <a:rPr lang="es-CO" dirty="0" smtClean="0">
                <a:latin typeface="Bookman Old Style" pitchFamily="18" charset="0"/>
              </a:rPr>
              <a:t>En el monte Sinaí, los israelitas fueron testigos de la revelación del Dios del Éxodo, el Dios de la liberación que los sacó de la esclavitud de Egipto, el Dios que derribó la casa del Faraón.</a:t>
            </a:r>
            <a:endParaRPr lang="en-US" dirty="0" smtClean="0">
              <a:latin typeface="Bookman Old Style" pitchFamily="18" charset="0"/>
            </a:endParaRPr>
          </a:p>
          <a:p>
            <a:pPr>
              <a:buNone/>
            </a:pPr>
            <a:endParaRPr lang="en-US" dirty="0" smtClean="0">
              <a:latin typeface="Bookman Old Style" pitchFamily="18" charset="0"/>
            </a:endParaRPr>
          </a:p>
          <a:p>
            <a:pPr>
              <a:buNone/>
            </a:pPr>
            <a:endParaRPr lang="en-US" dirty="0" smtClean="0">
              <a:latin typeface="Bookman Old Style" pitchFamily="18" charset="0"/>
            </a:endParaRPr>
          </a:p>
          <a:p>
            <a:pPr>
              <a:buNone/>
            </a:pPr>
            <a:endParaRPr lang="en-US" dirty="0" smtClean="0">
              <a:latin typeface="Bookman Old Style" pitchFamily="18" charset="0"/>
            </a:endParaRPr>
          </a:p>
          <a:p>
            <a:pPr>
              <a:buNone/>
            </a:pPr>
            <a:endParaRPr lang="en-US" dirty="0">
              <a:latin typeface="Bookman Old Style" pitchFamily="18" charset="0"/>
            </a:endParaRPr>
          </a:p>
        </p:txBody>
      </p:sp>
    </p:spTree>
  </p:cSld>
  <p:clrMapOvr>
    <a:masterClrMapping/>
  </p:clrMapOvr>
  <p:transition/>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100"/>
          <p:cNvSpPr txBox="1">
            <a:spLocks noGrp="1"/>
          </p:cNvSpPr>
          <p:nvPr>
            <p:ph type="title"/>
          </p:nvPr>
        </p:nvSpPr>
        <p:spPr/>
        <p:txBody>
          <a:bodyPr/>
          <a:lstStyle/>
          <a:p>
            <a:pPr lvl="0"/>
            <a:r>
              <a:rPr lang="es-ES" sz="2400">
                <a:latin typeface="Georgia" pitchFamily="18"/>
              </a:rPr>
              <a:t>PARASHA SHEMOT KITISA</a:t>
            </a:r>
          </a:p>
        </p:txBody>
      </p:sp>
      <p:sp>
        <p:nvSpPr>
          <p:cNvPr id="3" name="Shape 101"/>
          <p:cNvSpPr txBox="1">
            <a:spLocks noGrp="1"/>
          </p:cNvSpPr>
          <p:nvPr>
            <p:ph idx="1"/>
          </p:nvPr>
        </p:nvSpPr>
        <p:spPr>
          <a:xfrm>
            <a:off x="445916" y="1600200"/>
            <a:ext cx="8229600" cy="4526097"/>
          </a:xfrm>
        </p:spPr>
        <p:txBody>
          <a:bodyPr/>
          <a:lstStyle/>
          <a:p>
            <a:pPr>
              <a:buNone/>
            </a:pPr>
            <a:r>
              <a:rPr lang="es-CO" dirty="0" smtClean="0">
                <a:latin typeface="Bookman Old Style" pitchFamily="18" charset="0"/>
              </a:rPr>
              <a:t>En su relato de la historia del Éxodo, Zora Neale Hurston escribe sobre el impacto transformador de la ley de Dios, no sólo en los israelitas, sino en el mundo. Con la Torá:</a:t>
            </a:r>
            <a:endParaRPr lang="en-US" dirty="0" smtClean="0">
              <a:latin typeface="Bookman Old Style" pitchFamily="18" charset="0"/>
            </a:endParaRPr>
          </a:p>
          <a:p>
            <a:pPr>
              <a:buNone/>
            </a:pPr>
            <a:r>
              <a:rPr lang="es-CO" dirty="0" smtClean="0">
                <a:latin typeface="Bookman Old Style" pitchFamily="18" charset="0"/>
              </a:rPr>
              <a:t>Los hombres podían ser libres porque podían gobernarse a sí mismos. Tenían algo de la esencia de la divinidad expresada en orden. </a:t>
            </a:r>
          </a:p>
          <a:p>
            <a:pPr>
              <a:buNone/>
            </a:pPr>
            <a:endParaRPr lang="en-US" dirty="0" smtClean="0">
              <a:latin typeface="Bookman Old Style" pitchFamily="18" charset="0"/>
            </a:endParaRPr>
          </a:p>
          <a:p>
            <a:pPr>
              <a:buNone/>
            </a:pPr>
            <a:endParaRPr lang="en-US" dirty="0" smtClean="0">
              <a:latin typeface="Bookman Old Style" pitchFamily="18" charset="0"/>
            </a:endParaRPr>
          </a:p>
          <a:p>
            <a:pPr>
              <a:buNone/>
            </a:pPr>
            <a:endParaRPr lang="en-US" dirty="0" smtClean="0">
              <a:latin typeface="Bookman Old Style" pitchFamily="18" charset="0"/>
            </a:endParaRPr>
          </a:p>
          <a:p>
            <a:pPr>
              <a:buNone/>
            </a:pPr>
            <a:endParaRPr lang="en-US" dirty="0">
              <a:latin typeface="Bookman Old Style" pitchFamily="18" charset="0"/>
            </a:endParaRPr>
          </a:p>
        </p:txBody>
      </p:sp>
    </p:spTree>
  </p:cSld>
  <p:clrMapOvr>
    <a:masterClrMapping/>
  </p:clrMapOvr>
  <p:transition/>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100"/>
          <p:cNvSpPr txBox="1">
            <a:spLocks noGrp="1"/>
          </p:cNvSpPr>
          <p:nvPr>
            <p:ph type="title"/>
          </p:nvPr>
        </p:nvSpPr>
        <p:spPr/>
        <p:txBody>
          <a:bodyPr/>
          <a:lstStyle/>
          <a:p>
            <a:pPr lvl="0"/>
            <a:r>
              <a:rPr lang="es-ES" sz="2400">
                <a:latin typeface="Georgia" pitchFamily="18"/>
              </a:rPr>
              <a:t>PARASHA SHEMOT KITISA</a:t>
            </a:r>
          </a:p>
        </p:txBody>
      </p:sp>
      <p:sp>
        <p:nvSpPr>
          <p:cNvPr id="3" name="Shape 101"/>
          <p:cNvSpPr txBox="1">
            <a:spLocks noGrp="1"/>
          </p:cNvSpPr>
          <p:nvPr>
            <p:ph idx="1"/>
          </p:nvPr>
        </p:nvSpPr>
        <p:spPr>
          <a:xfrm>
            <a:off x="445916" y="1600200"/>
            <a:ext cx="8229600" cy="4526097"/>
          </a:xfrm>
        </p:spPr>
        <p:txBody>
          <a:bodyPr/>
          <a:lstStyle/>
          <a:p>
            <a:pPr>
              <a:buNone/>
            </a:pPr>
            <a:r>
              <a:rPr lang="es-CO" dirty="0" smtClean="0">
                <a:latin typeface="Bookman Old Style" pitchFamily="18" charset="0"/>
              </a:rPr>
              <a:t>Tenían el mapa y la brújula de la conducta. No necesitaban tropezar en caminos ciegos y lastimarse. Esto era más grande que Israel mismo. Comprendía el mundo. </a:t>
            </a:r>
          </a:p>
          <a:p>
            <a:pPr>
              <a:buNone/>
            </a:pPr>
            <a:r>
              <a:rPr lang="es-CO" dirty="0" smtClean="0">
                <a:latin typeface="Bookman Old Style" pitchFamily="18" charset="0"/>
              </a:rPr>
              <a:t>Israel podía ser un cielo para todos los hombres para siempre, por estas piedras sagradas </a:t>
            </a:r>
            <a:r>
              <a:rPr lang="es-CO" sz="2400" dirty="0" smtClean="0">
                <a:latin typeface="Bookman Old Style" pitchFamily="18" charset="0"/>
              </a:rPr>
              <a:t>(Zora Neale Hurston, Moisés, el hombre de la montaña).</a:t>
            </a:r>
            <a:endParaRPr lang="en-US" dirty="0" smtClean="0">
              <a:latin typeface="Bookman Old Style" pitchFamily="18" charset="0"/>
            </a:endParaRPr>
          </a:p>
          <a:p>
            <a:pPr>
              <a:buNone/>
            </a:pPr>
            <a:endParaRPr lang="en-US" dirty="0" smtClean="0">
              <a:latin typeface="Bookman Old Style" pitchFamily="18" charset="0"/>
            </a:endParaRPr>
          </a:p>
          <a:p>
            <a:pPr>
              <a:buNone/>
            </a:pPr>
            <a:endParaRPr lang="en-US" dirty="0" smtClean="0">
              <a:latin typeface="Bookman Old Style" pitchFamily="18" charset="0"/>
            </a:endParaRPr>
          </a:p>
          <a:p>
            <a:pPr>
              <a:buNone/>
            </a:pPr>
            <a:endParaRPr lang="en-US" dirty="0" smtClean="0">
              <a:latin typeface="Bookman Old Style" pitchFamily="18" charset="0"/>
            </a:endParaRPr>
          </a:p>
          <a:p>
            <a:pPr>
              <a:buNone/>
            </a:pPr>
            <a:endParaRPr lang="en-US" dirty="0">
              <a:latin typeface="Bookman Old Style" pitchFamily="18" charset="0"/>
            </a:endParaRPr>
          </a:p>
        </p:txBody>
      </p:sp>
    </p:spTree>
  </p:cSld>
  <p:clrMapOvr>
    <a:masterClrMapping/>
  </p:clrMapOvr>
  <p:transition/>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100"/>
          <p:cNvSpPr txBox="1">
            <a:spLocks noGrp="1"/>
          </p:cNvSpPr>
          <p:nvPr>
            <p:ph type="title"/>
          </p:nvPr>
        </p:nvSpPr>
        <p:spPr/>
        <p:txBody>
          <a:bodyPr/>
          <a:lstStyle/>
          <a:p>
            <a:pPr lvl="0"/>
            <a:r>
              <a:rPr lang="es-ES" sz="2400">
                <a:latin typeface="Georgia" pitchFamily="18"/>
              </a:rPr>
              <a:t>PARASHA SHEMOT KITISA</a:t>
            </a:r>
          </a:p>
        </p:txBody>
      </p:sp>
      <p:sp>
        <p:nvSpPr>
          <p:cNvPr id="3" name="Shape 101"/>
          <p:cNvSpPr txBox="1">
            <a:spLocks noGrp="1"/>
          </p:cNvSpPr>
          <p:nvPr>
            <p:ph idx="1"/>
          </p:nvPr>
        </p:nvSpPr>
        <p:spPr>
          <a:xfrm>
            <a:off x="445916" y="1600200"/>
            <a:ext cx="8229600" cy="4526097"/>
          </a:xfrm>
        </p:spPr>
        <p:txBody>
          <a:bodyPr/>
          <a:lstStyle/>
          <a:p>
            <a:pPr>
              <a:buNone/>
            </a:pPr>
            <a:r>
              <a:rPr lang="es-CO" dirty="0" smtClean="0">
                <a:latin typeface="Bookman Old Style" pitchFamily="18" charset="0"/>
              </a:rPr>
              <a:t>A través de la Torá, Dios le dio al mundo las herramientas para desmantelar la casa del Faraón, para despertar al hedor de la podredumbre que nos rodea y participar en el proyecto de liberación.</a:t>
            </a:r>
            <a:endParaRPr lang="en-US" dirty="0" smtClean="0">
              <a:latin typeface="Bookman Old Style" pitchFamily="18" charset="0"/>
            </a:endParaRPr>
          </a:p>
          <a:p>
            <a:pPr>
              <a:buNone/>
            </a:pPr>
            <a:endParaRPr lang="en-US" dirty="0" smtClean="0">
              <a:latin typeface="Bookman Old Style" pitchFamily="18" charset="0"/>
            </a:endParaRPr>
          </a:p>
          <a:p>
            <a:pPr>
              <a:buNone/>
            </a:pPr>
            <a:endParaRPr lang="en-US" dirty="0" smtClean="0">
              <a:latin typeface="Bookman Old Style" pitchFamily="18" charset="0"/>
            </a:endParaRPr>
          </a:p>
          <a:p>
            <a:pPr>
              <a:buNone/>
            </a:pPr>
            <a:endParaRPr lang="en-US" dirty="0" smtClean="0">
              <a:latin typeface="Bookman Old Style" pitchFamily="18" charset="0"/>
            </a:endParaRPr>
          </a:p>
          <a:p>
            <a:pPr>
              <a:buNone/>
            </a:pPr>
            <a:endParaRPr lang="en-US" dirty="0">
              <a:latin typeface="Bookman Old Style" pitchFamily="18" charset="0"/>
            </a:endParaRPr>
          </a:p>
        </p:txBody>
      </p:sp>
    </p:spTree>
  </p:cSld>
  <p:clrMapOvr>
    <a:masterClrMapping/>
  </p:clrMapOvr>
  <p:transition/>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100"/>
          <p:cNvSpPr txBox="1">
            <a:spLocks noGrp="1"/>
          </p:cNvSpPr>
          <p:nvPr>
            <p:ph type="title"/>
          </p:nvPr>
        </p:nvSpPr>
        <p:spPr/>
        <p:txBody>
          <a:bodyPr/>
          <a:lstStyle/>
          <a:p>
            <a:pPr lvl="0"/>
            <a:r>
              <a:rPr lang="es-ES" sz="2400">
                <a:latin typeface="Georgia" pitchFamily="18"/>
              </a:rPr>
              <a:t>PARASHA SHEMOT KITISA</a:t>
            </a:r>
          </a:p>
        </p:txBody>
      </p:sp>
      <p:sp>
        <p:nvSpPr>
          <p:cNvPr id="3" name="Shape 101"/>
          <p:cNvSpPr txBox="1">
            <a:spLocks noGrp="1"/>
          </p:cNvSpPr>
          <p:nvPr>
            <p:ph idx="1"/>
          </p:nvPr>
        </p:nvSpPr>
        <p:spPr>
          <a:xfrm>
            <a:off x="445916" y="1600200"/>
            <a:ext cx="8229600" cy="4526097"/>
          </a:xfrm>
        </p:spPr>
        <p:txBody>
          <a:bodyPr/>
          <a:lstStyle/>
          <a:p>
            <a:pPr>
              <a:buNone/>
            </a:pPr>
            <a:r>
              <a:rPr lang="es-CO" dirty="0" smtClean="0">
                <a:latin typeface="Bookman Old Style" pitchFamily="18" charset="0"/>
              </a:rPr>
              <a:t>Como antiguos esclavos, los israelitas no eran ajenos al trabajo agotador para glorificar al Faraón y a las deidades egipcias. </a:t>
            </a:r>
          </a:p>
          <a:p>
            <a:pPr>
              <a:buNone/>
            </a:pPr>
            <a:r>
              <a:rPr lang="es-CO" dirty="0" smtClean="0">
                <a:latin typeface="Bookman Old Style" pitchFamily="18" charset="0"/>
              </a:rPr>
              <a:t>Durante su viaje de transformación desde Egipto hasta la Tierra Prometida, los israelitas construyeron dos estructuras notables para su propio uso. </a:t>
            </a:r>
          </a:p>
          <a:p>
            <a:pPr>
              <a:buNone/>
            </a:pPr>
            <a:endParaRPr lang="en-US" dirty="0" smtClean="0">
              <a:latin typeface="Bookman Old Style" pitchFamily="18" charset="0"/>
            </a:endParaRPr>
          </a:p>
          <a:p>
            <a:pPr>
              <a:buNone/>
            </a:pPr>
            <a:endParaRPr lang="en-US" dirty="0" smtClean="0">
              <a:latin typeface="Bookman Old Style" pitchFamily="18" charset="0"/>
            </a:endParaRPr>
          </a:p>
          <a:p>
            <a:pPr>
              <a:buNone/>
            </a:pPr>
            <a:endParaRPr lang="en-US" dirty="0" smtClean="0">
              <a:latin typeface="Bookman Old Style" pitchFamily="18" charset="0"/>
            </a:endParaRPr>
          </a:p>
          <a:p>
            <a:pPr>
              <a:buNone/>
            </a:pPr>
            <a:endParaRPr lang="en-US" dirty="0">
              <a:latin typeface="Bookman Old Style" pitchFamily="18" charset="0"/>
            </a:endParaRPr>
          </a:p>
        </p:txBody>
      </p:sp>
    </p:spTree>
  </p:cSld>
  <p:clrMapOvr>
    <a:masterClrMapping/>
  </p:clrMapOvr>
  <p:transition/>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100"/>
          <p:cNvSpPr txBox="1">
            <a:spLocks noGrp="1"/>
          </p:cNvSpPr>
          <p:nvPr>
            <p:ph type="title"/>
          </p:nvPr>
        </p:nvSpPr>
        <p:spPr/>
        <p:txBody>
          <a:bodyPr/>
          <a:lstStyle/>
          <a:p>
            <a:pPr lvl="0"/>
            <a:r>
              <a:rPr lang="es-ES" sz="2400">
                <a:latin typeface="Georgia" pitchFamily="18"/>
              </a:rPr>
              <a:t>PARASHA SHEMOT KITISA</a:t>
            </a:r>
          </a:p>
        </p:txBody>
      </p:sp>
      <p:sp>
        <p:nvSpPr>
          <p:cNvPr id="3" name="Shape 101"/>
          <p:cNvSpPr txBox="1">
            <a:spLocks noGrp="1"/>
          </p:cNvSpPr>
          <p:nvPr>
            <p:ph idx="1"/>
          </p:nvPr>
        </p:nvSpPr>
        <p:spPr>
          <a:xfrm>
            <a:off x="445916" y="1600200"/>
            <a:ext cx="8229600" cy="4526097"/>
          </a:xfrm>
        </p:spPr>
        <p:txBody>
          <a:bodyPr/>
          <a:lstStyle/>
          <a:p>
            <a:pPr>
              <a:buNone/>
            </a:pPr>
            <a:r>
              <a:rPr lang="es-CO" sz="3000" dirty="0" smtClean="0">
                <a:latin typeface="Bookman Old Style" pitchFamily="18" charset="0"/>
              </a:rPr>
              <a:t>La primera, el Mishkán, el Tabernáculo portátil, fue ordenada por Dios, y sus detalles se comparten a lo largo del libro de Éxodo. La otra es el Becerro de Oro, que se describe en la parashá de esta semana. </a:t>
            </a:r>
          </a:p>
          <a:p>
            <a:pPr>
              <a:buNone/>
            </a:pPr>
            <a:r>
              <a:rPr lang="es-CO" sz="3000" dirty="0" smtClean="0">
                <a:latin typeface="Bookman Old Style" pitchFamily="18" charset="0"/>
              </a:rPr>
              <a:t>Opuestos extremos en impacto y legado, estas dos estructuras representan los mejores y peores usos del capital humano y la riqueza frente al miedo.</a:t>
            </a:r>
            <a:endParaRPr lang="en-US" sz="3000" dirty="0" smtClean="0">
              <a:latin typeface="Bookman Old Style" pitchFamily="18" charset="0"/>
            </a:endParaRPr>
          </a:p>
          <a:p>
            <a:pPr>
              <a:buNone/>
            </a:pPr>
            <a:endParaRPr lang="en-US" dirty="0" smtClean="0">
              <a:latin typeface="Bookman Old Style" pitchFamily="18" charset="0"/>
            </a:endParaRPr>
          </a:p>
          <a:p>
            <a:pPr>
              <a:buNone/>
            </a:pPr>
            <a:endParaRPr lang="en-US" dirty="0" smtClean="0">
              <a:latin typeface="Bookman Old Style" pitchFamily="18" charset="0"/>
            </a:endParaRPr>
          </a:p>
          <a:p>
            <a:pPr>
              <a:buNone/>
            </a:pPr>
            <a:endParaRPr lang="en-US" dirty="0" smtClean="0">
              <a:latin typeface="Bookman Old Style" pitchFamily="18" charset="0"/>
            </a:endParaRPr>
          </a:p>
          <a:p>
            <a:pPr>
              <a:buNone/>
            </a:pPr>
            <a:endParaRPr lang="en-US" dirty="0">
              <a:latin typeface="Bookman Old Style" pitchFamily="18" charset="0"/>
            </a:endParaRPr>
          </a:p>
        </p:txBody>
      </p:sp>
    </p:spTree>
  </p:cSld>
  <p:clrMapOvr>
    <a:masterClrMapping/>
  </p:clrMapOvr>
  <p:transition/>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100"/>
          <p:cNvSpPr txBox="1">
            <a:spLocks noGrp="1"/>
          </p:cNvSpPr>
          <p:nvPr>
            <p:ph type="title"/>
          </p:nvPr>
        </p:nvSpPr>
        <p:spPr/>
        <p:txBody>
          <a:bodyPr/>
          <a:lstStyle/>
          <a:p>
            <a:pPr lvl="0"/>
            <a:r>
              <a:rPr lang="es-ES" sz="2400">
                <a:latin typeface="Georgia" pitchFamily="18"/>
              </a:rPr>
              <a:t>PARASHA SHEMOT KITISA</a:t>
            </a:r>
          </a:p>
        </p:txBody>
      </p:sp>
      <p:sp>
        <p:nvSpPr>
          <p:cNvPr id="3" name="Shape 101"/>
          <p:cNvSpPr txBox="1">
            <a:spLocks noGrp="1"/>
          </p:cNvSpPr>
          <p:nvPr>
            <p:ph idx="1"/>
          </p:nvPr>
        </p:nvSpPr>
        <p:spPr>
          <a:xfrm>
            <a:off x="445916" y="1600200"/>
            <a:ext cx="8229600" cy="4526097"/>
          </a:xfrm>
        </p:spPr>
        <p:txBody>
          <a:bodyPr/>
          <a:lstStyle/>
          <a:p>
            <a:pPr>
              <a:buNone/>
            </a:pPr>
            <a:r>
              <a:rPr lang="es-CO" dirty="0" smtClean="0">
                <a:latin typeface="Bookman Old Style" pitchFamily="18" charset="0"/>
              </a:rPr>
              <a:t>A lo largo de su viaje por el desierto, los israelitas luchan con sentimientos de inseguridad. En momentos de desafío, añoran lo que conocían, sus antiguas vidas. Se quejan amargamente: “¿Qué nos has hecho al sacarnos de Egipto?... Es mejor para nosotros servir a los egipcios que morir en el desierto” </a:t>
            </a:r>
            <a:r>
              <a:rPr lang="es-CO" sz="2000" dirty="0" smtClean="0">
                <a:latin typeface="Bookman Old Style" pitchFamily="18" charset="0"/>
              </a:rPr>
              <a:t>(Éxodo 14:11-12).</a:t>
            </a:r>
            <a:endParaRPr lang="en-US" dirty="0" smtClean="0">
              <a:latin typeface="Bookman Old Style" pitchFamily="18" charset="0"/>
            </a:endParaRPr>
          </a:p>
          <a:p>
            <a:pPr>
              <a:buNone/>
            </a:pPr>
            <a:endParaRPr lang="en-US" dirty="0" smtClean="0">
              <a:latin typeface="Bookman Old Style" pitchFamily="18" charset="0"/>
            </a:endParaRPr>
          </a:p>
          <a:p>
            <a:pPr>
              <a:buNone/>
            </a:pPr>
            <a:endParaRPr lang="en-US" dirty="0" smtClean="0">
              <a:latin typeface="Bookman Old Style" pitchFamily="18" charset="0"/>
            </a:endParaRPr>
          </a:p>
          <a:p>
            <a:pPr>
              <a:buNone/>
            </a:pPr>
            <a:endParaRPr lang="en-US" dirty="0" smtClean="0">
              <a:latin typeface="Bookman Old Style" pitchFamily="18" charset="0"/>
            </a:endParaRPr>
          </a:p>
          <a:p>
            <a:pPr>
              <a:buNone/>
            </a:pPr>
            <a:endParaRPr lang="en-US" dirty="0">
              <a:latin typeface="Bookman Old Style" pitchFamily="18" charset="0"/>
            </a:endParaRPr>
          </a:p>
        </p:txBody>
      </p:sp>
    </p:spTree>
  </p:cSld>
  <p:clrMapOvr>
    <a:masterClrMapping/>
  </p:clrMapOvr>
  <p:transition/>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100"/>
          <p:cNvSpPr txBox="1">
            <a:spLocks noGrp="1"/>
          </p:cNvSpPr>
          <p:nvPr>
            <p:ph type="title"/>
          </p:nvPr>
        </p:nvSpPr>
        <p:spPr/>
        <p:txBody>
          <a:bodyPr/>
          <a:lstStyle/>
          <a:p>
            <a:pPr lvl="0"/>
            <a:r>
              <a:rPr lang="es-ES" sz="2400">
                <a:latin typeface="Georgia" pitchFamily="18"/>
              </a:rPr>
              <a:t>PARASHA SHEMOT KITISA</a:t>
            </a:r>
          </a:p>
        </p:txBody>
      </p:sp>
      <p:sp>
        <p:nvSpPr>
          <p:cNvPr id="3" name="Shape 101"/>
          <p:cNvSpPr txBox="1">
            <a:spLocks noGrp="1"/>
          </p:cNvSpPr>
          <p:nvPr>
            <p:ph idx="1"/>
          </p:nvPr>
        </p:nvSpPr>
        <p:spPr>
          <a:xfrm>
            <a:off x="445916" y="1600200"/>
            <a:ext cx="8229600" cy="4526097"/>
          </a:xfrm>
        </p:spPr>
        <p:txBody>
          <a:bodyPr/>
          <a:lstStyle/>
          <a:p>
            <a:pPr>
              <a:buNone/>
            </a:pPr>
            <a:r>
              <a:rPr lang="es-CO" dirty="0" smtClean="0">
                <a:latin typeface="Bookman Old Style" pitchFamily="18" charset="0"/>
              </a:rPr>
              <a:t>La construcción del Becerro de Oro tiene sus raíces en esta sensación continua de temor. </a:t>
            </a:r>
          </a:p>
          <a:p>
            <a:pPr>
              <a:buNone/>
            </a:pPr>
            <a:r>
              <a:rPr lang="es-CO" dirty="0" smtClean="0">
                <a:latin typeface="Bookman Old Style" pitchFamily="18" charset="0"/>
              </a:rPr>
              <a:t>En Ki Tisa, mientras Moisés está fuera durante días recibiendo la ley de Dios en el monte Sinaí, una facción de entre los israelitas se enfrenta a Aarón, exigiéndole que les haga un dios para que los guíe. </a:t>
            </a:r>
          </a:p>
          <a:p>
            <a:pPr>
              <a:buNone/>
            </a:pPr>
            <a:endParaRPr lang="en-US" dirty="0" smtClean="0">
              <a:latin typeface="Bookman Old Style" pitchFamily="18" charset="0"/>
            </a:endParaRPr>
          </a:p>
          <a:p>
            <a:pPr>
              <a:buNone/>
            </a:pPr>
            <a:endParaRPr lang="en-US" dirty="0" smtClean="0">
              <a:latin typeface="Bookman Old Style" pitchFamily="18" charset="0"/>
            </a:endParaRPr>
          </a:p>
          <a:p>
            <a:pPr>
              <a:buNone/>
            </a:pPr>
            <a:endParaRPr lang="en-US" dirty="0" smtClean="0">
              <a:latin typeface="Bookman Old Style" pitchFamily="18" charset="0"/>
            </a:endParaRPr>
          </a:p>
          <a:p>
            <a:pPr>
              <a:buNone/>
            </a:pPr>
            <a:endParaRPr lang="en-US" dirty="0">
              <a:latin typeface="Bookman Old Style" pitchFamily="18" charset="0"/>
            </a:endParaRPr>
          </a:p>
        </p:txBody>
      </p:sp>
    </p:spTree>
  </p:cSld>
  <p:clrMapOvr>
    <a:masterClrMapping/>
  </p:clrMapOvr>
  <p:transition/>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100"/>
          <p:cNvSpPr txBox="1">
            <a:spLocks noGrp="1"/>
          </p:cNvSpPr>
          <p:nvPr>
            <p:ph type="title"/>
          </p:nvPr>
        </p:nvSpPr>
        <p:spPr/>
        <p:txBody>
          <a:bodyPr/>
          <a:lstStyle/>
          <a:p>
            <a:pPr lvl="0"/>
            <a:r>
              <a:rPr lang="es-ES" sz="2400">
                <a:latin typeface="Georgia" pitchFamily="18"/>
              </a:rPr>
              <a:t>PARASHA SHEMOT KITISA</a:t>
            </a:r>
          </a:p>
        </p:txBody>
      </p:sp>
      <p:sp>
        <p:nvSpPr>
          <p:cNvPr id="3" name="Shape 101"/>
          <p:cNvSpPr txBox="1">
            <a:spLocks noGrp="1"/>
          </p:cNvSpPr>
          <p:nvPr>
            <p:ph idx="1"/>
          </p:nvPr>
        </p:nvSpPr>
        <p:spPr>
          <a:xfrm>
            <a:off x="445916" y="1600200"/>
            <a:ext cx="8229600" cy="4526097"/>
          </a:xfrm>
        </p:spPr>
        <p:txBody>
          <a:bodyPr/>
          <a:lstStyle/>
          <a:p>
            <a:pPr>
              <a:buNone/>
            </a:pPr>
            <a:r>
              <a:rPr lang="es-CO" dirty="0" smtClean="0">
                <a:latin typeface="Bookman Old Style" pitchFamily="18" charset="0"/>
              </a:rPr>
              <a:t>Aarón responde ordenando a los hombres que “arranquen los anillos de oro que están en las orejas de sus esposas, sus hijos y sus hijas, y me los traigan” (Éxodo 32:2). Los aretes recolectados se moldean en un becerro y el pueblo exclama: “¡Éste es tu dios, oh Israel, que te sacó de la tierra de Egipto!” (Éxodo 32:4). </a:t>
            </a:r>
          </a:p>
          <a:p>
            <a:pPr>
              <a:buNone/>
            </a:pPr>
            <a:endParaRPr lang="en-US" dirty="0" smtClean="0">
              <a:latin typeface="Bookman Old Style" pitchFamily="18" charset="0"/>
            </a:endParaRPr>
          </a:p>
          <a:p>
            <a:pPr>
              <a:buNone/>
            </a:pPr>
            <a:endParaRPr lang="en-US" dirty="0" smtClean="0">
              <a:latin typeface="Bookman Old Style" pitchFamily="18" charset="0"/>
            </a:endParaRPr>
          </a:p>
          <a:p>
            <a:pPr>
              <a:buNone/>
            </a:pPr>
            <a:endParaRPr lang="en-US" dirty="0" smtClean="0">
              <a:latin typeface="Bookman Old Style" pitchFamily="18" charset="0"/>
            </a:endParaRPr>
          </a:p>
          <a:p>
            <a:pPr>
              <a:buNone/>
            </a:pPr>
            <a:endParaRPr lang="en-US" dirty="0">
              <a:latin typeface="Bookman Old Style" pitchFamily="18" charset="0"/>
            </a:endParaRPr>
          </a:p>
        </p:txBody>
      </p:sp>
    </p:spTree>
  </p:cSld>
  <p:clrMapOvr>
    <a:masterClrMapping/>
  </p:clrMapOvr>
  <p:transition/>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100"/>
          <p:cNvSpPr txBox="1">
            <a:spLocks noGrp="1"/>
          </p:cNvSpPr>
          <p:nvPr>
            <p:ph type="title"/>
          </p:nvPr>
        </p:nvSpPr>
        <p:spPr/>
        <p:txBody>
          <a:bodyPr/>
          <a:lstStyle/>
          <a:p>
            <a:pPr lvl="0"/>
            <a:r>
              <a:rPr lang="es-ES" sz="2400">
                <a:latin typeface="Georgia" pitchFamily="18"/>
              </a:rPr>
              <a:t>PARASHA SHEMOT KITISA</a:t>
            </a:r>
          </a:p>
        </p:txBody>
      </p:sp>
      <p:sp>
        <p:nvSpPr>
          <p:cNvPr id="3" name="Shape 101"/>
          <p:cNvSpPr txBox="1">
            <a:spLocks noGrp="1"/>
          </p:cNvSpPr>
          <p:nvPr>
            <p:ph idx="1"/>
          </p:nvPr>
        </p:nvSpPr>
        <p:spPr>
          <a:xfrm>
            <a:off x="445916" y="1600200"/>
            <a:ext cx="8229600" cy="4526097"/>
          </a:xfrm>
        </p:spPr>
        <p:txBody>
          <a:bodyPr/>
          <a:lstStyle/>
          <a:p>
            <a:pPr>
              <a:buNone/>
            </a:pPr>
            <a:r>
              <a:rPr lang="es-CO" sz="3000" dirty="0" smtClean="0">
                <a:latin typeface="Bookman Old Style" pitchFamily="18" charset="0"/>
              </a:rPr>
              <a:t>La tradición judía considera que la adoración idólatra del becerro de oro es el pecado más grave cometido por los israelitas, y el castigo de Dios por este acto desleal continúa durante generaciones. (BT, Sanedrín 102a)</a:t>
            </a:r>
          </a:p>
          <a:p>
            <a:pPr>
              <a:buNone/>
            </a:pPr>
            <a:r>
              <a:rPr lang="es-CO" sz="3000" dirty="0" smtClean="0">
                <a:latin typeface="Bookman Old Style" pitchFamily="18" charset="0"/>
              </a:rPr>
              <a:t>En el Talmud, la escuela del rabino Yanni (Israel, siglo III e.c.)enseña que Moisés defendió a los israelitas y criticó a Dios, diciendo: </a:t>
            </a:r>
          </a:p>
          <a:p>
            <a:pPr>
              <a:buNone/>
            </a:pPr>
            <a:endParaRPr lang="en-US" dirty="0" smtClean="0">
              <a:latin typeface="Bookman Old Style" pitchFamily="18" charset="0"/>
            </a:endParaRPr>
          </a:p>
          <a:p>
            <a:pPr>
              <a:buNone/>
            </a:pPr>
            <a:endParaRPr lang="en-US" dirty="0" smtClean="0">
              <a:latin typeface="Bookman Old Style" pitchFamily="18" charset="0"/>
            </a:endParaRPr>
          </a:p>
          <a:p>
            <a:pPr>
              <a:buNone/>
            </a:pPr>
            <a:endParaRPr lang="en-US" dirty="0" smtClean="0">
              <a:latin typeface="Bookman Old Style" pitchFamily="18" charset="0"/>
            </a:endParaRPr>
          </a:p>
          <a:p>
            <a:pPr>
              <a:buNone/>
            </a:pPr>
            <a:endParaRPr lang="en-US" dirty="0" smtClean="0">
              <a:latin typeface="Bookman Old Style" pitchFamily="18" charset="0"/>
            </a:endParaRPr>
          </a:p>
          <a:p>
            <a:pPr>
              <a:buNone/>
            </a:pPr>
            <a:endParaRPr lang="en-US" dirty="0">
              <a:latin typeface="Bookman Old Style" pitchFamily="18" charset="0"/>
            </a:endParaRPr>
          </a:p>
        </p:txBody>
      </p:sp>
    </p:spTree>
  </p:cSld>
  <p:clrMapOvr>
    <a:masterClrMapping/>
  </p:clrMapOvr>
  <p:transition/>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100"/>
          <p:cNvSpPr txBox="1">
            <a:spLocks noGrp="1"/>
          </p:cNvSpPr>
          <p:nvPr>
            <p:ph type="title"/>
          </p:nvPr>
        </p:nvSpPr>
        <p:spPr/>
        <p:txBody>
          <a:bodyPr/>
          <a:lstStyle/>
          <a:p>
            <a:pPr lvl="0"/>
            <a:r>
              <a:rPr lang="es-ES" sz="2400">
                <a:latin typeface="Georgia" pitchFamily="18"/>
              </a:rPr>
              <a:t>PARASHA SHEMOT KITISA</a:t>
            </a:r>
          </a:p>
        </p:txBody>
      </p:sp>
      <p:sp>
        <p:nvSpPr>
          <p:cNvPr id="3" name="Shape 101"/>
          <p:cNvSpPr txBox="1">
            <a:spLocks noGrp="1"/>
          </p:cNvSpPr>
          <p:nvPr>
            <p:ph idx="1"/>
          </p:nvPr>
        </p:nvSpPr>
        <p:spPr>
          <a:xfrm>
            <a:off x="445916" y="1600200"/>
            <a:ext cx="8229600" cy="4526097"/>
          </a:xfrm>
        </p:spPr>
        <p:txBody>
          <a:bodyPr/>
          <a:lstStyle/>
          <a:p>
            <a:pPr>
              <a:buNone/>
            </a:pPr>
            <a:r>
              <a:rPr lang="es-CO" dirty="0" smtClean="0">
                <a:latin typeface="Bookman Old Style" pitchFamily="18" charset="0"/>
              </a:rPr>
              <a:t>“el oro y la plata que prodigaste a Israel [durante el Éxodo de Egipto] hasta que dijeron basta… hicieron que Israel hiciera el Becerro [de Oro]”. (BT, Berajot 32a) </a:t>
            </a:r>
          </a:p>
          <a:p>
            <a:pPr>
              <a:buNone/>
            </a:pPr>
            <a:r>
              <a:rPr lang="es-CO" dirty="0" smtClean="0">
                <a:latin typeface="Bookman Old Style" pitchFamily="18" charset="0"/>
              </a:rPr>
              <a:t>Este intento de apaciguar la ira de Dios contra los israelitas infieles sostiene la idea de que la riqueza es una fuerza naturalmente corruptora. </a:t>
            </a:r>
          </a:p>
          <a:p>
            <a:pPr>
              <a:buNone/>
            </a:pPr>
            <a:endParaRPr lang="en-US" dirty="0" smtClean="0">
              <a:latin typeface="Bookman Old Style" pitchFamily="18" charset="0"/>
            </a:endParaRPr>
          </a:p>
          <a:p>
            <a:pPr>
              <a:buNone/>
            </a:pPr>
            <a:endParaRPr lang="en-US" dirty="0" smtClean="0">
              <a:latin typeface="Bookman Old Style" pitchFamily="18" charset="0"/>
            </a:endParaRPr>
          </a:p>
          <a:p>
            <a:pPr>
              <a:buNone/>
            </a:pPr>
            <a:endParaRPr lang="en-US" dirty="0" smtClean="0">
              <a:latin typeface="Bookman Old Style" pitchFamily="18" charset="0"/>
            </a:endParaRPr>
          </a:p>
          <a:p>
            <a:pPr>
              <a:buNone/>
            </a:pPr>
            <a:endParaRPr lang="en-US" dirty="0" smtClean="0">
              <a:latin typeface="Bookman Old Style" pitchFamily="18" charset="0"/>
            </a:endParaRPr>
          </a:p>
          <a:p>
            <a:pPr>
              <a:buNone/>
            </a:pPr>
            <a:endParaRPr lang="en-US" dirty="0">
              <a:latin typeface="Bookman Old Style" pitchFamily="18" charset="0"/>
            </a:endParaRPr>
          </a:p>
        </p:txBody>
      </p:sp>
    </p:spTree>
  </p:cSld>
  <p:clrMapOvr>
    <a:masterClrMapping/>
  </p:clrMapOvr>
  <p:transition/>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100"/>
          <p:cNvSpPr txBox="1">
            <a:spLocks noGrp="1"/>
          </p:cNvSpPr>
          <p:nvPr>
            <p:ph type="title"/>
          </p:nvPr>
        </p:nvSpPr>
        <p:spPr/>
        <p:txBody>
          <a:bodyPr/>
          <a:lstStyle/>
          <a:p>
            <a:pPr lvl="0"/>
            <a:r>
              <a:rPr lang="es-ES" sz="2400">
                <a:latin typeface="Georgia" pitchFamily="18"/>
              </a:rPr>
              <a:t>PARASHA SHEMOT KITISA</a:t>
            </a:r>
          </a:p>
        </p:txBody>
      </p:sp>
      <p:sp>
        <p:nvSpPr>
          <p:cNvPr id="3" name="Shape 101"/>
          <p:cNvSpPr txBox="1">
            <a:spLocks noGrp="1"/>
          </p:cNvSpPr>
          <p:nvPr>
            <p:ph idx="1"/>
          </p:nvPr>
        </p:nvSpPr>
        <p:spPr>
          <a:xfrm>
            <a:off x="445916" y="1600200"/>
            <a:ext cx="8229600" cy="4526097"/>
          </a:xfrm>
        </p:spPr>
        <p:txBody>
          <a:bodyPr/>
          <a:lstStyle/>
          <a:p>
            <a:pPr>
              <a:buNone/>
            </a:pPr>
            <a:r>
              <a:rPr lang="es-CO" dirty="0" smtClean="0">
                <a:latin typeface="Bookman Old Style" pitchFamily="18" charset="0"/>
              </a:rPr>
              <a:t>El contraargumento es que la creación del Mishkán por parte de los israelitas demuestra que la riqueza puede usarse para el bien. </a:t>
            </a:r>
          </a:p>
          <a:p>
            <a:pPr>
              <a:buNone/>
            </a:pPr>
            <a:r>
              <a:rPr lang="es-CO" dirty="0" smtClean="0">
                <a:latin typeface="Bookman Old Style" pitchFamily="18" charset="0"/>
              </a:rPr>
              <a:t>Fue el miedo y la inquietud, no la riqueza, lo que llevó a la creación del becerro de oro idólatra.</a:t>
            </a:r>
            <a:endParaRPr lang="en-US" dirty="0" smtClean="0">
              <a:latin typeface="Bookman Old Style" pitchFamily="18" charset="0"/>
            </a:endParaRPr>
          </a:p>
          <a:p>
            <a:pPr>
              <a:buNone/>
            </a:pPr>
            <a:endParaRPr lang="en-US" dirty="0" smtClean="0">
              <a:latin typeface="Bookman Old Style" pitchFamily="18" charset="0"/>
            </a:endParaRPr>
          </a:p>
          <a:p>
            <a:pPr>
              <a:buNone/>
            </a:pPr>
            <a:endParaRPr lang="en-US" dirty="0" smtClean="0">
              <a:latin typeface="Bookman Old Style" pitchFamily="18" charset="0"/>
            </a:endParaRPr>
          </a:p>
          <a:p>
            <a:pPr>
              <a:buNone/>
            </a:pPr>
            <a:endParaRPr lang="en-US" dirty="0" smtClean="0">
              <a:latin typeface="Bookman Old Style" pitchFamily="18" charset="0"/>
            </a:endParaRPr>
          </a:p>
          <a:p>
            <a:pPr>
              <a:buNone/>
            </a:pPr>
            <a:endParaRPr lang="en-US" dirty="0" smtClean="0">
              <a:latin typeface="Bookman Old Style" pitchFamily="18" charset="0"/>
            </a:endParaRPr>
          </a:p>
          <a:p>
            <a:pPr>
              <a:buNone/>
            </a:pPr>
            <a:endParaRPr lang="en-US" dirty="0">
              <a:latin typeface="Bookman Old Style" pitchFamily="18" charset="0"/>
            </a:endParaRPr>
          </a:p>
        </p:txBody>
      </p:sp>
    </p:spTree>
  </p:cSld>
  <p:clrMapOvr>
    <a:masterClrMapping/>
  </p:clrMapOvr>
  <p:transition/>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100"/>
          <p:cNvSpPr txBox="1">
            <a:spLocks noGrp="1"/>
          </p:cNvSpPr>
          <p:nvPr>
            <p:ph type="title"/>
          </p:nvPr>
        </p:nvSpPr>
        <p:spPr/>
        <p:txBody>
          <a:bodyPr/>
          <a:lstStyle/>
          <a:p>
            <a:pPr lvl="0"/>
            <a:r>
              <a:rPr lang="es-ES" sz="2400">
                <a:latin typeface="Georgia" pitchFamily="18"/>
              </a:rPr>
              <a:t>PARASHA SHEMOT KITISA</a:t>
            </a:r>
          </a:p>
        </p:txBody>
      </p:sp>
      <p:sp>
        <p:nvSpPr>
          <p:cNvPr id="3" name="Shape 101"/>
          <p:cNvSpPr txBox="1">
            <a:spLocks noGrp="1"/>
          </p:cNvSpPr>
          <p:nvPr>
            <p:ph idx="1"/>
          </p:nvPr>
        </p:nvSpPr>
        <p:spPr>
          <a:xfrm>
            <a:off x="445916" y="1600200"/>
            <a:ext cx="8229600" cy="4526097"/>
          </a:xfrm>
        </p:spPr>
        <p:txBody>
          <a:bodyPr/>
          <a:lstStyle/>
          <a:p>
            <a:pPr>
              <a:buNone/>
            </a:pPr>
            <a:r>
              <a:rPr lang="es-CO" dirty="0" smtClean="0">
                <a:latin typeface="Bookman Old Style" pitchFamily="18" charset="0"/>
              </a:rPr>
              <a:t>Nuestra tradición lidia con el motivo por el que los israelitas se volvieron temerosos en ausencia de Moisés. </a:t>
            </a:r>
          </a:p>
          <a:p>
            <a:pPr>
              <a:buNone/>
            </a:pPr>
            <a:r>
              <a:rPr lang="es-CO" dirty="0" smtClean="0">
                <a:latin typeface="Bookman Old Style" pitchFamily="18" charset="0"/>
              </a:rPr>
              <a:t>Los rabinos ofrecen una explicación imaginativa: los israelitas se preocuparon debido a una falta de comunicación con respecto al regreso de Moisés. </a:t>
            </a:r>
          </a:p>
          <a:p>
            <a:pPr>
              <a:buNone/>
            </a:pPr>
            <a:endParaRPr lang="en-US" dirty="0" smtClean="0">
              <a:latin typeface="Bookman Old Style" pitchFamily="18" charset="0"/>
            </a:endParaRPr>
          </a:p>
          <a:p>
            <a:pPr>
              <a:buNone/>
            </a:pPr>
            <a:endParaRPr lang="en-US" dirty="0" smtClean="0">
              <a:latin typeface="Bookman Old Style" pitchFamily="18" charset="0"/>
            </a:endParaRPr>
          </a:p>
          <a:p>
            <a:pPr>
              <a:buNone/>
            </a:pPr>
            <a:endParaRPr lang="en-US" dirty="0" smtClean="0">
              <a:latin typeface="Bookman Old Style" pitchFamily="18" charset="0"/>
            </a:endParaRPr>
          </a:p>
          <a:p>
            <a:pPr>
              <a:buNone/>
            </a:pPr>
            <a:endParaRPr lang="en-US" dirty="0" smtClean="0">
              <a:latin typeface="Bookman Old Style" pitchFamily="18" charset="0"/>
            </a:endParaRPr>
          </a:p>
          <a:p>
            <a:pPr>
              <a:buNone/>
            </a:pPr>
            <a:endParaRPr lang="en-US" dirty="0">
              <a:latin typeface="Bookman Old Style" pitchFamily="18" charset="0"/>
            </a:endParaRPr>
          </a:p>
        </p:txBody>
      </p:sp>
    </p:spTree>
  </p:cSld>
  <p:clrMapOvr>
    <a:masterClrMapping/>
  </p:clrMapOvr>
  <p:transition/>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100"/>
          <p:cNvSpPr txBox="1">
            <a:spLocks noGrp="1"/>
          </p:cNvSpPr>
          <p:nvPr>
            <p:ph type="title"/>
          </p:nvPr>
        </p:nvSpPr>
        <p:spPr/>
        <p:txBody>
          <a:bodyPr/>
          <a:lstStyle/>
          <a:p>
            <a:pPr lvl="0"/>
            <a:r>
              <a:rPr lang="es-ES" sz="2400">
                <a:latin typeface="Georgia" pitchFamily="18"/>
              </a:rPr>
              <a:t>PARASHA SHEMOT KITISA</a:t>
            </a:r>
          </a:p>
        </p:txBody>
      </p:sp>
      <p:sp>
        <p:nvSpPr>
          <p:cNvPr id="3" name="Shape 101"/>
          <p:cNvSpPr txBox="1">
            <a:spLocks noGrp="1"/>
          </p:cNvSpPr>
          <p:nvPr>
            <p:ph idx="1"/>
          </p:nvPr>
        </p:nvSpPr>
        <p:spPr>
          <a:xfrm>
            <a:off x="445916" y="1600200"/>
            <a:ext cx="8229600" cy="4526097"/>
          </a:xfrm>
        </p:spPr>
        <p:txBody>
          <a:bodyPr/>
          <a:lstStyle/>
          <a:p>
            <a:pPr>
              <a:buNone/>
            </a:pPr>
            <a:r>
              <a:rPr lang="es-CO" dirty="0" smtClean="0">
                <a:latin typeface="Bookman Old Style" pitchFamily="18" charset="0"/>
              </a:rPr>
              <a:t>Cuando no reapareció a la hora esperada, el satán engañó a los israelitas con la mentira de que Moisés había muerto. (BT, Sabbat 89a) </a:t>
            </a:r>
          </a:p>
          <a:p>
            <a:pPr>
              <a:buNone/>
            </a:pPr>
            <a:r>
              <a:rPr lang="es-CO" dirty="0" smtClean="0">
                <a:latin typeface="Bookman Old Style" pitchFamily="18" charset="0"/>
              </a:rPr>
              <a:t>Según esta explicación, la construcción del becerro de oro fue el acto desesperado de un pueblo que temía quedarse sin líder.</a:t>
            </a:r>
            <a:endParaRPr lang="en-US" dirty="0" smtClean="0">
              <a:latin typeface="Bookman Old Style" pitchFamily="18" charset="0"/>
            </a:endParaRPr>
          </a:p>
          <a:p>
            <a:pPr>
              <a:buNone/>
            </a:pPr>
            <a:endParaRPr lang="en-US" dirty="0" smtClean="0">
              <a:latin typeface="Bookman Old Style" pitchFamily="18" charset="0"/>
            </a:endParaRPr>
          </a:p>
          <a:p>
            <a:pPr>
              <a:buNone/>
            </a:pPr>
            <a:endParaRPr lang="en-US" dirty="0" smtClean="0">
              <a:latin typeface="Bookman Old Style" pitchFamily="18" charset="0"/>
            </a:endParaRPr>
          </a:p>
          <a:p>
            <a:pPr>
              <a:buNone/>
            </a:pPr>
            <a:endParaRPr lang="en-US" dirty="0" smtClean="0">
              <a:latin typeface="Bookman Old Style" pitchFamily="18" charset="0"/>
            </a:endParaRPr>
          </a:p>
          <a:p>
            <a:pPr>
              <a:buNone/>
            </a:pPr>
            <a:endParaRPr lang="en-US" dirty="0" smtClean="0">
              <a:latin typeface="Bookman Old Style" pitchFamily="18" charset="0"/>
            </a:endParaRPr>
          </a:p>
          <a:p>
            <a:pPr>
              <a:buNone/>
            </a:pPr>
            <a:endParaRPr lang="en-US" dirty="0">
              <a:latin typeface="Bookman Old Style" pitchFamily="18" charset="0"/>
            </a:endParaRPr>
          </a:p>
        </p:txBody>
      </p:sp>
    </p:spTree>
  </p:cSld>
  <p:clrMapOvr>
    <a:masterClrMapping/>
  </p:clrMapOvr>
  <p:transition/>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100"/>
          <p:cNvSpPr txBox="1">
            <a:spLocks noGrp="1"/>
          </p:cNvSpPr>
          <p:nvPr>
            <p:ph type="title"/>
          </p:nvPr>
        </p:nvSpPr>
        <p:spPr/>
        <p:txBody>
          <a:bodyPr/>
          <a:lstStyle/>
          <a:p>
            <a:pPr lvl="0"/>
            <a:r>
              <a:rPr lang="es-ES" sz="2400">
                <a:latin typeface="Georgia" pitchFamily="18"/>
              </a:rPr>
              <a:t>PARASHA SHEMOT KITISA</a:t>
            </a:r>
          </a:p>
        </p:txBody>
      </p:sp>
      <p:sp>
        <p:nvSpPr>
          <p:cNvPr id="3" name="Shape 101"/>
          <p:cNvSpPr txBox="1">
            <a:spLocks noGrp="1"/>
          </p:cNvSpPr>
          <p:nvPr>
            <p:ph idx="1"/>
          </p:nvPr>
        </p:nvSpPr>
        <p:spPr>
          <a:xfrm>
            <a:off x="445916" y="1600200"/>
            <a:ext cx="8229600" cy="4526097"/>
          </a:xfrm>
        </p:spPr>
        <p:txBody>
          <a:bodyPr/>
          <a:lstStyle/>
          <a:p>
            <a:pPr>
              <a:buNone/>
            </a:pPr>
            <a:r>
              <a:rPr lang="es-CO" dirty="0" smtClean="0">
                <a:latin typeface="Bookman Old Style" pitchFamily="18" charset="0"/>
              </a:rPr>
              <a:t>Una explicación más racional del becerro de oro fue dada por Judah HaLevi (España, siglo XII), quien argumentó que los israelitas eran “incapaces de prescindir de una imagen a la que dirigían su adoración” porque estaban rodeados de idólatras paganos. </a:t>
            </a:r>
            <a:r>
              <a:rPr lang="es-CO" sz="2400" dirty="0" smtClean="0">
                <a:latin typeface="Bookman Old Style" pitchFamily="18" charset="0"/>
              </a:rPr>
              <a:t>(El Kuzari, citado en Nehama Leibowitz, New Studies in Exodus, 550) </a:t>
            </a:r>
            <a:endParaRPr lang="es-CO" dirty="0" smtClean="0">
              <a:latin typeface="Bookman Old Style" pitchFamily="18" charset="0"/>
            </a:endParaRPr>
          </a:p>
          <a:p>
            <a:pPr>
              <a:buNone/>
            </a:pPr>
            <a:endParaRPr lang="en-US" dirty="0" smtClean="0">
              <a:latin typeface="Bookman Old Style" pitchFamily="18" charset="0"/>
            </a:endParaRPr>
          </a:p>
          <a:p>
            <a:pPr>
              <a:buNone/>
            </a:pPr>
            <a:endParaRPr lang="en-US" dirty="0" smtClean="0">
              <a:latin typeface="Bookman Old Style" pitchFamily="18" charset="0"/>
            </a:endParaRPr>
          </a:p>
          <a:p>
            <a:pPr>
              <a:buNone/>
            </a:pPr>
            <a:endParaRPr lang="en-US" dirty="0" smtClean="0">
              <a:latin typeface="Bookman Old Style" pitchFamily="18" charset="0"/>
            </a:endParaRPr>
          </a:p>
          <a:p>
            <a:pPr>
              <a:buNone/>
            </a:pPr>
            <a:endParaRPr lang="en-US" dirty="0" smtClean="0">
              <a:latin typeface="Bookman Old Style" pitchFamily="18" charset="0"/>
            </a:endParaRPr>
          </a:p>
          <a:p>
            <a:pPr>
              <a:buNone/>
            </a:pPr>
            <a:endParaRPr lang="en-US" dirty="0">
              <a:latin typeface="Bookman Old Style" pitchFamily="18" charset="0"/>
            </a:endParaRPr>
          </a:p>
        </p:txBody>
      </p:sp>
    </p:spTree>
  </p:cSld>
  <p:clrMapOvr>
    <a:masterClrMapping/>
  </p:clrMapOvr>
  <p:transition/>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100"/>
          <p:cNvSpPr txBox="1">
            <a:spLocks noGrp="1"/>
          </p:cNvSpPr>
          <p:nvPr>
            <p:ph type="title"/>
          </p:nvPr>
        </p:nvSpPr>
        <p:spPr/>
        <p:txBody>
          <a:bodyPr/>
          <a:lstStyle/>
          <a:p>
            <a:pPr lvl="0"/>
            <a:r>
              <a:rPr lang="es-ES" sz="2400">
                <a:latin typeface="Georgia" pitchFamily="18"/>
              </a:rPr>
              <a:t>PARASHA SHEMOT KITISA</a:t>
            </a:r>
          </a:p>
        </p:txBody>
      </p:sp>
      <p:sp>
        <p:nvSpPr>
          <p:cNvPr id="3" name="Shape 101"/>
          <p:cNvSpPr txBox="1">
            <a:spLocks noGrp="1"/>
          </p:cNvSpPr>
          <p:nvPr>
            <p:ph idx="1"/>
          </p:nvPr>
        </p:nvSpPr>
        <p:spPr>
          <a:xfrm>
            <a:off x="445916" y="1600200"/>
            <a:ext cx="8229600" cy="4526097"/>
          </a:xfrm>
        </p:spPr>
        <p:txBody>
          <a:bodyPr/>
          <a:lstStyle/>
          <a:p>
            <a:pPr>
              <a:buNone/>
            </a:pPr>
            <a:r>
              <a:rPr lang="es-CO" dirty="0" smtClean="0">
                <a:latin typeface="Bookman Old Style" pitchFamily="18" charset="0"/>
              </a:rPr>
              <a:t>Las palabras de HaLevi resaltan la incomodidad que sintieron los israelitas durante el cambio de habitar un mundo de politeísmo a uno de monoteísmo centrado en una deidad sin forma ni cuerpo. </a:t>
            </a:r>
          </a:p>
          <a:p>
            <a:pPr>
              <a:buNone/>
            </a:pPr>
            <a:r>
              <a:rPr lang="es-CO" dirty="0" smtClean="0">
                <a:latin typeface="Bookman Old Style" pitchFamily="18" charset="0"/>
              </a:rPr>
              <a:t>En ausencia de Moisés, volvieron a las costumbres egipcias.</a:t>
            </a:r>
            <a:endParaRPr lang="en-US" dirty="0" smtClean="0">
              <a:latin typeface="Bookman Old Style" pitchFamily="18" charset="0"/>
            </a:endParaRPr>
          </a:p>
          <a:p>
            <a:pPr>
              <a:buNone/>
            </a:pPr>
            <a:endParaRPr lang="en-US" dirty="0" smtClean="0">
              <a:latin typeface="Bookman Old Style" pitchFamily="18" charset="0"/>
            </a:endParaRPr>
          </a:p>
          <a:p>
            <a:pPr>
              <a:buNone/>
            </a:pPr>
            <a:endParaRPr lang="en-US" dirty="0" smtClean="0">
              <a:latin typeface="Bookman Old Style" pitchFamily="18" charset="0"/>
            </a:endParaRPr>
          </a:p>
          <a:p>
            <a:pPr>
              <a:buNone/>
            </a:pPr>
            <a:endParaRPr lang="en-US" dirty="0" smtClean="0">
              <a:latin typeface="Bookman Old Style" pitchFamily="18" charset="0"/>
            </a:endParaRPr>
          </a:p>
          <a:p>
            <a:pPr>
              <a:buNone/>
            </a:pPr>
            <a:endParaRPr lang="en-US" dirty="0" smtClean="0">
              <a:latin typeface="Bookman Old Style" pitchFamily="18" charset="0"/>
            </a:endParaRPr>
          </a:p>
          <a:p>
            <a:pPr>
              <a:buNone/>
            </a:pPr>
            <a:endParaRPr lang="en-US" dirty="0">
              <a:latin typeface="Bookman Old Style" pitchFamily="18" charset="0"/>
            </a:endParaRPr>
          </a:p>
        </p:txBody>
      </p:sp>
    </p:spTree>
  </p:cSld>
  <p:clrMapOvr>
    <a:masterClrMapping/>
  </p:clrMapOvr>
  <p:transition/>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100"/>
          <p:cNvSpPr txBox="1">
            <a:spLocks noGrp="1"/>
          </p:cNvSpPr>
          <p:nvPr>
            <p:ph type="title"/>
          </p:nvPr>
        </p:nvSpPr>
        <p:spPr/>
        <p:txBody>
          <a:bodyPr/>
          <a:lstStyle/>
          <a:p>
            <a:pPr lvl="0"/>
            <a:r>
              <a:rPr lang="es-ES" sz="2400">
                <a:latin typeface="Georgia" pitchFamily="18"/>
              </a:rPr>
              <a:t>PARASHA SHEMOT KITISA</a:t>
            </a:r>
          </a:p>
        </p:txBody>
      </p:sp>
      <p:sp>
        <p:nvSpPr>
          <p:cNvPr id="3" name="Shape 101"/>
          <p:cNvSpPr txBox="1">
            <a:spLocks noGrp="1"/>
          </p:cNvSpPr>
          <p:nvPr>
            <p:ph idx="1"/>
          </p:nvPr>
        </p:nvSpPr>
        <p:spPr>
          <a:xfrm>
            <a:off x="445916" y="1600200"/>
            <a:ext cx="8229600" cy="4526097"/>
          </a:xfrm>
        </p:spPr>
        <p:txBody>
          <a:bodyPr/>
          <a:lstStyle/>
          <a:p>
            <a:pPr>
              <a:buNone/>
            </a:pPr>
            <a:r>
              <a:rPr lang="es-CO" dirty="0" smtClean="0">
                <a:latin typeface="Bookman Old Style" pitchFamily="18" charset="0"/>
              </a:rPr>
              <a:t>Una estructura dedicada a Dios, el Mishkán también aborda el malestar de los israelitas. </a:t>
            </a:r>
          </a:p>
          <a:p>
            <a:pPr>
              <a:buNone/>
            </a:pPr>
            <a:r>
              <a:rPr lang="es-CO" dirty="0" smtClean="0">
                <a:latin typeface="Bookman Old Style" pitchFamily="18" charset="0"/>
              </a:rPr>
              <a:t>Este Tabernáculo portátil proporcionaba un punto de referencia para la conexión de los israelitas con Dios, como se describe: “Y que me hagan un santuario para que yo habite entre ellos” (Éxodo 25:8). </a:t>
            </a:r>
          </a:p>
          <a:p>
            <a:pPr>
              <a:buNone/>
            </a:pPr>
            <a:endParaRPr lang="en-US" dirty="0" smtClean="0">
              <a:latin typeface="Bookman Old Style" pitchFamily="18" charset="0"/>
            </a:endParaRPr>
          </a:p>
          <a:p>
            <a:pPr>
              <a:buNone/>
            </a:pPr>
            <a:endParaRPr lang="en-US" dirty="0" smtClean="0">
              <a:latin typeface="Bookman Old Style" pitchFamily="18" charset="0"/>
            </a:endParaRPr>
          </a:p>
          <a:p>
            <a:pPr>
              <a:buNone/>
            </a:pPr>
            <a:endParaRPr lang="en-US" dirty="0" smtClean="0">
              <a:latin typeface="Bookman Old Style" pitchFamily="18" charset="0"/>
            </a:endParaRPr>
          </a:p>
          <a:p>
            <a:pPr>
              <a:buNone/>
            </a:pPr>
            <a:endParaRPr lang="en-US" dirty="0" smtClean="0">
              <a:latin typeface="Bookman Old Style" pitchFamily="18" charset="0"/>
            </a:endParaRPr>
          </a:p>
          <a:p>
            <a:pPr>
              <a:buNone/>
            </a:pPr>
            <a:endParaRPr lang="en-US" dirty="0">
              <a:latin typeface="Bookman Old Style" pitchFamily="18" charset="0"/>
            </a:endParaRPr>
          </a:p>
        </p:txBody>
      </p:sp>
    </p:spTree>
  </p:cSld>
  <p:clrMapOvr>
    <a:masterClrMapping/>
  </p:clrMapOvr>
  <p:transition/>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100"/>
          <p:cNvSpPr txBox="1">
            <a:spLocks noGrp="1"/>
          </p:cNvSpPr>
          <p:nvPr>
            <p:ph type="title"/>
          </p:nvPr>
        </p:nvSpPr>
        <p:spPr/>
        <p:txBody>
          <a:bodyPr/>
          <a:lstStyle/>
          <a:p>
            <a:pPr lvl="0"/>
            <a:r>
              <a:rPr lang="es-ES" sz="2400">
                <a:latin typeface="Georgia" pitchFamily="18"/>
              </a:rPr>
              <a:t>PARASHA SHEMOT KITISA</a:t>
            </a:r>
          </a:p>
        </p:txBody>
      </p:sp>
      <p:sp>
        <p:nvSpPr>
          <p:cNvPr id="3" name="Shape 101"/>
          <p:cNvSpPr txBox="1">
            <a:spLocks noGrp="1"/>
          </p:cNvSpPr>
          <p:nvPr>
            <p:ph idx="1"/>
          </p:nvPr>
        </p:nvSpPr>
        <p:spPr>
          <a:xfrm>
            <a:off x="445916" y="1600200"/>
            <a:ext cx="8229600" cy="4526097"/>
          </a:xfrm>
        </p:spPr>
        <p:txBody>
          <a:bodyPr/>
          <a:lstStyle/>
          <a:p>
            <a:pPr>
              <a:buNone/>
            </a:pPr>
            <a:r>
              <a:rPr lang="es-CO" dirty="0" smtClean="0">
                <a:latin typeface="Bookman Old Style" pitchFamily="18" charset="0"/>
              </a:rPr>
              <a:t>Sin embargo, Dios no está limitado a ningún espacio. </a:t>
            </a:r>
          </a:p>
          <a:p>
            <a:pPr>
              <a:buNone/>
            </a:pPr>
            <a:r>
              <a:rPr lang="es-CO" dirty="0" smtClean="0">
                <a:latin typeface="Bookman Old Style" pitchFamily="18" charset="0"/>
              </a:rPr>
              <a:t>En un midrash, Moisés incluso pregunta: “Señor del Universo, los cielos más altos no pueden contenerte, y sin embargo dices: ‘¿Que me hagan un santuario?’” (Pesikta DeRav Kahana 2:10). </a:t>
            </a:r>
          </a:p>
          <a:p>
            <a:pPr>
              <a:buNone/>
            </a:pPr>
            <a:endParaRPr lang="en-US" dirty="0" smtClean="0">
              <a:latin typeface="Bookman Old Style" pitchFamily="18" charset="0"/>
            </a:endParaRPr>
          </a:p>
          <a:p>
            <a:pPr>
              <a:buNone/>
            </a:pPr>
            <a:endParaRPr lang="en-US" dirty="0" smtClean="0">
              <a:latin typeface="Bookman Old Style" pitchFamily="18" charset="0"/>
            </a:endParaRPr>
          </a:p>
          <a:p>
            <a:pPr>
              <a:buNone/>
            </a:pPr>
            <a:endParaRPr lang="en-US" dirty="0" smtClean="0">
              <a:latin typeface="Bookman Old Style" pitchFamily="18" charset="0"/>
            </a:endParaRPr>
          </a:p>
          <a:p>
            <a:pPr>
              <a:buNone/>
            </a:pPr>
            <a:endParaRPr lang="en-US" dirty="0" smtClean="0">
              <a:latin typeface="Bookman Old Style" pitchFamily="18" charset="0"/>
            </a:endParaRPr>
          </a:p>
          <a:p>
            <a:pPr>
              <a:buNone/>
            </a:pPr>
            <a:endParaRPr lang="en-US" dirty="0">
              <a:latin typeface="Bookman Old Style" pitchFamily="18" charset="0"/>
            </a:endParaRPr>
          </a:p>
        </p:txBody>
      </p:sp>
    </p:spTree>
  </p:cSld>
  <p:clrMapOvr>
    <a:masterClrMapping/>
  </p:clrMapOvr>
  <p:transition/>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100"/>
          <p:cNvSpPr txBox="1">
            <a:spLocks noGrp="1"/>
          </p:cNvSpPr>
          <p:nvPr>
            <p:ph type="title"/>
          </p:nvPr>
        </p:nvSpPr>
        <p:spPr/>
        <p:txBody>
          <a:bodyPr/>
          <a:lstStyle/>
          <a:p>
            <a:pPr lvl="0"/>
            <a:r>
              <a:rPr lang="es-ES" sz="2400">
                <a:latin typeface="Georgia" pitchFamily="18"/>
              </a:rPr>
              <a:t>PARASHA SHEMOT KITISA</a:t>
            </a:r>
          </a:p>
        </p:txBody>
      </p:sp>
      <p:sp>
        <p:nvSpPr>
          <p:cNvPr id="3" name="Shape 101"/>
          <p:cNvSpPr txBox="1">
            <a:spLocks noGrp="1"/>
          </p:cNvSpPr>
          <p:nvPr>
            <p:ph idx="1"/>
          </p:nvPr>
        </p:nvSpPr>
        <p:spPr>
          <a:xfrm>
            <a:off x="445916" y="1600200"/>
            <a:ext cx="8229600" cy="4526097"/>
          </a:xfrm>
        </p:spPr>
        <p:txBody>
          <a:bodyPr/>
          <a:lstStyle/>
          <a:p>
            <a:pPr>
              <a:buNone/>
            </a:pPr>
            <a:r>
              <a:rPr lang="es-CO" dirty="0" smtClean="0">
                <a:latin typeface="Bookman Old Style" pitchFamily="18" charset="0"/>
              </a:rPr>
              <a:t>El rabino Umberto Cassuto (Italia, siglo XX) brinda esta respuesta: </a:t>
            </a:r>
          </a:p>
          <a:p>
            <a:pPr>
              <a:buNone/>
            </a:pPr>
            <a:r>
              <a:rPr lang="es-CO" dirty="0" smtClean="0">
                <a:latin typeface="Bookman Old Style" pitchFamily="18" charset="0"/>
              </a:rPr>
              <a:t>“Una vez que emprendieron su viaje [al salir del Monte Sinaí], les pareció que el vínculo se había roto, a menos que hubiera en medio de ellos un símbolo tangible de la presencia de Dios entre ellos”.</a:t>
            </a:r>
            <a:endParaRPr lang="en-US" dirty="0" smtClean="0">
              <a:latin typeface="Bookman Old Style" pitchFamily="18" charset="0"/>
            </a:endParaRPr>
          </a:p>
          <a:p>
            <a:pPr>
              <a:buNone/>
            </a:pPr>
            <a:endParaRPr lang="en-US" dirty="0" smtClean="0">
              <a:latin typeface="Bookman Old Style" pitchFamily="18" charset="0"/>
            </a:endParaRPr>
          </a:p>
          <a:p>
            <a:pPr>
              <a:buNone/>
            </a:pPr>
            <a:endParaRPr lang="en-US" dirty="0" smtClean="0">
              <a:latin typeface="Bookman Old Style" pitchFamily="18" charset="0"/>
            </a:endParaRPr>
          </a:p>
          <a:p>
            <a:pPr>
              <a:buNone/>
            </a:pPr>
            <a:endParaRPr lang="en-US" dirty="0" smtClean="0">
              <a:latin typeface="Bookman Old Style" pitchFamily="18" charset="0"/>
            </a:endParaRPr>
          </a:p>
          <a:p>
            <a:pPr>
              <a:buNone/>
            </a:pPr>
            <a:endParaRPr lang="en-US" dirty="0" smtClean="0">
              <a:latin typeface="Bookman Old Style" pitchFamily="18" charset="0"/>
            </a:endParaRPr>
          </a:p>
          <a:p>
            <a:pPr>
              <a:buNone/>
            </a:pPr>
            <a:endParaRPr lang="en-US" dirty="0">
              <a:latin typeface="Bookman Old Style" pitchFamily="18" charset="0"/>
            </a:endParaRPr>
          </a:p>
        </p:txBody>
      </p:sp>
    </p:spTree>
  </p:cSld>
  <p:clrMapOvr>
    <a:masterClrMapping/>
  </p:clrMapOvr>
  <p:transition/>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100"/>
          <p:cNvSpPr txBox="1">
            <a:spLocks noGrp="1"/>
          </p:cNvSpPr>
          <p:nvPr>
            <p:ph type="title"/>
          </p:nvPr>
        </p:nvSpPr>
        <p:spPr/>
        <p:txBody>
          <a:bodyPr/>
          <a:lstStyle/>
          <a:p>
            <a:pPr lvl="0"/>
            <a:r>
              <a:rPr lang="es-ES" sz="2400">
                <a:latin typeface="Georgia" pitchFamily="18"/>
              </a:rPr>
              <a:t>PARASHA SHEMOT KITISA</a:t>
            </a:r>
          </a:p>
        </p:txBody>
      </p:sp>
      <p:sp>
        <p:nvSpPr>
          <p:cNvPr id="3" name="Shape 101"/>
          <p:cNvSpPr txBox="1">
            <a:spLocks noGrp="1"/>
          </p:cNvSpPr>
          <p:nvPr>
            <p:ph idx="1"/>
          </p:nvPr>
        </p:nvSpPr>
        <p:spPr>
          <a:xfrm>
            <a:off x="445916" y="1600200"/>
            <a:ext cx="8229600" cy="4526097"/>
          </a:xfrm>
        </p:spPr>
        <p:txBody>
          <a:bodyPr/>
          <a:lstStyle/>
          <a:p>
            <a:pPr>
              <a:buNone/>
            </a:pPr>
            <a:r>
              <a:rPr lang="es-CO" sz="3000" dirty="0" smtClean="0">
                <a:latin typeface="Bookman Old Style" pitchFamily="18" charset="0"/>
              </a:rPr>
              <a:t>El Mishkán, por lo tanto, está diseñado para tranquilizar a los israelitas en un momento de transformación incómoda.</a:t>
            </a:r>
            <a:endParaRPr lang="en-US" sz="3000" dirty="0" smtClean="0">
              <a:latin typeface="Bookman Old Style" pitchFamily="18" charset="0"/>
            </a:endParaRPr>
          </a:p>
          <a:p>
            <a:pPr>
              <a:buNone/>
            </a:pPr>
            <a:r>
              <a:rPr lang="es-CO" sz="3000" dirty="0" smtClean="0">
                <a:latin typeface="Bookman Old Style" pitchFamily="18" charset="0"/>
              </a:rPr>
              <a:t>En tiempos de incertidumbre, podemos reaccionar como un becerro de oro, tratando de replicar el pasado, o como un Mishkán, reuniendo los talentos y recursos de los demás para encontrar una solución para el bien común. </a:t>
            </a:r>
          </a:p>
          <a:p>
            <a:pPr>
              <a:buNone/>
            </a:pPr>
            <a:endParaRPr lang="en-US" dirty="0" smtClean="0">
              <a:latin typeface="Bookman Old Style" pitchFamily="18" charset="0"/>
            </a:endParaRPr>
          </a:p>
          <a:p>
            <a:pPr>
              <a:buNone/>
            </a:pPr>
            <a:endParaRPr lang="en-US" dirty="0" smtClean="0">
              <a:latin typeface="Bookman Old Style" pitchFamily="18" charset="0"/>
            </a:endParaRPr>
          </a:p>
          <a:p>
            <a:pPr>
              <a:buNone/>
            </a:pPr>
            <a:endParaRPr lang="en-US" dirty="0" smtClean="0">
              <a:latin typeface="Bookman Old Style" pitchFamily="18" charset="0"/>
            </a:endParaRPr>
          </a:p>
          <a:p>
            <a:pPr>
              <a:buNone/>
            </a:pPr>
            <a:endParaRPr lang="en-US" dirty="0" smtClean="0">
              <a:latin typeface="Bookman Old Style" pitchFamily="18" charset="0"/>
            </a:endParaRPr>
          </a:p>
          <a:p>
            <a:pPr>
              <a:buNone/>
            </a:pPr>
            <a:endParaRPr lang="en-US" dirty="0">
              <a:latin typeface="Bookman Old Style" pitchFamily="18" charset="0"/>
            </a:endParaRPr>
          </a:p>
        </p:txBody>
      </p:sp>
    </p:spTree>
  </p:cSld>
  <p:clrMapOvr>
    <a:masterClrMapping/>
  </p:clrMapOvr>
  <p:transition/>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100"/>
          <p:cNvSpPr txBox="1">
            <a:spLocks noGrp="1"/>
          </p:cNvSpPr>
          <p:nvPr>
            <p:ph type="title"/>
          </p:nvPr>
        </p:nvSpPr>
        <p:spPr/>
        <p:txBody>
          <a:bodyPr/>
          <a:lstStyle/>
          <a:p>
            <a:pPr lvl="0"/>
            <a:r>
              <a:rPr lang="es-ES" sz="2400">
                <a:latin typeface="Georgia" pitchFamily="18"/>
              </a:rPr>
              <a:t>PARASHA SHEMOT KITISA</a:t>
            </a:r>
          </a:p>
        </p:txBody>
      </p:sp>
      <p:sp>
        <p:nvSpPr>
          <p:cNvPr id="3" name="Shape 101"/>
          <p:cNvSpPr txBox="1">
            <a:spLocks noGrp="1"/>
          </p:cNvSpPr>
          <p:nvPr>
            <p:ph idx="1"/>
          </p:nvPr>
        </p:nvSpPr>
        <p:spPr>
          <a:xfrm>
            <a:off x="445916" y="1600200"/>
            <a:ext cx="8229600" cy="4526097"/>
          </a:xfrm>
        </p:spPr>
        <p:txBody>
          <a:bodyPr/>
          <a:lstStyle/>
          <a:p>
            <a:pPr>
              <a:buNone/>
            </a:pPr>
            <a:r>
              <a:rPr lang="es-CO" dirty="0" smtClean="0">
                <a:latin typeface="Bookman Old Style" pitchFamily="18" charset="0"/>
              </a:rPr>
              <a:t>La ansiedad comunitaria es intensa hoy en día, y es tentador buscar consuelo en lo que hemos conocido y hecho antes. </a:t>
            </a:r>
          </a:p>
          <a:p>
            <a:pPr>
              <a:buNone/>
            </a:pPr>
            <a:r>
              <a:rPr lang="es-CO" dirty="0" smtClean="0">
                <a:latin typeface="Bookman Old Style" pitchFamily="18" charset="0"/>
              </a:rPr>
              <a:t>Sin embargo, las soluciones transformadoras requieren que avancemos hacia la estabilidad y la mejora de todos. </a:t>
            </a:r>
          </a:p>
          <a:p>
            <a:pPr>
              <a:buNone/>
            </a:pPr>
            <a:endParaRPr lang="en-US" dirty="0" smtClean="0">
              <a:latin typeface="Bookman Old Style" pitchFamily="18" charset="0"/>
            </a:endParaRPr>
          </a:p>
          <a:p>
            <a:pPr>
              <a:buNone/>
            </a:pPr>
            <a:endParaRPr lang="en-US" dirty="0" smtClean="0">
              <a:latin typeface="Bookman Old Style" pitchFamily="18" charset="0"/>
            </a:endParaRPr>
          </a:p>
          <a:p>
            <a:pPr>
              <a:buNone/>
            </a:pPr>
            <a:endParaRPr lang="en-US" dirty="0" smtClean="0">
              <a:latin typeface="Bookman Old Style" pitchFamily="18" charset="0"/>
            </a:endParaRPr>
          </a:p>
          <a:p>
            <a:pPr>
              <a:buNone/>
            </a:pPr>
            <a:endParaRPr lang="en-US" dirty="0" smtClean="0">
              <a:latin typeface="Bookman Old Style" pitchFamily="18" charset="0"/>
            </a:endParaRPr>
          </a:p>
          <a:p>
            <a:pPr>
              <a:buNone/>
            </a:pPr>
            <a:endParaRPr lang="en-US" dirty="0">
              <a:latin typeface="Bookman Old Style" pitchFamily="18" charset="0"/>
            </a:endParaRPr>
          </a:p>
        </p:txBody>
      </p:sp>
    </p:spTree>
  </p:cSld>
  <p:clrMapOvr>
    <a:masterClrMapping/>
  </p:clrMapOvr>
  <p:transition/>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100"/>
          <p:cNvSpPr txBox="1">
            <a:spLocks noGrp="1"/>
          </p:cNvSpPr>
          <p:nvPr>
            <p:ph type="title"/>
          </p:nvPr>
        </p:nvSpPr>
        <p:spPr/>
        <p:txBody>
          <a:bodyPr/>
          <a:lstStyle/>
          <a:p>
            <a:pPr lvl="0"/>
            <a:r>
              <a:rPr lang="es-ES" sz="2400">
                <a:latin typeface="Georgia" pitchFamily="18"/>
              </a:rPr>
              <a:t>PARASHA SHEMOT KITISA</a:t>
            </a:r>
          </a:p>
        </p:txBody>
      </p:sp>
      <p:sp>
        <p:nvSpPr>
          <p:cNvPr id="3" name="Shape 101"/>
          <p:cNvSpPr txBox="1">
            <a:spLocks noGrp="1"/>
          </p:cNvSpPr>
          <p:nvPr>
            <p:ph idx="1"/>
          </p:nvPr>
        </p:nvSpPr>
        <p:spPr>
          <a:xfrm>
            <a:off x="445916" y="1600200"/>
            <a:ext cx="8229600" cy="4526097"/>
          </a:xfrm>
        </p:spPr>
        <p:txBody>
          <a:bodyPr/>
          <a:lstStyle/>
          <a:p>
            <a:pPr>
              <a:buNone/>
            </a:pPr>
            <a:r>
              <a:rPr lang="es-CO" sz="3600" dirty="0" smtClean="0">
                <a:latin typeface="Bookman Old Style" pitchFamily="18" charset="0"/>
              </a:rPr>
              <a:t>En el miedo, ¿qué elegiremos construir?</a:t>
            </a:r>
            <a:endParaRPr lang="en-US" sz="3600" dirty="0" smtClean="0">
              <a:latin typeface="Bookman Old Style" pitchFamily="18" charset="0"/>
            </a:endParaRPr>
          </a:p>
          <a:p>
            <a:pPr>
              <a:buNone/>
            </a:pPr>
            <a:r>
              <a:rPr lang="es-CO" sz="3600" dirty="0" smtClean="0">
                <a:latin typeface="Bookman Old Style" pitchFamily="18" charset="0"/>
              </a:rPr>
              <a:t>Que construyamos un Mishkán como respuesta a los desafíos, que nos guíe hacia adelante, que nos conecte con Dios y entre nosotros.</a:t>
            </a:r>
            <a:endParaRPr lang="en-US" sz="3600" dirty="0" smtClean="0">
              <a:latin typeface="Bookman Old Style" pitchFamily="18" charset="0"/>
            </a:endParaRPr>
          </a:p>
          <a:p>
            <a:pPr>
              <a:buNone/>
            </a:pPr>
            <a:endParaRPr lang="en-US" dirty="0" smtClean="0">
              <a:latin typeface="Bookman Old Style" pitchFamily="18" charset="0"/>
            </a:endParaRPr>
          </a:p>
          <a:p>
            <a:pPr>
              <a:buNone/>
            </a:pPr>
            <a:endParaRPr lang="en-US" dirty="0" smtClean="0">
              <a:latin typeface="Bookman Old Style" pitchFamily="18" charset="0"/>
            </a:endParaRPr>
          </a:p>
          <a:p>
            <a:pPr>
              <a:buNone/>
            </a:pPr>
            <a:endParaRPr lang="en-US" dirty="0" smtClean="0">
              <a:latin typeface="Bookman Old Style" pitchFamily="18" charset="0"/>
            </a:endParaRPr>
          </a:p>
          <a:p>
            <a:pPr>
              <a:buNone/>
            </a:pPr>
            <a:endParaRPr lang="en-US" dirty="0" smtClean="0">
              <a:latin typeface="Bookman Old Style" pitchFamily="18" charset="0"/>
            </a:endParaRPr>
          </a:p>
          <a:p>
            <a:pPr>
              <a:buNone/>
            </a:pPr>
            <a:endParaRPr lang="en-US" dirty="0">
              <a:latin typeface="Bookman Old Style" pitchFamily="18" charset="0"/>
            </a:endParaRPr>
          </a:p>
        </p:txBody>
      </p:sp>
    </p:spTree>
  </p:cSld>
  <p:clrMapOvr>
    <a:masterClrMapping/>
  </p:clrMapOvr>
  <p:transition/>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100"/>
          <p:cNvSpPr txBox="1">
            <a:spLocks noGrp="1"/>
          </p:cNvSpPr>
          <p:nvPr>
            <p:ph type="title"/>
          </p:nvPr>
        </p:nvSpPr>
        <p:spPr/>
        <p:txBody>
          <a:bodyPr/>
          <a:lstStyle/>
          <a:p>
            <a:pPr lvl="0"/>
            <a:r>
              <a:rPr lang="es-ES" sz="2400">
                <a:latin typeface="Georgia" pitchFamily="18"/>
              </a:rPr>
              <a:t>PARASHA SHEMOT KITISA</a:t>
            </a:r>
          </a:p>
        </p:txBody>
      </p:sp>
      <p:sp>
        <p:nvSpPr>
          <p:cNvPr id="3" name="Shape 101"/>
          <p:cNvSpPr txBox="1">
            <a:spLocks noGrp="1"/>
          </p:cNvSpPr>
          <p:nvPr>
            <p:ph idx="1"/>
          </p:nvPr>
        </p:nvSpPr>
        <p:spPr>
          <a:xfrm>
            <a:off x="445916" y="1600200"/>
            <a:ext cx="8229600" cy="4526097"/>
          </a:xfrm>
        </p:spPr>
        <p:txBody>
          <a:bodyPr/>
          <a:lstStyle/>
          <a:p>
            <a:pPr marL="0" lvl="0" indent="0" algn="ctr">
              <a:buNone/>
            </a:pPr>
            <a:r>
              <a:rPr lang="es-ES" b="1" dirty="0" smtClean="0">
                <a:solidFill>
                  <a:srgbClr val="FF0000"/>
                </a:solidFill>
                <a:latin typeface="Bookman Old Style" pitchFamily="18" charset="0"/>
              </a:rPr>
              <a:t>La santidad no puede producirse en masa</a:t>
            </a:r>
          </a:p>
          <a:p>
            <a:pPr marL="0" lvl="0" indent="0" algn="ctr">
              <a:buNone/>
            </a:pPr>
            <a:r>
              <a:rPr lang="he-IL" sz="1800" b="1" dirty="0" smtClean="0">
                <a:latin typeface="Bookman Old Style" pitchFamily="18" charset="0"/>
              </a:rPr>
              <a:t>מחשבות של אליהו</a:t>
            </a:r>
            <a:r>
              <a:rPr lang="en-US" sz="1800" b="1" dirty="0" smtClean="0">
                <a:latin typeface="Bookman Old Style" pitchFamily="18" charset="0"/>
              </a:rPr>
              <a:t> PENSAMIENTOS DE ELIYAHU</a:t>
            </a:r>
          </a:p>
          <a:p>
            <a:pPr lvl="0">
              <a:buNone/>
            </a:pPr>
            <a:r>
              <a:rPr lang="en-US" sz="1800" b="1" dirty="0" smtClean="0">
                <a:latin typeface="Bookman Old Style" pitchFamily="18" charset="0"/>
              </a:rPr>
              <a:t>Basado en comentarios del Rabi Scott Perlo</a:t>
            </a:r>
          </a:p>
          <a:p>
            <a:pPr lvl="0">
              <a:buNone/>
            </a:pPr>
            <a:endParaRPr lang="es-ES" sz="2900" dirty="0" smtClean="0">
              <a:latin typeface="Bookman Old Style" pitchFamily="18" charset="0"/>
            </a:endParaRPr>
          </a:p>
          <a:p>
            <a:pPr lvl="0">
              <a:buNone/>
            </a:pPr>
            <a:r>
              <a:rPr lang="es-ES" sz="2900" dirty="0" smtClean="0">
                <a:latin typeface="Bookman Old Style" pitchFamily="18" charset="0"/>
              </a:rPr>
              <a:t>Éxodo 30 da indicaciones para elaborar el aceite de la unción de una manera muy especial:</a:t>
            </a:r>
          </a:p>
        </p:txBody>
      </p:sp>
    </p:spTree>
  </p:cSld>
  <p:clrMapOvr>
    <a:masterClrMapping/>
  </p:clrMapOvr>
  <p:transition/>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100"/>
          <p:cNvSpPr txBox="1">
            <a:spLocks noGrp="1"/>
          </p:cNvSpPr>
          <p:nvPr>
            <p:ph type="title"/>
          </p:nvPr>
        </p:nvSpPr>
        <p:spPr/>
        <p:txBody>
          <a:bodyPr/>
          <a:lstStyle/>
          <a:p>
            <a:pPr lvl="0"/>
            <a:r>
              <a:rPr lang="es-ES" sz="2400">
                <a:latin typeface="Georgia" pitchFamily="18"/>
              </a:rPr>
              <a:t>PARASHA SHEMOT KITISA</a:t>
            </a:r>
          </a:p>
        </p:txBody>
      </p:sp>
      <p:sp>
        <p:nvSpPr>
          <p:cNvPr id="3" name="Shape 101"/>
          <p:cNvSpPr txBox="1">
            <a:spLocks noGrp="1"/>
          </p:cNvSpPr>
          <p:nvPr>
            <p:ph idx="1"/>
          </p:nvPr>
        </p:nvSpPr>
        <p:spPr>
          <a:xfrm>
            <a:off x="445916" y="1600200"/>
            <a:ext cx="8229600" cy="4526097"/>
          </a:xfrm>
        </p:spPr>
        <p:txBody>
          <a:bodyPr/>
          <a:lstStyle/>
          <a:p>
            <a:pPr lvl="0">
              <a:buNone/>
            </a:pPr>
            <a:r>
              <a:rPr lang="es-ES" dirty="0" smtClean="0">
                <a:latin typeface="Bookman Old Style" pitchFamily="18" charset="0"/>
              </a:rPr>
              <a:t>Toma luego especias escogidas: quinientos (peso del santuario) de mirra solidificada, la mitad (doscientos cincuenta) de canela aromática, doscientos cincuenta de caña aromática, quinientos (peso del santuario) de casia y un hin de aceite de oliva. (30:23)</a:t>
            </a:r>
          </a:p>
        </p:txBody>
      </p:sp>
    </p:spTree>
  </p:cSld>
  <p:clrMapOvr>
    <a:masterClrMapping/>
  </p:clrMapOvr>
  <p:transition/>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100"/>
          <p:cNvSpPr txBox="1">
            <a:spLocks noGrp="1"/>
          </p:cNvSpPr>
          <p:nvPr>
            <p:ph type="title"/>
          </p:nvPr>
        </p:nvSpPr>
        <p:spPr/>
        <p:txBody>
          <a:bodyPr/>
          <a:lstStyle/>
          <a:p>
            <a:pPr lvl="0"/>
            <a:r>
              <a:rPr lang="es-ES" sz="2400">
                <a:latin typeface="Georgia" pitchFamily="18"/>
              </a:rPr>
              <a:t>PARASHA SHEMOT KITISA</a:t>
            </a:r>
          </a:p>
        </p:txBody>
      </p:sp>
      <p:sp>
        <p:nvSpPr>
          <p:cNvPr id="3" name="Shape 101"/>
          <p:cNvSpPr txBox="1">
            <a:spLocks noGrp="1"/>
          </p:cNvSpPr>
          <p:nvPr>
            <p:ph idx="1"/>
          </p:nvPr>
        </p:nvSpPr>
        <p:spPr>
          <a:xfrm>
            <a:off x="445916" y="1600200"/>
            <a:ext cx="8229600" cy="4526097"/>
          </a:xfrm>
        </p:spPr>
        <p:txBody>
          <a:bodyPr/>
          <a:lstStyle/>
          <a:p>
            <a:pPr lvl="0">
              <a:buNone/>
            </a:pPr>
            <a:r>
              <a:rPr lang="es-ES" sz="2900" dirty="0" smtClean="0">
                <a:latin typeface="Bookman Old Style" pitchFamily="18" charset="0"/>
              </a:rPr>
              <a:t>Haga de esto un aceite de unción sagrada, un compuesto de ingredientes mezclados por expertos, para que sirva como aceite de unción sagrada.</a:t>
            </a:r>
          </a:p>
          <a:p>
            <a:pPr lvl="0">
              <a:buNone/>
            </a:pPr>
            <a:r>
              <a:rPr lang="es-ES" sz="2900" dirty="0" smtClean="0">
                <a:latin typeface="Bookman Old Style" pitchFamily="18" charset="0"/>
              </a:rPr>
              <a:t>Unge con él la Tienda del Encuentro, el Arca del Pacto, la mesa y todos sus utensilios, el candelero y todos sus utensilios, el altar del incienso, el altar del holocausto y todos sus utensilios, la fuente y su pedestal.</a:t>
            </a:r>
          </a:p>
        </p:txBody>
      </p:sp>
    </p:spTree>
  </p:cSld>
  <p:clrMapOvr>
    <a:masterClrMapping/>
  </p:clrMapOvr>
  <p:transition/>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100"/>
          <p:cNvSpPr txBox="1">
            <a:spLocks noGrp="1"/>
          </p:cNvSpPr>
          <p:nvPr>
            <p:ph type="title"/>
          </p:nvPr>
        </p:nvSpPr>
        <p:spPr/>
        <p:txBody>
          <a:bodyPr/>
          <a:lstStyle/>
          <a:p>
            <a:pPr lvl="0"/>
            <a:r>
              <a:rPr lang="es-ES" sz="2400">
                <a:latin typeface="Georgia" pitchFamily="18"/>
              </a:rPr>
              <a:t>PARASHA SHEMOT KITISA</a:t>
            </a:r>
          </a:p>
        </p:txBody>
      </p:sp>
      <p:sp>
        <p:nvSpPr>
          <p:cNvPr id="3" name="Shape 101"/>
          <p:cNvSpPr txBox="1">
            <a:spLocks noGrp="1"/>
          </p:cNvSpPr>
          <p:nvPr>
            <p:ph idx="1"/>
          </p:nvPr>
        </p:nvSpPr>
        <p:spPr>
          <a:xfrm>
            <a:off x="445916" y="1600200"/>
            <a:ext cx="8229600" cy="4526097"/>
          </a:xfrm>
        </p:spPr>
        <p:txBody>
          <a:bodyPr/>
          <a:lstStyle/>
          <a:p>
            <a:pPr lvl="0">
              <a:buNone/>
            </a:pPr>
            <a:r>
              <a:rPr lang="es-ES" dirty="0" smtClean="0">
                <a:latin typeface="Bookman Old Style" pitchFamily="18" charset="0"/>
              </a:rPr>
              <a:t>Así los consagrarás para que sean santísimos; todo lo que los toque será consagrado.</a:t>
            </a:r>
          </a:p>
          <a:p>
            <a:pPr lvl="0">
              <a:buNone/>
            </a:pPr>
            <a:r>
              <a:rPr lang="es-ES" dirty="0" smtClean="0">
                <a:latin typeface="Bookman Old Style" pitchFamily="18" charset="0"/>
              </a:rPr>
              <a:t>Ungirás también a Aarón y a sus hijos, consagrándolos para que me sirvan como sacerdotes. Y habla así al pueblo israelita: Este será un aceite de unción sagrado para Mí por los siglos de los siglos.</a:t>
            </a:r>
          </a:p>
        </p:txBody>
      </p:sp>
    </p:spTree>
  </p:cSld>
  <p:clrMapOvr>
    <a:masterClrMapping/>
  </p:clrMapOvr>
  <p:transition/>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100"/>
          <p:cNvSpPr txBox="1">
            <a:spLocks noGrp="1"/>
          </p:cNvSpPr>
          <p:nvPr>
            <p:ph type="title"/>
          </p:nvPr>
        </p:nvSpPr>
        <p:spPr/>
        <p:txBody>
          <a:bodyPr/>
          <a:lstStyle/>
          <a:p>
            <a:pPr lvl="0"/>
            <a:r>
              <a:rPr lang="es-ES" sz="2400">
                <a:latin typeface="Georgia" pitchFamily="18"/>
              </a:rPr>
              <a:t>PARASHA SHEMOT KITISA</a:t>
            </a:r>
          </a:p>
        </p:txBody>
      </p:sp>
      <p:sp>
        <p:nvSpPr>
          <p:cNvPr id="3" name="Shape 101"/>
          <p:cNvSpPr txBox="1">
            <a:spLocks noGrp="1"/>
          </p:cNvSpPr>
          <p:nvPr>
            <p:ph idx="1"/>
          </p:nvPr>
        </p:nvSpPr>
        <p:spPr>
          <a:xfrm>
            <a:off x="445916" y="1600200"/>
            <a:ext cx="8229600" cy="4526097"/>
          </a:xfrm>
        </p:spPr>
        <p:txBody>
          <a:bodyPr/>
          <a:lstStyle/>
          <a:p>
            <a:pPr lvl="0">
              <a:buNone/>
            </a:pPr>
            <a:r>
              <a:rPr lang="es-ES" dirty="0" smtClean="0">
                <a:latin typeface="Bookman Old Style" pitchFamily="18" charset="0"/>
              </a:rPr>
              <a:t>No se debe frotar sobre el cuerpo de ninguna persona, ni se debe hacer nada parecido en las mismas proporciones; es sagrado y debes considerarlo sagrado.</a:t>
            </a:r>
          </a:p>
          <a:p>
            <a:pPr lvl="0">
              <a:buNone/>
            </a:pPr>
            <a:r>
              <a:rPr lang="es-ES" dirty="0" smtClean="0">
                <a:latin typeface="Bookman Old Style" pitchFamily="18" charset="0"/>
              </a:rPr>
              <a:t>Cualquier partido que combine algo similar, o ponga algo de ello en manos de un laico, será cortado de sus parientes.</a:t>
            </a:r>
          </a:p>
        </p:txBody>
      </p:sp>
    </p:spTree>
  </p:cSld>
  <p:clrMapOvr>
    <a:masterClrMapping/>
  </p:clrMapOvr>
  <p:transition/>
  <p:timing>
    <p:tnLst>
      <p:par>
        <p:cT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100"/>
          <p:cNvSpPr txBox="1">
            <a:spLocks noGrp="1"/>
          </p:cNvSpPr>
          <p:nvPr>
            <p:ph type="title"/>
          </p:nvPr>
        </p:nvSpPr>
        <p:spPr/>
        <p:txBody>
          <a:bodyPr/>
          <a:lstStyle/>
          <a:p>
            <a:pPr lvl="0"/>
            <a:r>
              <a:rPr lang="es-ES" sz="2400">
                <a:latin typeface="Georgia" pitchFamily="18"/>
              </a:rPr>
              <a:t>PARASHA SHEMOT KITISA</a:t>
            </a:r>
          </a:p>
        </p:txBody>
      </p:sp>
      <p:sp>
        <p:nvSpPr>
          <p:cNvPr id="3" name="Shape 101"/>
          <p:cNvSpPr txBox="1">
            <a:spLocks noGrp="1"/>
          </p:cNvSpPr>
          <p:nvPr>
            <p:ph idx="1"/>
          </p:nvPr>
        </p:nvSpPr>
        <p:spPr>
          <a:xfrm>
            <a:off x="445916" y="1600200"/>
            <a:ext cx="8229600" cy="4526097"/>
          </a:xfrm>
        </p:spPr>
        <p:txBody>
          <a:bodyPr/>
          <a:lstStyle/>
          <a:p>
            <a:pPr lvl="0">
              <a:buNone/>
            </a:pPr>
            <a:r>
              <a:rPr lang="es-ES" dirty="0" smtClean="0">
                <a:latin typeface="Bookman Old Style" pitchFamily="18" charset="0"/>
              </a:rPr>
              <a:t>Y </a:t>
            </a:r>
            <a:r>
              <a:rPr lang="he-IL" dirty="0" smtClean="0">
                <a:latin typeface="Bookman Old Style" pitchFamily="18" charset="0"/>
              </a:rPr>
              <a:t>יהוה</a:t>
            </a:r>
            <a:r>
              <a:rPr lang="en-US" dirty="0" smtClean="0">
                <a:latin typeface="Bookman Old Style" pitchFamily="18" charset="0"/>
              </a:rPr>
              <a:t> </a:t>
            </a:r>
            <a:r>
              <a:rPr lang="he-IL" dirty="0" smtClean="0">
                <a:latin typeface="Bookman Old Style" pitchFamily="18" charset="0"/>
              </a:rPr>
              <a:t> </a:t>
            </a:r>
            <a:r>
              <a:rPr lang="es-ES" dirty="0" smtClean="0">
                <a:latin typeface="Bookman Old Style" pitchFamily="18" charset="0"/>
              </a:rPr>
              <a:t>dijo a Moisés: Toma para ti estas especias: estoraque y clavo de olor y gálbano aromático, y dos especias más, e incienso puro; de todo en igual cantidad;</a:t>
            </a:r>
          </a:p>
          <a:p>
            <a:pPr lvl="0">
              <a:buNone/>
            </a:pPr>
            <a:r>
              <a:rPr lang="es-ES" dirty="0" smtClean="0">
                <a:latin typeface="Bookman Old Style" pitchFamily="18" charset="0"/>
              </a:rPr>
              <a:t>Conviértalos en incienso, un compuesto mezclado por expertos, refinado, puro y sagrado.</a:t>
            </a:r>
          </a:p>
          <a:p>
            <a:pPr lvl="0">
              <a:buNone/>
            </a:pPr>
            <a:endParaRPr lang="es-ES" dirty="0" smtClean="0">
              <a:latin typeface="Bookman Old Style" pitchFamily="18" charset="0"/>
            </a:endParaRPr>
          </a:p>
        </p:txBody>
      </p:sp>
    </p:spTree>
  </p:cSld>
  <p:clrMapOvr>
    <a:masterClrMapping/>
  </p:clrMapOvr>
  <p:transition/>
  <p:timing>
    <p:tnLst>
      <p:par>
        <p:cT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100"/>
          <p:cNvSpPr txBox="1">
            <a:spLocks noGrp="1"/>
          </p:cNvSpPr>
          <p:nvPr>
            <p:ph type="title"/>
          </p:nvPr>
        </p:nvSpPr>
        <p:spPr/>
        <p:txBody>
          <a:bodyPr/>
          <a:lstStyle/>
          <a:p>
            <a:pPr lvl="0"/>
            <a:r>
              <a:rPr lang="es-ES" sz="2400">
                <a:latin typeface="Georgia" pitchFamily="18"/>
              </a:rPr>
              <a:t>PARASHA SHEMOT KITISA</a:t>
            </a:r>
          </a:p>
        </p:txBody>
      </p:sp>
      <p:sp>
        <p:nvSpPr>
          <p:cNvPr id="3" name="Shape 101"/>
          <p:cNvSpPr txBox="1">
            <a:spLocks noGrp="1"/>
          </p:cNvSpPr>
          <p:nvPr>
            <p:ph idx="1"/>
          </p:nvPr>
        </p:nvSpPr>
        <p:spPr>
          <a:xfrm>
            <a:off x="445916" y="1600200"/>
            <a:ext cx="8229600" cy="4526097"/>
          </a:xfrm>
        </p:spPr>
        <p:txBody>
          <a:bodyPr/>
          <a:lstStyle/>
          <a:p>
            <a:pPr lvl="0">
              <a:buNone/>
            </a:pPr>
            <a:r>
              <a:rPr lang="es-ES" dirty="0" smtClean="0">
                <a:latin typeface="Bookman Old Style" pitchFamily="18" charset="0"/>
              </a:rPr>
              <a:t>Tritura una parte hasta convertirla en polvo y pon otra parte delante del Pacto en la Tienda de Reunión, donde me reuniré contigo; será santísimo para vosotros.</a:t>
            </a:r>
          </a:p>
          <a:p>
            <a:pPr lvl="0">
              <a:buNone/>
            </a:pPr>
            <a:r>
              <a:rPr lang="es-ES" dirty="0" smtClean="0">
                <a:latin typeface="Bookman Old Style" pitchFamily="18" charset="0"/>
              </a:rPr>
              <a:t>Pero cuando hagáis este incienso, no hagáis ninguno en las mismas proporciones; y lo tendréis consagrado a </a:t>
            </a:r>
            <a:r>
              <a:rPr lang="he-IL" dirty="0" smtClean="0">
                <a:latin typeface="Bookman Old Style" pitchFamily="18" charset="0"/>
              </a:rPr>
              <a:t>יהוה</a:t>
            </a:r>
            <a:r>
              <a:rPr lang="en-US" dirty="0" smtClean="0">
                <a:latin typeface="Bookman Old Style" pitchFamily="18" charset="0"/>
              </a:rPr>
              <a:t> </a:t>
            </a:r>
            <a:r>
              <a:rPr lang="he-IL" dirty="0" smtClean="0">
                <a:latin typeface="Bookman Old Style" pitchFamily="18" charset="0"/>
              </a:rPr>
              <a:t>.</a:t>
            </a:r>
            <a:endParaRPr lang="en-US" dirty="0" smtClean="0">
              <a:latin typeface="Bookman Old Style" pitchFamily="18" charset="0"/>
            </a:endParaRPr>
          </a:p>
          <a:p>
            <a:pPr lvl="0">
              <a:buNone/>
            </a:pPr>
            <a:endParaRPr lang="es-ES" dirty="0" smtClean="0">
              <a:latin typeface="Bookman Old Style" pitchFamily="18" charset="0"/>
            </a:endParaRPr>
          </a:p>
        </p:txBody>
      </p:sp>
    </p:spTree>
  </p:cSld>
  <p:clrMapOvr>
    <a:masterClrMapping/>
  </p:clrMapOvr>
  <p:transition/>
  <p:timing>
    <p:tnLst>
      <p:par>
        <p:cT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100"/>
          <p:cNvSpPr txBox="1">
            <a:spLocks noGrp="1"/>
          </p:cNvSpPr>
          <p:nvPr>
            <p:ph type="title"/>
          </p:nvPr>
        </p:nvSpPr>
        <p:spPr/>
        <p:txBody>
          <a:bodyPr/>
          <a:lstStyle/>
          <a:p>
            <a:pPr lvl="0"/>
            <a:r>
              <a:rPr lang="es-ES" sz="2400">
                <a:latin typeface="Georgia" pitchFamily="18"/>
              </a:rPr>
              <a:t>PARASHA SHEMOT KITISA</a:t>
            </a:r>
          </a:p>
        </p:txBody>
      </p:sp>
      <p:sp>
        <p:nvSpPr>
          <p:cNvPr id="3" name="Shape 101"/>
          <p:cNvSpPr txBox="1">
            <a:spLocks noGrp="1"/>
          </p:cNvSpPr>
          <p:nvPr>
            <p:ph idx="1"/>
          </p:nvPr>
        </p:nvSpPr>
        <p:spPr>
          <a:xfrm>
            <a:off x="445916" y="1600200"/>
            <a:ext cx="8229600" cy="4526097"/>
          </a:xfrm>
        </p:spPr>
        <p:txBody>
          <a:bodyPr/>
          <a:lstStyle/>
          <a:p>
            <a:pPr lvl="0">
              <a:buNone/>
            </a:pPr>
            <a:r>
              <a:rPr lang="es-ES" dirty="0" smtClean="0">
                <a:latin typeface="Bookman Old Style" pitchFamily="18" charset="0"/>
              </a:rPr>
              <a:t>Cualquier parte que haga algo parecido, para olerlo, será cortado de su parentesco.</a:t>
            </a:r>
          </a:p>
          <a:p>
            <a:pPr lvl="0">
              <a:buNone/>
            </a:pPr>
            <a:r>
              <a:rPr lang="es-ES" dirty="0" smtClean="0">
                <a:latin typeface="Bookman Old Style" pitchFamily="18" charset="0"/>
              </a:rPr>
              <a:t>Or HaJaim el comentario de la Torá del siglo XVIII que incorpora el misticismo, originario de Marruecos y visto como una obra esencial por los fundadores europeos del jasidismo, dice:</a:t>
            </a:r>
          </a:p>
          <a:p>
            <a:pPr lvl="0">
              <a:buNone/>
            </a:pPr>
            <a:endParaRPr lang="es-ES" dirty="0" smtClean="0">
              <a:latin typeface="Bookman Old Style" pitchFamily="18" charset="0"/>
            </a:endParaRPr>
          </a:p>
        </p:txBody>
      </p:sp>
    </p:spTree>
  </p:cSld>
  <p:clrMapOvr>
    <a:masterClrMapping/>
  </p:clrMapOvr>
  <p:transition/>
  <p:timing>
    <p:tnLst>
      <p:par>
        <p:cTn id="1" dur="indefinite" restart="never" nodeType="tmRoot"/>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100"/>
          <p:cNvSpPr txBox="1">
            <a:spLocks noGrp="1"/>
          </p:cNvSpPr>
          <p:nvPr>
            <p:ph type="title"/>
          </p:nvPr>
        </p:nvSpPr>
        <p:spPr/>
        <p:txBody>
          <a:bodyPr/>
          <a:lstStyle/>
          <a:p>
            <a:pPr lvl="0"/>
            <a:r>
              <a:rPr lang="es-ES" sz="2400">
                <a:latin typeface="Georgia" pitchFamily="18"/>
              </a:rPr>
              <a:t>PARASHA SHEMOT KITISA</a:t>
            </a:r>
          </a:p>
        </p:txBody>
      </p:sp>
      <p:sp>
        <p:nvSpPr>
          <p:cNvPr id="3" name="Shape 101"/>
          <p:cNvSpPr txBox="1">
            <a:spLocks noGrp="1"/>
          </p:cNvSpPr>
          <p:nvPr>
            <p:ph idx="1"/>
          </p:nvPr>
        </p:nvSpPr>
        <p:spPr>
          <a:xfrm>
            <a:off x="445916" y="1600200"/>
            <a:ext cx="8229600" cy="4526097"/>
          </a:xfrm>
        </p:spPr>
        <p:txBody>
          <a:bodyPr/>
          <a:lstStyle/>
          <a:p>
            <a:pPr lvl="0">
              <a:buNone/>
            </a:pPr>
            <a:r>
              <a:rPr lang="en-US" dirty="0" smtClean="0">
                <a:latin typeface="Bookman Old Style" pitchFamily="18" charset="0"/>
              </a:rPr>
              <a:t> </a:t>
            </a:r>
            <a:r>
              <a:rPr lang="he-IL" dirty="0" smtClean="0">
                <a:latin typeface="Bookman Old Style" pitchFamily="18" charset="0"/>
              </a:rPr>
              <a:t>קדש הוא</a:t>
            </a:r>
            <a:r>
              <a:rPr lang="en-US" dirty="0" smtClean="0">
                <a:latin typeface="Bookman Old Style" pitchFamily="18" charset="0"/>
              </a:rPr>
              <a:t> </a:t>
            </a:r>
            <a:r>
              <a:rPr lang="he-IL" dirty="0" smtClean="0">
                <a:latin typeface="Bookman Old Style" pitchFamily="18" charset="0"/>
              </a:rPr>
              <a:t>,</a:t>
            </a:r>
            <a:r>
              <a:rPr lang="en-US" dirty="0" smtClean="0">
                <a:latin typeface="Bookman Old Style" pitchFamily="18" charset="0"/>
              </a:rPr>
              <a:t>kadosh hu</a:t>
            </a:r>
            <a:r>
              <a:rPr lang="he-IL" dirty="0" smtClean="0">
                <a:latin typeface="Bookman Old Style" pitchFamily="18" charset="0"/>
              </a:rPr>
              <a:t> "</a:t>
            </a:r>
            <a:r>
              <a:rPr lang="es-ES" dirty="0" smtClean="0">
                <a:latin typeface="Bookman Old Style" pitchFamily="18" charset="0"/>
              </a:rPr>
              <a:t>es santo". </a:t>
            </a:r>
          </a:p>
          <a:p>
            <a:pPr lvl="0">
              <a:buNone/>
            </a:pPr>
            <a:r>
              <a:rPr lang="es-ES" dirty="0" smtClean="0">
                <a:latin typeface="Bookman Old Style" pitchFamily="18" charset="0"/>
              </a:rPr>
              <a:t>Esto se refiere a que la cantidad es sagrada. Incluso si el aceite estuviera compuesto de materiales no enumerados aquí, es decir, algo completamente profano, una combinación de componentes en las cantidades mencionadas aquí lo haría "sagrado" en el sentido de "prohibido". </a:t>
            </a:r>
          </a:p>
          <a:p>
            <a:pPr lvl="0">
              <a:buNone/>
            </a:pPr>
            <a:endParaRPr lang="es-ES" dirty="0" smtClean="0">
              <a:latin typeface="Bookman Old Style" pitchFamily="18" charset="0"/>
            </a:endParaRPr>
          </a:p>
        </p:txBody>
      </p:sp>
    </p:spTree>
  </p:cSld>
  <p:clrMapOvr>
    <a:masterClrMapping/>
  </p:clrMapOvr>
  <p:transition/>
  <p:timing>
    <p:tnLst>
      <p:par>
        <p:cTn id="1" dur="indefinite" restart="never" nodeType="tmRoot"/>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100"/>
          <p:cNvSpPr txBox="1">
            <a:spLocks noGrp="1"/>
          </p:cNvSpPr>
          <p:nvPr>
            <p:ph type="title"/>
          </p:nvPr>
        </p:nvSpPr>
        <p:spPr/>
        <p:txBody>
          <a:bodyPr/>
          <a:lstStyle/>
          <a:p>
            <a:pPr lvl="0"/>
            <a:r>
              <a:rPr lang="es-ES" sz="2400">
                <a:latin typeface="Georgia" pitchFamily="18"/>
              </a:rPr>
              <a:t>PARASHA SHEMOT KITISA</a:t>
            </a:r>
          </a:p>
        </p:txBody>
      </p:sp>
      <p:sp>
        <p:nvSpPr>
          <p:cNvPr id="3" name="Shape 101"/>
          <p:cNvSpPr txBox="1">
            <a:spLocks noGrp="1"/>
          </p:cNvSpPr>
          <p:nvPr>
            <p:ph idx="1"/>
          </p:nvPr>
        </p:nvSpPr>
        <p:spPr>
          <a:xfrm>
            <a:off x="445916" y="1600200"/>
            <a:ext cx="8229600" cy="4526097"/>
          </a:xfrm>
        </p:spPr>
        <p:txBody>
          <a:bodyPr/>
          <a:lstStyle/>
          <a:p>
            <a:pPr lvl="0">
              <a:buNone/>
            </a:pPr>
            <a:r>
              <a:rPr lang="es-ES" dirty="0" smtClean="0">
                <a:latin typeface="Bookman Old Style" pitchFamily="18" charset="0"/>
              </a:rPr>
              <a:t>Cualquiera que inventara tal mezcla sería tan culpable como un laico que ofrece una ofrenda total o una ofrenda por el pecado en su propio nombre. </a:t>
            </a:r>
          </a:p>
          <a:p>
            <a:pPr lvl="0">
              <a:buNone/>
            </a:pPr>
            <a:r>
              <a:rPr lang="es-ES" dirty="0" smtClean="0">
                <a:latin typeface="Bookman Old Style" pitchFamily="18" charset="0"/>
              </a:rPr>
              <a:t>Si todo lo que esa persona quisiera hacer fuera entrenarse en el arte de hacer tales composiciones, o donarlas a la comunidad, esto está permitido, </a:t>
            </a:r>
          </a:p>
          <a:p>
            <a:pPr lvl="0">
              <a:buNone/>
            </a:pPr>
            <a:endParaRPr lang="es-ES" dirty="0" smtClean="0">
              <a:latin typeface="Bookman Old Style" pitchFamily="18" charset="0"/>
            </a:endParaRPr>
          </a:p>
        </p:txBody>
      </p:sp>
    </p:spTree>
  </p:cSld>
  <p:clrMapOvr>
    <a:masterClrMapping/>
  </p:clrMapOvr>
  <p:transition/>
  <p:timing>
    <p:tnLst>
      <p:par>
        <p:cTn id="1" dur="indefinite" restart="never" nodeType="tmRoot"/>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100"/>
          <p:cNvSpPr txBox="1">
            <a:spLocks noGrp="1"/>
          </p:cNvSpPr>
          <p:nvPr>
            <p:ph type="title"/>
          </p:nvPr>
        </p:nvSpPr>
        <p:spPr/>
        <p:txBody>
          <a:bodyPr/>
          <a:lstStyle/>
          <a:p>
            <a:pPr lvl="0"/>
            <a:r>
              <a:rPr lang="es-ES" sz="2400">
                <a:latin typeface="Georgia" pitchFamily="18"/>
              </a:rPr>
              <a:t>PARASHA SHEMOT KITISA</a:t>
            </a:r>
          </a:p>
        </p:txBody>
      </p:sp>
      <p:sp>
        <p:nvSpPr>
          <p:cNvPr id="3" name="Shape 101"/>
          <p:cNvSpPr txBox="1">
            <a:spLocks noGrp="1"/>
          </p:cNvSpPr>
          <p:nvPr>
            <p:ph idx="1"/>
          </p:nvPr>
        </p:nvSpPr>
        <p:spPr>
          <a:xfrm>
            <a:off x="445916" y="1600200"/>
            <a:ext cx="8229600" cy="4526097"/>
          </a:xfrm>
        </p:spPr>
        <p:txBody>
          <a:bodyPr/>
          <a:lstStyle/>
          <a:p>
            <a:pPr lvl="0">
              <a:buNone/>
            </a:pPr>
            <a:r>
              <a:rPr lang="es-ES" sz="3050" dirty="0" smtClean="0">
                <a:latin typeface="Bookman Old Style" pitchFamily="18" charset="0"/>
              </a:rPr>
              <a:t>La expresión: "es santo y seguirá siendo santo" puede tener aún otro significado. </a:t>
            </a:r>
          </a:p>
          <a:p>
            <a:pPr lvl="0">
              <a:buNone/>
            </a:pPr>
            <a:r>
              <a:rPr lang="es-ES" sz="3050" dirty="0" smtClean="0">
                <a:latin typeface="Bookman Old Style" pitchFamily="18" charset="0"/>
              </a:rPr>
              <a:t>Las palabras "es sagrado" se refieren al aceite para la unción hecho por Moisés; poseía un grado adicional de santidad en el sentido de que cualquier persona privada que lo usara para untarse a sí mismo sería culpable de Karet. </a:t>
            </a:r>
          </a:p>
        </p:txBody>
      </p:sp>
    </p:spTree>
  </p:cSld>
  <p:clrMapOvr>
    <a:masterClrMapping/>
  </p:clrMapOvr>
  <p:transition/>
  <p:timing>
    <p:tnLst>
      <p:par>
        <p:cTn id="1" dur="indefinite" restart="never" nodeType="tmRoot"/>
      </p:par>
    </p:tn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100"/>
          <p:cNvSpPr txBox="1">
            <a:spLocks noGrp="1"/>
          </p:cNvSpPr>
          <p:nvPr>
            <p:ph type="title"/>
          </p:nvPr>
        </p:nvSpPr>
        <p:spPr/>
        <p:txBody>
          <a:bodyPr/>
          <a:lstStyle/>
          <a:p>
            <a:pPr lvl="0"/>
            <a:r>
              <a:rPr lang="es-ES" sz="2400">
                <a:latin typeface="Georgia" pitchFamily="18"/>
              </a:rPr>
              <a:t>PARASHA SHEMOT KITISA</a:t>
            </a:r>
          </a:p>
        </p:txBody>
      </p:sp>
      <p:sp>
        <p:nvSpPr>
          <p:cNvPr id="3" name="Shape 101"/>
          <p:cNvSpPr txBox="1">
            <a:spLocks noGrp="1"/>
          </p:cNvSpPr>
          <p:nvPr>
            <p:ph idx="1"/>
          </p:nvPr>
        </p:nvSpPr>
        <p:spPr>
          <a:xfrm>
            <a:off x="445916" y="1600200"/>
            <a:ext cx="8229600" cy="4526097"/>
          </a:xfrm>
        </p:spPr>
        <p:txBody>
          <a:bodyPr/>
          <a:lstStyle/>
          <a:p>
            <a:pPr lvl="0">
              <a:buNone/>
            </a:pPr>
            <a:r>
              <a:rPr lang="es-ES" dirty="0" smtClean="0">
                <a:latin typeface="Bookman Old Style" pitchFamily="18" charset="0"/>
              </a:rPr>
              <a:t>El Talmud entiende que las palabras "de él" en el versículo 33 se refieren al aceite de la unción preparado por Moisés. </a:t>
            </a:r>
          </a:p>
          <a:p>
            <a:pPr lvl="0">
              <a:buNone/>
            </a:pPr>
            <a:r>
              <a:rPr lang="es-ES" dirty="0" smtClean="0">
                <a:latin typeface="Bookman Old Style" pitchFamily="18" charset="0"/>
              </a:rPr>
              <a:t>Cualquier aceite para la unción preparado por alguien que no fuera Moisés no estaría prohibido bajo pena de esta dura pena. </a:t>
            </a:r>
          </a:p>
        </p:txBody>
      </p:sp>
    </p:spTree>
  </p:cSld>
  <p:clrMapOvr>
    <a:masterClrMapping/>
  </p:clrMapOvr>
  <p:transition/>
  <p:timing>
    <p:tnLst>
      <p:par>
        <p:cTn id="1" dur="indefinite" restart="never" nodeType="tmRoot"/>
      </p:par>
    </p:tn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100"/>
          <p:cNvSpPr txBox="1">
            <a:spLocks noGrp="1"/>
          </p:cNvSpPr>
          <p:nvPr>
            <p:ph type="title"/>
          </p:nvPr>
        </p:nvSpPr>
        <p:spPr/>
        <p:txBody>
          <a:bodyPr/>
          <a:lstStyle/>
          <a:p>
            <a:pPr lvl="0"/>
            <a:r>
              <a:rPr lang="es-ES" sz="2400">
                <a:latin typeface="Georgia" pitchFamily="18"/>
              </a:rPr>
              <a:t>PARASHA SHEMOT KITISA</a:t>
            </a:r>
          </a:p>
        </p:txBody>
      </p:sp>
      <p:sp>
        <p:nvSpPr>
          <p:cNvPr id="3" name="Shape 101"/>
          <p:cNvSpPr txBox="1">
            <a:spLocks noGrp="1"/>
          </p:cNvSpPr>
          <p:nvPr>
            <p:ph idx="1"/>
          </p:nvPr>
        </p:nvSpPr>
        <p:spPr>
          <a:xfrm>
            <a:off x="445916" y="1600200"/>
            <a:ext cx="8229600" cy="4526097"/>
          </a:xfrm>
        </p:spPr>
        <p:txBody>
          <a:bodyPr/>
          <a:lstStyle/>
          <a:p>
            <a:pPr lvl="0">
              <a:buNone/>
            </a:pPr>
            <a:r>
              <a:rPr lang="es-ES" dirty="0" smtClean="0">
                <a:latin typeface="Bookman Old Style" pitchFamily="18" charset="0"/>
              </a:rPr>
              <a:t>Las palabras "será santo" se refieren a mezclas que se prepararían en el futuro. </a:t>
            </a:r>
          </a:p>
          <a:p>
            <a:pPr lvl="0">
              <a:buNone/>
            </a:pPr>
            <a:r>
              <a:rPr lang="es-ES" dirty="0" smtClean="0">
                <a:latin typeface="Bookman Old Style" pitchFamily="18" charset="0"/>
              </a:rPr>
              <a:t>A menos que dicho aceite para unción se ajuste a las medidas o pesos exactos como se menciona aquí, el usuario no enfrentará ninguna penalización. </a:t>
            </a:r>
          </a:p>
        </p:txBody>
      </p:sp>
    </p:spTree>
  </p:cSld>
  <p:clrMapOvr>
    <a:masterClrMapping/>
  </p:clrMapOvr>
  <p:transition/>
  <p:timing>
    <p:tnLst>
      <p:par>
        <p:cTn id="1" dur="indefinite" restart="never" nodeType="tmRoot"/>
      </p:par>
    </p:tn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100"/>
          <p:cNvSpPr txBox="1">
            <a:spLocks noGrp="1"/>
          </p:cNvSpPr>
          <p:nvPr>
            <p:ph type="title"/>
          </p:nvPr>
        </p:nvSpPr>
        <p:spPr/>
        <p:txBody>
          <a:bodyPr/>
          <a:lstStyle/>
          <a:p>
            <a:pPr lvl="0"/>
            <a:r>
              <a:rPr lang="es-ES" sz="2400">
                <a:latin typeface="Georgia" pitchFamily="18"/>
              </a:rPr>
              <a:t>PARASHA SHEMOT KITISA</a:t>
            </a:r>
          </a:p>
        </p:txBody>
      </p:sp>
      <p:sp>
        <p:nvSpPr>
          <p:cNvPr id="3" name="Shape 101"/>
          <p:cNvSpPr txBox="1">
            <a:spLocks noGrp="1"/>
          </p:cNvSpPr>
          <p:nvPr>
            <p:ph idx="1"/>
          </p:nvPr>
        </p:nvSpPr>
        <p:spPr>
          <a:xfrm>
            <a:off x="445916" y="1600200"/>
            <a:ext cx="8229600" cy="4526097"/>
          </a:xfrm>
        </p:spPr>
        <p:txBody>
          <a:bodyPr/>
          <a:lstStyle/>
          <a:p>
            <a:pPr lvl="0">
              <a:buNone/>
            </a:pPr>
            <a:r>
              <a:rPr lang="es-ES" dirty="0" smtClean="0">
                <a:latin typeface="Bookman Old Style" pitchFamily="18" charset="0"/>
              </a:rPr>
              <a:t>Si la Torá no hubiera escrito </a:t>
            </a:r>
            <a:r>
              <a:rPr lang="he-IL" dirty="0" smtClean="0">
                <a:latin typeface="Bookman Old Style" pitchFamily="18" charset="0"/>
              </a:rPr>
              <a:t>ממנו</a:t>
            </a:r>
            <a:r>
              <a:rPr lang="en-US" dirty="0" smtClean="0">
                <a:latin typeface="Bookman Old Style" pitchFamily="18" charset="0"/>
              </a:rPr>
              <a:t> -</a:t>
            </a:r>
            <a:r>
              <a:rPr lang="en-US" b="1" i="1" dirty="0" smtClean="0">
                <a:latin typeface="Bookman Old Style" pitchFamily="18" charset="0"/>
              </a:rPr>
              <a:t>mimanu</a:t>
            </a:r>
            <a:r>
              <a:rPr lang="he-IL" dirty="0" smtClean="0">
                <a:latin typeface="Bookman Old Style" pitchFamily="18" charset="0"/>
              </a:rPr>
              <a:t> "</a:t>
            </a:r>
            <a:r>
              <a:rPr lang="es-ES" dirty="0" smtClean="0">
                <a:latin typeface="Bookman Old Style" pitchFamily="18" charset="0"/>
              </a:rPr>
              <a:t>de él", esto no habría sido suficiente, ya que habría llegado a la conclusión de que, a menos que uno se untara todo el cuerpo con ese aceite, no sería culpable de la pena que amenaza la Torá.</a:t>
            </a:r>
          </a:p>
        </p:txBody>
      </p:sp>
    </p:spTree>
  </p:cSld>
  <p:clrMapOvr>
    <a:masterClrMapping/>
  </p:clrMapOvr>
  <p:transition/>
  <p:timing>
    <p:tnLst>
      <p:par>
        <p:cTn id="1" dur="indefinite" restart="never" nodeType="tmRoot"/>
      </p:par>
    </p:tn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100"/>
          <p:cNvSpPr txBox="1">
            <a:spLocks noGrp="1"/>
          </p:cNvSpPr>
          <p:nvPr>
            <p:ph type="title"/>
          </p:nvPr>
        </p:nvSpPr>
        <p:spPr/>
        <p:txBody>
          <a:bodyPr/>
          <a:lstStyle/>
          <a:p>
            <a:pPr lvl="0"/>
            <a:r>
              <a:rPr lang="es-ES" sz="2400">
                <a:latin typeface="Georgia" pitchFamily="18"/>
              </a:rPr>
              <a:t>PARASHA SHEMOT KITISA</a:t>
            </a:r>
          </a:p>
        </p:txBody>
      </p:sp>
      <p:sp>
        <p:nvSpPr>
          <p:cNvPr id="3" name="Shape 101"/>
          <p:cNvSpPr txBox="1">
            <a:spLocks noGrp="1"/>
          </p:cNvSpPr>
          <p:nvPr>
            <p:ph idx="1"/>
          </p:nvPr>
        </p:nvSpPr>
        <p:spPr>
          <a:xfrm>
            <a:off x="445916" y="1600200"/>
            <a:ext cx="8229600" cy="4526097"/>
          </a:xfrm>
        </p:spPr>
        <p:txBody>
          <a:bodyPr/>
          <a:lstStyle/>
          <a:p>
            <a:pPr lvl="0">
              <a:buNone/>
            </a:pPr>
            <a:r>
              <a:rPr lang="es-ES" dirty="0" smtClean="0">
                <a:latin typeface="Bookman Old Style" pitchFamily="18" charset="0"/>
              </a:rPr>
              <a:t>Nuestros sabios en Keritut 6 derivan de la redacción de este versículo que el aceite para la unción tenía que prepararse en un área sagrada. </a:t>
            </a:r>
          </a:p>
          <a:p>
            <a:pPr lvl="0">
              <a:buNone/>
            </a:pPr>
            <a:r>
              <a:rPr lang="es-ES" dirty="0" smtClean="0">
                <a:latin typeface="Bookman Old Style" pitchFamily="18" charset="0"/>
              </a:rPr>
              <a:t>Si tuvieran razón, la Torá debería haber escrito tal disposición donde formulara el mandamiento y no donde sólo amenazara con el castigo. </a:t>
            </a:r>
          </a:p>
        </p:txBody>
      </p:sp>
    </p:spTree>
  </p:cSld>
  <p:clrMapOvr>
    <a:masterClrMapping/>
  </p:clrMapOvr>
  <p:transition/>
  <p:timing>
    <p:tnLst>
      <p:par>
        <p:cTn id="1" dur="indefinite" restart="never" nodeType="tmRoot"/>
      </p:par>
    </p:tn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100"/>
          <p:cNvSpPr txBox="1">
            <a:spLocks noGrp="1"/>
          </p:cNvSpPr>
          <p:nvPr>
            <p:ph type="title"/>
          </p:nvPr>
        </p:nvSpPr>
        <p:spPr/>
        <p:txBody>
          <a:bodyPr/>
          <a:lstStyle/>
          <a:p>
            <a:pPr lvl="0"/>
            <a:r>
              <a:rPr lang="es-ES" sz="2400">
                <a:latin typeface="Georgia" pitchFamily="18"/>
              </a:rPr>
              <a:t>PARASHA SHEMOT KITISA</a:t>
            </a:r>
          </a:p>
        </p:txBody>
      </p:sp>
      <p:sp>
        <p:nvSpPr>
          <p:cNvPr id="3" name="Shape 101"/>
          <p:cNvSpPr txBox="1">
            <a:spLocks noGrp="1"/>
          </p:cNvSpPr>
          <p:nvPr>
            <p:ph idx="1"/>
          </p:nvPr>
        </p:nvSpPr>
        <p:spPr>
          <a:xfrm>
            <a:off x="445916" y="1600200"/>
            <a:ext cx="8229600" cy="4526097"/>
          </a:xfrm>
        </p:spPr>
        <p:txBody>
          <a:bodyPr/>
          <a:lstStyle/>
          <a:p>
            <a:pPr lvl="0">
              <a:buNone/>
            </a:pPr>
            <a:r>
              <a:rPr lang="es-ES" dirty="0" smtClean="0">
                <a:latin typeface="Bookman Old Style" pitchFamily="18" charset="0"/>
              </a:rPr>
              <a:t>Por lo tanto, podemos concluir que los sabios del Talmud no quieren decir realmente que sus decisiones tengan fuerza bíblica; sólo buscaron alguna pista en el texto escrito para aclarar su punto. </a:t>
            </a:r>
          </a:p>
          <a:p>
            <a:pPr lvl="0">
              <a:buNone/>
            </a:pPr>
            <a:r>
              <a:rPr lang="es-ES" dirty="0" smtClean="0">
                <a:latin typeface="Bookman Old Style" pitchFamily="18" charset="0"/>
              </a:rPr>
              <a:t>Presumiblemente, tenían una tradición respecto al requisito de preparar el aceite para la unción en tierra santa. </a:t>
            </a:r>
          </a:p>
        </p:txBody>
      </p:sp>
    </p:spTree>
  </p:cSld>
  <p:clrMapOvr>
    <a:masterClrMapping/>
  </p:clrMapOvr>
  <p:transition/>
  <p:timing>
    <p:tnLst>
      <p:par>
        <p:cTn id="1" dur="indefinite" restart="never" nodeType="tmRoot"/>
      </p:par>
    </p:tn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100"/>
          <p:cNvSpPr txBox="1">
            <a:spLocks noGrp="1"/>
          </p:cNvSpPr>
          <p:nvPr>
            <p:ph type="title"/>
          </p:nvPr>
        </p:nvSpPr>
        <p:spPr/>
        <p:txBody>
          <a:bodyPr/>
          <a:lstStyle/>
          <a:p>
            <a:pPr lvl="0"/>
            <a:r>
              <a:rPr lang="es-ES" sz="2400">
                <a:latin typeface="Georgia" pitchFamily="18"/>
              </a:rPr>
              <a:t>PARASHA SHEMOT KITISA</a:t>
            </a:r>
          </a:p>
        </p:txBody>
      </p:sp>
      <p:sp>
        <p:nvSpPr>
          <p:cNvPr id="3" name="Shape 101"/>
          <p:cNvSpPr txBox="1">
            <a:spLocks noGrp="1"/>
          </p:cNvSpPr>
          <p:nvPr>
            <p:ph idx="1"/>
          </p:nvPr>
        </p:nvSpPr>
        <p:spPr>
          <a:xfrm>
            <a:off x="445916" y="1600200"/>
            <a:ext cx="8229600" cy="4526097"/>
          </a:xfrm>
        </p:spPr>
        <p:txBody>
          <a:bodyPr/>
          <a:lstStyle/>
          <a:p>
            <a:pPr lvl="0">
              <a:buNone/>
            </a:pPr>
            <a:r>
              <a:rPr lang="es-ES" sz="2800" dirty="0" smtClean="0">
                <a:latin typeface="Bookman Old Style" pitchFamily="18" charset="0"/>
              </a:rPr>
              <a:t>La santidad no puede producirse en masa</a:t>
            </a:r>
          </a:p>
          <a:p>
            <a:pPr lvl="0">
              <a:buNone/>
            </a:pPr>
            <a:r>
              <a:rPr lang="es-ES" sz="2800" dirty="0" smtClean="0">
                <a:latin typeface="Bookman Old Style" pitchFamily="18" charset="0"/>
              </a:rPr>
              <a:t>El artesano es tan importante como los ingredientes utilizados.</a:t>
            </a:r>
          </a:p>
          <a:p>
            <a:pPr lvl="0">
              <a:buNone/>
            </a:pPr>
            <a:r>
              <a:rPr lang="es-ES" sz="1800" dirty="0" smtClean="0">
                <a:latin typeface="Bookman Old Style" pitchFamily="18" charset="0"/>
              </a:rPr>
              <a:t>POR RABINO SCOTT PERLO</a:t>
            </a:r>
          </a:p>
          <a:p>
            <a:pPr lvl="0">
              <a:buNone/>
            </a:pPr>
            <a:r>
              <a:rPr lang="es-ES" sz="2800" dirty="0" smtClean="0">
                <a:latin typeface="Bookman Old Style" pitchFamily="18" charset="0"/>
              </a:rPr>
              <a:t>Cuando se habla del templo ambulante en el desierto, llamado Mishkán o Tabernáculo, la Torá describe un aceite esencial de olor dulce con el que debían ser ungidos el Mishkán, todo lo que había en él y todos los que servían en él. </a:t>
            </a:r>
          </a:p>
        </p:txBody>
      </p:sp>
    </p:spTree>
  </p:cSld>
  <p:clrMapOvr>
    <a:masterClrMapping/>
  </p:clrMapOvr>
  <p:transition/>
  <p:timing>
    <p:tnLst>
      <p:par>
        <p:cTn id="1" dur="indefinite" restart="never" nodeType="tmRoot"/>
      </p:par>
    </p:tn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100"/>
          <p:cNvSpPr txBox="1">
            <a:spLocks noGrp="1"/>
          </p:cNvSpPr>
          <p:nvPr>
            <p:ph type="title"/>
          </p:nvPr>
        </p:nvSpPr>
        <p:spPr/>
        <p:txBody>
          <a:bodyPr/>
          <a:lstStyle/>
          <a:p>
            <a:pPr lvl="0"/>
            <a:r>
              <a:rPr lang="es-ES" sz="2400">
                <a:latin typeface="Georgia" pitchFamily="18"/>
              </a:rPr>
              <a:t>PARASHA SHEMOT KITISA</a:t>
            </a:r>
          </a:p>
        </p:txBody>
      </p:sp>
      <p:sp>
        <p:nvSpPr>
          <p:cNvPr id="3" name="Shape 101"/>
          <p:cNvSpPr txBox="1">
            <a:spLocks noGrp="1"/>
          </p:cNvSpPr>
          <p:nvPr>
            <p:ph idx="1"/>
          </p:nvPr>
        </p:nvSpPr>
        <p:spPr>
          <a:xfrm>
            <a:off x="445916" y="1600200"/>
            <a:ext cx="8229600" cy="4526097"/>
          </a:xfrm>
        </p:spPr>
        <p:txBody>
          <a:bodyPr/>
          <a:lstStyle/>
          <a:p>
            <a:pPr lvl="0">
              <a:buNone/>
            </a:pPr>
            <a:r>
              <a:rPr lang="es-ES" dirty="0" smtClean="0">
                <a:latin typeface="Bookman Old Style" pitchFamily="18" charset="0"/>
              </a:rPr>
              <a:t>En parte canela, en parte mirra, caña y casia, con mucho aceite de oliva, suena increíble. </a:t>
            </a:r>
          </a:p>
          <a:p>
            <a:pPr lvl="0">
              <a:buNone/>
            </a:pPr>
            <a:r>
              <a:rPr lang="es-ES" dirty="0" smtClean="0">
                <a:latin typeface="Bookman Old Style" pitchFamily="18" charset="0"/>
              </a:rPr>
              <a:t>Al menos el judaísmo olía bien entonces.</a:t>
            </a:r>
          </a:p>
          <a:p>
            <a:pPr lvl="0">
              <a:buNone/>
            </a:pPr>
            <a:r>
              <a:rPr lang="es-ES" dirty="0" smtClean="0">
                <a:latin typeface="Bookman Old Style" pitchFamily="18" charset="0"/>
              </a:rPr>
              <a:t>Todo esto de lo artesanal es genial, y el aceite se hizo de una manera que todavía se usa hoy en día: </a:t>
            </a:r>
          </a:p>
        </p:txBody>
      </p:sp>
    </p:spTree>
  </p:cSld>
  <p:clrMapOvr>
    <a:masterClrMapping/>
  </p:clrMapOvr>
  <p:transition/>
  <p:timing>
    <p:tnLst>
      <p:par>
        <p:cTn id="1" dur="indefinite" restart="never" nodeType="tmRoot"/>
      </p:par>
    </p:tnLst>
  </p:timing>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100"/>
          <p:cNvSpPr txBox="1">
            <a:spLocks noGrp="1"/>
          </p:cNvSpPr>
          <p:nvPr>
            <p:ph type="title"/>
          </p:nvPr>
        </p:nvSpPr>
        <p:spPr/>
        <p:txBody>
          <a:bodyPr/>
          <a:lstStyle/>
          <a:p>
            <a:pPr lvl="0"/>
            <a:r>
              <a:rPr lang="es-ES" sz="2400">
                <a:latin typeface="Georgia" pitchFamily="18"/>
              </a:rPr>
              <a:t>PARASHA SHEMOT KITISA</a:t>
            </a:r>
          </a:p>
        </p:txBody>
      </p:sp>
      <p:sp>
        <p:nvSpPr>
          <p:cNvPr id="3" name="Shape 101"/>
          <p:cNvSpPr txBox="1">
            <a:spLocks noGrp="1"/>
          </p:cNvSpPr>
          <p:nvPr>
            <p:ph idx="1"/>
          </p:nvPr>
        </p:nvSpPr>
        <p:spPr>
          <a:xfrm>
            <a:off x="445916" y="1600200"/>
            <a:ext cx="8229600" cy="4526097"/>
          </a:xfrm>
        </p:spPr>
        <p:txBody>
          <a:bodyPr/>
          <a:lstStyle/>
          <a:p>
            <a:pPr lvl="0">
              <a:buNone/>
            </a:pPr>
            <a:r>
              <a:rPr lang="es-ES" dirty="0" smtClean="0">
                <a:latin typeface="Bookman Old Style" pitchFamily="18" charset="0"/>
              </a:rPr>
              <a:t>El perfumista tomaba las diferentes plantas nombradas y las molía con un mortero, después de lo cual se disolvían en agua. Se añadía aceite de oliva y todo se cocía a baño maría, donde el agua se evaporaba y quedaba el aceite, combinado ahora con las especias. El proceso no ha cambiado mucho en tres milenios.</a:t>
            </a:r>
          </a:p>
        </p:txBody>
      </p:sp>
    </p:spTree>
  </p:cSld>
  <p:clrMapOvr>
    <a:masterClrMapping/>
  </p:clrMapOvr>
  <p:transition/>
  <p:timing>
    <p:tnLst>
      <p:par>
        <p:cTn id="1" dur="indefinite" restart="never" nodeType="tmRoot"/>
      </p:par>
    </p:tnLst>
  </p:timing>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100"/>
          <p:cNvSpPr txBox="1">
            <a:spLocks noGrp="1"/>
          </p:cNvSpPr>
          <p:nvPr>
            <p:ph type="title"/>
          </p:nvPr>
        </p:nvSpPr>
        <p:spPr/>
        <p:txBody>
          <a:bodyPr/>
          <a:lstStyle/>
          <a:p>
            <a:pPr lvl="0"/>
            <a:r>
              <a:rPr lang="es-ES" sz="2400">
                <a:latin typeface="Georgia" pitchFamily="18"/>
              </a:rPr>
              <a:t>PARASHA SHEMOT KITISA</a:t>
            </a:r>
          </a:p>
        </p:txBody>
      </p:sp>
      <p:sp>
        <p:nvSpPr>
          <p:cNvPr id="3" name="Shape 101"/>
          <p:cNvSpPr txBox="1">
            <a:spLocks noGrp="1"/>
          </p:cNvSpPr>
          <p:nvPr>
            <p:ph idx="1"/>
          </p:nvPr>
        </p:nvSpPr>
        <p:spPr>
          <a:xfrm>
            <a:off x="445916" y="1600200"/>
            <a:ext cx="8229600" cy="4526097"/>
          </a:xfrm>
        </p:spPr>
        <p:txBody>
          <a:bodyPr/>
          <a:lstStyle/>
          <a:p>
            <a:pPr lvl="0">
              <a:buNone/>
            </a:pPr>
            <a:r>
              <a:rPr lang="es-ES" dirty="0" smtClean="0">
                <a:latin typeface="Bookman Old Style" pitchFamily="18" charset="0"/>
              </a:rPr>
              <a:t>Sin embargo, el versículo que describe la elaboración del aceite es una especie de enigma. </a:t>
            </a:r>
          </a:p>
          <a:p>
            <a:pPr lvl="0">
              <a:buNone/>
            </a:pPr>
            <a:r>
              <a:rPr lang="es-ES" dirty="0" smtClean="0">
                <a:latin typeface="Bookman Old Style" pitchFamily="18" charset="0"/>
              </a:rPr>
              <a:t>Es extrañamente redundante y un poco extraño. </a:t>
            </a:r>
          </a:p>
          <a:p>
            <a:pPr lvl="0">
              <a:buNone/>
            </a:pPr>
            <a:r>
              <a:rPr lang="es-ES" dirty="0" smtClean="0">
                <a:latin typeface="Bookman Old Style" pitchFamily="18" charset="0"/>
              </a:rPr>
              <a:t>Lo hemos cortado en tres partes a continuación para darle efecto:</a:t>
            </a:r>
          </a:p>
        </p:txBody>
      </p:sp>
    </p:spTree>
  </p:cSld>
  <p:clrMapOvr>
    <a:masterClrMapping/>
  </p:clrMapOvr>
  <p:transition/>
  <p:timing>
    <p:tnLst>
      <p:par>
        <p:cTn id="1" dur="indefinite" restart="never" nodeType="tmRoot"/>
      </p:par>
    </p:tnLst>
  </p:timing>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100"/>
          <p:cNvSpPr txBox="1">
            <a:spLocks noGrp="1"/>
          </p:cNvSpPr>
          <p:nvPr>
            <p:ph type="title"/>
          </p:nvPr>
        </p:nvSpPr>
        <p:spPr/>
        <p:txBody>
          <a:bodyPr/>
          <a:lstStyle/>
          <a:p>
            <a:pPr lvl="0"/>
            <a:r>
              <a:rPr lang="es-ES" sz="2400">
                <a:latin typeface="Georgia" pitchFamily="18"/>
              </a:rPr>
              <a:t>PARASHA SHEMOT KITISA</a:t>
            </a:r>
          </a:p>
        </p:txBody>
      </p:sp>
      <p:sp>
        <p:nvSpPr>
          <p:cNvPr id="3" name="Shape 101"/>
          <p:cNvSpPr txBox="1">
            <a:spLocks noGrp="1"/>
          </p:cNvSpPr>
          <p:nvPr>
            <p:ph idx="1"/>
          </p:nvPr>
        </p:nvSpPr>
        <p:spPr>
          <a:xfrm>
            <a:off x="445916" y="1600200"/>
            <a:ext cx="8229600" cy="4526097"/>
          </a:xfrm>
        </p:spPr>
        <p:txBody>
          <a:bodyPr/>
          <a:lstStyle/>
          <a:p>
            <a:pPr lvl="0">
              <a:buNone/>
            </a:pPr>
            <a:r>
              <a:rPr lang="en-US" dirty="0" smtClean="0">
                <a:latin typeface="Bookman Old Style" pitchFamily="18" charset="0"/>
              </a:rPr>
              <a:t>Ve'asita oto shemen misjat-kodesh </a:t>
            </a:r>
            <a:r>
              <a:rPr lang="en-US" b="1" i="1" dirty="0" smtClean="0">
                <a:latin typeface="Bookman Old Style" pitchFamily="18" charset="0"/>
              </a:rPr>
              <a:t>rokaj</a:t>
            </a:r>
            <a:r>
              <a:rPr lang="en-US" dirty="0" smtClean="0">
                <a:latin typeface="Bookman Old Style" pitchFamily="18" charset="0"/>
              </a:rPr>
              <a:t> </a:t>
            </a:r>
            <a:r>
              <a:rPr lang="en-US" b="1" i="1" dirty="0" smtClean="0">
                <a:latin typeface="Bookman Old Style" pitchFamily="18" charset="0"/>
              </a:rPr>
              <a:t>mirkajat</a:t>
            </a:r>
            <a:r>
              <a:rPr lang="en-US" dirty="0" smtClean="0">
                <a:latin typeface="Bookman Old Style" pitchFamily="18" charset="0"/>
              </a:rPr>
              <a:t> ma'aseh </a:t>
            </a:r>
            <a:r>
              <a:rPr lang="en-US" b="1" i="1" dirty="0" smtClean="0">
                <a:latin typeface="Bookman Old Style" pitchFamily="18" charset="0"/>
              </a:rPr>
              <a:t>roke'aj</a:t>
            </a:r>
            <a:r>
              <a:rPr lang="en-US" dirty="0" smtClean="0">
                <a:latin typeface="Bookman Old Style" pitchFamily="18" charset="0"/>
              </a:rPr>
              <a:t> shemen mishjat-kodesh yihyeh.</a:t>
            </a:r>
            <a:endParaRPr lang="es-ES" dirty="0" smtClean="0">
              <a:latin typeface="Bookman Old Style" pitchFamily="18" charset="0"/>
            </a:endParaRPr>
          </a:p>
          <a:p>
            <a:pPr lvl="0">
              <a:buNone/>
            </a:pPr>
            <a:r>
              <a:rPr lang="es-ES" dirty="0" smtClean="0">
                <a:latin typeface="Bookman Old Style" pitchFamily="18" charset="0"/>
              </a:rPr>
              <a:t>“y harás de esto el aceite de la santa unción; ungüento mezclado, obra de perfumista; aceite de la unción santa será.”.(Éxodo 30:25)</a:t>
            </a:r>
          </a:p>
          <a:p>
            <a:pPr lvl="0">
              <a:buNone/>
            </a:pPr>
            <a:r>
              <a:rPr lang="es-ES" dirty="0" smtClean="0">
                <a:latin typeface="Bookman Old Style" pitchFamily="18" charset="0"/>
              </a:rPr>
              <a:t>Mire de cerca el versículo: se repite al menos de dos maneras diferentes. </a:t>
            </a:r>
          </a:p>
        </p:txBody>
      </p:sp>
    </p:spTree>
  </p:cSld>
  <p:clrMapOvr>
    <a:masterClrMapping/>
  </p:clrMapOvr>
  <p:transition/>
  <p:timing>
    <p:tnLst>
      <p:par>
        <p:cTn id="1" dur="indefinite" restart="never" nodeType="tmRoot"/>
      </p:par>
    </p:tnLst>
  </p:timing>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100"/>
          <p:cNvSpPr txBox="1">
            <a:spLocks noGrp="1"/>
          </p:cNvSpPr>
          <p:nvPr>
            <p:ph type="title"/>
          </p:nvPr>
        </p:nvSpPr>
        <p:spPr/>
        <p:txBody>
          <a:bodyPr/>
          <a:lstStyle/>
          <a:p>
            <a:pPr lvl="0"/>
            <a:r>
              <a:rPr lang="es-ES" sz="2400">
                <a:latin typeface="Georgia" pitchFamily="18"/>
              </a:rPr>
              <a:t>PARASHA SHEMOT KITISA</a:t>
            </a:r>
          </a:p>
        </p:txBody>
      </p:sp>
      <p:sp>
        <p:nvSpPr>
          <p:cNvPr id="3" name="Shape 101"/>
          <p:cNvSpPr txBox="1">
            <a:spLocks noGrp="1"/>
          </p:cNvSpPr>
          <p:nvPr>
            <p:ph idx="1"/>
          </p:nvPr>
        </p:nvSpPr>
        <p:spPr>
          <a:xfrm>
            <a:off x="445916" y="1600200"/>
            <a:ext cx="8229600" cy="4526097"/>
          </a:xfrm>
        </p:spPr>
        <p:txBody>
          <a:bodyPr/>
          <a:lstStyle/>
          <a:p>
            <a:pPr lvl="0">
              <a:buNone/>
            </a:pPr>
            <a:r>
              <a:rPr lang="es-ES" dirty="0" smtClean="0">
                <a:latin typeface="Bookman Old Style" pitchFamily="18" charset="0"/>
              </a:rPr>
              <a:t>La idea de que el aceite es para ungir cosas santas comienza y termina la oración en un lenguaje casi idéntico, y completa la descripción de la elaboración del aceite en ambos lados.</a:t>
            </a:r>
          </a:p>
          <a:p>
            <a:pPr lvl="0">
              <a:buNone/>
            </a:pPr>
            <a:r>
              <a:rPr lang="es-ES" dirty="0" smtClean="0">
                <a:latin typeface="Bookman Old Style" pitchFamily="18" charset="0"/>
              </a:rPr>
              <a:t>Mire esa frase en el centro del verso. </a:t>
            </a:r>
          </a:p>
        </p:txBody>
      </p:sp>
    </p:spTree>
  </p:cSld>
  <p:clrMapOvr>
    <a:masterClrMapping/>
  </p:clrMapOvr>
  <p:transition/>
  <p:timing>
    <p:tnLst>
      <p:par>
        <p:cTn id="1" dur="indefinite" restart="never" nodeType="tmRoot"/>
      </p:par>
    </p:tnLst>
  </p:timing>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100"/>
          <p:cNvSpPr txBox="1">
            <a:spLocks noGrp="1"/>
          </p:cNvSpPr>
          <p:nvPr>
            <p:ph type="title"/>
          </p:nvPr>
        </p:nvSpPr>
        <p:spPr/>
        <p:txBody>
          <a:bodyPr/>
          <a:lstStyle/>
          <a:p>
            <a:pPr lvl="0"/>
            <a:r>
              <a:rPr lang="es-ES" sz="2400">
                <a:latin typeface="Georgia" pitchFamily="18"/>
              </a:rPr>
              <a:t>PARASHA SHEMOT KITISA</a:t>
            </a:r>
          </a:p>
        </p:txBody>
      </p:sp>
      <p:sp>
        <p:nvSpPr>
          <p:cNvPr id="3" name="Shape 101"/>
          <p:cNvSpPr txBox="1">
            <a:spLocks noGrp="1"/>
          </p:cNvSpPr>
          <p:nvPr>
            <p:ph idx="1"/>
          </p:nvPr>
        </p:nvSpPr>
        <p:spPr>
          <a:xfrm>
            <a:off x="445916" y="1600200"/>
            <a:ext cx="8229600" cy="4526097"/>
          </a:xfrm>
        </p:spPr>
        <p:txBody>
          <a:bodyPr/>
          <a:lstStyle/>
          <a:p>
            <a:pPr lvl="0">
              <a:buNone/>
            </a:pPr>
            <a:r>
              <a:rPr lang="es-ES" dirty="0" smtClean="0">
                <a:latin typeface="Bookman Old Style" pitchFamily="18" charset="0"/>
              </a:rPr>
              <a:t>Es difícil señalar algo en hebreo cuando se escribe en español, pero la misma raíz hebrea se repite una y otra vez, “un perfume que se perfuma a la manera de un perfumista” o “incienso que se inciensa, obra de un incensario”. </a:t>
            </a:r>
          </a:p>
        </p:txBody>
      </p:sp>
    </p:spTree>
  </p:cSld>
  <p:clrMapOvr>
    <a:masterClrMapping/>
  </p:clrMapOvr>
  <p:transition/>
  <p:timing>
    <p:tnLst>
      <p:par>
        <p:cTn id="1" dur="indefinite" restart="never" nodeType="tmRoot"/>
      </p:par>
    </p:tnLst>
  </p:timing>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100"/>
          <p:cNvSpPr txBox="1">
            <a:spLocks noGrp="1"/>
          </p:cNvSpPr>
          <p:nvPr>
            <p:ph type="title"/>
          </p:nvPr>
        </p:nvSpPr>
        <p:spPr/>
        <p:txBody>
          <a:bodyPr/>
          <a:lstStyle/>
          <a:p>
            <a:pPr lvl="0"/>
            <a:r>
              <a:rPr lang="es-ES" sz="2400">
                <a:latin typeface="Georgia" pitchFamily="18"/>
              </a:rPr>
              <a:t>PARASHA SHEMOT KITISA</a:t>
            </a:r>
          </a:p>
        </p:txBody>
      </p:sp>
      <p:sp>
        <p:nvSpPr>
          <p:cNvPr id="3" name="Shape 101"/>
          <p:cNvSpPr txBox="1">
            <a:spLocks noGrp="1"/>
          </p:cNvSpPr>
          <p:nvPr>
            <p:ph idx="1"/>
          </p:nvPr>
        </p:nvSpPr>
        <p:spPr>
          <a:xfrm>
            <a:off x="445916" y="1600200"/>
            <a:ext cx="8229600" cy="4526097"/>
          </a:xfrm>
        </p:spPr>
        <p:txBody>
          <a:bodyPr/>
          <a:lstStyle/>
          <a:p>
            <a:pPr lvl="0">
              <a:buNone/>
            </a:pPr>
            <a:r>
              <a:rPr lang="es-ES" dirty="0" smtClean="0">
                <a:latin typeface="Bookman Old Style" pitchFamily="18" charset="0"/>
              </a:rPr>
              <a:t>Esta raíz, </a:t>
            </a:r>
            <a:r>
              <a:rPr lang="es-ES" b="1" i="1" dirty="0" smtClean="0">
                <a:latin typeface="Bookman Old Style" pitchFamily="18" charset="0"/>
              </a:rPr>
              <a:t>rekach</a:t>
            </a:r>
            <a:r>
              <a:rPr lang="es-ES" dirty="0" smtClean="0">
                <a:latin typeface="Bookman Old Style" pitchFamily="18" charset="0"/>
              </a:rPr>
              <a:t>, es la misma que se usaría ya sea en la elaboración de perfumes o en una farmacia: siempre se refiere a la misma manera hábil de preparación, cómo los botánicos y otros materiales se convierten en compuestos usando el fuego y la química. </a:t>
            </a:r>
          </a:p>
        </p:txBody>
      </p:sp>
    </p:spTree>
  </p:cSld>
  <p:clrMapOvr>
    <a:masterClrMapping/>
  </p:clrMapOvr>
  <p:transition/>
  <p:timing>
    <p:tnLst>
      <p:par>
        <p:cTn id="1" dur="indefinite" restart="never" nodeType="tmRoot"/>
      </p:par>
    </p:tnLst>
  </p:timing>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100"/>
          <p:cNvSpPr txBox="1">
            <a:spLocks noGrp="1"/>
          </p:cNvSpPr>
          <p:nvPr>
            <p:ph type="title"/>
          </p:nvPr>
        </p:nvSpPr>
        <p:spPr/>
        <p:txBody>
          <a:bodyPr/>
          <a:lstStyle/>
          <a:p>
            <a:pPr lvl="0"/>
            <a:r>
              <a:rPr lang="es-ES" sz="2400">
                <a:latin typeface="Georgia" pitchFamily="18"/>
              </a:rPr>
              <a:t>PARASHA SHEMOT KITISA</a:t>
            </a:r>
          </a:p>
        </p:txBody>
      </p:sp>
      <p:sp>
        <p:nvSpPr>
          <p:cNvPr id="3" name="Shape 101"/>
          <p:cNvSpPr txBox="1">
            <a:spLocks noGrp="1"/>
          </p:cNvSpPr>
          <p:nvPr>
            <p:ph idx="1"/>
          </p:nvPr>
        </p:nvSpPr>
        <p:spPr>
          <a:xfrm>
            <a:off x="445916" y="1600200"/>
            <a:ext cx="8229600" cy="4526097"/>
          </a:xfrm>
        </p:spPr>
        <p:txBody>
          <a:bodyPr/>
          <a:lstStyle/>
          <a:p>
            <a:pPr lvl="0">
              <a:buNone/>
            </a:pPr>
            <a:r>
              <a:rPr lang="es-ES" dirty="0" smtClean="0">
                <a:latin typeface="Bookman Old Style" pitchFamily="18" charset="0"/>
              </a:rPr>
              <a:t>Ambas son una ciencia y, sobre todo en aquel entonces, un arte.</a:t>
            </a:r>
          </a:p>
          <a:p>
            <a:pPr lvl="0">
              <a:buNone/>
            </a:pPr>
            <a:r>
              <a:rPr lang="es-ES" dirty="0" smtClean="0">
                <a:latin typeface="Bookman Old Style" pitchFamily="18" charset="0"/>
              </a:rPr>
              <a:t>Aún así, parece que aquí habría bastado con una sola palabra, dos como máximo. </a:t>
            </a:r>
          </a:p>
          <a:p>
            <a:pPr lvl="0">
              <a:buNone/>
            </a:pPr>
            <a:r>
              <a:rPr lang="es-ES" dirty="0" smtClean="0">
                <a:latin typeface="Bookman Old Style" pitchFamily="18" charset="0"/>
              </a:rPr>
              <a:t>Es un perfume; debe ser preparado por un perfumista. Entonces, ¿por qué la Torá repite la raíz de tres maneras distintas?</a:t>
            </a:r>
          </a:p>
        </p:txBody>
      </p:sp>
    </p:spTree>
  </p:cSld>
  <p:clrMapOvr>
    <a:masterClrMapping/>
  </p:clrMapOvr>
  <p:transition/>
  <p:timing>
    <p:tnLst>
      <p:par>
        <p:cTn id="1" dur="indefinite" restart="never" nodeType="tmRoot"/>
      </p:par>
    </p:tnLst>
  </p:timing>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100"/>
          <p:cNvSpPr txBox="1">
            <a:spLocks noGrp="1"/>
          </p:cNvSpPr>
          <p:nvPr>
            <p:ph type="title"/>
          </p:nvPr>
        </p:nvSpPr>
        <p:spPr/>
        <p:txBody>
          <a:bodyPr/>
          <a:lstStyle/>
          <a:p>
            <a:pPr lvl="0"/>
            <a:r>
              <a:rPr lang="es-ES" sz="2400">
                <a:latin typeface="Georgia" pitchFamily="18"/>
              </a:rPr>
              <a:t>PARASHA SHEMOT KITISA</a:t>
            </a:r>
          </a:p>
        </p:txBody>
      </p:sp>
      <p:sp>
        <p:nvSpPr>
          <p:cNvPr id="3" name="Shape 101"/>
          <p:cNvSpPr txBox="1">
            <a:spLocks noGrp="1"/>
          </p:cNvSpPr>
          <p:nvPr>
            <p:ph idx="1"/>
          </p:nvPr>
        </p:nvSpPr>
        <p:spPr>
          <a:xfrm>
            <a:off x="445916" y="1600200"/>
            <a:ext cx="8229600" cy="4526097"/>
          </a:xfrm>
        </p:spPr>
        <p:txBody>
          <a:bodyPr/>
          <a:lstStyle/>
          <a:p>
            <a:pPr lvl="0">
              <a:buNone/>
            </a:pPr>
            <a:r>
              <a:rPr lang="es-ES" dirty="0" smtClean="0">
                <a:latin typeface="Bookman Old Style" pitchFamily="18" charset="0"/>
              </a:rPr>
              <a:t>Al utilizar la raíz de tres formas, se nos llama la atención sobre tres (3) Pes:</a:t>
            </a:r>
          </a:p>
          <a:p>
            <a:pPr lvl="0">
              <a:buNone/>
            </a:pPr>
            <a:r>
              <a:rPr lang="es-ES" dirty="0" smtClean="0">
                <a:latin typeface="Bookman Old Style" pitchFamily="18" charset="0"/>
              </a:rPr>
              <a:t> La persona, el proceso y el producto. </a:t>
            </a:r>
          </a:p>
          <a:p>
            <a:pPr lvl="0">
              <a:buNone/>
            </a:pPr>
            <a:r>
              <a:rPr lang="es-ES" dirty="0" smtClean="0">
                <a:latin typeface="Bookman Old Style" pitchFamily="18" charset="0"/>
              </a:rPr>
              <a:t>Este versículo parcial señala que el óleo santo es algo único, un compuesto. </a:t>
            </a:r>
          </a:p>
          <a:p>
            <a:pPr lvl="0">
              <a:buNone/>
            </a:pPr>
            <a:r>
              <a:rPr lang="es-ES" dirty="0" smtClean="0">
                <a:latin typeface="Bookman Old Style" pitchFamily="18" charset="0"/>
              </a:rPr>
              <a:t>También fue creado mediante un método específico, una artesanía. </a:t>
            </a:r>
          </a:p>
        </p:txBody>
      </p:sp>
    </p:spTree>
  </p:cSld>
  <p:clrMapOvr>
    <a:masterClrMapping/>
  </p:clrMapOvr>
  <p:transition/>
  <p:timing>
    <p:tnLst>
      <p:par>
        <p:cTn id="1" dur="indefinite" restart="never" nodeType="tmRoot"/>
      </p:par>
    </p:tnLst>
  </p:timing>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100"/>
          <p:cNvSpPr txBox="1">
            <a:spLocks noGrp="1"/>
          </p:cNvSpPr>
          <p:nvPr>
            <p:ph type="title"/>
          </p:nvPr>
        </p:nvSpPr>
        <p:spPr/>
        <p:txBody>
          <a:bodyPr/>
          <a:lstStyle/>
          <a:p>
            <a:pPr lvl="0"/>
            <a:r>
              <a:rPr lang="es-ES" sz="2400">
                <a:latin typeface="Georgia" pitchFamily="18"/>
              </a:rPr>
              <a:t>PARASHA SHEMOT KITISA</a:t>
            </a:r>
          </a:p>
        </p:txBody>
      </p:sp>
      <p:sp>
        <p:nvSpPr>
          <p:cNvPr id="3" name="Shape 101"/>
          <p:cNvSpPr txBox="1">
            <a:spLocks noGrp="1"/>
          </p:cNvSpPr>
          <p:nvPr>
            <p:ph idx="1"/>
          </p:nvPr>
        </p:nvSpPr>
        <p:spPr>
          <a:xfrm>
            <a:off x="445916" y="1600200"/>
            <a:ext cx="8229600" cy="4526097"/>
          </a:xfrm>
        </p:spPr>
        <p:txBody>
          <a:bodyPr/>
          <a:lstStyle/>
          <a:p>
            <a:pPr lvl="0">
              <a:buNone/>
            </a:pPr>
            <a:r>
              <a:rPr lang="es-ES" dirty="0" smtClean="0">
                <a:latin typeface="Bookman Old Style" pitchFamily="18" charset="0"/>
              </a:rPr>
              <a:t>Y, finalmente, el proceso requiere de una persona experta, un artesano, que sepa hacer aceites esenciales. </a:t>
            </a:r>
          </a:p>
          <a:p>
            <a:pPr lvl="0">
              <a:buNone/>
            </a:pPr>
            <a:r>
              <a:rPr lang="es-ES" dirty="0" smtClean="0">
                <a:latin typeface="Bookman Old Style" pitchFamily="18" charset="0"/>
              </a:rPr>
              <a:t>Cuando uno mira el lenguaje que rodea estas raíces, la implicación es que, sin ninguno de los elementos, el aceite no sería sagrado.</a:t>
            </a:r>
          </a:p>
        </p:txBody>
      </p:sp>
    </p:spTree>
  </p:cSld>
  <p:clrMapOvr>
    <a:masterClrMapping/>
  </p:clrMapOvr>
  <p:transition/>
  <p:timing>
    <p:tnLst>
      <p:par>
        <p:cTn id="1" dur="indefinite" restart="never" nodeType="tmRoot"/>
      </p:par>
    </p:tnLst>
  </p:timing>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100"/>
          <p:cNvSpPr txBox="1">
            <a:spLocks noGrp="1"/>
          </p:cNvSpPr>
          <p:nvPr>
            <p:ph type="title"/>
          </p:nvPr>
        </p:nvSpPr>
        <p:spPr/>
        <p:txBody>
          <a:bodyPr/>
          <a:lstStyle/>
          <a:p>
            <a:pPr lvl="0"/>
            <a:r>
              <a:rPr lang="es-ES" sz="2400">
                <a:latin typeface="Georgia" pitchFamily="18"/>
              </a:rPr>
              <a:t>PARASHA SHEMOT KITISA</a:t>
            </a:r>
          </a:p>
        </p:txBody>
      </p:sp>
      <p:sp>
        <p:nvSpPr>
          <p:cNvPr id="3" name="Shape 101"/>
          <p:cNvSpPr txBox="1">
            <a:spLocks noGrp="1"/>
          </p:cNvSpPr>
          <p:nvPr>
            <p:ph idx="1"/>
          </p:nvPr>
        </p:nvSpPr>
        <p:spPr>
          <a:xfrm>
            <a:off x="445916" y="1600200"/>
            <a:ext cx="8229600" cy="4526097"/>
          </a:xfrm>
        </p:spPr>
        <p:txBody>
          <a:bodyPr/>
          <a:lstStyle/>
          <a:p>
            <a:pPr lvl="0">
              <a:buNone/>
            </a:pPr>
            <a:r>
              <a:rPr lang="es-ES" dirty="0" smtClean="0">
                <a:latin typeface="Bookman Old Style" pitchFamily="18" charset="0"/>
              </a:rPr>
              <a:t>Persona, proceso, producto. </a:t>
            </a:r>
          </a:p>
          <a:p>
            <a:pPr lvl="0">
              <a:buNone/>
            </a:pPr>
            <a:r>
              <a:rPr lang="es-ES" dirty="0" smtClean="0">
                <a:latin typeface="Bookman Old Style" pitchFamily="18" charset="0"/>
              </a:rPr>
              <a:t>En la producción en masa contemporánea, lo que vemos son los resultados finales, y el consumidor ignora la persona y el proceso. </a:t>
            </a:r>
          </a:p>
          <a:p>
            <a:pPr lvl="0">
              <a:buNone/>
            </a:pPr>
            <a:r>
              <a:rPr lang="es-ES" dirty="0" smtClean="0">
                <a:latin typeface="Bookman Old Style" pitchFamily="18" charset="0"/>
              </a:rPr>
              <a:t>La mayoría de los productos que compramos y utilizamos nos llegan despojados de la historia de cómo se fabricaron y quién los hizo. </a:t>
            </a:r>
          </a:p>
        </p:txBody>
      </p:sp>
    </p:spTree>
  </p:cSld>
  <p:clrMapOvr>
    <a:masterClrMapping/>
  </p:clrMapOvr>
  <p:transition/>
  <p:timing>
    <p:tnLst>
      <p:par>
        <p:cTn id="1" dur="indefinite" restart="never" nodeType="tmRoot"/>
      </p:par>
    </p:tnLst>
  </p:timing>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100"/>
          <p:cNvSpPr txBox="1">
            <a:spLocks noGrp="1"/>
          </p:cNvSpPr>
          <p:nvPr>
            <p:ph type="title"/>
          </p:nvPr>
        </p:nvSpPr>
        <p:spPr/>
        <p:txBody>
          <a:bodyPr/>
          <a:lstStyle/>
          <a:p>
            <a:pPr lvl="0"/>
            <a:r>
              <a:rPr lang="es-ES" sz="2400">
                <a:latin typeface="Georgia" pitchFamily="18"/>
              </a:rPr>
              <a:t>PARASHA SHEMOT KITISA</a:t>
            </a:r>
          </a:p>
        </p:txBody>
      </p:sp>
      <p:sp>
        <p:nvSpPr>
          <p:cNvPr id="3" name="Shape 101"/>
          <p:cNvSpPr txBox="1">
            <a:spLocks noGrp="1"/>
          </p:cNvSpPr>
          <p:nvPr>
            <p:ph idx="1"/>
          </p:nvPr>
        </p:nvSpPr>
        <p:spPr>
          <a:xfrm>
            <a:off x="445916" y="1600200"/>
            <a:ext cx="8229600" cy="4526097"/>
          </a:xfrm>
        </p:spPr>
        <p:txBody>
          <a:bodyPr/>
          <a:lstStyle/>
          <a:p>
            <a:pPr lvl="0">
              <a:buNone/>
            </a:pPr>
            <a:r>
              <a:rPr lang="es-ES" sz="3600" dirty="0" smtClean="0">
                <a:latin typeface="Bookman Old Style" pitchFamily="18" charset="0"/>
              </a:rPr>
              <a:t>Incluso en los tiempos bíblicos, se puede suponer que había bienes y mercancías cuya fabricación y creador parecían irrelevantes.</a:t>
            </a:r>
          </a:p>
          <a:p>
            <a:pPr lvl="0">
              <a:buNone/>
            </a:pPr>
            <a:r>
              <a:rPr lang="es-ES" sz="3600" dirty="0" smtClean="0">
                <a:latin typeface="Bookman Old Style" pitchFamily="18" charset="0"/>
              </a:rPr>
              <a:t>Pero la Torá enseña aquí que no son irrelevantes; la santidad no puede fabricarse en una fábrica. </a:t>
            </a:r>
          </a:p>
        </p:txBody>
      </p:sp>
    </p:spTree>
  </p:cSld>
  <p:clrMapOvr>
    <a:masterClrMapping/>
  </p:clrMapOvr>
  <p:transition/>
  <p:timing>
    <p:tnLst>
      <p:par>
        <p:cTn id="1" dur="indefinite" restart="never" nodeType="tmRoot"/>
      </p:par>
    </p:tnLst>
  </p:timing>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100"/>
          <p:cNvSpPr txBox="1">
            <a:spLocks noGrp="1"/>
          </p:cNvSpPr>
          <p:nvPr>
            <p:ph type="title"/>
          </p:nvPr>
        </p:nvSpPr>
        <p:spPr/>
        <p:txBody>
          <a:bodyPr/>
          <a:lstStyle/>
          <a:p>
            <a:pPr lvl="0"/>
            <a:r>
              <a:rPr lang="es-ES" sz="2400">
                <a:latin typeface="Georgia" pitchFamily="18"/>
              </a:rPr>
              <a:t>PARASHA SHEMOT KITISA</a:t>
            </a:r>
          </a:p>
        </p:txBody>
      </p:sp>
      <p:sp>
        <p:nvSpPr>
          <p:cNvPr id="3" name="Shape 101"/>
          <p:cNvSpPr txBox="1">
            <a:spLocks noGrp="1"/>
          </p:cNvSpPr>
          <p:nvPr>
            <p:ph idx="1"/>
          </p:nvPr>
        </p:nvSpPr>
        <p:spPr>
          <a:xfrm>
            <a:off x="445916" y="1600200"/>
            <a:ext cx="8229600" cy="4526097"/>
          </a:xfrm>
        </p:spPr>
        <p:txBody>
          <a:bodyPr/>
          <a:lstStyle/>
          <a:p>
            <a:pPr lvl="0">
              <a:buNone/>
            </a:pPr>
            <a:r>
              <a:rPr lang="es-ES" dirty="0" smtClean="0">
                <a:latin typeface="Bookman Old Style" pitchFamily="18" charset="0"/>
              </a:rPr>
              <a:t>Para ser más precisos, no se puede cortar la conexión entre la persona, el proceso y lo que se produce al final. </a:t>
            </a:r>
          </a:p>
          <a:p>
            <a:pPr lvl="0">
              <a:buNone/>
            </a:pPr>
            <a:r>
              <a:rPr lang="es-ES" dirty="0" smtClean="0">
                <a:latin typeface="Bookman Old Style" pitchFamily="18" charset="0"/>
              </a:rPr>
              <a:t>No basta con tener aceite compuesto de los ingredientes correctos: es el ser humano individual y el oficio empleado lo que lo convierte en "un aceite para ungir lo santo".</a:t>
            </a:r>
          </a:p>
        </p:txBody>
      </p:sp>
    </p:spTree>
  </p:cSld>
  <p:clrMapOvr>
    <a:masterClrMapping/>
  </p:clrMapOvr>
  <p:transition/>
  <p:timing>
    <p:tnLst>
      <p:par>
        <p:cTn id="1" dur="indefinite" restart="never" nodeType="tmRoot"/>
      </p:par>
    </p:tnLst>
  </p:timing>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100"/>
          <p:cNvSpPr txBox="1">
            <a:spLocks noGrp="1"/>
          </p:cNvSpPr>
          <p:nvPr>
            <p:ph type="title"/>
          </p:nvPr>
        </p:nvSpPr>
        <p:spPr/>
        <p:txBody>
          <a:bodyPr/>
          <a:lstStyle/>
          <a:p>
            <a:pPr lvl="0"/>
            <a:r>
              <a:rPr lang="es-ES" sz="2400">
                <a:latin typeface="Georgia" pitchFamily="18"/>
              </a:rPr>
              <a:t>PARASHA SHEMOT KITISA</a:t>
            </a:r>
          </a:p>
        </p:txBody>
      </p:sp>
      <p:sp>
        <p:nvSpPr>
          <p:cNvPr id="3" name="Shape 101"/>
          <p:cNvSpPr txBox="1">
            <a:spLocks noGrp="1"/>
          </p:cNvSpPr>
          <p:nvPr>
            <p:ph idx="1"/>
          </p:nvPr>
        </p:nvSpPr>
        <p:spPr>
          <a:xfrm>
            <a:off x="445916" y="1600200"/>
            <a:ext cx="8229600" cy="4526097"/>
          </a:xfrm>
        </p:spPr>
        <p:txBody>
          <a:bodyPr/>
          <a:lstStyle/>
          <a:p>
            <a:pPr lvl="0">
              <a:buNone/>
            </a:pPr>
            <a:r>
              <a:rPr lang="es-ES" dirty="0" smtClean="0">
                <a:latin typeface="Bookman Old Style" pitchFamily="18" charset="0"/>
              </a:rPr>
              <a:t>Incluso en los espacios espirituales, se puede dar por sentado que las personas son intercambiables. </a:t>
            </a:r>
          </a:p>
          <a:p>
            <a:pPr lvl="0">
              <a:buNone/>
            </a:pPr>
            <a:r>
              <a:rPr lang="es-ES" dirty="0" smtClean="0">
                <a:latin typeface="Bookman Old Style" pitchFamily="18" charset="0"/>
              </a:rPr>
              <a:t>Puede existir la creencia de que cualquier experiencia espiritual que se tenga a mano (oración, estudio, yoga, meditación, canción) debe ser consistente sin importar quién esté presente. </a:t>
            </a:r>
          </a:p>
        </p:txBody>
      </p:sp>
    </p:spTree>
  </p:cSld>
  <p:clrMapOvr>
    <a:masterClrMapping/>
  </p:clrMapOvr>
  <p:transition/>
  <p:timing>
    <p:tnLst>
      <p:par>
        <p:cTn id="1" dur="indefinite" restart="never" nodeType="tmRoot"/>
      </p:par>
    </p:tnLst>
  </p:timing>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100"/>
          <p:cNvSpPr txBox="1">
            <a:spLocks noGrp="1"/>
          </p:cNvSpPr>
          <p:nvPr>
            <p:ph type="title"/>
          </p:nvPr>
        </p:nvSpPr>
        <p:spPr/>
        <p:txBody>
          <a:bodyPr/>
          <a:lstStyle/>
          <a:p>
            <a:pPr lvl="0"/>
            <a:r>
              <a:rPr lang="es-ES" sz="2400">
                <a:latin typeface="Georgia" pitchFamily="18"/>
              </a:rPr>
              <a:t>PARASHA SHEMOT KITISA</a:t>
            </a:r>
          </a:p>
        </p:txBody>
      </p:sp>
      <p:sp>
        <p:nvSpPr>
          <p:cNvPr id="3" name="Shape 101"/>
          <p:cNvSpPr txBox="1">
            <a:spLocks noGrp="1"/>
          </p:cNvSpPr>
          <p:nvPr>
            <p:ph idx="1"/>
          </p:nvPr>
        </p:nvSpPr>
        <p:spPr>
          <a:xfrm>
            <a:off x="445916" y="1600200"/>
            <a:ext cx="8229600" cy="4526097"/>
          </a:xfrm>
        </p:spPr>
        <p:txBody>
          <a:bodyPr/>
          <a:lstStyle/>
          <a:p>
            <a:pPr lvl="0">
              <a:buNone/>
            </a:pPr>
            <a:r>
              <a:rPr lang="es-ES" dirty="0" smtClean="0">
                <a:latin typeface="Bookman Old Style" pitchFamily="18" charset="0"/>
              </a:rPr>
              <a:t>Aunque los ingredientes de una experiencia espiritual particular siempre siguen siendo los mismos, la Torá sugiere aquí que las diferencias sutiles que aporta cada espíritu individual son necesarias; sin esa unicidad, la santidad no puede existir.</a:t>
            </a:r>
          </a:p>
        </p:txBody>
      </p:sp>
    </p:spTree>
  </p:cSld>
  <p:clrMapOvr>
    <a:masterClrMapping/>
  </p:clrMapOvr>
  <p:transition/>
  <p:timing>
    <p:tnLst>
      <p:par>
        <p:cTn id="1" dur="indefinite" restart="never" nodeType="tmRoot"/>
      </p:par>
    </p:tnLst>
  </p:timing>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100"/>
          <p:cNvSpPr txBox="1">
            <a:spLocks noGrp="1"/>
          </p:cNvSpPr>
          <p:nvPr>
            <p:ph type="title"/>
          </p:nvPr>
        </p:nvSpPr>
        <p:spPr/>
        <p:txBody>
          <a:bodyPr/>
          <a:lstStyle/>
          <a:p>
            <a:pPr lvl="0"/>
            <a:r>
              <a:rPr lang="es-ES" sz="2400">
                <a:latin typeface="Georgia" pitchFamily="18"/>
              </a:rPr>
              <a:t>PARASHA SHEMOT KITISA</a:t>
            </a:r>
          </a:p>
        </p:txBody>
      </p:sp>
      <p:sp>
        <p:nvSpPr>
          <p:cNvPr id="3" name="Shape 101"/>
          <p:cNvSpPr txBox="1">
            <a:spLocks noGrp="1"/>
          </p:cNvSpPr>
          <p:nvPr>
            <p:ph idx="1"/>
          </p:nvPr>
        </p:nvSpPr>
        <p:spPr>
          <a:xfrm>
            <a:off x="445916" y="1600200"/>
            <a:ext cx="8229600" cy="4526097"/>
          </a:xfrm>
        </p:spPr>
        <p:txBody>
          <a:bodyPr/>
          <a:lstStyle/>
          <a:p>
            <a:pPr marL="0" lvl="0" indent="0" algn="ctr">
              <a:buNone/>
            </a:pPr>
            <a:endParaRPr lang="es-ES" sz="2900" dirty="0" smtClean="0">
              <a:latin typeface="Bookman Old Style" pitchFamily="18" charset="0"/>
            </a:endParaRPr>
          </a:p>
        </p:txBody>
      </p:sp>
      <p:pic>
        <p:nvPicPr>
          <p:cNvPr id="2050" name="Picture 2"/>
          <p:cNvPicPr>
            <a:picLocks noChangeAspect="1" noChangeArrowheads="1"/>
          </p:cNvPicPr>
          <p:nvPr/>
        </p:nvPicPr>
        <p:blipFill>
          <a:blip r:embed="rId3" cstate="print"/>
          <a:srcRect/>
          <a:stretch>
            <a:fillRect/>
          </a:stretch>
        </p:blipFill>
        <p:spPr bwMode="auto">
          <a:xfrm>
            <a:off x="464397" y="1066800"/>
            <a:ext cx="8215206" cy="4724400"/>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100"/>
          <p:cNvSpPr txBox="1">
            <a:spLocks noGrp="1"/>
          </p:cNvSpPr>
          <p:nvPr>
            <p:ph type="title"/>
          </p:nvPr>
        </p:nvSpPr>
        <p:spPr/>
        <p:txBody>
          <a:bodyPr/>
          <a:lstStyle/>
          <a:p>
            <a:pPr lvl="0"/>
            <a:r>
              <a:rPr lang="es-ES" sz="2400">
                <a:latin typeface="Georgia" pitchFamily="18"/>
              </a:rPr>
              <a:t>PARASHA SHEMOT KITISA</a:t>
            </a:r>
          </a:p>
        </p:txBody>
      </p:sp>
      <p:sp>
        <p:nvSpPr>
          <p:cNvPr id="3" name="Shape 101"/>
          <p:cNvSpPr txBox="1">
            <a:spLocks noGrp="1"/>
          </p:cNvSpPr>
          <p:nvPr>
            <p:ph idx="1"/>
          </p:nvPr>
        </p:nvSpPr>
        <p:spPr>
          <a:xfrm>
            <a:off x="445916" y="1600200"/>
            <a:ext cx="8229600" cy="4526097"/>
          </a:xfrm>
        </p:spPr>
        <p:txBody>
          <a:bodyPr/>
          <a:lstStyle/>
          <a:p>
            <a:pPr marL="0" lvl="0" indent="0" algn="ctr">
              <a:buNone/>
            </a:pPr>
            <a:r>
              <a:rPr lang="es-CO" sz="2800" b="1" dirty="0" smtClean="0">
                <a:solidFill>
                  <a:srgbClr val="FF0000"/>
                </a:solidFill>
                <a:latin typeface="Bookman Old Style" pitchFamily="18" charset="0"/>
              </a:rPr>
              <a:t>ELIYAHU Y LA SEQUIA DE LA FE</a:t>
            </a:r>
            <a:endParaRPr lang="es-CO" sz="2800" b="1" dirty="0">
              <a:solidFill>
                <a:srgbClr val="FF0000"/>
              </a:solidFill>
              <a:latin typeface="Bookman Old Style" pitchFamily="18" charset="0"/>
            </a:endParaRPr>
          </a:p>
          <a:p>
            <a:pPr lvl="0" algn="ctr">
              <a:buNone/>
            </a:pPr>
            <a:r>
              <a:rPr lang="he-IL" sz="1800" b="1" dirty="0" smtClean="0">
                <a:latin typeface="Bookman Old Style" pitchFamily="18" charset="0"/>
              </a:rPr>
              <a:t>מחשבות של אליהו</a:t>
            </a:r>
            <a:r>
              <a:rPr lang="en-US" sz="1800" b="1" dirty="0" smtClean="0">
                <a:latin typeface="Bookman Old Style" pitchFamily="18" charset="0"/>
              </a:rPr>
              <a:t> PENSAMIENTOS DE ELIYAHU</a:t>
            </a:r>
          </a:p>
          <a:p>
            <a:pPr lvl="0">
              <a:buNone/>
            </a:pPr>
            <a:r>
              <a:rPr lang="en-US" sz="1800" b="1" dirty="0" smtClean="0">
                <a:latin typeface="Bookman Old Style" pitchFamily="18" charset="0"/>
              </a:rPr>
              <a:t>Basado en comentarios del Rabi Jaim </a:t>
            </a:r>
            <a:r>
              <a:rPr lang="en-US" sz="1800" b="1" dirty="0" err="1" smtClean="0">
                <a:latin typeface="Bookman Old Style" pitchFamily="18" charset="0"/>
              </a:rPr>
              <a:t>Jachter</a:t>
            </a:r>
            <a:endParaRPr lang="en-US" sz="1800" b="1" dirty="0" smtClean="0">
              <a:latin typeface="Bookman Old Style" pitchFamily="18" charset="0"/>
            </a:endParaRPr>
          </a:p>
          <a:p>
            <a:pPr lvl="0">
              <a:buNone/>
            </a:pPr>
            <a:r>
              <a:rPr lang="es-ES" sz="2900" dirty="0" smtClean="0">
                <a:latin typeface="Bookman Old Style" pitchFamily="18" charset="0"/>
              </a:rPr>
              <a:t>Por fin llega el gran día. </a:t>
            </a:r>
          </a:p>
          <a:p>
            <a:pPr lvl="0">
              <a:buNone/>
            </a:pPr>
            <a:r>
              <a:rPr lang="es-ES" sz="2900" dirty="0" smtClean="0">
                <a:latin typeface="Bookman Old Style" pitchFamily="18" charset="0"/>
              </a:rPr>
              <a:t>Ajav reúne a todos los Bnei Israel (presumiblemente aquellos que viven en el Reino del Norte) para ver el enfrentamiento espiritual entre Eliyahu Hanabí y los cuatrocientos Nevi'ei HaBa'al. </a:t>
            </a:r>
          </a:p>
        </p:txBody>
      </p:sp>
    </p:spTree>
  </p:cSld>
  <p:clrMapOvr>
    <a:masterClrMapping/>
  </p:clrMapOvr>
  <p:transition/>
  <p:timing>
    <p:tnLst>
      <p:par>
        <p:cTn id="1" dur="indefinite" restart="never" nodeType="tmRoot"/>
      </p:par>
    </p:tnLst>
  </p:timing>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100"/>
          <p:cNvSpPr txBox="1">
            <a:spLocks noGrp="1"/>
          </p:cNvSpPr>
          <p:nvPr>
            <p:ph type="title"/>
          </p:nvPr>
        </p:nvSpPr>
        <p:spPr/>
        <p:txBody>
          <a:bodyPr/>
          <a:lstStyle/>
          <a:p>
            <a:pPr lvl="0"/>
            <a:r>
              <a:rPr lang="es-ES" sz="2400">
                <a:latin typeface="Georgia" pitchFamily="18"/>
              </a:rPr>
              <a:t>PARASHA SHEMOT KITISA</a:t>
            </a:r>
          </a:p>
        </p:txBody>
      </p:sp>
      <p:sp>
        <p:nvSpPr>
          <p:cNvPr id="3" name="Shape 101"/>
          <p:cNvSpPr txBox="1">
            <a:spLocks noGrp="1"/>
          </p:cNvSpPr>
          <p:nvPr>
            <p:ph idx="1"/>
          </p:nvPr>
        </p:nvSpPr>
        <p:spPr>
          <a:xfrm>
            <a:off x="445916" y="1600200"/>
            <a:ext cx="8229600" cy="4526097"/>
          </a:xfrm>
        </p:spPr>
        <p:txBody>
          <a:bodyPr/>
          <a:lstStyle/>
          <a:p>
            <a:pPr lvl="0">
              <a:buNone/>
            </a:pPr>
            <a:r>
              <a:rPr lang="es-ES" sz="2700" dirty="0" smtClean="0">
                <a:latin typeface="Bookman Old Style" pitchFamily="18" charset="0"/>
              </a:rPr>
              <a:t>Eliyahu HaNaví comienza el procedimiento con una pregunta dramática: “Ad Matai Atem Posejim Al Shenei HaSe’ifim”, “¿durante cuánto tiempo bailarás entre dos opiniones?” (Melajim I 18:21). </a:t>
            </a:r>
          </a:p>
          <a:p>
            <a:pPr lvl="0">
              <a:buNone/>
            </a:pPr>
            <a:r>
              <a:rPr lang="es-ES" sz="2700" dirty="0" smtClean="0">
                <a:latin typeface="Bookman Old Style" pitchFamily="18" charset="0"/>
              </a:rPr>
              <a:t>Da’at Mikrá explica que Eliyahu HaNaví se refiere a lo que era un dicho popular: “hasta cuándo serás como un pájaro revoloteando entre dos ramas diferentes de un árbol” (en lugar de decidir posarte en una rama específica).</a:t>
            </a:r>
          </a:p>
        </p:txBody>
      </p:sp>
    </p:spTree>
  </p:cSld>
  <p:clrMapOvr>
    <a:masterClrMapping/>
  </p:clrMapOvr>
  <p:transition/>
  <p:timing>
    <p:tnLst>
      <p:par>
        <p:cTn id="1" dur="indefinite" restart="never" nodeType="tmRoot"/>
      </p:par>
    </p:tnLst>
  </p:timing>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100"/>
          <p:cNvSpPr txBox="1">
            <a:spLocks noGrp="1"/>
          </p:cNvSpPr>
          <p:nvPr>
            <p:ph type="title"/>
          </p:nvPr>
        </p:nvSpPr>
        <p:spPr/>
        <p:txBody>
          <a:bodyPr/>
          <a:lstStyle/>
          <a:p>
            <a:pPr lvl="0"/>
            <a:r>
              <a:rPr lang="es-ES" sz="2400">
                <a:latin typeface="Georgia" pitchFamily="18"/>
              </a:rPr>
              <a:t>PARASHA SHEMOT KITISA</a:t>
            </a:r>
          </a:p>
        </p:txBody>
      </p:sp>
      <p:sp>
        <p:nvSpPr>
          <p:cNvPr id="3" name="Shape 101"/>
          <p:cNvSpPr txBox="1">
            <a:spLocks noGrp="1"/>
          </p:cNvSpPr>
          <p:nvPr>
            <p:ph idx="1"/>
          </p:nvPr>
        </p:nvSpPr>
        <p:spPr>
          <a:xfrm>
            <a:off x="445916" y="1600200"/>
            <a:ext cx="8229600" cy="4526097"/>
          </a:xfrm>
        </p:spPr>
        <p:txBody>
          <a:bodyPr/>
          <a:lstStyle/>
          <a:p>
            <a:pPr lvl="0">
              <a:buNone/>
            </a:pPr>
            <a:r>
              <a:rPr lang="es-ES" sz="2900" dirty="0" smtClean="0">
                <a:latin typeface="Bookman Old Style" pitchFamily="18" charset="0"/>
              </a:rPr>
              <a:t>Como señaló Ralbag, Am Israel está dividido entre Hashem y Nevi’ei HaBa’al y Asheirah (Asera). </a:t>
            </a:r>
          </a:p>
          <a:p>
            <a:pPr lvl="0">
              <a:buNone/>
            </a:pPr>
            <a:r>
              <a:rPr lang="es-ES" sz="2900" dirty="0" smtClean="0">
                <a:latin typeface="Bookman Old Style" pitchFamily="18" charset="0"/>
              </a:rPr>
              <a:t>Por un lado, el pronunciamiento de Eliyahu HaNaví sobre la sequía (que dura tres años) establece la validez de Hashem. Por otro lado, Am Israel está fuertemente influenciado por los cientos de falsos profetas que operan libremente bajo la égida de Jezevel y Ajav. </a:t>
            </a:r>
          </a:p>
        </p:txBody>
      </p:sp>
    </p:spTree>
  </p:cSld>
  <p:clrMapOvr>
    <a:masterClrMapping/>
  </p:clrMapOvr>
  <p:transition/>
  <p:timing>
    <p:tnLst>
      <p:par>
        <p:cTn id="1" dur="indefinite" restart="never" nodeType="tmRoot"/>
      </p:par>
    </p:tnLst>
  </p:timing>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100"/>
          <p:cNvSpPr txBox="1">
            <a:spLocks noGrp="1"/>
          </p:cNvSpPr>
          <p:nvPr>
            <p:ph type="title"/>
          </p:nvPr>
        </p:nvSpPr>
        <p:spPr/>
        <p:txBody>
          <a:bodyPr/>
          <a:lstStyle/>
          <a:p>
            <a:pPr lvl="0"/>
            <a:r>
              <a:rPr lang="es-ES" sz="2400">
                <a:latin typeface="Georgia" pitchFamily="18"/>
              </a:rPr>
              <a:t>PARASHA SHEMOT KITISA</a:t>
            </a:r>
          </a:p>
        </p:txBody>
      </p:sp>
      <p:sp>
        <p:nvSpPr>
          <p:cNvPr id="3" name="Shape 101"/>
          <p:cNvSpPr txBox="1">
            <a:spLocks noGrp="1"/>
          </p:cNvSpPr>
          <p:nvPr>
            <p:ph idx="1"/>
          </p:nvPr>
        </p:nvSpPr>
        <p:spPr>
          <a:xfrm>
            <a:off x="445916" y="1600200"/>
            <a:ext cx="8229600" cy="4526097"/>
          </a:xfrm>
        </p:spPr>
        <p:txBody>
          <a:bodyPr/>
          <a:lstStyle/>
          <a:p>
            <a:pPr lvl="0">
              <a:buNone/>
            </a:pPr>
            <a:r>
              <a:rPr lang="es-ES" sz="2900" dirty="0" smtClean="0">
                <a:latin typeface="Bookman Old Style" pitchFamily="18" charset="0"/>
              </a:rPr>
              <a:t>La nación no responde al desafío de Eliyahu HaNaví. </a:t>
            </a:r>
          </a:p>
          <a:p>
            <a:pPr lvl="0">
              <a:buNone/>
            </a:pPr>
            <a:r>
              <a:rPr lang="es-ES" sz="2900" dirty="0" smtClean="0">
                <a:latin typeface="Bookman Old Style" pitchFamily="18" charset="0"/>
              </a:rPr>
              <a:t>Se podría argumentar que están avergonzados o, como explican Rashi y otros mefarshim, están genuinamente confundidos en cuanto a la identidad del Dios verdadero. Una vez que Eliyahu HaNaví presenta su prueba de fuego para aclarar quién es el Dios verdadero, la nación acepta fácilmente a Hashem </a:t>
            </a:r>
            <a:r>
              <a:rPr lang="es-ES" sz="2000" b="1" dirty="0" smtClean="0">
                <a:latin typeface="Bookman Old Style" pitchFamily="18" charset="0"/>
              </a:rPr>
              <a:t>(Melajim I 18:24).</a:t>
            </a:r>
            <a:endParaRPr lang="es-ES" sz="2900" b="1" dirty="0" smtClean="0">
              <a:latin typeface="Bookman Old Style" pitchFamily="18" charset="0"/>
            </a:endParaRPr>
          </a:p>
        </p:txBody>
      </p:sp>
    </p:spTree>
  </p:cSld>
  <p:clrMapOvr>
    <a:masterClrMapping/>
  </p:clrMapOvr>
  <p:transition/>
  <p:timing>
    <p:tnLst>
      <p:par>
        <p:cTn id="1" dur="indefinite" restart="never" nodeType="tmRoot"/>
      </p:par>
    </p:tnLst>
  </p:timing>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100"/>
          <p:cNvSpPr txBox="1">
            <a:spLocks noGrp="1"/>
          </p:cNvSpPr>
          <p:nvPr>
            <p:ph type="title"/>
          </p:nvPr>
        </p:nvSpPr>
        <p:spPr/>
        <p:txBody>
          <a:bodyPr/>
          <a:lstStyle/>
          <a:p>
            <a:pPr lvl="0"/>
            <a:r>
              <a:rPr lang="es-ES" sz="2400">
                <a:latin typeface="Georgia" pitchFamily="18"/>
              </a:rPr>
              <a:t>PARASHA SHEMOT KITISA</a:t>
            </a:r>
          </a:p>
        </p:txBody>
      </p:sp>
      <p:sp>
        <p:nvSpPr>
          <p:cNvPr id="3" name="Shape 101"/>
          <p:cNvSpPr txBox="1">
            <a:spLocks noGrp="1"/>
          </p:cNvSpPr>
          <p:nvPr>
            <p:ph idx="1"/>
          </p:nvPr>
        </p:nvSpPr>
        <p:spPr>
          <a:xfrm>
            <a:off x="445916" y="1600200"/>
            <a:ext cx="8229600" cy="4526097"/>
          </a:xfrm>
        </p:spPr>
        <p:txBody>
          <a:bodyPr/>
          <a:lstStyle/>
          <a:p>
            <a:pPr lvl="0">
              <a:buNone/>
            </a:pPr>
            <a:r>
              <a:rPr lang="es-ES" i="1" dirty="0" smtClean="0">
                <a:latin typeface="Bookman Old Style" pitchFamily="18" charset="0"/>
              </a:rPr>
              <a:t>La sorprendente declaración de Eliyahu HaNaví</a:t>
            </a:r>
          </a:p>
          <a:p>
            <a:pPr lvl="0">
              <a:buNone/>
            </a:pPr>
            <a:r>
              <a:rPr lang="es-ES" dirty="0" smtClean="0">
                <a:latin typeface="Bookman Old Style" pitchFamily="18" charset="0"/>
              </a:rPr>
              <a:t>La respuesta de Eliyahu HaNaví a su pregunta es impactante. </a:t>
            </a:r>
          </a:p>
          <a:p>
            <a:pPr lvl="0">
              <a:buNone/>
            </a:pPr>
            <a:r>
              <a:rPr lang="es-ES" dirty="0" smtClean="0">
                <a:latin typeface="Bookman Old Style" pitchFamily="18" charset="0"/>
              </a:rPr>
              <a:t>Afirma audazmente (18:21) “Im Hashem HaElokim Lejú Ajarav, Ve'Im HaBa'al Lejú Ajarav”, “si Hashem es el Dios, ve tras Él, y si el Ba'al, ve tras él” </a:t>
            </a:r>
            <a:r>
              <a:rPr lang="es-ES" sz="2000" b="1" dirty="0" smtClean="0">
                <a:latin typeface="Bookman Old Style" pitchFamily="18" charset="0"/>
              </a:rPr>
              <a:t>(Melajim I 18:21). </a:t>
            </a:r>
            <a:endParaRPr lang="es-ES" sz="2900" b="1" dirty="0" smtClean="0">
              <a:latin typeface="Bookman Old Style" pitchFamily="18" charset="0"/>
            </a:endParaRPr>
          </a:p>
        </p:txBody>
      </p:sp>
    </p:spTree>
  </p:cSld>
  <p:clrMapOvr>
    <a:masterClrMapping/>
  </p:clrMapOvr>
  <p:transition/>
  <p:timing>
    <p:tnLst>
      <p:par>
        <p:cTn id="1" dur="indefinite" restart="never" nodeType="tmRoot"/>
      </p:par>
    </p:tnLst>
  </p:timing>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100"/>
          <p:cNvSpPr txBox="1">
            <a:spLocks noGrp="1"/>
          </p:cNvSpPr>
          <p:nvPr>
            <p:ph type="title"/>
          </p:nvPr>
        </p:nvSpPr>
        <p:spPr/>
        <p:txBody>
          <a:bodyPr/>
          <a:lstStyle/>
          <a:p>
            <a:pPr lvl="0"/>
            <a:r>
              <a:rPr lang="es-ES" sz="2400">
                <a:latin typeface="Georgia" pitchFamily="18"/>
              </a:rPr>
              <a:t>PARASHA SHEMOT KITISA</a:t>
            </a:r>
          </a:p>
        </p:txBody>
      </p:sp>
      <p:sp>
        <p:nvSpPr>
          <p:cNvPr id="3" name="Shape 101"/>
          <p:cNvSpPr txBox="1">
            <a:spLocks noGrp="1"/>
          </p:cNvSpPr>
          <p:nvPr>
            <p:ph idx="1"/>
          </p:nvPr>
        </p:nvSpPr>
        <p:spPr>
          <a:xfrm>
            <a:off x="445916" y="1600200"/>
            <a:ext cx="8229600" cy="4526097"/>
          </a:xfrm>
        </p:spPr>
        <p:txBody>
          <a:bodyPr/>
          <a:lstStyle/>
          <a:p>
            <a:pPr lvl="0">
              <a:buNone/>
            </a:pPr>
            <a:r>
              <a:rPr lang="es-ES" dirty="0" smtClean="0">
                <a:latin typeface="Bookman Old Style" pitchFamily="18" charset="0"/>
              </a:rPr>
              <a:t>Una pregunta inmediata que surge es que Eliyahu HaNaví parece presentar la adoración de Ba'al como una opción válida. </a:t>
            </a:r>
          </a:p>
          <a:p>
            <a:pPr lvl="0">
              <a:buNone/>
            </a:pPr>
            <a:r>
              <a:rPr lang="es-ES" dirty="0" smtClean="0">
                <a:latin typeface="Bookman Old Style" pitchFamily="18" charset="0"/>
              </a:rPr>
              <a:t>Muchos estudiantes de Yeshiva han estado preocupados por cómo Eliyahu HaNaví pudo haber invitado a los Bnei Israel del norte a adorar a Ba'al.</a:t>
            </a:r>
          </a:p>
        </p:txBody>
      </p:sp>
    </p:spTree>
  </p:cSld>
  <p:clrMapOvr>
    <a:masterClrMapping/>
  </p:clrMapOvr>
  <p:transition/>
  <p:timing>
    <p:tnLst>
      <p:par>
        <p:cTn id="1" dur="indefinite" restart="never" nodeType="tmRoot"/>
      </p:par>
    </p:tnLst>
  </p:timing>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100"/>
          <p:cNvSpPr txBox="1">
            <a:spLocks noGrp="1"/>
          </p:cNvSpPr>
          <p:nvPr>
            <p:ph type="title"/>
          </p:nvPr>
        </p:nvSpPr>
        <p:spPr/>
        <p:txBody>
          <a:bodyPr/>
          <a:lstStyle/>
          <a:p>
            <a:pPr lvl="0"/>
            <a:r>
              <a:rPr lang="es-ES" sz="2400">
                <a:latin typeface="Georgia" pitchFamily="18"/>
              </a:rPr>
              <a:t>PARASHA SHEMOT KITISA</a:t>
            </a:r>
          </a:p>
        </p:txBody>
      </p:sp>
      <p:sp>
        <p:nvSpPr>
          <p:cNvPr id="3" name="Shape 101"/>
          <p:cNvSpPr txBox="1">
            <a:spLocks noGrp="1"/>
          </p:cNvSpPr>
          <p:nvPr>
            <p:ph idx="1"/>
          </p:nvPr>
        </p:nvSpPr>
        <p:spPr>
          <a:xfrm>
            <a:off x="445916" y="1600200"/>
            <a:ext cx="8229600" cy="4526097"/>
          </a:xfrm>
        </p:spPr>
        <p:txBody>
          <a:bodyPr/>
          <a:lstStyle/>
          <a:p>
            <a:pPr lvl="0">
              <a:buNone/>
            </a:pPr>
            <a:r>
              <a:rPr lang="es-ES" sz="2800" dirty="0" smtClean="0">
                <a:latin typeface="Bookman Old Style" pitchFamily="18" charset="0"/>
              </a:rPr>
              <a:t>Respondemos que las fanfarronadas de Eliyahu HaNaví simplemente estaban incitando a los Bnei Israel a comprar y “aceptar” el enfrentamiento entre él y los Nevi’ei HaBa’al. </a:t>
            </a:r>
          </a:p>
          <a:p>
            <a:pPr lvl="0">
              <a:buNone/>
            </a:pPr>
            <a:r>
              <a:rPr lang="es-ES" sz="2800" dirty="0" smtClean="0">
                <a:latin typeface="Bookman Old Style" pitchFamily="18" charset="0"/>
              </a:rPr>
              <a:t>No tiene la intención de presentar a Avodá Zará como una opción viable (similar a Yehoshúa durante su discurso de despedida, donde pregunta retóricamente si queremos servir a Hashem o, LeHavdil, Avodá Zará).</a:t>
            </a:r>
          </a:p>
        </p:txBody>
      </p:sp>
    </p:spTree>
  </p:cSld>
  <p:clrMapOvr>
    <a:masterClrMapping/>
  </p:clrMapOvr>
  <p:transition/>
  <p:timing>
    <p:tnLst>
      <p:par>
        <p:cTn id="1" dur="indefinite" restart="never" nodeType="tmRoot"/>
      </p:par>
    </p:tnLst>
  </p:timing>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100"/>
          <p:cNvSpPr txBox="1">
            <a:spLocks noGrp="1"/>
          </p:cNvSpPr>
          <p:nvPr>
            <p:ph type="title"/>
          </p:nvPr>
        </p:nvSpPr>
        <p:spPr/>
        <p:txBody>
          <a:bodyPr/>
          <a:lstStyle/>
          <a:p>
            <a:pPr lvl="0"/>
            <a:r>
              <a:rPr lang="es-ES" sz="2400">
                <a:latin typeface="Georgia" pitchFamily="18"/>
              </a:rPr>
              <a:t>PARASHA SHEMOT KITISA</a:t>
            </a:r>
          </a:p>
        </p:txBody>
      </p:sp>
      <p:sp>
        <p:nvSpPr>
          <p:cNvPr id="3" name="Shape 101"/>
          <p:cNvSpPr txBox="1">
            <a:spLocks noGrp="1"/>
          </p:cNvSpPr>
          <p:nvPr>
            <p:ph idx="1"/>
          </p:nvPr>
        </p:nvSpPr>
        <p:spPr>
          <a:xfrm>
            <a:off x="445916" y="1600200"/>
            <a:ext cx="8229600" cy="4526097"/>
          </a:xfrm>
        </p:spPr>
        <p:txBody>
          <a:bodyPr/>
          <a:lstStyle/>
          <a:p>
            <a:pPr lvl="0">
              <a:buNone/>
            </a:pPr>
            <a:r>
              <a:rPr lang="es-ES" sz="2900" dirty="0" smtClean="0">
                <a:latin typeface="Bookman Old Style" pitchFamily="18" charset="0"/>
              </a:rPr>
              <a:t>Sin embargo, lo que es mucho más preocupante es el hecho de que Eliyahu HaNaví está enseñando que servir a Hashem sólo parcialmente es comparable a no servir a Hashem en absoluto. </a:t>
            </a:r>
          </a:p>
          <a:p>
            <a:pPr lvl="0">
              <a:buNone/>
            </a:pPr>
            <a:r>
              <a:rPr lang="es-ES" sz="2900" dirty="0" smtClean="0">
                <a:latin typeface="Bookman Old Style" pitchFamily="18" charset="0"/>
              </a:rPr>
              <a:t>Esto parece bastante impactante e incluso va en contra de una suposición básica que hacen la mayoría de los judíos: que vivir la Torá no es “todo o nada”. </a:t>
            </a:r>
          </a:p>
        </p:txBody>
      </p:sp>
    </p:spTree>
  </p:cSld>
  <p:clrMapOvr>
    <a:masterClrMapping/>
  </p:clrMapOvr>
  <p:transition/>
  <p:timing>
    <p:tnLst>
      <p:par>
        <p:cTn id="1" dur="indefinite" restart="never" nodeType="tmRoot"/>
      </p:par>
    </p:tnLst>
  </p:timing>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100"/>
          <p:cNvSpPr txBox="1">
            <a:spLocks noGrp="1"/>
          </p:cNvSpPr>
          <p:nvPr>
            <p:ph type="title"/>
          </p:nvPr>
        </p:nvSpPr>
        <p:spPr/>
        <p:txBody>
          <a:bodyPr/>
          <a:lstStyle/>
          <a:p>
            <a:pPr lvl="0"/>
            <a:r>
              <a:rPr lang="es-ES" sz="2400">
                <a:latin typeface="Georgia" pitchFamily="18"/>
              </a:rPr>
              <a:t>PARASHA SHEMOT KITISA</a:t>
            </a:r>
          </a:p>
        </p:txBody>
      </p:sp>
      <p:sp>
        <p:nvSpPr>
          <p:cNvPr id="3" name="Shape 101"/>
          <p:cNvSpPr txBox="1">
            <a:spLocks noGrp="1"/>
          </p:cNvSpPr>
          <p:nvPr>
            <p:ph idx="1"/>
          </p:nvPr>
        </p:nvSpPr>
        <p:spPr>
          <a:xfrm>
            <a:off x="445916" y="1600200"/>
            <a:ext cx="8229600" cy="4526097"/>
          </a:xfrm>
        </p:spPr>
        <p:txBody>
          <a:bodyPr/>
          <a:lstStyle/>
          <a:p>
            <a:pPr lvl="0">
              <a:buNone/>
            </a:pPr>
            <a:r>
              <a:rPr lang="es-ES" sz="2900" dirty="0" smtClean="0">
                <a:latin typeface="Bookman Old Style" pitchFamily="18" charset="0"/>
              </a:rPr>
              <a:t>Un tema recurrente a menudo articulado por organizaciones Kiruv como Jabad y Aish HaTorah es que la observancia de la Torá no es todo o nada.</a:t>
            </a:r>
          </a:p>
          <a:p>
            <a:pPr lvl="0">
              <a:buNone/>
            </a:pPr>
            <a:r>
              <a:rPr lang="es-ES" sz="2900" i="1" dirty="0" smtClean="0">
                <a:latin typeface="Bookman Old Style" pitchFamily="18" charset="0"/>
              </a:rPr>
              <a:t>Asociación recién descubierta frente a declive</a:t>
            </a:r>
          </a:p>
          <a:p>
            <a:pPr lvl="0">
              <a:buNone/>
            </a:pPr>
            <a:r>
              <a:rPr lang="es-ES" sz="2900" dirty="0" smtClean="0">
                <a:latin typeface="Bookman Old Style" pitchFamily="18" charset="0"/>
              </a:rPr>
              <a:t>Las organizaciones de Kiruv se dirigen principalmente a personas que se encuentran a generaciones de distancia de la plena observancia de la Torá. </a:t>
            </a:r>
          </a:p>
        </p:txBody>
      </p:sp>
    </p:spTree>
  </p:cSld>
  <p:clrMapOvr>
    <a:masterClrMapping/>
  </p:clrMapOvr>
  <p:transition/>
  <p:timing>
    <p:tnLst>
      <p:par>
        <p:cTn id="1" dur="indefinite" restart="never" nodeType="tmRoot"/>
      </p:par>
    </p:tnLst>
  </p:timing>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100"/>
          <p:cNvSpPr txBox="1">
            <a:spLocks noGrp="1"/>
          </p:cNvSpPr>
          <p:nvPr>
            <p:ph type="title"/>
          </p:nvPr>
        </p:nvSpPr>
        <p:spPr/>
        <p:txBody>
          <a:bodyPr/>
          <a:lstStyle/>
          <a:p>
            <a:pPr lvl="0"/>
            <a:r>
              <a:rPr lang="es-ES" sz="2400">
                <a:latin typeface="Georgia" pitchFamily="18"/>
              </a:rPr>
              <a:t>PARASHA SHEMOT KITISA</a:t>
            </a:r>
          </a:p>
        </p:txBody>
      </p:sp>
      <p:sp>
        <p:nvSpPr>
          <p:cNvPr id="3" name="Shape 101"/>
          <p:cNvSpPr txBox="1">
            <a:spLocks noGrp="1"/>
          </p:cNvSpPr>
          <p:nvPr>
            <p:ph idx="1"/>
          </p:nvPr>
        </p:nvSpPr>
        <p:spPr>
          <a:xfrm>
            <a:off x="445916" y="1600200"/>
            <a:ext cx="8229600" cy="4526097"/>
          </a:xfrm>
        </p:spPr>
        <p:txBody>
          <a:bodyPr/>
          <a:lstStyle/>
          <a:p>
            <a:pPr lvl="0">
              <a:buNone/>
            </a:pPr>
            <a:r>
              <a:rPr lang="es-ES" sz="2900" dirty="0" smtClean="0">
                <a:latin typeface="Bookman Old Style" pitchFamily="18" charset="0"/>
              </a:rPr>
              <a:t>Es mucho más aceptable intentar elevar a la gente de una completa falta de observancia a algún nivel de adherencia a la Torá. </a:t>
            </a:r>
          </a:p>
          <a:p>
            <a:pPr lvl="0">
              <a:buNone/>
            </a:pPr>
            <a:r>
              <a:rPr lang="es-ES" sz="2900" dirty="0" smtClean="0">
                <a:latin typeface="Bookman Old Style" pitchFamily="18" charset="0"/>
              </a:rPr>
              <a:t>Eliyahu HaNaví, por el contrario, se dirige a una generación que está pasando de una relación singular con Hashem (aunque con las trágicas desviaciones introducidas por Yerov’am ben Nevat) a una doble lealtad a Hashem y Ba’al. </a:t>
            </a:r>
          </a:p>
        </p:txBody>
      </p:sp>
    </p:spTree>
  </p:cSld>
  <p:clrMapOvr>
    <a:masterClrMapping/>
  </p:clrMapOvr>
  <p:transition/>
  <p:timing>
    <p:tnLst>
      <p:par>
        <p:cTn id="1" dur="indefinite" restart="never" nodeType="tmRoot"/>
      </p:par>
    </p:tnLst>
  </p:timing>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100"/>
          <p:cNvSpPr txBox="1">
            <a:spLocks noGrp="1"/>
          </p:cNvSpPr>
          <p:nvPr>
            <p:ph type="title"/>
          </p:nvPr>
        </p:nvSpPr>
        <p:spPr/>
        <p:txBody>
          <a:bodyPr/>
          <a:lstStyle/>
          <a:p>
            <a:pPr lvl="0"/>
            <a:r>
              <a:rPr lang="es-ES" sz="2400">
                <a:latin typeface="Georgia" pitchFamily="18"/>
              </a:rPr>
              <a:t>PARASHA SHEMOT KITISA</a:t>
            </a:r>
          </a:p>
        </p:txBody>
      </p:sp>
      <p:sp>
        <p:nvSpPr>
          <p:cNvPr id="3" name="Shape 101"/>
          <p:cNvSpPr txBox="1">
            <a:spLocks noGrp="1"/>
          </p:cNvSpPr>
          <p:nvPr>
            <p:ph idx="1"/>
          </p:nvPr>
        </p:nvSpPr>
        <p:spPr>
          <a:xfrm>
            <a:off x="445916" y="1600200"/>
            <a:ext cx="8229600" cy="4526097"/>
          </a:xfrm>
        </p:spPr>
        <p:txBody>
          <a:bodyPr/>
          <a:lstStyle/>
          <a:p>
            <a:pPr lvl="0">
              <a:buNone/>
            </a:pPr>
            <a:r>
              <a:rPr lang="es-ES" sz="2900" dirty="0" smtClean="0">
                <a:latin typeface="Bookman Old Style" pitchFamily="18" charset="0"/>
              </a:rPr>
              <a:t>Eliyahu HaNaví compara la lealtad parcial de esta audiencia a Hashem con un abandono total de Hashem.</a:t>
            </a:r>
          </a:p>
          <a:p>
            <a:pPr lvl="0">
              <a:buNone/>
            </a:pPr>
            <a:r>
              <a:rPr lang="es-ES" sz="2900" dirty="0" smtClean="0">
                <a:latin typeface="Bookman Old Style" pitchFamily="18" charset="0"/>
              </a:rPr>
              <a:t>Este enfoque encaja con el enfoque articulado por Rav Avraham Pam. </a:t>
            </a:r>
          </a:p>
          <a:p>
            <a:pPr lvl="0">
              <a:buNone/>
            </a:pPr>
            <a:r>
              <a:rPr lang="es-ES" sz="2900" dirty="0" smtClean="0">
                <a:latin typeface="Bookman Old Style" pitchFamily="18" charset="0"/>
              </a:rPr>
              <a:t>Rav Pam compara esta lealtad mixta a Hashem en la época de Eliyahu HaNaví con el movimiento judío conservador de las décadas de 1960 y 1970. </a:t>
            </a:r>
          </a:p>
        </p:txBody>
      </p:sp>
    </p:spTree>
  </p:cSld>
  <p:clrMapOvr>
    <a:masterClrMapping/>
  </p:clrMapOvr>
  <p:transition/>
  <p:timing>
    <p:tnLst>
      <p:par>
        <p:cTn id="1" dur="indefinite" restart="never" nodeType="tmRoot"/>
      </p:par>
    </p:tnLst>
  </p:timing>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100"/>
          <p:cNvSpPr txBox="1">
            <a:spLocks noGrp="1"/>
          </p:cNvSpPr>
          <p:nvPr>
            <p:ph type="title"/>
          </p:nvPr>
        </p:nvSpPr>
        <p:spPr/>
        <p:txBody>
          <a:bodyPr/>
          <a:lstStyle/>
          <a:p>
            <a:pPr lvl="0"/>
            <a:r>
              <a:rPr lang="es-ES" sz="2400">
                <a:latin typeface="Georgia" pitchFamily="18"/>
              </a:rPr>
              <a:t>PARASHA SHEMOT KITISA</a:t>
            </a:r>
          </a:p>
        </p:txBody>
      </p:sp>
      <p:sp>
        <p:nvSpPr>
          <p:cNvPr id="3" name="Shape 101"/>
          <p:cNvSpPr txBox="1">
            <a:spLocks noGrp="1"/>
          </p:cNvSpPr>
          <p:nvPr>
            <p:ph idx="1"/>
          </p:nvPr>
        </p:nvSpPr>
        <p:spPr>
          <a:xfrm>
            <a:off x="445916" y="1600200"/>
            <a:ext cx="8229600" cy="4526097"/>
          </a:xfrm>
        </p:spPr>
        <p:txBody>
          <a:bodyPr/>
          <a:lstStyle/>
          <a:p>
            <a:pPr lvl="0">
              <a:buNone/>
            </a:pPr>
            <a:r>
              <a:rPr lang="es-ES" dirty="0" smtClean="0">
                <a:latin typeface="Bookman Old Style" pitchFamily="18" charset="0"/>
              </a:rPr>
              <a:t>Rav Pam señala que, en cierto modo, el movimiento conservador era más una amenaza que lo que era una Iglesia cristiana. </a:t>
            </a:r>
          </a:p>
          <a:p>
            <a:pPr lvl="0">
              <a:buNone/>
            </a:pPr>
            <a:r>
              <a:rPr lang="es-ES" dirty="0" smtClean="0">
                <a:latin typeface="Bookman Old Style" pitchFamily="18" charset="0"/>
              </a:rPr>
              <a:t>La generación de judíos estadounidenses que crecieron en hogares nominalmente ortodoxos nunca soñaría con casarse o afiliarse a un grupo cristiano. </a:t>
            </a:r>
          </a:p>
        </p:txBody>
      </p:sp>
    </p:spTree>
  </p:cSld>
  <p:clrMapOvr>
    <a:masterClrMapping/>
  </p:clrMapOvr>
  <p:transition/>
  <p:timing>
    <p:tnLst>
      <p:par>
        <p:cTn id="1" dur="indefinite" restart="never" nodeType="tmRoot"/>
      </p:par>
    </p:tnLst>
  </p:timing>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100"/>
          <p:cNvSpPr txBox="1">
            <a:spLocks noGrp="1"/>
          </p:cNvSpPr>
          <p:nvPr>
            <p:ph type="title"/>
          </p:nvPr>
        </p:nvSpPr>
        <p:spPr/>
        <p:txBody>
          <a:bodyPr/>
          <a:lstStyle/>
          <a:p>
            <a:pPr lvl="0"/>
            <a:r>
              <a:rPr lang="es-ES" sz="2400">
                <a:latin typeface="Georgia" pitchFamily="18"/>
              </a:rPr>
              <a:t>PARASHA SHEMOT KITISA</a:t>
            </a:r>
          </a:p>
        </p:txBody>
      </p:sp>
      <p:sp>
        <p:nvSpPr>
          <p:cNvPr id="3" name="Shape 101"/>
          <p:cNvSpPr txBox="1">
            <a:spLocks noGrp="1"/>
          </p:cNvSpPr>
          <p:nvPr>
            <p:ph idx="1"/>
          </p:nvPr>
        </p:nvSpPr>
        <p:spPr>
          <a:xfrm>
            <a:off x="445916" y="1600200"/>
            <a:ext cx="8229600" cy="4526097"/>
          </a:xfrm>
        </p:spPr>
        <p:txBody>
          <a:bodyPr/>
          <a:lstStyle/>
          <a:p>
            <a:pPr lvl="0">
              <a:buNone/>
            </a:pPr>
            <a:r>
              <a:rPr lang="es-ES" dirty="0" smtClean="0">
                <a:latin typeface="Bookman Old Style" pitchFamily="18" charset="0"/>
              </a:rPr>
              <a:t>Sin embargo, se afiliarían a un movimiento cuya observancia consistiera en una mezcla de culto judío tradicional con valores y costumbres estadounidenses contemporáneos (como los asientos mixtos).</a:t>
            </a:r>
          </a:p>
        </p:txBody>
      </p:sp>
    </p:spTree>
  </p:cSld>
  <p:clrMapOvr>
    <a:masterClrMapping/>
  </p:clrMapOvr>
  <p:transition/>
  <p:timing>
    <p:tnLst>
      <p:par>
        <p:cTn id="1" dur="indefinite" restart="never" nodeType="tmRoot"/>
      </p:par>
    </p:tnLst>
  </p:timing>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100"/>
          <p:cNvSpPr txBox="1">
            <a:spLocks noGrp="1"/>
          </p:cNvSpPr>
          <p:nvPr>
            <p:ph type="title"/>
          </p:nvPr>
        </p:nvSpPr>
        <p:spPr/>
        <p:txBody>
          <a:bodyPr/>
          <a:lstStyle/>
          <a:p>
            <a:pPr lvl="0"/>
            <a:r>
              <a:rPr lang="es-ES" sz="2400">
                <a:latin typeface="Georgia" pitchFamily="18"/>
              </a:rPr>
              <a:t>PARASHA SHEMOT KITISA</a:t>
            </a:r>
          </a:p>
        </p:txBody>
      </p:sp>
      <p:sp>
        <p:nvSpPr>
          <p:cNvPr id="3" name="Shape 101"/>
          <p:cNvSpPr txBox="1">
            <a:spLocks noGrp="1"/>
          </p:cNvSpPr>
          <p:nvPr>
            <p:ph idx="1"/>
          </p:nvPr>
        </p:nvSpPr>
        <p:spPr>
          <a:xfrm>
            <a:off x="445916" y="1600200"/>
            <a:ext cx="8229600" cy="4526097"/>
          </a:xfrm>
        </p:spPr>
        <p:txBody>
          <a:bodyPr/>
          <a:lstStyle/>
          <a:p>
            <a:pPr lvl="0">
              <a:buNone/>
            </a:pPr>
            <a:r>
              <a:rPr lang="es-ES" sz="2900" dirty="0" smtClean="0">
                <a:latin typeface="Bookman Old Style" pitchFamily="18" charset="0"/>
              </a:rPr>
              <a:t>Dado que los estudios sobre judíos estadounidenses muestran una tasa de matrimonios mixtos superior al setenta por ciento entre los que crecieron en los movimientos no ortodoxos, está claro que los movimientos no ortodoxos para la mayoría de los judíos estadounidenses son un paso en la dirección de un eventual abandono total de la creencia judía. . </a:t>
            </a:r>
          </a:p>
        </p:txBody>
      </p:sp>
    </p:spTree>
  </p:cSld>
  <p:clrMapOvr>
    <a:masterClrMapping/>
  </p:clrMapOvr>
  <p:transition/>
  <p:timing>
    <p:tnLst>
      <p:par>
        <p:cTn id="1" dur="indefinite" restart="never" nodeType="tmRoot"/>
      </p:par>
    </p:tnLst>
  </p:timing>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100"/>
          <p:cNvSpPr txBox="1">
            <a:spLocks noGrp="1"/>
          </p:cNvSpPr>
          <p:nvPr>
            <p:ph type="title"/>
          </p:nvPr>
        </p:nvSpPr>
        <p:spPr/>
        <p:txBody>
          <a:bodyPr/>
          <a:lstStyle/>
          <a:p>
            <a:pPr lvl="0"/>
            <a:r>
              <a:rPr lang="es-ES" sz="2400">
                <a:latin typeface="Georgia" pitchFamily="18"/>
              </a:rPr>
              <a:t>PARASHA SHEMOT KITISA</a:t>
            </a:r>
          </a:p>
        </p:txBody>
      </p:sp>
      <p:sp>
        <p:nvSpPr>
          <p:cNvPr id="3" name="Shape 101"/>
          <p:cNvSpPr txBox="1">
            <a:spLocks noGrp="1"/>
          </p:cNvSpPr>
          <p:nvPr>
            <p:ph idx="1"/>
          </p:nvPr>
        </p:nvSpPr>
        <p:spPr>
          <a:xfrm>
            <a:off x="445916" y="1600200"/>
            <a:ext cx="8229600" cy="4526097"/>
          </a:xfrm>
        </p:spPr>
        <p:txBody>
          <a:bodyPr/>
          <a:lstStyle/>
          <a:p>
            <a:pPr lvl="0">
              <a:buNone/>
            </a:pPr>
            <a:r>
              <a:rPr lang="es-ES" sz="2900" dirty="0" smtClean="0">
                <a:latin typeface="Bookman Old Style" pitchFamily="18" charset="0"/>
              </a:rPr>
              <a:t>Así, a largo plazo, para un determinado grupo demográfico, el movimiento conservador era más peligroso que las instituciones que reflejaban un abandono total de Hashem.</a:t>
            </a:r>
          </a:p>
          <a:p>
            <a:pPr lvl="0">
              <a:buNone/>
            </a:pPr>
            <a:r>
              <a:rPr lang="es-ES" sz="2900" dirty="0" smtClean="0">
                <a:latin typeface="Bookman Old Style" pitchFamily="18" charset="0"/>
              </a:rPr>
              <a:t>Los judíos de la generación de Eliyahu HaNaví aborrecen el servicio completo de Baal y Asheirah. Sin embargo, un servicio mixto de Hashem y Ba'al les resulta aceptable. </a:t>
            </a:r>
          </a:p>
        </p:txBody>
      </p:sp>
    </p:spTree>
  </p:cSld>
  <p:clrMapOvr>
    <a:masterClrMapping/>
  </p:clrMapOvr>
  <p:transition/>
  <p:timing>
    <p:tnLst>
      <p:par>
        <p:cTn id="1" dur="indefinite" restart="never" nodeType="tmRoot"/>
      </p:par>
    </p:tnLst>
  </p:timing>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100"/>
          <p:cNvSpPr txBox="1">
            <a:spLocks noGrp="1"/>
          </p:cNvSpPr>
          <p:nvPr>
            <p:ph type="title"/>
          </p:nvPr>
        </p:nvSpPr>
        <p:spPr/>
        <p:txBody>
          <a:bodyPr/>
          <a:lstStyle/>
          <a:p>
            <a:pPr lvl="0"/>
            <a:r>
              <a:rPr lang="es-ES" sz="2400">
                <a:latin typeface="Georgia" pitchFamily="18"/>
              </a:rPr>
              <a:t>PARASHA SHEMOT KITISA</a:t>
            </a:r>
          </a:p>
        </p:txBody>
      </p:sp>
      <p:sp>
        <p:nvSpPr>
          <p:cNvPr id="3" name="Shape 101"/>
          <p:cNvSpPr txBox="1">
            <a:spLocks noGrp="1"/>
          </p:cNvSpPr>
          <p:nvPr>
            <p:ph idx="1"/>
          </p:nvPr>
        </p:nvSpPr>
        <p:spPr>
          <a:xfrm>
            <a:off x="445916" y="1600200"/>
            <a:ext cx="8229600" cy="4526097"/>
          </a:xfrm>
        </p:spPr>
        <p:txBody>
          <a:bodyPr/>
          <a:lstStyle/>
          <a:p>
            <a:pPr lvl="0">
              <a:buNone/>
            </a:pPr>
            <a:r>
              <a:rPr lang="es-ES" dirty="0" smtClean="0">
                <a:latin typeface="Bookman Old Style" pitchFamily="18" charset="0"/>
              </a:rPr>
              <a:t>Por lo tanto, una mezcla de Hashem y Ba'al representa una amenaza mucho mayor que la adoración pura de Ba'al. </a:t>
            </a:r>
          </a:p>
          <a:p>
            <a:pPr lvl="0">
              <a:buNone/>
            </a:pPr>
            <a:r>
              <a:rPr lang="es-ES" dirty="0" smtClean="0">
                <a:latin typeface="Bookman Old Style" pitchFamily="18" charset="0"/>
              </a:rPr>
              <a:t>Es por esta razón que Eliyahu HaNaví compara el servicio mixto de Ba'al y Hashem con el completo abandono de Hashem en favor de Ba'al.</a:t>
            </a:r>
          </a:p>
        </p:txBody>
      </p:sp>
    </p:spTree>
  </p:cSld>
  <p:clrMapOvr>
    <a:masterClrMapping/>
  </p:clrMapOvr>
  <p:transition/>
  <p:timing>
    <p:tnLst>
      <p:par>
        <p:cTn id="1" dur="indefinite" restart="never" nodeType="tmRoot"/>
      </p:par>
    </p:tnLst>
  </p:timing>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100"/>
          <p:cNvSpPr txBox="1">
            <a:spLocks noGrp="1"/>
          </p:cNvSpPr>
          <p:nvPr>
            <p:ph type="title"/>
          </p:nvPr>
        </p:nvSpPr>
        <p:spPr/>
        <p:txBody>
          <a:bodyPr/>
          <a:lstStyle/>
          <a:p>
            <a:pPr lvl="0"/>
            <a:r>
              <a:rPr lang="es-ES" sz="2400">
                <a:latin typeface="Georgia" pitchFamily="18"/>
              </a:rPr>
              <a:t>PARASHA SHEMOT KITISA</a:t>
            </a:r>
          </a:p>
        </p:txBody>
      </p:sp>
      <p:sp>
        <p:nvSpPr>
          <p:cNvPr id="3" name="Shape 101"/>
          <p:cNvSpPr txBox="1">
            <a:spLocks noGrp="1"/>
          </p:cNvSpPr>
          <p:nvPr>
            <p:ph idx="1"/>
          </p:nvPr>
        </p:nvSpPr>
        <p:spPr>
          <a:xfrm>
            <a:off x="445916" y="1600200"/>
            <a:ext cx="8229600" cy="4526097"/>
          </a:xfrm>
        </p:spPr>
        <p:txBody>
          <a:bodyPr/>
          <a:lstStyle/>
          <a:p>
            <a:pPr lvl="0">
              <a:buNone/>
            </a:pPr>
            <a:r>
              <a:rPr lang="es-ES" sz="2900" i="1" dirty="0" smtClean="0">
                <a:latin typeface="Bookman Old Style" pitchFamily="18" charset="0"/>
              </a:rPr>
              <a:t>Compromiso total</a:t>
            </a:r>
          </a:p>
          <a:p>
            <a:pPr lvl="0">
              <a:buNone/>
            </a:pPr>
            <a:r>
              <a:rPr lang="es-ES" sz="2900" dirty="0" smtClean="0">
                <a:latin typeface="Bookman Old Style" pitchFamily="18" charset="0"/>
              </a:rPr>
              <a:t>Un enfoque alternativo es que Eliyahu HaNaví esté comunicando a cada generación que deben estar completamente comprometidos con Hashem. Cuestionamos la declaración de “todo o nada” de Eliyahu HaNaví basándonos en la presunción de que cierta lealtad a Hashem es preferible a ninguna lealtad a Hashem.</a:t>
            </a:r>
          </a:p>
        </p:txBody>
      </p:sp>
    </p:spTree>
  </p:cSld>
  <p:clrMapOvr>
    <a:masterClrMapping/>
  </p:clrMapOvr>
  <p:transition/>
  <p:timing>
    <p:tnLst>
      <p:par>
        <p:cTn id="1" dur="indefinite" restart="never" nodeType="tmRoot"/>
      </p:par>
    </p:tnLst>
  </p:timing>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100"/>
          <p:cNvSpPr txBox="1">
            <a:spLocks noGrp="1"/>
          </p:cNvSpPr>
          <p:nvPr>
            <p:ph type="title"/>
          </p:nvPr>
        </p:nvSpPr>
        <p:spPr/>
        <p:txBody>
          <a:bodyPr/>
          <a:lstStyle/>
          <a:p>
            <a:pPr lvl="0"/>
            <a:r>
              <a:rPr lang="es-ES" sz="2400">
                <a:latin typeface="Georgia" pitchFamily="18"/>
              </a:rPr>
              <a:t>PARASHA SHEMOT KITISA</a:t>
            </a:r>
          </a:p>
        </p:txBody>
      </p:sp>
      <p:sp>
        <p:nvSpPr>
          <p:cNvPr id="3" name="Shape 101"/>
          <p:cNvSpPr txBox="1">
            <a:spLocks noGrp="1"/>
          </p:cNvSpPr>
          <p:nvPr>
            <p:ph idx="1"/>
          </p:nvPr>
        </p:nvSpPr>
        <p:spPr>
          <a:xfrm>
            <a:off x="445916" y="1600200"/>
            <a:ext cx="8229600" cy="4526097"/>
          </a:xfrm>
        </p:spPr>
        <p:txBody>
          <a:bodyPr/>
          <a:lstStyle/>
          <a:p>
            <a:pPr lvl="0">
              <a:buNone/>
            </a:pPr>
            <a:r>
              <a:rPr lang="es-ES" sz="2900" dirty="0" smtClean="0">
                <a:latin typeface="Bookman Old Style" pitchFamily="18" charset="0"/>
              </a:rPr>
              <a:t>Para usar una analogía empresarial, alguien que le presta a su amigo cien dólares preferiría recibir cincuenta dólares en pago que nada en absoluto.</a:t>
            </a:r>
          </a:p>
          <a:p>
            <a:pPr lvl="0">
              <a:buNone/>
            </a:pPr>
            <a:r>
              <a:rPr lang="es-ES" sz="2900" dirty="0" smtClean="0">
                <a:latin typeface="Bookman Old Style" pitchFamily="18" charset="0"/>
              </a:rPr>
              <a:t>Sin embargo, nuestra relación con Hashem no se basa en el mero cumplimiento y obediencia. Una relación, a diferencia del cumplimiento de un acuerdo de pago de un préstamo, no tiene sentido sin un compromiso total. </a:t>
            </a:r>
          </a:p>
        </p:txBody>
      </p:sp>
    </p:spTree>
  </p:cSld>
  <p:clrMapOvr>
    <a:masterClrMapping/>
  </p:clrMapOvr>
  <p:transition/>
  <p:timing>
    <p:tnLst>
      <p:par>
        <p:cTn id="1" dur="indefinite" restart="never" nodeType="tmRoot"/>
      </p:par>
    </p:tnLst>
  </p:timing>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100"/>
          <p:cNvSpPr txBox="1">
            <a:spLocks noGrp="1"/>
          </p:cNvSpPr>
          <p:nvPr>
            <p:ph type="title"/>
          </p:nvPr>
        </p:nvSpPr>
        <p:spPr/>
        <p:txBody>
          <a:bodyPr/>
          <a:lstStyle/>
          <a:p>
            <a:pPr lvl="0"/>
            <a:r>
              <a:rPr lang="es-ES" sz="2400">
                <a:latin typeface="Georgia" pitchFamily="18"/>
              </a:rPr>
              <a:t>PARASHA SHEMOT KITISA</a:t>
            </a:r>
          </a:p>
        </p:txBody>
      </p:sp>
      <p:sp>
        <p:nvSpPr>
          <p:cNvPr id="3" name="Shape 101"/>
          <p:cNvSpPr txBox="1">
            <a:spLocks noGrp="1"/>
          </p:cNvSpPr>
          <p:nvPr>
            <p:ph idx="1"/>
          </p:nvPr>
        </p:nvSpPr>
        <p:spPr>
          <a:xfrm>
            <a:off x="445916" y="1600200"/>
            <a:ext cx="8229600" cy="4526097"/>
          </a:xfrm>
        </p:spPr>
        <p:txBody>
          <a:bodyPr/>
          <a:lstStyle/>
          <a:p>
            <a:pPr lvl="0">
              <a:buNone/>
            </a:pPr>
            <a:r>
              <a:rPr lang="es-ES" sz="2900" dirty="0" smtClean="0">
                <a:latin typeface="Bookman Old Style" pitchFamily="18" charset="0"/>
              </a:rPr>
              <a:t>Nuestro compromiso con Hashem se compara en Shir HaShirim (y en otros lugares del Tanaj) con una relación entre cónyuges. </a:t>
            </a:r>
          </a:p>
          <a:p>
            <a:pPr lvl="0">
              <a:buNone/>
            </a:pPr>
            <a:r>
              <a:rPr lang="es-ES" sz="2900" dirty="0" smtClean="0">
                <a:latin typeface="Bookman Old Style" pitchFamily="18" charset="0"/>
              </a:rPr>
              <a:t>Cualquier cónyuge razonable considera completamente inaceptable que su pareja no se dedique completamente a su matrimonio. La devoción conyugal parcial equivale a una falta total de devoción conyugal. </a:t>
            </a:r>
          </a:p>
        </p:txBody>
      </p:sp>
    </p:spTree>
  </p:cSld>
  <p:clrMapOvr>
    <a:masterClrMapping/>
  </p:clrMapOvr>
  <p:transition/>
  <p:timing>
    <p:tnLst>
      <p:par>
        <p:cTn id="1" dur="indefinite" restart="never" nodeType="tmRoot"/>
      </p:par>
    </p:tnLst>
  </p:timing>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100"/>
          <p:cNvSpPr txBox="1">
            <a:spLocks noGrp="1"/>
          </p:cNvSpPr>
          <p:nvPr>
            <p:ph type="title"/>
          </p:nvPr>
        </p:nvSpPr>
        <p:spPr/>
        <p:txBody>
          <a:bodyPr/>
          <a:lstStyle/>
          <a:p>
            <a:pPr lvl="0"/>
            <a:r>
              <a:rPr lang="es-ES" sz="2400">
                <a:latin typeface="Georgia" pitchFamily="18"/>
              </a:rPr>
              <a:t>PARASHA SHEMOT KITISA</a:t>
            </a:r>
          </a:p>
        </p:txBody>
      </p:sp>
      <p:sp>
        <p:nvSpPr>
          <p:cNvPr id="3" name="Shape 101"/>
          <p:cNvSpPr txBox="1">
            <a:spLocks noGrp="1"/>
          </p:cNvSpPr>
          <p:nvPr>
            <p:ph idx="1"/>
          </p:nvPr>
        </p:nvSpPr>
        <p:spPr>
          <a:xfrm>
            <a:off x="445916" y="1600200"/>
            <a:ext cx="8229600" cy="4526097"/>
          </a:xfrm>
        </p:spPr>
        <p:txBody>
          <a:bodyPr/>
          <a:lstStyle/>
          <a:p>
            <a:pPr lvl="0">
              <a:buNone/>
            </a:pPr>
            <a:r>
              <a:rPr lang="es-ES" sz="2900" dirty="0" smtClean="0">
                <a:latin typeface="Bookman Old Style" pitchFamily="18" charset="0"/>
              </a:rPr>
              <a:t>Eliyahu HaNaví enseña que una mezcla de devoción a Hashem y Ba'al equivale a no tener ningún compromiso con Hashem.</a:t>
            </a:r>
          </a:p>
          <a:p>
            <a:pPr lvl="0">
              <a:buNone/>
            </a:pPr>
            <a:r>
              <a:rPr lang="es-ES" sz="2900" i="1" dirty="0" smtClean="0">
                <a:latin typeface="Bookman Old Style" pitchFamily="18" charset="0"/>
              </a:rPr>
              <a:t>Conclusión: ¡Todos a favor de Hashem!</a:t>
            </a:r>
          </a:p>
          <a:p>
            <a:pPr lvl="0">
              <a:buNone/>
            </a:pPr>
            <a:r>
              <a:rPr lang="es-ES" sz="2900" dirty="0" smtClean="0">
                <a:latin typeface="Bookman Old Style" pitchFamily="18" charset="0"/>
              </a:rPr>
              <a:t>Cualquier esfuerzo serio en la vida exige plena devoción. Un empleador no tolera la devoción parcial de un empleado. Quien no está completamente dedicado a su negocio pronto descubrirá que su negocio fracasa. </a:t>
            </a:r>
          </a:p>
        </p:txBody>
      </p:sp>
    </p:spTree>
  </p:cSld>
  <p:clrMapOvr>
    <a:masterClrMapping/>
  </p:clrMapOvr>
  <p:transition/>
  <p:timing>
    <p:tnLst>
      <p:par>
        <p:cTn id="1" dur="indefinite" restart="never" nodeType="tmRoot"/>
      </p:par>
    </p:tnLst>
  </p:timing>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100"/>
          <p:cNvSpPr txBox="1">
            <a:spLocks noGrp="1"/>
          </p:cNvSpPr>
          <p:nvPr>
            <p:ph type="title"/>
          </p:nvPr>
        </p:nvSpPr>
        <p:spPr/>
        <p:txBody>
          <a:bodyPr/>
          <a:lstStyle/>
          <a:p>
            <a:pPr lvl="0"/>
            <a:r>
              <a:rPr lang="es-ES" sz="2400">
                <a:latin typeface="Georgia" pitchFamily="18"/>
              </a:rPr>
              <a:t>PARASHA SHEMOT KITISA</a:t>
            </a:r>
          </a:p>
        </p:txBody>
      </p:sp>
      <p:sp>
        <p:nvSpPr>
          <p:cNvPr id="3" name="Shape 101"/>
          <p:cNvSpPr txBox="1">
            <a:spLocks noGrp="1"/>
          </p:cNvSpPr>
          <p:nvPr>
            <p:ph idx="1"/>
          </p:nvPr>
        </p:nvSpPr>
        <p:spPr>
          <a:xfrm>
            <a:off x="445916" y="1600200"/>
            <a:ext cx="8229600" cy="4526097"/>
          </a:xfrm>
        </p:spPr>
        <p:txBody>
          <a:bodyPr/>
          <a:lstStyle/>
          <a:p>
            <a:pPr lvl="0">
              <a:buNone/>
            </a:pPr>
            <a:r>
              <a:rPr lang="es-ES" sz="2900" dirty="0" smtClean="0">
                <a:latin typeface="Bookman Old Style" pitchFamily="18" charset="0"/>
              </a:rPr>
              <a:t>Incluso un entrenador deportivo despedirá a un jugador talentoso que no se dedique plenamente a su equipo. </a:t>
            </a:r>
          </a:p>
          <a:p>
            <a:pPr lvl="0">
              <a:buNone/>
            </a:pPr>
            <a:r>
              <a:rPr lang="es-ES" sz="2900" dirty="0" smtClean="0">
                <a:latin typeface="Bookman Old Style" pitchFamily="18" charset="0"/>
              </a:rPr>
              <a:t>La lección que surge de la dura reprimenda de Eliyahu HaNaví a los Bnei Israel reunidos en Har HaCarmel es que todos los judíos deben energizar su devoción a Hashem al menos al mismo nivel de compromiso que uno muestra hacia una empresa comercial. </a:t>
            </a:r>
          </a:p>
        </p:txBody>
      </p:sp>
    </p:spTree>
  </p:cSld>
  <p:clrMapOvr>
    <a:masterClrMapping/>
  </p:clrMapOvr>
  <p:transition/>
  <p:timing>
    <p:tnLst>
      <p:par>
        <p:cTn id="1" dur="indefinite" restart="never" nodeType="tmRoot"/>
      </p:par>
    </p:tnLst>
  </p:timing>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100"/>
          <p:cNvSpPr txBox="1">
            <a:spLocks noGrp="1"/>
          </p:cNvSpPr>
          <p:nvPr>
            <p:ph type="title"/>
          </p:nvPr>
        </p:nvSpPr>
        <p:spPr/>
        <p:txBody>
          <a:bodyPr/>
          <a:lstStyle/>
          <a:p>
            <a:pPr lvl="0"/>
            <a:r>
              <a:rPr lang="es-ES" sz="2400">
                <a:latin typeface="Georgia" pitchFamily="18"/>
              </a:rPr>
              <a:t>PARASHA SHEMOT KITISA</a:t>
            </a:r>
          </a:p>
        </p:txBody>
      </p:sp>
      <p:sp>
        <p:nvSpPr>
          <p:cNvPr id="3" name="Shape 101"/>
          <p:cNvSpPr txBox="1">
            <a:spLocks noGrp="1"/>
          </p:cNvSpPr>
          <p:nvPr>
            <p:ph idx="1"/>
          </p:nvPr>
        </p:nvSpPr>
        <p:spPr>
          <a:xfrm>
            <a:off x="445916" y="1600200"/>
            <a:ext cx="8229600" cy="4526097"/>
          </a:xfrm>
        </p:spPr>
        <p:txBody>
          <a:bodyPr/>
          <a:lstStyle/>
          <a:p>
            <a:pPr lvl="0">
              <a:buNone/>
            </a:pPr>
            <a:r>
              <a:rPr lang="es-ES" dirty="0" smtClean="0">
                <a:latin typeface="Bookman Old Style" pitchFamily="18" charset="0"/>
              </a:rPr>
              <a:t>Si no podemos mostrarle a nuestro Avodá Hashem el mismo nivel de dignidad que le mostramos a un equipo deportivo, es poco probable que nuestra observancia de la Torá resista la prueba del tiempo.</a:t>
            </a:r>
          </a:p>
        </p:txBody>
      </p:sp>
    </p:spTree>
  </p:cSld>
  <p:clrMapOvr>
    <a:masterClrMapping/>
  </p:clrMapOvr>
  <p:transition/>
  <p:timing>
    <p:tnLst>
      <p:par>
        <p:cTn id="1" dur="indefinite" restart="never" nodeType="tmRoot"/>
      </p:par>
    </p:tnLst>
  </p:timing>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100"/>
          <p:cNvSpPr txBox="1">
            <a:spLocks noGrp="1"/>
          </p:cNvSpPr>
          <p:nvPr>
            <p:ph type="title"/>
          </p:nvPr>
        </p:nvSpPr>
        <p:spPr/>
        <p:txBody>
          <a:bodyPr/>
          <a:lstStyle/>
          <a:p>
            <a:pPr lvl="0"/>
            <a:r>
              <a:rPr lang="es-ES" sz="2400">
                <a:latin typeface="Georgia" pitchFamily="18"/>
              </a:rPr>
              <a:t>PARASHA SHEMOT KITISA</a:t>
            </a:r>
          </a:p>
        </p:txBody>
      </p:sp>
      <p:sp>
        <p:nvSpPr>
          <p:cNvPr id="3" name="Shape 101"/>
          <p:cNvSpPr txBox="1">
            <a:spLocks noGrp="1"/>
          </p:cNvSpPr>
          <p:nvPr>
            <p:ph idx="1"/>
          </p:nvPr>
        </p:nvSpPr>
        <p:spPr>
          <a:xfrm>
            <a:off x="445916" y="1600200"/>
            <a:ext cx="8229600" cy="4526097"/>
          </a:xfrm>
        </p:spPr>
        <p:txBody>
          <a:bodyPr/>
          <a:lstStyle/>
          <a:p>
            <a:pPr marL="0" lvl="0" indent="0" algn="ctr">
              <a:buNone/>
            </a:pPr>
            <a:r>
              <a:rPr lang="es-CO" sz="2800" b="1" dirty="0" smtClean="0">
                <a:solidFill>
                  <a:srgbClr val="FF0000"/>
                </a:solidFill>
                <a:latin typeface="Bookman Old Style" pitchFamily="18" charset="0"/>
              </a:rPr>
              <a:t>CUANDO TZEDAKA NO ES JUSTA</a:t>
            </a:r>
            <a:endParaRPr lang="es-CO" sz="2800" b="1" dirty="0">
              <a:solidFill>
                <a:srgbClr val="FF0000"/>
              </a:solidFill>
              <a:latin typeface="Bookman Old Style" pitchFamily="18" charset="0"/>
            </a:endParaRPr>
          </a:p>
          <a:p>
            <a:pPr lvl="0" algn="ctr"/>
            <a:r>
              <a:rPr lang="he-IL" sz="1800" b="1" dirty="0" smtClean="0">
                <a:latin typeface="Bookman Old Style" pitchFamily="18" charset="0"/>
              </a:rPr>
              <a:t>מחשבות של אליהו</a:t>
            </a:r>
            <a:r>
              <a:rPr lang="en-US" sz="1800" b="1" dirty="0" smtClean="0">
                <a:latin typeface="Bookman Old Style" pitchFamily="18" charset="0"/>
              </a:rPr>
              <a:t> PENSAMIENTOS DE ELIYAHU</a:t>
            </a:r>
          </a:p>
          <a:p>
            <a:pPr lvl="0"/>
            <a:r>
              <a:rPr lang="en-US" sz="1800" b="1" dirty="0" smtClean="0">
                <a:latin typeface="Bookman Old Style" pitchFamily="18" charset="0"/>
              </a:rPr>
              <a:t>Basado en comentarios del Rabi Charles P Sherman</a:t>
            </a:r>
          </a:p>
          <a:p>
            <a:pPr lvl="0"/>
            <a:r>
              <a:rPr lang="es-ES" sz="2900" dirty="0" smtClean="0">
                <a:latin typeface="Bookman Old Style" pitchFamily="18" charset="0"/>
              </a:rPr>
              <a:t>El incidente del Becerro de Oro nos desafía a considerar cómo respondemos a la tzedaká que proviene de fuentes cuestionables.</a:t>
            </a:r>
          </a:p>
        </p:txBody>
      </p:sp>
    </p:spTree>
  </p:cSld>
  <p:clrMapOvr>
    <a:masterClrMapping/>
  </p:clrMapOvr>
  <p:transition/>
  <p:timing>
    <p:tnLst>
      <p:par>
        <p:cTn id="1" dur="indefinite" restart="never" nodeType="tmRoot"/>
      </p:par>
    </p:tnLst>
  </p:timing>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100"/>
          <p:cNvSpPr txBox="1">
            <a:spLocks noGrp="1"/>
          </p:cNvSpPr>
          <p:nvPr>
            <p:ph type="title"/>
          </p:nvPr>
        </p:nvSpPr>
        <p:spPr/>
        <p:txBody>
          <a:bodyPr/>
          <a:lstStyle/>
          <a:p>
            <a:pPr lvl="0"/>
            <a:r>
              <a:rPr lang="es-ES" sz="2400">
                <a:latin typeface="Georgia" pitchFamily="18"/>
              </a:rPr>
              <a:t>PARASHA SHEMOT KITISA</a:t>
            </a:r>
          </a:p>
        </p:txBody>
      </p:sp>
      <p:sp>
        <p:nvSpPr>
          <p:cNvPr id="3" name="Shape 101"/>
          <p:cNvSpPr txBox="1">
            <a:spLocks noGrp="1"/>
          </p:cNvSpPr>
          <p:nvPr>
            <p:ph idx="1"/>
          </p:nvPr>
        </p:nvSpPr>
        <p:spPr>
          <a:xfrm>
            <a:off x="445916" y="1600200"/>
            <a:ext cx="8229600" cy="4526097"/>
          </a:xfrm>
        </p:spPr>
        <p:txBody>
          <a:bodyPr/>
          <a:lstStyle/>
          <a:p>
            <a:pPr marL="0" lvl="0" indent="0" algn="ctr">
              <a:buNone/>
            </a:pPr>
            <a:r>
              <a:rPr lang="es-CO" sz="1400" b="1" dirty="0" smtClean="0">
                <a:latin typeface="Bookman Old Style" pitchFamily="18" charset="0"/>
              </a:rPr>
              <a:t>CUANDO TZEDAKA NO ES JUSTA -</a:t>
            </a:r>
            <a:r>
              <a:rPr lang="he-IL" sz="1400" b="1" dirty="0" smtClean="0">
                <a:latin typeface="Bookman Old Style" pitchFamily="18" charset="0"/>
              </a:rPr>
              <a:t>מחשבות של אליהו</a:t>
            </a:r>
            <a:r>
              <a:rPr lang="en-US" sz="1400" b="1" dirty="0" smtClean="0">
                <a:latin typeface="Bookman Old Style" pitchFamily="18" charset="0"/>
              </a:rPr>
              <a:t> PENSAMIENTOS DE ELIYAHU</a:t>
            </a:r>
          </a:p>
          <a:p>
            <a:pPr lvl="0"/>
            <a:r>
              <a:rPr lang="es-ES" sz="3000" dirty="0" smtClean="0">
                <a:latin typeface="Bookman Old Style" pitchFamily="18" charset="0"/>
              </a:rPr>
              <a:t>Pocos principios son tan valiosos o tan centrales para el judaísmo como el de tzedaká, que traducido literalmente significa "rectitud", pero generalmente se entiende como la palabra judía para "caridad". </a:t>
            </a:r>
          </a:p>
          <a:p>
            <a:pPr lvl="0"/>
            <a:r>
              <a:rPr lang="es-ES" sz="3000" dirty="0" smtClean="0">
                <a:latin typeface="Bookman Old Style" pitchFamily="18" charset="0"/>
              </a:rPr>
              <a:t>Y en la porción de la Torá Ki Tissa, el marco conceptual de dar y recibir ocupa un lugar central.</a:t>
            </a:r>
          </a:p>
        </p:txBody>
      </p:sp>
    </p:spTree>
  </p:cSld>
  <p:clrMapOvr>
    <a:masterClrMapping/>
  </p:clrMapOvr>
  <p:transition/>
  <p:timing>
    <p:tnLst>
      <p:par>
        <p:cTn id="1" dur="indefinite" restart="never" nodeType="tmRoot"/>
      </p:par>
    </p:tnLst>
  </p:timing>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100"/>
          <p:cNvSpPr txBox="1">
            <a:spLocks noGrp="1"/>
          </p:cNvSpPr>
          <p:nvPr>
            <p:ph type="title"/>
          </p:nvPr>
        </p:nvSpPr>
        <p:spPr/>
        <p:txBody>
          <a:bodyPr/>
          <a:lstStyle/>
          <a:p>
            <a:pPr lvl="0"/>
            <a:r>
              <a:rPr lang="es-ES" sz="2400">
                <a:latin typeface="Georgia" pitchFamily="18"/>
              </a:rPr>
              <a:t>PARASHA SHEMOT KITISA</a:t>
            </a:r>
          </a:p>
        </p:txBody>
      </p:sp>
      <p:sp>
        <p:nvSpPr>
          <p:cNvPr id="3" name="Shape 101"/>
          <p:cNvSpPr txBox="1">
            <a:spLocks noGrp="1"/>
          </p:cNvSpPr>
          <p:nvPr>
            <p:ph idx="1"/>
          </p:nvPr>
        </p:nvSpPr>
        <p:spPr>
          <a:xfrm>
            <a:off x="445916" y="1600200"/>
            <a:ext cx="8229600" cy="4526097"/>
          </a:xfrm>
        </p:spPr>
        <p:txBody>
          <a:bodyPr/>
          <a:lstStyle/>
          <a:p>
            <a:pPr marL="0" lvl="0" indent="0" algn="ctr">
              <a:buNone/>
            </a:pPr>
            <a:r>
              <a:rPr lang="es-CO" sz="1400" b="1" dirty="0" smtClean="0">
                <a:latin typeface="Bookman Old Style" pitchFamily="18" charset="0"/>
              </a:rPr>
              <a:t>CUANDO TZEDAKA NO ES JUSTA -</a:t>
            </a:r>
            <a:r>
              <a:rPr lang="he-IL" sz="1400" b="1" dirty="0" smtClean="0">
                <a:latin typeface="Bookman Old Style" pitchFamily="18" charset="0"/>
              </a:rPr>
              <a:t>מחשבות של אליהו</a:t>
            </a:r>
            <a:r>
              <a:rPr lang="en-US" sz="1400" b="1" dirty="0" smtClean="0">
                <a:latin typeface="Bookman Old Style" pitchFamily="18" charset="0"/>
              </a:rPr>
              <a:t> PENSAMIENTOS DE ELIYAHU</a:t>
            </a:r>
          </a:p>
          <a:p>
            <a:pPr lvl="0"/>
            <a:r>
              <a:rPr lang="es-ES" sz="2700" dirty="0" smtClean="0">
                <a:latin typeface="Bookman Old Style" pitchFamily="18" charset="0"/>
              </a:rPr>
              <a:t>Ki Tissa es mejor reconocida por contener uno de los eventos más infames de las andanzas del pueblo judío en el Sinaí: la construcción del Becerro de Oro. </a:t>
            </a:r>
          </a:p>
          <a:p>
            <a:pPr lvl="0"/>
            <a:r>
              <a:rPr lang="es-ES" sz="2700" dirty="0" smtClean="0">
                <a:latin typeface="Bookman Old Style" pitchFamily="18" charset="0"/>
              </a:rPr>
              <a:t>Podríamos recordar que incluso cuando Moisés asciende al Monte Sinaí en previsión de recibir los Diez Mandamientos de Dios, el pueblo de Israel, en un torbellino de pánico y miedo por la ausencia de Moisés, dedica sus energías a construir un ídolo de oro.</a:t>
            </a:r>
          </a:p>
        </p:txBody>
      </p:sp>
    </p:spTree>
  </p:cSld>
  <p:clrMapOvr>
    <a:masterClrMapping/>
  </p:clrMapOvr>
  <p:transition/>
  <p:timing>
    <p:tnLst>
      <p:par>
        <p:cTn id="1" dur="indefinite" restart="never" nodeType="tmRoot"/>
      </p:par>
    </p:tnLst>
  </p:timing>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100"/>
          <p:cNvSpPr txBox="1">
            <a:spLocks noGrp="1"/>
          </p:cNvSpPr>
          <p:nvPr>
            <p:ph type="title"/>
          </p:nvPr>
        </p:nvSpPr>
        <p:spPr/>
        <p:txBody>
          <a:bodyPr/>
          <a:lstStyle/>
          <a:p>
            <a:pPr lvl="0"/>
            <a:r>
              <a:rPr lang="es-ES" sz="2400">
                <a:latin typeface="Georgia" pitchFamily="18"/>
              </a:rPr>
              <a:t>PARASHA SHEMOT KITISA</a:t>
            </a:r>
          </a:p>
        </p:txBody>
      </p:sp>
      <p:sp>
        <p:nvSpPr>
          <p:cNvPr id="3" name="Shape 101"/>
          <p:cNvSpPr txBox="1">
            <a:spLocks noGrp="1"/>
          </p:cNvSpPr>
          <p:nvPr>
            <p:ph idx="1"/>
          </p:nvPr>
        </p:nvSpPr>
        <p:spPr>
          <a:xfrm>
            <a:off x="445916" y="1600200"/>
            <a:ext cx="8229600" cy="4526097"/>
          </a:xfrm>
        </p:spPr>
        <p:txBody>
          <a:bodyPr/>
          <a:lstStyle/>
          <a:p>
            <a:pPr marL="0" lvl="0" indent="0" algn="ctr">
              <a:buNone/>
            </a:pPr>
            <a:r>
              <a:rPr lang="es-CO" sz="1400" b="1" dirty="0" smtClean="0">
                <a:latin typeface="Bookman Old Style" pitchFamily="18" charset="0"/>
              </a:rPr>
              <a:t>CUANDO TZEDAKA NO ES JUSTA -</a:t>
            </a:r>
            <a:r>
              <a:rPr lang="he-IL" sz="1400" b="1" dirty="0" smtClean="0">
                <a:latin typeface="Bookman Old Style" pitchFamily="18" charset="0"/>
              </a:rPr>
              <a:t>מחשבות של אליהו</a:t>
            </a:r>
            <a:r>
              <a:rPr lang="en-US" sz="1400" b="1" dirty="0" smtClean="0">
                <a:latin typeface="Bookman Old Style" pitchFamily="18" charset="0"/>
              </a:rPr>
              <a:t> PENSAMIENTOS DE ELIYAHU</a:t>
            </a:r>
          </a:p>
          <a:p>
            <a:pPr lvl="0"/>
            <a:r>
              <a:rPr lang="es-ES" i="1" dirty="0" smtClean="0">
                <a:latin typeface="Bookman Old Style" pitchFamily="18" charset="0"/>
              </a:rPr>
              <a:t>Ídolos contra Dios</a:t>
            </a:r>
          </a:p>
          <a:p>
            <a:pPr lvl="0"/>
            <a:r>
              <a:rPr lang="es-ES" dirty="0" smtClean="0">
                <a:latin typeface="Bookman Old Style" pitchFamily="18" charset="0"/>
              </a:rPr>
              <a:t>La construcción de un ídolo es, por supuesto, diametralmente opuesto a la fe y el servicio al Dios de Israel, que es Uno, que no es corpóreo y que, si bien es una parte muy importante de la existencia humana, también trasciende el ámbito material. </a:t>
            </a:r>
          </a:p>
        </p:txBody>
      </p:sp>
    </p:spTree>
  </p:cSld>
  <p:clrMapOvr>
    <a:masterClrMapping/>
  </p:clrMapOvr>
  <p:transition/>
  <p:timing>
    <p:tnLst>
      <p:par>
        <p:cTn id="1" dur="indefinite" restart="never" nodeType="tmRoot"/>
      </p:par>
    </p:tnLst>
  </p:timing>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100"/>
          <p:cNvSpPr txBox="1">
            <a:spLocks noGrp="1"/>
          </p:cNvSpPr>
          <p:nvPr>
            <p:ph type="title"/>
          </p:nvPr>
        </p:nvSpPr>
        <p:spPr/>
        <p:txBody>
          <a:bodyPr/>
          <a:lstStyle/>
          <a:p>
            <a:pPr lvl="0"/>
            <a:r>
              <a:rPr lang="es-ES" sz="2400">
                <a:latin typeface="Georgia" pitchFamily="18"/>
              </a:rPr>
              <a:t>PARASHA SHEMOT KITISA</a:t>
            </a:r>
          </a:p>
        </p:txBody>
      </p:sp>
      <p:sp>
        <p:nvSpPr>
          <p:cNvPr id="3" name="Shape 101"/>
          <p:cNvSpPr txBox="1">
            <a:spLocks noGrp="1"/>
          </p:cNvSpPr>
          <p:nvPr>
            <p:ph idx="1"/>
          </p:nvPr>
        </p:nvSpPr>
        <p:spPr>
          <a:xfrm>
            <a:off x="445916" y="1600200"/>
            <a:ext cx="8229600" cy="4526097"/>
          </a:xfrm>
        </p:spPr>
        <p:txBody>
          <a:bodyPr/>
          <a:lstStyle/>
          <a:p>
            <a:pPr marL="0" lvl="0" indent="0" algn="ctr">
              <a:buNone/>
            </a:pPr>
            <a:r>
              <a:rPr lang="es-CO" sz="1400" b="1" dirty="0" smtClean="0">
                <a:latin typeface="Bookman Old Style" pitchFamily="18" charset="0"/>
              </a:rPr>
              <a:t>CUANDO TZEDAKA NO ES JUSTA -</a:t>
            </a:r>
            <a:r>
              <a:rPr lang="he-IL" sz="1400" b="1" dirty="0" smtClean="0">
                <a:latin typeface="Bookman Old Style" pitchFamily="18" charset="0"/>
              </a:rPr>
              <a:t>מחשבות של אליהו</a:t>
            </a:r>
            <a:r>
              <a:rPr lang="en-US" sz="1400" b="1" dirty="0" smtClean="0">
                <a:latin typeface="Bookman Old Style" pitchFamily="18" charset="0"/>
              </a:rPr>
              <a:t> PENSAMIENTOS DE ELIYAHU</a:t>
            </a:r>
          </a:p>
          <a:p>
            <a:pPr lvl="0"/>
            <a:r>
              <a:rPr lang="es-ES" sz="3000" dirty="0" smtClean="0">
                <a:latin typeface="Bookman Old Style" pitchFamily="18" charset="0"/>
              </a:rPr>
              <a:t>De hecho, un tema recurrente del Éxodo de Israel de Egipto es que la salida de Israel de la tierra de la esclavitud es un viaje tanto ético como físico.</a:t>
            </a:r>
          </a:p>
          <a:p>
            <a:pPr lvl="0"/>
            <a:r>
              <a:rPr lang="es-ES" sz="3000" dirty="0" smtClean="0">
                <a:latin typeface="Bookman Old Style" pitchFamily="18" charset="0"/>
              </a:rPr>
              <a:t>Egipto bajo los faraones fue el modelo mismo de la profunda inmoralidad de colocar la acumulación de riqueza por encima del valor de la vida humana. </a:t>
            </a:r>
          </a:p>
        </p:txBody>
      </p:sp>
    </p:spTree>
  </p:cSld>
  <p:clrMapOvr>
    <a:masterClrMapping/>
  </p:clrMapOvr>
  <p:transition/>
  <p:timing>
    <p:tnLst>
      <p:par>
        <p:cTn id="1" dur="indefinite" restart="never" nodeType="tmRoot"/>
      </p:par>
    </p:tnLst>
  </p:timing>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100"/>
          <p:cNvSpPr txBox="1">
            <a:spLocks noGrp="1"/>
          </p:cNvSpPr>
          <p:nvPr>
            <p:ph type="title"/>
          </p:nvPr>
        </p:nvSpPr>
        <p:spPr/>
        <p:txBody>
          <a:bodyPr/>
          <a:lstStyle/>
          <a:p>
            <a:pPr lvl="0"/>
            <a:r>
              <a:rPr lang="es-ES" sz="2400">
                <a:latin typeface="Georgia" pitchFamily="18"/>
              </a:rPr>
              <a:t>PARASHA SHEMOT KITISA</a:t>
            </a:r>
          </a:p>
        </p:txBody>
      </p:sp>
      <p:sp>
        <p:nvSpPr>
          <p:cNvPr id="3" name="Shape 101"/>
          <p:cNvSpPr txBox="1">
            <a:spLocks noGrp="1"/>
          </p:cNvSpPr>
          <p:nvPr>
            <p:ph idx="1"/>
          </p:nvPr>
        </p:nvSpPr>
        <p:spPr>
          <a:xfrm>
            <a:off x="445916" y="1600200"/>
            <a:ext cx="8229600" cy="4526097"/>
          </a:xfrm>
        </p:spPr>
        <p:txBody>
          <a:bodyPr/>
          <a:lstStyle/>
          <a:p>
            <a:pPr marL="0" lvl="0" indent="0" algn="ctr">
              <a:buNone/>
            </a:pPr>
            <a:r>
              <a:rPr lang="es-CO" sz="1400" b="1" dirty="0" smtClean="0">
                <a:latin typeface="Bookman Old Style" pitchFamily="18" charset="0"/>
              </a:rPr>
              <a:t>CUANDO TZEDAKA NO ES JUSTA -</a:t>
            </a:r>
            <a:r>
              <a:rPr lang="he-IL" sz="1400" b="1" dirty="0" smtClean="0">
                <a:latin typeface="Bookman Old Style" pitchFamily="18" charset="0"/>
              </a:rPr>
              <a:t>מחשבות של אליהו</a:t>
            </a:r>
            <a:r>
              <a:rPr lang="en-US" sz="1400" b="1" dirty="0" smtClean="0">
                <a:latin typeface="Bookman Old Style" pitchFamily="18" charset="0"/>
              </a:rPr>
              <a:t> PENSAMIENTOS DE ELIYAHU</a:t>
            </a:r>
          </a:p>
          <a:p>
            <a:pPr lvl="0"/>
            <a:r>
              <a:rPr lang="es-ES" dirty="0" smtClean="0">
                <a:latin typeface="Bookman Old Style" pitchFamily="18" charset="0"/>
              </a:rPr>
              <a:t>Al abrazar la alianza del Dios de Israel, el pueblo judío dejaba atrás un mundo basado en la primacía de la acumulación de riquezas, y emprendía el camino hacia una sociedad basada en la justicia, la verdad y la paz, una sociedad en la que el valor de la toda vida humana era un objetivo moral esencial.</a:t>
            </a:r>
          </a:p>
        </p:txBody>
      </p:sp>
    </p:spTree>
  </p:cSld>
  <p:clrMapOvr>
    <a:masterClrMapping/>
  </p:clrMapOvr>
  <p:transition/>
  <p:timing>
    <p:tnLst>
      <p:par>
        <p:cTn id="1" dur="indefinite" restart="never" nodeType="tmRoot"/>
      </p:par>
    </p:tnLst>
  </p:timing>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100"/>
          <p:cNvSpPr txBox="1">
            <a:spLocks noGrp="1"/>
          </p:cNvSpPr>
          <p:nvPr>
            <p:ph type="title"/>
          </p:nvPr>
        </p:nvSpPr>
        <p:spPr/>
        <p:txBody>
          <a:bodyPr/>
          <a:lstStyle/>
          <a:p>
            <a:pPr lvl="0"/>
            <a:r>
              <a:rPr lang="es-ES" sz="2400">
                <a:latin typeface="Georgia" pitchFamily="18"/>
              </a:rPr>
              <a:t>PARASHA SHEMOT KITISA</a:t>
            </a:r>
          </a:p>
        </p:txBody>
      </p:sp>
      <p:sp>
        <p:nvSpPr>
          <p:cNvPr id="3" name="Shape 101"/>
          <p:cNvSpPr txBox="1">
            <a:spLocks noGrp="1"/>
          </p:cNvSpPr>
          <p:nvPr>
            <p:ph idx="1"/>
          </p:nvPr>
        </p:nvSpPr>
        <p:spPr>
          <a:xfrm>
            <a:off x="445916" y="1600200"/>
            <a:ext cx="8229600" cy="4526097"/>
          </a:xfrm>
        </p:spPr>
        <p:txBody>
          <a:bodyPr/>
          <a:lstStyle/>
          <a:p>
            <a:pPr marL="0" lvl="0" indent="0" algn="ctr">
              <a:buNone/>
            </a:pPr>
            <a:r>
              <a:rPr lang="es-CO" sz="1400" b="1" dirty="0" smtClean="0">
                <a:latin typeface="Bookman Old Style" pitchFamily="18" charset="0"/>
              </a:rPr>
              <a:t>CUANDO TZEDAKA NO ES JUSTA -</a:t>
            </a:r>
            <a:r>
              <a:rPr lang="he-IL" sz="1400" b="1" dirty="0" smtClean="0">
                <a:latin typeface="Bookman Old Style" pitchFamily="18" charset="0"/>
              </a:rPr>
              <a:t>מחשבות של אליהו</a:t>
            </a:r>
            <a:r>
              <a:rPr lang="en-US" sz="1400" b="1" dirty="0" smtClean="0">
                <a:latin typeface="Bookman Old Style" pitchFamily="18" charset="0"/>
              </a:rPr>
              <a:t> PENSAMIENTOS DE ELIYAHU</a:t>
            </a:r>
          </a:p>
          <a:p>
            <a:pPr lvl="0"/>
            <a:r>
              <a:rPr lang="es-ES" dirty="0" smtClean="0">
                <a:latin typeface="Bookman Old Style" pitchFamily="18" charset="0"/>
              </a:rPr>
              <a:t>En el caso del Becerro de Oro, el pecado de idolatría de Israel parece tan deslumbrante y tan obvio. </a:t>
            </a:r>
          </a:p>
          <a:p>
            <a:pPr lvl="0"/>
            <a:r>
              <a:rPr lang="es-ES" dirty="0" smtClean="0">
                <a:latin typeface="Bookman Old Style" pitchFamily="18" charset="0"/>
              </a:rPr>
              <a:t>Pero al igual que el antiguo Egipto, nosotros también vivimos en un mundo en el que a menudo se da primacía a la acumulación de riqueza sobre el valor de la vida humana. </a:t>
            </a:r>
          </a:p>
        </p:txBody>
      </p:sp>
    </p:spTree>
  </p:cSld>
  <p:clrMapOvr>
    <a:masterClrMapping/>
  </p:clrMapOvr>
  <p:transition/>
  <p:timing>
    <p:tnLst>
      <p:par>
        <p:cTn id="1" dur="indefinite" restart="never" nodeType="tmRoot"/>
      </p:par>
    </p:tnLst>
  </p:timing>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100"/>
          <p:cNvSpPr txBox="1">
            <a:spLocks noGrp="1"/>
          </p:cNvSpPr>
          <p:nvPr>
            <p:ph type="title"/>
          </p:nvPr>
        </p:nvSpPr>
        <p:spPr/>
        <p:txBody>
          <a:bodyPr/>
          <a:lstStyle/>
          <a:p>
            <a:pPr lvl="0"/>
            <a:r>
              <a:rPr lang="es-ES" sz="2400">
                <a:latin typeface="Georgia" pitchFamily="18"/>
              </a:rPr>
              <a:t>PARASHA SHEMOT KITISA</a:t>
            </a:r>
          </a:p>
        </p:txBody>
      </p:sp>
      <p:sp>
        <p:nvSpPr>
          <p:cNvPr id="3" name="Shape 101"/>
          <p:cNvSpPr txBox="1">
            <a:spLocks noGrp="1"/>
          </p:cNvSpPr>
          <p:nvPr>
            <p:ph idx="1"/>
          </p:nvPr>
        </p:nvSpPr>
        <p:spPr>
          <a:xfrm>
            <a:off x="445916" y="1600200"/>
            <a:ext cx="8229600" cy="4526097"/>
          </a:xfrm>
        </p:spPr>
        <p:txBody>
          <a:bodyPr/>
          <a:lstStyle/>
          <a:p>
            <a:pPr marL="0" lvl="0" indent="0" algn="ctr">
              <a:buNone/>
            </a:pPr>
            <a:r>
              <a:rPr lang="es-CO" sz="1400" b="1" dirty="0" smtClean="0">
                <a:latin typeface="Bookman Old Style" pitchFamily="18" charset="0"/>
              </a:rPr>
              <a:t>CUANDO TZEDAKA NO ES JUSTA -</a:t>
            </a:r>
            <a:r>
              <a:rPr lang="he-IL" sz="1400" b="1" dirty="0" smtClean="0">
                <a:latin typeface="Bookman Old Style" pitchFamily="18" charset="0"/>
              </a:rPr>
              <a:t>מחשבות של אליהו</a:t>
            </a:r>
            <a:r>
              <a:rPr lang="en-US" sz="1400" b="1" dirty="0" smtClean="0">
                <a:latin typeface="Bookman Old Style" pitchFamily="18" charset="0"/>
              </a:rPr>
              <a:t> PENSAMIENTOS DE ELIYAHU</a:t>
            </a:r>
          </a:p>
          <a:p>
            <a:pPr lvl="0"/>
            <a:r>
              <a:rPr lang="es-ES" sz="3000" dirty="0" smtClean="0">
                <a:latin typeface="Bookman Old Style" pitchFamily="18" charset="0"/>
              </a:rPr>
              <a:t>Al mismo tiempo, la acción social y las donaciones caritativas son formas en las que las comunidades judías y otras intentan hacer frente a los males y las injusticias de la sociedad.</a:t>
            </a:r>
          </a:p>
          <a:p>
            <a:pPr lvl="0"/>
            <a:r>
              <a:rPr lang="es-ES" sz="3000" dirty="0" smtClean="0">
                <a:latin typeface="Bookman Old Style" pitchFamily="18" charset="0"/>
              </a:rPr>
              <a:t>Maimónides, posiblemente el mayor pensador judío de los últimos mil años, dedicó bastante energía a delinear los diferentes niveles de tzedaká. </a:t>
            </a:r>
          </a:p>
        </p:txBody>
      </p:sp>
    </p:spTree>
  </p:cSld>
  <p:clrMapOvr>
    <a:masterClrMapping/>
  </p:clrMapOvr>
  <p:transition/>
  <p:timing>
    <p:tnLst>
      <p:par>
        <p:cTn id="1" dur="indefinite" restart="never" nodeType="tmRoot"/>
      </p:par>
    </p:tnLst>
  </p:timing>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100"/>
          <p:cNvSpPr txBox="1">
            <a:spLocks noGrp="1"/>
          </p:cNvSpPr>
          <p:nvPr>
            <p:ph type="title"/>
          </p:nvPr>
        </p:nvSpPr>
        <p:spPr/>
        <p:txBody>
          <a:bodyPr/>
          <a:lstStyle/>
          <a:p>
            <a:pPr lvl="0"/>
            <a:r>
              <a:rPr lang="es-ES" sz="2400">
                <a:latin typeface="Georgia" pitchFamily="18"/>
              </a:rPr>
              <a:t>PARASHA SHEMOT KITISA</a:t>
            </a:r>
          </a:p>
        </p:txBody>
      </p:sp>
      <p:sp>
        <p:nvSpPr>
          <p:cNvPr id="3" name="Shape 101"/>
          <p:cNvSpPr txBox="1">
            <a:spLocks noGrp="1"/>
          </p:cNvSpPr>
          <p:nvPr>
            <p:ph idx="1"/>
          </p:nvPr>
        </p:nvSpPr>
        <p:spPr>
          <a:xfrm>
            <a:off x="445916" y="1600200"/>
            <a:ext cx="8229600" cy="4526097"/>
          </a:xfrm>
        </p:spPr>
        <p:txBody>
          <a:bodyPr/>
          <a:lstStyle/>
          <a:p>
            <a:pPr marL="0" lvl="0" indent="0" algn="ctr">
              <a:buNone/>
            </a:pPr>
            <a:r>
              <a:rPr lang="es-CO" sz="1400" b="1" dirty="0" smtClean="0">
                <a:latin typeface="Bookman Old Style" pitchFamily="18" charset="0"/>
              </a:rPr>
              <a:t>CUANDO TZEDAKA NO ES JUSTA -</a:t>
            </a:r>
            <a:r>
              <a:rPr lang="he-IL" sz="1400" b="1" dirty="0" smtClean="0">
                <a:latin typeface="Bookman Old Style" pitchFamily="18" charset="0"/>
              </a:rPr>
              <a:t>מחשבות של אליהו</a:t>
            </a:r>
            <a:r>
              <a:rPr lang="en-US" sz="1400" b="1" dirty="0" smtClean="0">
                <a:latin typeface="Bookman Old Style" pitchFamily="18" charset="0"/>
              </a:rPr>
              <a:t> PENSAMIENTOS DE ELIYAHU</a:t>
            </a:r>
          </a:p>
          <a:p>
            <a:pPr lvl="0"/>
            <a:r>
              <a:rPr lang="es-ES" sz="2800" dirty="0" smtClean="0">
                <a:latin typeface="Bookman Old Style" pitchFamily="18" charset="0"/>
              </a:rPr>
              <a:t>Calificó las donaciones anónimas, dadas por voluntad propia, como el nivel más alto de caridad. </a:t>
            </a:r>
          </a:p>
          <a:p>
            <a:pPr lvl="0"/>
            <a:r>
              <a:rPr lang="es-ES" sz="2800" dirty="0" smtClean="0">
                <a:latin typeface="Bookman Old Style" pitchFamily="18" charset="0"/>
              </a:rPr>
              <a:t>Así como los antiguos sabios argumentaron que era más ético servir a Dios por amor que por miedo, también la tzedaká dada por amor y preocupación genuina y servicio a los demás es una forma superior de dar que la caridad dada por intereses amorales.</a:t>
            </a:r>
          </a:p>
        </p:txBody>
      </p:sp>
    </p:spTree>
  </p:cSld>
  <p:clrMapOvr>
    <a:masterClrMapping/>
  </p:clrMapOvr>
  <p:transition/>
  <p:timing>
    <p:tnLst>
      <p:par>
        <p:cTn id="1" dur="indefinite" restart="never" nodeType="tmRoot"/>
      </p:par>
    </p:tnLst>
  </p:timing>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100"/>
          <p:cNvSpPr txBox="1">
            <a:spLocks noGrp="1"/>
          </p:cNvSpPr>
          <p:nvPr>
            <p:ph type="title"/>
          </p:nvPr>
        </p:nvSpPr>
        <p:spPr/>
        <p:txBody>
          <a:bodyPr/>
          <a:lstStyle/>
          <a:p>
            <a:pPr lvl="0"/>
            <a:r>
              <a:rPr lang="es-ES" sz="2400">
                <a:latin typeface="Georgia" pitchFamily="18"/>
              </a:rPr>
              <a:t>PARASHA SHEMOT KITISA</a:t>
            </a:r>
          </a:p>
        </p:txBody>
      </p:sp>
      <p:sp>
        <p:nvSpPr>
          <p:cNvPr id="3" name="Shape 101"/>
          <p:cNvSpPr txBox="1">
            <a:spLocks noGrp="1"/>
          </p:cNvSpPr>
          <p:nvPr>
            <p:ph idx="1"/>
          </p:nvPr>
        </p:nvSpPr>
        <p:spPr>
          <a:xfrm>
            <a:off x="445916" y="1600200"/>
            <a:ext cx="8229600" cy="4526097"/>
          </a:xfrm>
        </p:spPr>
        <p:txBody>
          <a:bodyPr/>
          <a:lstStyle/>
          <a:p>
            <a:pPr marL="0" lvl="0" indent="0" algn="ctr">
              <a:buNone/>
            </a:pPr>
            <a:r>
              <a:rPr lang="es-CO" sz="1400" b="1" dirty="0" smtClean="0">
                <a:latin typeface="Bookman Old Style" pitchFamily="18" charset="0"/>
              </a:rPr>
              <a:t>CUANDO TZEDAKA NO ES JUSTA -</a:t>
            </a:r>
            <a:r>
              <a:rPr lang="he-IL" sz="1400" b="1" dirty="0" smtClean="0">
                <a:latin typeface="Bookman Old Style" pitchFamily="18" charset="0"/>
              </a:rPr>
              <a:t>מחשבות של אליהו</a:t>
            </a:r>
            <a:r>
              <a:rPr lang="en-US" sz="1400" b="1" dirty="0" smtClean="0">
                <a:latin typeface="Bookman Old Style" pitchFamily="18" charset="0"/>
              </a:rPr>
              <a:t> PENSAMIENTOS DE ELIYAHU</a:t>
            </a:r>
          </a:p>
          <a:p>
            <a:pPr lvl="0"/>
            <a:r>
              <a:rPr lang="es-ES" sz="3600" dirty="0" smtClean="0">
                <a:latin typeface="Bookman Old Style" pitchFamily="18" charset="0"/>
              </a:rPr>
              <a:t>Entonces, ¿qué debemos hacer cuando la tzedaká se otorga por motivos inmorales y cómo debemos responder cuando los recursos caritativos se derivan de actividades criminales y poco éticas?</a:t>
            </a:r>
          </a:p>
        </p:txBody>
      </p:sp>
    </p:spTree>
  </p:cSld>
  <p:clrMapOvr>
    <a:masterClrMapping/>
  </p:clrMapOvr>
  <p:transition/>
  <p:timing>
    <p:tnLst>
      <p:par>
        <p:cTn id="1" dur="indefinite" restart="never" nodeType="tmRoot"/>
      </p:par>
    </p:tnLst>
  </p:timing>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100"/>
          <p:cNvSpPr txBox="1">
            <a:spLocks noGrp="1"/>
          </p:cNvSpPr>
          <p:nvPr>
            <p:ph type="title"/>
          </p:nvPr>
        </p:nvSpPr>
        <p:spPr/>
        <p:txBody>
          <a:bodyPr/>
          <a:lstStyle/>
          <a:p>
            <a:pPr lvl="0"/>
            <a:r>
              <a:rPr lang="es-ES" sz="2400">
                <a:latin typeface="Georgia" pitchFamily="18"/>
              </a:rPr>
              <a:t>PARASHA SHEMOT KITISA</a:t>
            </a:r>
          </a:p>
        </p:txBody>
      </p:sp>
      <p:sp>
        <p:nvSpPr>
          <p:cNvPr id="3" name="Shape 101"/>
          <p:cNvSpPr txBox="1">
            <a:spLocks noGrp="1"/>
          </p:cNvSpPr>
          <p:nvPr>
            <p:ph idx="1"/>
          </p:nvPr>
        </p:nvSpPr>
        <p:spPr>
          <a:xfrm>
            <a:off x="445916" y="1600200"/>
            <a:ext cx="8229600" cy="4526097"/>
          </a:xfrm>
        </p:spPr>
        <p:txBody>
          <a:bodyPr/>
          <a:lstStyle/>
          <a:p>
            <a:pPr marL="0" lvl="0" indent="0" algn="ctr">
              <a:buNone/>
            </a:pPr>
            <a:r>
              <a:rPr lang="es-CO" sz="1400" b="1" dirty="0" smtClean="0">
                <a:latin typeface="Bookman Old Style" pitchFamily="18" charset="0"/>
              </a:rPr>
              <a:t>CUANDO TZEDAKA NO ES JUSTA -</a:t>
            </a:r>
            <a:r>
              <a:rPr lang="he-IL" sz="1400" b="1" dirty="0" smtClean="0">
                <a:latin typeface="Bookman Old Style" pitchFamily="18" charset="0"/>
              </a:rPr>
              <a:t>מחשבות של אליהו</a:t>
            </a:r>
            <a:r>
              <a:rPr lang="en-US" sz="1400" b="1" dirty="0" smtClean="0">
                <a:latin typeface="Bookman Old Style" pitchFamily="18" charset="0"/>
              </a:rPr>
              <a:t> PENSAMIENTOS DE ELIYAHU</a:t>
            </a:r>
          </a:p>
          <a:p>
            <a:pPr lvl="0"/>
            <a:r>
              <a:rPr lang="es-ES" sz="3000" i="1" dirty="0" smtClean="0">
                <a:latin typeface="Bookman Old Style" pitchFamily="18" charset="0"/>
              </a:rPr>
              <a:t>Gánsteres e Israel</a:t>
            </a:r>
          </a:p>
          <a:p>
            <a:pPr lvl="0"/>
            <a:r>
              <a:rPr lang="es-ES" sz="3000" dirty="0" smtClean="0">
                <a:latin typeface="Bookman Old Style" pitchFamily="18" charset="0"/>
              </a:rPr>
              <a:t>Recordemos dos de esos casos, que tuvieron lugar en medio de la creación del Estado de Israel. </a:t>
            </a:r>
          </a:p>
          <a:p>
            <a:pPr lvl="0"/>
            <a:r>
              <a:rPr lang="es-ES" sz="3000" dirty="0" smtClean="0">
                <a:latin typeface="Bookman Old Style" pitchFamily="18" charset="0"/>
              </a:rPr>
              <a:t>Como ahora es más conocido, varios gánsteres judíos contribuyeron con dinero, armas y experiencia en contrabando en nombre de la lucha de Israel por la independencia.</a:t>
            </a:r>
          </a:p>
        </p:txBody>
      </p:sp>
    </p:spTree>
  </p:cSld>
  <p:clrMapOvr>
    <a:masterClrMapping/>
  </p:clrMapOvr>
  <p:transition/>
  <p:timing>
    <p:tnLst>
      <p:par>
        <p:cTn id="1" dur="indefinite" restart="never" nodeType="tmRoot"/>
      </p:par>
    </p:tnLst>
  </p:timing>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100"/>
          <p:cNvSpPr txBox="1">
            <a:spLocks noGrp="1"/>
          </p:cNvSpPr>
          <p:nvPr>
            <p:ph type="title"/>
          </p:nvPr>
        </p:nvSpPr>
        <p:spPr/>
        <p:txBody>
          <a:bodyPr/>
          <a:lstStyle/>
          <a:p>
            <a:pPr lvl="0"/>
            <a:r>
              <a:rPr lang="es-ES" sz="2400">
                <a:latin typeface="Georgia" pitchFamily="18"/>
              </a:rPr>
              <a:t>PARASHA SHEMOT KITISA</a:t>
            </a:r>
          </a:p>
        </p:txBody>
      </p:sp>
      <p:sp>
        <p:nvSpPr>
          <p:cNvPr id="3" name="Shape 101"/>
          <p:cNvSpPr txBox="1">
            <a:spLocks noGrp="1"/>
          </p:cNvSpPr>
          <p:nvPr>
            <p:ph idx="1"/>
          </p:nvPr>
        </p:nvSpPr>
        <p:spPr>
          <a:xfrm>
            <a:off x="445916" y="1600200"/>
            <a:ext cx="8229600" cy="4526097"/>
          </a:xfrm>
        </p:spPr>
        <p:txBody>
          <a:bodyPr/>
          <a:lstStyle/>
          <a:p>
            <a:pPr marL="0" lvl="0" indent="0" algn="ctr">
              <a:buNone/>
            </a:pPr>
            <a:r>
              <a:rPr lang="es-CO" sz="1400" b="1" dirty="0" smtClean="0">
                <a:latin typeface="Bookman Old Style" pitchFamily="18" charset="0"/>
              </a:rPr>
              <a:t>CUANDO TZEDAKA NO ES JUSTA -</a:t>
            </a:r>
            <a:r>
              <a:rPr lang="he-IL" sz="1400" b="1" dirty="0" smtClean="0">
                <a:latin typeface="Bookman Old Style" pitchFamily="18" charset="0"/>
              </a:rPr>
              <a:t>מחשבות של אליהו</a:t>
            </a:r>
            <a:r>
              <a:rPr lang="en-US" sz="1400" b="1" dirty="0" smtClean="0">
                <a:latin typeface="Bookman Old Style" pitchFamily="18" charset="0"/>
              </a:rPr>
              <a:t> PENSAMIENTOS DE ELIYAHU</a:t>
            </a:r>
          </a:p>
          <a:p>
            <a:pPr lvl="0"/>
            <a:r>
              <a:rPr lang="es-ES" dirty="0" smtClean="0">
                <a:latin typeface="Bookman Old Style" pitchFamily="18" charset="0"/>
              </a:rPr>
              <a:t>Uno de esos caballeros, Jake "Greasy Thumb" Guzik, era el contador de Al Capone; otro fue Bugsy Siegel, un ejecutor de la mafia y fundador de la industria del juego de Las Vegas. </a:t>
            </a:r>
          </a:p>
          <a:p>
            <a:pPr lvl="0"/>
            <a:r>
              <a:rPr lang="es-ES" dirty="0" smtClean="0">
                <a:latin typeface="Bookman Old Style" pitchFamily="18" charset="0"/>
              </a:rPr>
              <a:t>Veamos rápidamente quién fue Siegel</a:t>
            </a:r>
          </a:p>
          <a:p>
            <a:pPr lvl="0"/>
            <a:endParaRPr lang="es-ES" dirty="0" smtClean="0">
              <a:latin typeface="Bookman Old Style" pitchFamily="18" charset="0"/>
            </a:endParaRPr>
          </a:p>
        </p:txBody>
      </p:sp>
    </p:spTree>
  </p:cSld>
  <p:clrMapOvr>
    <a:masterClrMapping/>
  </p:clrMapOvr>
  <p:transition/>
  <p:timing>
    <p:tnLst>
      <p:par>
        <p:cTn id="1" dur="indefinite" restart="never" nodeType="tmRoot"/>
      </p:par>
    </p:tnLst>
  </p:timing>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100"/>
          <p:cNvSpPr txBox="1">
            <a:spLocks noGrp="1"/>
          </p:cNvSpPr>
          <p:nvPr>
            <p:ph type="title"/>
          </p:nvPr>
        </p:nvSpPr>
        <p:spPr/>
        <p:txBody>
          <a:bodyPr/>
          <a:lstStyle/>
          <a:p>
            <a:pPr lvl="0"/>
            <a:r>
              <a:rPr lang="es-ES" sz="2400">
                <a:latin typeface="Georgia" pitchFamily="18"/>
              </a:rPr>
              <a:t>PARASHA SHEMOT KITISA</a:t>
            </a:r>
          </a:p>
        </p:txBody>
      </p:sp>
      <p:pic>
        <p:nvPicPr>
          <p:cNvPr id="5122" name="Picture 2"/>
          <p:cNvPicPr>
            <a:picLocks noChangeAspect="1" noChangeArrowheads="1"/>
          </p:cNvPicPr>
          <p:nvPr/>
        </p:nvPicPr>
        <p:blipFill>
          <a:blip r:embed="rId3" cstate="print"/>
          <a:srcRect/>
          <a:stretch>
            <a:fillRect/>
          </a:stretch>
        </p:blipFill>
        <p:spPr bwMode="auto">
          <a:xfrm>
            <a:off x="228600" y="1676400"/>
            <a:ext cx="4064000" cy="3048000"/>
          </a:xfrm>
          <a:prstGeom prst="rect">
            <a:avLst/>
          </a:prstGeom>
          <a:noFill/>
          <a:ln w="9525">
            <a:noFill/>
            <a:miter lim="800000"/>
            <a:headEnd/>
            <a:tailEnd/>
          </a:ln>
        </p:spPr>
      </p:pic>
      <p:pic>
        <p:nvPicPr>
          <p:cNvPr id="5123" name="Picture 3"/>
          <p:cNvPicPr>
            <a:picLocks noGrp="1" noChangeAspect="1" noChangeArrowheads="1"/>
          </p:cNvPicPr>
          <p:nvPr>
            <p:ph idx="1"/>
          </p:nvPr>
        </p:nvPicPr>
        <p:blipFill>
          <a:blip r:embed="rId4" cstate="print"/>
          <a:srcRect/>
          <a:stretch>
            <a:fillRect/>
          </a:stretch>
        </p:blipFill>
        <p:spPr bwMode="auto">
          <a:xfrm>
            <a:off x="4325134" y="1676400"/>
            <a:ext cx="4579154" cy="3047999"/>
          </a:xfrm>
          <a:prstGeom prst="rect">
            <a:avLst/>
          </a:prstGeom>
          <a:noFill/>
          <a:ln w="9525">
            <a:noFill/>
            <a:miter lim="800000"/>
            <a:headEnd/>
            <a:tailEnd/>
          </a:ln>
        </p:spPr>
      </p:pic>
      <p:sp>
        <p:nvSpPr>
          <p:cNvPr id="6" name="5 CuadroTexto"/>
          <p:cNvSpPr txBox="1"/>
          <p:nvPr/>
        </p:nvSpPr>
        <p:spPr>
          <a:xfrm>
            <a:off x="2362200" y="5029200"/>
            <a:ext cx="4191000" cy="381000"/>
          </a:xfrm>
          <a:prstGeom prst="rect">
            <a:avLst/>
          </a:prstGeom>
          <a:noFill/>
        </p:spPr>
        <p:txBody>
          <a:bodyPr wrap="square" rtlCol="0">
            <a:spAutoFit/>
          </a:bodyPr>
          <a:lstStyle/>
          <a:p>
            <a:r>
              <a:rPr lang="es-ES" dirty="0" smtClean="0">
                <a:latin typeface="Bookman Old Style" pitchFamily="18" charset="0"/>
              </a:rPr>
              <a:t>Jake "Greasy Thumb" Guzik</a:t>
            </a:r>
            <a:endParaRPr lang="en-US" dirty="0"/>
          </a:p>
        </p:txBody>
      </p:sp>
    </p:spTree>
  </p:cSld>
  <p:clrMapOvr>
    <a:masterClrMapping/>
  </p:clrMapOvr>
  <p:transition/>
  <p:timing>
    <p:tnLst>
      <p:par>
        <p:cTn id="1" dur="indefinite" restart="never" nodeType="tmRoot"/>
      </p:par>
    </p:tnLst>
  </p:timing>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100"/>
          <p:cNvSpPr txBox="1">
            <a:spLocks noGrp="1"/>
          </p:cNvSpPr>
          <p:nvPr>
            <p:ph type="title"/>
          </p:nvPr>
        </p:nvSpPr>
        <p:spPr/>
        <p:txBody>
          <a:bodyPr/>
          <a:lstStyle/>
          <a:p>
            <a:pPr lvl="0"/>
            <a:r>
              <a:rPr lang="es-ES" sz="2400">
                <a:latin typeface="Georgia" pitchFamily="18"/>
              </a:rPr>
              <a:t>PARASHA SHEMOT KITISA</a:t>
            </a:r>
          </a:p>
        </p:txBody>
      </p:sp>
      <p:sp>
        <p:nvSpPr>
          <p:cNvPr id="6" name="5 CuadroTexto"/>
          <p:cNvSpPr txBox="1"/>
          <p:nvPr/>
        </p:nvSpPr>
        <p:spPr>
          <a:xfrm>
            <a:off x="1447800" y="4648200"/>
            <a:ext cx="5105400" cy="369332"/>
          </a:xfrm>
          <a:prstGeom prst="rect">
            <a:avLst/>
          </a:prstGeom>
          <a:noFill/>
        </p:spPr>
        <p:txBody>
          <a:bodyPr wrap="square" rtlCol="0">
            <a:spAutoFit/>
          </a:bodyPr>
          <a:lstStyle/>
          <a:p>
            <a:r>
              <a:rPr lang="es-ES" dirty="0" smtClean="0">
                <a:latin typeface="Bookman Old Style" pitchFamily="18" charset="0"/>
              </a:rPr>
              <a:t>Binyamin ‘Bugsy’ Siegel y Meyer Lansky </a:t>
            </a:r>
            <a:endParaRPr lang="en-US" dirty="0"/>
          </a:p>
        </p:txBody>
      </p:sp>
      <p:pic>
        <p:nvPicPr>
          <p:cNvPr id="1026" name="Picture 2"/>
          <p:cNvPicPr>
            <a:picLocks noChangeAspect="1" noChangeArrowheads="1"/>
          </p:cNvPicPr>
          <p:nvPr/>
        </p:nvPicPr>
        <p:blipFill>
          <a:blip r:embed="rId3" cstate="print"/>
          <a:srcRect/>
          <a:stretch>
            <a:fillRect/>
          </a:stretch>
        </p:blipFill>
        <p:spPr bwMode="auto">
          <a:xfrm>
            <a:off x="457200" y="1600201"/>
            <a:ext cx="3733800" cy="2743199"/>
          </a:xfrm>
          <a:prstGeom prst="rect">
            <a:avLst/>
          </a:prstGeom>
          <a:noFill/>
          <a:ln w="9525">
            <a:noFill/>
            <a:miter lim="800000"/>
            <a:headEnd/>
            <a:tailEnd/>
          </a:ln>
        </p:spPr>
      </p:pic>
      <p:pic>
        <p:nvPicPr>
          <p:cNvPr id="1027" name="Picture 3"/>
          <p:cNvPicPr>
            <a:picLocks noGrp="1" noChangeAspect="1" noChangeArrowheads="1"/>
          </p:cNvPicPr>
          <p:nvPr>
            <p:ph idx="1"/>
          </p:nvPr>
        </p:nvPicPr>
        <p:blipFill>
          <a:blip r:embed="rId4" cstate="print"/>
          <a:srcRect/>
          <a:stretch>
            <a:fillRect/>
          </a:stretch>
        </p:blipFill>
        <p:spPr bwMode="auto">
          <a:xfrm>
            <a:off x="4495800" y="1600200"/>
            <a:ext cx="4267201" cy="2747514"/>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100"/>
          <p:cNvSpPr txBox="1">
            <a:spLocks noGrp="1"/>
          </p:cNvSpPr>
          <p:nvPr>
            <p:ph type="title"/>
          </p:nvPr>
        </p:nvSpPr>
        <p:spPr/>
        <p:txBody>
          <a:bodyPr/>
          <a:lstStyle/>
          <a:p>
            <a:pPr lvl="0"/>
            <a:r>
              <a:rPr lang="es-ES" sz="2400">
                <a:latin typeface="Georgia" pitchFamily="18"/>
              </a:rPr>
              <a:t>PARASHA SHEMOT KITISA</a:t>
            </a:r>
          </a:p>
        </p:txBody>
      </p:sp>
      <p:sp>
        <p:nvSpPr>
          <p:cNvPr id="3" name="Shape 101"/>
          <p:cNvSpPr txBox="1">
            <a:spLocks noGrp="1"/>
          </p:cNvSpPr>
          <p:nvPr>
            <p:ph idx="1"/>
          </p:nvPr>
        </p:nvSpPr>
        <p:spPr>
          <a:xfrm>
            <a:off x="445916" y="1600200"/>
            <a:ext cx="8229600" cy="4526097"/>
          </a:xfrm>
        </p:spPr>
        <p:txBody>
          <a:bodyPr/>
          <a:lstStyle/>
          <a:p>
            <a:pPr marL="0" lvl="0" indent="0" algn="ctr">
              <a:buNone/>
            </a:pPr>
            <a:r>
              <a:rPr lang="es-CO" sz="1400" b="1" dirty="0" smtClean="0">
                <a:latin typeface="Bookman Old Style" pitchFamily="18" charset="0"/>
              </a:rPr>
              <a:t>CUANDO TZEDAKA NO ES JUSTA -</a:t>
            </a:r>
            <a:r>
              <a:rPr lang="he-IL" sz="1400" b="1" dirty="0" smtClean="0">
                <a:latin typeface="Bookman Old Style" pitchFamily="18" charset="0"/>
              </a:rPr>
              <a:t>מחשבות של אליהו</a:t>
            </a:r>
            <a:r>
              <a:rPr lang="en-US" sz="1400" b="1" dirty="0" smtClean="0">
                <a:latin typeface="Bookman Old Style" pitchFamily="18" charset="0"/>
              </a:rPr>
              <a:t> PENSAMIENTOS DE ELIYAHU</a:t>
            </a:r>
          </a:p>
          <a:p>
            <a:pPr lvl="0"/>
            <a:r>
              <a:rPr lang="es-ES" sz="2800" dirty="0" smtClean="0">
                <a:latin typeface="Bookman Old Style" pitchFamily="18" charset="0"/>
              </a:rPr>
              <a:t>Benjamín "Bugsy" Siegel </a:t>
            </a:r>
            <a:r>
              <a:rPr lang="es-ES" sz="2000" dirty="0" smtClean="0">
                <a:latin typeface="Bookman Old Style" pitchFamily="18" charset="0"/>
              </a:rPr>
              <a:t>(28 de febrero de 1906 - 20 de junio de 1947) </a:t>
            </a:r>
            <a:r>
              <a:rPr lang="es-ES" sz="2700" dirty="0" smtClean="0">
                <a:latin typeface="Bookman Old Style" pitchFamily="18" charset="0"/>
              </a:rPr>
              <a:t>fue un mafioso estadounidense que impulsó el desarrollo del Strip de Las Vegas. Siegel no solo fue influyente dentro de la mafia judía, sino que, junto con su amigo de la infancia y compañero gánster Meyer Lansky, también tuvo una influencia significativa dentro de la mafia italoamericana y el Sindicato Nacional del Crimen, en gran parte italiano-judío. </a:t>
            </a:r>
          </a:p>
        </p:txBody>
      </p:sp>
    </p:spTree>
  </p:cSld>
  <p:clrMapOvr>
    <a:masterClrMapping/>
  </p:clrMapOvr>
  <p:transition/>
  <p:timing>
    <p:tnLst>
      <p:par>
        <p:cTn id="1" dur="indefinite" restart="never" nodeType="tmRoot"/>
      </p:par>
    </p:tnLst>
  </p:timing>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100"/>
          <p:cNvSpPr txBox="1">
            <a:spLocks noGrp="1"/>
          </p:cNvSpPr>
          <p:nvPr>
            <p:ph type="title"/>
          </p:nvPr>
        </p:nvSpPr>
        <p:spPr/>
        <p:txBody>
          <a:bodyPr/>
          <a:lstStyle/>
          <a:p>
            <a:pPr lvl="0"/>
            <a:r>
              <a:rPr lang="es-ES" sz="2400">
                <a:latin typeface="Georgia" pitchFamily="18"/>
              </a:rPr>
              <a:t>PARASHA SHEMOT KITISA</a:t>
            </a:r>
          </a:p>
        </p:txBody>
      </p:sp>
      <p:pic>
        <p:nvPicPr>
          <p:cNvPr id="2050" name="Picture 2"/>
          <p:cNvPicPr>
            <a:picLocks noGrp="1" noChangeAspect="1" noChangeArrowheads="1"/>
          </p:cNvPicPr>
          <p:nvPr>
            <p:ph idx="1"/>
          </p:nvPr>
        </p:nvPicPr>
        <p:blipFill>
          <a:blip r:embed="rId3" cstate="print"/>
          <a:srcRect/>
          <a:stretch>
            <a:fillRect/>
          </a:stretch>
        </p:blipFill>
        <p:spPr bwMode="auto">
          <a:xfrm>
            <a:off x="2514600" y="533400"/>
            <a:ext cx="4392270" cy="6234190"/>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100"/>
          <p:cNvSpPr txBox="1">
            <a:spLocks noGrp="1"/>
          </p:cNvSpPr>
          <p:nvPr>
            <p:ph type="title"/>
          </p:nvPr>
        </p:nvSpPr>
        <p:spPr/>
        <p:txBody>
          <a:bodyPr/>
          <a:lstStyle/>
          <a:p>
            <a:pPr lvl="0"/>
            <a:r>
              <a:rPr lang="es-ES" sz="2400">
                <a:latin typeface="Georgia" pitchFamily="18"/>
              </a:rPr>
              <a:t>PARASHA SHEMOT KITISA</a:t>
            </a:r>
          </a:p>
        </p:txBody>
      </p:sp>
      <p:sp>
        <p:nvSpPr>
          <p:cNvPr id="3" name="Shape 101"/>
          <p:cNvSpPr txBox="1">
            <a:spLocks noGrp="1"/>
          </p:cNvSpPr>
          <p:nvPr>
            <p:ph idx="1"/>
          </p:nvPr>
        </p:nvSpPr>
        <p:spPr>
          <a:xfrm>
            <a:off x="445916" y="1600200"/>
            <a:ext cx="8229600" cy="4526097"/>
          </a:xfrm>
        </p:spPr>
        <p:txBody>
          <a:bodyPr/>
          <a:lstStyle/>
          <a:p>
            <a:pPr marL="0" lvl="0" indent="0" algn="ctr">
              <a:buNone/>
            </a:pPr>
            <a:r>
              <a:rPr lang="es-CO" sz="1400" b="1" dirty="0" smtClean="0">
                <a:latin typeface="Bookman Old Style" pitchFamily="18" charset="0"/>
              </a:rPr>
              <a:t>CUANDO TZEDAKA NO ES JUSTA -</a:t>
            </a:r>
            <a:r>
              <a:rPr lang="he-IL" sz="1400" b="1" dirty="0" smtClean="0">
                <a:latin typeface="Bookman Old Style" pitchFamily="18" charset="0"/>
              </a:rPr>
              <a:t>מחשבות של אליהו</a:t>
            </a:r>
            <a:r>
              <a:rPr lang="en-US" sz="1400" b="1" dirty="0" smtClean="0">
                <a:latin typeface="Bookman Old Style" pitchFamily="18" charset="0"/>
              </a:rPr>
              <a:t> PENSAMIENTOS DE ELIYAHU</a:t>
            </a:r>
          </a:p>
          <a:p>
            <a:pPr lvl="0"/>
            <a:r>
              <a:rPr lang="es-ES" sz="2800" dirty="0" smtClean="0">
                <a:latin typeface="Bookman Old Style" pitchFamily="18" charset="0"/>
              </a:rPr>
              <a:t>Descrito como guapo y carismático, se convirtió en uno de los primeros mafiosos famosos de primera plana. </a:t>
            </a:r>
          </a:p>
          <a:p>
            <a:pPr lvl="0"/>
            <a:r>
              <a:rPr lang="es-ES" sz="2800" dirty="0" err="1" smtClean="0">
                <a:latin typeface="Bookman Old Style" pitchFamily="18" charset="0"/>
              </a:rPr>
              <a:t>Benjamin</a:t>
            </a:r>
            <a:r>
              <a:rPr lang="es-ES" sz="2800" dirty="0" smtClean="0">
                <a:latin typeface="Bookman Old Style" pitchFamily="18" charset="0"/>
              </a:rPr>
              <a:t> Siegel nació en el barrio de Williamsburg de Brooklyn en la ciudad de Nueva York, Nueva York, el segundo de cinco hijos de una familia judía </a:t>
            </a:r>
            <a:r>
              <a:rPr lang="es-ES" sz="2800" dirty="0" err="1" smtClean="0">
                <a:latin typeface="Bookman Old Style" pitchFamily="18" charset="0"/>
              </a:rPr>
              <a:t>Ashkenazi</a:t>
            </a:r>
            <a:r>
              <a:rPr lang="es-ES" sz="2800" dirty="0" smtClean="0">
                <a:latin typeface="Bookman Old Style" pitchFamily="18" charset="0"/>
              </a:rPr>
              <a:t> pobre que emigró a los EE. UU. desde la región de Galicia de lo que entonces era Austria-Hungría. </a:t>
            </a:r>
          </a:p>
        </p:txBody>
      </p:sp>
    </p:spTree>
  </p:cSld>
  <p:clrMapOvr>
    <a:masterClrMapping/>
  </p:clrMapOvr>
  <p:transition/>
  <p:timing>
    <p:tnLst>
      <p:par>
        <p:cTn id="1" dur="indefinite" restart="never" nodeType="tmRoot"/>
      </p:par>
    </p:tnLst>
  </p:timing>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100"/>
          <p:cNvSpPr txBox="1">
            <a:spLocks noGrp="1"/>
          </p:cNvSpPr>
          <p:nvPr>
            <p:ph type="title"/>
          </p:nvPr>
        </p:nvSpPr>
        <p:spPr/>
        <p:txBody>
          <a:bodyPr/>
          <a:lstStyle/>
          <a:p>
            <a:pPr lvl="0"/>
            <a:r>
              <a:rPr lang="es-ES" sz="2400">
                <a:latin typeface="Georgia" pitchFamily="18"/>
              </a:rPr>
              <a:t>PARASHA SHEMOT KITISA</a:t>
            </a:r>
          </a:p>
        </p:txBody>
      </p:sp>
      <p:sp>
        <p:nvSpPr>
          <p:cNvPr id="3" name="Shape 101"/>
          <p:cNvSpPr txBox="1">
            <a:spLocks noGrp="1"/>
          </p:cNvSpPr>
          <p:nvPr>
            <p:ph idx="1"/>
          </p:nvPr>
        </p:nvSpPr>
        <p:spPr>
          <a:xfrm>
            <a:off x="445916" y="1600200"/>
            <a:ext cx="8229600" cy="4526097"/>
          </a:xfrm>
        </p:spPr>
        <p:txBody>
          <a:bodyPr/>
          <a:lstStyle/>
          <a:p>
            <a:pPr marL="0" lvl="0" indent="0" algn="ctr">
              <a:buNone/>
            </a:pPr>
            <a:r>
              <a:rPr lang="es-CO" sz="1400" b="1" dirty="0" smtClean="0">
                <a:latin typeface="Bookman Old Style" pitchFamily="18" charset="0"/>
              </a:rPr>
              <a:t>CUANDO TZEDAKA NO ES JUSTA -</a:t>
            </a:r>
            <a:r>
              <a:rPr lang="he-IL" sz="1400" b="1" dirty="0" smtClean="0">
                <a:latin typeface="Bookman Old Style" pitchFamily="18" charset="0"/>
              </a:rPr>
              <a:t>מחשבות של אליהו</a:t>
            </a:r>
            <a:r>
              <a:rPr lang="en-US" sz="1400" b="1" dirty="0" smtClean="0">
                <a:latin typeface="Bookman Old Style" pitchFamily="18" charset="0"/>
              </a:rPr>
              <a:t> PENSAMIENTOS DE ELIYAHU</a:t>
            </a:r>
          </a:p>
          <a:p>
            <a:pPr lvl="0"/>
            <a:r>
              <a:rPr lang="es-ES" sz="2800" dirty="0" smtClean="0">
                <a:latin typeface="Bookman Old Style" pitchFamily="18" charset="0"/>
              </a:rPr>
              <a:t>Cuando era niño, Siegel dejó la escuela y se unió a una pandilla en Lafayette Street en el Lower East Side de Manhattan.</a:t>
            </a:r>
          </a:p>
          <a:p>
            <a:pPr lvl="0"/>
            <a:r>
              <a:rPr lang="es-ES" sz="2800" dirty="0" smtClean="0">
                <a:latin typeface="Bookman Old Style" pitchFamily="18" charset="0"/>
              </a:rPr>
              <a:t>Cometió principalmente robos hasta que conoció a Moe Sedway. Junto con Sedway, desarrolló una red de protección en la que amenazaba con incinerar la mercancía de los dueños de carritos de mano a menos que le pagaran un dólar. </a:t>
            </a:r>
          </a:p>
        </p:txBody>
      </p:sp>
    </p:spTree>
  </p:cSld>
  <p:clrMapOvr>
    <a:masterClrMapping/>
  </p:clrMapOvr>
  <p:transition/>
  <p:timing>
    <p:tnLst>
      <p:par>
        <p:cTn id="1" dur="indefinite" restart="never" nodeType="tmRoot"/>
      </p:par>
    </p:tnLst>
  </p:timing>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100"/>
          <p:cNvSpPr txBox="1">
            <a:spLocks noGrp="1"/>
          </p:cNvSpPr>
          <p:nvPr>
            <p:ph type="title"/>
          </p:nvPr>
        </p:nvSpPr>
        <p:spPr/>
        <p:txBody>
          <a:bodyPr/>
          <a:lstStyle/>
          <a:p>
            <a:pPr lvl="0"/>
            <a:r>
              <a:rPr lang="es-ES" sz="2400">
                <a:latin typeface="Georgia" pitchFamily="18"/>
              </a:rPr>
              <a:t>PARASHA SHEMOT KITISA</a:t>
            </a:r>
          </a:p>
        </p:txBody>
      </p:sp>
      <p:sp>
        <p:nvSpPr>
          <p:cNvPr id="3" name="Shape 101"/>
          <p:cNvSpPr txBox="1">
            <a:spLocks noGrp="1"/>
          </p:cNvSpPr>
          <p:nvPr>
            <p:ph idx="1"/>
          </p:nvPr>
        </p:nvSpPr>
        <p:spPr>
          <a:xfrm>
            <a:off x="445916" y="1600200"/>
            <a:ext cx="8229600" cy="4526097"/>
          </a:xfrm>
        </p:spPr>
        <p:txBody>
          <a:bodyPr/>
          <a:lstStyle/>
          <a:p>
            <a:pPr marL="0" lvl="0" indent="0" algn="ctr">
              <a:buNone/>
            </a:pPr>
            <a:r>
              <a:rPr lang="es-CO" sz="1400" b="1" dirty="0" smtClean="0">
                <a:latin typeface="Bookman Old Style" pitchFamily="18" charset="0"/>
              </a:rPr>
              <a:t>CUANDO TZEDAKA NO ES JUSTA -</a:t>
            </a:r>
            <a:r>
              <a:rPr lang="he-IL" sz="1400" b="1" dirty="0" smtClean="0">
                <a:latin typeface="Bookman Old Style" pitchFamily="18" charset="0"/>
              </a:rPr>
              <a:t>מחשבות של אליהו</a:t>
            </a:r>
            <a:r>
              <a:rPr lang="en-US" sz="1400" b="1" dirty="0" smtClean="0">
                <a:latin typeface="Bookman Old Style" pitchFamily="18" charset="0"/>
              </a:rPr>
              <a:t> PENSAMIENTOS DE ELIYAHU</a:t>
            </a:r>
          </a:p>
          <a:p>
            <a:pPr lvl="0"/>
            <a:r>
              <a:rPr lang="es-ES" sz="2700" dirty="0" smtClean="0">
                <a:latin typeface="Bookman Old Style" pitchFamily="18" charset="0"/>
              </a:rPr>
              <a:t>Pronto acumuló un extenso historial criminal, que data de su adolescencia, que incluía robo a mano armada, violación y asesinato.</a:t>
            </a:r>
          </a:p>
          <a:p>
            <a:pPr lvl="0"/>
            <a:r>
              <a:rPr lang="es-ES" sz="2700" dirty="0" smtClean="0">
                <a:latin typeface="Bookman Old Style" pitchFamily="18" charset="0"/>
              </a:rPr>
              <a:t>En 1936, dejó Nueva York y se mudó a California. Durante la adolescencia, Siegel se hizo amigo de Meyer Lansky, quien aplicó un intelecto brillante para formar una pequeña mafia cuyas actividades se expandieron al juego y al robo de autos. </a:t>
            </a:r>
          </a:p>
        </p:txBody>
      </p:sp>
    </p:spTree>
  </p:cSld>
  <p:clrMapOvr>
    <a:masterClrMapping/>
  </p:clrMapOvr>
  <p:transition/>
  <p:timing>
    <p:tnLst>
      <p:par>
        <p:cTn id="1" dur="indefinite" restart="never" nodeType="tmRoot"/>
      </p:par>
    </p:tnLst>
  </p:timing>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100"/>
          <p:cNvSpPr txBox="1">
            <a:spLocks noGrp="1"/>
          </p:cNvSpPr>
          <p:nvPr>
            <p:ph type="title"/>
          </p:nvPr>
        </p:nvSpPr>
        <p:spPr/>
        <p:txBody>
          <a:bodyPr/>
          <a:lstStyle/>
          <a:p>
            <a:pPr lvl="0"/>
            <a:r>
              <a:rPr lang="es-ES" sz="2400">
                <a:latin typeface="Georgia" pitchFamily="18"/>
              </a:rPr>
              <a:t>PARASHA SHEMOT KITISA</a:t>
            </a:r>
          </a:p>
        </p:txBody>
      </p:sp>
      <p:sp>
        <p:nvSpPr>
          <p:cNvPr id="3" name="Shape 101"/>
          <p:cNvSpPr txBox="1">
            <a:spLocks noGrp="1"/>
          </p:cNvSpPr>
          <p:nvPr>
            <p:ph idx="1"/>
          </p:nvPr>
        </p:nvSpPr>
        <p:spPr>
          <a:xfrm>
            <a:off x="445916" y="1600200"/>
            <a:ext cx="8229600" cy="4526097"/>
          </a:xfrm>
        </p:spPr>
        <p:txBody>
          <a:bodyPr/>
          <a:lstStyle/>
          <a:p>
            <a:pPr marL="0" lvl="0" indent="0" algn="ctr">
              <a:buNone/>
            </a:pPr>
            <a:r>
              <a:rPr lang="es-CO" sz="1400" b="1" dirty="0" smtClean="0">
                <a:latin typeface="Bookman Old Style" pitchFamily="18" charset="0"/>
              </a:rPr>
              <a:t>CUANDO TZEDAKA NO ES JUSTA -</a:t>
            </a:r>
            <a:r>
              <a:rPr lang="he-IL" sz="1400" b="1" dirty="0" smtClean="0">
                <a:latin typeface="Bookman Old Style" pitchFamily="18" charset="0"/>
              </a:rPr>
              <a:t>מחשבות של אליהו</a:t>
            </a:r>
            <a:r>
              <a:rPr lang="en-US" sz="1400" b="1" dirty="0" smtClean="0">
                <a:latin typeface="Bookman Old Style" pitchFamily="18" charset="0"/>
              </a:rPr>
              <a:t> PENSAMIENTOS DE ELIYAHU</a:t>
            </a:r>
          </a:p>
          <a:p>
            <a:pPr lvl="0"/>
            <a:r>
              <a:rPr lang="es-ES" dirty="0" smtClean="0">
                <a:latin typeface="Bookman Old Style" pitchFamily="18" charset="0"/>
              </a:rPr>
              <a:t>Lansky, que ya había tenido un encontronazo con Charles "Lucky" Luciano, vio la necesidad de que los niños judíos de su barrio de Brooklyn se organizaran de la misma manera que los italianos e irlandeses. </a:t>
            </a:r>
          </a:p>
          <a:p>
            <a:pPr lvl="0"/>
            <a:r>
              <a:rPr lang="es-ES" dirty="0" smtClean="0">
                <a:latin typeface="Bookman Old Style" pitchFamily="18" charset="0"/>
              </a:rPr>
              <a:t>La primera persona que reclutó para su pandilla fue Siegel.</a:t>
            </a:r>
          </a:p>
        </p:txBody>
      </p:sp>
    </p:spTree>
  </p:cSld>
  <p:clrMapOvr>
    <a:masterClrMapping/>
  </p:clrMapOvr>
  <p:transition/>
  <p:timing>
    <p:tnLst>
      <p:par>
        <p:cTn id="1" dur="indefinite" restart="never" nodeType="tmRoot"/>
      </p:par>
    </p:tnLst>
  </p:timing>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100"/>
          <p:cNvSpPr txBox="1">
            <a:spLocks noGrp="1"/>
          </p:cNvSpPr>
          <p:nvPr>
            <p:ph type="title"/>
          </p:nvPr>
        </p:nvSpPr>
        <p:spPr/>
        <p:txBody>
          <a:bodyPr/>
          <a:lstStyle/>
          <a:p>
            <a:pPr lvl="0"/>
            <a:r>
              <a:rPr lang="es-ES" sz="2400">
                <a:latin typeface="Georgia" pitchFamily="18"/>
              </a:rPr>
              <a:t>PARASHA SHEMOT KITISA</a:t>
            </a:r>
          </a:p>
        </p:txBody>
      </p:sp>
      <p:sp>
        <p:nvSpPr>
          <p:cNvPr id="3" name="Shape 101"/>
          <p:cNvSpPr txBox="1">
            <a:spLocks noGrp="1"/>
          </p:cNvSpPr>
          <p:nvPr>
            <p:ph idx="1"/>
          </p:nvPr>
        </p:nvSpPr>
        <p:spPr>
          <a:xfrm>
            <a:off x="445916" y="1600200"/>
            <a:ext cx="8229600" cy="4526097"/>
          </a:xfrm>
        </p:spPr>
        <p:txBody>
          <a:bodyPr/>
          <a:lstStyle/>
          <a:p>
            <a:pPr marL="0" lvl="0" indent="0" algn="ctr">
              <a:buNone/>
            </a:pPr>
            <a:r>
              <a:rPr lang="es-CO" sz="1400" b="1" dirty="0" smtClean="0">
                <a:latin typeface="Bookman Old Style" pitchFamily="18" charset="0"/>
              </a:rPr>
              <a:t>CUANDO TZEDAKA NO ES JUSTA -</a:t>
            </a:r>
            <a:r>
              <a:rPr lang="he-IL" sz="1400" b="1" dirty="0" smtClean="0">
                <a:latin typeface="Bookman Old Style" pitchFamily="18" charset="0"/>
              </a:rPr>
              <a:t>מחשבות של אליהו</a:t>
            </a:r>
            <a:r>
              <a:rPr lang="en-US" sz="1400" b="1" dirty="0" smtClean="0">
                <a:latin typeface="Bookman Old Style" pitchFamily="18" charset="0"/>
              </a:rPr>
              <a:t> PENSAMIENTOS DE ELIYAHU</a:t>
            </a:r>
          </a:p>
          <a:p>
            <a:pPr lvl="0"/>
            <a:r>
              <a:rPr lang="es-ES" dirty="0" smtClean="0">
                <a:latin typeface="Bookman Old Style" pitchFamily="18" charset="0"/>
              </a:rPr>
              <a:t>Siegel tuvo varias relaciones con mujeres prominentes, incluida la socialité Condesa Dorothy di Frasso. </a:t>
            </a:r>
          </a:p>
          <a:p>
            <a:pPr lvl="0"/>
            <a:r>
              <a:rPr lang="es-ES" dirty="0" smtClean="0">
                <a:latin typeface="Bookman Old Style" pitchFamily="18" charset="0"/>
              </a:rPr>
              <a:t>La alianza con la condesa llevó a Siegel a Italia en 1938, donde conoció a Benito Mussolini, a quien Siegel intentó venderle armas. </a:t>
            </a:r>
          </a:p>
        </p:txBody>
      </p:sp>
    </p:spTree>
  </p:cSld>
  <p:clrMapOvr>
    <a:masterClrMapping/>
  </p:clrMapOvr>
  <p:transition/>
  <p:timing>
    <p:tnLst>
      <p:par>
        <p:cTn id="1" dur="indefinite" restart="never" nodeType="tmRoot"/>
      </p:par>
    </p:tnLst>
  </p:timing>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100"/>
          <p:cNvSpPr txBox="1">
            <a:spLocks noGrp="1"/>
          </p:cNvSpPr>
          <p:nvPr>
            <p:ph type="title"/>
          </p:nvPr>
        </p:nvSpPr>
        <p:spPr/>
        <p:txBody>
          <a:bodyPr/>
          <a:lstStyle/>
          <a:p>
            <a:pPr lvl="0"/>
            <a:r>
              <a:rPr lang="es-ES" sz="2400">
                <a:latin typeface="Georgia" pitchFamily="18"/>
              </a:rPr>
              <a:t>PARASHA SHEMOT KITISA</a:t>
            </a:r>
          </a:p>
        </p:txBody>
      </p:sp>
      <p:sp>
        <p:nvSpPr>
          <p:cNvPr id="3" name="Shape 101"/>
          <p:cNvSpPr txBox="1">
            <a:spLocks noGrp="1"/>
          </p:cNvSpPr>
          <p:nvPr>
            <p:ph idx="1"/>
          </p:nvPr>
        </p:nvSpPr>
        <p:spPr>
          <a:xfrm>
            <a:off x="445916" y="1600200"/>
            <a:ext cx="8229600" cy="4526097"/>
          </a:xfrm>
        </p:spPr>
        <p:txBody>
          <a:bodyPr/>
          <a:lstStyle/>
          <a:p>
            <a:pPr marL="0" lvl="0" indent="0" algn="ctr">
              <a:buNone/>
            </a:pPr>
            <a:r>
              <a:rPr lang="es-CO" sz="1400" b="1" dirty="0" smtClean="0">
                <a:latin typeface="Bookman Old Style" pitchFamily="18" charset="0"/>
              </a:rPr>
              <a:t>CUANDO TZEDAKA NO ES JUSTA -</a:t>
            </a:r>
            <a:r>
              <a:rPr lang="he-IL" sz="1400" b="1" dirty="0" smtClean="0">
                <a:latin typeface="Bookman Old Style" pitchFamily="18" charset="0"/>
              </a:rPr>
              <a:t>מחשבות של אליהו</a:t>
            </a:r>
            <a:r>
              <a:rPr lang="en-US" sz="1400" b="1" dirty="0" smtClean="0">
                <a:latin typeface="Bookman Old Style" pitchFamily="18" charset="0"/>
              </a:rPr>
              <a:t> PENSAMIENTOS DE ELIYAHU</a:t>
            </a:r>
          </a:p>
          <a:p>
            <a:pPr lvl="0"/>
            <a:r>
              <a:rPr lang="es-ES" dirty="0" smtClean="0">
                <a:latin typeface="Bookman Old Style" pitchFamily="18" charset="0"/>
              </a:rPr>
              <a:t>Siegel también se reunió con los líderes nazis Hermann Göring y Joseph Goebbels, a quienes sintió una aversión instantánea y luego se ofreció a matar. </a:t>
            </a:r>
          </a:p>
          <a:p>
            <a:pPr lvl="0"/>
            <a:r>
              <a:rPr lang="es-ES" dirty="0" smtClean="0">
                <a:latin typeface="Bookman Old Style" pitchFamily="18" charset="0"/>
              </a:rPr>
              <a:t>Solo cedió debido a las ansiosas súplicas de la condesa.</a:t>
            </a:r>
          </a:p>
        </p:txBody>
      </p:sp>
    </p:spTree>
  </p:cSld>
  <p:clrMapOvr>
    <a:masterClrMapping/>
  </p:clrMapOvr>
  <p:transition/>
  <p:timing>
    <p:tnLst>
      <p:par>
        <p:cTn id="1" dur="indefinite" restart="never" nodeType="tmRoot"/>
      </p:par>
    </p:tnLst>
  </p:timing>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100"/>
          <p:cNvSpPr txBox="1">
            <a:spLocks noGrp="1"/>
          </p:cNvSpPr>
          <p:nvPr>
            <p:ph type="title"/>
          </p:nvPr>
        </p:nvSpPr>
        <p:spPr/>
        <p:txBody>
          <a:bodyPr/>
          <a:lstStyle/>
          <a:p>
            <a:pPr lvl="0"/>
            <a:r>
              <a:rPr lang="es-ES" sz="2400">
                <a:latin typeface="Georgia" pitchFamily="18"/>
              </a:rPr>
              <a:t>PARASHA SHEMOT KITISA</a:t>
            </a:r>
          </a:p>
        </p:txBody>
      </p:sp>
      <p:sp>
        <p:nvSpPr>
          <p:cNvPr id="3" name="Shape 101"/>
          <p:cNvSpPr txBox="1">
            <a:spLocks noGrp="1"/>
          </p:cNvSpPr>
          <p:nvPr>
            <p:ph idx="1"/>
          </p:nvPr>
        </p:nvSpPr>
        <p:spPr>
          <a:xfrm>
            <a:off x="445916" y="1600200"/>
            <a:ext cx="8229600" cy="4526097"/>
          </a:xfrm>
        </p:spPr>
        <p:txBody>
          <a:bodyPr/>
          <a:lstStyle/>
          <a:p>
            <a:pPr marL="0" lvl="0" indent="0" algn="ctr">
              <a:buNone/>
            </a:pPr>
            <a:r>
              <a:rPr lang="es-CO" sz="1400" b="1" dirty="0" smtClean="0">
                <a:latin typeface="Bookman Old Style" pitchFamily="18" charset="0"/>
              </a:rPr>
              <a:t>CUANDO TZEDAKA NO ES JUSTA -</a:t>
            </a:r>
            <a:r>
              <a:rPr lang="he-IL" sz="1400" b="1" dirty="0" smtClean="0">
                <a:latin typeface="Bookman Old Style" pitchFamily="18" charset="0"/>
              </a:rPr>
              <a:t>מחשבות של אליהו</a:t>
            </a:r>
            <a:r>
              <a:rPr lang="en-US" sz="1400" b="1" dirty="0" smtClean="0">
                <a:latin typeface="Bookman Old Style" pitchFamily="18" charset="0"/>
              </a:rPr>
              <a:t> PENSAMIENTOS DE ELIYAHU</a:t>
            </a:r>
          </a:p>
          <a:p>
            <a:pPr lvl="0"/>
            <a:r>
              <a:rPr lang="es-ES" dirty="0" smtClean="0">
                <a:latin typeface="Bookman Old Style" pitchFamily="18" charset="0"/>
              </a:rPr>
              <a:t>En la Sinagoga Bialystoker en el Lower East Side de Nueva York, Siegel es conmemorado por una placa de Yahrzeit (recuerdo) que marca la fecha de su muerte para que los dolientes puedan decir Kaddish por el aniversario. </a:t>
            </a:r>
          </a:p>
        </p:txBody>
      </p:sp>
    </p:spTree>
  </p:cSld>
  <p:clrMapOvr>
    <a:masterClrMapping/>
  </p:clrMapOvr>
  <p:transition/>
  <p:timing>
    <p:tnLst>
      <p:par>
        <p:cTn id="1" dur="indefinite" restart="never" nodeType="tmRoot"/>
      </p:par>
    </p:tnLst>
  </p:timing>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100"/>
          <p:cNvSpPr txBox="1">
            <a:spLocks noGrp="1"/>
          </p:cNvSpPr>
          <p:nvPr>
            <p:ph type="title"/>
          </p:nvPr>
        </p:nvSpPr>
        <p:spPr/>
        <p:txBody>
          <a:bodyPr/>
          <a:lstStyle/>
          <a:p>
            <a:pPr lvl="0"/>
            <a:r>
              <a:rPr lang="es-ES" sz="2400">
                <a:latin typeface="Georgia" pitchFamily="18"/>
              </a:rPr>
              <a:t>PARASHA SHEMOT KITISA</a:t>
            </a:r>
          </a:p>
        </p:txBody>
      </p:sp>
      <p:sp>
        <p:nvSpPr>
          <p:cNvPr id="3" name="Shape 101"/>
          <p:cNvSpPr txBox="1">
            <a:spLocks noGrp="1"/>
          </p:cNvSpPr>
          <p:nvPr>
            <p:ph idx="1"/>
          </p:nvPr>
        </p:nvSpPr>
        <p:spPr>
          <a:xfrm>
            <a:off x="445916" y="1600200"/>
            <a:ext cx="8229600" cy="4526097"/>
          </a:xfrm>
        </p:spPr>
        <p:txBody>
          <a:bodyPr/>
          <a:lstStyle/>
          <a:p>
            <a:pPr marL="0" lvl="0" indent="0" algn="ctr">
              <a:buNone/>
            </a:pPr>
            <a:r>
              <a:rPr lang="es-CO" sz="1400" b="1" dirty="0" smtClean="0">
                <a:latin typeface="Bookman Old Style" pitchFamily="18" charset="0"/>
              </a:rPr>
              <a:t>CUANDO TZEDAKA NO ES JUSTA -</a:t>
            </a:r>
            <a:r>
              <a:rPr lang="he-IL" sz="1400" b="1" dirty="0" smtClean="0">
                <a:latin typeface="Bookman Old Style" pitchFamily="18" charset="0"/>
              </a:rPr>
              <a:t>מחשבות של אליהו</a:t>
            </a:r>
            <a:r>
              <a:rPr lang="en-US" sz="1400" b="1" dirty="0" smtClean="0">
                <a:latin typeface="Bookman Old Style" pitchFamily="18" charset="0"/>
              </a:rPr>
              <a:t> PENSAMIENTOS DE ELIYAHU</a:t>
            </a:r>
          </a:p>
        </p:txBody>
      </p:sp>
      <p:pic>
        <p:nvPicPr>
          <p:cNvPr id="3074" name="Picture 2"/>
          <p:cNvPicPr>
            <a:picLocks noChangeAspect="1" noChangeArrowheads="1"/>
          </p:cNvPicPr>
          <p:nvPr/>
        </p:nvPicPr>
        <p:blipFill>
          <a:blip r:embed="rId3" cstate="print"/>
          <a:srcRect/>
          <a:stretch>
            <a:fillRect/>
          </a:stretch>
        </p:blipFill>
        <p:spPr bwMode="auto">
          <a:xfrm>
            <a:off x="1701799" y="2133600"/>
            <a:ext cx="5994401" cy="4495800"/>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100"/>
          <p:cNvSpPr txBox="1">
            <a:spLocks noGrp="1"/>
          </p:cNvSpPr>
          <p:nvPr>
            <p:ph type="title"/>
          </p:nvPr>
        </p:nvSpPr>
        <p:spPr/>
        <p:txBody>
          <a:bodyPr/>
          <a:lstStyle/>
          <a:p>
            <a:pPr lvl="0"/>
            <a:r>
              <a:rPr lang="es-ES" sz="2400">
                <a:latin typeface="Georgia" pitchFamily="18"/>
              </a:rPr>
              <a:t>PARASHA SHEMOT KITISA</a:t>
            </a:r>
          </a:p>
        </p:txBody>
      </p:sp>
      <p:sp>
        <p:nvSpPr>
          <p:cNvPr id="3" name="Shape 101"/>
          <p:cNvSpPr txBox="1">
            <a:spLocks noGrp="1"/>
          </p:cNvSpPr>
          <p:nvPr>
            <p:ph idx="1"/>
          </p:nvPr>
        </p:nvSpPr>
        <p:spPr>
          <a:xfrm>
            <a:off x="445916" y="1600200"/>
            <a:ext cx="8229600" cy="4526097"/>
          </a:xfrm>
        </p:spPr>
        <p:txBody>
          <a:bodyPr/>
          <a:lstStyle/>
          <a:p>
            <a:pPr marL="0" lvl="0" indent="0" algn="ctr">
              <a:buNone/>
            </a:pPr>
            <a:r>
              <a:rPr lang="es-CO" sz="1400" b="1" dirty="0" smtClean="0">
                <a:latin typeface="Bookman Old Style" pitchFamily="18" charset="0"/>
              </a:rPr>
              <a:t>CUANDO TZEDAKA NO ES JUSTA -</a:t>
            </a:r>
            <a:r>
              <a:rPr lang="he-IL" sz="1400" b="1" dirty="0" smtClean="0">
                <a:latin typeface="Bookman Old Style" pitchFamily="18" charset="0"/>
              </a:rPr>
              <a:t>מחשבות של אליהו</a:t>
            </a:r>
            <a:r>
              <a:rPr lang="en-US" sz="1400" b="1" dirty="0" smtClean="0">
                <a:latin typeface="Bookman Old Style" pitchFamily="18" charset="0"/>
              </a:rPr>
              <a:t> PENSAMIENTOS DE ELIYAHU</a:t>
            </a:r>
          </a:p>
          <a:p>
            <a:pPr lvl="0"/>
            <a:r>
              <a:rPr lang="es-ES" dirty="0" smtClean="0">
                <a:latin typeface="Bookman Old Style" pitchFamily="18" charset="0"/>
              </a:rPr>
              <a:t>La placa de Siegel está debajo de la de Max Siegel, su padre, quien murió solo dos meses antes que su hijo. En la propiedad del Flamingo Las Vegas, entre la piscina y una capilla para bodas, hay una placa conmemorativa a Siegel.</a:t>
            </a:r>
          </a:p>
        </p:txBody>
      </p:sp>
    </p:spTree>
  </p:cSld>
  <p:clrMapOvr>
    <a:masterClrMapping/>
  </p:clrMapOvr>
  <p:transition/>
  <p:timing>
    <p:tnLst>
      <p:par>
        <p:cTn id="1" dur="indefinite" restart="never" nodeType="tmRoot"/>
      </p:par>
    </p:tnLst>
  </p:timing>
</p:sld>
</file>

<file path=ppt/slides/slide1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100"/>
          <p:cNvSpPr txBox="1">
            <a:spLocks noGrp="1"/>
          </p:cNvSpPr>
          <p:nvPr>
            <p:ph type="title"/>
          </p:nvPr>
        </p:nvSpPr>
        <p:spPr/>
        <p:txBody>
          <a:bodyPr/>
          <a:lstStyle/>
          <a:p>
            <a:pPr lvl="0"/>
            <a:r>
              <a:rPr lang="es-ES" sz="2400">
                <a:latin typeface="Georgia" pitchFamily="18"/>
              </a:rPr>
              <a:t>PARASHA SHEMOT KITISA</a:t>
            </a:r>
          </a:p>
        </p:txBody>
      </p:sp>
      <p:sp>
        <p:nvSpPr>
          <p:cNvPr id="3" name="Shape 101"/>
          <p:cNvSpPr txBox="1">
            <a:spLocks noGrp="1"/>
          </p:cNvSpPr>
          <p:nvPr>
            <p:ph idx="1"/>
          </p:nvPr>
        </p:nvSpPr>
        <p:spPr>
          <a:xfrm>
            <a:off x="445916" y="1600200"/>
            <a:ext cx="8229600" cy="4526097"/>
          </a:xfrm>
        </p:spPr>
        <p:txBody>
          <a:bodyPr/>
          <a:lstStyle/>
          <a:p>
            <a:pPr marL="0" lvl="0" indent="0" algn="ctr">
              <a:buNone/>
            </a:pPr>
            <a:endParaRPr lang="es-ES" dirty="0" smtClean="0">
              <a:latin typeface="Bookman Old Style" pitchFamily="18" charset="0"/>
            </a:endParaRPr>
          </a:p>
        </p:txBody>
      </p:sp>
      <p:pic>
        <p:nvPicPr>
          <p:cNvPr id="4098" name="Picture 2"/>
          <p:cNvPicPr>
            <a:picLocks noChangeAspect="1" noChangeArrowheads="1"/>
          </p:cNvPicPr>
          <p:nvPr/>
        </p:nvPicPr>
        <p:blipFill>
          <a:blip r:embed="rId3" cstate="print"/>
          <a:srcRect/>
          <a:stretch>
            <a:fillRect/>
          </a:stretch>
        </p:blipFill>
        <p:spPr bwMode="auto">
          <a:xfrm>
            <a:off x="5562600" y="1447800"/>
            <a:ext cx="3209925" cy="4286250"/>
          </a:xfrm>
          <a:prstGeom prst="rect">
            <a:avLst/>
          </a:prstGeom>
          <a:noFill/>
          <a:ln w="9525">
            <a:noFill/>
            <a:miter lim="800000"/>
            <a:headEnd/>
            <a:tailEnd/>
          </a:ln>
        </p:spPr>
      </p:pic>
      <p:pic>
        <p:nvPicPr>
          <p:cNvPr id="4099" name="Picture 3"/>
          <p:cNvPicPr>
            <a:picLocks noChangeAspect="1" noChangeArrowheads="1"/>
          </p:cNvPicPr>
          <p:nvPr/>
        </p:nvPicPr>
        <p:blipFill>
          <a:blip r:embed="rId4" cstate="print"/>
          <a:srcRect/>
          <a:stretch>
            <a:fillRect/>
          </a:stretch>
        </p:blipFill>
        <p:spPr bwMode="auto">
          <a:xfrm>
            <a:off x="457200" y="2514600"/>
            <a:ext cx="5029200" cy="2514600"/>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1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100"/>
          <p:cNvSpPr txBox="1">
            <a:spLocks noGrp="1"/>
          </p:cNvSpPr>
          <p:nvPr>
            <p:ph type="title"/>
          </p:nvPr>
        </p:nvSpPr>
        <p:spPr/>
        <p:txBody>
          <a:bodyPr/>
          <a:lstStyle/>
          <a:p>
            <a:pPr lvl="0"/>
            <a:r>
              <a:rPr lang="es-ES" sz="2400">
                <a:latin typeface="Georgia" pitchFamily="18"/>
              </a:rPr>
              <a:t>PARASHA SHEMOT KITISA</a:t>
            </a:r>
          </a:p>
        </p:txBody>
      </p:sp>
      <p:sp>
        <p:nvSpPr>
          <p:cNvPr id="3" name="Shape 101"/>
          <p:cNvSpPr txBox="1">
            <a:spLocks noGrp="1"/>
          </p:cNvSpPr>
          <p:nvPr>
            <p:ph idx="1"/>
          </p:nvPr>
        </p:nvSpPr>
        <p:spPr>
          <a:xfrm>
            <a:off x="445916" y="1600200"/>
            <a:ext cx="8229600" cy="4526097"/>
          </a:xfrm>
        </p:spPr>
        <p:txBody>
          <a:bodyPr/>
          <a:lstStyle/>
          <a:p>
            <a:pPr marL="0" lvl="0" indent="0" algn="ctr">
              <a:buNone/>
            </a:pPr>
            <a:r>
              <a:rPr lang="es-CO" sz="1400" b="1" dirty="0" smtClean="0">
                <a:latin typeface="Bookman Old Style" pitchFamily="18" charset="0"/>
              </a:rPr>
              <a:t>CUANDO TZEDAKA NO ES JUSTA -</a:t>
            </a:r>
            <a:r>
              <a:rPr lang="he-IL" sz="1400" b="1" dirty="0" smtClean="0">
                <a:latin typeface="Bookman Old Style" pitchFamily="18" charset="0"/>
              </a:rPr>
              <a:t>מחשבות של אליהו</a:t>
            </a:r>
            <a:r>
              <a:rPr lang="en-US" sz="1400" b="1" dirty="0" smtClean="0">
                <a:latin typeface="Bookman Old Style" pitchFamily="18" charset="0"/>
              </a:rPr>
              <a:t> PENSAMIENTOS DE ELIYAHU</a:t>
            </a:r>
          </a:p>
          <a:p>
            <a:pPr lvl="0"/>
            <a:r>
              <a:rPr lang="es-ES" dirty="0" smtClean="0">
                <a:latin typeface="Bookman Old Style" pitchFamily="18" charset="0"/>
              </a:rPr>
              <a:t>Algunos argumentan que cuando se enfrenta a una crisis existencial básica como la del pueblo judío después del Holocausto, nuestra comunidad no tuvo más remedio que aceptar ayuda de cualquier fuente. Pero, ¿qué pasa hoy?</a:t>
            </a:r>
          </a:p>
        </p:txBody>
      </p:sp>
    </p:spTree>
  </p:cSld>
  <p:clrMapOvr>
    <a:masterClrMapping/>
  </p:clrMapOvr>
  <p:transition/>
  <p:timing>
    <p:tnLst>
      <p:par>
        <p:cTn id="1" dur="indefinite" restart="never" nodeType="tmRoot"/>
      </p:par>
    </p:tnLst>
  </p:timing>
</p:sld>
</file>

<file path=ppt/slides/slide1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100"/>
          <p:cNvSpPr txBox="1">
            <a:spLocks noGrp="1"/>
          </p:cNvSpPr>
          <p:nvPr>
            <p:ph type="title"/>
          </p:nvPr>
        </p:nvSpPr>
        <p:spPr/>
        <p:txBody>
          <a:bodyPr/>
          <a:lstStyle/>
          <a:p>
            <a:pPr lvl="0"/>
            <a:r>
              <a:rPr lang="es-ES" sz="2400">
                <a:latin typeface="Georgia" pitchFamily="18"/>
              </a:rPr>
              <a:t>PARASHA SHEMOT KITISA</a:t>
            </a:r>
          </a:p>
        </p:txBody>
      </p:sp>
      <p:sp>
        <p:nvSpPr>
          <p:cNvPr id="3" name="Shape 101"/>
          <p:cNvSpPr txBox="1">
            <a:spLocks noGrp="1"/>
          </p:cNvSpPr>
          <p:nvPr>
            <p:ph idx="1"/>
          </p:nvPr>
        </p:nvSpPr>
        <p:spPr>
          <a:xfrm>
            <a:off x="445916" y="1600200"/>
            <a:ext cx="8229600" cy="4526097"/>
          </a:xfrm>
        </p:spPr>
        <p:txBody>
          <a:bodyPr/>
          <a:lstStyle/>
          <a:p>
            <a:pPr marL="0" lvl="0" indent="0" algn="ctr">
              <a:buNone/>
            </a:pPr>
            <a:r>
              <a:rPr lang="es-CO" sz="1400" b="1" dirty="0" smtClean="0">
                <a:latin typeface="Bookman Old Style" pitchFamily="18" charset="0"/>
              </a:rPr>
              <a:t>CUANDO TZEDAKA NO ES JUSTA -</a:t>
            </a:r>
            <a:r>
              <a:rPr lang="he-IL" sz="1400" b="1" dirty="0" smtClean="0">
                <a:latin typeface="Bookman Old Style" pitchFamily="18" charset="0"/>
              </a:rPr>
              <a:t>מחשבות של אליהו</a:t>
            </a:r>
            <a:r>
              <a:rPr lang="en-US" sz="1400" b="1" dirty="0" smtClean="0">
                <a:latin typeface="Bookman Old Style" pitchFamily="18" charset="0"/>
              </a:rPr>
              <a:t> PENSAMIENTOS DE ELIYAHU</a:t>
            </a:r>
          </a:p>
          <a:p>
            <a:pPr lvl="0"/>
            <a:r>
              <a:rPr lang="es-ES" dirty="0" smtClean="0">
                <a:latin typeface="Bookman Old Style" pitchFamily="18" charset="0"/>
              </a:rPr>
              <a:t>Nosotros en la comunidad de acción social y, de hecho, en la comunidad judía en su conjunto, debemos preguntarnos y desafiarnos a nosotros mismos a pensar críticamente sobre cuándo el fin justifica los medios, y no es así. </a:t>
            </a:r>
          </a:p>
        </p:txBody>
      </p:sp>
    </p:spTree>
  </p:cSld>
  <p:clrMapOvr>
    <a:masterClrMapping/>
  </p:clrMapOvr>
  <p:transition/>
  <p:timing>
    <p:tnLst>
      <p:par>
        <p:cTn id="1" dur="indefinite" restart="never" nodeType="tmRoot"/>
      </p:par>
    </p:tnLst>
  </p:timing>
</p:sld>
</file>

<file path=ppt/slides/slide1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100"/>
          <p:cNvSpPr txBox="1">
            <a:spLocks noGrp="1"/>
          </p:cNvSpPr>
          <p:nvPr>
            <p:ph type="title"/>
          </p:nvPr>
        </p:nvSpPr>
        <p:spPr/>
        <p:txBody>
          <a:bodyPr/>
          <a:lstStyle/>
          <a:p>
            <a:pPr lvl="0"/>
            <a:r>
              <a:rPr lang="es-ES" sz="2400">
                <a:latin typeface="Georgia" pitchFamily="18"/>
              </a:rPr>
              <a:t>PARASHA SHEMOT KITISA</a:t>
            </a:r>
          </a:p>
        </p:txBody>
      </p:sp>
      <p:sp>
        <p:nvSpPr>
          <p:cNvPr id="3" name="Shape 101"/>
          <p:cNvSpPr txBox="1">
            <a:spLocks noGrp="1"/>
          </p:cNvSpPr>
          <p:nvPr>
            <p:ph idx="1"/>
          </p:nvPr>
        </p:nvSpPr>
        <p:spPr>
          <a:xfrm>
            <a:off x="445916" y="1600200"/>
            <a:ext cx="8229600" cy="4526097"/>
          </a:xfrm>
        </p:spPr>
        <p:txBody>
          <a:bodyPr/>
          <a:lstStyle/>
          <a:p>
            <a:pPr marL="0" lvl="0" indent="0" algn="ctr">
              <a:buNone/>
            </a:pPr>
            <a:r>
              <a:rPr lang="es-CO" sz="1400" b="1" dirty="0" smtClean="0">
                <a:latin typeface="Bookman Old Style" pitchFamily="18" charset="0"/>
              </a:rPr>
              <a:t>CUANDO TZEDAKA NO ES JUSTA -</a:t>
            </a:r>
            <a:r>
              <a:rPr lang="he-IL" sz="1400" b="1" dirty="0" smtClean="0">
                <a:latin typeface="Bookman Old Style" pitchFamily="18" charset="0"/>
              </a:rPr>
              <a:t>מחשבות של אליהו</a:t>
            </a:r>
            <a:r>
              <a:rPr lang="en-US" sz="1400" b="1" dirty="0" smtClean="0">
                <a:latin typeface="Bookman Old Style" pitchFamily="18" charset="0"/>
              </a:rPr>
              <a:t> PENSAMIENTOS DE ELIYAHU</a:t>
            </a:r>
          </a:p>
          <a:p>
            <a:pPr lvl="0"/>
            <a:r>
              <a:rPr lang="es-ES" dirty="0" smtClean="0">
                <a:latin typeface="Bookman Old Style" pitchFamily="18" charset="0"/>
              </a:rPr>
              <a:t>En los últimos años, nuestra comunidad ha tenido que preguntarse cada vez más si los recursos financieros obtenidos de actividades no éticas deben aceptarse o incluso aplicarse específicamente a preocupaciones de acción social.</a:t>
            </a:r>
          </a:p>
        </p:txBody>
      </p:sp>
    </p:spTree>
  </p:cSld>
  <p:clrMapOvr>
    <a:masterClrMapping/>
  </p:clrMapOvr>
  <p:transition/>
  <p:timing>
    <p:tnLst>
      <p:par>
        <p:cTn id="1" dur="indefinite" restart="never" nodeType="tmRoot"/>
      </p:par>
    </p:tnLst>
  </p:timing>
</p:sld>
</file>

<file path=ppt/slides/slide1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100"/>
          <p:cNvSpPr txBox="1">
            <a:spLocks noGrp="1"/>
          </p:cNvSpPr>
          <p:nvPr>
            <p:ph type="title"/>
          </p:nvPr>
        </p:nvSpPr>
        <p:spPr/>
        <p:txBody>
          <a:bodyPr/>
          <a:lstStyle/>
          <a:p>
            <a:pPr lvl="0"/>
            <a:r>
              <a:rPr lang="es-ES" sz="2400">
                <a:latin typeface="Georgia" pitchFamily="18"/>
              </a:rPr>
              <a:t>PARASHA SHEMOT KITISA</a:t>
            </a:r>
          </a:p>
        </p:txBody>
      </p:sp>
      <p:sp>
        <p:nvSpPr>
          <p:cNvPr id="3" name="Shape 101"/>
          <p:cNvSpPr txBox="1">
            <a:spLocks noGrp="1"/>
          </p:cNvSpPr>
          <p:nvPr>
            <p:ph idx="1"/>
          </p:nvPr>
        </p:nvSpPr>
        <p:spPr>
          <a:xfrm>
            <a:off x="445916" y="1600200"/>
            <a:ext cx="8229600" cy="4526097"/>
          </a:xfrm>
        </p:spPr>
        <p:txBody>
          <a:bodyPr/>
          <a:lstStyle/>
          <a:p>
            <a:pPr marL="0" lvl="0" indent="0" algn="ctr">
              <a:buNone/>
            </a:pPr>
            <a:r>
              <a:rPr lang="es-CO" sz="1400" b="1" dirty="0" smtClean="0">
                <a:latin typeface="Bookman Old Style" pitchFamily="18" charset="0"/>
              </a:rPr>
              <a:t>CUANDO TZEDAKA NO ES JUSTA -</a:t>
            </a:r>
            <a:r>
              <a:rPr lang="he-IL" sz="1400" b="1" dirty="0" smtClean="0">
                <a:latin typeface="Bookman Old Style" pitchFamily="18" charset="0"/>
              </a:rPr>
              <a:t>מחשבות של אליהו</a:t>
            </a:r>
            <a:r>
              <a:rPr lang="en-US" sz="1400" b="1" dirty="0" smtClean="0">
                <a:latin typeface="Bookman Old Style" pitchFamily="18" charset="0"/>
              </a:rPr>
              <a:t> PENSAMIENTOS DE ELIYAHU</a:t>
            </a:r>
          </a:p>
          <a:p>
            <a:pPr lvl="0"/>
            <a:r>
              <a:rPr lang="es-ES" dirty="0" err="1" smtClean="0">
                <a:latin typeface="Bookman Old Style" pitchFamily="18" charset="0"/>
              </a:rPr>
              <a:t>Ivan</a:t>
            </a:r>
            <a:r>
              <a:rPr lang="es-ES" dirty="0" smtClean="0">
                <a:latin typeface="Bookman Old Style" pitchFamily="18" charset="0"/>
              </a:rPr>
              <a:t> </a:t>
            </a:r>
            <a:r>
              <a:rPr lang="es-ES" dirty="0" err="1" smtClean="0">
                <a:latin typeface="Bookman Old Style" pitchFamily="18" charset="0"/>
              </a:rPr>
              <a:t>Boesky</a:t>
            </a:r>
            <a:r>
              <a:rPr lang="es-ES" dirty="0" smtClean="0">
                <a:latin typeface="Bookman Old Style" pitchFamily="18" charset="0"/>
              </a:rPr>
              <a:t>, Michael </a:t>
            </a:r>
            <a:r>
              <a:rPr lang="es-ES" dirty="0" err="1" smtClean="0">
                <a:latin typeface="Bookman Old Style" pitchFamily="18" charset="0"/>
              </a:rPr>
              <a:t>Milken</a:t>
            </a:r>
            <a:r>
              <a:rPr lang="es-ES" dirty="0" smtClean="0">
                <a:latin typeface="Bookman Old Style" pitchFamily="18" charset="0"/>
              </a:rPr>
              <a:t> y Marc </a:t>
            </a:r>
            <a:r>
              <a:rPr lang="es-ES" dirty="0" err="1" smtClean="0">
                <a:latin typeface="Bookman Old Style" pitchFamily="18" charset="0"/>
              </a:rPr>
              <a:t>Rich</a:t>
            </a:r>
            <a:r>
              <a:rPr lang="es-ES" dirty="0" smtClean="0">
                <a:latin typeface="Bookman Old Style" pitchFamily="18" charset="0"/>
              </a:rPr>
              <a:t> son bien conocidos por sus formas menos que puras de acumular riqueza, pero cada uno también alcanzó notoriedad por su aparente devoción a la tzedaká. </a:t>
            </a:r>
          </a:p>
        </p:txBody>
      </p:sp>
    </p:spTree>
  </p:cSld>
  <p:clrMapOvr>
    <a:masterClrMapping/>
  </p:clrMapOvr>
  <p:transition/>
  <p:timing>
    <p:tnLst>
      <p:par>
        <p:cTn id="1" dur="indefinite" restart="never" nodeType="tmRoot"/>
      </p:par>
    </p:tnLst>
  </p:timing>
</p:sld>
</file>

<file path=ppt/slides/slide1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100"/>
          <p:cNvSpPr txBox="1">
            <a:spLocks noGrp="1"/>
          </p:cNvSpPr>
          <p:nvPr>
            <p:ph type="title"/>
          </p:nvPr>
        </p:nvSpPr>
        <p:spPr/>
        <p:txBody>
          <a:bodyPr/>
          <a:lstStyle/>
          <a:p>
            <a:pPr lvl="0"/>
            <a:r>
              <a:rPr lang="es-ES" sz="2400">
                <a:latin typeface="Georgia" pitchFamily="18"/>
              </a:rPr>
              <a:t>PARASHA SHEMOT KITISA</a:t>
            </a:r>
          </a:p>
        </p:txBody>
      </p:sp>
      <p:sp>
        <p:nvSpPr>
          <p:cNvPr id="3" name="Shape 101"/>
          <p:cNvSpPr txBox="1">
            <a:spLocks noGrp="1"/>
          </p:cNvSpPr>
          <p:nvPr>
            <p:ph idx="1"/>
          </p:nvPr>
        </p:nvSpPr>
        <p:spPr>
          <a:xfrm>
            <a:off x="445916" y="1600200"/>
            <a:ext cx="8229600" cy="4526097"/>
          </a:xfrm>
        </p:spPr>
        <p:txBody>
          <a:bodyPr/>
          <a:lstStyle/>
          <a:p>
            <a:pPr marL="0" lvl="0" indent="0" algn="ctr">
              <a:buNone/>
            </a:pPr>
            <a:r>
              <a:rPr lang="es-CO" sz="1400" b="1" dirty="0" smtClean="0">
                <a:latin typeface="Bookman Old Style" pitchFamily="18" charset="0"/>
              </a:rPr>
              <a:t>CUANDO TZEDAKA NO ES JUSTA -</a:t>
            </a:r>
            <a:r>
              <a:rPr lang="he-IL" sz="1400" b="1" dirty="0" smtClean="0">
                <a:latin typeface="Bookman Old Style" pitchFamily="18" charset="0"/>
              </a:rPr>
              <a:t>מחשבות של אליהו</a:t>
            </a:r>
            <a:r>
              <a:rPr lang="en-US" sz="1400" b="1" dirty="0" smtClean="0">
                <a:latin typeface="Bookman Old Style" pitchFamily="18" charset="0"/>
              </a:rPr>
              <a:t> PENSAMIENTOS DE ELIYAHU</a:t>
            </a:r>
          </a:p>
          <a:p>
            <a:pPr lvl="0"/>
            <a:r>
              <a:rPr lang="es-ES" dirty="0" smtClean="0">
                <a:latin typeface="Bookman Old Style" pitchFamily="18" charset="0"/>
              </a:rPr>
              <a:t>(Marc </a:t>
            </a:r>
            <a:r>
              <a:rPr lang="es-ES" dirty="0" err="1" smtClean="0">
                <a:latin typeface="Bookman Old Style" pitchFamily="18" charset="0"/>
              </a:rPr>
              <a:t>Rich</a:t>
            </a:r>
            <a:r>
              <a:rPr lang="es-ES" dirty="0" smtClean="0">
                <a:latin typeface="Bookman Old Style" pitchFamily="18" charset="0"/>
              </a:rPr>
              <a:t>, por ejemplo, hizo negocios y se hizo rico en parte gracias a sus tratos con regímenes como Irán, Irak y Sudáfrica en la era del apartheid, y sin embargo también donó millones de dólares a Israel y otras causas).</a:t>
            </a:r>
          </a:p>
        </p:txBody>
      </p:sp>
    </p:spTree>
  </p:cSld>
  <p:clrMapOvr>
    <a:masterClrMapping/>
  </p:clrMapOvr>
  <p:transition/>
  <p:timing>
    <p:tnLst>
      <p:par>
        <p:cTn id="1" dur="indefinite" restart="never" nodeType="tmRoot"/>
      </p:par>
    </p:tnLst>
  </p:timing>
</p:sld>
</file>

<file path=ppt/slides/slide1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100"/>
          <p:cNvSpPr txBox="1">
            <a:spLocks noGrp="1"/>
          </p:cNvSpPr>
          <p:nvPr>
            <p:ph type="title"/>
          </p:nvPr>
        </p:nvSpPr>
        <p:spPr/>
        <p:txBody>
          <a:bodyPr/>
          <a:lstStyle/>
          <a:p>
            <a:pPr lvl="0"/>
            <a:r>
              <a:rPr lang="es-ES" sz="2400">
                <a:latin typeface="Georgia" pitchFamily="18"/>
              </a:rPr>
              <a:t>PARASHA SHEMOT KITISA</a:t>
            </a:r>
          </a:p>
        </p:txBody>
      </p:sp>
      <p:sp>
        <p:nvSpPr>
          <p:cNvPr id="3" name="Shape 101"/>
          <p:cNvSpPr txBox="1">
            <a:spLocks noGrp="1"/>
          </p:cNvSpPr>
          <p:nvPr>
            <p:ph idx="1"/>
          </p:nvPr>
        </p:nvSpPr>
        <p:spPr>
          <a:xfrm>
            <a:off x="445916" y="1600200"/>
            <a:ext cx="8229600" cy="4526097"/>
          </a:xfrm>
        </p:spPr>
        <p:txBody>
          <a:bodyPr/>
          <a:lstStyle/>
          <a:p>
            <a:pPr marL="0" lvl="0" indent="0" algn="ctr">
              <a:buNone/>
            </a:pPr>
            <a:r>
              <a:rPr lang="es-CO" sz="2400" b="1" dirty="0" smtClean="0">
                <a:solidFill>
                  <a:srgbClr val="FF0000"/>
                </a:solidFill>
                <a:latin typeface="Bookman Old Style" pitchFamily="18" charset="0"/>
              </a:rPr>
              <a:t>POR EL AMOR AL DINERO</a:t>
            </a:r>
            <a:endParaRPr lang="es-CO" sz="2400" b="1" dirty="0">
              <a:solidFill>
                <a:srgbClr val="FF0000"/>
              </a:solidFill>
              <a:latin typeface="Bookman Old Style" pitchFamily="18" charset="0"/>
            </a:endParaRPr>
          </a:p>
          <a:p>
            <a:pPr lvl="0" algn="ctr"/>
            <a:r>
              <a:rPr lang="he-IL" sz="1800" b="1" dirty="0" smtClean="0">
                <a:latin typeface="Bookman Old Style" pitchFamily="18" charset="0"/>
              </a:rPr>
              <a:t>מחשבות של אליהו</a:t>
            </a:r>
            <a:r>
              <a:rPr lang="en-US" sz="1800" b="1" dirty="0" smtClean="0">
                <a:latin typeface="Bookman Old Style" pitchFamily="18" charset="0"/>
              </a:rPr>
              <a:t> PENSAMIENTOS DE ELIYAHU</a:t>
            </a:r>
          </a:p>
          <a:p>
            <a:pPr lvl="0"/>
            <a:r>
              <a:rPr lang="en-US" sz="1800" b="1" dirty="0" smtClean="0">
                <a:latin typeface="Bookman Old Style" pitchFamily="18" charset="0"/>
              </a:rPr>
              <a:t>Basado en comentarios del Rabi </a:t>
            </a:r>
            <a:r>
              <a:rPr lang="en-US" sz="1800" b="1" dirty="0" err="1" smtClean="0">
                <a:latin typeface="Bookman Old Style" pitchFamily="18" charset="0"/>
              </a:rPr>
              <a:t>Bentzion</a:t>
            </a:r>
            <a:r>
              <a:rPr lang="en-US" sz="1800" b="1" dirty="0" smtClean="0">
                <a:latin typeface="Bookman Old Style" pitchFamily="18" charset="0"/>
              </a:rPr>
              <a:t> Shafier</a:t>
            </a:r>
          </a:p>
          <a:p>
            <a:pPr lvl="0"/>
            <a:r>
              <a:rPr lang="es-ES" sz="2800" dirty="0" smtClean="0">
                <a:latin typeface="Bookman Old Style" pitchFamily="18" charset="0"/>
              </a:rPr>
              <a:t>“Moshé volvió a HASHEM y dijo: “¡Por ​​favor! Este pueblo ha cometido un grave pecado y se ha hecho un dios de oro”. – Shemot 32:31</a:t>
            </a:r>
          </a:p>
          <a:p>
            <a:pPr lvl="0"/>
            <a:r>
              <a:rPr lang="es-ES" sz="2800" dirty="0" smtClean="0">
                <a:latin typeface="Bookman Old Style" pitchFamily="18" charset="0"/>
              </a:rPr>
              <a:t>Cuando </a:t>
            </a:r>
            <a:r>
              <a:rPr lang="es-ES" sz="2800" dirty="0" err="1" smtClean="0">
                <a:latin typeface="Bookman Old Style" pitchFamily="18" charset="0"/>
              </a:rPr>
              <a:t>Moshe</a:t>
            </a:r>
            <a:r>
              <a:rPr lang="es-ES" sz="2800" dirty="0" smtClean="0">
                <a:latin typeface="Bookman Old Style" pitchFamily="18" charset="0"/>
              </a:rPr>
              <a:t> </a:t>
            </a:r>
            <a:r>
              <a:rPr lang="es-ES" sz="2800" dirty="0" err="1" smtClean="0">
                <a:latin typeface="Bookman Old Style" pitchFamily="18" charset="0"/>
              </a:rPr>
              <a:t>Rabbeinu</a:t>
            </a:r>
            <a:r>
              <a:rPr lang="es-ES" sz="2800" dirty="0" smtClean="0">
                <a:latin typeface="Bookman Old Style" pitchFamily="18" charset="0"/>
              </a:rPr>
              <a:t> bajó de Har </a:t>
            </a:r>
            <a:r>
              <a:rPr lang="es-ES" sz="2800" dirty="0" err="1" smtClean="0">
                <a:latin typeface="Bookman Old Style" pitchFamily="18" charset="0"/>
              </a:rPr>
              <a:t>Sinai</a:t>
            </a:r>
            <a:r>
              <a:rPr lang="es-ES" sz="2800" dirty="0" smtClean="0">
                <a:latin typeface="Bookman Old Style" pitchFamily="18" charset="0"/>
              </a:rPr>
              <a:t>, se encontró con una escena muy diferente a la que había dejado cuarenta días antes. </a:t>
            </a:r>
          </a:p>
        </p:txBody>
      </p:sp>
    </p:spTree>
  </p:cSld>
  <p:clrMapOvr>
    <a:masterClrMapping/>
  </p:clrMapOvr>
  <p:transition/>
  <p:timing>
    <p:tnLst>
      <p:par>
        <p:cTn id="1" dur="indefinite" restart="never" nodeType="tmRoot"/>
      </p:par>
    </p:tnLst>
  </p:timing>
</p:sld>
</file>

<file path=ppt/slides/slide1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100"/>
          <p:cNvSpPr txBox="1">
            <a:spLocks noGrp="1"/>
          </p:cNvSpPr>
          <p:nvPr>
            <p:ph type="title"/>
          </p:nvPr>
        </p:nvSpPr>
        <p:spPr/>
        <p:txBody>
          <a:bodyPr/>
          <a:lstStyle/>
          <a:p>
            <a:pPr lvl="0"/>
            <a:r>
              <a:rPr lang="es-ES" sz="2400">
                <a:latin typeface="Georgia" pitchFamily="18"/>
              </a:rPr>
              <a:t>PARASHA SHEMOT KITISA</a:t>
            </a:r>
          </a:p>
        </p:txBody>
      </p:sp>
      <p:sp>
        <p:nvSpPr>
          <p:cNvPr id="3" name="Shape 101"/>
          <p:cNvSpPr txBox="1">
            <a:spLocks noGrp="1"/>
          </p:cNvSpPr>
          <p:nvPr>
            <p:ph idx="1"/>
          </p:nvPr>
        </p:nvSpPr>
        <p:spPr>
          <a:xfrm>
            <a:off x="445916" y="1600200"/>
            <a:ext cx="8229600" cy="4526097"/>
          </a:xfrm>
        </p:spPr>
        <p:txBody>
          <a:bodyPr/>
          <a:lstStyle/>
          <a:p>
            <a:pPr marL="0" lvl="0" indent="0" algn="ctr">
              <a:buNone/>
            </a:pPr>
            <a:r>
              <a:rPr lang="es-CO" sz="1800" b="1" dirty="0" smtClean="0">
                <a:latin typeface="Bookman Old Style" pitchFamily="18" charset="0"/>
              </a:rPr>
              <a:t>POR EL AMOR AL DINERO</a:t>
            </a:r>
            <a:endParaRPr lang="es-CO" sz="1800" b="1" dirty="0">
              <a:latin typeface="Bookman Old Style" pitchFamily="18" charset="0"/>
            </a:endParaRPr>
          </a:p>
          <a:p>
            <a:pPr lvl="0"/>
            <a:r>
              <a:rPr lang="es-ES" sz="3050" dirty="0" smtClean="0">
                <a:latin typeface="Bookman Old Style" pitchFamily="18" charset="0"/>
              </a:rPr>
              <a:t>Un segmento de la nación judía, en rebelión contra HASHEM, había formado un becerro de oro y lo adoraba. </a:t>
            </a:r>
          </a:p>
          <a:p>
            <a:pPr lvl="0"/>
            <a:r>
              <a:rPr lang="es-ES" sz="3050" dirty="0" smtClean="0">
                <a:latin typeface="Bookman Old Style" pitchFamily="18" charset="0"/>
              </a:rPr>
              <a:t>El resto de la nación se mantuvo al margen y no protestó. En contexto, este fue un acto tan atroz que HASHEM amenazó con destruir a toda la nación. </a:t>
            </a:r>
          </a:p>
          <a:p>
            <a:pPr lvl="0"/>
            <a:r>
              <a:rPr lang="es-ES" sz="3050" dirty="0" smtClean="0">
                <a:latin typeface="Bookman Old Style" pitchFamily="18" charset="0"/>
              </a:rPr>
              <a:t>Por qué a toda la nación?</a:t>
            </a:r>
            <a:endParaRPr lang="en-US" sz="3050" dirty="0" smtClean="0">
              <a:latin typeface="Bookman Old Style" pitchFamily="18" charset="0"/>
            </a:endParaRPr>
          </a:p>
        </p:txBody>
      </p:sp>
    </p:spTree>
  </p:cSld>
  <p:clrMapOvr>
    <a:masterClrMapping/>
  </p:clrMapOvr>
  <p:transition/>
  <p:timing>
    <p:tnLst>
      <p:par>
        <p:cTn id="1" dur="indefinite" restart="never" nodeType="tmRoot"/>
      </p:par>
    </p:tnLst>
  </p:timing>
</p:sld>
</file>

<file path=ppt/slides/slide1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100"/>
          <p:cNvSpPr txBox="1">
            <a:spLocks noGrp="1"/>
          </p:cNvSpPr>
          <p:nvPr>
            <p:ph type="title"/>
          </p:nvPr>
        </p:nvSpPr>
        <p:spPr/>
        <p:txBody>
          <a:bodyPr/>
          <a:lstStyle/>
          <a:p>
            <a:pPr lvl="0"/>
            <a:r>
              <a:rPr lang="es-ES" sz="2400">
                <a:latin typeface="Georgia" pitchFamily="18"/>
              </a:rPr>
              <a:t>PARASHA SHEMOT KITISA</a:t>
            </a:r>
          </a:p>
        </p:txBody>
      </p:sp>
      <p:sp>
        <p:nvSpPr>
          <p:cNvPr id="3" name="Shape 101"/>
          <p:cNvSpPr txBox="1">
            <a:spLocks noGrp="1"/>
          </p:cNvSpPr>
          <p:nvPr>
            <p:ph idx="1"/>
          </p:nvPr>
        </p:nvSpPr>
        <p:spPr>
          <a:xfrm>
            <a:off x="445916" y="1600200"/>
            <a:ext cx="8229600" cy="4526097"/>
          </a:xfrm>
        </p:spPr>
        <p:txBody>
          <a:bodyPr/>
          <a:lstStyle/>
          <a:p>
            <a:pPr marL="0" lvl="0" indent="0" algn="ctr">
              <a:buNone/>
            </a:pPr>
            <a:r>
              <a:rPr lang="es-CO" sz="1800" b="1" dirty="0" smtClean="0">
                <a:latin typeface="Bookman Old Style" pitchFamily="18" charset="0"/>
              </a:rPr>
              <a:t>POR EL AMOR AL DINERO</a:t>
            </a:r>
            <a:endParaRPr lang="es-CO" sz="1800" b="1" dirty="0">
              <a:latin typeface="Bookman Old Style" pitchFamily="18" charset="0"/>
            </a:endParaRPr>
          </a:p>
          <a:p>
            <a:pPr lvl="0"/>
            <a:r>
              <a:rPr lang="es-ES" dirty="0" smtClean="0">
                <a:latin typeface="Bookman Old Style" pitchFamily="18" charset="0"/>
              </a:rPr>
              <a:t>Rashí explica que durante el proceso de pedir perdón, Moshé Rabeinu le dijo a HASHEM: “Tú causaste esto. Tú diste al pueblo judío oro y plata; partieron de Mitzraim con grandes riquezas. ¿No es obvio que ellos llegarían a pecar?”</a:t>
            </a:r>
          </a:p>
        </p:txBody>
      </p:sp>
    </p:spTree>
  </p:cSld>
  <p:clrMapOvr>
    <a:masterClrMapping/>
  </p:clrMapOvr>
  <p:transition/>
  <p:timing>
    <p:tnLst>
      <p:par>
        <p:cTn id="1" dur="indefinite" restart="never" nodeType="tmRoot"/>
      </p:par>
    </p:tnLst>
  </p:timing>
</p:sld>
</file>

<file path=ppt/slides/slide1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100"/>
          <p:cNvSpPr txBox="1">
            <a:spLocks noGrp="1"/>
          </p:cNvSpPr>
          <p:nvPr>
            <p:ph type="title"/>
          </p:nvPr>
        </p:nvSpPr>
        <p:spPr/>
        <p:txBody>
          <a:bodyPr/>
          <a:lstStyle/>
          <a:p>
            <a:pPr lvl="0"/>
            <a:r>
              <a:rPr lang="es-ES" sz="2400">
                <a:latin typeface="Georgia" pitchFamily="18"/>
              </a:rPr>
              <a:t>PARASHA SHEMOT KITISA</a:t>
            </a:r>
          </a:p>
        </p:txBody>
      </p:sp>
      <p:sp>
        <p:nvSpPr>
          <p:cNvPr id="3" name="Shape 101"/>
          <p:cNvSpPr txBox="1">
            <a:spLocks noGrp="1"/>
          </p:cNvSpPr>
          <p:nvPr>
            <p:ph idx="1"/>
          </p:nvPr>
        </p:nvSpPr>
        <p:spPr>
          <a:xfrm>
            <a:off x="445916" y="1600200"/>
            <a:ext cx="8229600" cy="4526097"/>
          </a:xfrm>
        </p:spPr>
        <p:txBody>
          <a:bodyPr/>
          <a:lstStyle/>
          <a:p>
            <a:pPr marL="0" lvl="0" indent="0" algn="ctr">
              <a:buNone/>
            </a:pPr>
            <a:r>
              <a:rPr lang="es-CO" sz="1800" b="1" dirty="0" smtClean="0">
                <a:latin typeface="Bookman Old Style" pitchFamily="18" charset="0"/>
              </a:rPr>
              <a:t>POR EL AMOR AL DINERO</a:t>
            </a:r>
            <a:endParaRPr lang="es-CO" sz="1800" b="1" dirty="0">
              <a:latin typeface="Bookman Old Style" pitchFamily="18" charset="0"/>
            </a:endParaRPr>
          </a:p>
          <a:p>
            <a:pPr lvl="0"/>
            <a:r>
              <a:rPr lang="es-ES" dirty="0" smtClean="0">
                <a:latin typeface="Bookman Old Style" pitchFamily="18" charset="0"/>
              </a:rPr>
              <a:t>Este Rashí parece difícil de entender cuando nos enfocamos en quiénes eran estas personas y dónde estaba ocurriendo esto.</a:t>
            </a:r>
          </a:p>
          <a:p>
            <a:pPr lvl="0"/>
            <a:r>
              <a:rPr lang="es-ES" dirty="0" smtClean="0">
                <a:latin typeface="Bookman Old Style" pitchFamily="18" charset="0"/>
              </a:rPr>
              <a:t>El Klal Yisrael estaba viviendo en el desierto. </a:t>
            </a:r>
          </a:p>
          <a:p>
            <a:pPr lvl="0"/>
            <a:r>
              <a:rPr lang="es-ES" dirty="0" smtClean="0">
                <a:latin typeface="Bookman Old Style" pitchFamily="18" charset="0"/>
              </a:rPr>
              <a:t>No trabajaban para ganarse la vida ni tenían ningún uso para el dinero. </a:t>
            </a:r>
          </a:p>
        </p:txBody>
      </p:sp>
    </p:spTree>
  </p:cSld>
  <p:clrMapOvr>
    <a:masterClrMapping/>
  </p:clrMapOvr>
  <p:transition/>
  <p:timing>
    <p:tnLst>
      <p:par>
        <p:cTn id="1" dur="indefinite" restart="never" nodeType="tmRoot"/>
      </p:par>
    </p:tnLst>
  </p:timing>
</p:sld>
</file>

<file path=ppt/slides/slide1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100"/>
          <p:cNvSpPr txBox="1">
            <a:spLocks noGrp="1"/>
          </p:cNvSpPr>
          <p:nvPr>
            <p:ph type="title"/>
          </p:nvPr>
        </p:nvSpPr>
        <p:spPr/>
        <p:txBody>
          <a:bodyPr/>
          <a:lstStyle/>
          <a:p>
            <a:pPr lvl="0"/>
            <a:r>
              <a:rPr lang="es-ES" sz="2400">
                <a:latin typeface="Georgia" pitchFamily="18"/>
              </a:rPr>
              <a:t>PARASHA SHEMOT KITISA</a:t>
            </a:r>
          </a:p>
        </p:txBody>
      </p:sp>
      <p:sp>
        <p:nvSpPr>
          <p:cNvPr id="3" name="Shape 101"/>
          <p:cNvSpPr txBox="1">
            <a:spLocks noGrp="1"/>
          </p:cNvSpPr>
          <p:nvPr>
            <p:ph idx="1"/>
          </p:nvPr>
        </p:nvSpPr>
        <p:spPr>
          <a:xfrm>
            <a:off x="445916" y="1600200"/>
            <a:ext cx="8229600" cy="4526097"/>
          </a:xfrm>
        </p:spPr>
        <p:txBody>
          <a:bodyPr/>
          <a:lstStyle/>
          <a:p>
            <a:pPr marL="0" lvl="0" indent="0" algn="ctr">
              <a:buNone/>
            </a:pPr>
            <a:r>
              <a:rPr lang="es-CO" sz="1800" b="1" dirty="0" smtClean="0">
                <a:latin typeface="Bookman Old Style" pitchFamily="18" charset="0"/>
              </a:rPr>
              <a:t>POR EL AMOR AL DINERO</a:t>
            </a:r>
            <a:endParaRPr lang="es-CO" sz="1800" b="1" dirty="0">
              <a:latin typeface="Bookman Old Style" pitchFamily="18" charset="0"/>
            </a:endParaRPr>
          </a:p>
          <a:p>
            <a:pPr lvl="0"/>
            <a:r>
              <a:rPr lang="es-ES" dirty="0" smtClean="0">
                <a:latin typeface="Bookman Old Style" pitchFamily="18" charset="0"/>
              </a:rPr>
              <a:t>Todas sus necesidades fueron atendidas. Comieron maná que fue entregado a sus tiendas todos los días. Bebieron agua de </a:t>
            </a:r>
            <a:r>
              <a:rPr lang="es-ES" dirty="0" err="1" smtClean="0">
                <a:latin typeface="Bookman Old Style" pitchFamily="18" charset="0"/>
              </a:rPr>
              <a:t>Be’er</a:t>
            </a:r>
            <a:r>
              <a:rPr lang="es-ES" dirty="0" smtClean="0">
                <a:latin typeface="Bookman Old Style" pitchFamily="18" charset="0"/>
              </a:rPr>
              <a:t>, la roca que los siguió en sus viajes. </a:t>
            </a:r>
          </a:p>
          <a:p>
            <a:pPr lvl="0"/>
            <a:r>
              <a:rPr lang="es-ES" dirty="0" smtClean="0">
                <a:latin typeface="Bookman Old Style" pitchFamily="18" charset="0"/>
              </a:rPr>
              <a:t>Sus ropas fueron lavadas por las Nubes de Gloria, y sus zapatos nunca se gastaron. </a:t>
            </a:r>
          </a:p>
        </p:txBody>
      </p:sp>
    </p:spTree>
  </p:cSld>
  <p:clrMapOvr>
    <a:masterClrMapping/>
  </p:clrMapOvr>
  <p:transition/>
  <p:timing>
    <p:tnLst>
      <p:par>
        <p:cTn id="1" dur="indefinite" restart="never" nodeType="tmRoot"/>
      </p:par>
    </p:tnLst>
  </p:timing>
</p:sld>
</file>

<file path=ppt/slides/slide1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100"/>
          <p:cNvSpPr txBox="1">
            <a:spLocks noGrp="1"/>
          </p:cNvSpPr>
          <p:nvPr>
            <p:ph type="title"/>
          </p:nvPr>
        </p:nvSpPr>
        <p:spPr/>
        <p:txBody>
          <a:bodyPr/>
          <a:lstStyle/>
          <a:p>
            <a:pPr lvl="0"/>
            <a:r>
              <a:rPr lang="es-ES" sz="2400">
                <a:latin typeface="Georgia" pitchFamily="18"/>
              </a:rPr>
              <a:t>PARASHA SHEMOT KITISA</a:t>
            </a:r>
          </a:p>
        </p:txBody>
      </p:sp>
      <p:sp>
        <p:nvSpPr>
          <p:cNvPr id="3" name="Shape 101"/>
          <p:cNvSpPr txBox="1">
            <a:spLocks noGrp="1"/>
          </p:cNvSpPr>
          <p:nvPr>
            <p:ph idx="1"/>
          </p:nvPr>
        </p:nvSpPr>
        <p:spPr>
          <a:xfrm>
            <a:off x="445916" y="1600200"/>
            <a:ext cx="8229600" cy="4526097"/>
          </a:xfrm>
        </p:spPr>
        <p:txBody>
          <a:bodyPr/>
          <a:lstStyle/>
          <a:p>
            <a:pPr marL="0" lvl="0" indent="0" algn="ctr">
              <a:buNone/>
            </a:pPr>
            <a:r>
              <a:rPr lang="es-CO" sz="1800" b="1" dirty="0" smtClean="0">
                <a:latin typeface="Bookman Old Style" pitchFamily="18" charset="0"/>
              </a:rPr>
              <a:t>POR EL AMOR AL DINERO</a:t>
            </a:r>
            <a:endParaRPr lang="es-CO" sz="1800" b="1" dirty="0">
              <a:latin typeface="Bookman Old Style" pitchFamily="18" charset="0"/>
            </a:endParaRPr>
          </a:p>
          <a:p>
            <a:pPr lvl="0"/>
            <a:r>
              <a:rPr lang="es-ES" dirty="0" smtClean="0">
                <a:latin typeface="Bookman Old Style" pitchFamily="18" charset="0"/>
              </a:rPr>
              <a:t>No necesitaban dinero y no podían usarlo. ¿Cómo podría convertirse en su perdición?</a:t>
            </a:r>
          </a:p>
          <a:p>
            <a:pPr lvl="0"/>
            <a:r>
              <a:rPr lang="es-ES" i="1" dirty="0" smtClean="0">
                <a:latin typeface="Bookman Old Style" pitchFamily="18" charset="0"/>
              </a:rPr>
              <a:t>El verdadero peligro de la riqueza</a:t>
            </a:r>
          </a:p>
          <a:p>
            <a:pPr lvl="0"/>
            <a:r>
              <a:rPr lang="es-ES" dirty="0" smtClean="0">
                <a:latin typeface="Bookman Old Style" pitchFamily="18" charset="0"/>
              </a:rPr>
              <a:t>La respuesta a esta pregunta se basa en comprender por qué Mesilat Yesharim llama a la riqueza una de las grandes pruebas del hombre.</a:t>
            </a:r>
          </a:p>
        </p:txBody>
      </p:sp>
    </p:spTree>
  </p:cSld>
  <p:clrMapOvr>
    <a:masterClrMapping/>
  </p:clrMapOvr>
  <p:transition/>
  <p:timing>
    <p:tnLst>
      <p:par>
        <p:cTn id="1" dur="indefinite" restart="never" nodeType="tmRoot"/>
      </p:par>
    </p:tnLst>
  </p:timing>
</p:sld>
</file>

<file path=ppt/slides/slide1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100"/>
          <p:cNvSpPr txBox="1">
            <a:spLocks noGrp="1"/>
          </p:cNvSpPr>
          <p:nvPr>
            <p:ph type="title"/>
          </p:nvPr>
        </p:nvSpPr>
        <p:spPr/>
        <p:txBody>
          <a:bodyPr/>
          <a:lstStyle/>
          <a:p>
            <a:pPr lvl="0"/>
            <a:r>
              <a:rPr lang="es-ES" sz="2400">
                <a:latin typeface="Georgia" pitchFamily="18"/>
              </a:rPr>
              <a:t>PARASHA SHEMOT KITISA</a:t>
            </a:r>
          </a:p>
        </p:txBody>
      </p:sp>
      <p:sp>
        <p:nvSpPr>
          <p:cNvPr id="3" name="Shape 101"/>
          <p:cNvSpPr txBox="1">
            <a:spLocks noGrp="1"/>
          </p:cNvSpPr>
          <p:nvPr>
            <p:ph idx="1"/>
          </p:nvPr>
        </p:nvSpPr>
        <p:spPr>
          <a:xfrm>
            <a:off x="445916" y="1600200"/>
            <a:ext cx="8229600" cy="4526097"/>
          </a:xfrm>
        </p:spPr>
        <p:txBody>
          <a:bodyPr/>
          <a:lstStyle/>
          <a:p>
            <a:pPr marL="0" lvl="0" indent="0" algn="ctr">
              <a:buNone/>
            </a:pPr>
            <a:r>
              <a:rPr lang="es-CO" sz="1800" b="1" dirty="0" smtClean="0">
                <a:latin typeface="Bookman Old Style" pitchFamily="18" charset="0"/>
              </a:rPr>
              <a:t>POR EL AMOR AL DINERO</a:t>
            </a:r>
            <a:endParaRPr lang="es-CO" sz="1800" b="1" dirty="0">
              <a:latin typeface="Bookman Old Style" pitchFamily="18" charset="0"/>
            </a:endParaRPr>
          </a:p>
          <a:p>
            <a:pPr lvl="0"/>
            <a:r>
              <a:rPr lang="es-ES" sz="3000" dirty="0" smtClean="0">
                <a:latin typeface="Bookman Old Style" pitchFamily="18" charset="0"/>
              </a:rPr>
              <a:t>El materialismo y la auto indulgencia son los riesgos de la riqueza, pero un peligro aún mayor es que la riqueza puede llevar a una persona a verse a sí misma como diferente a los demás. </a:t>
            </a:r>
          </a:p>
          <a:p>
            <a:pPr lvl="0"/>
            <a:r>
              <a:rPr lang="es-ES" sz="3000" dirty="0" smtClean="0">
                <a:latin typeface="Bookman Old Style" pitchFamily="18" charset="0"/>
              </a:rPr>
              <a:t>“Hay gente normal, pero yo soy diferente porque soy rica. El mundo está lleno de gente, pero yo estoy en una categoría diferente. Soy un hombre rico”.</a:t>
            </a:r>
            <a:endParaRPr lang="en-US" sz="3000" dirty="0" smtClean="0">
              <a:latin typeface="Bookman Old Style" pitchFamily="18" charset="0"/>
            </a:endParaRPr>
          </a:p>
        </p:txBody>
      </p:sp>
    </p:spTree>
  </p:cSld>
  <p:clrMapOvr>
    <a:masterClrMapping/>
  </p:clrMapOvr>
  <p:transition/>
  <p:timing>
    <p:tnLst>
      <p:par>
        <p:cTn id="1" dur="indefinite" restart="never" nodeType="tmRoot"/>
      </p:par>
    </p:tnLst>
  </p:timing>
</p:sld>
</file>

<file path=ppt/slides/slide1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100"/>
          <p:cNvSpPr txBox="1">
            <a:spLocks noGrp="1"/>
          </p:cNvSpPr>
          <p:nvPr>
            <p:ph type="title"/>
          </p:nvPr>
        </p:nvSpPr>
        <p:spPr/>
        <p:txBody>
          <a:bodyPr/>
          <a:lstStyle/>
          <a:p>
            <a:pPr lvl="0"/>
            <a:r>
              <a:rPr lang="es-ES" sz="2400">
                <a:latin typeface="Georgia" pitchFamily="18"/>
              </a:rPr>
              <a:t>PARASHA SHEMOT KITISA</a:t>
            </a:r>
          </a:p>
        </p:txBody>
      </p:sp>
      <p:sp>
        <p:nvSpPr>
          <p:cNvPr id="3" name="Shape 101"/>
          <p:cNvSpPr txBox="1">
            <a:spLocks noGrp="1"/>
          </p:cNvSpPr>
          <p:nvPr>
            <p:ph idx="1"/>
          </p:nvPr>
        </p:nvSpPr>
        <p:spPr>
          <a:xfrm>
            <a:off x="445916" y="1600200"/>
            <a:ext cx="8229600" cy="4526097"/>
          </a:xfrm>
        </p:spPr>
        <p:txBody>
          <a:bodyPr/>
          <a:lstStyle/>
          <a:p>
            <a:pPr marL="0" lvl="0" indent="0" algn="ctr">
              <a:buNone/>
            </a:pPr>
            <a:r>
              <a:rPr lang="es-CO" sz="1800" b="1" dirty="0" smtClean="0">
                <a:latin typeface="Bookman Old Style" pitchFamily="18" charset="0"/>
              </a:rPr>
              <a:t>POR EL AMOR AL DINERO</a:t>
            </a:r>
            <a:endParaRPr lang="es-CO" sz="1800" b="1" dirty="0">
              <a:latin typeface="Bookman Old Style" pitchFamily="18" charset="0"/>
            </a:endParaRPr>
          </a:p>
          <a:p>
            <a:pPr lvl="0"/>
            <a:r>
              <a:rPr lang="es-ES" dirty="0" smtClean="0">
                <a:latin typeface="Bookman Old Style" pitchFamily="18" charset="0"/>
              </a:rPr>
              <a:t>Con esto también viene un sentido de autosuficiencia y arrogancia. </a:t>
            </a:r>
          </a:p>
          <a:p>
            <a:pPr lvl="0"/>
            <a:r>
              <a:rPr lang="es-ES" dirty="0" smtClean="0">
                <a:latin typeface="Bookman Old Style" pitchFamily="18" charset="0"/>
              </a:rPr>
              <a:t>“Soy un hombre rico, así que no necesito a nadie. No necesito a mis hijos. No necesito a mi esposa. De hecho… soy tan rico que realmente no necesito a HASHEM”.</a:t>
            </a:r>
          </a:p>
        </p:txBody>
      </p:sp>
    </p:spTree>
  </p:cSld>
  <p:clrMapOvr>
    <a:masterClrMapping/>
  </p:clrMapOvr>
  <p:transition/>
  <p:timing>
    <p:tnLst>
      <p:par>
        <p:cTn id="1" dur="indefinite" restart="never" nodeType="tmRoot"/>
      </p:par>
    </p:tnLst>
  </p:timing>
</p:sld>
</file>

<file path=ppt/slides/slide1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100"/>
          <p:cNvSpPr txBox="1">
            <a:spLocks noGrp="1"/>
          </p:cNvSpPr>
          <p:nvPr>
            <p:ph type="title"/>
          </p:nvPr>
        </p:nvSpPr>
        <p:spPr/>
        <p:txBody>
          <a:bodyPr/>
          <a:lstStyle/>
          <a:p>
            <a:pPr lvl="0"/>
            <a:r>
              <a:rPr lang="es-ES" sz="2400">
                <a:latin typeface="Georgia" pitchFamily="18"/>
              </a:rPr>
              <a:t>PARASHA SHEMOT KITISA</a:t>
            </a:r>
          </a:p>
        </p:txBody>
      </p:sp>
      <p:sp>
        <p:nvSpPr>
          <p:cNvPr id="3" name="Shape 101"/>
          <p:cNvSpPr txBox="1">
            <a:spLocks noGrp="1"/>
          </p:cNvSpPr>
          <p:nvPr>
            <p:ph idx="1"/>
          </p:nvPr>
        </p:nvSpPr>
        <p:spPr>
          <a:xfrm>
            <a:off x="445916" y="1600200"/>
            <a:ext cx="8229600" cy="4526097"/>
          </a:xfrm>
        </p:spPr>
        <p:txBody>
          <a:bodyPr/>
          <a:lstStyle/>
          <a:p>
            <a:pPr marL="0" lvl="0" indent="0" algn="ctr">
              <a:buNone/>
            </a:pPr>
            <a:r>
              <a:rPr lang="es-CO" sz="1800" b="1" dirty="0" smtClean="0">
                <a:latin typeface="Bookman Old Style" pitchFamily="18" charset="0"/>
              </a:rPr>
              <a:t>POR EL AMOR AL DINERO</a:t>
            </a:r>
            <a:endParaRPr lang="es-CO" sz="1800" b="1" dirty="0">
              <a:latin typeface="Bookman Old Style" pitchFamily="18" charset="0"/>
            </a:endParaRPr>
          </a:p>
          <a:p>
            <a:pPr lvl="0"/>
            <a:r>
              <a:rPr lang="es-ES" sz="3000" dirty="0" smtClean="0">
                <a:latin typeface="Bookman Old Style" pitchFamily="18" charset="0"/>
              </a:rPr>
              <a:t>El peligro de la riqueza es el sentido de superioridad.</a:t>
            </a:r>
          </a:p>
          <a:p>
            <a:pPr lvl="0"/>
            <a:r>
              <a:rPr lang="es-ES" sz="3000" dirty="0" smtClean="0">
                <a:latin typeface="Bookman Old Style" pitchFamily="18" charset="0"/>
              </a:rPr>
              <a:t>Esta parece ser la respuesta a este </a:t>
            </a:r>
            <a:r>
              <a:rPr lang="es-ES" sz="3000" dirty="0" err="1" smtClean="0">
                <a:latin typeface="Bookman Old Style" pitchFamily="18" charset="0"/>
              </a:rPr>
              <a:t>Rashi</a:t>
            </a:r>
            <a:r>
              <a:rPr lang="es-ES" sz="3000" dirty="0" smtClean="0">
                <a:latin typeface="Bookman Old Style" pitchFamily="18" charset="0"/>
              </a:rPr>
              <a:t>. </a:t>
            </a:r>
          </a:p>
          <a:p>
            <a:pPr lvl="0"/>
            <a:r>
              <a:rPr lang="es-ES" sz="3000" dirty="0" smtClean="0">
                <a:latin typeface="Bookman Old Style" pitchFamily="18" charset="0"/>
              </a:rPr>
              <a:t>Es cierto que el pueblo judío que vivía en el desierto no necesitaba nada y no podía hacer nada con su dinero, pero el riesgo real de la riqueza es el sentido de superioridad que la acompaña. </a:t>
            </a:r>
          </a:p>
        </p:txBody>
      </p:sp>
    </p:spTree>
  </p:cSld>
  <p:clrMapOvr>
    <a:masterClrMapping/>
  </p:clrMapOvr>
  <p:transition/>
  <p:timing>
    <p:tnLst>
      <p:par>
        <p:cTn id="1" dur="indefinite" restart="never" nodeType="tmRoot"/>
      </p:par>
    </p:tnLst>
  </p:timing>
</p:sld>
</file>

<file path=ppt/slides/slide1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100"/>
          <p:cNvSpPr txBox="1">
            <a:spLocks noGrp="1"/>
          </p:cNvSpPr>
          <p:nvPr>
            <p:ph type="title"/>
          </p:nvPr>
        </p:nvSpPr>
        <p:spPr/>
        <p:txBody>
          <a:bodyPr/>
          <a:lstStyle/>
          <a:p>
            <a:pPr lvl="0"/>
            <a:r>
              <a:rPr lang="es-ES" sz="2400">
                <a:latin typeface="Georgia" pitchFamily="18"/>
              </a:rPr>
              <a:t>PARASHA SHEMOT KITISA</a:t>
            </a:r>
          </a:p>
        </p:txBody>
      </p:sp>
      <p:sp>
        <p:nvSpPr>
          <p:cNvPr id="3" name="Shape 101"/>
          <p:cNvSpPr txBox="1">
            <a:spLocks noGrp="1"/>
          </p:cNvSpPr>
          <p:nvPr>
            <p:ph idx="1"/>
          </p:nvPr>
        </p:nvSpPr>
        <p:spPr>
          <a:xfrm>
            <a:off x="445916" y="1600200"/>
            <a:ext cx="8229600" cy="4526097"/>
          </a:xfrm>
        </p:spPr>
        <p:txBody>
          <a:bodyPr/>
          <a:lstStyle/>
          <a:p>
            <a:pPr marL="0" lvl="0" indent="0" algn="ctr">
              <a:buNone/>
            </a:pPr>
            <a:r>
              <a:rPr lang="es-CO" sz="1800" b="1" dirty="0" smtClean="0">
                <a:latin typeface="Bookman Old Style" pitchFamily="18" charset="0"/>
              </a:rPr>
              <a:t>POR EL AMOR AL DINERO</a:t>
            </a:r>
            <a:endParaRPr lang="es-CO" sz="1800" b="1" dirty="0">
              <a:latin typeface="Bookman Old Style" pitchFamily="18" charset="0"/>
            </a:endParaRPr>
          </a:p>
          <a:p>
            <a:pPr lvl="0"/>
            <a:r>
              <a:rPr lang="es-ES" dirty="0" smtClean="0">
                <a:latin typeface="Bookman Old Style" pitchFamily="18" charset="0"/>
              </a:rPr>
              <a:t>En sus mentes, ahora eran ricos. </a:t>
            </a:r>
          </a:p>
          <a:p>
            <a:pPr lvl="0"/>
            <a:r>
              <a:rPr lang="es-ES" dirty="0" smtClean="0">
                <a:latin typeface="Bookman Old Style" pitchFamily="18" charset="0"/>
              </a:rPr>
              <a:t>Como hombres ricos, eran significativos, importantes, demasiado grandes para depender de nadie, y este sentimiento fue la raíz de su rebelión contra HASHEM.</a:t>
            </a:r>
          </a:p>
          <a:p>
            <a:pPr lvl="0"/>
            <a:r>
              <a:rPr lang="es-ES" dirty="0" smtClean="0">
                <a:latin typeface="Bookman Old Style" pitchFamily="18" charset="0"/>
              </a:rPr>
              <a:t>¿Quiénes eran estas personas?</a:t>
            </a:r>
          </a:p>
        </p:txBody>
      </p:sp>
    </p:spTree>
  </p:cSld>
  <p:clrMapOvr>
    <a:masterClrMapping/>
  </p:clrMapOvr>
  <p:transition/>
  <p:timing>
    <p:tnLst>
      <p:par>
        <p:cTn id="1" dur="indefinite" restart="never" nodeType="tmRoot"/>
      </p:par>
    </p:tnLst>
  </p:timing>
</p:sld>
</file>

<file path=ppt/slides/slide1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100"/>
          <p:cNvSpPr txBox="1">
            <a:spLocks noGrp="1"/>
          </p:cNvSpPr>
          <p:nvPr>
            <p:ph type="title"/>
          </p:nvPr>
        </p:nvSpPr>
        <p:spPr/>
        <p:txBody>
          <a:bodyPr/>
          <a:lstStyle/>
          <a:p>
            <a:pPr lvl="0"/>
            <a:r>
              <a:rPr lang="es-ES" sz="2400">
                <a:latin typeface="Georgia" pitchFamily="18"/>
              </a:rPr>
              <a:t>PARASHA SHEMOT KITISA</a:t>
            </a:r>
          </a:p>
        </p:txBody>
      </p:sp>
      <p:sp>
        <p:nvSpPr>
          <p:cNvPr id="3" name="Shape 101"/>
          <p:cNvSpPr txBox="1">
            <a:spLocks noGrp="1"/>
          </p:cNvSpPr>
          <p:nvPr>
            <p:ph idx="1"/>
          </p:nvPr>
        </p:nvSpPr>
        <p:spPr>
          <a:xfrm>
            <a:off x="445916" y="1600200"/>
            <a:ext cx="8229600" cy="4526097"/>
          </a:xfrm>
        </p:spPr>
        <p:txBody>
          <a:bodyPr/>
          <a:lstStyle/>
          <a:p>
            <a:pPr marL="0" lvl="0" indent="0" algn="ctr">
              <a:buNone/>
            </a:pPr>
            <a:r>
              <a:rPr lang="es-CO" sz="1800" b="1" dirty="0" smtClean="0">
                <a:latin typeface="Bookman Old Style" pitchFamily="18" charset="0"/>
              </a:rPr>
              <a:t>POR EL AMOR AL DINERO</a:t>
            </a:r>
            <a:endParaRPr lang="es-CO" sz="1800" b="1" dirty="0">
              <a:latin typeface="Bookman Old Style" pitchFamily="18" charset="0"/>
            </a:endParaRPr>
          </a:p>
          <a:p>
            <a:pPr lvl="0"/>
            <a:r>
              <a:rPr lang="es-ES" dirty="0" smtClean="0">
                <a:latin typeface="Bookman Old Style" pitchFamily="18" charset="0"/>
              </a:rPr>
              <a:t>Este concepto se convierte en un tremendo Jidush (idea novedosa) cuando tomamos en cuenta que estos individuos estaban en un nivel más alto que cualquier otra generación en la historia de la humanidad. </a:t>
            </a:r>
          </a:p>
          <a:p>
            <a:pPr lvl="0"/>
            <a:r>
              <a:rPr lang="es-ES" dirty="0" smtClean="0">
                <a:latin typeface="Bookman Old Style" pitchFamily="18" charset="0"/>
              </a:rPr>
              <a:t>Habían sido esclavos en Mitzraim y fueron liberados. </a:t>
            </a:r>
          </a:p>
        </p:txBody>
      </p:sp>
    </p:spTree>
  </p:cSld>
  <p:clrMapOvr>
    <a:masterClrMapping/>
  </p:clrMapOvr>
  <p:transition/>
  <p:timing>
    <p:tnLst>
      <p:par>
        <p:cTn id="1" dur="indefinite" restart="never" nodeType="tmRoot"/>
      </p:par>
    </p:tnLst>
  </p:timing>
</p:sld>
</file>

<file path=ppt/slides/slide1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100"/>
          <p:cNvSpPr txBox="1">
            <a:spLocks noGrp="1"/>
          </p:cNvSpPr>
          <p:nvPr>
            <p:ph type="title"/>
          </p:nvPr>
        </p:nvSpPr>
        <p:spPr/>
        <p:txBody>
          <a:bodyPr/>
          <a:lstStyle/>
          <a:p>
            <a:pPr lvl="0"/>
            <a:r>
              <a:rPr lang="es-ES" sz="2400">
                <a:latin typeface="Georgia" pitchFamily="18"/>
              </a:rPr>
              <a:t>PARASHA SHEMOT KITISA</a:t>
            </a:r>
          </a:p>
        </p:txBody>
      </p:sp>
      <p:sp>
        <p:nvSpPr>
          <p:cNvPr id="3" name="Shape 101"/>
          <p:cNvSpPr txBox="1">
            <a:spLocks noGrp="1"/>
          </p:cNvSpPr>
          <p:nvPr>
            <p:ph idx="1"/>
          </p:nvPr>
        </p:nvSpPr>
        <p:spPr>
          <a:xfrm>
            <a:off x="445916" y="1600200"/>
            <a:ext cx="8229600" cy="4526097"/>
          </a:xfrm>
        </p:spPr>
        <p:txBody>
          <a:bodyPr/>
          <a:lstStyle/>
          <a:p>
            <a:pPr marL="0" lvl="0" indent="0" algn="ctr">
              <a:buNone/>
            </a:pPr>
            <a:r>
              <a:rPr lang="es-CO" sz="1800" b="1" dirty="0" smtClean="0">
                <a:latin typeface="Bookman Old Style" pitchFamily="18" charset="0"/>
              </a:rPr>
              <a:t>POR EL AMOR AL DINERO</a:t>
            </a:r>
            <a:endParaRPr lang="es-CO" sz="1800" b="1" dirty="0">
              <a:latin typeface="Bookman Old Style" pitchFamily="18" charset="0"/>
            </a:endParaRPr>
          </a:p>
          <a:p>
            <a:pPr lvl="0"/>
            <a:r>
              <a:rPr lang="es-ES" dirty="0" smtClean="0">
                <a:latin typeface="Bookman Old Style" pitchFamily="18" charset="0"/>
              </a:rPr>
              <a:t>Habían vivido todo el proceso de las makot (plagas) y la división del Yam Suf. </a:t>
            </a:r>
          </a:p>
          <a:p>
            <a:pPr lvl="0"/>
            <a:r>
              <a:rPr lang="es-ES" dirty="0" smtClean="0">
                <a:latin typeface="Bookman Old Style" pitchFamily="18" charset="0"/>
              </a:rPr>
              <a:t>Vieron como HASHEM mostró un dominio total sobre cada faceta de la naturaleza.</a:t>
            </a:r>
          </a:p>
          <a:p>
            <a:pPr lvl="0"/>
            <a:r>
              <a:rPr lang="es-ES" dirty="0" smtClean="0">
                <a:latin typeface="Bookman Old Style" pitchFamily="18" charset="0"/>
              </a:rPr>
              <a:t>Quién no se va a sentir “la última Coca Cola en el desierto”?</a:t>
            </a:r>
          </a:p>
        </p:txBody>
      </p:sp>
    </p:spTree>
  </p:cSld>
  <p:clrMapOvr>
    <a:masterClrMapping/>
  </p:clrMapOvr>
  <p:transition/>
  <p:timing>
    <p:tnLst>
      <p:par>
        <p:cTn id="1" dur="indefinite" restart="never" nodeType="tmRoot"/>
      </p:par>
    </p:tnLst>
  </p:timing>
</p:sld>
</file>

<file path=ppt/slides/slide1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100"/>
          <p:cNvSpPr txBox="1">
            <a:spLocks noGrp="1"/>
          </p:cNvSpPr>
          <p:nvPr>
            <p:ph type="title"/>
          </p:nvPr>
        </p:nvSpPr>
        <p:spPr/>
        <p:txBody>
          <a:bodyPr/>
          <a:lstStyle/>
          <a:p>
            <a:pPr lvl="0"/>
            <a:r>
              <a:rPr lang="es-ES" sz="2400">
                <a:latin typeface="Georgia" pitchFamily="18"/>
              </a:rPr>
              <a:t>PARASHA SHEMOT KITISA</a:t>
            </a:r>
          </a:p>
        </p:txBody>
      </p:sp>
      <p:sp>
        <p:nvSpPr>
          <p:cNvPr id="3" name="Shape 101"/>
          <p:cNvSpPr txBox="1">
            <a:spLocks noGrp="1"/>
          </p:cNvSpPr>
          <p:nvPr>
            <p:ph idx="1"/>
          </p:nvPr>
        </p:nvSpPr>
        <p:spPr>
          <a:xfrm>
            <a:off x="445916" y="1600200"/>
            <a:ext cx="8229600" cy="4526097"/>
          </a:xfrm>
        </p:spPr>
        <p:txBody>
          <a:bodyPr/>
          <a:lstStyle/>
          <a:p>
            <a:pPr marL="0" lvl="0" indent="0" algn="ctr">
              <a:buNone/>
            </a:pPr>
            <a:r>
              <a:rPr lang="es-CO" sz="1800" b="1" dirty="0" smtClean="0">
                <a:latin typeface="Bookman Old Style" pitchFamily="18" charset="0"/>
              </a:rPr>
              <a:t>POR EL AMOR AL DINERO</a:t>
            </a:r>
            <a:endParaRPr lang="es-CO" sz="1800" b="1" dirty="0">
              <a:latin typeface="Bookman Old Style" pitchFamily="18" charset="0"/>
            </a:endParaRPr>
          </a:p>
          <a:p>
            <a:pPr lvl="0"/>
            <a:r>
              <a:rPr lang="es-ES" dirty="0" smtClean="0">
                <a:latin typeface="Bookman Old Style" pitchFamily="18" charset="0"/>
              </a:rPr>
              <a:t>Pero más que todo esto, recientemente se habían parado al pie de Har Sinaí cuando HASHEM abrió los cielos y la tierra y reveló los mayores secretos de la Creación. </a:t>
            </a:r>
          </a:p>
          <a:p>
            <a:pPr lvl="0"/>
            <a:r>
              <a:rPr lang="es-ES" dirty="0" smtClean="0">
                <a:latin typeface="Bookman Old Style" pitchFamily="18" charset="0"/>
              </a:rPr>
              <a:t>Ellos habían visto y experimentado a HASHEM más claramente que los mayores neviim. </a:t>
            </a:r>
          </a:p>
        </p:txBody>
      </p:sp>
    </p:spTree>
  </p:cSld>
  <p:clrMapOvr>
    <a:masterClrMapping/>
  </p:clrMapOvr>
  <p:transition/>
  <p:timing>
    <p:tnLst>
      <p:par>
        <p:cTn id="1" dur="indefinite" restart="never" nodeType="tmRoot"/>
      </p:par>
    </p:tnLst>
  </p:timing>
</p:sld>
</file>

<file path=ppt/slides/slide1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100"/>
          <p:cNvSpPr txBox="1">
            <a:spLocks noGrp="1"/>
          </p:cNvSpPr>
          <p:nvPr>
            <p:ph type="title"/>
          </p:nvPr>
        </p:nvSpPr>
        <p:spPr/>
        <p:txBody>
          <a:bodyPr/>
          <a:lstStyle/>
          <a:p>
            <a:pPr lvl="0"/>
            <a:r>
              <a:rPr lang="es-ES" sz="2400">
                <a:latin typeface="Georgia" pitchFamily="18"/>
              </a:rPr>
              <a:t>PARASHA SHEMOT KITISA</a:t>
            </a:r>
          </a:p>
        </p:txBody>
      </p:sp>
      <p:sp>
        <p:nvSpPr>
          <p:cNvPr id="3" name="Shape 101"/>
          <p:cNvSpPr txBox="1">
            <a:spLocks noGrp="1"/>
          </p:cNvSpPr>
          <p:nvPr>
            <p:ph idx="1"/>
          </p:nvPr>
        </p:nvSpPr>
        <p:spPr>
          <a:xfrm>
            <a:off x="445916" y="1600200"/>
            <a:ext cx="8229600" cy="4526097"/>
          </a:xfrm>
        </p:spPr>
        <p:txBody>
          <a:bodyPr/>
          <a:lstStyle/>
          <a:p>
            <a:pPr marL="0" lvl="0" indent="0" algn="ctr">
              <a:buNone/>
            </a:pPr>
            <a:r>
              <a:rPr lang="es-CO" sz="1800" b="1" dirty="0" smtClean="0">
                <a:latin typeface="Bookman Old Style" pitchFamily="18" charset="0"/>
              </a:rPr>
              <a:t>POR EL AMOR AL DINERO</a:t>
            </a:r>
            <a:endParaRPr lang="es-CO" sz="1800" b="1" dirty="0">
              <a:latin typeface="Bookman Old Style" pitchFamily="18" charset="0"/>
            </a:endParaRPr>
          </a:p>
          <a:p>
            <a:pPr lvl="0"/>
            <a:r>
              <a:rPr lang="es-ES" dirty="0" smtClean="0">
                <a:latin typeface="Bookman Old Style" pitchFamily="18" charset="0"/>
              </a:rPr>
              <a:t>Esto lo que nos dice es que sabían exactamente por qué fueron creados y cuán pasajera e insignificante es la estación de una persona en este mundo. Y, sin embargo, Moshé Rabeinu comparó el hecho de que fueran ricos con una prueba tan difícil que sería como poner a un joven al borde del pecado.</a:t>
            </a:r>
            <a:endParaRPr lang="en-US" dirty="0" smtClean="0">
              <a:latin typeface="Bookman Old Style" pitchFamily="18" charset="0"/>
            </a:endParaRPr>
          </a:p>
        </p:txBody>
      </p:sp>
    </p:spTree>
  </p:cSld>
  <p:clrMapOvr>
    <a:masterClrMapping/>
  </p:clrMapOvr>
  <p:transition/>
  <p:timing>
    <p:tnLst>
      <p:par>
        <p:cTn id="1" dur="indefinite" restart="never" nodeType="tmRoot"/>
      </p:par>
    </p:tnLst>
  </p:timing>
</p:sld>
</file>

<file path=ppt/slides/slide1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100"/>
          <p:cNvSpPr txBox="1">
            <a:spLocks noGrp="1"/>
          </p:cNvSpPr>
          <p:nvPr>
            <p:ph type="title"/>
          </p:nvPr>
        </p:nvSpPr>
        <p:spPr/>
        <p:txBody>
          <a:bodyPr/>
          <a:lstStyle/>
          <a:p>
            <a:pPr lvl="0"/>
            <a:r>
              <a:rPr lang="es-ES" sz="2400">
                <a:latin typeface="Georgia" pitchFamily="18"/>
              </a:rPr>
              <a:t>PARASHA SHEMOT KITISA</a:t>
            </a:r>
          </a:p>
        </p:txBody>
      </p:sp>
      <p:sp>
        <p:nvSpPr>
          <p:cNvPr id="3" name="Shape 101"/>
          <p:cNvSpPr txBox="1">
            <a:spLocks noGrp="1"/>
          </p:cNvSpPr>
          <p:nvPr>
            <p:ph idx="1"/>
          </p:nvPr>
        </p:nvSpPr>
        <p:spPr>
          <a:xfrm>
            <a:off x="445916" y="1600200"/>
            <a:ext cx="8229600" cy="4526097"/>
          </a:xfrm>
        </p:spPr>
        <p:txBody>
          <a:bodyPr/>
          <a:lstStyle/>
          <a:p>
            <a:pPr marL="0" lvl="0" indent="0" algn="ctr">
              <a:buNone/>
            </a:pPr>
            <a:r>
              <a:rPr lang="es-CO" sz="1800" b="1" dirty="0" smtClean="0">
                <a:latin typeface="Bookman Old Style" pitchFamily="18" charset="0"/>
              </a:rPr>
              <a:t>POR EL AMOR AL DINERO</a:t>
            </a:r>
            <a:endParaRPr lang="es-CO" sz="1800" b="1" dirty="0">
              <a:latin typeface="Bookman Old Style" pitchFamily="18" charset="0"/>
            </a:endParaRPr>
          </a:p>
          <a:p>
            <a:pPr lvl="0"/>
            <a:r>
              <a:rPr lang="es-ES" dirty="0" smtClean="0">
                <a:latin typeface="Bookman Old Style" pitchFamily="18" charset="0"/>
              </a:rPr>
              <a:t>Esto es muy ilustrativo del funcionamiento interno del ser humano. </a:t>
            </a:r>
          </a:p>
          <a:p>
            <a:pPr lvl="0"/>
            <a:r>
              <a:rPr lang="es-ES" dirty="0" smtClean="0">
                <a:latin typeface="Bookman Old Style" pitchFamily="18" charset="0"/>
              </a:rPr>
              <a:t>HASHEM creó en lo profundo de nuestros corazones muchas necesidades y deseos. </a:t>
            </a:r>
          </a:p>
          <a:p>
            <a:pPr lvl="0"/>
            <a:r>
              <a:rPr lang="es-ES" dirty="0" smtClean="0">
                <a:latin typeface="Bookman Old Style" pitchFamily="18" charset="0"/>
              </a:rPr>
              <a:t>Uno de ellos es la necesidad de honor y prestigio. </a:t>
            </a:r>
          </a:p>
        </p:txBody>
      </p:sp>
    </p:spTree>
  </p:cSld>
  <p:clrMapOvr>
    <a:masterClrMapping/>
  </p:clrMapOvr>
  <p:transition/>
  <p:timing>
    <p:tnLst>
      <p:par>
        <p:cTn id="1" dur="indefinite" restart="never" nodeType="tmRoot"/>
      </p:par>
    </p:tnLst>
  </p:timing>
</p:sld>
</file>

<file path=ppt/slides/slide1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100"/>
          <p:cNvSpPr txBox="1">
            <a:spLocks noGrp="1"/>
          </p:cNvSpPr>
          <p:nvPr>
            <p:ph type="title"/>
          </p:nvPr>
        </p:nvSpPr>
        <p:spPr/>
        <p:txBody>
          <a:bodyPr/>
          <a:lstStyle/>
          <a:p>
            <a:pPr lvl="0"/>
            <a:r>
              <a:rPr lang="es-ES" sz="2400">
                <a:latin typeface="Georgia" pitchFamily="18"/>
              </a:rPr>
              <a:t>PARASHA SHEMOT KITISA</a:t>
            </a:r>
          </a:p>
        </p:txBody>
      </p:sp>
      <p:sp>
        <p:nvSpPr>
          <p:cNvPr id="3" name="Shape 101"/>
          <p:cNvSpPr txBox="1">
            <a:spLocks noGrp="1"/>
          </p:cNvSpPr>
          <p:nvPr>
            <p:ph idx="1"/>
          </p:nvPr>
        </p:nvSpPr>
        <p:spPr>
          <a:xfrm>
            <a:off x="445916" y="1600200"/>
            <a:ext cx="8229600" cy="4526097"/>
          </a:xfrm>
        </p:spPr>
        <p:txBody>
          <a:bodyPr/>
          <a:lstStyle/>
          <a:p>
            <a:pPr marL="0" lvl="0" indent="0" algn="ctr">
              <a:buNone/>
            </a:pPr>
            <a:r>
              <a:rPr lang="es-CO" sz="1800" b="1" dirty="0" smtClean="0">
                <a:latin typeface="Bookman Old Style" pitchFamily="18" charset="0"/>
              </a:rPr>
              <a:t>POR EL AMOR AL DINERO</a:t>
            </a:r>
            <a:endParaRPr lang="es-CO" sz="1800" b="1" dirty="0">
              <a:latin typeface="Bookman Old Style" pitchFamily="18" charset="0"/>
            </a:endParaRPr>
          </a:p>
          <a:p>
            <a:pPr lvl="0"/>
            <a:r>
              <a:rPr lang="es-ES" dirty="0" smtClean="0">
                <a:latin typeface="Bookman Old Style" pitchFamily="18" charset="0"/>
              </a:rPr>
              <a:t>El impulso por kavod (honor) es una de las fuerzas más poderosas del hombre. </a:t>
            </a:r>
          </a:p>
          <a:p>
            <a:pPr lvl="0"/>
            <a:r>
              <a:rPr lang="es-ES" dirty="0" smtClean="0">
                <a:latin typeface="Bookman Old Style" pitchFamily="18" charset="0"/>
              </a:rPr>
              <a:t>A menudo no somos conscientes de su existencia hasta que una situación dada la pone en primer plano.</a:t>
            </a:r>
          </a:p>
        </p:txBody>
      </p:sp>
    </p:spTree>
  </p:cSld>
  <p:clrMapOvr>
    <a:masterClrMapping/>
  </p:clrMapOvr>
  <p:transition/>
  <p:timing>
    <p:tnLst>
      <p:par>
        <p:cTn id="1" dur="indefinite" restart="never" nodeType="tmRoot"/>
      </p:par>
    </p:tnLst>
  </p:timing>
</p:sld>
</file>

<file path=ppt/slides/slide1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100"/>
          <p:cNvSpPr txBox="1">
            <a:spLocks noGrp="1"/>
          </p:cNvSpPr>
          <p:nvPr>
            <p:ph type="title"/>
          </p:nvPr>
        </p:nvSpPr>
        <p:spPr/>
        <p:txBody>
          <a:bodyPr/>
          <a:lstStyle/>
          <a:p>
            <a:pPr lvl="0"/>
            <a:r>
              <a:rPr lang="es-ES" sz="2400">
                <a:latin typeface="Georgia" pitchFamily="18"/>
              </a:rPr>
              <a:t>PARASHA SHEMOT KITISA</a:t>
            </a:r>
          </a:p>
        </p:txBody>
      </p:sp>
      <p:sp>
        <p:nvSpPr>
          <p:cNvPr id="3" name="Shape 101"/>
          <p:cNvSpPr txBox="1">
            <a:spLocks noGrp="1"/>
          </p:cNvSpPr>
          <p:nvPr>
            <p:ph idx="1"/>
          </p:nvPr>
        </p:nvSpPr>
        <p:spPr>
          <a:xfrm>
            <a:off x="445916" y="1600200"/>
            <a:ext cx="8229600" cy="4526097"/>
          </a:xfrm>
        </p:spPr>
        <p:txBody>
          <a:bodyPr/>
          <a:lstStyle/>
          <a:p>
            <a:pPr marL="0" lvl="0" indent="0" algn="ctr">
              <a:buNone/>
            </a:pPr>
            <a:r>
              <a:rPr lang="es-CO" sz="1800" b="1" dirty="0" smtClean="0">
                <a:latin typeface="Bookman Old Style" pitchFamily="18" charset="0"/>
              </a:rPr>
              <a:t>POR EL AMOR AL DINERO</a:t>
            </a:r>
            <a:endParaRPr lang="es-CO" sz="1800" b="1" dirty="0">
              <a:latin typeface="Bookman Old Style" pitchFamily="18" charset="0"/>
            </a:endParaRPr>
          </a:p>
          <a:p>
            <a:pPr lvl="0"/>
            <a:r>
              <a:rPr lang="es-ES" dirty="0" smtClean="0">
                <a:latin typeface="Bookman Old Style" pitchFamily="18" charset="0"/>
              </a:rPr>
              <a:t>Mientras Klal Yisrael vivían en la última comunidad de </a:t>
            </a:r>
            <a:r>
              <a:rPr lang="es-ES" dirty="0" err="1" smtClean="0">
                <a:latin typeface="Bookman Old Style" pitchFamily="18" charset="0"/>
              </a:rPr>
              <a:t>Kollel</a:t>
            </a:r>
            <a:r>
              <a:rPr lang="es-ES" dirty="0" smtClean="0">
                <a:latin typeface="Bookman Old Style" pitchFamily="18" charset="0"/>
              </a:rPr>
              <a:t> (reunión de sabios), el dinero todavía tenía valor para ellos, no en lo que podía comprar, sino en su sentido más atractivo, en el sentimiento asociado de poder e importancia que traía. </a:t>
            </a:r>
          </a:p>
        </p:txBody>
      </p:sp>
    </p:spTree>
  </p:cSld>
  <p:clrMapOvr>
    <a:masterClrMapping/>
  </p:clrMapOvr>
  <p:transition/>
  <p:timing>
    <p:tnLst>
      <p:par>
        <p:cTn id="1" dur="indefinite" restart="never" nodeType="tmRoot"/>
      </p:par>
    </p:tnLst>
  </p:timing>
</p:sld>
</file>

<file path=ppt/slides/slide1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100"/>
          <p:cNvSpPr txBox="1">
            <a:spLocks noGrp="1"/>
          </p:cNvSpPr>
          <p:nvPr>
            <p:ph type="title"/>
          </p:nvPr>
        </p:nvSpPr>
        <p:spPr/>
        <p:txBody>
          <a:bodyPr/>
          <a:lstStyle/>
          <a:p>
            <a:pPr lvl="0"/>
            <a:r>
              <a:rPr lang="es-ES" sz="2400">
                <a:latin typeface="Georgia" pitchFamily="18"/>
              </a:rPr>
              <a:t>PARASHA SHEMOT KITISA</a:t>
            </a:r>
          </a:p>
        </p:txBody>
      </p:sp>
      <p:sp>
        <p:nvSpPr>
          <p:cNvPr id="3" name="Shape 101"/>
          <p:cNvSpPr txBox="1">
            <a:spLocks noGrp="1"/>
          </p:cNvSpPr>
          <p:nvPr>
            <p:ph idx="1"/>
          </p:nvPr>
        </p:nvSpPr>
        <p:spPr>
          <a:xfrm>
            <a:off x="445916" y="1600200"/>
            <a:ext cx="8229600" cy="4526097"/>
          </a:xfrm>
        </p:spPr>
        <p:txBody>
          <a:bodyPr/>
          <a:lstStyle/>
          <a:p>
            <a:pPr marL="0" lvl="0" indent="0" algn="ctr">
              <a:buNone/>
            </a:pPr>
            <a:r>
              <a:rPr lang="es-CO" sz="1800" b="1" dirty="0" smtClean="0">
                <a:latin typeface="Bookman Old Style" pitchFamily="18" charset="0"/>
              </a:rPr>
              <a:t>POR EL AMOR AL DINERO</a:t>
            </a:r>
            <a:endParaRPr lang="es-CO" sz="1800" b="1" dirty="0">
              <a:latin typeface="Bookman Old Style" pitchFamily="18" charset="0"/>
            </a:endParaRPr>
          </a:p>
          <a:p>
            <a:pPr lvl="0"/>
            <a:r>
              <a:rPr lang="es-ES" dirty="0" smtClean="0">
                <a:latin typeface="Bookman Old Style" pitchFamily="18" charset="0"/>
              </a:rPr>
              <a:t>Ahora eran gente rica, y ese sentido es tan peligroso que puede destruir incluso al más grande de los hombres. </a:t>
            </a:r>
          </a:p>
          <a:p>
            <a:pPr lvl="0"/>
            <a:r>
              <a:rPr lang="es-ES" dirty="0" smtClean="0">
                <a:latin typeface="Bookman Old Style" pitchFamily="18" charset="0"/>
              </a:rPr>
              <a:t>Por eso, Moshé le dijo a HASHEM: “Tú causaste esto. El oro y la plata que les diste los llevó al pecado.”</a:t>
            </a:r>
            <a:endParaRPr lang="en-US" dirty="0" smtClean="0">
              <a:latin typeface="Bookman Old Style" pitchFamily="18" charset="0"/>
            </a:endParaRPr>
          </a:p>
        </p:txBody>
      </p:sp>
    </p:spTree>
  </p:cSld>
  <p:clrMapOvr>
    <a:masterClrMapping/>
  </p:clrMapOvr>
  <p:transition/>
  <p:timing>
    <p:tnLst>
      <p:par>
        <p:cTn id="1" dur="indefinite" restart="never" nodeType="tmRoot"/>
      </p:par>
    </p:tnLst>
  </p:timing>
</p:sld>
</file>

<file path=ppt/slides/slide1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100"/>
          <p:cNvSpPr txBox="1">
            <a:spLocks noGrp="1"/>
          </p:cNvSpPr>
          <p:nvPr>
            <p:ph type="title"/>
          </p:nvPr>
        </p:nvSpPr>
        <p:spPr/>
        <p:txBody>
          <a:bodyPr/>
          <a:lstStyle/>
          <a:p>
            <a:pPr lvl="0"/>
            <a:r>
              <a:rPr lang="es-ES" sz="2400">
                <a:latin typeface="Georgia" pitchFamily="18"/>
              </a:rPr>
              <a:t>PARASHA SHEMOT KITISA</a:t>
            </a:r>
          </a:p>
        </p:txBody>
      </p:sp>
      <p:sp>
        <p:nvSpPr>
          <p:cNvPr id="3" name="Shape 101"/>
          <p:cNvSpPr txBox="1">
            <a:spLocks noGrp="1"/>
          </p:cNvSpPr>
          <p:nvPr>
            <p:ph idx="1"/>
          </p:nvPr>
        </p:nvSpPr>
        <p:spPr>
          <a:xfrm>
            <a:off x="445916" y="1600200"/>
            <a:ext cx="8229600" cy="4526097"/>
          </a:xfrm>
        </p:spPr>
        <p:txBody>
          <a:bodyPr/>
          <a:lstStyle/>
          <a:p>
            <a:pPr marL="0" lvl="0" indent="0" algn="ctr">
              <a:buNone/>
            </a:pPr>
            <a:r>
              <a:rPr lang="es-CO" sz="1800" b="1" dirty="0" smtClean="0">
                <a:latin typeface="Bookman Old Style" pitchFamily="18" charset="0"/>
              </a:rPr>
              <a:t>POR EL AMOR AL DINERO</a:t>
            </a:r>
            <a:endParaRPr lang="es-CO" sz="1800" b="1" dirty="0">
              <a:latin typeface="Bookman Old Style" pitchFamily="18" charset="0"/>
            </a:endParaRPr>
          </a:p>
          <a:p>
            <a:pPr lvl="0"/>
            <a:r>
              <a:rPr lang="es-ES" i="1" dirty="0" smtClean="0">
                <a:latin typeface="Bookman Old Style" pitchFamily="18" charset="0"/>
              </a:rPr>
              <a:t>Viviendo en nuestra era</a:t>
            </a:r>
          </a:p>
          <a:p>
            <a:pPr lvl="0"/>
            <a:r>
              <a:rPr lang="es-ES" dirty="0" smtClean="0">
                <a:latin typeface="Bookman Old Style" pitchFamily="18" charset="0"/>
              </a:rPr>
              <a:t>Este concepto tiene especial relevancia en nuestros días y época. </a:t>
            </a:r>
          </a:p>
          <a:p>
            <a:pPr lvl="0"/>
            <a:r>
              <a:rPr lang="es-ES" dirty="0" smtClean="0">
                <a:latin typeface="Bookman Old Style" pitchFamily="18" charset="0"/>
              </a:rPr>
              <a:t>Nunca en la historia de la humanidad tantos han disfrutado de tanta riqueza. En algún nivel, cada uno de nosotros tiene la oportunidad de “algún día ser rico”.</a:t>
            </a:r>
          </a:p>
        </p:txBody>
      </p:sp>
    </p:spTree>
  </p:cSld>
  <p:clrMapOvr>
    <a:masterClrMapping/>
  </p:clrMapOvr>
  <p:transition/>
  <p:timing>
    <p:tnLst>
      <p:par>
        <p:cTn id="1" dur="indefinite" restart="never" nodeType="tmRoot"/>
      </p:par>
    </p:tnLst>
  </p:timing>
</p:sld>
</file>

<file path=ppt/slides/slide1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100"/>
          <p:cNvSpPr txBox="1">
            <a:spLocks noGrp="1"/>
          </p:cNvSpPr>
          <p:nvPr>
            <p:ph type="title"/>
          </p:nvPr>
        </p:nvSpPr>
        <p:spPr/>
        <p:txBody>
          <a:bodyPr/>
          <a:lstStyle/>
          <a:p>
            <a:pPr lvl="0"/>
            <a:r>
              <a:rPr lang="es-ES" sz="2400">
                <a:latin typeface="Georgia" pitchFamily="18"/>
              </a:rPr>
              <a:t>PARASHA SHEMOT KITISA</a:t>
            </a:r>
          </a:p>
        </p:txBody>
      </p:sp>
      <p:sp>
        <p:nvSpPr>
          <p:cNvPr id="3" name="Shape 101"/>
          <p:cNvSpPr txBox="1">
            <a:spLocks noGrp="1"/>
          </p:cNvSpPr>
          <p:nvPr>
            <p:ph idx="1"/>
          </p:nvPr>
        </p:nvSpPr>
        <p:spPr>
          <a:xfrm>
            <a:off x="445916" y="1600200"/>
            <a:ext cx="8229600" cy="4526097"/>
          </a:xfrm>
        </p:spPr>
        <p:txBody>
          <a:bodyPr/>
          <a:lstStyle/>
          <a:p>
            <a:pPr marL="0" lvl="0" indent="0" algn="ctr">
              <a:buNone/>
            </a:pPr>
            <a:r>
              <a:rPr lang="es-CO" sz="1800" b="1" dirty="0" smtClean="0">
                <a:latin typeface="Bookman Old Style" pitchFamily="18" charset="0"/>
              </a:rPr>
              <a:t>POR EL AMOR AL DINERO</a:t>
            </a:r>
            <a:endParaRPr lang="es-CO" sz="1800" b="1" dirty="0">
              <a:latin typeface="Bookman Old Style" pitchFamily="18" charset="0"/>
            </a:endParaRPr>
          </a:p>
          <a:p>
            <a:pPr lvl="0"/>
            <a:r>
              <a:rPr lang="es-ES" dirty="0" smtClean="0">
                <a:latin typeface="Bookman Old Style" pitchFamily="18" charset="0"/>
              </a:rPr>
              <a:t>Como ocurre con muchas situaciones de la vida, la prosperidad puede ser una bendición o una maldición. </a:t>
            </a:r>
          </a:p>
          <a:p>
            <a:pPr lvl="0"/>
            <a:r>
              <a:rPr lang="es-ES" dirty="0" smtClean="0">
                <a:latin typeface="Bookman Old Style" pitchFamily="18" charset="0"/>
              </a:rPr>
              <a:t>Si una persona cambia porque ahora es un hombre rico, necesita más, siente que merece solo lo mejor y no estará satisfecho con lo que los demás se las arreglan. </a:t>
            </a:r>
          </a:p>
        </p:txBody>
      </p:sp>
    </p:spTree>
  </p:cSld>
  <p:clrMapOvr>
    <a:masterClrMapping/>
  </p:clrMapOvr>
  <p:transition/>
  <p:timing>
    <p:tnLst>
      <p:par>
        <p:cTn id="1" dur="indefinite" restart="never" nodeType="tmRoot"/>
      </p:par>
    </p:tnLst>
  </p:timing>
</p:sld>
</file>

<file path=ppt/slides/slide1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100"/>
          <p:cNvSpPr txBox="1">
            <a:spLocks noGrp="1"/>
          </p:cNvSpPr>
          <p:nvPr>
            <p:ph type="title"/>
          </p:nvPr>
        </p:nvSpPr>
        <p:spPr/>
        <p:txBody>
          <a:bodyPr/>
          <a:lstStyle/>
          <a:p>
            <a:pPr lvl="0"/>
            <a:r>
              <a:rPr lang="es-ES" sz="2400">
                <a:latin typeface="Georgia" pitchFamily="18"/>
              </a:rPr>
              <a:t>PARASHA SHEMOT KITISA</a:t>
            </a:r>
          </a:p>
        </p:txBody>
      </p:sp>
      <p:sp>
        <p:nvSpPr>
          <p:cNvPr id="3" name="Shape 101"/>
          <p:cNvSpPr txBox="1">
            <a:spLocks noGrp="1"/>
          </p:cNvSpPr>
          <p:nvPr>
            <p:ph idx="1"/>
          </p:nvPr>
        </p:nvSpPr>
        <p:spPr>
          <a:xfrm>
            <a:off x="445916" y="1600200"/>
            <a:ext cx="8229600" cy="4526097"/>
          </a:xfrm>
        </p:spPr>
        <p:txBody>
          <a:bodyPr/>
          <a:lstStyle/>
          <a:p>
            <a:pPr marL="0" lvl="0" indent="0" algn="ctr">
              <a:buNone/>
            </a:pPr>
            <a:r>
              <a:rPr lang="es-CO" sz="1800" b="1" dirty="0" smtClean="0">
                <a:latin typeface="Bookman Old Style" pitchFamily="18" charset="0"/>
              </a:rPr>
              <a:t>POR EL AMOR AL DINERO</a:t>
            </a:r>
            <a:endParaRPr lang="es-CO" sz="1800" b="1" dirty="0">
              <a:latin typeface="Bookman Old Style" pitchFamily="18" charset="0"/>
            </a:endParaRPr>
          </a:p>
          <a:p>
            <a:pPr lvl="0"/>
            <a:r>
              <a:rPr lang="es-ES" dirty="0" smtClean="0">
                <a:latin typeface="Bookman Old Style" pitchFamily="18" charset="0"/>
              </a:rPr>
              <a:t>Ese sentido de superioridad lo volverá contra su Creador, y la misma riqueza que adquirió será la fuente de su ruina. </a:t>
            </a:r>
          </a:p>
          <a:p>
            <a:pPr lvl="0"/>
            <a:r>
              <a:rPr lang="es-ES" dirty="0" smtClean="0">
                <a:latin typeface="Bookman Old Style" pitchFamily="18" charset="0"/>
              </a:rPr>
              <a:t>Por la eternidad, se arrepentirá de haber tenido esa prueba, que falló.</a:t>
            </a:r>
          </a:p>
        </p:txBody>
      </p:sp>
    </p:spTree>
  </p:cSld>
  <p:clrMapOvr>
    <a:masterClrMapping/>
  </p:clrMapOvr>
  <p:transition/>
  <p:timing>
    <p:tnLst>
      <p:par>
        <p:cTn id="1" dur="indefinite" restart="never" nodeType="tmRoot"/>
      </p:par>
    </p:tnLst>
  </p:timing>
</p:sld>
</file>

<file path=ppt/slides/slide1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100"/>
          <p:cNvSpPr txBox="1">
            <a:spLocks noGrp="1"/>
          </p:cNvSpPr>
          <p:nvPr>
            <p:ph type="title"/>
          </p:nvPr>
        </p:nvSpPr>
        <p:spPr/>
        <p:txBody>
          <a:bodyPr/>
          <a:lstStyle/>
          <a:p>
            <a:pPr lvl="0"/>
            <a:r>
              <a:rPr lang="es-ES" sz="2400">
                <a:latin typeface="Georgia" pitchFamily="18"/>
              </a:rPr>
              <a:t>PARASHA SHEMOT KITISA</a:t>
            </a:r>
          </a:p>
        </p:txBody>
      </p:sp>
      <p:sp>
        <p:nvSpPr>
          <p:cNvPr id="3" name="Shape 101"/>
          <p:cNvSpPr txBox="1">
            <a:spLocks noGrp="1"/>
          </p:cNvSpPr>
          <p:nvPr>
            <p:ph idx="1"/>
          </p:nvPr>
        </p:nvSpPr>
        <p:spPr>
          <a:xfrm>
            <a:off x="445916" y="1600200"/>
            <a:ext cx="8229600" cy="4526097"/>
          </a:xfrm>
        </p:spPr>
        <p:txBody>
          <a:bodyPr/>
          <a:lstStyle/>
          <a:p>
            <a:pPr marL="0" lvl="0" indent="0" algn="ctr">
              <a:buNone/>
            </a:pPr>
            <a:r>
              <a:rPr lang="es-CO" sz="1800" b="1" dirty="0" smtClean="0">
                <a:latin typeface="Bookman Old Style" pitchFamily="18" charset="0"/>
              </a:rPr>
              <a:t>POR EL AMOR AL DINERO</a:t>
            </a:r>
            <a:endParaRPr lang="es-CO" sz="1800" b="1" dirty="0">
              <a:latin typeface="Bookman Old Style" pitchFamily="18" charset="0"/>
            </a:endParaRPr>
          </a:p>
          <a:p>
            <a:pPr lvl="0"/>
            <a:r>
              <a:rPr lang="es-ES" dirty="0" smtClean="0">
                <a:latin typeface="Bookman Old Style" pitchFamily="18" charset="0"/>
              </a:rPr>
              <a:t>Sin embargo, si una persona sigue siendo consciente de que se le otorgó la riqueza con un propósito, que no es su dueño, sino su custodio, debidamente encargado de su uso adecuado, entonces puede usarla como una herramienta para ayudarla a lograr su propósito en la existencia.</a:t>
            </a:r>
          </a:p>
        </p:txBody>
      </p:sp>
    </p:spTree>
  </p:cSld>
  <p:clrMapOvr>
    <a:masterClrMapping/>
  </p:clrMapOvr>
  <p:transition/>
  <p:timing>
    <p:tnLst>
      <p:par>
        <p:cTn id="1" dur="indefinite" restart="never" nodeType="tmRoot"/>
      </p:par>
    </p:tnLst>
  </p:timing>
</p:sld>
</file>

<file path=ppt/slides/slide1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100"/>
          <p:cNvSpPr txBox="1">
            <a:spLocks noGrp="1"/>
          </p:cNvSpPr>
          <p:nvPr>
            <p:ph type="title"/>
          </p:nvPr>
        </p:nvSpPr>
        <p:spPr/>
        <p:txBody>
          <a:bodyPr/>
          <a:lstStyle/>
          <a:p>
            <a:pPr lvl="0"/>
            <a:r>
              <a:rPr lang="es-ES" sz="2400">
                <a:latin typeface="Georgia" pitchFamily="18"/>
              </a:rPr>
              <a:t>PARASHA SHEMOT KITISA</a:t>
            </a:r>
          </a:p>
        </p:txBody>
      </p:sp>
      <p:sp>
        <p:nvSpPr>
          <p:cNvPr id="3" name="Shape 101"/>
          <p:cNvSpPr txBox="1">
            <a:spLocks noGrp="1"/>
          </p:cNvSpPr>
          <p:nvPr>
            <p:ph idx="1"/>
          </p:nvPr>
        </p:nvSpPr>
        <p:spPr>
          <a:xfrm>
            <a:off x="445916" y="1600200"/>
            <a:ext cx="8229600" cy="4526097"/>
          </a:xfrm>
        </p:spPr>
        <p:txBody>
          <a:bodyPr/>
          <a:lstStyle/>
          <a:p>
            <a:pPr marL="0" lvl="0" indent="0" algn="ctr">
              <a:buNone/>
            </a:pPr>
            <a:r>
              <a:rPr lang="es-CO" sz="1800" b="1" dirty="0" smtClean="0">
                <a:latin typeface="Bookman Old Style" pitchFamily="18" charset="0"/>
              </a:rPr>
              <a:t>POR EL AMOR AL DINERO</a:t>
            </a:r>
            <a:endParaRPr lang="es-CO" sz="1800" b="1" dirty="0">
              <a:latin typeface="Bookman Old Style" pitchFamily="18" charset="0"/>
            </a:endParaRPr>
          </a:p>
          <a:p>
            <a:pPr lvl="0"/>
            <a:r>
              <a:rPr lang="es-ES" dirty="0" smtClean="0">
                <a:latin typeface="Bookman Old Style" pitchFamily="18" charset="0"/>
              </a:rPr>
              <a:t>Su riqueza será entonces una verdadera berajá que disfrutará en este mundo, y por la eternidad disfrutará de lo que logró con ella.</a:t>
            </a:r>
          </a:p>
          <a:p>
            <a:pPr lvl="0"/>
            <a:r>
              <a:rPr lang="es-ES" dirty="0" smtClean="0">
                <a:latin typeface="Bookman Old Style" pitchFamily="18" charset="0"/>
              </a:rPr>
              <a:t>¿Estás de acuerdo en que el dinero puede corromper a una persona?</a:t>
            </a:r>
            <a:endParaRPr lang="en-US" dirty="0" smtClean="0">
              <a:latin typeface="Bookman Old Style" pitchFamily="18" charset="0"/>
            </a:endParaRPr>
          </a:p>
        </p:txBody>
      </p:sp>
    </p:spTree>
  </p:cSld>
  <p:clrMapOvr>
    <a:masterClrMapping/>
  </p:clrMapOvr>
  <p:transition/>
  <p:timing>
    <p:tnLst>
      <p:par>
        <p:cTn id="1" dur="indefinite" restart="never" nodeType="tmRoot"/>
      </p:par>
    </p:tnLst>
  </p:timing>
</p:sld>
</file>

<file path=ppt/slides/slide1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100"/>
          <p:cNvSpPr txBox="1">
            <a:spLocks noGrp="1"/>
          </p:cNvSpPr>
          <p:nvPr>
            <p:ph type="title"/>
          </p:nvPr>
        </p:nvSpPr>
        <p:spPr/>
        <p:txBody>
          <a:bodyPr/>
          <a:lstStyle/>
          <a:p>
            <a:pPr lvl="0"/>
            <a:r>
              <a:rPr lang="es-ES" sz="2400">
                <a:latin typeface="Georgia" pitchFamily="18"/>
              </a:rPr>
              <a:t>PARASHA SHEMOT KITISA</a:t>
            </a:r>
          </a:p>
        </p:txBody>
      </p:sp>
      <p:sp>
        <p:nvSpPr>
          <p:cNvPr id="3" name="Shape 101"/>
          <p:cNvSpPr txBox="1">
            <a:spLocks noGrp="1"/>
          </p:cNvSpPr>
          <p:nvPr>
            <p:ph idx="1"/>
          </p:nvPr>
        </p:nvSpPr>
        <p:spPr>
          <a:xfrm>
            <a:off x="445916" y="1600200"/>
            <a:ext cx="8229600" cy="4526097"/>
          </a:xfrm>
        </p:spPr>
        <p:txBody>
          <a:bodyPr/>
          <a:lstStyle/>
          <a:p>
            <a:pPr marL="0" lvl="0" indent="0" algn="ctr">
              <a:buNone/>
            </a:pPr>
            <a:r>
              <a:rPr lang="es-CO" sz="1800" b="1" dirty="0" smtClean="0">
                <a:latin typeface="Bookman Old Style" pitchFamily="18" charset="0"/>
              </a:rPr>
              <a:t>UN INTERMEDIARIO, UN DIOS</a:t>
            </a:r>
            <a:endParaRPr lang="es-CO" sz="1800" b="1" dirty="0">
              <a:latin typeface="Bookman Old Style" pitchFamily="18" charset="0"/>
            </a:endParaRPr>
          </a:p>
          <a:p>
            <a:pPr lvl="0"/>
            <a:r>
              <a:rPr lang="he-IL" sz="1800" b="1" dirty="0" smtClean="0">
                <a:latin typeface="Bookman Old Style" pitchFamily="18" charset="0"/>
              </a:rPr>
              <a:t>מחשבות של אליהו</a:t>
            </a:r>
            <a:r>
              <a:rPr lang="en-US" sz="1800" b="1" dirty="0" smtClean="0">
                <a:latin typeface="Bookman Old Style" pitchFamily="18" charset="0"/>
              </a:rPr>
              <a:t> PENSAMIENTOS DE ELIYAHU</a:t>
            </a:r>
          </a:p>
          <a:p>
            <a:pPr lvl="0"/>
            <a:r>
              <a:rPr lang="es-MX" dirty="0" smtClean="0">
                <a:latin typeface="Bookman Old Style" pitchFamily="18" charset="0"/>
              </a:rPr>
              <a:t>Se reunieron contra Aarón diciendo: "Haznos un dios que vaya delante de nosotros, porque no sabemos qué le sucedió a Moisés".</a:t>
            </a:r>
            <a:endParaRPr lang="en-US" dirty="0" smtClean="0">
              <a:latin typeface="Bookman Old Style" pitchFamily="18" charset="0"/>
            </a:endParaRPr>
          </a:p>
          <a:p>
            <a:pPr lvl="0"/>
            <a:r>
              <a:rPr lang="es-MX" dirty="0" smtClean="0">
                <a:latin typeface="Bookman Old Style" pitchFamily="18" charset="0"/>
              </a:rPr>
              <a:t>La gente exclamó: "Este es el dios, oh Israel, que nos sacó de la tierra de Egipto". </a:t>
            </a:r>
            <a:endParaRPr lang="en-US" dirty="0" smtClean="0">
              <a:latin typeface="Bookman Old Style" pitchFamily="18" charset="0"/>
            </a:endParaRPr>
          </a:p>
        </p:txBody>
      </p:sp>
    </p:spTree>
  </p:cSld>
  <p:clrMapOvr>
    <a:masterClrMapping/>
  </p:clrMapOvr>
  <p:transition/>
  <p:timing>
    <p:tnLst>
      <p:par>
        <p:cTn id="1" dur="indefinite" restart="never" nodeType="tmRoot"/>
      </p:par>
    </p:tnLst>
  </p:timing>
</p:sld>
</file>

<file path=ppt/slides/slide1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100"/>
          <p:cNvSpPr txBox="1">
            <a:spLocks noGrp="1"/>
          </p:cNvSpPr>
          <p:nvPr>
            <p:ph type="title"/>
          </p:nvPr>
        </p:nvSpPr>
        <p:spPr/>
        <p:txBody>
          <a:bodyPr/>
          <a:lstStyle/>
          <a:p>
            <a:pPr lvl="0"/>
            <a:r>
              <a:rPr lang="es-ES" sz="2400">
                <a:latin typeface="Georgia" pitchFamily="18"/>
              </a:rPr>
              <a:t>PARASHA SHEMOT KITISA</a:t>
            </a:r>
          </a:p>
        </p:txBody>
      </p:sp>
      <p:sp>
        <p:nvSpPr>
          <p:cNvPr id="3" name="Shape 101"/>
          <p:cNvSpPr txBox="1">
            <a:spLocks noGrp="1"/>
          </p:cNvSpPr>
          <p:nvPr>
            <p:ph idx="1"/>
          </p:nvPr>
        </p:nvSpPr>
        <p:spPr>
          <a:xfrm>
            <a:off x="445916" y="1600200"/>
            <a:ext cx="8229600" cy="4526097"/>
          </a:xfrm>
        </p:spPr>
        <p:txBody>
          <a:bodyPr/>
          <a:lstStyle/>
          <a:p>
            <a:pPr marL="0" lvl="0" indent="0" algn="ctr">
              <a:buNone/>
            </a:pPr>
            <a:r>
              <a:rPr lang="es-CO" sz="1800" b="1" dirty="0" smtClean="0">
                <a:latin typeface="Bookman Old Style" pitchFamily="18" charset="0"/>
              </a:rPr>
              <a:t>UN INTERMEDIARIO, UN DIOS</a:t>
            </a:r>
            <a:endParaRPr lang="es-CO" sz="1800" b="1" dirty="0">
              <a:latin typeface="Bookman Old Style" pitchFamily="18" charset="0"/>
            </a:endParaRPr>
          </a:p>
          <a:p>
            <a:pPr lvl="0"/>
            <a:r>
              <a:rPr lang="he-IL" sz="1800" b="1" dirty="0" smtClean="0">
                <a:latin typeface="Bookman Old Style" pitchFamily="18" charset="0"/>
              </a:rPr>
              <a:t>מחשבות של אליהו</a:t>
            </a:r>
            <a:r>
              <a:rPr lang="en-US" sz="1800" b="1" dirty="0" smtClean="0">
                <a:latin typeface="Bookman Old Style" pitchFamily="18" charset="0"/>
              </a:rPr>
              <a:t> PENSAMIENTOS DE ELIYAHU</a:t>
            </a:r>
          </a:p>
          <a:p>
            <a:pPr lvl="0"/>
            <a:r>
              <a:rPr lang="es-MX" dirty="0" smtClean="0">
                <a:latin typeface="Bookman Old Style" pitchFamily="18" charset="0"/>
              </a:rPr>
              <a:t>“Sabes que las personas están predispuestas hacia el mal. </a:t>
            </a:r>
            <a:endParaRPr lang="en-US" dirty="0" smtClean="0">
              <a:latin typeface="Bookman Old Style" pitchFamily="18" charset="0"/>
            </a:endParaRPr>
          </a:p>
          <a:p>
            <a:pPr lvl="0"/>
            <a:r>
              <a:rPr lang="es-MX" dirty="0" smtClean="0">
                <a:latin typeface="Bookman Old Style" pitchFamily="18" charset="0"/>
              </a:rPr>
              <a:t>Me dijeron: 'Haznos un dios, que irá delante de nosotros, porque no sabemos qué ha sido de Moisés, que nos sacó de la tierra de Egipto'. </a:t>
            </a:r>
            <a:endParaRPr lang="en-US" dirty="0">
              <a:latin typeface="Bookman Old Style" pitchFamily="18" charset="0"/>
            </a:endParaRPr>
          </a:p>
        </p:txBody>
      </p:sp>
    </p:spTree>
  </p:cSld>
  <p:clrMapOvr>
    <a:masterClrMapping/>
  </p:clrMapOvr>
  <p:transition/>
  <p:timing>
    <p:tnLst>
      <p:par>
        <p:cTn id="1" dur="indefinite" restart="never" nodeType="tmRoot"/>
      </p:par>
    </p:tnLst>
  </p:timing>
</p:sld>
</file>

<file path=ppt/slides/slide1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100"/>
          <p:cNvSpPr txBox="1">
            <a:spLocks noGrp="1"/>
          </p:cNvSpPr>
          <p:nvPr>
            <p:ph type="title"/>
          </p:nvPr>
        </p:nvSpPr>
        <p:spPr/>
        <p:txBody>
          <a:bodyPr/>
          <a:lstStyle/>
          <a:p>
            <a:pPr lvl="0"/>
            <a:r>
              <a:rPr lang="es-ES" sz="2400">
                <a:latin typeface="Georgia" pitchFamily="18"/>
              </a:rPr>
              <a:t>PARASHA SHEMOT KITISA</a:t>
            </a:r>
          </a:p>
        </p:txBody>
      </p:sp>
      <p:sp>
        <p:nvSpPr>
          <p:cNvPr id="3" name="Shape 101"/>
          <p:cNvSpPr txBox="1">
            <a:spLocks noGrp="1"/>
          </p:cNvSpPr>
          <p:nvPr>
            <p:ph idx="1"/>
          </p:nvPr>
        </p:nvSpPr>
        <p:spPr>
          <a:xfrm>
            <a:off x="445916" y="1600200"/>
            <a:ext cx="8229600" cy="4526097"/>
          </a:xfrm>
        </p:spPr>
        <p:txBody>
          <a:bodyPr/>
          <a:lstStyle/>
          <a:p>
            <a:pPr marL="0" lvl="0" indent="0" algn="ctr">
              <a:buNone/>
            </a:pPr>
            <a:r>
              <a:rPr lang="es-CO" sz="1800" b="1" dirty="0" smtClean="0">
                <a:latin typeface="Bookman Old Style" pitchFamily="18" charset="0"/>
              </a:rPr>
              <a:t>IDOLATRIA POR DOQUIERA QUE VAYAS</a:t>
            </a:r>
            <a:endParaRPr lang="es-CO" sz="1800" b="1" dirty="0">
              <a:latin typeface="Bookman Old Style" pitchFamily="18" charset="0"/>
            </a:endParaRPr>
          </a:p>
          <a:p>
            <a:r>
              <a:rPr lang="es-MX" dirty="0" smtClean="0">
                <a:latin typeface="Bookman Old Style" pitchFamily="18" charset="0"/>
              </a:rPr>
              <a:t>Señala el Rabí </a:t>
            </a:r>
            <a:r>
              <a:rPr lang="es-MX" dirty="0" err="1" smtClean="0">
                <a:latin typeface="Bookman Old Style" pitchFamily="18" charset="0"/>
              </a:rPr>
              <a:t>Elliot</a:t>
            </a:r>
            <a:r>
              <a:rPr lang="es-MX" dirty="0" smtClean="0">
                <a:latin typeface="Bookman Old Style" pitchFamily="18" charset="0"/>
              </a:rPr>
              <a:t> R. Kukla que cuando estaba en la escuela rabínica, ofició un bat mitzvá para Beatrice, una joven que estaba leyendo la porción de la Torá de esta semana, Ki Tisa. </a:t>
            </a:r>
          </a:p>
        </p:txBody>
      </p:sp>
    </p:spTree>
  </p:cSld>
  <p:clrMapOvr>
    <a:masterClrMapping/>
  </p:clrMapOvr>
  <p:transition/>
  <p:timing>
    <p:tnLst>
      <p:par>
        <p:cTn id="1" dur="indefinite" restart="never" nodeType="tmRoot"/>
      </p:par>
    </p:tnLst>
  </p:timing>
</p:sld>
</file>

<file path=ppt/slides/slide1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100"/>
          <p:cNvSpPr txBox="1">
            <a:spLocks noGrp="1"/>
          </p:cNvSpPr>
          <p:nvPr>
            <p:ph type="title"/>
          </p:nvPr>
        </p:nvSpPr>
        <p:spPr/>
        <p:txBody>
          <a:bodyPr/>
          <a:lstStyle/>
          <a:p>
            <a:pPr lvl="0"/>
            <a:r>
              <a:rPr lang="es-ES" sz="2400">
                <a:latin typeface="Georgia" pitchFamily="18"/>
              </a:rPr>
              <a:t>PARASHA SHEMOT KITISA</a:t>
            </a:r>
          </a:p>
        </p:txBody>
      </p:sp>
      <p:sp>
        <p:nvSpPr>
          <p:cNvPr id="3" name="Shape 101"/>
          <p:cNvSpPr txBox="1">
            <a:spLocks noGrp="1"/>
          </p:cNvSpPr>
          <p:nvPr>
            <p:ph idx="1"/>
          </p:nvPr>
        </p:nvSpPr>
        <p:spPr>
          <a:xfrm>
            <a:off x="445916" y="1600200"/>
            <a:ext cx="8229600" cy="4526097"/>
          </a:xfrm>
        </p:spPr>
        <p:txBody>
          <a:bodyPr/>
          <a:lstStyle/>
          <a:p>
            <a:pPr marL="0" lvl="0" indent="0" algn="ctr">
              <a:buNone/>
            </a:pPr>
            <a:r>
              <a:rPr lang="es-CO" sz="1800" b="1" dirty="0" smtClean="0">
                <a:latin typeface="Bookman Old Style" pitchFamily="18" charset="0"/>
              </a:rPr>
              <a:t>IDOLATRIA POR DOQUIERA QUE VAYAS</a:t>
            </a:r>
          </a:p>
          <a:p>
            <a:r>
              <a:rPr lang="es-MX" sz="2800" dirty="0" smtClean="0">
                <a:latin typeface="Bookman Old Style" pitchFamily="18" charset="0"/>
              </a:rPr>
              <a:t>Dice que, “Mientras estudiábamos la famosa historia del becerro de oro, ella me hizo una excelente pregunta: "¿Qué hay de malo en la adoración de ídolos, de todos modos?" </a:t>
            </a:r>
          </a:p>
          <a:p>
            <a:r>
              <a:rPr lang="es-MX" sz="2800" dirty="0" smtClean="0">
                <a:latin typeface="Bookman Old Style" pitchFamily="18" charset="0"/>
              </a:rPr>
              <a:t>Después de todo, señaló, la sinagoga estaba llena de hermosos objetos sagrados, como un intrincado vitral, una luz eterna de filigrana y el mismo rollo de la Torá adornado con ornamentos.</a:t>
            </a:r>
            <a:endParaRPr lang="en-US" sz="2800" dirty="0">
              <a:latin typeface="Bookman Old Style" pitchFamily="18" charset="0"/>
            </a:endParaRPr>
          </a:p>
        </p:txBody>
      </p:sp>
    </p:spTree>
  </p:cSld>
  <p:clrMapOvr>
    <a:masterClrMapping/>
  </p:clrMapOvr>
  <p:transition/>
  <p:timing>
    <p:tnLst>
      <p:par>
        <p:cTn id="1" dur="indefinite" restart="never" nodeType="tmRoot"/>
      </p:par>
    </p:tnLst>
  </p:timing>
</p:sld>
</file>

<file path=ppt/slides/slide1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100"/>
          <p:cNvSpPr txBox="1">
            <a:spLocks noGrp="1"/>
          </p:cNvSpPr>
          <p:nvPr>
            <p:ph type="title"/>
          </p:nvPr>
        </p:nvSpPr>
        <p:spPr/>
        <p:txBody>
          <a:bodyPr/>
          <a:lstStyle/>
          <a:p>
            <a:pPr lvl="0"/>
            <a:r>
              <a:rPr lang="es-ES" sz="2400">
                <a:latin typeface="Georgia" pitchFamily="18"/>
              </a:rPr>
              <a:t>PARASHA SHEMOT KITISA</a:t>
            </a:r>
          </a:p>
        </p:txBody>
      </p:sp>
      <p:sp>
        <p:nvSpPr>
          <p:cNvPr id="3" name="Shape 101"/>
          <p:cNvSpPr txBox="1">
            <a:spLocks noGrp="1"/>
          </p:cNvSpPr>
          <p:nvPr>
            <p:ph idx="1"/>
          </p:nvPr>
        </p:nvSpPr>
        <p:spPr>
          <a:xfrm>
            <a:off x="445916" y="1600200"/>
            <a:ext cx="8229600" cy="4526097"/>
          </a:xfrm>
        </p:spPr>
        <p:txBody>
          <a:bodyPr/>
          <a:lstStyle/>
          <a:p>
            <a:pPr marL="0" lvl="0" indent="0" algn="ctr">
              <a:buNone/>
            </a:pPr>
            <a:r>
              <a:rPr lang="es-CO" sz="1800" b="1" dirty="0" smtClean="0">
                <a:latin typeface="Bookman Old Style" pitchFamily="18" charset="0"/>
              </a:rPr>
              <a:t>IDOLATRIA POR DOQUIERA QUE VAYAS</a:t>
            </a:r>
          </a:p>
          <a:p>
            <a:r>
              <a:rPr lang="es-MX" dirty="0" smtClean="0">
                <a:latin typeface="Bookman Old Style" pitchFamily="18" charset="0"/>
              </a:rPr>
              <a:t>Le expliqué cuidadosamente a Beatriz que el problema con los ídolos es que en lugar de servir como símbolos de santidad, reemplazan a la santidad.</a:t>
            </a:r>
          </a:p>
          <a:p>
            <a:r>
              <a:rPr lang="es-MX" dirty="0" smtClean="0">
                <a:latin typeface="Bookman Old Style" pitchFamily="18" charset="0"/>
              </a:rPr>
              <a:t> Los símbolos sagrados judíos, dije, son solo herramientas para recordar las enseñanzas centrales de la Torá. </a:t>
            </a:r>
          </a:p>
        </p:txBody>
      </p:sp>
    </p:spTree>
  </p:cSld>
  <p:clrMapOvr>
    <a:masterClrMapping/>
  </p:clrMapOvr>
  <p:transition/>
  <p:timing>
    <p:tnLst>
      <p:par>
        <p:cTn id="1" dur="indefinite" restart="never" nodeType="tmRoot"/>
      </p:par>
    </p:tnLst>
  </p:timing>
</p:sld>
</file>

<file path=ppt/slides/slide1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100"/>
          <p:cNvSpPr txBox="1">
            <a:spLocks noGrp="1"/>
          </p:cNvSpPr>
          <p:nvPr>
            <p:ph type="title"/>
          </p:nvPr>
        </p:nvSpPr>
        <p:spPr/>
        <p:txBody>
          <a:bodyPr/>
          <a:lstStyle/>
          <a:p>
            <a:pPr lvl="0"/>
            <a:r>
              <a:rPr lang="es-ES" sz="2400">
                <a:latin typeface="Georgia" pitchFamily="18"/>
              </a:rPr>
              <a:t>PARASHA SHEMOT KITISA</a:t>
            </a:r>
          </a:p>
        </p:txBody>
      </p:sp>
      <p:sp>
        <p:nvSpPr>
          <p:cNvPr id="3" name="Shape 101"/>
          <p:cNvSpPr txBox="1">
            <a:spLocks noGrp="1"/>
          </p:cNvSpPr>
          <p:nvPr>
            <p:ph idx="1"/>
          </p:nvPr>
        </p:nvSpPr>
        <p:spPr>
          <a:xfrm>
            <a:off x="445916" y="1600200"/>
            <a:ext cx="8229600" cy="4526097"/>
          </a:xfrm>
        </p:spPr>
        <p:txBody>
          <a:bodyPr/>
          <a:lstStyle/>
          <a:p>
            <a:pPr marL="0" lvl="0" indent="0" algn="ctr">
              <a:buNone/>
            </a:pPr>
            <a:r>
              <a:rPr lang="es-CO" sz="1800" b="1" dirty="0" smtClean="0">
                <a:latin typeface="Bookman Old Style" pitchFamily="18" charset="0"/>
              </a:rPr>
              <a:t>IDOLATRIA POR DOQUIERA QUE VAYAS</a:t>
            </a:r>
          </a:p>
          <a:p>
            <a:r>
              <a:rPr lang="es-MX" dirty="0" smtClean="0">
                <a:latin typeface="Bookman Old Style" pitchFamily="18" charset="0"/>
              </a:rPr>
              <a:t>Nos recuerdan que debemos ser amables los unos con los otros y buscar la justicia. </a:t>
            </a:r>
          </a:p>
          <a:p>
            <a:r>
              <a:rPr lang="es-MX" dirty="0" smtClean="0">
                <a:latin typeface="Bookman Old Style" pitchFamily="18" charset="0"/>
              </a:rPr>
              <a:t>Un ídolo es algo que se adora como un fin en sí mismo.</a:t>
            </a:r>
          </a:p>
          <a:p>
            <a:r>
              <a:rPr lang="es-MX" dirty="0" smtClean="0">
                <a:latin typeface="Bookman Old Style" pitchFamily="18" charset="0"/>
              </a:rPr>
              <a:t>Beatrice escuchó atentamente mi explicación durante bastante tiempo antes de responder: </a:t>
            </a:r>
          </a:p>
        </p:txBody>
      </p:sp>
    </p:spTree>
  </p:cSld>
  <p:clrMapOvr>
    <a:masterClrMapping/>
  </p:clrMapOvr>
  <p:transition/>
  <p:timing>
    <p:tnLst>
      <p:par>
        <p:cTn id="1" dur="indefinite" restart="never" nodeType="tmRoot"/>
      </p:par>
    </p:tnLst>
  </p:timing>
</p:sld>
</file>

<file path=ppt/slides/slide1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100"/>
          <p:cNvSpPr txBox="1">
            <a:spLocks noGrp="1"/>
          </p:cNvSpPr>
          <p:nvPr>
            <p:ph type="title"/>
          </p:nvPr>
        </p:nvSpPr>
        <p:spPr/>
        <p:txBody>
          <a:bodyPr/>
          <a:lstStyle/>
          <a:p>
            <a:pPr lvl="0"/>
            <a:r>
              <a:rPr lang="es-ES" sz="2400">
                <a:latin typeface="Georgia" pitchFamily="18"/>
              </a:rPr>
              <a:t>PARASHA SHEMOT KITISA</a:t>
            </a:r>
          </a:p>
        </p:txBody>
      </p:sp>
      <p:sp>
        <p:nvSpPr>
          <p:cNvPr id="3" name="Shape 101"/>
          <p:cNvSpPr txBox="1">
            <a:spLocks noGrp="1"/>
          </p:cNvSpPr>
          <p:nvPr>
            <p:ph idx="1"/>
          </p:nvPr>
        </p:nvSpPr>
        <p:spPr>
          <a:xfrm>
            <a:off x="445916" y="1600200"/>
            <a:ext cx="8229600" cy="4526097"/>
          </a:xfrm>
        </p:spPr>
        <p:txBody>
          <a:bodyPr/>
          <a:lstStyle/>
          <a:p>
            <a:pPr marL="0" lvl="0" indent="0" algn="ctr">
              <a:buNone/>
            </a:pPr>
            <a:r>
              <a:rPr lang="es-CO" sz="1800" b="1" dirty="0" smtClean="0">
                <a:latin typeface="Bookman Old Style" pitchFamily="18" charset="0"/>
              </a:rPr>
              <a:t>IDOLATRIA POR DOQUIERA QUE VAYAS</a:t>
            </a:r>
          </a:p>
          <a:p>
            <a:r>
              <a:rPr lang="es-MX" dirty="0" smtClean="0">
                <a:latin typeface="Bookman Old Style" pitchFamily="18" charset="0"/>
              </a:rPr>
              <a:t>“Tengo una pregunta más. Si el rollo de la Torá es solo un símbolo que se supone que nos recuerda que debemos ser amables el uno con el otro, entonces ¿por qué me gritaste cuando estábamos practicando y casi lo dejo caer?</a:t>
            </a:r>
            <a:endParaRPr lang="en-US" dirty="0" smtClean="0">
              <a:latin typeface="Bookman Old Style" pitchFamily="18" charset="0"/>
            </a:endParaRPr>
          </a:p>
          <a:p>
            <a:endParaRPr lang="en-US" dirty="0">
              <a:latin typeface="Bookman Old Style" pitchFamily="18" charset="0"/>
            </a:endParaRPr>
          </a:p>
        </p:txBody>
      </p:sp>
    </p:spTree>
  </p:cSld>
  <p:clrMapOvr>
    <a:masterClrMapping/>
  </p:clrMapOvr>
  <p:transition/>
  <p:timing>
    <p:tnLst>
      <p:par>
        <p:cTn id="1" dur="indefinite" restart="never" nodeType="tmRoot"/>
      </p:par>
    </p:tnLst>
  </p:timing>
</p:sld>
</file>

<file path=ppt/slides/slide1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100"/>
          <p:cNvSpPr txBox="1">
            <a:spLocks noGrp="1"/>
          </p:cNvSpPr>
          <p:nvPr>
            <p:ph type="title"/>
          </p:nvPr>
        </p:nvSpPr>
        <p:spPr/>
        <p:txBody>
          <a:bodyPr/>
          <a:lstStyle/>
          <a:p>
            <a:pPr lvl="0"/>
            <a:r>
              <a:rPr lang="es-ES" sz="2400">
                <a:latin typeface="Georgia" pitchFamily="18"/>
              </a:rPr>
              <a:t>PARASHA SHEMOT KITISA</a:t>
            </a:r>
          </a:p>
        </p:txBody>
      </p:sp>
      <p:sp>
        <p:nvSpPr>
          <p:cNvPr id="3" name="Shape 101"/>
          <p:cNvSpPr txBox="1">
            <a:spLocks noGrp="1"/>
          </p:cNvSpPr>
          <p:nvPr>
            <p:ph idx="1"/>
          </p:nvPr>
        </p:nvSpPr>
        <p:spPr>
          <a:xfrm>
            <a:off x="445916" y="1600200"/>
            <a:ext cx="8229600" cy="4526097"/>
          </a:xfrm>
        </p:spPr>
        <p:txBody>
          <a:bodyPr/>
          <a:lstStyle/>
          <a:p>
            <a:pPr marL="0" lvl="0" indent="0" algn="ctr">
              <a:buNone/>
            </a:pPr>
            <a:r>
              <a:rPr lang="es-CO" sz="1800" b="1" dirty="0" smtClean="0">
                <a:latin typeface="Bookman Old Style" pitchFamily="18" charset="0"/>
              </a:rPr>
              <a:t>IDOLATRIA POR DOQUIERA QUE VAYAS</a:t>
            </a:r>
          </a:p>
          <a:p>
            <a:r>
              <a:rPr lang="es-MX" dirty="0" smtClean="0">
                <a:latin typeface="Bookman Old Style" pitchFamily="18" charset="0"/>
              </a:rPr>
              <a:t>No hay nada como una sólida </a:t>
            </a:r>
            <a:r>
              <a:rPr lang="es-MX" b="1" i="1" dirty="0" err="1" smtClean="0">
                <a:latin typeface="Bookman Old Style" pitchFamily="18" charset="0"/>
              </a:rPr>
              <a:t>tojeja</a:t>
            </a:r>
            <a:r>
              <a:rPr lang="es-MX" dirty="0" smtClean="0">
                <a:latin typeface="Bookman Old Style" pitchFamily="18" charset="0"/>
              </a:rPr>
              <a:t> (reprimenda oportuna) de un niño de 13 años para darle una nueva perspectiva al rabino. </a:t>
            </a:r>
          </a:p>
          <a:p>
            <a:r>
              <a:rPr lang="es-MX" dirty="0" smtClean="0">
                <a:latin typeface="Bookman Old Style" pitchFamily="18" charset="0"/>
              </a:rPr>
              <a:t>La adoración de ídolos es difícil de evitar.</a:t>
            </a:r>
            <a:endParaRPr lang="en-US" dirty="0" smtClean="0">
              <a:latin typeface="Bookman Old Style" pitchFamily="18" charset="0"/>
            </a:endParaRPr>
          </a:p>
          <a:p>
            <a:r>
              <a:rPr lang="es-MX" i="1" dirty="0" smtClean="0">
                <a:latin typeface="Bookman Old Style" pitchFamily="18" charset="0"/>
              </a:rPr>
              <a:t>El error de Moisés</a:t>
            </a:r>
            <a:endParaRPr lang="en-US" i="1" dirty="0" smtClean="0">
              <a:latin typeface="Bookman Old Style" pitchFamily="18" charset="0"/>
            </a:endParaRPr>
          </a:p>
        </p:txBody>
      </p:sp>
    </p:spTree>
  </p:cSld>
  <p:clrMapOvr>
    <a:masterClrMapping/>
  </p:clrMapOvr>
  <p:transition/>
  <p:timing>
    <p:tnLst>
      <p:par>
        <p:cTn id="1" dur="indefinite" restart="never" nodeType="tmRoot"/>
      </p:par>
    </p:tnLst>
  </p:timing>
</p:sld>
</file>

<file path=ppt/slides/slide1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100"/>
          <p:cNvSpPr txBox="1">
            <a:spLocks noGrp="1"/>
          </p:cNvSpPr>
          <p:nvPr>
            <p:ph type="title"/>
          </p:nvPr>
        </p:nvSpPr>
        <p:spPr/>
        <p:txBody>
          <a:bodyPr/>
          <a:lstStyle/>
          <a:p>
            <a:pPr lvl="0"/>
            <a:r>
              <a:rPr lang="es-ES" sz="2400">
                <a:latin typeface="Georgia" pitchFamily="18"/>
              </a:rPr>
              <a:t>PARASHA SHEMOT KITISA</a:t>
            </a:r>
          </a:p>
        </p:txBody>
      </p:sp>
      <p:sp>
        <p:nvSpPr>
          <p:cNvPr id="3" name="Shape 101"/>
          <p:cNvSpPr txBox="1">
            <a:spLocks noGrp="1"/>
          </p:cNvSpPr>
          <p:nvPr>
            <p:ph idx="1"/>
          </p:nvPr>
        </p:nvSpPr>
        <p:spPr>
          <a:xfrm>
            <a:off x="445916" y="1600200"/>
            <a:ext cx="8229600" cy="4526097"/>
          </a:xfrm>
        </p:spPr>
        <p:txBody>
          <a:bodyPr/>
          <a:lstStyle/>
          <a:p>
            <a:pPr marL="0" lvl="0" indent="0" algn="ctr">
              <a:buNone/>
            </a:pPr>
            <a:r>
              <a:rPr lang="es-CO" sz="1800" b="1" dirty="0" smtClean="0">
                <a:latin typeface="Bookman Old Style" pitchFamily="18" charset="0"/>
              </a:rPr>
              <a:t>IDOLATRIA POR DOQUIERA QUE VAYAS</a:t>
            </a:r>
          </a:p>
          <a:p>
            <a:r>
              <a:rPr lang="es-MX" dirty="0" smtClean="0">
                <a:latin typeface="Bookman Old Style" pitchFamily="18" charset="0"/>
              </a:rPr>
              <a:t>En la porción de la Torá de esta semana, mientras Moisés recibe las tablas de la Torá de parte de Dios, la gente se inquieta. "Ven, haznos un dios..." le dicen a Aaron. </a:t>
            </a:r>
          </a:p>
          <a:p>
            <a:r>
              <a:rPr lang="es-MX" dirty="0" smtClean="0">
                <a:latin typeface="Bookman Old Style" pitchFamily="18" charset="0"/>
              </a:rPr>
              <a:t>Derrite sus joyas y forma un resplandeciente becerro de oro. </a:t>
            </a:r>
          </a:p>
        </p:txBody>
      </p:sp>
    </p:spTree>
  </p:cSld>
  <p:clrMapOvr>
    <a:masterClrMapping/>
  </p:clrMapOvr>
  <p:transition/>
  <p:timing>
    <p:tnLst>
      <p:par>
        <p:cTn id="1" dur="indefinite" restart="never" nodeType="tmRoot"/>
      </p:par>
    </p:tnLst>
  </p:timing>
</p:sld>
</file>

<file path=ppt/slides/slide1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100"/>
          <p:cNvSpPr txBox="1">
            <a:spLocks noGrp="1"/>
          </p:cNvSpPr>
          <p:nvPr>
            <p:ph type="title"/>
          </p:nvPr>
        </p:nvSpPr>
        <p:spPr/>
        <p:txBody>
          <a:bodyPr/>
          <a:lstStyle/>
          <a:p>
            <a:pPr lvl="0"/>
            <a:r>
              <a:rPr lang="es-ES" sz="2400">
                <a:latin typeface="Georgia" pitchFamily="18"/>
              </a:rPr>
              <a:t>PARASHA SHEMOT KITISA</a:t>
            </a:r>
          </a:p>
        </p:txBody>
      </p:sp>
      <p:sp>
        <p:nvSpPr>
          <p:cNvPr id="3" name="Shape 101"/>
          <p:cNvSpPr txBox="1">
            <a:spLocks noGrp="1"/>
          </p:cNvSpPr>
          <p:nvPr>
            <p:ph idx="1"/>
          </p:nvPr>
        </p:nvSpPr>
        <p:spPr>
          <a:xfrm>
            <a:off x="445916" y="1600200"/>
            <a:ext cx="8229600" cy="4526097"/>
          </a:xfrm>
        </p:spPr>
        <p:txBody>
          <a:bodyPr/>
          <a:lstStyle/>
          <a:p>
            <a:pPr marL="0" lvl="0" indent="0" algn="ctr">
              <a:buNone/>
            </a:pPr>
            <a:r>
              <a:rPr lang="es-CO" sz="1800" b="1" dirty="0" smtClean="0">
                <a:latin typeface="Bookman Old Style" pitchFamily="18" charset="0"/>
              </a:rPr>
              <a:t>IDOLATRIA POR DOQUIERA QUE VAYAS</a:t>
            </a:r>
          </a:p>
          <a:p>
            <a:r>
              <a:rPr lang="es-MX" sz="2800" dirty="0" smtClean="0">
                <a:latin typeface="Bookman Old Style" pitchFamily="18" charset="0"/>
              </a:rPr>
              <a:t>La gente lo ve y exclama </a:t>
            </a:r>
            <a:r>
              <a:rPr lang="es-MX" sz="1800" b="1" dirty="0" smtClean="0">
                <a:latin typeface="Bookman Old Style" pitchFamily="18" charset="0"/>
              </a:rPr>
              <a:t>(Éxodo 32: 1-5)</a:t>
            </a:r>
            <a:r>
              <a:rPr lang="es-MX" sz="2800" dirty="0" smtClean="0">
                <a:latin typeface="Bookman Old Style" pitchFamily="18" charset="0"/>
              </a:rPr>
              <a:t>: "¡Este es tu dios, Israel, que te sacó de la tierra de Egipto!"</a:t>
            </a:r>
            <a:endParaRPr lang="en-US" sz="2800" dirty="0" smtClean="0">
              <a:latin typeface="Bookman Old Style" pitchFamily="18" charset="0"/>
            </a:endParaRPr>
          </a:p>
          <a:p>
            <a:r>
              <a:rPr lang="es-MX" sz="2800" dirty="0" smtClean="0">
                <a:latin typeface="Bookman Old Style" pitchFamily="18" charset="0"/>
              </a:rPr>
              <a:t>Este incidente es el principal ejemplo de idolatría en la tradición judía. La gente reemplaza la adoración de un Dios inefable y omnipotente por un </a:t>
            </a:r>
            <a:r>
              <a:rPr lang="es-MX" sz="2800" b="1" i="1" dirty="0" err="1" smtClean="0">
                <a:latin typeface="Bookman Old Style" pitchFamily="18" charset="0"/>
              </a:rPr>
              <a:t>chotch'ke</a:t>
            </a:r>
            <a:r>
              <a:rPr lang="es-MX" sz="2800" dirty="0" smtClean="0">
                <a:latin typeface="Bookman Old Style" pitchFamily="18" charset="0"/>
              </a:rPr>
              <a:t>, monigote, llamativo, hecho por el hombre, construido apresuradamente.</a:t>
            </a:r>
            <a:endParaRPr lang="en-US" sz="2800" dirty="0" smtClean="0">
              <a:latin typeface="Bookman Old Style" pitchFamily="18" charset="0"/>
            </a:endParaRPr>
          </a:p>
        </p:txBody>
      </p:sp>
    </p:spTree>
  </p:cSld>
  <p:clrMapOvr>
    <a:masterClrMapping/>
  </p:clrMapOvr>
  <p:transition/>
  <p:timing>
    <p:tnLst>
      <p:par>
        <p:cTn id="1" dur="indefinite" restart="never" nodeType="tmRoot"/>
      </p:par>
    </p:tnLst>
  </p:timing>
</p:sld>
</file>

<file path=ppt/slides/slide1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100"/>
          <p:cNvSpPr txBox="1">
            <a:spLocks noGrp="1"/>
          </p:cNvSpPr>
          <p:nvPr>
            <p:ph type="title"/>
          </p:nvPr>
        </p:nvSpPr>
        <p:spPr/>
        <p:txBody>
          <a:bodyPr/>
          <a:lstStyle/>
          <a:p>
            <a:pPr lvl="0"/>
            <a:r>
              <a:rPr lang="es-ES" sz="2400">
                <a:latin typeface="Georgia" pitchFamily="18"/>
              </a:rPr>
              <a:t>PARASHA SHEMOT KITISA</a:t>
            </a:r>
          </a:p>
        </p:txBody>
      </p:sp>
      <p:sp>
        <p:nvSpPr>
          <p:cNvPr id="3" name="Shape 101"/>
          <p:cNvSpPr txBox="1">
            <a:spLocks noGrp="1"/>
          </p:cNvSpPr>
          <p:nvPr>
            <p:ph idx="1"/>
          </p:nvPr>
        </p:nvSpPr>
        <p:spPr>
          <a:xfrm>
            <a:off x="445916" y="1600200"/>
            <a:ext cx="8229600" cy="4526097"/>
          </a:xfrm>
        </p:spPr>
        <p:txBody>
          <a:bodyPr/>
          <a:lstStyle/>
          <a:p>
            <a:pPr marL="0" lvl="0" indent="0" algn="ctr">
              <a:buNone/>
            </a:pPr>
            <a:r>
              <a:rPr lang="es-CO" sz="1800" b="1" dirty="0" smtClean="0">
                <a:latin typeface="Bookman Old Style" pitchFamily="18" charset="0"/>
              </a:rPr>
              <a:t>IDOLATRIA POR DOQUIERA QUE VAYAS</a:t>
            </a:r>
          </a:p>
          <a:p>
            <a:r>
              <a:rPr lang="es-MX" dirty="0" smtClean="0">
                <a:latin typeface="Bookman Old Style" pitchFamily="18" charset="0"/>
              </a:rPr>
              <a:t>Cuando Moisés baja de la montaña y ve a la gente deleitándose en la idolatría, se enfurece y rompe las tablas. </a:t>
            </a:r>
          </a:p>
          <a:p>
            <a:r>
              <a:rPr lang="es-MX" dirty="0" smtClean="0">
                <a:latin typeface="Bookman Old Style" pitchFamily="18" charset="0"/>
              </a:rPr>
              <a:t>Irónicamente, en ese momento, Moisés comete el mismo error que el pueblo. </a:t>
            </a:r>
          </a:p>
        </p:txBody>
      </p:sp>
    </p:spTree>
  </p:cSld>
  <p:clrMapOvr>
    <a:masterClrMapping/>
  </p:clrMapOvr>
  <p:transition/>
  <p:timing>
    <p:tnLst>
      <p:par>
        <p:cTn id="1" dur="indefinite" restart="never" nodeType="tmRoot"/>
      </p:par>
    </p:tnLst>
  </p:timing>
</p:sld>
</file>

<file path=ppt/slides/slide1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100"/>
          <p:cNvSpPr txBox="1">
            <a:spLocks noGrp="1"/>
          </p:cNvSpPr>
          <p:nvPr>
            <p:ph type="title"/>
          </p:nvPr>
        </p:nvSpPr>
        <p:spPr/>
        <p:txBody>
          <a:bodyPr/>
          <a:lstStyle/>
          <a:p>
            <a:pPr lvl="0"/>
            <a:r>
              <a:rPr lang="es-ES" sz="2400">
                <a:latin typeface="Georgia" pitchFamily="18"/>
              </a:rPr>
              <a:t>PARASHA SHEMOT KITISA</a:t>
            </a:r>
          </a:p>
        </p:txBody>
      </p:sp>
      <p:sp>
        <p:nvSpPr>
          <p:cNvPr id="3" name="Shape 101"/>
          <p:cNvSpPr txBox="1">
            <a:spLocks noGrp="1"/>
          </p:cNvSpPr>
          <p:nvPr>
            <p:ph idx="1"/>
          </p:nvPr>
        </p:nvSpPr>
        <p:spPr>
          <a:xfrm>
            <a:off x="445916" y="1600200"/>
            <a:ext cx="8229600" cy="4526097"/>
          </a:xfrm>
        </p:spPr>
        <p:txBody>
          <a:bodyPr/>
          <a:lstStyle/>
          <a:p>
            <a:pPr marL="0" lvl="0" indent="0" algn="ctr">
              <a:buNone/>
            </a:pPr>
            <a:r>
              <a:rPr lang="es-CO" sz="1800" b="1" dirty="0" smtClean="0">
                <a:latin typeface="Bookman Old Style" pitchFamily="18" charset="0"/>
              </a:rPr>
              <a:t>IDOLATRIA POR DOQUIERA QUE VAYAS</a:t>
            </a:r>
          </a:p>
          <a:p>
            <a:r>
              <a:rPr lang="es-MX" sz="2900" dirty="0" smtClean="0">
                <a:latin typeface="Bookman Old Style" pitchFamily="18" charset="0"/>
              </a:rPr>
              <a:t>En lugar de ver las tablas como símbolos de santidad que pueden ayudar a sanar a la comunidad, las ve a través de los ojos de la idolatría.</a:t>
            </a:r>
            <a:endParaRPr lang="en-US" sz="2900" dirty="0" smtClean="0">
              <a:latin typeface="Bookman Old Style" pitchFamily="18" charset="0"/>
            </a:endParaRPr>
          </a:p>
          <a:p>
            <a:r>
              <a:rPr lang="es-MX" sz="2900" dirty="0" smtClean="0">
                <a:latin typeface="Bookman Old Style" pitchFamily="18" charset="0"/>
              </a:rPr>
              <a:t>Al romper las tablas, Moisés las trata como objetos divinos, talismanes mágicos, que la gente ya no es digna de recibir, en lugar de reconocer que pueden servir como un camino hacia lo Divino. </a:t>
            </a:r>
          </a:p>
        </p:txBody>
      </p:sp>
    </p:spTree>
  </p:cSld>
  <p:clrMapOvr>
    <a:masterClrMapping/>
  </p:clrMapOvr>
  <p:transition/>
  <p:timing>
    <p:tnLst>
      <p:par>
        <p:cTn id="1" dur="indefinite" restart="never" nodeType="tmRoot"/>
      </p:par>
    </p:tnLst>
  </p:timing>
</p:sld>
</file>

<file path=ppt/slides/slide1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100"/>
          <p:cNvSpPr txBox="1">
            <a:spLocks noGrp="1"/>
          </p:cNvSpPr>
          <p:nvPr>
            <p:ph type="title"/>
          </p:nvPr>
        </p:nvSpPr>
        <p:spPr/>
        <p:txBody>
          <a:bodyPr/>
          <a:lstStyle/>
          <a:p>
            <a:pPr lvl="0"/>
            <a:r>
              <a:rPr lang="es-ES" sz="2400">
                <a:latin typeface="Georgia" pitchFamily="18"/>
              </a:rPr>
              <a:t>PARASHA SHEMOT KITISA</a:t>
            </a:r>
          </a:p>
        </p:txBody>
      </p:sp>
      <p:sp>
        <p:nvSpPr>
          <p:cNvPr id="3" name="Shape 101"/>
          <p:cNvSpPr txBox="1">
            <a:spLocks noGrp="1"/>
          </p:cNvSpPr>
          <p:nvPr>
            <p:ph idx="1"/>
          </p:nvPr>
        </p:nvSpPr>
        <p:spPr>
          <a:xfrm>
            <a:off x="445916" y="1600200"/>
            <a:ext cx="8229600" cy="4526097"/>
          </a:xfrm>
        </p:spPr>
        <p:txBody>
          <a:bodyPr/>
          <a:lstStyle/>
          <a:p>
            <a:pPr marL="0" lvl="0" indent="0" algn="ctr">
              <a:buNone/>
            </a:pPr>
            <a:r>
              <a:rPr lang="es-CO" sz="1800" b="1" dirty="0" smtClean="0">
                <a:latin typeface="Bookman Old Style" pitchFamily="18" charset="0"/>
              </a:rPr>
              <a:t>IDOLATRIA POR DOQUIERA QUE VAYAS</a:t>
            </a:r>
          </a:p>
          <a:p>
            <a:r>
              <a:rPr lang="es-MX" sz="3000" dirty="0" smtClean="0">
                <a:latin typeface="Bookman Old Style" pitchFamily="18" charset="0"/>
              </a:rPr>
              <a:t>Confunde el medio con el mensaje.</a:t>
            </a:r>
            <a:endParaRPr lang="en-US" sz="3000" dirty="0" smtClean="0">
              <a:latin typeface="Bookman Old Style" pitchFamily="18" charset="0"/>
            </a:endParaRPr>
          </a:p>
          <a:p>
            <a:r>
              <a:rPr lang="es-MX" sz="3000" i="1" dirty="0" smtClean="0">
                <a:latin typeface="Bookman Old Style" pitchFamily="18" charset="0"/>
              </a:rPr>
              <a:t>¿Qué adoramos?</a:t>
            </a:r>
            <a:endParaRPr lang="en-US" sz="3000" i="1" dirty="0" smtClean="0">
              <a:latin typeface="Bookman Old Style" pitchFamily="18" charset="0"/>
            </a:endParaRPr>
          </a:p>
          <a:p>
            <a:r>
              <a:rPr lang="es-MX" sz="3000" dirty="0" smtClean="0">
                <a:latin typeface="Bookman Old Style" pitchFamily="18" charset="0"/>
              </a:rPr>
              <a:t>Este año, al leer Parashat Ki Tisa, estamos llamados a examinar nuestras vidas y preguntarnos qué objetos e ideas tratamos como ídolos que nos alejan de la justicia, en contraposición a los símbolos que nos conducen hacia ella. </a:t>
            </a:r>
          </a:p>
        </p:txBody>
      </p:sp>
    </p:spTree>
  </p:cSld>
  <p:clrMapOvr>
    <a:masterClrMapping/>
  </p:clrMapOvr>
  <p:transition/>
  <p:timing>
    <p:tnLst>
      <p:par>
        <p:cTn id="1" dur="indefinite" restart="never" nodeType="tmRoot"/>
      </p:par>
    </p:tnLst>
  </p:timing>
</p:sld>
</file>

<file path=ppt/slides/slide1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100"/>
          <p:cNvSpPr txBox="1">
            <a:spLocks noGrp="1"/>
          </p:cNvSpPr>
          <p:nvPr>
            <p:ph type="title"/>
          </p:nvPr>
        </p:nvSpPr>
        <p:spPr/>
        <p:txBody>
          <a:bodyPr/>
          <a:lstStyle/>
          <a:p>
            <a:pPr lvl="0"/>
            <a:r>
              <a:rPr lang="es-ES" sz="2400">
                <a:latin typeface="Georgia" pitchFamily="18"/>
              </a:rPr>
              <a:t>PARASHA SHEMOT KITISA</a:t>
            </a:r>
          </a:p>
        </p:txBody>
      </p:sp>
      <p:sp>
        <p:nvSpPr>
          <p:cNvPr id="3" name="Shape 101"/>
          <p:cNvSpPr txBox="1">
            <a:spLocks noGrp="1"/>
          </p:cNvSpPr>
          <p:nvPr>
            <p:ph idx="1"/>
          </p:nvPr>
        </p:nvSpPr>
        <p:spPr>
          <a:xfrm>
            <a:off x="445916" y="1600200"/>
            <a:ext cx="8229600" cy="4526097"/>
          </a:xfrm>
        </p:spPr>
        <p:txBody>
          <a:bodyPr/>
          <a:lstStyle/>
          <a:p>
            <a:pPr marL="0" lvl="0" indent="0" algn="ctr">
              <a:buNone/>
            </a:pPr>
            <a:r>
              <a:rPr lang="es-CO" sz="1800" b="1" dirty="0" smtClean="0">
                <a:latin typeface="Bookman Old Style" pitchFamily="18" charset="0"/>
              </a:rPr>
              <a:t>IDOLATRIA POR DOQUIERA QUE VAYAS</a:t>
            </a:r>
          </a:p>
          <a:p>
            <a:r>
              <a:rPr lang="es-MX" dirty="0" smtClean="0">
                <a:latin typeface="Bookman Old Style" pitchFamily="18" charset="0"/>
              </a:rPr>
              <a:t>Beatrice, mi estudiante de Bat Mitzvá, dice el Rabi Kukla, me enseñó lo fácil que es caer en la adoración de ídolos incluso de la Torá misma.</a:t>
            </a:r>
          </a:p>
          <a:p>
            <a:r>
              <a:rPr lang="es-MX" dirty="0" smtClean="0">
                <a:latin typeface="Bookman Old Style" pitchFamily="18" charset="0"/>
              </a:rPr>
              <a:t>Moisés trató las tablas de la Torá como ídolos cuando las rompió porque sintió que la gente no las merecía.</a:t>
            </a:r>
          </a:p>
        </p:txBody>
      </p:sp>
    </p:spTree>
  </p:cSld>
  <p:clrMapOvr>
    <a:masterClrMapping/>
  </p:clrMapOvr>
  <p:transition/>
  <p:timing>
    <p:tnLst>
      <p:par>
        <p:cTn id="1" dur="indefinite" restart="never" nodeType="tmRoot"/>
      </p:par>
    </p:tnLst>
  </p:timing>
</p:sld>
</file>

<file path=ppt/slides/slide1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100"/>
          <p:cNvSpPr txBox="1">
            <a:spLocks noGrp="1"/>
          </p:cNvSpPr>
          <p:nvPr>
            <p:ph type="title"/>
          </p:nvPr>
        </p:nvSpPr>
        <p:spPr/>
        <p:txBody>
          <a:bodyPr/>
          <a:lstStyle/>
          <a:p>
            <a:pPr lvl="0"/>
            <a:r>
              <a:rPr lang="es-ES" sz="2400">
                <a:latin typeface="Georgia" pitchFamily="18"/>
              </a:rPr>
              <a:t>PARASHA SHEMOT KITISA</a:t>
            </a:r>
          </a:p>
        </p:txBody>
      </p:sp>
      <p:sp>
        <p:nvSpPr>
          <p:cNvPr id="3" name="Shape 101"/>
          <p:cNvSpPr txBox="1">
            <a:spLocks noGrp="1"/>
          </p:cNvSpPr>
          <p:nvPr>
            <p:ph idx="1"/>
          </p:nvPr>
        </p:nvSpPr>
        <p:spPr>
          <a:xfrm>
            <a:off x="445916" y="1600200"/>
            <a:ext cx="8229600" cy="4526097"/>
          </a:xfrm>
        </p:spPr>
        <p:txBody>
          <a:bodyPr/>
          <a:lstStyle/>
          <a:p>
            <a:pPr marL="0" lvl="0" indent="0" algn="ctr">
              <a:buNone/>
            </a:pPr>
            <a:r>
              <a:rPr lang="es-CO" sz="1800" b="1" dirty="0" smtClean="0">
                <a:latin typeface="Bookman Old Style" pitchFamily="18" charset="0"/>
              </a:rPr>
              <a:t>IDOLATRIA POR DOQUIERA QUE VAYAS</a:t>
            </a:r>
          </a:p>
          <a:p>
            <a:r>
              <a:rPr lang="es-MX" dirty="0" smtClean="0">
                <a:latin typeface="Bookman Old Style" pitchFamily="18" charset="0"/>
              </a:rPr>
              <a:t>Traté el rollo de la Torá, dice, como un ídolo cuando tuve mucho cuidado con el rollo en sí y herí descuidadamente los sentimientos de un niño. Tratamos el rollo de la Torá como un ídolo en nuestras congregaciones cuando lo desfilamos gloriosamente por nuestras sinagogas en Shabat, </a:t>
            </a:r>
          </a:p>
        </p:txBody>
      </p:sp>
    </p:spTree>
  </p:cSld>
  <p:clrMapOvr>
    <a:masterClrMapping/>
  </p:clrMapOvr>
  <p:transition/>
  <p:timing>
    <p:tnLst>
      <p:par>
        <p:cTn id="1" dur="indefinite" restart="never" nodeType="tmRoot"/>
      </p:par>
    </p:tnLst>
  </p:timing>
</p:sld>
</file>

<file path=ppt/slides/slide1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100"/>
          <p:cNvSpPr txBox="1">
            <a:spLocks noGrp="1"/>
          </p:cNvSpPr>
          <p:nvPr>
            <p:ph type="title"/>
          </p:nvPr>
        </p:nvSpPr>
        <p:spPr/>
        <p:txBody>
          <a:bodyPr/>
          <a:lstStyle/>
          <a:p>
            <a:pPr lvl="0"/>
            <a:r>
              <a:rPr lang="es-ES" sz="2400">
                <a:latin typeface="Georgia" pitchFamily="18"/>
              </a:rPr>
              <a:t>PARASHA SHEMOT KITISA</a:t>
            </a:r>
          </a:p>
        </p:txBody>
      </p:sp>
      <p:sp>
        <p:nvSpPr>
          <p:cNvPr id="3" name="Shape 101"/>
          <p:cNvSpPr txBox="1">
            <a:spLocks noGrp="1"/>
          </p:cNvSpPr>
          <p:nvPr>
            <p:ph idx="1"/>
          </p:nvPr>
        </p:nvSpPr>
        <p:spPr>
          <a:xfrm>
            <a:off x="445916" y="1600200"/>
            <a:ext cx="8229600" cy="4526097"/>
          </a:xfrm>
        </p:spPr>
        <p:txBody>
          <a:bodyPr/>
          <a:lstStyle/>
          <a:p>
            <a:pPr marL="0" lvl="0" indent="0" algn="ctr">
              <a:buNone/>
            </a:pPr>
            <a:r>
              <a:rPr lang="es-CO" sz="1800" b="1" dirty="0" smtClean="0">
                <a:latin typeface="Bookman Old Style" pitchFamily="18" charset="0"/>
              </a:rPr>
              <a:t>IDOLATRIA POR DOQUIERA QUE VAYAS</a:t>
            </a:r>
          </a:p>
          <a:p>
            <a:r>
              <a:rPr lang="es-MX" sz="3100" dirty="0" smtClean="0">
                <a:latin typeface="Bookman Old Style" pitchFamily="18" charset="0"/>
              </a:rPr>
              <a:t>pero no internalizamos ni ponemos en práctica sus enseñanzas de justicia.</a:t>
            </a:r>
          </a:p>
          <a:p>
            <a:r>
              <a:rPr lang="es-MX" sz="3100" dirty="0" smtClean="0">
                <a:latin typeface="Bookman Old Style" pitchFamily="18" charset="0"/>
              </a:rPr>
              <a:t>¿Contribuye su sinagoga tanto dinero a los esfuerzos de justicia social como a mantener la belleza de su edificio? Si no es así, es posible que desee preguntarse qué valores representan los símbolos en su santuario: </a:t>
            </a:r>
          </a:p>
        </p:txBody>
      </p:sp>
    </p:spTree>
  </p:cSld>
  <p:clrMapOvr>
    <a:masterClrMapping/>
  </p:clrMapOvr>
  <p:transition/>
  <p:timing>
    <p:tnLst>
      <p:par>
        <p:cTn id="1" dur="indefinite" restart="never" nodeType="tmRoot"/>
      </p:par>
    </p:tnLst>
  </p:timing>
</p:sld>
</file>

<file path=ppt/slides/slide2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100"/>
          <p:cNvSpPr txBox="1">
            <a:spLocks noGrp="1"/>
          </p:cNvSpPr>
          <p:nvPr>
            <p:ph type="title"/>
          </p:nvPr>
        </p:nvSpPr>
        <p:spPr/>
        <p:txBody>
          <a:bodyPr/>
          <a:lstStyle/>
          <a:p>
            <a:pPr lvl="0"/>
            <a:r>
              <a:rPr lang="es-ES" sz="2400">
                <a:latin typeface="Georgia" pitchFamily="18"/>
              </a:rPr>
              <a:t>PARASHA SHEMOT KITISA</a:t>
            </a:r>
          </a:p>
        </p:txBody>
      </p:sp>
      <p:sp>
        <p:nvSpPr>
          <p:cNvPr id="3" name="Shape 101"/>
          <p:cNvSpPr txBox="1">
            <a:spLocks noGrp="1"/>
          </p:cNvSpPr>
          <p:nvPr>
            <p:ph idx="1"/>
          </p:nvPr>
        </p:nvSpPr>
        <p:spPr>
          <a:xfrm>
            <a:off x="445916" y="1600200"/>
            <a:ext cx="8229600" cy="4526097"/>
          </a:xfrm>
        </p:spPr>
        <p:txBody>
          <a:bodyPr/>
          <a:lstStyle/>
          <a:p>
            <a:pPr marL="0" lvl="0" indent="0" algn="ctr">
              <a:buNone/>
            </a:pPr>
            <a:r>
              <a:rPr lang="es-CO" sz="1800" b="1" dirty="0" smtClean="0">
                <a:latin typeface="Bookman Old Style" pitchFamily="18" charset="0"/>
              </a:rPr>
              <a:t>IDOLATRIA POR DOQUIERA QUE VAYAS</a:t>
            </a:r>
          </a:p>
          <a:p>
            <a:r>
              <a:rPr lang="es-MX" dirty="0" smtClean="0">
                <a:latin typeface="Bookman Old Style" pitchFamily="18" charset="0"/>
              </a:rPr>
              <a:t>¿son esos valores tan evidentes y arraigados en su comunidad como la estructura física que alberga a su congregación?</a:t>
            </a:r>
            <a:endParaRPr lang="en-US" dirty="0" smtClean="0">
              <a:latin typeface="Bookman Old Style" pitchFamily="18" charset="0"/>
            </a:endParaRPr>
          </a:p>
          <a:p>
            <a:r>
              <a:rPr lang="es-MX" dirty="0" smtClean="0">
                <a:latin typeface="Bookman Old Style" pitchFamily="18" charset="0"/>
              </a:rPr>
              <a:t> ¿Las ideas fijas sobre su propia capacidad le impiden organizarse por la justicia y abogar por el cambio? </a:t>
            </a:r>
          </a:p>
        </p:txBody>
      </p:sp>
    </p:spTree>
  </p:cSld>
  <p:clrMapOvr>
    <a:masterClrMapping/>
  </p:clrMapOvr>
  <p:transition/>
  <p:timing>
    <p:tnLst>
      <p:par>
        <p:cTn id="1" dur="indefinite" restart="never" nodeType="tmRoot"/>
      </p:par>
    </p:tnLst>
  </p:timing>
</p:sld>
</file>

<file path=ppt/slides/slide2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100"/>
          <p:cNvSpPr txBox="1">
            <a:spLocks noGrp="1"/>
          </p:cNvSpPr>
          <p:nvPr>
            <p:ph type="title"/>
          </p:nvPr>
        </p:nvSpPr>
        <p:spPr/>
        <p:txBody>
          <a:bodyPr/>
          <a:lstStyle/>
          <a:p>
            <a:pPr lvl="0"/>
            <a:r>
              <a:rPr lang="es-ES" sz="2400">
                <a:latin typeface="Georgia" pitchFamily="18"/>
              </a:rPr>
              <a:t>PARASHA SHEMOT KITISA</a:t>
            </a:r>
          </a:p>
        </p:txBody>
      </p:sp>
      <p:sp>
        <p:nvSpPr>
          <p:cNvPr id="3" name="Shape 101"/>
          <p:cNvSpPr txBox="1">
            <a:spLocks noGrp="1"/>
          </p:cNvSpPr>
          <p:nvPr>
            <p:ph idx="1"/>
          </p:nvPr>
        </p:nvSpPr>
        <p:spPr>
          <a:xfrm>
            <a:off x="445916" y="1600200"/>
            <a:ext cx="8229600" cy="4526097"/>
          </a:xfrm>
        </p:spPr>
        <p:txBody>
          <a:bodyPr/>
          <a:lstStyle/>
          <a:p>
            <a:pPr marL="0" lvl="0" indent="0" algn="ctr">
              <a:buNone/>
            </a:pPr>
            <a:r>
              <a:rPr lang="es-CO" sz="1800" b="1" dirty="0" smtClean="0">
                <a:latin typeface="Bookman Old Style" pitchFamily="18" charset="0"/>
              </a:rPr>
              <a:t>IDOLATRIA POR DOQUIERA QUE VAYAS</a:t>
            </a:r>
          </a:p>
          <a:p>
            <a:r>
              <a:rPr lang="es-MX" sz="3000" dirty="0" smtClean="0">
                <a:latin typeface="Bookman Old Style" pitchFamily="18" charset="0"/>
              </a:rPr>
              <a:t>Cuando decimos que no tenemos tiempo para trabajar por el cambio, estamos tratando nuestros horarios como un ídolo: fijo, inmutable y todopoderoso.</a:t>
            </a:r>
            <a:endParaRPr lang="en-US" sz="3000" dirty="0" smtClean="0">
              <a:latin typeface="Bookman Old Style" pitchFamily="18" charset="0"/>
            </a:endParaRPr>
          </a:p>
          <a:p>
            <a:r>
              <a:rPr lang="es-MX" sz="3000" dirty="0" smtClean="0">
                <a:latin typeface="Bookman Old Style" pitchFamily="18" charset="0"/>
              </a:rPr>
              <a:t>Esta semana, mientras leemos Parashat Ki Tisa, que nos neguemos a adorar a los becerros de oro en nuestras propias vidas y en las vidas de nuestras comunidades. </a:t>
            </a:r>
          </a:p>
        </p:txBody>
      </p:sp>
    </p:spTree>
  </p:cSld>
  <p:clrMapOvr>
    <a:masterClrMapping/>
  </p:clrMapOvr>
  <p:transition/>
  <p:timing>
    <p:tnLst>
      <p:par>
        <p:cTn id="1" dur="indefinite" restart="never" nodeType="tmRoot"/>
      </p:par>
    </p:tnLst>
  </p:timing>
</p:sld>
</file>

<file path=ppt/slides/slide2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100"/>
          <p:cNvSpPr txBox="1">
            <a:spLocks noGrp="1"/>
          </p:cNvSpPr>
          <p:nvPr>
            <p:ph type="title"/>
          </p:nvPr>
        </p:nvSpPr>
        <p:spPr/>
        <p:txBody>
          <a:bodyPr/>
          <a:lstStyle/>
          <a:p>
            <a:pPr lvl="0"/>
            <a:r>
              <a:rPr lang="es-ES" sz="2400">
                <a:latin typeface="Georgia" pitchFamily="18"/>
              </a:rPr>
              <a:t>PARASHA SHEMOT KITISA</a:t>
            </a:r>
          </a:p>
        </p:txBody>
      </p:sp>
      <p:sp>
        <p:nvSpPr>
          <p:cNvPr id="3" name="Shape 101"/>
          <p:cNvSpPr txBox="1">
            <a:spLocks noGrp="1"/>
          </p:cNvSpPr>
          <p:nvPr>
            <p:ph idx="1"/>
          </p:nvPr>
        </p:nvSpPr>
        <p:spPr>
          <a:xfrm>
            <a:off x="445916" y="1600200"/>
            <a:ext cx="8229600" cy="4526097"/>
          </a:xfrm>
        </p:spPr>
        <p:txBody>
          <a:bodyPr/>
          <a:lstStyle/>
          <a:p>
            <a:pPr marL="0" lvl="0" indent="0" algn="ctr">
              <a:buNone/>
            </a:pPr>
            <a:r>
              <a:rPr lang="es-CO" sz="1800" b="1" dirty="0" smtClean="0">
                <a:latin typeface="Bookman Old Style" pitchFamily="18" charset="0"/>
              </a:rPr>
              <a:t>IDOLATRIA POR DOQUIERA QUE VAYAS</a:t>
            </a:r>
          </a:p>
          <a:p>
            <a:r>
              <a:rPr lang="es-MX" sz="3100" dirty="0" smtClean="0">
                <a:latin typeface="Bookman Old Style" pitchFamily="18" charset="0"/>
              </a:rPr>
              <a:t>Recordemos que el oro no equivale a santidad, el oro no es santo, solo nosotros le imprimimos santidad, y que la presencia de un rollo de la Torá no equivale a la presencia de la Torá. </a:t>
            </a:r>
          </a:p>
          <a:p>
            <a:r>
              <a:rPr lang="es-MX" sz="3100" dirty="0" smtClean="0">
                <a:latin typeface="Bookman Old Style" pitchFamily="18" charset="0"/>
              </a:rPr>
              <a:t>La Torá se hace realidad solo a través de actos de justicia y compasión incansable.</a:t>
            </a:r>
            <a:endParaRPr lang="en-US" sz="3100" dirty="0" smtClean="0">
              <a:latin typeface="Bookman Old Style" pitchFamily="18" charset="0"/>
            </a:endParaRPr>
          </a:p>
          <a:p>
            <a:endParaRPr lang="en-US" dirty="0" smtClean="0">
              <a:latin typeface="Bookman Old Style" pitchFamily="18" charset="0"/>
            </a:endParaRPr>
          </a:p>
          <a:p>
            <a:endParaRPr lang="en-US" dirty="0" smtClean="0">
              <a:latin typeface="Bookman Old Style" pitchFamily="18" charset="0"/>
            </a:endParaRPr>
          </a:p>
          <a:p>
            <a:endParaRPr lang="en-US" dirty="0">
              <a:latin typeface="Bookman Old Style" pitchFamily="18" charset="0"/>
            </a:endParaRPr>
          </a:p>
        </p:txBody>
      </p:sp>
    </p:spTree>
  </p:cSld>
  <p:clrMapOvr>
    <a:masterClrMapping/>
  </p:clrMapOvr>
  <p:transition/>
  <p:timing>
    <p:tnLst>
      <p:par>
        <p:cTn id="1" dur="indefinite" restart="never" nodeType="tmRoot"/>
      </p:par>
    </p:tnLst>
  </p:timing>
</p:sld>
</file>

<file path=ppt/slides/slide2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100"/>
          <p:cNvSpPr txBox="1">
            <a:spLocks noGrp="1"/>
          </p:cNvSpPr>
          <p:nvPr>
            <p:ph type="title"/>
          </p:nvPr>
        </p:nvSpPr>
        <p:spPr/>
        <p:txBody>
          <a:bodyPr/>
          <a:lstStyle/>
          <a:p>
            <a:pPr lvl="0"/>
            <a:r>
              <a:rPr lang="es-ES" sz="2400">
                <a:latin typeface="Georgia" pitchFamily="18"/>
              </a:rPr>
              <a:t>PARASHA SHEMOT KITISA</a:t>
            </a:r>
          </a:p>
        </p:txBody>
      </p:sp>
      <p:sp>
        <p:nvSpPr>
          <p:cNvPr id="3" name="Shape 101"/>
          <p:cNvSpPr txBox="1">
            <a:spLocks noGrp="1"/>
          </p:cNvSpPr>
          <p:nvPr>
            <p:ph idx="1"/>
          </p:nvPr>
        </p:nvSpPr>
        <p:spPr>
          <a:xfrm>
            <a:off x="445916" y="1600200"/>
            <a:ext cx="8229600" cy="4526097"/>
          </a:xfrm>
        </p:spPr>
        <p:txBody>
          <a:bodyPr/>
          <a:lstStyle/>
          <a:p>
            <a:pPr marL="0" lvl="0" indent="0" algn="ctr">
              <a:buNone/>
            </a:pPr>
            <a:r>
              <a:rPr lang="es-CO" sz="1800" b="1" dirty="0" smtClean="0">
                <a:latin typeface="Bookman Old Style" pitchFamily="18" charset="0"/>
              </a:rPr>
              <a:t>LA CREACION Y EL TABERNACULO</a:t>
            </a:r>
            <a:endParaRPr lang="es-CO" sz="1800" b="1" dirty="0">
              <a:latin typeface="Bookman Old Style" pitchFamily="18" charset="0"/>
            </a:endParaRPr>
          </a:p>
          <a:p>
            <a:pPr lvl="0"/>
            <a:r>
              <a:rPr lang="es-ES" sz="1800" b="1" dirty="0" smtClean="0">
                <a:latin typeface="Bookman Old Style" pitchFamily="18" charset="0"/>
              </a:rPr>
              <a:t>Midrash Tanjumá, Pekudé 2: 3</a:t>
            </a:r>
          </a:p>
          <a:p>
            <a:pPr lvl="0"/>
            <a:r>
              <a:rPr lang="es-ES" sz="2700" dirty="0" smtClean="0">
                <a:latin typeface="Bookman Old Style" pitchFamily="18" charset="0"/>
              </a:rPr>
              <a:t>R. Jacob, hijo de Issi, preguntó: ¿Por qué dice, Amé  la morada de </a:t>
            </a:r>
            <a:r>
              <a:rPr lang="es-ES" sz="2700" dirty="0">
                <a:latin typeface="Bookman Old Style" pitchFamily="18" charset="0"/>
              </a:rPr>
              <a:t>T</a:t>
            </a:r>
            <a:r>
              <a:rPr lang="es-ES" sz="2700" dirty="0" smtClean="0">
                <a:latin typeface="Bookman Old Style" pitchFamily="18" charset="0"/>
              </a:rPr>
              <a:t>u casa y el lugar donde habita Tu gloria? (Tehillim 26:8). </a:t>
            </a:r>
          </a:p>
          <a:p>
            <a:pPr lvl="0"/>
            <a:r>
              <a:rPr lang="es-ES" sz="2700" dirty="0" smtClean="0">
                <a:latin typeface="Bookman Old Style" pitchFamily="18" charset="0"/>
              </a:rPr>
              <a:t>Porque el Tabernáculo es igual a la creación del mundo mismo. ¿Cómo es eso así? </a:t>
            </a:r>
          </a:p>
          <a:p>
            <a:pPr lvl="0"/>
            <a:r>
              <a:rPr lang="es-ES" sz="2700" dirty="0" smtClean="0">
                <a:latin typeface="Bookman Old Style" pitchFamily="18" charset="0"/>
              </a:rPr>
              <a:t>Con respecto </a:t>
            </a:r>
            <a:r>
              <a:rPr lang="es-ES" sz="2700" b="1" dirty="0" smtClean="0">
                <a:latin typeface="Bookman Old Style" pitchFamily="18" charset="0"/>
              </a:rPr>
              <a:t>al primer día</a:t>
            </a:r>
            <a:r>
              <a:rPr lang="es-ES" sz="2700" dirty="0" smtClean="0">
                <a:latin typeface="Bookman Old Style" pitchFamily="18" charset="0"/>
              </a:rPr>
              <a:t>, está escrito: En el principio Dios creó el cielo y la tierra (Génesis 1: 1), y está escrito en otra parte: </a:t>
            </a:r>
          </a:p>
        </p:txBody>
      </p:sp>
    </p:spTree>
  </p:cSld>
  <p:clrMapOvr>
    <a:masterClrMapping/>
  </p:clrMapOvr>
  <p:transition/>
  <p:timing>
    <p:tnLst>
      <p:par>
        <p:cTn id="1" dur="indefinite" restart="never" nodeType="tmRoot"/>
      </p:par>
    </p:tnLst>
  </p:timing>
</p:sld>
</file>

<file path=ppt/slides/slide2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100"/>
          <p:cNvSpPr txBox="1">
            <a:spLocks noGrp="1"/>
          </p:cNvSpPr>
          <p:nvPr>
            <p:ph type="title"/>
          </p:nvPr>
        </p:nvSpPr>
        <p:spPr/>
        <p:txBody>
          <a:bodyPr/>
          <a:lstStyle/>
          <a:p>
            <a:pPr lvl="0"/>
            <a:r>
              <a:rPr lang="es-ES" sz="2400">
                <a:latin typeface="Georgia" pitchFamily="18"/>
              </a:rPr>
              <a:t>PARASHA SHEMOT KITISA</a:t>
            </a:r>
          </a:p>
        </p:txBody>
      </p:sp>
      <p:sp>
        <p:nvSpPr>
          <p:cNvPr id="3" name="Shape 101"/>
          <p:cNvSpPr txBox="1">
            <a:spLocks noGrp="1"/>
          </p:cNvSpPr>
          <p:nvPr>
            <p:ph idx="1"/>
          </p:nvPr>
        </p:nvSpPr>
        <p:spPr>
          <a:xfrm>
            <a:off x="445916" y="1600200"/>
            <a:ext cx="8229600" cy="4526097"/>
          </a:xfrm>
        </p:spPr>
        <p:txBody>
          <a:bodyPr/>
          <a:lstStyle/>
          <a:p>
            <a:pPr marL="0" lvl="0" indent="0" algn="ctr">
              <a:buNone/>
            </a:pPr>
            <a:r>
              <a:rPr lang="es-CO" sz="1600" b="1" dirty="0" smtClean="0">
                <a:latin typeface="Bookman Old Style" pitchFamily="18" charset="0"/>
              </a:rPr>
              <a:t>LA CREACION Y EL TABERNACULO</a:t>
            </a:r>
            <a:endParaRPr lang="es-CO" sz="1600" b="1" dirty="0">
              <a:latin typeface="Bookman Old Style" pitchFamily="18" charset="0"/>
            </a:endParaRPr>
          </a:p>
          <a:p>
            <a:pPr lvl="0"/>
            <a:r>
              <a:rPr lang="es-ES" sz="1600" b="1" dirty="0" smtClean="0">
                <a:latin typeface="Bookman Old Style" pitchFamily="18" charset="0"/>
              </a:rPr>
              <a:t>Midrash Tanjumá, Pekudé 2: 3</a:t>
            </a:r>
          </a:p>
          <a:p>
            <a:pPr lvl="0"/>
            <a:r>
              <a:rPr lang="es-ES" dirty="0" smtClean="0">
                <a:latin typeface="Bookman Old Style" pitchFamily="18" charset="0"/>
              </a:rPr>
              <a:t>Quien extendió los cielos como una cortina (Salmo 104: 2), y sobre el Tabernáculo está escrito: Y harás cortinas de pelo de cabra (Ex. 26: 7).</a:t>
            </a:r>
          </a:p>
          <a:p>
            <a:pPr lvl="0"/>
            <a:r>
              <a:rPr lang="es-ES" dirty="0" smtClean="0">
                <a:latin typeface="Bookman Old Style" pitchFamily="18" charset="0"/>
              </a:rPr>
              <a:t>Sobre </a:t>
            </a:r>
            <a:r>
              <a:rPr lang="es-ES" b="1" dirty="0" smtClean="0">
                <a:latin typeface="Bookman Old Style" pitchFamily="18" charset="0"/>
              </a:rPr>
              <a:t>el segundo día </a:t>
            </a:r>
            <a:r>
              <a:rPr lang="es-ES" dirty="0" smtClean="0">
                <a:latin typeface="Bookman Old Style" pitchFamily="18" charset="0"/>
              </a:rPr>
              <a:t>de la creación dice: Que haya un firmamento en medio de las aguas y que éste separe las aguas de las aguas (Génesis 1: 6). </a:t>
            </a:r>
          </a:p>
        </p:txBody>
      </p:sp>
    </p:spTree>
  </p:cSld>
  <p:clrMapOvr>
    <a:masterClrMapping/>
  </p:clrMapOvr>
  <p:transition/>
  <p:timing>
    <p:tnLst>
      <p:par>
        <p:cTn id="1" dur="indefinite" restart="never" nodeType="tmRoot"/>
      </p:par>
    </p:tnLst>
  </p:timing>
</p:sld>
</file>

<file path=ppt/slides/slide2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100"/>
          <p:cNvSpPr txBox="1">
            <a:spLocks noGrp="1"/>
          </p:cNvSpPr>
          <p:nvPr>
            <p:ph type="title"/>
          </p:nvPr>
        </p:nvSpPr>
        <p:spPr/>
        <p:txBody>
          <a:bodyPr/>
          <a:lstStyle/>
          <a:p>
            <a:pPr lvl="0"/>
            <a:r>
              <a:rPr lang="es-ES" sz="2400">
                <a:latin typeface="Georgia" pitchFamily="18"/>
              </a:rPr>
              <a:t>PARASHA SHEMOT KITISA</a:t>
            </a:r>
          </a:p>
        </p:txBody>
      </p:sp>
      <p:sp>
        <p:nvSpPr>
          <p:cNvPr id="3" name="Shape 101"/>
          <p:cNvSpPr txBox="1">
            <a:spLocks noGrp="1"/>
          </p:cNvSpPr>
          <p:nvPr>
            <p:ph idx="1"/>
          </p:nvPr>
        </p:nvSpPr>
        <p:spPr>
          <a:xfrm>
            <a:off x="445916" y="1600200"/>
            <a:ext cx="8229600" cy="4526097"/>
          </a:xfrm>
        </p:spPr>
        <p:txBody>
          <a:bodyPr/>
          <a:lstStyle/>
          <a:p>
            <a:pPr marL="0" lvl="0" indent="0" algn="ctr">
              <a:buNone/>
            </a:pPr>
            <a:r>
              <a:rPr lang="es-CO" sz="1600" b="1" dirty="0" smtClean="0">
                <a:latin typeface="Bookman Old Style" pitchFamily="18" charset="0"/>
              </a:rPr>
              <a:t>LA CREACION Y EL TABERNACULO</a:t>
            </a:r>
            <a:endParaRPr lang="es-CO" sz="1600" b="1" dirty="0">
              <a:latin typeface="Bookman Old Style" pitchFamily="18" charset="0"/>
            </a:endParaRPr>
          </a:p>
          <a:p>
            <a:pPr lvl="0"/>
            <a:r>
              <a:rPr lang="es-ES" sz="1600" b="1" dirty="0" smtClean="0">
                <a:latin typeface="Bookman Old Style" pitchFamily="18" charset="0"/>
              </a:rPr>
              <a:t>Midrash Tanjumá, Pekudé 2: 3</a:t>
            </a:r>
          </a:p>
          <a:p>
            <a:r>
              <a:rPr lang="es-ES" dirty="0" smtClean="0">
                <a:latin typeface="Bookman Old Style" pitchFamily="18" charset="0"/>
              </a:rPr>
              <a:t>Sobre el Tabernáculo está escrito: Y el velo separará para ustedes entre lo Santo y lo Santísimo (Éxodo 26:33). </a:t>
            </a:r>
          </a:p>
          <a:p>
            <a:pPr lvl="0"/>
            <a:r>
              <a:rPr lang="es-ES" dirty="0" smtClean="0">
                <a:latin typeface="Bookman Old Style" pitchFamily="18" charset="0"/>
              </a:rPr>
              <a:t>Con respecto </a:t>
            </a:r>
            <a:r>
              <a:rPr lang="es-ES" b="1" dirty="0" smtClean="0">
                <a:latin typeface="Bookman Old Style" pitchFamily="18" charset="0"/>
              </a:rPr>
              <a:t>al tercer día </a:t>
            </a:r>
            <a:r>
              <a:rPr lang="es-ES" dirty="0" smtClean="0">
                <a:latin typeface="Bookman Old Style" pitchFamily="18" charset="0"/>
              </a:rPr>
              <a:t>dice: Que se junten las aguas debajo de los cielos (Génesis 1: 9). </a:t>
            </a:r>
          </a:p>
        </p:txBody>
      </p:sp>
    </p:spTree>
  </p:cSld>
  <p:clrMapOvr>
    <a:masterClrMapping/>
  </p:clrMapOvr>
  <p:transition/>
  <p:timing>
    <p:tnLst>
      <p:par>
        <p:cTn id="1" dur="indefinite" restart="never" nodeType="tmRoot"/>
      </p:par>
    </p:tnLst>
  </p:timing>
</p:sld>
</file>

<file path=ppt/slides/slide2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100"/>
          <p:cNvSpPr txBox="1">
            <a:spLocks noGrp="1"/>
          </p:cNvSpPr>
          <p:nvPr>
            <p:ph type="title"/>
          </p:nvPr>
        </p:nvSpPr>
        <p:spPr/>
        <p:txBody>
          <a:bodyPr/>
          <a:lstStyle/>
          <a:p>
            <a:pPr lvl="0"/>
            <a:r>
              <a:rPr lang="es-ES" sz="2400">
                <a:latin typeface="Georgia" pitchFamily="18"/>
              </a:rPr>
              <a:t>PARASHA SHEMOT KITISA</a:t>
            </a:r>
          </a:p>
        </p:txBody>
      </p:sp>
      <p:sp>
        <p:nvSpPr>
          <p:cNvPr id="3" name="Shape 101"/>
          <p:cNvSpPr txBox="1">
            <a:spLocks noGrp="1"/>
          </p:cNvSpPr>
          <p:nvPr>
            <p:ph idx="1"/>
          </p:nvPr>
        </p:nvSpPr>
        <p:spPr>
          <a:xfrm>
            <a:off x="445916" y="1600200"/>
            <a:ext cx="8229600" cy="4526097"/>
          </a:xfrm>
        </p:spPr>
        <p:txBody>
          <a:bodyPr/>
          <a:lstStyle/>
          <a:p>
            <a:pPr marL="0" lvl="0" indent="0" algn="ctr">
              <a:buNone/>
            </a:pPr>
            <a:r>
              <a:rPr lang="es-CO" sz="1600" b="1" dirty="0" smtClean="0">
                <a:latin typeface="Bookman Old Style" pitchFamily="18" charset="0"/>
              </a:rPr>
              <a:t>LA CREACION Y EL TABERNACULO</a:t>
            </a:r>
            <a:endParaRPr lang="es-CO" sz="1600" b="1" dirty="0">
              <a:latin typeface="Bookman Old Style" pitchFamily="18" charset="0"/>
            </a:endParaRPr>
          </a:p>
          <a:p>
            <a:pPr lvl="0"/>
            <a:r>
              <a:rPr lang="es-ES" sz="1600" b="1" dirty="0" smtClean="0">
                <a:latin typeface="Bookman Old Style" pitchFamily="18" charset="0"/>
              </a:rPr>
              <a:t>Midrash Tanjumá, Pekudé 2: 3</a:t>
            </a:r>
          </a:p>
          <a:p>
            <a:pPr lvl="0"/>
            <a:r>
              <a:rPr lang="es-ES" sz="3000" dirty="0" smtClean="0">
                <a:latin typeface="Bookman Old Style" pitchFamily="18" charset="0"/>
              </a:rPr>
              <a:t>Con referencia al Tabernáculo está escrito: También harás una fuente de bronce ... y pondrás agua en él (Éxodo 30:18).</a:t>
            </a:r>
          </a:p>
          <a:p>
            <a:pPr lvl="0"/>
            <a:r>
              <a:rPr lang="es-ES" sz="3000" b="1" dirty="0" smtClean="0">
                <a:latin typeface="Bookman Old Style" pitchFamily="18" charset="0"/>
              </a:rPr>
              <a:t>Al cuarto día </a:t>
            </a:r>
            <a:r>
              <a:rPr lang="es-ES" sz="3000" dirty="0" smtClean="0">
                <a:latin typeface="Bookman Old Style" pitchFamily="18" charset="0"/>
              </a:rPr>
              <a:t>creó la luz, como se dice: Que haya luces en el firmamento del cielo (Génesis 1:14), y en relación con el Tabernáculo se dice: </a:t>
            </a:r>
          </a:p>
        </p:txBody>
      </p:sp>
    </p:spTree>
  </p:cSld>
  <p:clrMapOvr>
    <a:masterClrMapping/>
  </p:clrMapOvr>
  <p:transition/>
  <p:timing>
    <p:tnLst>
      <p:par>
        <p:cTn id="1" dur="indefinite" restart="never" nodeType="tmRoot"/>
      </p:par>
    </p:tnLst>
  </p:timing>
</p:sld>
</file>

<file path=ppt/slides/slide2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100"/>
          <p:cNvSpPr txBox="1">
            <a:spLocks noGrp="1"/>
          </p:cNvSpPr>
          <p:nvPr>
            <p:ph type="title"/>
          </p:nvPr>
        </p:nvSpPr>
        <p:spPr/>
        <p:txBody>
          <a:bodyPr/>
          <a:lstStyle/>
          <a:p>
            <a:pPr lvl="0"/>
            <a:r>
              <a:rPr lang="es-ES" sz="2400">
                <a:latin typeface="Georgia" pitchFamily="18"/>
              </a:rPr>
              <a:t>PARASHA SHEMOT KITISA</a:t>
            </a:r>
          </a:p>
        </p:txBody>
      </p:sp>
      <p:sp>
        <p:nvSpPr>
          <p:cNvPr id="3" name="Shape 101"/>
          <p:cNvSpPr txBox="1">
            <a:spLocks noGrp="1"/>
          </p:cNvSpPr>
          <p:nvPr>
            <p:ph idx="1"/>
          </p:nvPr>
        </p:nvSpPr>
        <p:spPr>
          <a:xfrm>
            <a:off x="445916" y="1600200"/>
            <a:ext cx="8229600" cy="4526097"/>
          </a:xfrm>
        </p:spPr>
        <p:txBody>
          <a:bodyPr/>
          <a:lstStyle/>
          <a:p>
            <a:pPr marL="0" lvl="0" indent="0" algn="ctr">
              <a:buNone/>
            </a:pPr>
            <a:r>
              <a:rPr lang="es-CO" sz="1600" b="1" dirty="0" smtClean="0">
                <a:latin typeface="Bookman Old Style" pitchFamily="18" charset="0"/>
              </a:rPr>
              <a:t>LA CREACION Y EL TABERNACULO</a:t>
            </a:r>
            <a:endParaRPr lang="es-CO" sz="1600" b="1" dirty="0">
              <a:latin typeface="Bookman Old Style" pitchFamily="18" charset="0"/>
            </a:endParaRPr>
          </a:p>
          <a:p>
            <a:pPr lvl="0"/>
            <a:r>
              <a:rPr lang="es-ES" sz="1600" b="1" dirty="0" smtClean="0">
                <a:latin typeface="Bookman Old Style" pitchFamily="18" charset="0"/>
              </a:rPr>
              <a:t>Midrash Tanjumá, Pekudé 2: 3</a:t>
            </a:r>
          </a:p>
          <a:p>
            <a:pPr lvl="0"/>
            <a:r>
              <a:rPr lang="es-ES" sz="2800" dirty="0" smtClean="0">
                <a:latin typeface="Bookman Old Style" pitchFamily="18" charset="0"/>
              </a:rPr>
              <a:t>Y harás un candelabro (Menorá) de oro puro (Éxodo 25 : 31). </a:t>
            </a:r>
          </a:p>
          <a:p>
            <a:pPr lvl="0"/>
            <a:r>
              <a:rPr lang="es-ES" sz="2800" b="1" dirty="0" smtClean="0">
                <a:latin typeface="Bookman Old Style" pitchFamily="18" charset="0"/>
              </a:rPr>
              <a:t>En el quinto día</a:t>
            </a:r>
            <a:r>
              <a:rPr lang="es-ES" sz="2800" dirty="0" smtClean="0">
                <a:latin typeface="Bookman Old Style" pitchFamily="18" charset="0"/>
              </a:rPr>
              <a:t>, Él creó pájaros, como se dice: Que las aguas se llenen de enjambres de criaturas vivientes, y que las aves vuelen sobre la tierra (Génesis 1:20), y con referencia al Tabernáculo: </a:t>
            </a:r>
          </a:p>
          <a:p>
            <a:pPr lvl="0"/>
            <a:r>
              <a:rPr lang="es-ES" sz="2800" dirty="0" smtClean="0">
                <a:latin typeface="Bookman Old Style" pitchFamily="18" charset="0"/>
              </a:rPr>
              <a:t>Les ordenó que ofrecieran sacrificios de corderos y pájaros, y también dice: </a:t>
            </a:r>
          </a:p>
        </p:txBody>
      </p:sp>
    </p:spTree>
  </p:cSld>
  <p:clrMapOvr>
    <a:masterClrMapping/>
  </p:clrMapOvr>
  <p:transition/>
  <p:timing>
    <p:tnLst>
      <p:par>
        <p:cTn id="1" dur="indefinite" restart="never" nodeType="tmRoot"/>
      </p:par>
    </p:tnLst>
  </p:timing>
</p:sld>
</file>

<file path=ppt/slides/slide2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100"/>
          <p:cNvSpPr txBox="1">
            <a:spLocks noGrp="1"/>
          </p:cNvSpPr>
          <p:nvPr>
            <p:ph type="title"/>
          </p:nvPr>
        </p:nvSpPr>
        <p:spPr/>
        <p:txBody>
          <a:bodyPr/>
          <a:lstStyle/>
          <a:p>
            <a:pPr lvl="0"/>
            <a:r>
              <a:rPr lang="es-ES" sz="2400">
                <a:latin typeface="Georgia" pitchFamily="18"/>
              </a:rPr>
              <a:t>PARASHA SHEMOT KITISA</a:t>
            </a:r>
          </a:p>
        </p:txBody>
      </p:sp>
      <p:sp>
        <p:nvSpPr>
          <p:cNvPr id="3" name="Shape 101"/>
          <p:cNvSpPr txBox="1">
            <a:spLocks noGrp="1"/>
          </p:cNvSpPr>
          <p:nvPr>
            <p:ph idx="1"/>
          </p:nvPr>
        </p:nvSpPr>
        <p:spPr>
          <a:xfrm>
            <a:off x="445916" y="1600200"/>
            <a:ext cx="8229600" cy="4526097"/>
          </a:xfrm>
        </p:spPr>
        <p:txBody>
          <a:bodyPr/>
          <a:lstStyle/>
          <a:p>
            <a:pPr marL="0" lvl="0" indent="0" algn="ctr">
              <a:buNone/>
            </a:pPr>
            <a:r>
              <a:rPr lang="es-CO" sz="1600" b="1" dirty="0" smtClean="0">
                <a:latin typeface="Bookman Old Style" pitchFamily="18" charset="0"/>
              </a:rPr>
              <a:t>LA CREACION Y EL TABERNACULO</a:t>
            </a:r>
            <a:endParaRPr lang="es-CO" sz="1600" b="1" dirty="0">
              <a:latin typeface="Bookman Old Style" pitchFamily="18" charset="0"/>
            </a:endParaRPr>
          </a:p>
          <a:p>
            <a:pPr lvl="0"/>
            <a:r>
              <a:rPr lang="es-ES" sz="1600" b="1" dirty="0" smtClean="0">
                <a:latin typeface="Bookman Old Style" pitchFamily="18" charset="0"/>
              </a:rPr>
              <a:t>Midrash Tanjumá, Pekudé 2: 3</a:t>
            </a:r>
          </a:p>
          <a:p>
            <a:pPr lvl="0"/>
            <a:r>
              <a:rPr lang="es-ES" sz="2800" dirty="0" smtClean="0">
                <a:latin typeface="Bookman Old Style" pitchFamily="18" charset="0"/>
              </a:rPr>
              <a:t>Y los querubines extenderán sus alas hacia arriba (Ex. 25:20). </a:t>
            </a:r>
          </a:p>
          <a:p>
            <a:pPr lvl="0"/>
            <a:r>
              <a:rPr lang="es-ES" sz="2800" b="1" dirty="0" smtClean="0">
                <a:latin typeface="Bookman Old Style" pitchFamily="18" charset="0"/>
              </a:rPr>
              <a:t>En el sexto día </a:t>
            </a:r>
            <a:r>
              <a:rPr lang="es-ES" sz="2800" dirty="0" smtClean="0">
                <a:latin typeface="Bookman Old Style" pitchFamily="18" charset="0"/>
              </a:rPr>
              <a:t>creó al hombre, como se dice: Y Dios creó al hombre a su propia imagen, a imagen de Dios lo creó (Génesis 1:27), y sobre el Tabernáculo está escrito: </a:t>
            </a:r>
          </a:p>
          <a:p>
            <a:pPr lvl="0"/>
            <a:r>
              <a:rPr lang="es-ES" sz="2800" dirty="0" smtClean="0">
                <a:latin typeface="Bookman Old Style" pitchFamily="18" charset="0"/>
              </a:rPr>
              <a:t>Un hombre que es un sumo sacerdote que ha sido ungido para servir y ministrar delante de Dios. </a:t>
            </a:r>
            <a:endParaRPr lang="en-US" sz="2800" dirty="0">
              <a:latin typeface="Bookman Old Style" pitchFamily="18" charset="0"/>
            </a:endParaRPr>
          </a:p>
          <a:p>
            <a:pPr lvl="0"/>
            <a:endParaRPr lang="en-US" sz="2800" dirty="0"/>
          </a:p>
          <a:p>
            <a:pPr lvl="0"/>
            <a:endParaRPr lang="en-US" sz="2800" dirty="0"/>
          </a:p>
        </p:txBody>
      </p:sp>
    </p:spTree>
  </p:cSld>
  <p:clrMapOvr>
    <a:masterClrMapping/>
  </p:clrMapOvr>
  <p:transition/>
  <p:timing>
    <p:tnLst>
      <p:par>
        <p:cTn id="1" dur="indefinite" restart="never" nodeType="tmRoot"/>
      </p:par>
    </p:tnLst>
  </p:timing>
</p:sld>
</file>

<file path=ppt/slides/slide2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100"/>
          <p:cNvSpPr txBox="1">
            <a:spLocks noGrp="1"/>
          </p:cNvSpPr>
          <p:nvPr>
            <p:ph type="title"/>
          </p:nvPr>
        </p:nvSpPr>
        <p:spPr/>
        <p:txBody>
          <a:bodyPr/>
          <a:lstStyle/>
          <a:p>
            <a:pPr lvl="0"/>
            <a:r>
              <a:rPr lang="es-ES" sz="2400">
                <a:latin typeface="Georgia" pitchFamily="18"/>
              </a:rPr>
              <a:t>PARASHA SHEMOT KITISA</a:t>
            </a:r>
          </a:p>
        </p:txBody>
      </p:sp>
      <p:sp>
        <p:nvSpPr>
          <p:cNvPr id="3" name="Shape 101"/>
          <p:cNvSpPr txBox="1">
            <a:spLocks noGrp="1"/>
          </p:cNvSpPr>
          <p:nvPr>
            <p:ph idx="1"/>
          </p:nvPr>
        </p:nvSpPr>
        <p:spPr>
          <a:xfrm>
            <a:off x="445916" y="1600200"/>
            <a:ext cx="8229600" cy="4526097"/>
          </a:xfrm>
        </p:spPr>
        <p:txBody>
          <a:bodyPr/>
          <a:lstStyle/>
          <a:p>
            <a:pPr marL="0" lvl="0" indent="0" algn="ctr">
              <a:buNone/>
            </a:pPr>
            <a:r>
              <a:rPr lang="es-CO" sz="1600" b="1" dirty="0" smtClean="0">
                <a:latin typeface="Bookman Old Style" pitchFamily="18" charset="0"/>
              </a:rPr>
              <a:t>LA CREACION Y EL TABERNACULO</a:t>
            </a:r>
            <a:endParaRPr lang="es-CO" sz="1600" b="1" dirty="0">
              <a:latin typeface="Bookman Old Style" pitchFamily="18" charset="0"/>
            </a:endParaRPr>
          </a:p>
          <a:p>
            <a:pPr lvl="0"/>
            <a:r>
              <a:rPr lang="es-ES" sz="1600" b="1" dirty="0" smtClean="0">
                <a:latin typeface="Bookman Old Style" pitchFamily="18" charset="0"/>
              </a:rPr>
              <a:t>Midrash Tanjumá, Pekudé 2: 3</a:t>
            </a:r>
          </a:p>
          <a:p>
            <a:pPr lvl="0"/>
            <a:r>
              <a:rPr lang="es-ES" sz="2800" b="1" dirty="0" smtClean="0">
                <a:latin typeface="Bookman Old Style" pitchFamily="18" charset="0"/>
              </a:rPr>
              <a:t>En el séptimo día </a:t>
            </a:r>
            <a:r>
              <a:rPr lang="es-ES" sz="2800" dirty="0" smtClean="0">
                <a:latin typeface="Bookman Old Style" pitchFamily="18" charset="0"/>
              </a:rPr>
              <a:t>El cielo y la tierra fueron terminados (Génesis 2: 1), y con respecto al Tabernáculo está escrito: </a:t>
            </a:r>
          </a:p>
          <a:p>
            <a:pPr lvl="0"/>
            <a:r>
              <a:rPr lang="es-ES" sz="2800" dirty="0" smtClean="0">
                <a:latin typeface="Bookman Old Style" pitchFamily="18" charset="0"/>
              </a:rPr>
              <a:t>Así se completó toda la obra del Tabernáculo (Éxodo 39:32). </a:t>
            </a:r>
          </a:p>
          <a:p>
            <a:pPr lvl="0"/>
            <a:r>
              <a:rPr lang="es-ES" sz="2800" dirty="0" smtClean="0">
                <a:latin typeface="Bookman Old Style" pitchFamily="18" charset="0"/>
              </a:rPr>
              <a:t>Sobre la creación del mundo está escrito: Y Dios bendijo (Núm. 2: 3), y del Tabernáculo se dice: Y Moisés los bendijo (Éxodo 39:43); </a:t>
            </a:r>
          </a:p>
        </p:txBody>
      </p:sp>
    </p:spTree>
  </p:cSld>
  <p:clrMapOvr>
    <a:masterClrMapping/>
  </p:clrMapOvr>
  <p:transition/>
  <p:timing>
    <p:tnLst>
      <p:par>
        <p:cTn id="1" dur="indefinite" restart="never" nodeType="tmRoot"/>
      </p:par>
    </p:tnLst>
  </p:timing>
</p:sld>
</file>

<file path=ppt/slides/slide2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100"/>
          <p:cNvSpPr txBox="1">
            <a:spLocks noGrp="1"/>
          </p:cNvSpPr>
          <p:nvPr>
            <p:ph type="title"/>
          </p:nvPr>
        </p:nvSpPr>
        <p:spPr/>
        <p:txBody>
          <a:bodyPr/>
          <a:lstStyle/>
          <a:p>
            <a:pPr lvl="0"/>
            <a:r>
              <a:rPr lang="es-ES" sz="2400">
                <a:latin typeface="Georgia" pitchFamily="18"/>
              </a:rPr>
              <a:t>PARASHA SHEMOT KITISA</a:t>
            </a:r>
          </a:p>
        </p:txBody>
      </p:sp>
      <p:sp>
        <p:nvSpPr>
          <p:cNvPr id="3" name="Shape 101"/>
          <p:cNvSpPr txBox="1">
            <a:spLocks noGrp="1"/>
          </p:cNvSpPr>
          <p:nvPr>
            <p:ph idx="1"/>
          </p:nvPr>
        </p:nvSpPr>
        <p:spPr>
          <a:xfrm>
            <a:off x="445916" y="1600200"/>
            <a:ext cx="8229600" cy="4526097"/>
          </a:xfrm>
        </p:spPr>
        <p:txBody>
          <a:bodyPr/>
          <a:lstStyle/>
          <a:p>
            <a:pPr marL="0" lvl="0" indent="0" algn="ctr">
              <a:buNone/>
            </a:pPr>
            <a:r>
              <a:rPr lang="es-CO" sz="1600" b="1" dirty="0" smtClean="0">
                <a:latin typeface="Bookman Old Style" pitchFamily="18" charset="0"/>
              </a:rPr>
              <a:t>LA CREACION Y EL TABERNACULO</a:t>
            </a:r>
            <a:endParaRPr lang="es-CO" sz="1600" b="1" dirty="0">
              <a:latin typeface="Bookman Old Style" pitchFamily="18" charset="0"/>
            </a:endParaRPr>
          </a:p>
          <a:p>
            <a:pPr lvl="0"/>
            <a:r>
              <a:rPr lang="es-ES" sz="1600" b="1" dirty="0" smtClean="0">
                <a:latin typeface="Bookman Old Style" pitchFamily="18" charset="0"/>
              </a:rPr>
              <a:t>Midrash Tanjumá, Pekudé 2: 3</a:t>
            </a:r>
          </a:p>
          <a:p>
            <a:pPr lvl="0"/>
            <a:r>
              <a:rPr lang="es-ES" dirty="0" smtClean="0">
                <a:latin typeface="Bookman Old Style" pitchFamily="18" charset="0"/>
              </a:rPr>
              <a:t>Con respecto a la creación se dice: Y Dios terminó (Génesis 2: 2), y del Tabernáculo está escrito: </a:t>
            </a:r>
          </a:p>
          <a:p>
            <a:pPr lvl="0"/>
            <a:r>
              <a:rPr lang="es-ES" dirty="0" smtClean="0">
                <a:latin typeface="Bookman Old Style" pitchFamily="18" charset="0"/>
              </a:rPr>
              <a:t>Y fue en el día en que terminó Moisés de erigir el Tabernáculo (Núm. 7: 1); </a:t>
            </a:r>
          </a:p>
          <a:p>
            <a:pPr lvl="0"/>
            <a:r>
              <a:rPr lang="es-ES" dirty="0" smtClean="0">
                <a:latin typeface="Bookman Old Style" pitchFamily="18" charset="0"/>
              </a:rPr>
              <a:t>de la creación dice: Y lo santificó (Gen. 2: 2), y del Tabernáculo: </a:t>
            </a:r>
          </a:p>
        </p:txBody>
      </p:sp>
    </p:spTree>
  </p:cSld>
  <p:clrMapOvr>
    <a:masterClrMapping/>
  </p:clrMapOvr>
  <p:transition/>
  <p:timing>
    <p:tnLst>
      <p:par>
        <p:cTn id="1" dur="indefinite" restart="never" nodeType="tmRoot"/>
      </p:par>
    </p:tnLst>
  </p:timing>
</p:sld>
</file>

<file path=ppt/slides/slide2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100"/>
          <p:cNvSpPr txBox="1">
            <a:spLocks noGrp="1"/>
          </p:cNvSpPr>
          <p:nvPr>
            <p:ph type="title"/>
          </p:nvPr>
        </p:nvSpPr>
        <p:spPr/>
        <p:txBody>
          <a:bodyPr/>
          <a:lstStyle/>
          <a:p>
            <a:pPr lvl="0"/>
            <a:r>
              <a:rPr lang="es-ES" sz="2400">
                <a:latin typeface="Georgia" pitchFamily="18"/>
              </a:rPr>
              <a:t>PARASHA SHEMOT KITISA</a:t>
            </a:r>
          </a:p>
        </p:txBody>
      </p:sp>
      <p:sp>
        <p:nvSpPr>
          <p:cNvPr id="3" name="Shape 101"/>
          <p:cNvSpPr txBox="1">
            <a:spLocks noGrp="1"/>
          </p:cNvSpPr>
          <p:nvPr>
            <p:ph idx="1"/>
          </p:nvPr>
        </p:nvSpPr>
        <p:spPr>
          <a:xfrm>
            <a:off x="445916" y="1600200"/>
            <a:ext cx="8229600" cy="4526097"/>
          </a:xfrm>
        </p:spPr>
        <p:txBody>
          <a:bodyPr/>
          <a:lstStyle/>
          <a:p>
            <a:pPr marL="0" lvl="0" indent="0" algn="ctr">
              <a:buNone/>
            </a:pPr>
            <a:r>
              <a:rPr lang="es-CO" sz="1600" b="1" dirty="0" smtClean="0">
                <a:latin typeface="Bookman Old Style" pitchFamily="18" charset="0"/>
              </a:rPr>
              <a:t>LA CREACION Y EL TABERNACULO</a:t>
            </a:r>
            <a:endParaRPr lang="es-CO" sz="1600" b="1" dirty="0">
              <a:latin typeface="Bookman Old Style" pitchFamily="18" charset="0"/>
            </a:endParaRPr>
          </a:p>
          <a:p>
            <a:pPr lvl="0"/>
            <a:r>
              <a:rPr lang="es-ES" sz="1600" b="1" dirty="0" smtClean="0">
                <a:latin typeface="Bookman Old Style" pitchFamily="18" charset="0"/>
              </a:rPr>
              <a:t>Midrash Tanjumá, Pekudé 2: 3</a:t>
            </a:r>
          </a:p>
          <a:p>
            <a:pPr lvl="0"/>
            <a:r>
              <a:rPr lang="es-ES" sz="2800" dirty="0" smtClean="0">
                <a:latin typeface="Bookman Old Style" pitchFamily="18" charset="0"/>
              </a:rPr>
              <a:t>Y lo ungió y lo santificó (Núm. 7: 1). </a:t>
            </a:r>
          </a:p>
          <a:p>
            <a:pPr lvl="0"/>
            <a:r>
              <a:rPr lang="es-ES" sz="2800" dirty="0" smtClean="0">
                <a:latin typeface="Bookman Old Style" pitchFamily="18" charset="0"/>
              </a:rPr>
              <a:t>¿Por qué el Tabernáculo es igual al cielo y la tierra? </a:t>
            </a:r>
          </a:p>
          <a:p>
            <a:pPr lvl="0"/>
            <a:r>
              <a:rPr lang="es-ES" sz="2800" dirty="0" smtClean="0">
                <a:latin typeface="Bookman Old Style" pitchFamily="18" charset="0"/>
              </a:rPr>
              <a:t>Porque así como el cielo y la tierra dan testimonio de Israel, como está escrito: Llamo al cielo y a la tierra para que testifiquen contra ti hoy (Deut. 30:19), así el Tabernáculo da testimonio en nombre de Israel, como se dice: </a:t>
            </a:r>
          </a:p>
        </p:txBody>
      </p:sp>
    </p:spTree>
  </p:cSld>
  <p:clrMapOvr>
    <a:masterClrMapping/>
  </p:clrMapOvr>
  <p:transition/>
  <p:timing>
    <p:tnLst>
      <p:par>
        <p:cTn id="1" dur="indefinite" restart="never" nodeType="tmRoot"/>
      </p:par>
    </p:tnLst>
  </p:timing>
</p:sld>
</file>

<file path=ppt/slides/slide2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100"/>
          <p:cNvSpPr txBox="1">
            <a:spLocks noGrp="1"/>
          </p:cNvSpPr>
          <p:nvPr>
            <p:ph type="title"/>
          </p:nvPr>
        </p:nvSpPr>
        <p:spPr/>
        <p:txBody>
          <a:bodyPr/>
          <a:lstStyle/>
          <a:p>
            <a:pPr lvl="0"/>
            <a:r>
              <a:rPr lang="es-ES" sz="2400">
                <a:latin typeface="Georgia" pitchFamily="18"/>
              </a:rPr>
              <a:t>PARASHA SHEMOT KITISA</a:t>
            </a:r>
          </a:p>
        </p:txBody>
      </p:sp>
      <p:sp>
        <p:nvSpPr>
          <p:cNvPr id="3" name="Shape 101"/>
          <p:cNvSpPr txBox="1">
            <a:spLocks noGrp="1"/>
          </p:cNvSpPr>
          <p:nvPr>
            <p:ph idx="1"/>
          </p:nvPr>
        </p:nvSpPr>
        <p:spPr>
          <a:xfrm>
            <a:off x="445916" y="1600200"/>
            <a:ext cx="8229600" cy="4526097"/>
          </a:xfrm>
        </p:spPr>
        <p:txBody>
          <a:bodyPr/>
          <a:lstStyle/>
          <a:p>
            <a:pPr marL="0" lvl="0" indent="0" algn="ctr">
              <a:buNone/>
            </a:pPr>
            <a:r>
              <a:rPr lang="es-CO" sz="1600" b="1" dirty="0" smtClean="0">
                <a:latin typeface="Bookman Old Style" pitchFamily="18" charset="0"/>
              </a:rPr>
              <a:t>LA CREACION Y EL TABERNACULO</a:t>
            </a:r>
            <a:endParaRPr lang="es-CO" sz="1600" b="1" dirty="0">
              <a:latin typeface="Bookman Old Style" pitchFamily="18" charset="0"/>
            </a:endParaRPr>
          </a:p>
          <a:p>
            <a:pPr lvl="0"/>
            <a:r>
              <a:rPr lang="es-ES" sz="1600" b="1" dirty="0" smtClean="0">
                <a:latin typeface="Bookman Old Style" pitchFamily="18" charset="0"/>
              </a:rPr>
              <a:t>Midrash Tanjumá, Pekudé 2: 3</a:t>
            </a:r>
          </a:p>
          <a:p>
            <a:pPr lvl="0"/>
            <a:r>
              <a:rPr lang="es-ES" sz="2800" dirty="0" smtClean="0">
                <a:latin typeface="Bookman Old Style" pitchFamily="18" charset="0"/>
              </a:rPr>
              <a:t>Estos son los relatos del Tabernáculo, el </a:t>
            </a:r>
            <a:r>
              <a:rPr lang="es-ES" sz="2800" dirty="0">
                <a:latin typeface="Bookman Old Style" pitchFamily="18" charset="0"/>
              </a:rPr>
              <a:t>T</a:t>
            </a:r>
            <a:r>
              <a:rPr lang="es-ES" sz="2800" dirty="0" smtClean="0">
                <a:latin typeface="Bookman Old Style" pitchFamily="18" charset="0"/>
              </a:rPr>
              <a:t>abernáculo del Testimonio (Éxodo 38:21). </a:t>
            </a:r>
          </a:p>
          <a:p>
            <a:pPr lvl="0"/>
            <a:r>
              <a:rPr lang="es-ES" sz="2800" dirty="0" smtClean="0">
                <a:latin typeface="Bookman Old Style" pitchFamily="18" charset="0"/>
              </a:rPr>
              <a:t>Por eso se dice: </a:t>
            </a:r>
            <a:r>
              <a:rPr lang="es-ES" sz="2800" i="1" dirty="0" smtClean="0">
                <a:latin typeface="Bookman Old Style" pitchFamily="18" charset="0"/>
              </a:rPr>
              <a:t>Oh, el Eterno, amé la morada de tu Casa y el lugar del Tabernáculo de tu gloria </a:t>
            </a:r>
            <a:r>
              <a:rPr lang="es-ES" sz="2800" dirty="0" smtClean="0">
                <a:latin typeface="Bookman Old Style" pitchFamily="18" charset="0"/>
              </a:rPr>
              <a:t>(Sal. 26: 8).</a:t>
            </a:r>
            <a:endParaRPr lang="en-US" sz="2800" dirty="0">
              <a:latin typeface="Bookman Old Style" pitchFamily="18" charset="0"/>
            </a:endParaRPr>
          </a:p>
        </p:txBody>
      </p:sp>
    </p:spTree>
  </p:cSld>
  <p:clrMapOvr>
    <a:masterClrMapping/>
  </p:clrMapOvr>
  <p:transition/>
  <p:timing>
    <p:tnLst>
      <p:par>
        <p:cTn id="1" dur="indefinite" restart="never" nodeType="tmRoot"/>
      </p:par>
    </p:tnLst>
  </p:timing>
</p:sld>
</file>

<file path=ppt/slides/slide2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100"/>
          <p:cNvSpPr txBox="1">
            <a:spLocks noGrp="1"/>
          </p:cNvSpPr>
          <p:nvPr>
            <p:ph type="title"/>
          </p:nvPr>
        </p:nvSpPr>
        <p:spPr/>
        <p:txBody>
          <a:bodyPr/>
          <a:lstStyle/>
          <a:p>
            <a:pPr lvl="0"/>
            <a:r>
              <a:rPr lang="es-ES" sz="2400">
                <a:latin typeface="Georgia" pitchFamily="18"/>
              </a:rPr>
              <a:t>PARASHA SHEMOT KITISA</a:t>
            </a:r>
          </a:p>
        </p:txBody>
      </p:sp>
      <p:sp>
        <p:nvSpPr>
          <p:cNvPr id="3" name="Shape 101"/>
          <p:cNvSpPr txBox="1">
            <a:spLocks noGrp="1"/>
          </p:cNvSpPr>
          <p:nvPr>
            <p:ph idx="1"/>
          </p:nvPr>
        </p:nvSpPr>
        <p:spPr>
          <a:xfrm>
            <a:off x="445916" y="1600200"/>
            <a:ext cx="8229600" cy="4526097"/>
          </a:xfrm>
        </p:spPr>
        <p:txBody>
          <a:bodyPr/>
          <a:lstStyle/>
          <a:p>
            <a:pPr marL="0" lvl="0" indent="0" algn="ctr">
              <a:buNone/>
            </a:pPr>
            <a:r>
              <a:rPr lang="es-CO" sz="1800" b="1" dirty="0" smtClean="0">
                <a:latin typeface="Bookman Old Style" pitchFamily="18" charset="0"/>
              </a:rPr>
              <a:t>LA CREACION Y EL TABERNACULO</a:t>
            </a:r>
            <a:endParaRPr lang="es-CO" sz="1800" b="1" dirty="0">
              <a:latin typeface="Bookman Old Style" pitchFamily="18" charset="0"/>
            </a:endParaRPr>
          </a:p>
          <a:p>
            <a:pPr lvl="0"/>
            <a:r>
              <a:rPr lang="es-ES" sz="2000" b="1" dirty="0" err="1" smtClean="0">
                <a:latin typeface="Bookman Old Style" pitchFamily="18" charset="0"/>
              </a:rPr>
              <a:t>Pirkei</a:t>
            </a:r>
            <a:r>
              <a:rPr lang="es-ES" sz="2000" b="1" dirty="0" smtClean="0">
                <a:latin typeface="Bookman Old Style" pitchFamily="18" charset="0"/>
              </a:rPr>
              <a:t> </a:t>
            </a:r>
            <a:r>
              <a:rPr lang="es-ES" sz="2000" b="1" dirty="0" err="1" smtClean="0">
                <a:latin typeface="Bookman Old Style" pitchFamily="18" charset="0"/>
              </a:rPr>
              <a:t>DeRabbi</a:t>
            </a:r>
            <a:r>
              <a:rPr lang="es-ES" sz="2000" b="1" dirty="0" smtClean="0">
                <a:latin typeface="Bookman Old Style" pitchFamily="18" charset="0"/>
              </a:rPr>
              <a:t> Eliezer 48:16</a:t>
            </a:r>
          </a:p>
          <a:p>
            <a:pPr lvl="0"/>
            <a:r>
              <a:rPr lang="es-ES" sz="2800" dirty="0" smtClean="0">
                <a:latin typeface="Bookman Old Style" pitchFamily="18" charset="0"/>
              </a:rPr>
              <a:t>El rabino Ismael dijo: Los cinco dedos de la mano derecha del Santo, bendito sea Él, todos ellos pertenecen al misterio de la Redención. </a:t>
            </a:r>
          </a:p>
          <a:p>
            <a:pPr lvl="0"/>
            <a:r>
              <a:rPr lang="es-ES" sz="2800" dirty="0" smtClean="0">
                <a:latin typeface="Bookman Old Style" pitchFamily="18" charset="0"/>
              </a:rPr>
              <a:t>Le mostró </a:t>
            </a:r>
            <a:r>
              <a:rPr lang="es-ES" sz="2800" b="1" dirty="0" smtClean="0">
                <a:latin typeface="Bookman Old Style" pitchFamily="18" charset="0"/>
              </a:rPr>
              <a:t>el dedo meñique </a:t>
            </a:r>
            <a:r>
              <a:rPr lang="es-ES" sz="2800" dirty="0" smtClean="0">
                <a:latin typeface="Bookman Old Style" pitchFamily="18" charset="0"/>
              </a:rPr>
              <a:t>de la mano a Noé (señalando) cómo hacer el arca, como se dice, "Y así es como lo harás" (Génesis 6:15). </a:t>
            </a:r>
          </a:p>
        </p:txBody>
      </p:sp>
    </p:spTree>
  </p:cSld>
  <p:clrMapOvr>
    <a:masterClrMapping/>
  </p:clrMapOvr>
  <p:transition/>
  <p:timing>
    <p:tnLst>
      <p:par>
        <p:cTn id="1" dur="indefinite" restart="never" nodeType="tmRoot"/>
      </p:par>
    </p:tnLst>
  </p:timing>
</p:sld>
</file>

<file path=ppt/slides/slide2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100"/>
          <p:cNvSpPr txBox="1">
            <a:spLocks noGrp="1"/>
          </p:cNvSpPr>
          <p:nvPr>
            <p:ph type="title"/>
          </p:nvPr>
        </p:nvSpPr>
        <p:spPr/>
        <p:txBody>
          <a:bodyPr/>
          <a:lstStyle/>
          <a:p>
            <a:pPr lvl="0"/>
            <a:r>
              <a:rPr lang="es-ES" sz="2400">
                <a:latin typeface="Georgia" pitchFamily="18"/>
              </a:rPr>
              <a:t>PARASHA SHEMOT KITISA</a:t>
            </a:r>
          </a:p>
        </p:txBody>
      </p:sp>
      <p:sp>
        <p:nvSpPr>
          <p:cNvPr id="3" name="Shape 101"/>
          <p:cNvSpPr txBox="1">
            <a:spLocks noGrp="1"/>
          </p:cNvSpPr>
          <p:nvPr>
            <p:ph idx="1"/>
          </p:nvPr>
        </p:nvSpPr>
        <p:spPr>
          <a:xfrm>
            <a:off x="445916" y="1600200"/>
            <a:ext cx="8229600" cy="4526097"/>
          </a:xfrm>
        </p:spPr>
        <p:txBody>
          <a:bodyPr/>
          <a:lstStyle/>
          <a:p>
            <a:pPr marL="0" lvl="0" indent="0" algn="ctr">
              <a:buNone/>
            </a:pPr>
            <a:r>
              <a:rPr lang="es-CO" sz="1600" b="1" dirty="0" smtClean="0">
                <a:latin typeface="Bookman Old Style" pitchFamily="18" charset="0"/>
              </a:rPr>
              <a:t>LA CREACION Y EL TABERNACULO</a:t>
            </a:r>
            <a:endParaRPr lang="es-CO" sz="1600" b="1" dirty="0">
              <a:latin typeface="Bookman Old Style" pitchFamily="18" charset="0"/>
            </a:endParaRPr>
          </a:p>
          <a:p>
            <a:pPr lvl="0"/>
            <a:r>
              <a:rPr lang="es-ES" sz="1600" b="1" dirty="0" err="1" smtClean="0">
                <a:latin typeface="Bookman Old Style" pitchFamily="18" charset="0"/>
              </a:rPr>
              <a:t>Pirkei</a:t>
            </a:r>
            <a:r>
              <a:rPr lang="es-ES" sz="1600" b="1" dirty="0" smtClean="0">
                <a:latin typeface="Bookman Old Style" pitchFamily="18" charset="0"/>
              </a:rPr>
              <a:t> </a:t>
            </a:r>
            <a:r>
              <a:rPr lang="es-ES" sz="1600" b="1" dirty="0" err="1" smtClean="0">
                <a:latin typeface="Bookman Old Style" pitchFamily="18" charset="0"/>
              </a:rPr>
              <a:t>DeRabbi</a:t>
            </a:r>
            <a:r>
              <a:rPr lang="es-ES" sz="1600" b="1" dirty="0" smtClean="0">
                <a:latin typeface="Bookman Old Style" pitchFamily="18" charset="0"/>
              </a:rPr>
              <a:t> Eliezer 48:16</a:t>
            </a:r>
          </a:p>
          <a:p>
            <a:r>
              <a:rPr lang="es-ES" b="1" dirty="0" smtClean="0">
                <a:latin typeface="Bookman Old Style" pitchFamily="18" charset="0"/>
              </a:rPr>
              <a:t>Con el segundo dedo</a:t>
            </a:r>
            <a:r>
              <a:rPr lang="es-ES" dirty="0" smtClean="0">
                <a:latin typeface="Bookman Old Style" pitchFamily="18" charset="0"/>
              </a:rPr>
              <a:t>, que está al lado del pequeño, hirió al primogénito de los egipcios, como se dice: </a:t>
            </a:r>
          </a:p>
          <a:p>
            <a:pPr lvl="0"/>
            <a:r>
              <a:rPr lang="es-ES" dirty="0" smtClean="0">
                <a:latin typeface="Bookman Old Style" pitchFamily="18" charset="0"/>
              </a:rPr>
              <a:t>"Los magos dijeron a Faraón: || Este es el dedo de Dios" (Ex. 8:19). </a:t>
            </a:r>
          </a:p>
          <a:p>
            <a:pPr lvl="0"/>
            <a:r>
              <a:rPr lang="es-ES" dirty="0" smtClean="0">
                <a:latin typeface="Bookman Old Style" pitchFamily="18" charset="0"/>
              </a:rPr>
              <a:t>¿Con cuántas (plagas) fueron golpeados con el dedo? Con diez plagas. </a:t>
            </a:r>
          </a:p>
        </p:txBody>
      </p:sp>
    </p:spTree>
  </p:cSld>
  <p:clrMapOvr>
    <a:masterClrMapping/>
  </p:clrMapOvr>
  <p:transition/>
  <p:timing>
    <p:tnLst>
      <p:par>
        <p:cTn id="1" dur="indefinite" restart="never" nodeType="tmRoot"/>
      </p:par>
    </p:tnLst>
  </p:timing>
</p:sld>
</file>

<file path=ppt/slides/slide2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100"/>
          <p:cNvSpPr txBox="1">
            <a:spLocks noGrp="1"/>
          </p:cNvSpPr>
          <p:nvPr>
            <p:ph type="title"/>
          </p:nvPr>
        </p:nvSpPr>
        <p:spPr/>
        <p:txBody>
          <a:bodyPr/>
          <a:lstStyle/>
          <a:p>
            <a:pPr lvl="0"/>
            <a:r>
              <a:rPr lang="es-ES" sz="2400">
                <a:latin typeface="Georgia" pitchFamily="18"/>
              </a:rPr>
              <a:t>PARASHA SHEMOT KITISA</a:t>
            </a:r>
          </a:p>
        </p:txBody>
      </p:sp>
      <p:sp>
        <p:nvSpPr>
          <p:cNvPr id="3" name="Shape 101"/>
          <p:cNvSpPr txBox="1">
            <a:spLocks noGrp="1"/>
          </p:cNvSpPr>
          <p:nvPr>
            <p:ph idx="1"/>
          </p:nvPr>
        </p:nvSpPr>
        <p:spPr>
          <a:xfrm>
            <a:off x="445916" y="1600200"/>
            <a:ext cx="8229600" cy="4526097"/>
          </a:xfrm>
        </p:spPr>
        <p:txBody>
          <a:bodyPr/>
          <a:lstStyle/>
          <a:p>
            <a:pPr marL="0" lvl="0" indent="0" algn="ctr">
              <a:buNone/>
            </a:pPr>
            <a:r>
              <a:rPr lang="es-CO" sz="1600" b="1" dirty="0" smtClean="0">
                <a:latin typeface="Bookman Old Style" pitchFamily="18" charset="0"/>
              </a:rPr>
              <a:t>LA CREACION Y EL TABERNACULO</a:t>
            </a:r>
            <a:endParaRPr lang="es-CO" sz="1600" b="1" dirty="0">
              <a:latin typeface="Bookman Old Style" pitchFamily="18" charset="0"/>
            </a:endParaRPr>
          </a:p>
          <a:p>
            <a:pPr lvl="0"/>
            <a:r>
              <a:rPr lang="es-ES" sz="1600" b="1" dirty="0" err="1" smtClean="0">
                <a:latin typeface="Bookman Old Style" pitchFamily="18" charset="0"/>
              </a:rPr>
              <a:t>Pirkei</a:t>
            </a:r>
            <a:r>
              <a:rPr lang="es-ES" sz="1600" b="1" dirty="0" smtClean="0">
                <a:latin typeface="Bookman Old Style" pitchFamily="18" charset="0"/>
              </a:rPr>
              <a:t> </a:t>
            </a:r>
            <a:r>
              <a:rPr lang="es-ES" sz="1600" b="1" dirty="0" err="1" smtClean="0">
                <a:latin typeface="Bookman Old Style" pitchFamily="18" charset="0"/>
              </a:rPr>
              <a:t>DeRabbi</a:t>
            </a:r>
            <a:r>
              <a:rPr lang="es-ES" sz="1600" b="1" dirty="0" smtClean="0">
                <a:latin typeface="Bookman Old Style" pitchFamily="18" charset="0"/>
              </a:rPr>
              <a:t> Eliezer 48:16</a:t>
            </a:r>
          </a:p>
          <a:p>
            <a:r>
              <a:rPr lang="es-ES" b="1" dirty="0" smtClean="0">
                <a:latin typeface="Bookman Old Style" pitchFamily="18" charset="0"/>
              </a:rPr>
              <a:t>Con el tercer dedo</a:t>
            </a:r>
            <a:r>
              <a:rPr lang="es-ES" dirty="0" smtClean="0">
                <a:latin typeface="Bookman Old Style" pitchFamily="18" charset="0"/>
              </a:rPr>
              <a:t>, que es el tercero (a partir de) el meñique, escribió las tablas (de la Ley), como se dice: </a:t>
            </a:r>
          </a:p>
          <a:p>
            <a:pPr lvl="0"/>
            <a:r>
              <a:rPr lang="es-ES" dirty="0" smtClean="0">
                <a:latin typeface="Bookman Old Style" pitchFamily="18" charset="0"/>
              </a:rPr>
              <a:t>"Y le dio a Moisés, cuando terminó de comunicarse con él ... tablas de piedra, escritas con el dedo de Dios "(Ex. 31:18).</a:t>
            </a:r>
          </a:p>
        </p:txBody>
      </p:sp>
    </p:spTree>
  </p:cSld>
  <p:clrMapOvr>
    <a:masterClrMapping/>
  </p:clrMapOvr>
  <p:transition/>
  <p:timing>
    <p:tnLst>
      <p:par>
        <p:cTn id="1" dur="indefinite" restart="never" nodeType="tmRoot"/>
      </p:par>
    </p:tnLst>
  </p:timing>
</p:sld>
</file>

<file path=ppt/slides/slide2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100"/>
          <p:cNvSpPr txBox="1">
            <a:spLocks noGrp="1"/>
          </p:cNvSpPr>
          <p:nvPr>
            <p:ph type="title"/>
          </p:nvPr>
        </p:nvSpPr>
        <p:spPr/>
        <p:txBody>
          <a:bodyPr/>
          <a:lstStyle/>
          <a:p>
            <a:pPr lvl="0"/>
            <a:r>
              <a:rPr lang="es-ES" sz="2400">
                <a:latin typeface="Georgia" pitchFamily="18"/>
              </a:rPr>
              <a:t>PARASHA SHEMOT KITISA</a:t>
            </a:r>
          </a:p>
        </p:txBody>
      </p:sp>
      <p:sp>
        <p:nvSpPr>
          <p:cNvPr id="3" name="Shape 101"/>
          <p:cNvSpPr txBox="1">
            <a:spLocks noGrp="1"/>
          </p:cNvSpPr>
          <p:nvPr>
            <p:ph idx="1"/>
          </p:nvPr>
        </p:nvSpPr>
        <p:spPr>
          <a:xfrm>
            <a:off x="445916" y="1600200"/>
            <a:ext cx="8229600" cy="4526097"/>
          </a:xfrm>
        </p:spPr>
        <p:txBody>
          <a:bodyPr/>
          <a:lstStyle/>
          <a:p>
            <a:pPr marL="0" lvl="0" indent="0" algn="ctr">
              <a:buNone/>
            </a:pPr>
            <a:r>
              <a:rPr lang="es-CO" sz="1600" b="1" dirty="0" smtClean="0">
                <a:latin typeface="Bookman Old Style" pitchFamily="18" charset="0"/>
              </a:rPr>
              <a:t>LA CREACION Y EL TABERNACULO</a:t>
            </a:r>
            <a:endParaRPr lang="es-CO" sz="1600" b="1" dirty="0">
              <a:latin typeface="Bookman Old Style" pitchFamily="18" charset="0"/>
            </a:endParaRPr>
          </a:p>
          <a:p>
            <a:pPr lvl="0"/>
            <a:r>
              <a:rPr lang="es-ES" sz="1600" b="1" dirty="0" err="1" smtClean="0">
                <a:latin typeface="Bookman Old Style" pitchFamily="18" charset="0"/>
              </a:rPr>
              <a:t>Pirkei</a:t>
            </a:r>
            <a:r>
              <a:rPr lang="es-ES" sz="1600" b="1" dirty="0" smtClean="0">
                <a:latin typeface="Bookman Old Style" pitchFamily="18" charset="0"/>
              </a:rPr>
              <a:t> </a:t>
            </a:r>
            <a:r>
              <a:rPr lang="es-ES" sz="1600" b="1" dirty="0" err="1" smtClean="0">
                <a:latin typeface="Bookman Old Style" pitchFamily="18" charset="0"/>
              </a:rPr>
              <a:t>DeRabbi</a:t>
            </a:r>
            <a:r>
              <a:rPr lang="es-ES" sz="1600" b="1" dirty="0" smtClean="0">
                <a:latin typeface="Bookman Old Style" pitchFamily="18" charset="0"/>
              </a:rPr>
              <a:t> Eliezer 48:16</a:t>
            </a:r>
          </a:p>
          <a:p>
            <a:r>
              <a:rPr lang="es-ES" b="1" dirty="0" smtClean="0">
                <a:latin typeface="Bookman Old Style" pitchFamily="18" charset="0"/>
              </a:rPr>
              <a:t>Con el cuarto dedo</a:t>
            </a:r>
            <a:r>
              <a:rPr lang="es-ES" dirty="0" smtClean="0">
                <a:latin typeface="Bookman Old Style" pitchFamily="18" charset="0"/>
              </a:rPr>
              <a:t>, que está al lado del pulgar, el Santo, bendito sea, le mostró a Moisés lo que los hijos de Israel deberían dar para la redención de sus almas, como se dice:</a:t>
            </a:r>
          </a:p>
          <a:p>
            <a:pPr lvl="0"/>
            <a:r>
              <a:rPr lang="es-ES" dirty="0" smtClean="0">
                <a:latin typeface="Bookman Old Style" pitchFamily="18" charset="0"/>
              </a:rPr>
              <a:t>"Esto darán ... medio shekel para una ofrenda al Señor“ (Ex. 30:18). </a:t>
            </a:r>
          </a:p>
        </p:txBody>
      </p:sp>
    </p:spTree>
  </p:cSld>
  <p:clrMapOvr>
    <a:masterClrMapping/>
  </p:clrMapOvr>
  <p:transition/>
  <p:timing>
    <p:tnLst>
      <p:par>
        <p:cTn id="1" dur="indefinite" restart="never" nodeType="tmRoot"/>
      </p:par>
    </p:tnLst>
  </p:timing>
</p:sld>
</file>

<file path=ppt/slides/slide2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100"/>
          <p:cNvSpPr txBox="1">
            <a:spLocks noGrp="1"/>
          </p:cNvSpPr>
          <p:nvPr>
            <p:ph type="title"/>
          </p:nvPr>
        </p:nvSpPr>
        <p:spPr/>
        <p:txBody>
          <a:bodyPr/>
          <a:lstStyle/>
          <a:p>
            <a:pPr lvl="0"/>
            <a:r>
              <a:rPr lang="es-ES" sz="2400">
                <a:latin typeface="Georgia" pitchFamily="18"/>
              </a:rPr>
              <a:t>PARASHA SHEMOT KITISA</a:t>
            </a:r>
          </a:p>
        </p:txBody>
      </p:sp>
      <p:sp>
        <p:nvSpPr>
          <p:cNvPr id="3" name="Shape 101"/>
          <p:cNvSpPr txBox="1">
            <a:spLocks noGrp="1"/>
          </p:cNvSpPr>
          <p:nvPr>
            <p:ph idx="1"/>
          </p:nvPr>
        </p:nvSpPr>
        <p:spPr>
          <a:xfrm>
            <a:off x="445916" y="1600200"/>
            <a:ext cx="8229600" cy="4526097"/>
          </a:xfrm>
        </p:spPr>
        <p:txBody>
          <a:bodyPr/>
          <a:lstStyle/>
          <a:p>
            <a:pPr marL="0" lvl="0" indent="0" algn="ctr">
              <a:buNone/>
            </a:pPr>
            <a:r>
              <a:rPr lang="es-CO" sz="1600" b="1" dirty="0" smtClean="0">
                <a:latin typeface="Bookman Old Style" pitchFamily="18" charset="0"/>
              </a:rPr>
              <a:t>LA CREACION Y EL TABERNACULO</a:t>
            </a:r>
            <a:endParaRPr lang="es-CO" sz="1600" b="1" dirty="0">
              <a:latin typeface="Bookman Old Style" pitchFamily="18" charset="0"/>
            </a:endParaRPr>
          </a:p>
          <a:p>
            <a:pPr lvl="0"/>
            <a:r>
              <a:rPr lang="es-ES" sz="1600" b="1" dirty="0" err="1" smtClean="0">
                <a:latin typeface="Bookman Old Style" pitchFamily="18" charset="0"/>
              </a:rPr>
              <a:t>Pirkei</a:t>
            </a:r>
            <a:r>
              <a:rPr lang="es-ES" sz="1600" b="1" dirty="0" smtClean="0">
                <a:latin typeface="Bookman Old Style" pitchFamily="18" charset="0"/>
              </a:rPr>
              <a:t> </a:t>
            </a:r>
            <a:r>
              <a:rPr lang="es-ES" sz="1600" b="1" dirty="0" err="1" smtClean="0">
                <a:latin typeface="Bookman Old Style" pitchFamily="18" charset="0"/>
              </a:rPr>
              <a:t>DeRabbi</a:t>
            </a:r>
            <a:r>
              <a:rPr lang="es-ES" sz="1600" b="1" dirty="0" smtClean="0">
                <a:latin typeface="Bookman Old Style" pitchFamily="18" charset="0"/>
              </a:rPr>
              <a:t> Eliezer 48:16</a:t>
            </a:r>
          </a:p>
          <a:p>
            <a:pPr lvl="0"/>
            <a:r>
              <a:rPr lang="es-ES" sz="3000" b="1" dirty="0" smtClean="0">
                <a:latin typeface="Bookman Old Style" pitchFamily="18" charset="0"/>
              </a:rPr>
              <a:t>Con el pulgar y toda la mano</a:t>
            </a:r>
            <a:r>
              <a:rPr lang="es-ES" sz="3000" dirty="0" smtClean="0">
                <a:latin typeface="Bookman Old Style" pitchFamily="18" charset="0"/>
              </a:rPr>
              <a:t>, el Santo, bendito sea, herirá en el futuro a todos los hijos de Esaú, porque son sus enemigos, y de la misma manera (herirá) a los hijos de Ismael, porque son sus enemigos, como se dice: "Levanta tu mano sobre tus adversarios, y corta a todos tus enemigos" </a:t>
            </a:r>
            <a:r>
              <a:rPr lang="es-ES" sz="2000" b="1" dirty="0" smtClean="0">
                <a:latin typeface="Bookman Old Style" pitchFamily="18" charset="0"/>
              </a:rPr>
              <a:t>(</a:t>
            </a:r>
            <a:r>
              <a:rPr lang="es-ES" sz="2000" b="1" dirty="0" err="1" smtClean="0">
                <a:latin typeface="Bookman Old Style" pitchFamily="18" charset="0"/>
              </a:rPr>
              <a:t>Mic</a:t>
            </a:r>
            <a:r>
              <a:rPr lang="es-ES" sz="2000" b="1" dirty="0" smtClean="0">
                <a:latin typeface="Bookman Old Style" pitchFamily="18" charset="0"/>
              </a:rPr>
              <a:t>. 5: 9).</a:t>
            </a:r>
            <a:endParaRPr lang="en-US" b="1" dirty="0">
              <a:latin typeface="Bookman Old Style" pitchFamily="18" charset="0"/>
            </a:endParaRPr>
          </a:p>
        </p:txBody>
      </p:sp>
    </p:spTree>
  </p:cSld>
  <p:clrMapOvr>
    <a:masterClrMapping/>
  </p:clrMapOvr>
  <p:transition/>
  <p:timing>
    <p:tnLst>
      <p:par>
        <p:cTn id="1" dur="indefinite" restart="never" nodeType="tmRoot"/>
      </p:par>
    </p:tnLst>
  </p:timing>
</p:sld>
</file>

<file path=ppt/slides/slide218.xml><?xml version="1.0" encoding="utf-8"?>
<p:sld xmlns:a="http://schemas.openxmlformats.org/drawingml/2006/main" xmlns:r="http://schemas.openxmlformats.org/officeDocument/2006/relationships" xmlns:p="http://schemas.openxmlformats.org/presentationml/2006/main">
  <p:cSld name="Slide481">
    <p:spTree>
      <p:nvGrpSpPr>
        <p:cNvPr id="1" name=""/>
        <p:cNvGrpSpPr/>
        <p:nvPr/>
      </p:nvGrpSpPr>
      <p:grpSpPr>
        <a:xfrm>
          <a:off x="0" y="0"/>
          <a:ext cx="0" cy="0"/>
          <a:chOff x="0" y="0"/>
          <a:chExt cx="0" cy="0"/>
        </a:xfrm>
      </p:grpSpPr>
      <p:sp>
        <p:nvSpPr>
          <p:cNvPr id="2" name="Shape 100"/>
          <p:cNvSpPr txBox="1">
            <a:spLocks noGrp="1"/>
          </p:cNvSpPr>
          <p:nvPr>
            <p:ph type="title"/>
          </p:nvPr>
        </p:nvSpPr>
        <p:spPr/>
        <p:txBody>
          <a:bodyPr/>
          <a:lstStyle/>
          <a:p>
            <a:pPr lvl="0"/>
            <a:r>
              <a:rPr lang="es-ES" sz="2400">
                <a:latin typeface="Georgia" pitchFamily="18"/>
              </a:rPr>
              <a:t>PARASHA SHEMOT KITISA</a:t>
            </a:r>
          </a:p>
        </p:txBody>
      </p:sp>
      <p:sp>
        <p:nvSpPr>
          <p:cNvPr id="3" name="Shape 101"/>
          <p:cNvSpPr txBox="1">
            <a:spLocks noGrp="1"/>
          </p:cNvSpPr>
          <p:nvPr>
            <p:ph idx="1"/>
          </p:nvPr>
        </p:nvSpPr>
        <p:spPr>
          <a:xfrm>
            <a:off x="457200" y="1600200"/>
            <a:ext cx="8229600" cy="4526097"/>
          </a:xfrm>
        </p:spPr>
        <p:txBody>
          <a:bodyPr/>
          <a:lstStyle/>
          <a:p>
            <a:pPr marL="0" lvl="0" indent="0" algn="ctr">
              <a:buNone/>
            </a:pPr>
            <a:r>
              <a:rPr lang="es-CO" sz="1800" b="1" dirty="0">
                <a:latin typeface="Bookman Old Style" pitchFamily="18" charset="0"/>
              </a:rPr>
              <a:t>Shemot 30: 11 – 34: 35 y  Melajim 1, 18:1 al 18:39</a:t>
            </a:r>
          </a:p>
          <a:p>
            <a:pPr lvl="0"/>
            <a:r>
              <a:rPr lang="es-MX" sz="2800" dirty="0">
                <a:latin typeface="Bookman Old Style" pitchFamily="18" charset="0"/>
              </a:rPr>
              <a:t>Preguntas de discusión de Parashat Ki Tisa</a:t>
            </a:r>
            <a:endParaRPr lang="en-US" sz="2800" dirty="0">
              <a:latin typeface="Bookman Old Style" pitchFamily="18" charset="0"/>
            </a:endParaRPr>
          </a:p>
          <a:p>
            <a:pPr lvl="0"/>
            <a:r>
              <a:rPr lang="es-MX" sz="2800" dirty="0">
                <a:latin typeface="Bookman Old Style" pitchFamily="18" charset="0"/>
              </a:rPr>
              <a:t>1) La cara de Moisés se irradió porque había hablado con Dios. ¿Qué hace que tu rostro se irradie?</a:t>
            </a:r>
            <a:endParaRPr lang="en-US" sz="2800" dirty="0">
              <a:latin typeface="Bookman Old Style" pitchFamily="18" charset="0"/>
            </a:endParaRPr>
          </a:p>
          <a:p>
            <a:pPr lvl="0"/>
            <a:r>
              <a:rPr lang="es-MX" sz="2800" dirty="0">
                <a:latin typeface="Bookman Old Style" pitchFamily="18" charset="0"/>
              </a:rPr>
              <a:t>2) Cuando Moisés se demora en regresar del Monte Sinaí, la gente le pide a Aarón que haga otro dios para que adoren. ¿Alguna vez te impacientas con Dios y consideras adorar a un dios diferente?</a:t>
            </a:r>
            <a:endParaRPr lang="en-US" sz="2800" dirty="0">
              <a:latin typeface="Bookman Old Style" pitchFamily="18" charset="0"/>
            </a:endParaRPr>
          </a:p>
          <a:p>
            <a:pPr lvl="0"/>
            <a:endParaRPr lang="en-US" sz="2800" dirty="0">
              <a:latin typeface="Bookman Old Style" pitchFamily="18" charset="0"/>
            </a:endParaRPr>
          </a:p>
          <a:p>
            <a:pPr lvl="0"/>
            <a:endParaRPr lang="en-US" sz="2800" dirty="0"/>
          </a:p>
          <a:p>
            <a:pPr lvl="0"/>
            <a:endParaRPr lang="en-US" sz="2800" dirty="0"/>
          </a:p>
          <a:p>
            <a:pPr lvl="0"/>
            <a:endParaRPr lang="en-US" sz="2800" dirty="0"/>
          </a:p>
        </p:txBody>
      </p:sp>
    </p:spTree>
  </p:cSld>
  <p:clrMapOvr>
    <a:masterClrMapping/>
  </p:clrMapOvr>
  <p:transition/>
  <p:timing>
    <p:tnLst>
      <p:par>
        <p:cTn id="1" dur="indefinite" restart="never" nodeType="tmRoot"/>
      </p:par>
    </p:tnLst>
  </p:timing>
</p:sld>
</file>

<file path=ppt/slides/slide219.xml><?xml version="1.0" encoding="utf-8"?>
<p:sld xmlns:a="http://schemas.openxmlformats.org/drawingml/2006/main" xmlns:r="http://schemas.openxmlformats.org/officeDocument/2006/relationships" xmlns:p="http://schemas.openxmlformats.org/presentationml/2006/main">
  <p:cSld name="Slide482">
    <p:spTree>
      <p:nvGrpSpPr>
        <p:cNvPr id="1" name=""/>
        <p:cNvGrpSpPr/>
        <p:nvPr/>
      </p:nvGrpSpPr>
      <p:grpSpPr>
        <a:xfrm>
          <a:off x="0" y="0"/>
          <a:ext cx="0" cy="0"/>
          <a:chOff x="0" y="0"/>
          <a:chExt cx="0" cy="0"/>
        </a:xfrm>
      </p:grpSpPr>
      <p:sp>
        <p:nvSpPr>
          <p:cNvPr id="2" name="Shape 100"/>
          <p:cNvSpPr txBox="1">
            <a:spLocks noGrp="1"/>
          </p:cNvSpPr>
          <p:nvPr>
            <p:ph type="title"/>
          </p:nvPr>
        </p:nvSpPr>
        <p:spPr/>
        <p:txBody>
          <a:bodyPr/>
          <a:lstStyle/>
          <a:p>
            <a:pPr lvl="0"/>
            <a:r>
              <a:rPr lang="es-ES" sz="2400">
                <a:latin typeface="Georgia" pitchFamily="18"/>
              </a:rPr>
              <a:t>PARASHA SHEMOT KITISA</a:t>
            </a:r>
          </a:p>
        </p:txBody>
      </p:sp>
      <p:sp>
        <p:nvSpPr>
          <p:cNvPr id="3" name="Shape 101"/>
          <p:cNvSpPr txBox="1">
            <a:spLocks noGrp="1"/>
          </p:cNvSpPr>
          <p:nvPr>
            <p:ph idx="1"/>
          </p:nvPr>
        </p:nvSpPr>
        <p:spPr>
          <a:xfrm>
            <a:off x="445916" y="1600200"/>
            <a:ext cx="8229600" cy="4526097"/>
          </a:xfrm>
        </p:spPr>
        <p:txBody>
          <a:bodyPr/>
          <a:lstStyle/>
          <a:p>
            <a:pPr marL="0" lvl="0" indent="0" algn="ctr">
              <a:buNone/>
            </a:pPr>
            <a:r>
              <a:rPr lang="es-CO" sz="1800" b="1" dirty="0">
                <a:latin typeface="Bookman Old Style" pitchFamily="18" charset="0"/>
              </a:rPr>
              <a:t>Shemot 30: 11 – 34: 35 y  Melajim 1, 18:1 al 18:39</a:t>
            </a:r>
          </a:p>
          <a:p>
            <a:pPr lvl="0"/>
            <a:r>
              <a:rPr lang="es-MX" sz="2800" dirty="0">
                <a:latin typeface="Bookman Old Style" pitchFamily="18" charset="0"/>
              </a:rPr>
              <a:t>3) Dios es conocido aquí como un Dios celoso. ¿Cómo te sientes cuando estás celoso? ¿Qué significa ser un Dios celoso?</a:t>
            </a:r>
            <a:endParaRPr lang="en-US" sz="2800" dirty="0">
              <a:latin typeface="Bookman Old Style" pitchFamily="18" charset="0"/>
            </a:endParaRPr>
          </a:p>
          <a:p>
            <a:pPr lvl="0"/>
            <a:r>
              <a:rPr lang="es-MX" sz="2800" dirty="0">
                <a:latin typeface="Bookman Old Style" pitchFamily="18" charset="0"/>
              </a:rPr>
              <a:t> 4) Moisés pide ver el rostro de Dios, pero Dios dice que ningún ser humano puede ver el rostro de Dios, para que no muera. ¿Alguna vez has deseado poder ver a Dios? ¿Por qué? ¿Cómo te hace sentir saber que Dios no quiere que veas físicamente a Dios?</a:t>
            </a:r>
            <a:endParaRPr lang="en-US" sz="2800" dirty="0">
              <a:latin typeface="Bookman Old Style" pitchFamily="18" charset="0"/>
            </a:endParaRPr>
          </a:p>
          <a:p>
            <a:pPr lvl="0"/>
            <a:endParaRPr lang="en-US" sz="2800" dirty="0"/>
          </a:p>
          <a:p>
            <a:pPr lvl="0"/>
            <a:endParaRPr lang="en-US" sz="2800" dirty="0"/>
          </a:p>
          <a:p>
            <a:pPr lvl="0"/>
            <a:endParaRPr lang="en-US" sz="2800" dirty="0"/>
          </a:p>
          <a:p>
            <a:pPr lvl="0"/>
            <a:endParaRPr lang="en-US" sz="2800" dirty="0"/>
          </a:p>
        </p:txBody>
      </p:sp>
    </p:spTree>
  </p:cSld>
  <p:clrMapOvr>
    <a:masterClrMapping/>
  </p:clrMapOvr>
  <p:transition/>
  <p:timing>
    <p:tnLst>
      <p:par>
        <p:cTn id="1" dur="indefinite" restart="never" nodeType="tmRoot"/>
      </p:par>
    </p:tnLst>
  </p:timing>
</p:sld>
</file>

<file path=ppt/slides/slide220.xml><?xml version="1.0" encoding="utf-8"?>
<p:sld xmlns:a="http://schemas.openxmlformats.org/drawingml/2006/main" xmlns:r="http://schemas.openxmlformats.org/officeDocument/2006/relationships" xmlns:p="http://schemas.openxmlformats.org/presentationml/2006/main">
  <p:cSld name="Slide41">
    <p:spTree>
      <p:nvGrpSpPr>
        <p:cNvPr id="1" name=""/>
        <p:cNvGrpSpPr/>
        <p:nvPr/>
      </p:nvGrpSpPr>
      <p:grpSpPr>
        <a:xfrm>
          <a:off x="0" y="0"/>
          <a:ext cx="0" cy="0"/>
          <a:chOff x="0" y="0"/>
          <a:chExt cx="0" cy="0"/>
        </a:xfrm>
      </p:grpSpPr>
      <p:sp>
        <p:nvSpPr>
          <p:cNvPr id="2" name="Shape 372"/>
          <p:cNvSpPr txBox="1">
            <a:spLocks noGrp="1"/>
          </p:cNvSpPr>
          <p:nvPr>
            <p:ph type="ctrTitle"/>
          </p:nvPr>
        </p:nvSpPr>
        <p:spPr>
          <a:xfrm>
            <a:off x="685800" y="304796"/>
            <a:ext cx="7772400" cy="1470026"/>
          </a:xfrm>
        </p:spPr>
        <p:txBody>
          <a:bodyPr/>
          <a:lstStyle/>
          <a:p>
            <a:endParaRPr lang="es-CO"/>
          </a:p>
        </p:txBody>
      </p:sp>
      <p:pic>
        <p:nvPicPr>
          <p:cNvPr id="3" name="Shape 373"/>
          <p:cNvPicPr>
            <a:picLocks noChangeAspect="1"/>
          </p:cNvPicPr>
          <p:nvPr/>
        </p:nvPicPr>
        <p:blipFill>
          <a:blip r:embed="rId3" cstate="print">
            <a:alphaModFix/>
          </a:blip>
          <a:srcRect/>
          <a:stretch>
            <a:fillRect/>
          </a:stretch>
        </p:blipFill>
        <p:spPr>
          <a:xfrm>
            <a:off x="661989" y="1447796"/>
            <a:ext cx="7796210" cy="4757742"/>
          </a:xfrm>
          <a:prstGeom prst="rect">
            <a:avLst/>
          </a:prstGeom>
          <a:noFill/>
          <a:ln>
            <a:noFill/>
          </a:ln>
        </p:spPr>
      </p:pic>
      <p:pic>
        <p:nvPicPr>
          <p:cNvPr id="4" name="Shape 374"/>
          <p:cNvPicPr>
            <a:picLocks noChangeAspect="1"/>
          </p:cNvPicPr>
          <p:nvPr/>
        </p:nvPicPr>
        <p:blipFill>
          <a:blip r:embed="rId4" cstate="print">
            <a:alphaModFix/>
          </a:blip>
          <a:srcRect/>
          <a:stretch>
            <a:fillRect/>
          </a:stretch>
        </p:blipFill>
        <p:spPr>
          <a:xfrm>
            <a:off x="2967035" y="457200"/>
            <a:ext cx="3209928" cy="1171575"/>
          </a:xfrm>
          <a:prstGeom prst="rect">
            <a:avLst/>
          </a:prstGeom>
          <a:noFill/>
          <a:ln>
            <a:noFill/>
          </a:ln>
        </p:spPr>
      </p:pic>
      <p:sp>
        <p:nvSpPr>
          <p:cNvPr id="5" name="Shape 375"/>
          <p:cNvSpPr txBox="1">
            <a:spLocks noGrp="1"/>
          </p:cNvSpPr>
          <p:nvPr>
            <p:ph type="subTitle" idx="1"/>
          </p:nvPr>
        </p:nvSpPr>
        <p:spPr>
          <a:xfrm>
            <a:off x="609603" y="1981203"/>
            <a:ext cx="7924803" cy="4419596"/>
          </a:xfrm>
          <a:ln w="9528">
            <a:solidFill>
              <a:srgbClr val="000000"/>
            </a:solidFill>
            <a:prstDash val="solid"/>
            <a:round/>
          </a:ln>
        </p:spPr>
        <p:txBody>
          <a:bodyPr/>
          <a:lstStyle/>
          <a:p>
            <a:pPr marL="0" lvl="0" indent="0">
              <a:lnSpc>
                <a:spcPct val="90000"/>
              </a:lnSpc>
              <a:spcBef>
                <a:spcPts val="0"/>
              </a:spcBef>
            </a:pPr>
            <a:r>
              <a:rPr lang="es-ES" sz="1800" dirty="0">
                <a:solidFill>
                  <a:srgbClr val="000000"/>
                </a:solidFill>
                <a:latin typeface="Bookman Old Style" pitchFamily="18" charset="0"/>
              </a:rPr>
              <a:t>Fuentes: Torah, Talmud, Jewish Concepts, Wikipedia, Kabbalah Online, Zohar, Rambán, Rashí, Maimónides, Bereshit con Rashí, El Jumash, Sefaria, Dr. Yael Ziegler. Jewish Family &amp; Life – Nancy Reuben Greenfield, MJL</a:t>
            </a:r>
          </a:p>
          <a:p>
            <a:pPr marL="0" lvl="0" indent="0">
              <a:lnSpc>
                <a:spcPct val="90000"/>
              </a:lnSpc>
              <a:spcBef>
                <a:spcPts val="0"/>
              </a:spcBef>
            </a:pPr>
            <a:r>
              <a:rPr lang="es-ES" sz="1800" dirty="0">
                <a:solidFill>
                  <a:srgbClr val="000000"/>
                </a:solidFill>
                <a:latin typeface="Bookman Old Style" pitchFamily="18" charset="0"/>
              </a:rPr>
              <a:t>Imágenes: </a:t>
            </a:r>
            <a:r>
              <a:rPr lang="es-ES" sz="1800" dirty="0">
                <a:latin typeface="Bookman Old Style" pitchFamily="18" charset="0"/>
              </a:rPr>
              <a:t>Sweet Publishing/FreeBibleimages.org.</a:t>
            </a:r>
            <a:endParaRPr lang="es-ES" sz="1800" dirty="0">
              <a:solidFill>
                <a:srgbClr val="000000"/>
              </a:solidFill>
              <a:latin typeface="Bookman Old Style" pitchFamily="18" charset="0"/>
            </a:endParaRPr>
          </a:p>
          <a:p>
            <a:pPr marL="0" lvl="0" indent="0">
              <a:lnSpc>
                <a:spcPct val="90000"/>
              </a:lnSpc>
              <a:spcBef>
                <a:spcPts val="500"/>
              </a:spcBef>
            </a:pPr>
            <a:r>
              <a:rPr lang="es-ES" sz="1100" dirty="0">
                <a:solidFill>
                  <a:srgbClr val="000000"/>
                </a:solidFill>
                <a:latin typeface="Bookman Old Style" pitchFamily="18" charset="0"/>
              </a:rPr>
              <a:t>https://www.chabad.org/kabbalah/article_cdo/aid/688407/jewish/42-Journeys-of-the-Soul.htm </a:t>
            </a:r>
          </a:p>
          <a:p>
            <a:pPr marL="0" lvl="0" indent="0">
              <a:lnSpc>
                <a:spcPct val="90000"/>
              </a:lnSpc>
              <a:spcBef>
                <a:spcPts val="500"/>
              </a:spcBef>
            </a:pPr>
            <a:r>
              <a:rPr lang="es-ES" sz="1100" dirty="0">
                <a:solidFill>
                  <a:srgbClr val="0D0D0D"/>
                </a:solidFill>
                <a:latin typeface="Bookman Old Style" pitchFamily="18" charset="0"/>
                <a:hlinkClick r:id="rId5"/>
              </a:rPr>
              <a:t>http://www.ascentofsafed.com/cgi-bin/ascent.cgi?Name=mm-kipur</a:t>
            </a:r>
            <a:endParaRPr lang="es-ES" sz="1100" dirty="0">
              <a:solidFill>
                <a:srgbClr val="0D0D0D"/>
              </a:solidFill>
              <a:latin typeface="Bookman Old Style" pitchFamily="18" charset="0"/>
            </a:endParaRPr>
          </a:p>
          <a:p>
            <a:pPr marL="0" lvl="0" indent="0">
              <a:lnSpc>
                <a:spcPct val="90000"/>
              </a:lnSpc>
              <a:spcBef>
                <a:spcPts val="500"/>
              </a:spcBef>
            </a:pPr>
            <a:r>
              <a:rPr lang="es-ES" sz="1100" dirty="0">
                <a:solidFill>
                  <a:srgbClr val="0D0D0D"/>
                </a:solidFill>
                <a:latin typeface="Bookman Old Style" pitchFamily="18" charset="0"/>
              </a:rPr>
              <a:t>http://www.psyche.com/psyche/lex/qbl/42letter_name.html</a:t>
            </a:r>
          </a:p>
          <a:p>
            <a:pPr marL="0" lvl="0" indent="0">
              <a:lnSpc>
                <a:spcPct val="90000"/>
              </a:lnSpc>
            </a:pPr>
            <a:r>
              <a:rPr lang="es-ES" sz="2800" dirty="0">
                <a:latin typeface="Bookman Old Style" pitchFamily="18" charset="0"/>
              </a:rPr>
              <a:t>Derechos Reservados Shalom Haverim Org</a:t>
            </a:r>
          </a:p>
          <a:p>
            <a:pPr marL="0" lvl="0" indent="0">
              <a:lnSpc>
                <a:spcPct val="90000"/>
              </a:lnSpc>
            </a:pPr>
            <a:r>
              <a:rPr lang="es-ES" sz="2800" u="sng" dirty="0">
                <a:solidFill>
                  <a:srgbClr val="0000FF"/>
                </a:solidFill>
                <a:latin typeface="Bookman Old Style" pitchFamily="18" charset="0"/>
                <a:hlinkClick r:id="rId6"/>
              </a:rPr>
              <a:t>http://www.shalomhaverim.org</a:t>
            </a:r>
            <a:endParaRPr lang="es-ES" sz="2800" dirty="0">
              <a:latin typeface="Bookman Old Style" pitchFamily="18" charset="0"/>
            </a:endParaRPr>
          </a:p>
          <a:p>
            <a:pPr marL="0" lvl="0" indent="0">
              <a:lnSpc>
                <a:spcPct val="90000"/>
              </a:lnSpc>
            </a:pPr>
            <a:r>
              <a:rPr lang="es-ES" sz="2800" dirty="0">
                <a:latin typeface="Bookman Old Style" pitchFamily="18" charset="0"/>
              </a:rPr>
              <a:t>Director: -</a:t>
            </a:r>
          </a:p>
          <a:p>
            <a:pPr marL="0" lvl="0" indent="0">
              <a:lnSpc>
                <a:spcPct val="90000"/>
              </a:lnSpc>
            </a:pPr>
            <a:r>
              <a:rPr lang="es-ES" sz="2800" dirty="0">
                <a:latin typeface="Bookman Old Style" pitchFamily="18" charset="0"/>
              </a:rPr>
              <a:t>ELIYAHU BAYONA BEN YOSEF</a:t>
            </a:r>
          </a:p>
          <a:p>
            <a:pPr marL="0" lvl="0" indent="0">
              <a:lnSpc>
                <a:spcPct val="90000"/>
              </a:lnSpc>
              <a:spcBef>
                <a:spcPts val="400"/>
              </a:spcBef>
            </a:pPr>
            <a:r>
              <a:rPr lang="es-ES" sz="1600" dirty="0" smtClean="0">
                <a:latin typeface="Bookman Old Style" pitchFamily="18" charset="0"/>
              </a:rPr>
              <a:t>20 </a:t>
            </a:r>
            <a:r>
              <a:rPr lang="es-ES" sz="1600" dirty="0">
                <a:latin typeface="Bookman Old Style" pitchFamily="18" charset="0"/>
              </a:rPr>
              <a:t>de </a:t>
            </a:r>
            <a:r>
              <a:rPr lang="es-ES" sz="1600" dirty="0" smtClean="0">
                <a:latin typeface="Bookman Old Style" pitchFamily="18" charset="0"/>
              </a:rPr>
              <a:t>Adar I, 5784  </a:t>
            </a:r>
            <a:r>
              <a:rPr lang="es-ES" sz="1600" dirty="0">
                <a:latin typeface="Bookman Old Style" pitchFamily="18" charset="0"/>
              </a:rPr>
              <a:t>–  </a:t>
            </a:r>
            <a:r>
              <a:rPr lang="es-ES" sz="1600" dirty="0" smtClean="0">
                <a:latin typeface="Bookman Old Style" pitchFamily="18" charset="0"/>
              </a:rPr>
              <a:t>Febrero 29, 2024- </a:t>
            </a:r>
            <a:r>
              <a:rPr lang="es-ES" sz="1600" dirty="0">
                <a:latin typeface="Bookman Old Style" pitchFamily="18" charset="0"/>
              </a:rPr>
              <a:t>Monsey New York</a:t>
            </a:r>
          </a:p>
        </p:txBody>
      </p:sp>
    </p:spTree>
  </p:cSld>
  <p:clrMapOvr>
    <a:masterClrMapping/>
  </p:clrMapOvr>
  <p:transition/>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37196</TotalTime>
  <Words>13466</Words>
  <Application>Microsoft Office PowerPoint</Application>
  <PresentationFormat>Presentación en pantalla (4:3)</PresentationFormat>
  <Paragraphs>1138</Paragraphs>
  <Slides>220</Slides>
  <Notes>220</Notes>
  <HiddenSlides>0</HiddenSlides>
  <MMClips>0</MMClips>
  <ScaleCrop>false</ScaleCrop>
  <HeadingPairs>
    <vt:vector size="4" baseType="variant">
      <vt:variant>
        <vt:lpstr>Tema</vt:lpstr>
      </vt:variant>
      <vt:variant>
        <vt:i4>1</vt:i4>
      </vt:variant>
      <vt:variant>
        <vt:lpstr>Títulos de diapositiva</vt:lpstr>
      </vt:variant>
      <vt:variant>
        <vt:i4>220</vt:i4>
      </vt:variant>
    </vt:vector>
  </HeadingPairs>
  <TitlesOfParts>
    <vt:vector size="221" baseType="lpstr">
      <vt:lpstr>Office Theme</vt:lpstr>
      <vt:lpstr> </vt:lpstr>
      <vt:lpstr>PARASHA SHEMOT KITISA</vt:lpstr>
      <vt:lpstr>PARASHA SHEMOT KITISA</vt:lpstr>
      <vt:lpstr>PARASHA SHEMOT KITISA</vt:lpstr>
      <vt:lpstr>PARASHA SHEMOT KITISA</vt:lpstr>
      <vt:lpstr>PARASHA SHEMOT KITISA</vt:lpstr>
      <vt:lpstr>PARASHA SHEMOT KITISA</vt:lpstr>
      <vt:lpstr>PARASHA SHEMOT KITISA</vt:lpstr>
      <vt:lpstr>PARASHA SHEMOT KITISA</vt:lpstr>
      <vt:lpstr>PARASHA SHEMOT KITISA</vt:lpstr>
      <vt:lpstr>PARASHA SHEMOT KITISA</vt:lpstr>
      <vt:lpstr>PARASHA SHEMOT KITISA</vt:lpstr>
      <vt:lpstr>PARASHA SHEMOT KITISA</vt:lpstr>
      <vt:lpstr>PARASHA SHEMOT KITISA</vt:lpstr>
      <vt:lpstr>PARASHA SHEMOT KITISA</vt:lpstr>
      <vt:lpstr>PARASHA SHEMOT KITISA</vt:lpstr>
      <vt:lpstr>PARASHA SHEMOT KITISA</vt:lpstr>
      <vt:lpstr>PARASHA SHEMOT KITISA</vt:lpstr>
      <vt:lpstr>PARASHA SHEMOT KITISA</vt:lpstr>
      <vt:lpstr>PARASHA SHEMOT KITISA</vt:lpstr>
      <vt:lpstr>PARASHA SHEMOT KITISA</vt:lpstr>
      <vt:lpstr>PARASHA SHEMOT KITISA</vt:lpstr>
      <vt:lpstr>PARASHA SHEMOT KITISA</vt:lpstr>
      <vt:lpstr>PARASHA SHEMOT KITISA</vt:lpstr>
      <vt:lpstr>PARASHA SHEMOT KITISA</vt:lpstr>
      <vt:lpstr>PARASHA SHEMOT KITISA</vt:lpstr>
      <vt:lpstr>PARASHA SHEMOT KITISA</vt:lpstr>
      <vt:lpstr>PARASHA SHEMOT KITISA</vt:lpstr>
      <vt:lpstr>PARASHA SHEMOT KITISA</vt:lpstr>
      <vt:lpstr>PARASHA SHEMOT KITISA</vt:lpstr>
      <vt:lpstr>PARASHA SHEMOT KITISA</vt:lpstr>
      <vt:lpstr>PARASHA SHEMOT KITISA</vt:lpstr>
      <vt:lpstr>PARASHA SHEMOT KITISA</vt:lpstr>
      <vt:lpstr>PARASHA SHEMOT KITISA</vt:lpstr>
      <vt:lpstr>PARASHA SHEMOT KITISA</vt:lpstr>
      <vt:lpstr>PARASHA SHEMOT KITISA</vt:lpstr>
      <vt:lpstr>PARASHA SHEMOT KITISA</vt:lpstr>
      <vt:lpstr>PARASHA SHEMOT KITISA</vt:lpstr>
      <vt:lpstr>PARASHA SHEMOT KITISA</vt:lpstr>
      <vt:lpstr>PARASHA SHEMOT KITISA</vt:lpstr>
      <vt:lpstr>PARASHA SHEMOT KITISA</vt:lpstr>
      <vt:lpstr>PARASHA SHEMOT KITISA</vt:lpstr>
      <vt:lpstr>PARASHA SHEMOT KITISA</vt:lpstr>
      <vt:lpstr>PARASHA SHEMOT KITISA</vt:lpstr>
      <vt:lpstr>PARASHA SHEMOT KITISA</vt:lpstr>
      <vt:lpstr>PARASHA SHEMOT KITISA</vt:lpstr>
      <vt:lpstr>PARASHA SHEMOT KITISA</vt:lpstr>
      <vt:lpstr>PARASHA SHEMOT KITISA</vt:lpstr>
      <vt:lpstr>PARASHA SHEMOT KITISA</vt:lpstr>
      <vt:lpstr>PARASHA SHEMOT KITISA</vt:lpstr>
      <vt:lpstr>PARASHA SHEMOT KITISA</vt:lpstr>
      <vt:lpstr>PARASHA SHEMOT KITISA</vt:lpstr>
      <vt:lpstr>PARASHA SHEMOT KITISA</vt:lpstr>
      <vt:lpstr>PARASHA SHEMOT KITISA</vt:lpstr>
      <vt:lpstr>PARASHA SHEMOT KITISA</vt:lpstr>
      <vt:lpstr>PARASHA SHEMOT KITISA</vt:lpstr>
      <vt:lpstr>PARASHA SHEMOT KITISA</vt:lpstr>
      <vt:lpstr>PARASHA SHEMOT KITISA</vt:lpstr>
      <vt:lpstr>PARASHA SHEMOT KITISA</vt:lpstr>
      <vt:lpstr>PARASHA SHEMOT KITISA</vt:lpstr>
      <vt:lpstr>PARASHA SHEMOT KITISA</vt:lpstr>
      <vt:lpstr>PARASHA SHEMOT KITISA</vt:lpstr>
      <vt:lpstr>PARASHA SHEMOT KITISA</vt:lpstr>
      <vt:lpstr>PARASHA SHEMOT KITISA</vt:lpstr>
      <vt:lpstr>PARASHA SHEMOT KITISA</vt:lpstr>
      <vt:lpstr>PARASHA SHEMOT KITISA</vt:lpstr>
      <vt:lpstr>PARASHA SHEMOT KITISA</vt:lpstr>
      <vt:lpstr>PARASHA SHEMOT KITISA</vt:lpstr>
      <vt:lpstr>PARASHA SHEMOT KITISA</vt:lpstr>
      <vt:lpstr>PARASHA SHEMOT KITISA</vt:lpstr>
      <vt:lpstr>PARASHA SHEMOT KITISA</vt:lpstr>
      <vt:lpstr>PARASHA SHEMOT KITISA</vt:lpstr>
      <vt:lpstr>PARASHA SHEMOT KITISA</vt:lpstr>
      <vt:lpstr>PARASHA SHEMOT KITISA</vt:lpstr>
      <vt:lpstr>PARASHA SHEMOT KITISA</vt:lpstr>
      <vt:lpstr>PARASHA SHEMOT KITISA</vt:lpstr>
      <vt:lpstr>PARASHA SHEMOT KITISA</vt:lpstr>
      <vt:lpstr>PARASHA SHEMOT KITISA</vt:lpstr>
      <vt:lpstr>PARASHA SHEMOT KITISA</vt:lpstr>
      <vt:lpstr>PARASHA SHEMOT KITISA</vt:lpstr>
      <vt:lpstr>PARASHA SHEMOT KITISA</vt:lpstr>
      <vt:lpstr>PARASHA SHEMOT KITISA</vt:lpstr>
      <vt:lpstr>PARASHA SHEMOT KITISA</vt:lpstr>
      <vt:lpstr>PARASHA SHEMOT KITISA</vt:lpstr>
      <vt:lpstr>PARASHA SHEMOT KITISA</vt:lpstr>
      <vt:lpstr>PARASHA SHEMOT KITISA</vt:lpstr>
      <vt:lpstr>PARASHA SHEMOT KITISA</vt:lpstr>
      <vt:lpstr>PARASHA SHEMOT KITISA</vt:lpstr>
      <vt:lpstr>PARASHA SHEMOT KITISA</vt:lpstr>
      <vt:lpstr>PARASHA SHEMOT KITISA</vt:lpstr>
      <vt:lpstr>PARASHA SHEMOT KITISA</vt:lpstr>
      <vt:lpstr>PARASHA SHEMOT KITISA</vt:lpstr>
      <vt:lpstr>PARASHA SHEMOT KITISA</vt:lpstr>
      <vt:lpstr>PARASHA SHEMOT KITISA</vt:lpstr>
      <vt:lpstr>PARASHA SHEMOT KITISA</vt:lpstr>
      <vt:lpstr>PARASHA SHEMOT KITISA</vt:lpstr>
      <vt:lpstr>PARASHA SHEMOT KITISA</vt:lpstr>
      <vt:lpstr>PARASHA SHEMOT KITISA</vt:lpstr>
      <vt:lpstr>PARASHA SHEMOT KITISA</vt:lpstr>
      <vt:lpstr>PARASHA SHEMOT KITISA</vt:lpstr>
      <vt:lpstr>PARASHA SHEMOT KITISA</vt:lpstr>
      <vt:lpstr>PARASHA SHEMOT KITISA</vt:lpstr>
      <vt:lpstr>PARASHA SHEMOT KITISA</vt:lpstr>
      <vt:lpstr>PARASHA SHEMOT KITISA</vt:lpstr>
      <vt:lpstr>PARASHA SHEMOT KITISA</vt:lpstr>
      <vt:lpstr>PARASHA SHEMOT KITISA</vt:lpstr>
      <vt:lpstr>PARASHA SHEMOT KITISA</vt:lpstr>
      <vt:lpstr>PARASHA SHEMOT KITISA</vt:lpstr>
      <vt:lpstr>PARASHA SHEMOT KITISA</vt:lpstr>
      <vt:lpstr>PARASHA SHEMOT KITISA</vt:lpstr>
      <vt:lpstr>PARASHA SHEMOT KITISA</vt:lpstr>
      <vt:lpstr>PARASHA SHEMOT KITISA</vt:lpstr>
      <vt:lpstr>PARASHA SHEMOT KITISA</vt:lpstr>
      <vt:lpstr>PARASHA SHEMOT KITISA</vt:lpstr>
      <vt:lpstr>PARASHA SHEMOT KITISA</vt:lpstr>
      <vt:lpstr>PARASHA SHEMOT KITISA</vt:lpstr>
      <vt:lpstr>PARASHA SHEMOT KITISA</vt:lpstr>
      <vt:lpstr>PARASHA SHEMOT KITISA</vt:lpstr>
      <vt:lpstr>PARASHA SHEMOT KITISA</vt:lpstr>
      <vt:lpstr>PARASHA SHEMOT KITISA</vt:lpstr>
      <vt:lpstr>PARASHA SHEMOT KITISA</vt:lpstr>
      <vt:lpstr>PARASHA SHEMOT KITISA</vt:lpstr>
      <vt:lpstr>PARASHA SHEMOT KITISA</vt:lpstr>
      <vt:lpstr>PARASHA SHEMOT KITISA</vt:lpstr>
      <vt:lpstr>PARASHA SHEMOT KITISA</vt:lpstr>
      <vt:lpstr>PARASHA SHEMOT KITISA</vt:lpstr>
      <vt:lpstr>PARASHA SHEMOT KITISA</vt:lpstr>
      <vt:lpstr>PARASHA SHEMOT KITISA</vt:lpstr>
      <vt:lpstr>PARASHA SHEMOT KITISA</vt:lpstr>
      <vt:lpstr>PARASHA SHEMOT KITISA</vt:lpstr>
      <vt:lpstr>PARASHA SHEMOT KITISA</vt:lpstr>
      <vt:lpstr>PARASHA SHEMOT KITISA</vt:lpstr>
      <vt:lpstr>PARASHA SHEMOT KITISA</vt:lpstr>
      <vt:lpstr>PARASHA SHEMOT KITISA</vt:lpstr>
      <vt:lpstr>PARASHA SHEMOT KITISA</vt:lpstr>
      <vt:lpstr>PARASHA SHEMOT KITISA</vt:lpstr>
      <vt:lpstr>PARASHA SHEMOT KITISA</vt:lpstr>
      <vt:lpstr>PARASHA SHEMOT KITISA</vt:lpstr>
      <vt:lpstr>PARASHA SHEMOT KITISA</vt:lpstr>
      <vt:lpstr>PARASHA SHEMOT KITISA</vt:lpstr>
      <vt:lpstr>PARASHA SHEMOT KITISA</vt:lpstr>
      <vt:lpstr>PARASHA SHEMOT KITISA</vt:lpstr>
      <vt:lpstr>PARASHA SHEMOT KITISA</vt:lpstr>
      <vt:lpstr>PARASHA SHEMOT KITISA</vt:lpstr>
      <vt:lpstr>PARASHA SHEMOT KITISA</vt:lpstr>
      <vt:lpstr>PARASHA SHEMOT KITISA</vt:lpstr>
      <vt:lpstr>PARASHA SHEMOT KITISA</vt:lpstr>
      <vt:lpstr>PARASHA SHEMOT KITISA</vt:lpstr>
      <vt:lpstr>PARASHA SHEMOT KITISA</vt:lpstr>
      <vt:lpstr>PARASHA SHEMOT KITISA</vt:lpstr>
      <vt:lpstr>PARASHA SHEMOT KITISA</vt:lpstr>
      <vt:lpstr>PARASHA SHEMOT KITISA</vt:lpstr>
      <vt:lpstr>PARASHA SHEMOT KITISA</vt:lpstr>
      <vt:lpstr>PARASHA SHEMOT KITISA</vt:lpstr>
      <vt:lpstr>PARASHA SHEMOT KITISA</vt:lpstr>
      <vt:lpstr>PARASHA SHEMOT KITISA</vt:lpstr>
      <vt:lpstr>PARASHA SHEMOT KITISA</vt:lpstr>
      <vt:lpstr>PARASHA SHEMOT KITISA</vt:lpstr>
      <vt:lpstr>PARASHA SHEMOT KITISA</vt:lpstr>
      <vt:lpstr>PARASHA SHEMOT KITISA</vt:lpstr>
      <vt:lpstr>PARASHA SHEMOT KITISA</vt:lpstr>
      <vt:lpstr>PARASHA SHEMOT KITISA</vt:lpstr>
      <vt:lpstr>PARASHA SHEMOT KITISA</vt:lpstr>
      <vt:lpstr>PARASHA SHEMOT KITISA</vt:lpstr>
      <vt:lpstr>PARASHA SHEMOT KITISA</vt:lpstr>
      <vt:lpstr>PARASHA SHEMOT KITISA</vt:lpstr>
      <vt:lpstr>PARASHA SHEMOT KITISA</vt:lpstr>
      <vt:lpstr>PARASHA SHEMOT KITISA</vt:lpstr>
      <vt:lpstr>PARASHA SHEMOT KITISA</vt:lpstr>
      <vt:lpstr>PARASHA SHEMOT KITISA</vt:lpstr>
      <vt:lpstr>PARASHA SHEMOT KITISA</vt:lpstr>
      <vt:lpstr>PARASHA SHEMOT KITISA</vt:lpstr>
      <vt:lpstr>PARASHA SHEMOT KITISA</vt:lpstr>
      <vt:lpstr>PARASHA SHEMOT KITISA</vt:lpstr>
      <vt:lpstr>PARASHA SHEMOT KITISA</vt:lpstr>
      <vt:lpstr>PARASHA SHEMOT KITISA</vt:lpstr>
      <vt:lpstr>PARASHA SHEMOT KITISA</vt:lpstr>
      <vt:lpstr>PARASHA SHEMOT KITISA</vt:lpstr>
      <vt:lpstr>PARASHA SHEMOT KITISA</vt:lpstr>
      <vt:lpstr>PARASHA SHEMOT KITISA</vt:lpstr>
      <vt:lpstr>PARASHA SHEMOT KITISA</vt:lpstr>
      <vt:lpstr>PARASHA SHEMOT KITISA</vt:lpstr>
      <vt:lpstr>PARASHA SHEMOT KITISA</vt:lpstr>
      <vt:lpstr>PARASHA SHEMOT KITISA</vt:lpstr>
      <vt:lpstr>PARASHA SHEMOT KITISA</vt:lpstr>
      <vt:lpstr>PARASHA SHEMOT KITISA</vt:lpstr>
      <vt:lpstr>PARASHA SHEMOT KITISA</vt:lpstr>
      <vt:lpstr>PARASHA SHEMOT KITISA</vt:lpstr>
      <vt:lpstr>PARASHA SHEMOT KITISA</vt:lpstr>
      <vt:lpstr>PARASHA SHEMOT KITISA</vt:lpstr>
      <vt:lpstr>PARASHA SHEMOT KITISA</vt:lpstr>
      <vt:lpstr>PARASHA SHEMOT KITISA</vt:lpstr>
      <vt:lpstr>PARASHA SHEMOT KITISA</vt:lpstr>
      <vt:lpstr>PARASHA SHEMOT KITISA</vt:lpstr>
      <vt:lpstr>PARASHA SHEMOT KITISA</vt:lpstr>
      <vt:lpstr>PARASHA SHEMOT KITISA</vt:lpstr>
      <vt:lpstr>PARASHA SHEMOT KITISA</vt:lpstr>
      <vt:lpstr>PARASHA SHEMOT KITISA</vt:lpstr>
      <vt:lpstr>PARASHA SHEMOT KITISA</vt:lpstr>
      <vt:lpstr>PARASHA SHEMOT KITISA</vt:lpstr>
      <vt:lpstr>PARASHA SHEMOT KITISA</vt:lpstr>
      <vt:lpstr>PARASHA SHEMOT KITISA</vt:lpstr>
      <vt:lpstr>PARASHA SHEMOT KITISA</vt:lpstr>
      <vt:lpstr>PARASHA SHEMOT KITISA</vt:lpstr>
      <vt:lpstr>PARASHA SHEMOT KITISA</vt:lpstr>
      <vt:lpstr>PARASHA SHEMOT KITISA</vt:lpstr>
      <vt:lpstr>PARASHA SHEMOT KITISA</vt:lpstr>
      <vt:lpstr>PARASHA SHEMOT KITISA</vt:lpstr>
      <vt:lpstr>PARASHA SHEMOT KITISA</vt:lpstr>
      <vt:lpstr>PARASHA SHEMOT KITISA</vt:lpstr>
      <vt:lpstr>PARASHA SHEMOT KITISA</vt:lpstr>
      <vt:lpstr>PARASHA SHEMOT KITISA</vt:lpstr>
      <vt:lpstr>PARASHA SHEMOT KITISA</vt:lpstr>
      <vt:lpstr>PARASHA SHEMOT KITISA</vt:lpstr>
      <vt:lpstr>PARASHA SHEMOT KITISA</vt:lpstr>
      <vt:lpstr>PARASHA SHEMOT KITISA</vt:lpstr>
      <vt:lpstr>PARASHA SHEMOT KITISA</vt:lpstr>
      <vt:lpstr>PARASHA SHEMOT KITISA</vt:lpstr>
      <vt:lpstr>PARASHA SHEMOT KITISA</vt:lpstr>
      <vt:lpstr>Diapositiva 220</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title>
  <dc:creator>Eliyahu</dc:creator>
  <cp:lastModifiedBy>ALVARO ELIYAHU BAYONAH</cp:lastModifiedBy>
  <cp:revision>344</cp:revision>
  <dcterms:created xsi:type="dcterms:W3CDTF">2019-02-21T20:55:04Z</dcterms:created>
  <dcterms:modified xsi:type="dcterms:W3CDTF">2025-03-13T19:00:39Z</dcterms:modified>
</cp:coreProperties>
</file>