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  <p:sldId id="342" r:id="rId92"/>
    <p:sldId id="343" r:id="rId93"/>
    <p:sldId id="344" r:id="rId94"/>
    <p:sldId id="345" r:id="rId95"/>
    <p:sldId id="346" r:id="rId96"/>
    <p:sldId id="347" r:id="rId97"/>
    <p:sldId id="348" r:id="rId98"/>
    <p:sldId id="349" r:id="rId99"/>
    <p:sldId id="350" r:id="rId100"/>
    <p:sldId id="351" r:id="rId101"/>
    <p:sldId id="352" r:id="rId102"/>
    <p:sldId id="353" r:id="rId103"/>
    <p:sldId id="354" r:id="rId104"/>
    <p:sldId id="355" r:id="rId105"/>
    <p:sldId id="356" r:id="rId106"/>
    <p:sldId id="357" r:id="rId107"/>
    <p:sldId id="358" r:id="rId108"/>
    <p:sldId id="359" r:id="rId109"/>
    <p:sldId id="360" r:id="rId110"/>
    <p:sldId id="361" r:id="rId111"/>
    <p:sldId id="362" r:id="rId112"/>
    <p:sldId id="363" r:id="rId113"/>
    <p:sldId id="364" r:id="rId114"/>
    <p:sldId id="365" r:id="rId115"/>
    <p:sldId id="366" r:id="rId116"/>
    <p:sldId id="367" r:id="rId117"/>
    <p:sldId id="368" r:id="rId118"/>
  </p:sldIdLst>
  <p:sldSz cx="7772400" cy="10058400"/>
  <p:notesSz cx="7772400" cy="10058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Relationship Id="rId59" Type="http://schemas.openxmlformats.org/officeDocument/2006/relationships/slide" Target="slides/slide54.xml"/><Relationship Id="rId60" Type="http://schemas.openxmlformats.org/officeDocument/2006/relationships/slide" Target="slides/slide55.xml"/><Relationship Id="rId61" Type="http://schemas.openxmlformats.org/officeDocument/2006/relationships/slide" Target="slides/slide56.xml"/><Relationship Id="rId62" Type="http://schemas.openxmlformats.org/officeDocument/2006/relationships/slide" Target="slides/slide57.xml"/><Relationship Id="rId63" Type="http://schemas.openxmlformats.org/officeDocument/2006/relationships/slide" Target="slides/slide58.xml"/><Relationship Id="rId64" Type="http://schemas.openxmlformats.org/officeDocument/2006/relationships/slide" Target="slides/slide59.xml"/><Relationship Id="rId65" Type="http://schemas.openxmlformats.org/officeDocument/2006/relationships/slide" Target="slides/slide60.xml"/><Relationship Id="rId66" Type="http://schemas.openxmlformats.org/officeDocument/2006/relationships/slide" Target="slides/slide61.xml"/><Relationship Id="rId67" Type="http://schemas.openxmlformats.org/officeDocument/2006/relationships/slide" Target="slides/slide62.xml"/><Relationship Id="rId68" Type="http://schemas.openxmlformats.org/officeDocument/2006/relationships/slide" Target="slides/slide63.xml"/><Relationship Id="rId69" Type="http://schemas.openxmlformats.org/officeDocument/2006/relationships/slide" Target="slides/slide64.xml"/><Relationship Id="rId70" Type="http://schemas.openxmlformats.org/officeDocument/2006/relationships/slide" Target="slides/slide65.xml"/><Relationship Id="rId71" Type="http://schemas.openxmlformats.org/officeDocument/2006/relationships/slide" Target="slides/slide66.xml"/><Relationship Id="rId72" Type="http://schemas.openxmlformats.org/officeDocument/2006/relationships/slide" Target="slides/slide67.xml"/><Relationship Id="rId73" Type="http://schemas.openxmlformats.org/officeDocument/2006/relationships/slide" Target="slides/slide68.xml"/><Relationship Id="rId74" Type="http://schemas.openxmlformats.org/officeDocument/2006/relationships/slide" Target="slides/slide69.xml"/><Relationship Id="rId75" Type="http://schemas.openxmlformats.org/officeDocument/2006/relationships/slide" Target="slides/slide70.xml"/><Relationship Id="rId76" Type="http://schemas.openxmlformats.org/officeDocument/2006/relationships/slide" Target="slides/slide71.xml"/><Relationship Id="rId77" Type="http://schemas.openxmlformats.org/officeDocument/2006/relationships/slide" Target="slides/slide72.xml"/><Relationship Id="rId78" Type="http://schemas.openxmlformats.org/officeDocument/2006/relationships/slide" Target="slides/slide73.xml"/><Relationship Id="rId79" Type="http://schemas.openxmlformats.org/officeDocument/2006/relationships/slide" Target="slides/slide74.xml"/><Relationship Id="rId80" Type="http://schemas.openxmlformats.org/officeDocument/2006/relationships/slide" Target="slides/slide75.xml"/><Relationship Id="rId81" Type="http://schemas.openxmlformats.org/officeDocument/2006/relationships/slide" Target="slides/slide76.xml"/><Relationship Id="rId82" Type="http://schemas.openxmlformats.org/officeDocument/2006/relationships/slide" Target="slides/slide77.xml"/><Relationship Id="rId83" Type="http://schemas.openxmlformats.org/officeDocument/2006/relationships/slide" Target="slides/slide78.xml"/><Relationship Id="rId84" Type="http://schemas.openxmlformats.org/officeDocument/2006/relationships/slide" Target="slides/slide79.xml"/><Relationship Id="rId85" Type="http://schemas.openxmlformats.org/officeDocument/2006/relationships/slide" Target="slides/slide80.xml"/><Relationship Id="rId86" Type="http://schemas.openxmlformats.org/officeDocument/2006/relationships/slide" Target="slides/slide81.xml"/><Relationship Id="rId87" Type="http://schemas.openxmlformats.org/officeDocument/2006/relationships/slide" Target="slides/slide82.xml"/><Relationship Id="rId88" Type="http://schemas.openxmlformats.org/officeDocument/2006/relationships/slide" Target="slides/slide83.xml"/><Relationship Id="rId89" Type="http://schemas.openxmlformats.org/officeDocument/2006/relationships/slide" Target="slides/slide84.xml"/><Relationship Id="rId90" Type="http://schemas.openxmlformats.org/officeDocument/2006/relationships/slide" Target="slides/slide85.xml"/><Relationship Id="rId91" Type="http://schemas.openxmlformats.org/officeDocument/2006/relationships/slide" Target="slides/slide86.xml"/><Relationship Id="rId92" Type="http://schemas.openxmlformats.org/officeDocument/2006/relationships/slide" Target="slides/slide87.xml"/><Relationship Id="rId93" Type="http://schemas.openxmlformats.org/officeDocument/2006/relationships/slide" Target="slides/slide88.xml"/><Relationship Id="rId94" Type="http://schemas.openxmlformats.org/officeDocument/2006/relationships/slide" Target="slides/slide89.xml"/><Relationship Id="rId95" Type="http://schemas.openxmlformats.org/officeDocument/2006/relationships/slide" Target="slides/slide90.xml"/><Relationship Id="rId96" Type="http://schemas.openxmlformats.org/officeDocument/2006/relationships/slide" Target="slides/slide91.xml"/><Relationship Id="rId97" Type="http://schemas.openxmlformats.org/officeDocument/2006/relationships/slide" Target="slides/slide92.xml"/><Relationship Id="rId98" Type="http://schemas.openxmlformats.org/officeDocument/2006/relationships/slide" Target="slides/slide93.xml"/><Relationship Id="rId99" Type="http://schemas.openxmlformats.org/officeDocument/2006/relationships/slide" Target="slides/slide94.xml"/><Relationship Id="rId100" Type="http://schemas.openxmlformats.org/officeDocument/2006/relationships/slide" Target="slides/slide95.xml"/><Relationship Id="rId101" Type="http://schemas.openxmlformats.org/officeDocument/2006/relationships/slide" Target="slides/slide96.xml"/><Relationship Id="rId102" Type="http://schemas.openxmlformats.org/officeDocument/2006/relationships/slide" Target="slides/slide97.xml"/><Relationship Id="rId103" Type="http://schemas.openxmlformats.org/officeDocument/2006/relationships/slide" Target="slides/slide98.xml"/><Relationship Id="rId104" Type="http://schemas.openxmlformats.org/officeDocument/2006/relationships/slide" Target="slides/slide99.xml"/><Relationship Id="rId105" Type="http://schemas.openxmlformats.org/officeDocument/2006/relationships/slide" Target="slides/slide100.xml"/><Relationship Id="rId106" Type="http://schemas.openxmlformats.org/officeDocument/2006/relationships/slide" Target="slides/slide101.xml"/><Relationship Id="rId107" Type="http://schemas.openxmlformats.org/officeDocument/2006/relationships/slide" Target="slides/slide102.xml"/><Relationship Id="rId108" Type="http://schemas.openxmlformats.org/officeDocument/2006/relationships/slide" Target="slides/slide103.xml"/><Relationship Id="rId109" Type="http://schemas.openxmlformats.org/officeDocument/2006/relationships/slide" Target="slides/slide104.xml"/><Relationship Id="rId110" Type="http://schemas.openxmlformats.org/officeDocument/2006/relationships/slide" Target="slides/slide105.xml"/><Relationship Id="rId111" Type="http://schemas.openxmlformats.org/officeDocument/2006/relationships/slide" Target="slides/slide106.xml"/><Relationship Id="rId112" Type="http://schemas.openxmlformats.org/officeDocument/2006/relationships/slide" Target="slides/slide107.xml"/><Relationship Id="rId113" Type="http://schemas.openxmlformats.org/officeDocument/2006/relationships/slide" Target="slides/slide108.xml"/><Relationship Id="rId114" Type="http://schemas.openxmlformats.org/officeDocument/2006/relationships/slide" Target="slides/slide109.xml"/><Relationship Id="rId115" Type="http://schemas.openxmlformats.org/officeDocument/2006/relationships/slide" Target="slides/slide110.xml"/><Relationship Id="rId116" Type="http://schemas.openxmlformats.org/officeDocument/2006/relationships/slide" Target="slides/slide111.xml"/><Relationship Id="rId117" Type="http://schemas.openxmlformats.org/officeDocument/2006/relationships/slide" Target="slides/slide112.xml"/><Relationship Id="rId118" Type="http://schemas.openxmlformats.org/officeDocument/2006/relationships/slide" Target="slides/slide113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8620" y="402336"/>
            <a:ext cx="6995160" cy="16093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20" y="2313432"/>
            <a:ext cx="6995160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642616" y="9354312"/>
            <a:ext cx="2487168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596128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jpg"/><Relationship Id="rId3" Type="http://schemas.openxmlformats.org/officeDocument/2006/relationships/image" Target="../media/image6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jp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jpg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jpg"/><Relationship Id="rId3" Type="http://schemas.openxmlformats.org/officeDocument/2006/relationships/image" Target="../media/image12.jpg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.jpg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jpg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.jpg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4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4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4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.jpg"/></Relationships>

</file>

<file path=ppt/slides/_rels/slide4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4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jpg"/></Relationships>

</file>

<file path=ppt/slides/_rels/slide5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.jpg"/></Relationships>

</file>

<file path=ppt/slides/_rels/slide5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5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.jpg"/></Relationships>

</file>

<file path=ppt/slides/_rels/slide5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.jpg"/></Relationships>

</file>

<file path=ppt/slides/_rels/slide5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5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5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.jpg"/></Relationships>

</file>

<file path=ppt/slides/_rels/slide5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.jpg"/></Relationships>

</file>

<file path=ppt/slides/_rels/slide5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5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.jpg"/></Relationships>

</file>

<file path=ppt/slides/_rels/slide6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6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3.jpg"/></Relationships>

</file>

<file path=ppt/slides/_rels/slide6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4.jpg"/></Relationships>

</file>

<file path=ppt/slides/_rels/slide6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6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5.jpg"/></Relationships>

</file>

<file path=ppt/slides/_rels/slide6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6.jpg"/></Relationships>

</file>

<file path=ppt/slides/_rels/slide6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7.jpg"/></Relationships>

</file>

<file path=ppt/slides/_rels/slide6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6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6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7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7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7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7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7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7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7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7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7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8.jpg"/></Relationships>

</file>

<file path=ppt/slides/_rels/slide7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8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8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8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8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8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8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8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8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8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8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9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9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9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9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9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9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9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9.jpg"/></Relationships>

</file>

<file path=ppt/slides/_rels/slide9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9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9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0.jpg"/></Relationships>

</file>

<file path=ppt/slides/_rels/slide10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0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0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0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0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0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0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0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0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0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youtu.be/fluCEV4EUcc?si=-L34JvUNQh61vsur" TargetMode="External"/></Relationships>

</file>

<file path=ppt/slides/_rels/slide1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youtube.com/embed/fluCEV4EUcc?si=a" TargetMode="External"/><Relationship Id="rId3" Type="http://schemas.openxmlformats.org/officeDocument/2006/relationships/hyperlink" Target="http://www.youtube.com/embed/GOtnNHPB4ig?si" TargetMode="External"/></Relationships>

</file>

<file path=ppt/slides/_rels/slide1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04289" y="914400"/>
            <a:ext cx="5411216" cy="816546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982726"/>
            <a:ext cx="5629910" cy="42030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09855">
              <a:lnSpc>
                <a:spcPct val="100000"/>
              </a:lnSpc>
              <a:spcBef>
                <a:spcPts val="95"/>
              </a:spcBef>
            </a:pPr>
            <a:r>
              <a:rPr dirty="0" sz="2200">
                <a:latin typeface="Malgun Gothic Semilight"/>
                <a:cs typeface="Malgun Gothic Semilight"/>
              </a:rPr>
              <a:t>Séder</a:t>
            </a:r>
            <a:r>
              <a:rPr dirty="0" sz="2200" spc="-25">
                <a:latin typeface="Malgun Gothic Semilight"/>
                <a:cs typeface="Malgun Gothic Semilight"/>
              </a:rPr>
              <a:t> </a:t>
            </a:r>
            <a:r>
              <a:rPr dirty="0" sz="2200">
                <a:latin typeface="Malgun Gothic Semilight"/>
                <a:cs typeface="Malgun Gothic Semilight"/>
              </a:rPr>
              <a:t>de</a:t>
            </a:r>
            <a:r>
              <a:rPr dirty="0" sz="2200" spc="-25">
                <a:latin typeface="Malgun Gothic Semilight"/>
                <a:cs typeface="Malgun Gothic Semilight"/>
              </a:rPr>
              <a:t> </a:t>
            </a:r>
            <a:r>
              <a:rPr dirty="0" sz="2200">
                <a:latin typeface="Malgun Gothic Semilight"/>
                <a:cs typeface="Malgun Gothic Semilight"/>
              </a:rPr>
              <a:t>Pésaj</a:t>
            </a:r>
            <a:r>
              <a:rPr dirty="0" sz="2200" spc="-25">
                <a:latin typeface="Malgun Gothic Semilight"/>
                <a:cs typeface="Malgun Gothic Semilight"/>
              </a:rPr>
              <a:t> </a:t>
            </a:r>
            <a:r>
              <a:rPr dirty="0" sz="2200">
                <a:latin typeface="Malgun Gothic Semilight"/>
                <a:cs typeface="Malgun Gothic Semilight"/>
              </a:rPr>
              <a:t>-</a:t>
            </a:r>
            <a:r>
              <a:rPr dirty="0" sz="22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חספל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רדס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2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>
                <a:latin typeface="Malgun Gothic Semilight"/>
                <a:cs typeface="Malgun Gothic Semilight"/>
              </a:rPr>
              <a:t>5785</a:t>
            </a:r>
            <a:r>
              <a:rPr dirty="0" sz="1800" spc="-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–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2025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2425"/>
              </a:spcBef>
            </a:pPr>
            <a:r>
              <a:rPr dirty="0" sz="1800">
                <a:latin typeface="Malgun Gothic Semilight"/>
                <a:cs typeface="Malgun Gothic Semilight"/>
              </a:rPr>
              <a:t>Por: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Eliyahu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BaYona</a:t>
            </a:r>
            <a:endParaRPr sz="1800">
              <a:latin typeface="Malgun Gothic Semilight"/>
              <a:cs typeface="Malgun Gothic Semilight"/>
            </a:endParaRPr>
          </a:p>
          <a:p>
            <a:pPr algn="just" marL="12700" marR="2646045">
              <a:lnSpc>
                <a:spcPts val="4590"/>
              </a:lnSpc>
              <a:spcBef>
                <a:spcPts val="540"/>
              </a:spcBef>
            </a:pPr>
            <a:r>
              <a:rPr dirty="0" sz="1800">
                <a:latin typeface="Malgun Gothic Semilight"/>
                <a:cs typeface="Malgun Gothic Semilight"/>
              </a:rPr>
              <a:t>Director</a:t>
            </a:r>
            <a:r>
              <a:rPr dirty="0" sz="1800" spc="-7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Shalom</a:t>
            </a:r>
            <a:r>
              <a:rPr dirty="0" sz="1800" spc="-6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Haverim</a:t>
            </a:r>
            <a:r>
              <a:rPr dirty="0" sz="1800" spc="-7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Org </a:t>
            </a:r>
            <a:r>
              <a:rPr dirty="0" sz="1800">
                <a:latin typeface="Malgun Gothic Semilight"/>
                <a:cs typeface="Malgun Gothic Semilight"/>
              </a:rPr>
              <a:t>New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York</a:t>
            </a:r>
            <a:endParaRPr sz="1800">
              <a:latin typeface="Malgun Gothic Semilight"/>
              <a:cs typeface="Malgun Gothic Semilight"/>
            </a:endParaRPr>
          </a:p>
          <a:p>
            <a:pPr algn="just" marL="12700" marR="5080">
              <a:lnSpc>
                <a:spcPct val="165800"/>
              </a:lnSpc>
              <a:spcBef>
                <a:spcPts val="430"/>
              </a:spcBef>
            </a:pPr>
            <a:r>
              <a:rPr dirty="0" sz="1800">
                <a:latin typeface="Malgun Gothic Semilight"/>
                <a:cs typeface="Malgun Gothic Semilight"/>
              </a:rPr>
              <a:t>(A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memoria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mis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padres,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Yosef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BaYona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ben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David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50">
                <a:latin typeface="Malgun Gothic Semilight"/>
                <a:cs typeface="Malgun Gothic Semilight"/>
              </a:rPr>
              <a:t>y </a:t>
            </a:r>
            <a:r>
              <a:rPr dirty="0" sz="1800">
                <a:latin typeface="Malgun Gothic Semilight"/>
                <a:cs typeface="Malgun Gothic Semilight"/>
              </a:rPr>
              <a:t>Adelma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Gómez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bat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Yohana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Castro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mi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hermano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Oscar </a:t>
            </a:r>
            <a:r>
              <a:rPr dirty="0" sz="1800">
                <a:latin typeface="Malgun Gothic Semilight"/>
                <a:cs typeface="Malgun Gothic Semilight"/>
              </a:rPr>
              <a:t>Ramón</a:t>
            </a:r>
            <a:r>
              <a:rPr dirty="0" sz="1800" spc="-7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BaYona)</a:t>
            </a:r>
            <a:endParaRPr sz="1800">
              <a:latin typeface="Malgun Gothic Semilight"/>
              <a:cs typeface="Malgun Gothic Semiligh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359153" y="5871777"/>
            <a:ext cx="5462270" cy="22999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57100"/>
              </a:lnSpc>
              <a:spcBef>
                <a:spcPts val="95"/>
              </a:spcBef>
              <a:tabLst>
                <a:tab pos="1539875" algn="l"/>
              </a:tabLst>
            </a:pPr>
            <a:r>
              <a:rPr dirty="0" sz="1900" spc="-85" i="1">
                <a:latin typeface="Arial"/>
                <a:cs typeface="Arial"/>
              </a:rPr>
              <a:t>Cuando</a:t>
            </a:r>
            <a:r>
              <a:rPr dirty="0" sz="1900" spc="-50" i="1">
                <a:latin typeface="Arial"/>
                <a:cs typeface="Arial"/>
              </a:rPr>
              <a:t> </a:t>
            </a:r>
            <a:r>
              <a:rPr dirty="0" sz="1900" spc="-180" i="1">
                <a:latin typeface="Arial"/>
                <a:cs typeface="Arial"/>
              </a:rPr>
              <a:t>se</a:t>
            </a:r>
            <a:r>
              <a:rPr dirty="0" sz="1900" spc="-20" i="1">
                <a:latin typeface="Arial"/>
                <a:cs typeface="Arial"/>
              </a:rPr>
              <a:t> </a:t>
            </a:r>
            <a:r>
              <a:rPr dirty="0" sz="1900" spc="-45" i="1">
                <a:latin typeface="Arial"/>
                <a:cs typeface="Arial"/>
              </a:rPr>
              <a:t>trata</a:t>
            </a:r>
            <a:r>
              <a:rPr dirty="0" sz="1900" spc="-60" i="1">
                <a:latin typeface="Arial"/>
                <a:cs typeface="Arial"/>
              </a:rPr>
              <a:t> </a:t>
            </a:r>
            <a:r>
              <a:rPr dirty="0" sz="1900" spc="-30" i="1">
                <a:latin typeface="Arial"/>
                <a:cs typeface="Arial"/>
              </a:rPr>
              <a:t>de</a:t>
            </a:r>
            <a:r>
              <a:rPr dirty="0" sz="1900" spc="-35" i="1">
                <a:latin typeface="Arial"/>
                <a:cs typeface="Arial"/>
              </a:rPr>
              <a:t> </a:t>
            </a:r>
            <a:r>
              <a:rPr dirty="0" sz="1900" spc="-105" i="1">
                <a:latin typeface="Arial"/>
                <a:cs typeface="Arial"/>
              </a:rPr>
              <a:t>aspectos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80" i="1">
                <a:latin typeface="Arial"/>
                <a:cs typeface="Arial"/>
              </a:rPr>
              <a:t>relacionados</a:t>
            </a:r>
            <a:r>
              <a:rPr dirty="0" sz="1900" spc="-35" i="1">
                <a:latin typeface="Arial"/>
                <a:cs typeface="Arial"/>
              </a:rPr>
              <a:t> </a:t>
            </a:r>
            <a:r>
              <a:rPr dirty="0" sz="1900" spc="-50" i="1">
                <a:latin typeface="Arial"/>
                <a:cs typeface="Arial"/>
              </a:rPr>
              <a:t>con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10" i="1">
                <a:latin typeface="Arial"/>
                <a:cs typeface="Arial"/>
              </a:rPr>
              <a:t>‘Avodat </a:t>
            </a:r>
            <a:r>
              <a:rPr dirty="0" sz="1900" spc="-110" i="1">
                <a:latin typeface="Arial"/>
                <a:cs typeface="Arial"/>
              </a:rPr>
              <a:t>Hashem’</a:t>
            </a:r>
            <a:r>
              <a:rPr dirty="0" sz="1900" spc="-20" i="1">
                <a:latin typeface="Arial"/>
                <a:cs typeface="Arial"/>
              </a:rPr>
              <a:t> </a:t>
            </a:r>
            <a:r>
              <a:rPr dirty="0" sz="1900" spc="-95" i="1">
                <a:latin typeface="Arial"/>
                <a:cs typeface="Arial"/>
              </a:rPr>
              <a:t>–labores</a:t>
            </a:r>
            <a:r>
              <a:rPr dirty="0" sz="1900" spc="-30" i="1">
                <a:latin typeface="Arial"/>
                <a:cs typeface="Arial"/>
              </a:rPr>
              <a:t> </a:t>
            </a:r>
            <a:r>
              <a:rPr dirty="0" sz="1900" spc="-80" i="1">
                <a:latin typeface="Arial"/>
                <a:cs typeface="Arial"/>
              </a:rPr>
              <a:t>para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95" i="1">
                <a:latin typeface="Arial"/>
                <a:cs typeface="Arial"/>
              </a:rPr>
              <a:t>Hashem-</a:t>
            </a:r>
            <a:r>
              <a:rPr dirty="0" sz="1900" spc="-130" i="1">
                <a:latin typeface="Arial"/>
                <a:cs typeface="Arial"/>
              </a:rPr>
              <a:t>,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50" i="1">
                <a:latin typeface="Arial"/>
                <a:cs typeface="Arial"/>
              </a:rPr>
              <a:t>que</a:t>
            </a:r>
            <a:r>
              <a:rPr dirty="0" sz="1900" spc="-30" i="1">
                <a:latin typeface="Arial"/>
                <a:cs typeface="Arial"/>
              </a:rPr>
              <a:t> </a:t>
            </a:r>
            <a:r>
              <a:rPr dirty="0" sz="1900" spc="-105" i="1">
                <a:latin typeface="Arial"/>
                <a:cs typeface="Arial"/>
              </a:rPr>
              <a:t>van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45" i="1">
                <a:latin typeface="Arial"/>
                <a:cs typeface="Arial"/>
              </a:rPr>
              <a:t>mucho</a:t>
            </a:r>
            <a:r>
              <a:rPr dirty="0" sz="1900" spc="-30" i="1">
                <a:latin typeface="Arial"/>
                <a:cs typeface="Arial"/>
              </a:rPr>
              <a:t> </a:t>
            </a:r>
            <a:r>
              <a:rPr dirty="0" sz="1900" spc="-25" i="1">
                <a:latin typeface="Arial"/>
                <a:cs typeface="Arial"/>
              </a:rPr>
              <a:t>más </a:t>
            </a:r>
            <a:r>
              <a:rPr dirty="0" sz="1900" spc="-75" i="1">
                <a:latin typeface="Arial"/>
                <a:cs typeface="Arial"/>
              </a:rPr>
              <a:t>allá</a:t>
            </a:r>
            <a:r>
              <a:rPr dirty="0" sz="1900" spc="-60" i="1">
                <a:latin typeface="Arial"/>
                <a:cs typeface="Arial"/>
              </a:rPr>
              <a:t> </a:t>
            </a:r>
            <a:r>
              <a:rPr dirty="0" sz="1900" spc="-30" i="1">
                <a:latin typeface="Arial"/>
                <a:cs typeface="Arial"/>
              </a:rPr>
              <a:t>de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spc="-85" i="1">
                <a:latin typeface="Arial"/>
                <a:cs typeface="Arial"/>
              </a:rPr>
              <a:t>la</a:t>
            </a:r>
            <a:r>
              <a:rPr dirty="0" sz="1900" spc="-35" i="1">
                <a:latin typeface="Arial"/>
                <a:cs typeface="Arial"/>
              </a:rPr>
              <a:t> </a:t>
            </a:r>
            <a:r>
              <a:rPr dirty="0" sz="1900" spc="-55" i="1">
                <a:latin typeface="Arial"/>
                <a:cs typeface="Arial"/>
              </a:rPr>
              <a:t>mira</a:t>
            </a:r>
            <a:r>
              <a:rPr dirty="0" sz="1900" spc="-45" i="1">
                <a:latin typeface="Arial"/>
                <a:cs typeface="Arial"/>
              </a:rPr>
              <a:t> </a:t>
            </a:r>
            <a:r>
              <a:rPr dirty="0" sz="1900" spc="-30" i="1">
                <a:latin typeface="Arial"/>
                <a:cs typeface="Arial"/>
              </a:rPr>
              <a:t>de</a:t>
            </a:r>
            <a:r>
              <a:rPr dirty="0" sz="1900" spc="-35" i="1">
                <a:latin typeface="Arial"/>
                <a:cs typeface="Arial"/>
              </a:rPr>
              <a:t> </a:t>
            </a:r>
            <a:r>
              <a:rPr dirty="0" sz="1900" spc="-65" i="1">
                <a:latin typeface="Arial"/>
                <a:cs typeface="Arial"/>
              </a:rPr>
              <a:t>la</a:t>
            </a:r>
            <a:r>
              <a:rPr dirty="0" sz="1900" spc="-35" i="1">
                <a:latin typeface="Arial"/>
                <a:cs typeface="Arial"/>
              </a:rPr>
              <a:t> </a:t>
            </a:r>
            <a:r>
              <a:rPr dirty="0" sz="1900" spc="-110" i="1">
                <a:latin typeface="Arial"/>
                <a:cs typeface="Arial"/>
              </a:rPr>
              <a:t>Halajá,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90" i="1">
                <a:latin typeface="Arial"/>
                <a:cs typeface="Arial"/>
              </a:rPr>
              <a:t>nuestros</a:t>
            </a:r>
            <a:r>
              <a:rPr dirty="0" sz="1900" spc="-30" i="1">
                <a:latin typeface="Arial"/>
                <a:cs typeface="Arial"/>
              </a:rPr>
              <a:t> </a:t>
            </a:r>
            <a:r>
              <a:rPr dirty="0" sz="1900" spc="-125" i="1">
                <a:latin typeface="Arial"/>
                <a:cs typeface="Arial"/>
              </a:rPr>
              <a:t>Rabinos</a:t>
            </a:r>
            <a:r>
              <a:rPr dirty="0" sz="1900" spc="-35" i="1">
                <a:latin typeface="Arial"/>
                <a:cs typeface="Arial"/>
              </a:rPr>
              <a:t> </a:t>
            </a:r>
            <a:r>
              <a:rPr dirty="0" sz="1900" spc="-180" i="1">
                <a:latin typeface="Arial"/>
                <a:cs typeface="Arial"/>
              </a:rPr>
              <a:t>se</a:t>
            </a:r>
            <a:r>
              <a:rPr dirty="0" sz="1900" spc="-20" i="1">
                <a:latin typeface="Arial"/>
                <a:cs typeface="Arial"/>
              </a:rPr>
              <a:t> </a:t>
            </a:r>
            <a:r>
              <a:rPr dirty="0" sz="1900" spc="-10" i="1">
                <a:latin typeface="Arial"/>
                <a:cs typeface="Arial"/>
              </a:rPr>
              <a:t>basan </a:t>
            </a:r>
            <a:r>
              <a:rPr dirty="0" sz="1900" spc="-90" i="1">
                <a:latin typeface="Arial"/>
                <a:cs typeface="Arial"/>
              </a:rPr>
              <a:t>en</a:t>
            </a:r>
            <a:r>
              <a:rPr dirty="0" sz="1900" spc="-45" i="1">
                <a:latin typeface="Arial"/>
                <a:cs typeface="Arial"/>
              </a:rPr>
              <a:t> </a:t>
            </a:r>
            <a:r>
              <a:rPr dirty="0" sz="1900" spc="-50" i="1">
                <a:latin typeface="Arial"/>
                <a:cs typeface="Arial"/>
              </a:rPr>
              <a:t>el</a:t>
            </a:r>
            <a:r>
              <a:rPr dirty="0" sz="1900" spc="-65" i="1">
                <a:latin typeface="Arial"/>
                <a:cs typeface="Arial"/>
              </a:rPr>
              <a:t> </a:t>
            </a:r>
            <a:r>
              <a:rPr dirty="0" sz="1900" spc="-10" i="1">
                <a:latin typeface="Arial"/>
                <a:cs typeface="Arial"/>
              </a:rPr>
              <a:t>dictado,</a:t>
            </a:r>
            <a:r>
              <a:rPr dirty="0" sz="1900" i="1">
                <a:latin typeface="Arial"/>
                <a:cs typeface="Arial"/>
              </a:rPr>
              <a:t>	</a:t>
            </a:r>
            <a:r>
              <a:rPr dirty="0" sz="1800" b="1">
                <a:latin typeface="Times New Roman"/>
                <a:cs typeface="Times New Roman"/>
              </a:rPr>
              <a:t>יעב</a:t>
            </a:r>
            <a:r>
              <a:rPr dirty="0" sz="1800" spc="-5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אביל</a:t>
            </a:r>
            <a:r>
              <a:rPr dirty="0" sz="1800" spc="-35" b="1">
                <a:latin typeface="Times New Roman"/>
                <a:cs typeface="Times New Roman"/>
              </a:rPr>
              <a:t> </a:t>
            </a:r>
            <a:r>
              <a:rPr dirty="0" sz="1800" spc="-10" b="1">
                <a:latin typeface="Times New Roman"/>
                <a:cs typeface="Times New Roman"/>
              </a:rPr>
              <a:t>אנמחר</a:t>
            </a:r>
            <a:r>
              <a:rPr dirty="0" sz="1900" spc="-10" i="1">
                <a:latin typeface="Arial"/>
                <a:cs typeface="Arial"/>
              </a:rPr>
              <a:t>,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spc="-135" i="1">
                <a:latin typeface="Arial"/>
                <a:cs typeface="Arial"/>
              </a:rPr>
              <a:t>Rajmaná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40" i="1">
                <a:latin typeface="Arial"/>
                <a:cs typeface="Arial"/>
              </a:rPr>
              <a:t>liba</a:t>
            </a:r>
            <a:r>
              <a:rPr dirty="0" sz="1900" spc="-55" i="1">
                <a:latin typeface="Arial"/>
                <a:cs typeface="Arial"/>
              </a:rPr>
              <a:t> </a:t>
            </a:r>
            <a:r>
              <a:rPr dirty="0" sz="1900" spc="-60" i="1">
                <a:latin typeface="Arial"/>
                <a:cs typeface="Arial"/>
              </a:rPr>
              <a:t>ba’ei</a:t>
            </a:r>
            <a:r>
              <a:rPr dirty="0" sz="1900" spc="-50" i="1">
                <a:latin typeface="Arial"/>
                <a:cs typeface="Arial"/>
              </a:rPr>
              <a:t> — </a:t>
            </a:r>
            <a:r>
              <a:rPr dirty="0" sz="1900" spc="-130" i="1">
                <a:latin typeface="Arial"/>
                <a:cs typeface="Arial"/>
              </a:rPr>
              <a:t>Hashem</a:t>
            </a:r>
            <a:r>
              <a:rPr dirty="0" sz="1900" spc="-20" i="1">
                <a:latin typeface="Arial"/>
                <a:cs typeface="Arial"/>
              </a:rPr>
              <a:t> </a:t>
            </a:r>
            <a:r>
              <a:rPr dirty="0" sz="1900" spc="-135" i="1">
                <a:latin typeface="Arial"/>
                <a:cs typeface="Arial"/>
              </a:rPr>
              <a:t>desea</a:t>
            </a:r>
            <a:r>
              <a:rPr dirty="0" sz="1900" spc="-30" i="1">
                <a:latin typeface="Arial"/>
                <a:cs typeface="Arial"/>
              </a:rPr>
              <a:t> </a:t>
            </a:r>
            <a:r>
              <a:rPr dirty="0" sz="1900" spc="-60" i="1">
                <a:latin typeface="Arial"/>
                <a:cs typeface="Arial"/>
              </a:rPr>
              <a:t>la</a:t>
            </a:r>
            <a:r>
              <a:rPr dirty="0" sz="1900" spc="-15" i="1">
                <a:latin typeface="Arial"/>
                <a:cs typeface="Arial"/>
              </a:rPr>
              <a:t> </a:t>
            </a:r>
            <a:r>
              <a:rPr dirty="0" sz="1900" spc="-85" i="1">
                <a:latin typeface="Arial"/>
                <a:cs typeface="Arial"/>
              </a:rPr>
              <a:t>sinceridad</a:t>
            </a:r>
            <a:r>
              <a:rPr dirty="0" sz="1900" spc="-20" i="1">
                <a:latin typeface="Arial"/>
                <a:cs typeface="Arial"/>
              </a:rPr>
              <a:t> </a:t>
            </a:r>
            <a:r>
              <a:rPr dirty="0" sz="1900" spc="-35" i="1">
                <a:latin typeface="Arial"/>
                <a:cs typeface="Arial"/>
              </a:rPr>
              <a:t>del</a:t>
            </a:r>
            <a:r>
              <a:rPr dirty="0" sz="1900" spc="-10" i="1">
                <a:latin typeface="Arial"/>
                <a:cs typeface="Arial"/>
              </a:rPr>
              <a:t> corazón.”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359153" y="788602"/>
            <a:ext cx="5328920" cy="42462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57100"/>
              </a:lnSpc>
              <a:spcBef>
                <a:spcPts val="95"/>
              </a:spcBef>
            </a:pPr>
            <a:r>
              <a:rPr dirty="0" sz="1900" spc="-125" i="1">
                <a:latin typeface="Arial"/>
                <a:cs typeface="Arial"/>
              </a:rPr>
              <a:t>Lo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50" i="1">
                <a:latin typeface="Arial"/>
                <a:cs typeface="Arial"/>
              </a:rPr>
              <a:t>que</a:t>
            </a:r>
            <a:r>
              <a:rPr dirty="0" sz="1900" spc="-85" i="1">
                <a:latin typeface="Arial"/>
                <a:cs typeface="Arial"/>
              </a:rPr>
              <a:t> </a:t>
            </a:r>
            <a:r>
              <a:rPr dirty="0" sz="1900" spc="-105" i="1">
                <a:latin typeface="Arial"/>
                <a:cs typeface="Arial"/>
              </a:rPr>
              <a:t>van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155" i="1">
                <a:latin typeface="Arial"/>
                <a:cs typeface="Arial"/>
              </a:rPr>
              <a:t>a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65" i="1">
                <a:latin typeface="Arial"/>
                <a:cs typeface="Arial"/>
              </a:rPr>
              <a:t>ver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spc="-85" i="1">
                <a:latin typeface="Arial"/>
                <a:cs typeface="Arial"/>
              </a:rPr>
              <a:t>nuestros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spc="-65" i="1">
                <a:latin typeface="Arial"/>
                <a:cs typeface="Arial"/>
              </a:rPr>
              <a:t>hijos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spc="-175" i="1">
                <a:latin typeface="Arial"/>
                <a:cs typeface="Arial"/>
              </a:rPr>
              <a:t>es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lo</a:t>
            </a:r>
            <a:r>
              <a:rPr dirty="0" sz="1900" spc="-30" i="1">
                <a:latin typeface="Arial"/>
                <a:cs typeface="Arial"/>
              </a:rPr>
              <a:t> </a:t>
            </a:r>
            <a:r>
              <a:rPr dirty="0" sz="1900" spc="-50" i="1">
                <a:latin typeface="Arial"/>
                <a:cs typeface="Arial"/>
              </a:rPr>
              <a:t>que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spc="-80" i="1">
                <a:latin typeface="Arial"/>
                <a:cs typeface="Arial"/>
              </a:rPr>
              <a:t>los</a:t>
            </a:r>
            <a:r>
              <a:rPr dirty="0" sz="1900" spc="-35" i="1">
                <a:latin typeface="Arial"/>
                <a:cs typeface="Arial"/>
              </a:rPr>
              <a:t> </a:t>
            </a:r>
            <a:r>
              <a:rPr dirty="0" sz="1900" spc="-50" i="1">
                <a:latin typeface="Arial"/>
                <a:cs typeface="Arial"/>
              </a:rPr>
              <a:t>marcará </a:t>
            </a:r>
            <a:r>
              <a:rPr dirty="0" sz="1900" spc="-85" i="1">
                <a:latin typeface="Arial"/>
                <a:cs typeface="Arial"/>
              </a:rPr>
              <a:t>para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90" i="1">
                <a:latin typeface="Arial"/>
                <a:cs typeface="Arial"/>
              </a:rPr>
              <a:t>siempre.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190" i="1">
                <a:latin typeface="Arial"/>
                <a:cs typeface="Arial"/>
              </a:rPr>
              <a:t>Si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95" i="1">
                <a:latin typeface="Arial"/>
                <a:cs typeface="Arial"/>
              </a:rPr>
              <a:t>ven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155" i="1">
                <a:latin typeface="Arial"/>
                <a:cs typeface="Arial"/>
              </a:rPr>
              <a:t>a</a:t>
            </a:r>
            <a:r>
              <a:rPr dirty="0" sz="1900" spc="-20" i="1">
                <a:latin typeface="Arial"/>
                <a:cs typeface="Arial"/>
              </a:rPr>
              <a:t> </a:t>
            </a:r>
            <a:r>
              <a:rPr dirty="0" sz="1900" spc="-140" i="1">
                <a:latin typeface="Arial"/>
                <a:cs typeface="Arial"/>
              </a:rPr>
              <a:t>su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75" i="1">
                <a:latin typeface="Arial"/>
                <a:cs typeface="Arial"/>
              </a:rPr>
              <a:t>madre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45" i="1">
                <a:latin typeface="Arial"/>
                <a:cs typeface="Arial"/>
              </a:rPr>
              <a:t>con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65" i="1">
                <a:latin typeface="Arial"/>
                <a:cs typeface="Arial"/>
              </a:rPr>
              <a:t>la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80" i="1">
                <a:latin typeface="Arial"/>
                <a:cs typeface="Arial"/>
              </a:rPr>
              <a:t>sinceridad</a:t>
            </a:r>
            <a:r>
              <a:rPr dirty="0" sz="1900" spc="-15" i="1">
                <a:latin typeface="Arial"/>
                <a:cs typeface="Arial"/>
              </a:rPr>
              <a:t> </a:t>
            </a:r>
            <a:r>
              <a:rPr dirty="0" sz="1900" spc="-25" i="1">
                <a:latin typeface="Arial"/>
                <a:cs typeface="Arial"/>
              </a:rPr>
              <a:t>del </a:t>
            </a:r>
            <a:r>
              <a:rPr dirty="0" sz="1900" spc="-75" i="1">
                <a:latin typeface="Arial"/>
                <a:cs typeface="Arial"/>
              </a:rPr>
              <a:t>corazón</a:t>
            </a:r>
            <a:r>
              <a:rPr dirty="0" sz="1900" spc="-35" i="1">
                <a:latin typeface="Arial"/>
                <a:cs typeface="Arial"/>
              </a:rPr>
              <a:t> </a:t>
            </a:r>
            <a:r>
              <a:rPr dirty="0" sz="1900" spc="-45" i="1">
                <a:latin typeface="Arial"/>
                <a:cs typeface="Arial"/>
              </a:rPr>
              <a:t>cumpliendo</a:t>
            </a:r>
            <a:r>
              <a:rPr dirty="0" sz="1900" spc="-35" i="1">
                <a:latin typeface="Arial"/>
                <a:cs typeface="Arial"/>
              </a:rPr>
              <a:t> </a:t>
            </a:r>
            <a:r>
              <a:rPr dirty="0" sz="1900" spc="-85" i="1">
                <a:latin typeface="Arial"/>
                <a:cs typeface="Arial"/>
              </a:rPr>
              <a:t>una</a:t>
            </a:r>
            <a:r>
              <a:rPr dirty="0" sz="1900" spc="-35" i="1">
                <a:latin typeface="Arial"/>
                <a:cs typeface="Arial"/>
              </a:rPr>
              <a:t> </a:t>
            </a:r>
            <a:r>
              <a:rPr dirty="0" sz="1900" spc="-80" i="1">
                <a:latin typeface="Arial"/>
                <a:cs typeface="Arial"/>
              </a:rPr>
              <a:t>mitzvá,</a:t>
            </a:r>
            <a:r>
              <a:rPr dirty="0" sz="1900" spc="-35" i="1">
                <a:latin typeface="Arial"/>
                <a:cs typeface="Arial"/>
              </a:rPr>
              <a:t> </a:t>
            </a:r>
            <a:r>
              <a:rPr dirty="0" sz="1900" spc="-80" i="1">
                <a:latin typeface="Arial"/>
                <a:cs typeface="Arial"/>
              </a:rPr>
              <a:t>entonces</a:t>
            </a:r>
            <a:r>
              <a:rPr dirty="0" sz="1900" spc="-30" i="1">
                <a:latin typeface="Arial"/>
                <a:cs typeface="Arial"/>
              </a:rPr>
              <a:t> </a:t>
            </a:r>
            <a:r>
              <a:rPr dirty="0" sz="1900" spc="-25" i="1">
                <a:latin typeface="Arial"/>
                <a:cs typeface="Arial"/>
              </a:rPr>
              <a:t>eso </a:t>
            </a:r>
            <a:r>
              <a:rPr dirty="0" sz="1900" spc="-45" i="1">
                <a:latin typeface="Arial"/>
                <a:cs typeface="Arial"/>
              </a:rPr>
              <a:t>producirá </a:t>
            </a:r>
            <a:r>
              <a:rPr dirty="0" sz="1900" spc="-90" i="1">
                <a:latin typeface="Arial"/>
                <a:cs typeface="Arial"/>
              </a:rPr>
              <a:t>en</a:t>
            </a:r>
            <a:r>
              <a:rPr dirty="0" sz="1900" spc="-30" i="1">
                <a:latin typeface="Arial"/>
                <a:cs typeface="Arial"/>
              </a:rPr>
              <a:t> </a:t>
            </a:r>
            <a:r>
              <a:rPr dirty="0" sz="1900" spc="-85" i="1">
                <a:latin typeface="Arial"/>
                <a:cs typeface="Arial"/>
              </a:rPr>
              <a:t>ellos</a:t>
            </a:r>
            <a:r>
              <a:rPr dirty="0" sz="1900" spc="-35" i="1">
                <a:latin typeface="Arial"/>
                <a:cs typeface="Arial"/>
              </a:rPr>
              <a:t> </a:t>
            </a:r>
            <a:r>
              <a:rPr dirty="0" sz="1900" spc="-25" i="1">
                <a:latin typeface="Arial"/>
                <a:cs typeface="Arial"/>
              </a:rPr>
              <a:t>“yirat</a:t>
            </a:r>
            <a:r>
              <a:rPr dirty="0" sz="1900" spc="-30" i="1">
                <a:latin typeface="Arial"/>
                <a:cs typeface="Arial"/>
              </a:rPr>
              <a:t> </a:t>
            </a:r>
            <a:r>
              <a:rPr dirty="0" sz="1900" spc="-110" i="1">
                <a:latin typeface="Arial"/>
                <a:cs typeface="Arial"/>
              </a:rPr>
              <a:t>hashamáyim</a:t>
            </a:r>
            <a:r>
              <a:rPr dirty="0" sz="1900" spc="-5" i="1">
                <a:latin typeface="Arial"/>
                <a:cs typeface="Arial"/>
              </a:rPr>
              <a:t> </a:t>
            </a:r>
            <a:r>
              <a:rPr dirty="0" sz="1900" spc="-155" i="1">
                <a:latin typeface="Arial"/>
                <a:cs typeface="Arial"/>
              </a:rPr>
              <a:t>–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95" i="1">
                <a:latin typeface="Arial"/>
                <a:cs typeface="Arial"/>
              </a:rPr>
              <a:t>Temor</a:t>
            </a:r>
            <a:r>
              <a:rPr dirty="0" sz="1900" spc="-35" i="1">
                <a:latin typeface="Arial"/>
                <a:cs typeface="Arial"/>
              </a:rPr>
              <a:t> </a:t>
            </a:r>
            <a:r>
              <a:rPr dirty="0" sz="1900" spc="-25" i="1">
                <a:latin typeface="Arial"/>
                <a:cs typeface="Arial"/>
              </a:rPr>
              <a:t>del </a:t>
            </a:r>
            <a:r>
              <a:rPr dirty="0" sz="1900" spc="-60" i="1">
                <a:latin typeface="Arial"/>
                <a:cs typeface="Arial"/>
              </a:rPr>
              <a:t>Cielo-</a:t>
            </a:r>
            <a:r>
              <a:rPr dirty="0" sz="1900" spc="-50" i="1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  <a:p>
            <a:pPr marL="12700" marR="345440">
              <a:lnSpc>
                <a:spcPct val="157200"/>
              </a:lnSpc>
              <a:spcBef>
                <a:spcPts val="990"/>
              </a:spcBef>
            </a:pPr>
            <a:r>
              <a:rPr dirty="0" sz="1900" spc="-10" i="1">
                <a:latin typeface="Arial"/>
                <a:cs typeface="Arial"/>
              </a:rPr>
              <a:t>Al</a:t>
            </a:r>
            <a:r>
              <a:rPr dirty="0" sz="1900" spc="-114" i="1">
                <a:latin typeface="Arial"/>
                <a:cs typeface="Arial"/>
              </a:rPr>
              <a:t> </a:t>
            </a:r>
            <a:r>
              <a:rPr dirty="0" sz="1900" spc="-45" i="1">
                <a:latin typeface="Arial"/>
                <a:cs typeface="Arial"/>
              </a:rPr>
              <a:t>entrar</a:t>
            </a:r>
            <a:r>
              <a:rPr dirty="0" sz="1900" spc="-50" i="1">
                <a:latin typeface="Arial"/>
                <a:cs typeface="Arial"/>
              </a:rPr>
              <a:t> </a:t>
            </a:r>
            <a:r>
              <a:rPr dirty="0" sz="1900" spc="-60" i="1">
                <a:latin typeface="Arial"/>
                <a:cs typeface="Arial"/>
              </a:rPr>
              <a:t>al</a:t>
            </a:r>
            <a:r>
              <a:rPr dirty="0" sz="1900" spc="-55" i="1">
                <a:latin typeface="Arial"/>
                <a:cs typeface="Arial"/>
              </a:rPr>
              <a:t> </a:t>
            </a:r>
            <a:r>
              <a:rPr dirty="0" sz="1900" spc="-130" i="1">
                <a:latin typeface="Arial"/>
                <a:cs typeface="Arial"/>
              </a:rPr>
              <a:t>Séder</a:t>
            </a:r>
            <a:r>
              <a:rPr dirty="0" sz="1900" spc="-20" i="1">
                <a:latin typeface="Arial"/>
                <a:cs typeface="Arial"/>
              </a:rPr>
              <a:t> </a:t>
            </a:r>
            <a:r>
              <a:rPr dirty="0" sz="1900" spc="-30" i="1">
                <a:latin typeface="Arial"/>
                <a:cs typeface="Arial"/>
              </a:rPr>
              <a:t>de</a:t>
            </a:r>
            <a:r>
              <a:rPr dirty="0" sz="1900" spc="-50" i="1">
                <a:latin typeface="Arial"/>
                <a:cs typeface="Arial"/>
              </a:rPr>
              <a:t> </a:t>
            </a:r>
            <a:r>
              <a:rPr dirty="0" sz="1900" spc="-160" i="1">
                <a:latin typeface="Arial"/>
                <a:cs typeface="Arial"/>
              </a:rPr>
              <a:t>Pésaj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85" i="1">
                <a:latin typeface="Arial"/>
                <a:cs typeface="Arial"/>
              </a:rPr>
              <a:t>debemos</a:t>
            </a:r>
            <a:r>
              <a:rPr dirty="0" sz="1900" spc="-50" i="1">
                <a:latin typeface="Arial"/>
                <a:cs typeface="Arial"/>
              </a:rPr>
              <a:t> </a:t>
            </a:r>
            <a:r>
              <a:rPr dirty="0" sz="1900" spc="-75" i="1">
                <a:latin typeface="Arial"/>
                <a:cs typeface="Arial"/>
              </a:rPr>
              <a:t>considerar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spc="-25" i="1">
                <a:latin typeface="Arial"/>
                <a:cs typeface="Arial"/>
              </a:rPr>
              <a:t>el </a:t>
            </a:r>
            <a:r>
              <a:rPr dirty="0" sz="1900" spc="-60" i="1">
                <a:latin typeface="Arial"/>
                <a:cs typeface="Arial"/>
              </a:rPr>
              <a:t>evento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50" i="1">
                <a:latin typeface="Arial"/>
                <a:cs typeface="Arial"/>
              </a:rPr>
              <a:t>que</a:t>
            </a:r>
            <a:r>
              <a:rPr dirty="0" sz="1900" spc="-20" i="1">
                <a:latin typeface="Arial"/>
                <a:cs typeface="Arial"/>
              </a:rPr>
              <a:t> </a:t>
            </a:r>
            <a:r>
              <a:rPr dirty="0" sz="1900" spc="-50" i="1">
                <a:latin typeface="Arial"/>
                <a:cs typeface="Arial"/>
              </a:rPr>
              <a:t>hicieron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85" i="1">
                <a:latin typeface="Arial"/>
                <a:cs typeface="Arial"/>
              </a:rPr>
              <a:t>nuestros</a:t>
            </a:r>
            <a:r>
              <a:rPr dirty="0" sz="1900" spc="-20" i="1">
                <a:latin typeface="Arial"/>
                <a:cs typeface="Arial"/>
              </a:rPr>
              <a:t> </a:t>
            </a:r>
            <a:r>
              <a:rPr dirty="0" sz="1900" spc="-105" i="1">
                <a:latin typeface="Arial"/>
                <a:cs typeface="Arial"/>
              </a:rPr>
              <a:t>antepasados</a:t>
            </a:r>
            <a:r>
              <a:rPr dirty="0" sz="1900" spc="-15" i="1">
                <a:latin typeface="Arial"/>
                <a:cs typeface="Arial"/>
              </a:rPr>
              <a:t> </a:t>
            </a:r>
            <a:r>
              <a:rPr dirty="0" sz="1900" spc="-20" i="1">
                <a:latin typeface="Arial"/>
                <a:cs typeface="Arial"/>
              </a:rPr>
              <a:t>como </a:t>
            </a:r>
            <a:r>
              <a:rPr dirty="0" sz="1900" spc="-65" i="1">
                <a:latin typeface="Arial"/>
                <a:cs typeface="Arial"/>
              </a:rPr>
              <a:t>símbolo</a:t>
            </a:r>
            <a:r>
              <a:rPr dirty="0" sz="1900" spc="-70" i="1">
                <a:latin typeface="Arial"/>
                <a:cs typeface="Arial"/>
              </a:rPr>
              <a:t> </a:t>
            </a:r>
            <a:r>
              <a:rPr dirty="0" sz="1900" spc="-30" i="1">
                <a:latin typeface="Arial"/>
                <a:cs typeface="Arial"/>
              </a:rPr>
              <a:t>de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spc="-90" i="1">
                <a:latin typeface="Arial"/>
                <a:cs typeface="Arial"/>
              </a:rPr>
              <a:t>nuestra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spc="-100" i="1">
                <a:latin typeface="Arial"/>
                <a:cs typeface="Arial"/>
              </a:rPr>
              <a:t>alianza</a:t>
            </a:r>
            <a:r>
              <a:rPr dirty="0" sz="1900" spc="-30" i="1">
                <a:latin typeface="Arial"/>
                <a:cs typeface="Arial"/>
              </a:rPr>
              <a:t> </a:t>
            </a:r>
            <a:r>
              <a:rPr dirty="0" sz="1900" spc="-45" i="1">
                <a:latin typeface="Arial"/>
                <a:cs typeface="Arial"/>
              </a:rPr>
              <a:t>con </a:t>
            </a:r>
            <a:r>
              <a:rPr dirty="0" sz="1900" spc="-135" i="1">
                <a:latin typeface="Arial"/>
                <a:cs typeface="Arial"/>
              </a:rPr>
              <a:t>las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20" i="1">
                <a:latin typeface="Arial"/>
                <a:cs typeface="Arial"/>
              </a:rPr>
              <a:t>mitzvot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spc="-25" i="1">
                <a:latin typeface="Arial"/>
                <a:cs typeface="Arial"/>
              </a:rPr>
              <a:t>de </a:t>
            </a:r>
            <a:r>
              <a:rPr dirty="0" sz="1900" spc="-10" i="1">
                <a:latin typeface="Arial"/>
                <a:cs typeface="Arial"/>
              </a:rPr>
              <a:t>Hashem.</a:t>
            </a:r>
            <a:endParaRPr sz="19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130604" y="5895213"/>
            <a:ext cx="385572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Bedikat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Jametz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-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Búsqueda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del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Jametz</a:t>
            </a:r>
            <a:endParaRPr sz="1800">
              <a:latin typeface="Malgun Gothic Semilight"/>
              <a:cs typeface="Malgun Gothic Semiligh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359153" y="4478334"/>
            <a:ext cx="5297170" cy="13931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57400"/>
              </a:lnSpc>
              <a:spcBef>
                <a:spcPts val="100"/>
              </a:spcBef>
            </a:pPr>
            <a:r>
              <a:rPr dirty="0" sz="1900" spc="-190" i="1">
                <a:latin typeface="Arial"/>
                <a:cs typeface="Arial"/>
              </a:rPr>
              <a:t>La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90" i="1">
                <a:latin typeface="Arial"/>
                <a:cs typeface="Arial"/>
              </a:rPr>
              <a:t>búsqueda</a:t>
            </a:r>
            <a:r>
              <a:rPr dirty="0" sz="1900" spc="-30" i="1">
                <a:latin typeface="Arial"/>
                <a:cs typeface="Arial"/>
              </a:rPr>
              <a:t> </a:t>
            </a:r>
            <a:r>
              <a:rPr dirty="0" sz="1900" spc="-35" i="1">
                <a:latin typeface="Arial"/>
                <a:cs typeface="Arial"/>
              </a:rPr>
              <a:t>del</a:t>
            </a:r>
            <a:r>
              <a:rPr dirty="0" sz="1900" spc="-20" i="1">
                <a:latin typeface="Arial"/>
                <a:cs typeface="Arial"/>
              </a:rPr>
              <a:t> </a:t>
            </a:r>
            <a:r>
              <a:rPr dirty="0" sz="1900" spc="-130" i="1">
                <a:latin typeface="Arial"/>
                <a:cs typeface="Arial"/>
              </a:rPr>
              <a:t>Jametz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180" i="1">
                <a:latin typeface="Arial"/>
                <a:cs typeface="Arial"/>
              </a:rPr>
              <a:t>se</a:t>
            </a:r>
            <a:r>
              <a:rPr dirty="0" sz="1900" spc="-20" i="1">
                <a:latin typeface="Arial"/>
                <a:cs typeface="Arial"/>
              </a:rPr>
              <a:t> </a:t>
            </a:r>
            <a:r>
              <a:rPr dirty="0" sz="1900" spc="-125" i="1">
                <a:latin typeface="Arial"/>
                <a:cs typeface="Arial"/>
              </a:rPr>
              <a:t>hace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65" i="1">
                <a:latin typeface="Arial"/>
                <a:cs typeface="Arial"/>
              </a:rPr>
              <a:t>la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75" i="1">
                <a:latin typeface="Arial"/>
                <a:cs typeface="Arial"/>
              </a:rPr>
              <a:t>noche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105" i="1">
                <a:latin typeface="Arial"/>
                <a:cs typeface="Arial"/>
              </a:rPr>
              <a:t>antes</a:t>
            </a:r>
            <a:r>
              <a:rPr dirty="0" sz="1900" spc="-30" i="1">
                <a:latin typeface="Arial"/>
                <a:cs typeface="Arial"/>
              </a:rPr>
              <a:t> </a:t>
            </a:r>
            <a:r>
              <a:rPr dirty="0" sz="1900" spc="-25" i="1">
                <a:latin typeface="Arial"/>
                <a:cs typeface="Arial"/>
              </a:rPr>
              <a:t>del </a:t>
            </a:r>
            <a:r>
              <a:rPr dirty="0" sz="1900" spc="-135" i="1">
                <a:latin typeface="Arial"/>
                <a:cs typeface="Arial"/>
              </a:rPr>
              <a:t>Día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30" i="1">
                <a:latin typeface="Arial"/>
                <a:cs typeface="Arial"/>
              </a:rPr>
              <a:t>de</a:t>
            </a:r>
            <a:r>
              <a:rPr dirty="0" sz="1900" spc="-65" i="1">
                <a:latin typeface="Arial"/>
                <a:cs typeface="Arial"/>
              </a:rPr>
              <a:t> la</a:t>
            </a:r>
            <a:r>
              <a:rPr dirty="0" sz="1900" spc="-35" i="1">
                <a:latin typeface="Arial"/>
                <a:cs typeface="Arial"/>
              </a:rPr>
              <a:t> </a:t>
            </a:r>
            <a:r>
              <a:rPr dirty="0" sz="1900" spc="-135" i="1">
                <a:latin typeface="Arial"/>
                <a:cs typeface="Arial"/>
              </a:rPr>
              <a:t>Fiesta</a:t>
            </a:r>
            <a:r>
              <a:rPr dirty="0" sz="1900" spc="-35" i="1">
                <a:latin typeface="Arial"/>
                <a:cs typeface="Arial"/>
              </a:rPr>
              <a:t> </a:t>
            </a:r>
            <a:r>
              <a:rPr dirty="0" sz="1900" spc="-30" i="1">
                <a:latin typeface="Arial"/>
                <a:cs typeface="Arial"/>
              </a:rPr>
              <a:t>de </a:t>
            </a:r>
            <a:r>
              <a:rPr dirty="0" sz="1900" spc="-155" i="1">
                <a:latin typeface="Arial"/>
                <a:cs typeface="Arial"/>
              </a:rPr>
              <a:t>Pésaj.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75" i="1">
                <a:latin typeface="Arial"/>
                <a:cs typeface="Arial"/>
              </a:rPr>
              <a:t>Primero</a:t>
            </a:r>
            <a:r>
              <a:rPr dirty="0" sz="1900" spc="-30" i="1">
                <a:latin typeface="Arial"/>
                <a:cs typeface="Arial"/>
              </a:rPr>
              <a:t> </a:t>
            </a:r>
            <a:r>
              <a:rPr dirty="0" sz="1900" spc="-180" i="1">
                <a:latin typeface="Arial"/>
                <a:cs typeface="Arial"/>
              </a:rPr>
              <a:t>se</a:t>
            </a:r>
            <a:r>
              <a:rPr dirty="0" sz="1900" spc="-20" i="1">
                <a:latin typeface="Arial"/>
                <a:cs typeface="Arial"/>
              </a:rPr>
              <a:t> </a:t>
            </a:r>
            <a:r>
              <a:rPr dirty="0" sz="1900" spc="-120" i="1">
                <a:latin typeface="Arial"/>
                <a:cs typeface="Arial"/>
              </a:rPr>
              <a:t>hace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80" i="1">
                <a:latin typeface="Arial"/>
                <a:cs typeface="Arial"/>
              </a:rPr>
              <a:t>la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spc="-114" i="1">
                <a:latin typeface="Arial"/>
                <a:cs typeface="Arial"/>
              </a:rPr>
              <a:t>Brajá</a:t>
            </a:r>
            <a:r>
              <a:rPr dirty="0" sz="1900" i="1">
                <a:latin typeface="Arial"/>
                <a:cs typeface="Arial"/>
              </a:rPr>
              <a:t> </a:t>
            </a:r>
            <a:r>
              <a:rPr dirty="0" sz="1900" spc="90" i="1">
                <a:latin typeface="Arial"/>
                <a:cs typeface="Arial"/>
              </a:rPr>
              <a:t>-</a:t>
            </a:r>
            <a:r>
              <a:rPr dirty="0" sz="1900" spc="-25" i="1">
                <a:latin typeface="Arial"/>
                <a:cs typeface="Arial"/>
              </a:rPr>
              <a:t>Al </a:t>
            </a:r>
            <a:r>
              <a:rPr dirty="0" sz="1900" spc="-30" i="1">
                <a:latin typeface="Arial"/>
                <a:cs typeface="Arial"/>
              </a:rPr>
              <a:t>biyur</a:t>
            </a:r>
            <a:r>
              <a:rPr dirty="0" sz="1900" spc="-100" i="1">
                <a:latin typeface="Arial"/>
                <a:cs typeface="Arial"/>
              </a:rPr>
              <a:t> </a:t>
            </a:r>
            <a:r>
              <a:rPr dirty="0" sz="1900" spc="-10" i="1">
                <a:latin typeface="Arial"/>
                <a:cs typeface="Arial"/>
              </a:rPr>
              <a:t>Jametz:</a:t>
            </a:r>
            <a:endParaRPr sz="19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130604" y="7302075"/>
            <a:ext cx="4913630" cy="13487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97180">
              <a:lnSpc>
                <a:spcPct val="100000"/>
              </a:lnSpc>
              <a:spcBef>
                <a:spcPts val="95"/>
              </a:spcBef>
            </a:pPr>
            <a:r>
              <a:rPr dirty="0" sz="1800" b="1">
                <a:latin typeface="Times New Roman"/>
                <a:cs typeface="Times New Roman"/>
              </a:rPr>
              <a:t>ץמח</a:t>
            </a:r>
            <a:r>
              <a:rPr dirty="0" sz="1800" spc="-7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רועיב</a:t>
            </a:r>
            <a:r>
              <a:rPr dirty="0" sz="1800" spc="-40" b="1">
                <a:latin typeface="Times New Roman"/>
                <a:cs typeface="Times New Roman"/>
              </a:rPr>
              <a:t> לע</a:t>
            </a:r>
            <a:r>
              <a:rPr dirty="0" sz="1900" spc="-40" i="1">
                <a:latin typeface="Arial"/>
                <a:cs typeface="Arial"/>
              </a:rPr>
              <a:t>–</a:t>
            </a:r>
            <a:r>
              <a:rPr dirty="0" sz="1900" spc="-75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Al</a:t>
            </a:r>
            <a:r>
              <a:rPr dirty="0" sz="1900" spc="-55" i="1">
                <a:latin typeface="Arial"/>
                <a:cs typeface="Arial"/>
              </a:rPr>
              <a:t> </a:t>
            </a:r>
            <a:r>
              <a:rPr dirty="0" sz="1900" spc="-95" i="1">
                <a:latin typeface="Arial"/>
                <a:cs typeface="Arial"/>
              </a:rPr>
              <a:t>Biyur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spc="-10" i="1">
                <a:latin typeface="Arial"/>
                <a:cs typeface="Arial"/>
              </a:rPr>
              <a:t>Jametz</a:t>
            </a:r>
            <a:endParaRPr sz="1900">
              <a:latin typeface="Arial"/>
              <a:cs typeface="Arial"/>
            </a:endParaRPr>
          </a:p>
          <a:p>
            <a:pPr marL="12700" marR="5080">
              <a:lnSpc>
                <a:spcPct val="166100"/>
              </a:lnSpc>
              <a:spcBef>
                <a:spcPts val="965"/>
              </a:spcBef>
            </a:pPr>
            <a:r>
              <a:rPr dirty="0" sz="1800">
                <a:latin typeface="Malgun Gothic Semilight"/>
                <a:cs typeface="Malgun Gothic Semilight"/>
              </a:rPr>
              <a:t>Baruj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atá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Adonay,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Elohenu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Mélej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haolam,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asher </a:t>
            </a:r>
            <a:r>
              <a:rPr dirty="0" sz="1800">
                <a:latin typeface="Malgun Gothic Semilight"/>
                <a:cs typeface="Malgun Gothic Semilight"/>
              </a:rPr>
              <a:t>kideshanu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bemitzvotav,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vetzivanu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biyur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jametz</a:t>
            </a:r>
            <a:endParaRPr sz="1800">
              <a:latin typeface="Malgun Gothic Semilight"/>
              <a:cs typeface="Malgun Gothic Semilight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2050" y="914400"/>
            <a:ext cx="5257800" cy="350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965961"/>
            <a:ext cx="5732145" cy="12115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762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Bendito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seas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Tú,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Adonay,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nuestro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Dios,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Rey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del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universo,</a:t>
            </a:r>
            <a:endParaRPr sz="1800">
              <a:latin typeface="Malgun Gothic Semilight"/>
              <a:cs typeface="Malgun Gothic Semilight"/>
            </a:endParaRPr>
          </a:p>
          <a:p>
            <a:pPr marL="12700" marR="173355">
              <a:lnSpc>
                <a:spcPts val="3600"/>
              </a:lnSpc>
              <a:spcBef>
                <a:spcPts val="135"/>
              </a:spcBef>
            </a:pP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santificado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Tus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mandamientos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nos </a:t>
            </a:r>
            <a:r>
              <a:rPr dirty="0" sz="1800">
                <a:latin typeface="Malgun Gothic Semilight"/>
                <a:cs typeface="Malgun Gothic Semilight"/>
              </a:rPr>
              <a:t>has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ordenado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concerniente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remoción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del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Jametz</a:t>
            </a:r>
            <a:endParaRPr sz="1800">
              <a:latin typeface="Malgun Gothic Semilight"/>
              <a:cs typeface="Malgun Gothic Semiligh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359153" y="2861623"/>
            <a:ext cx="5449570" cy="346392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2700" marR="331470">
              <a:lnSpc>
                <a:spcPct val="157400"/>
              </a:lnSpc>
              <a:spcBef>
                <a:spcPts val="85"/>
              </a:spcBef>
            </a:pPr>
            <a:r>
              <a:rPr dirty="0" sz="1900" spc="-240" i="1">
                <a:latin typeface="Arial"/>
                <a:cs typeface="Arial"/>
              </a:rPr>
              <a:t>Se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85" i="1">
                <a:latin typeface="Arial"/>
                <a:cs typeface="Arial"/>
              </a:rPr>
              <a:t>acostumbra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125" i="1">
                <a:latin typeface="Arial"/>
                <a:cs typeface="Arial"/>
              </a:rPr>
              <a:t>usar</a:t>
            </a:r>
            <a:r>
              <a:rPr dirty="0" sz="1900" spc="-15" i="1">
                <a:latin typeface="Arial"/>
                <a:cs typeface="Arial"/>
              </a:rPr>
              <a:t> </a:t>
            </a:r>
            <a:r>
              <a:rPr dirty="0" sz="1900" spc="-85" i="1">
                <a:latin typeface="Arial"/>
                <a:cs typeface="Arial"/>
              </a:rPr>
              <a:t>una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110" i="1">
                <a:latin typeface="Arial"/>
                <a:cs typeface="Arial"/>
              </a:rPr>
              <a:t>vela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y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55" i="1">
                <a:latin typeface="Arial"/>
                <a:cs typeface="Arial"/>
              </a:rPr>
              <a:t>recorrer</a:t>
            </a:r>
            <a:r>
              <a:rPr dirty="0" sz="1900" spc="-35" i="1">
                <a:latin typeface="Arial"/>
                <a:cs typeface="Arial"/>
              </a:rPr>
              <a:t> </a:t>
            </a:r>
            <a:r>
              <a:rPr dirty="0" sz="1900" spc="-25" i="1">
                <a:latin typeface="Arial"/>
                <a:cs typeface="Arial"/>
              </a:rPr>
              <a:t>las </a:t>
            </a:r>
            <a:r>
              <a:rPr dirty="0" sz="1900" spc="-75" i="1">
                <a:latin typeface="Arial"/>
                <a:cs typeface="Arial"/>
              </a:rPr>
              <a:t>habitaciones</a:t>
            </a:r>
            <a:r>
              <a:rPr dirty="0" sz="1900" spc="-55" i="1">
                <a:latin typeface="Arial"/>
                <a:cs typeface="Arial"/>
              </a:rPr>
              <a:t> </a:t>
            </a:r>
            <a:r>
              <a:rPr dirty="0" sz="1900" spc="-50" i="1">
                <a:latin typeface="Arial"/>
                <a:cs typeface="Arial"/>
              </a:rPr>
              <a:t>de</a:t>
            </a:r>
            <a:r>
              <a:rPr dirty="0" sz="1900" spc="-35" i="1">
                <a:latin typeface="Arial"/>
                <a:cs typeface="Arial"/>
              </a:rPr>
              <a:t> </a:t>
            </a:r>
            <a:r>
              <a:rPr dirty="0" sz="1900" spc="-65" i="1">
                <a:latin typeface="Arial"/>
                <a:cs typeface="Arial"/>
              </a:rPr>
              <a:t>la</a:t>
            </a:r>
            <a:r>
              <a:rPr dirty="0" sz="1900" spc="-35" i="1">
                <a:latin typeface="Arial"/>
                <a:cs typeface="Arial"/>
              </a:rPr>
              <a:t> </a:t>
            </a:r>
            <a:r>
              <a:rPr dirty="0" sz="1900" spc="-155" i="1">
                <a:latin typeface="Arial"/>
                <a:cs typeface="Arial"/>
              </a:rPr>
              <a:t>casa,</a:t>
            </a:r>
            <a:r>
              <a:rPr dirty="0" sz="1900" spc="-20" i="1">
                <a:latin typeface="Arial"/>
                <a:cs typeface="Arial"/>
              </a:rPr>
              <a:t> </a:t>
            </a:r>
            <a:r>
              <a:rPr dirty="0" sz="1900" spc="-85" i="1">
                <a:latin typeface="Arial"/>
                <a:cs typeface="Arial"/>
              </a:rPr>
              <a:t>especialmente</a:t>
            </a:r>
            <a:r>
              <a:rPr dirty="0" sz="1900" spc="-45" i="1">
                <a:latin typeface="Arial"/>
                <a:cs typeface="Arial"/>
              </a:rPr>
              <a:t> </a:t>
            </a:r>
            <a:r>
              <a:rPr dirty="0" sz="1900" spc="-80" i="1">
                <a:latin typeface="Arial"/>
                <a:cs typeface="Arial"/>
              </a:rPr>
              <a:t>los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spc="-50" i="1">
                <a:latin typeface="Arial"/>
                <a:cs typeface="Arial"/>
              </a:rPr>
              <a:t>rincones </a:t>
            </a:r>
            <a:r>
              <a:rPr dirty="0" sz="1900" spc="-85" i="1">
                <a:latin typeface="Arial"/>
                <a:cs typeface="Arial"/>
              </a:rPr>
              <a:t>para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80" i="1">
                <a:latin typeface="Arial"/>
                <a:cs typeface="Arial"/>
              </a:rPr>
              <a:t>averiguar</a:t>
            </a:r>
            <a:r>
              <a:rPr dirty="0" sz="1900" spc="-30" i="1">
                <a:latin typeface="Arial"/>
                <a:cs typeface="Arial"/>
              </a:rPr>
              <a:t> </a:t>
            </a:r>
            <a:r>
              <a:rPr dirty="0" sz="1900" spc="-125" i="1">
                <a:latin typeface="Arial"/>
                <a:cs typeface="Arial"/>
              </a:rPr>
              <a:t>si</a:t>
            </a:r>
            <a:r>
              <a:rPr dirty="0" sz="1900" spc="-15" i="1">
                <a:latin typeface="Arial"/>
                <a:cs typeface="Arial"/>
              </a:rPr>
              <a:t> </a:t>
            </a:r>
            <a:r>
              <a:rPr dirty="0" sz="1900" spc="-55" i="1">
                <a:latin typeface="Arial"/>
                <a:cs typeface="Arial"/>
              </a:rPr>
              <a:t>quedaron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95" i="1">
                <a:latin typeface="Arial"/>
                <a:cs typeface="Arial"/>
              </a:rPr>
              <a:t>residuos</a:t>
            </a:r>
            <a:r>
              <a:rPr dirty="0" sz="1900" spc="-20" i="1">
                <a:latin typeface="Arial"/>
                <a:cs typeface="Arial"/>
              </a:rPr>
              <a:t> </a:t>
            </a:r>
            <a:r>
              <a:rPr dirty="0" sz="1900" spc="-35" i="1">
                <a:latin typeface="Arial"/>
                <a:cs typeface="Arial"/>
              </a:rPr>
              <a:t>de</a:t>
            </a:r>
            <a:r>
              <a:rPr dirty="0" sz="1900" spc="-20" i="1">
                <a:latin typeface="Arial"/>
                <a:cs typeface="Arial"/>
              </a:rPr>
              <a:t> </a:t>
            </a:r>
            <a:r>
              <a:rPr dirty="0" sz="1900" spc="-10" i="1">
                <a:latin typeface="Arial"/>
                <a:cs typeface="Arial"/>
              </a:rPr>
              <a:t>Jametz</a:t>
            </a:r>
            <a:endParaRPr sz="1900">
              <a:latin typeface="Arial"/>
              <a:cs typeface="Arial"/>
            </a:endParaRPr>
          </a:p>
          <a:p>
            <a:pPr marL="12700" marR="5080">
              <a:lnSpc>
                <a:spcPct val="157400"/>
              </a:lnSpc>
              <a:spcBef>
                <a:spcPts val="975"/>
              </a:spcBef>
            </a:pPr>
            <a:r>
              <a:rPr dirty="0" sz="1900" spc="-135" i="1">
                <a:latin typeface="Arial"/>
                <a:cs typeface="Arial"/>
              </a:rPr>
              <a:t>Después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35" i="1">
                <a:latin typeface="Arial"/>
                <a:cs typeface="Arial"/>
              </a:rPr>
              <a:t>de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spc="-105" i="1">
                <a:latin typeface="Arial"/>
                <a:cs typeface="Arial"/>
              </a:rPr>
              <a:t>buscar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por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90" i="1">
                <a:latin typeface="Arial"/>
                <a:cs typeface="Arial"/>
              </a:rPr>
              <a:t>residuos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30" i="1">
                <a:latin typeface="Arial"/>
                <a:cs typeface="Arial"/>
              </a:rPr>
              <a:t>de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130" i="1">
                <a:latin typeface="Arial"/>
                <a:cs typeface="Arial"/>
              </a:rPr>
              <a:t>Jametz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10" i="1">
                <a:latin typeface="Arial"/>
                <a:cs typeface="Arial"/>
              </a:rPr>
              <a:t>(pedazos </a:t>
            </a:r>
            <a:r>
              <a:rPr dirty="0" sz="1900" spc="-30" i="1">
                <a:latin typeface="Arial"/>
                <a:cs typeface="Arial"/>
              </a:rPr>
              <a:t>de</a:t>
            </a:r>
            <a:r>
              <a:rPr dirty="0" sz="1900" spc="-80" i="1">
                <a:latin typeface="Arial"/>
                <a:cs typeface="Arial"/>
              </a:rPr>
              <a:t> </a:t>
            </a:r>
            <a:r>
              <a:rPr dirty="0" sz="1900" spc="-60" i="1">
                <a:latin typeface="Arial"/>
                <a:cs typeface="Arial"/>
              </a:rPr>
              <a:t>pan</a:t>
            </a:r>
            <a:r>
              <a:rPr dirty="0" sz="1900" spc="-45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o</a:t>
            </a:r>
            <a:r>
              <a:rPr dirty="0" sz="1900" spc="-50" i="1">
                <a:latin typeface="Arial"/>
                <a:cs typeface="Arial"/>
              </a:rPr>
              <a:t> </a:t>
            </a:r>
            <a:r>
              <a:rPr dirty="0" sz="1900" spc="-90" i="1">
                <a:latin typeface="Arial"/>
                <a:cs typeface="Arial"/>
              </a:rPr>
              <a:t>galletas)</a:t>
            </a:r>
            <a:r>
              <a:rPr dirty="0" sz="1900" spc="-35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y</a:t>
            </a:r>
            <a:r>
              <a:rPr dirty="0" sz="1900" spc="-60" i="1">
                <a:latin typeface="Arial"/>
                <a:cs typeface="Arial"/>
              </a:rPr>
              <a:t> </a:t>
            </a:r>
            <a:r>
              <a:rPr dirty="0" sz="1900" spc="-114" i="1">
                <a:latin typeface="Arial"/>
                <a:cs typeface="Arial"/>
              </a:rPr>
              <a:t>después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50" i="1">
                <a:latin typeface="Arial"/>
                <a:cs typeface="Arial"/>
              </a:rPr>
              <a:t>de</a:t>
            </a:r>
            <a:r>
              <a:rPr dirty="0" sz="1900" spc="-45" i="1">
                <a:latin typeface="Arial"/>
                <a:cs typeface="Arial"/>
              </a:rPr>
              <a:t> </a:t>
            </a:r>
            <a:r>
              <a:rPr dirty="0" sz="1900" spc="-100" i="1">
                <a:latin typeface="Arial"/>
                <a:cs typeface="Arial"/>
              </a:rPr>
              <a:t>revisar</a:t>
            </a:r>
            <a:r>
              <a:rPr dirty="0" sz="1900" spc="-35" i="1">
                <a:latin typeface="Arial"/>
                <a:cs typeface="Arial"/>
              </a:rPr>
              <a:t> </a:t>
            </a:r>
            <a:r>
              <a:rPr dirty="0" sz="1900" spc="-10" i="1">
                <a:latin typeface="Arial"/>
                <a:cs typeface="Arial"/>
              </a:rPr>
              <a:t>declaramos </a:t>
            </a:r>
            <a:r>
              <a:rPr dirty="0" sz="1900" spc="-50" i="1">
                <a:latin typeface="Arial"/>
                <a:cs typeface="Arial"/>
              </a:rPr>
              <a:t>que</a:t>
            </a:r>
            <a:r>
              <a:rPr dirty="0" sz="1900" spc="-85" i="1">
                <a:latin typeface="Arial"/>
                <a:cs typeface="Arial"/>
              </a:rPr>
              <a:t> </a:t>
            </a:r>
            <a:r>
              <a:rPr dirty="0" sz="1900" spc="-135" i="1">
                <a:latin typeface="Arial"/>
                <a:cs typeface="Arial"/>
              </a:rPr>
              <a:t>ya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no</a:t>
            </a:r>
            <a:r>
              <a:rPr dirty="0" sz="1900" spc="-85" i="1">
                <a:latin typeface="Arial"/>
                <a:cs typeface="Arial"/>
              </a:rPr>
              <a:t> </a:t>
            </a:r>
            <a:r>
              <a:rPr dirty="0" sz="1900" spc="-105" i="1">
                <a:latin typeface="Arial"/>
                <a:cs typeface="Arial"/>
              </a:rPr>
              <a:t>hay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90" i="1">
                <a:latin typeface="Arial"/>
                <a:cs typeface="Arial"/>
              </a:rPr>
              <a:t>en</a:t>
            </a:r>
            <a:r>
              <a:rPr dirty="0" sz="1900" spc="-45" i="1">
                <a:latin typeface="Arial"/>
                <a:cs typeface="Arial"/>
              </a:rPr>
              <a:t> </a:t>
            </a:r>
            <a:r>
              <a:rPr dirty="0" sz="1900" spc="-60" i="1">
                <a:latin typeface="Arial"/>
                <a:cs typeface="Arial"/>
              </a:rPr>
              <a:t>nuestro</a:t>
            </a:r>
            <a:r>
              <a:rPr dirty="0" sz="1900" spc="-45" i="1">
                <a:latin typeface="Arial"/>
                <a:cs typeface="Arial"/>
              </a:rPr>
              <a:t> </a:t>
            </a:r>
            <a:r>
              <a:rPr dirty="0" sz="1900" spc="-20" i="1">
                <a:latin typeface="Arial"/>
                <a:cs typeface="Arial"/>
              </a:rPr>
              <a:t>poder</a:t>
            </a:r>
            <a:r>
              <a:rPr dirty="0" sz="1900" spc="-45" i="1">
                <a:latin typeface="Arial"/>
                <a:cs typeface="Arial"/>
              </a:rPr>
              <a:t> </a:t>
            </a:r>
            <a:r>
              <a:rPr dirty="0" sz="1900" spc="-40" i="1">
                <a:latin typeface="Arial"/>
                <a:cs typeface="Arial"/>
              </a:rPr>
              <a:t>ningún</a:t>
            </a:r>
            <a:r>
              <a:rPr dirty="0" sz="1900" spc="-50" i="1">
                <a:latin typeface="Arial"/>
                <a:cs typeface="Arial"/>
              </a:rPr>
              <a:t> </a:t>
            </a:r>
            <a:r>
              <a:rPr dirty="0" sz="1900" spc="-135" i="1">
                <a:latin typeface="Arial"/>
                <a:cs typeface="Arial"/>
              </a:rPr>
              <a:t>Jametz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20" i="1">
                <a:latin typeface="Arial"/>
                <a:cs typeface="Arial"/>
              </a:rPr>
              <a:t>(bitul).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14"/>
              </a:spcBef>
            </a:pPr>
            <a:endParaRPr sz="1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900" spc="-85" i="1">
                <a:latin typeface="Arial"/>
                <a:cs typeface="Arial"/>
              </a:rPr>
              <a:t>Declaración</a:t>
            </a:r>
            <a:r>
              <a:rPr dirty="0" sz="1900" spc="-50" i="1">
                <a:latin typeface="Arial"/>
                <a:cs typeface="Arial"/>
              </a:rPr>
              <a:t> </a:t>
            </a:r>
            <a:r>
              <a:rPr dirty="0" sz="1900" spc="-30" i="1">
                <a:latin typeface="Arial"/>
                <a:cs typeface="Arial"/>
              </a:rPr>
              <a:t>de</a:t>
            </a:r>
            <a:r>
              <a:rPr dirty="0" sz="1900" spc="-65" i="1">
                <a:latin typeface="Arial"/>
                <a:cs typeface="Arial"/>
              </a:rPr>
              <a:t> </a:t>
            </a:r>
            <a:r>
              <a:rPr dirty="0" sz="1900" spc="-55" i="1">
                <a:latin typeface="Arial"/>
                <a:cs typeface="Arial"/>
              </a:rPr>
              <a:t>Bitul </a:t>
            </a:r>
            <a:r>
              <a:rPr dirty="0" sz="1900" spc="-10" i="1">
                <a:latin typeface="Arial"/>
                <a:cs typeface="Arial"/>
              </a:rPr>
              <a:t>Jametz</a:t>
            </a:r>
            <a:endParaRPr sz="19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130604" y="7184897"/>
            <a:ext cx="5451475" cy="12115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Kol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hamirá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vahameiyá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deiká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virshuti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deláh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amite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udelá</a:t>
            </a:r>
            <a:endParaRPr sz="1800">
              <a:latin typeface="Malgun Gothic Semilight"/>
              <a:cs typeface="Malgun Gothic Semilight"/>
            </a:endParaRPr>
          </a:p>
          <a:p>
            <a:pPr marL="12700" marR="255270">
              <a:lnSpc>
                <a:spcPts val="3600"/>
              </a:lnSpc>
              <a:spcBef>
                <a:spcPts val="135"/>
              </a:spcBef>
            </a:pPr>
            <a:r>
              <a:rPr dirty="0" sz="1800" spc="-10">
                <a:latin typeface="Malgun Gothic Semilight"/>
                <a:cs typeface="Malgun Gothic Semilight"/>
              </a:rPr>
              <a:t>viar-</a:t>
            </a:r>
            <a:r>
              <a:rPr dirty="0" sz="1800">
                <a:latin typeface="Malgun Gothic Semilight"/>
                <a:cs typeface="Malgun Gothic Semilight"/>
              </a:rPr>
              <a:t>teh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udelá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yedá-</a:t>
            </a:r>
            <a:r>
              <a:rPr dirty="0" sz="1800">
                <a:latin typeface="Malgun Gothic Semilight"/>
                <a:cs typeface="Malgun Gothic Semilight"/>
              </a:rPr>
              <a:t>ehná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leh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libatel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velehevé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hefker </a:t>
            </a:r>
            <a:r>
              <a:rPr dirty="0" sz="1800">
                <a:latin typeface="Malgun Gothic Semilight"/>
                <a:cs typeface="Malgun Gothic Semilight"/>
              </a:rPr>
              <a:t>ke'afrá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de'ará</a:t>
            </a:r>
            <a:endParaRPr sz="1800">
              <a:latin typeface="Malgun Gothic Semilight"/>
              <a:cs typeface="Malgun Gothic Semiligh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965961"/>
            <a:ext cx="5728335" cy="16656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0">
                <a:latin typeface="Malgun Gothic Semilight"/>
                <a:cs typeface="Malgun Gothic Semilight"/>
              </a:rPr>
              <a:t>-</a:t>
            </a:r>
            <a:r>
              <a:rPr dirty="0" sz="1800">
                <a:latin typeface="Malgun Gothic Semilight"/>
                <a:cs typeface="Malgun Gothic Semilight"/>
              </a:rPr>
              <a:t>Todo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jametz,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levadura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pan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levadura,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que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080">
              <a:lnSpc>
                <a:spcPts val="3590"/>
              </a:lnSpc>
              <a:spcBef>
                <a:spcPts val="145"/>
              </a:spcBef>
            </a:pPr>
            <a:r>
              <a:rPr dirty="0" sz="1800">
                <a:latin typeface="Malgun Gothic Semilight"/>
                <a:cs typeface="Malgun Gothic Semilight"/>
              </a:rPr>
              <a:t>está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mi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posesión,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ni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visto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ni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eliminado,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sobre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tengo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conocimiento,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considerará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anulado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50">
                <a:latin typeface="Malgun Gothic Semilight"/>
                <a:cs typeface="Malgun Gothic Semilight"/>
              </a:rPr>
              <a:t>y </a:t>
            </a:r>
            <a:r>
              <a:rPr dirty="0" sz="1800">
                <a:latin typeface="Malgun Gothic Semilight"/>
                <a:cs typeface="Malgun Gothic Semilight"/>
              </a:rPr>
              <a:t>sin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dueño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como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polvo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tierra.-</a:t>
            </a:r>
            <a:endParaRPr sz="1800">
              <a:latin typeface="Malgun Gothic Semilight"/>
              <a:cs typeface="Malgun Gothic Semiligh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359153" y="3482295"/>
            <a:ext cx="5403850" cy="13512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80" i="1">
                <a:latin typeface="Arial"/>
                <a:cs typeface="Arial"/>
              </a:rPr>
              <a:t>Destrucción</a:t>
            </a:r>
            <a:r>
              <a:rPr dirty="0" sz="1900" spc="-55" i="1">
                <a:latin typeface="Arial"/>
                <a:cs typeface="Arial"/>
              </a:rPr>
              <a:t> </a:t>
            </a:r>
            <a:r>
              <a:rPr dirty="0" sz="1900" spc="-35" i="1">
                <a:latin typeface="Arial"/>
                <a:cs typeface="Arial"/>
              </a:rPr>
              <a:t>del</a:t>
            </a:r>
            <a:r>
              <a:rPr dirty="0" sz="1900" spc="-55" i="1">
                <a:latin typeface="Arial"/>
                <a:cs typeface="Arial"/>
              </a:rPr>
              <a:t> </a:t>
            </a:r>
            <a:r>
              <a:rPr dirty="0" sz="1900" spc="-10" i="1">
                <a:latin typeface="Arial"/>
                <a:cs typeface="Arial"/>
              </a:rPr>
              <a:t>Jametz</a:t>
            </a:r>
            <a:endParaRPr sz="1900">
              <a:latin typeface="Arial"/>
              <a:cs typeface="Arial"/>
            </a:endParaRPr>
          </a:p>
          <a:p>
            <a:pPr marL="12700" marR="5080">
              <a:lnSpc>
                <a:spcPct val="157400"/>
              </a:lnSpc>
              <a:spcBef>
                <a:spcPts val="985"/>
              </a:spcBef>
            </a:pPr>
            <a:r>
              <a:rPr dirty="0" sz="1900" spc="-65" i="1">
                <a:latin typeface="Arial"/>
                <a:cs typeface="Arial"/>
              </a:rPr>
              <a:t>Destruir </a:t>
            </a:r>
            <a:r>
              <a:rPr dirty="0" sz="1900" spc="-50" i="1">
                <a:latin typeface="Arial"/>
                <a:cs typeface="Arial"/>
              </a:rPr>
              <a:t>el</a:t>
            </a:r>
            <a:r>
              <a:rPr dirty="0" sz="1900" spc="-45" i="1">
                <a:latin typeface="Arial"/>
                <a:cs typeface="Arial"/>
              </a:rPr>
              <a:t> </a:t>
            </a:r>
            <a:r>
              <a:rPr dirty="0" sz="1900" spc="-135" i="1">
                <a:latin typeface="Arial"/>
                <a:cs typeface="Arial"/>
              </a:rPr>
              <a:t>Jametz</a:t>
            </a:r>
            <a:r>
              <a:rPr dirty="0" sz="1900" spc="-20" i="1">
                <a:latin typeface="Arial"/>
                <a:cs typeface="Arial"/>
              </a:rPr>
              <a:t> </a:t>
            </a:r>
            <a:r>
              <a:rPr dirty="0" sz="1900" spc="-70" i="1">
                <a:latin typeface="Arial"/>
                <a:cs typeface="Arial"/>
              </a:rPr>
              <a:t>(quemarlo</a:t>
            </a:r>
            <a:r>
              <a:rPr dirty="0" sz="1900" spc="-50" i="1">
                <a:latin typeface="Arial"/>
                <a:cs typeface="Arial"/>
              </a:rPr>
              <a:t> </a:t>
            </a:r>
            <a:r>
              <a:rPr dirty="0" sz="1900" spc="-55" i="1">
                <a:latin typeface="Arial"/>
                <a:cs typeface="Arial"/>
              </a:rPr>
              <a:t>al</a:t>
            </a:r>
            <a:r>
              <a:rPr dirty="0" sz="1900" spc="-35" i="1">
                <a:latin typeface="Arial"/>
                <a:cs typeface="Arial"/>
              </a:rPr>
              <a:t> </a:t>
            </a:r>
            <a:r>
              <a:rPr dirty="0" sz="1900" spc="-45" i="1">
                <a:latin typeface="Arial"/>
                <a:cs typeface="Arial"/>
              </a:rPr>
              <a:t>fuego)</a:t>
            </a:r>
            <a:r>
              <a:rPr dirty="0" sz="1900" spc="-35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por</a:t>
            </a:r>
            <a:r>
              <a:rPr dirty="0" sz="1900" spc="-35" i="1">
                <a:latin typeface="Arial"/>
                <a:cs typeface="Arial"/>
              </a:rPr>
              <a:t> </a:t>
            </a:r>
            <a:r>
              <a:rPr dirty="0" sz="1900" spc="-90" i="1">
                <a:latin typeface="Arial"/>
                <a:cs typeface="Arial"/>
              </a:rPr>
              <a:t>la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spc="-70" i="1">
                <a:latin typeface="Arial"/>
                <a:cs typeface="Arial"/>
              </a:rPr>
              <a:t>mañana. </a:t>
            </a:r>
            <a:r>
              <a:rPr dirty="0" sz="1900" spc="-240" i="1">
                <a:latin typeface="Arial"/>
                <a:cs typeface="Arial"/>
              </a:rPr>
              <a:t>Se</a:t>
            </a:r>
            <a:r>
              <a:rPr dirty="0" sz="1900" spc="-15" i="1">
                <a:latin typeface="Arial"/>
                <a:cs typeface="Arial"/>
              </a:rPr>
              <a:t> </a:t>
            </a:r>
            <a:r>
              <a:rPr dirty="0" sz="1900" spc="-10" i="1">
                <a:latin typeface="Arial"/>
                <a:cs typeface="Arial"/>
              </a:rPr>
              <a:t>declara: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5892165"/>
            <a:ext cx="5718810" cy="31565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Kol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hamirá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vahameiyá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deiká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virshuti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da-</a:t>
            </a:r>
            <a:r>
              <a:rPr dirty="0" sz="1800">
                <a:latin typeface="Malgun Gothic Semilight"/>
                <a:cs typeface="Malgun Gothic Semilight"/>
              </a:rPr>
              <a:t>aziteh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udelá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06095">
              <a:lnSpc>
                <a:spcPts val="3590"/>
              </a:lnSpc>
              <a:spcBef>
                <a:spcPts val="340"/>
              </a:spcBef>
            </a:pPr>
            <a:r>
              <a:rPr dirty="0" sz="1800">
                <a:latin typeface="Malgun Gothic Semilight"/>
                <a:cs typeface="Malgun Gothic Semilight"/>
              </a:rPr>
              <a:t>hazite</a:t>
            </a:r>
            <a:r>
              <a:rPr dirty="0" sz="1800" spc="-6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dahamitéh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udelá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hamité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deviarté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udelá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viarté </a:t>
            </a:r>
            <a:r>
              <a:rPr dirty="0" sz="1800">
                <a:latin typeface="Malgun Gothic Semilight"/>
                <a:cs typeface="Malgun Gothic Semilight"/>
              </a:rPr>
              <a:t>libatel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velehevé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hefker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ke’afrá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de'ará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080">
              <a:lnSpc>
                <a:spcPct val="165900"/>
              </a:lnSpc>
              <a:spcBef>
                <a:spcPts val="635"/>
              </a:spcBef>
              <a:tabLst>
                <a:tab pos="1537970" algn="l"/>
                <a:tab pos="2694940" algn="l"/>
              </a:tabLst>
            </a:pPr>
            <a:r>
              <a:rPr dirty="0" sz="1800" spc="-20">
                <a:latin typeface="Malgun Gothic Semilight"/>
                <a:cs typeface="Malgun Gothic Semilight"/>
              </a:rPr>
              <a:t>-</a:t>
            </a:r>
            <a:r>
              <a:rPr dirty="0" sz="1800">
                <a:latin typeface="Malgun Gothic Semilight"/>
                <a:cs typeface="Malgun Gothic Semilight"/>
              </a:rPr>
              <a:t>Todo </a:t>
            </a:r>
            <a:r>
              <a:rPr dirty="0" sz="1800" spc="-10">
                <a:latin typeface="Malgun Gothic Semilight"/>
                <a:cs typeface="Malgun Gothic Semilight"/>
              </a:rPr>
              <a:t>jametz,</a:t>
            </a:r>
            <a:r>
              <a:rPr dirty="0" sz="1800">
                <a:latin typeface="Malgun Gothic Semilight"/>
                <a:cs typeface="Malgun Gothic Semilight"/>
              </a:rPr>
              <a:t>	levadura</a:t>
            </a:r>
            <a:r>
              <a:rPr dirty="0" sz="1800" spc="-100">
                <a:latin typeface="Malgun Gothic Semilight"/>
                <a:cs typeface="Malgun Gothic Semilight"/>
              </a:rPr>
              <a:t> </a:t>
            </a:r>
            <a:r>
              <a:rPr dirty="0" sz="1800" spc="-50">
                <a:latin typeface="Malgun Gothic Semilight"/>
                <a:cs typeface="Malgun Gothic Semilight"/>
              </a:rPr>
              <a:t>y</a:t>
            </a:r>
            <a:r>
              <a:rPr dirty="0" sz="1800">
                <a:latin typeface="Malgun Gothic Semilight"/>
                <a:cs typeface="Malgun Gothic Semilight"/>
              </a:rPr>
              <a:t>	pan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levadura,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está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en </a:t>
            </a:r>
            <a:r>
              <a:rPr dirty="0" sz="1800">
                <a:latin typeface="Malgun Gothic Semilight"/>
                <a:cs typeface="Malgun Gothic Semilight"/>
              </a:rPr>
              <a:t>mi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poder,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haya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visto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no,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haya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quitado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 spc="-50">
                <a:latin typeface="Malgun Gothic Semilight"/>
                <a:cs typeface="Malgun Gothic Semilight"/>
              </a:rPr>
              <a:t>o </a:t>
            </a:r>
            <a:r>
              <a:rPr dirty="0" sz="1800">
                <a:latin typeface="Malgun Gothic Semilight"/>
                <a:cs typeface="Malgun Gothic Semilight"/>
              </a:rPr>
              <a:t>no,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será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anulado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considerado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sin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dueño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como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polvo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tierra.-</a:t>
            </a:r>
            <a:endParaRPr sz="1800">
              <a:latin typeface="Malgun Gothic Semilight"/>
              <a:cs typeface="Malgun Gothic Semiligh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2050" y="914400"/>
            <a:ext cx="579120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359153" y="1549654"/>
            <a:ext cx="16764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SEDER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PESAJ</a:t>
            </a:r>
            <a:endParaRPr sz="1800">
              <a:latin typeface="Malgun Gothic Semilight"/>
              <a:cs typeface="Malgun Gothic Semiligh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359153" y="8711895"/>
            <a:ext cx="313880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30630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La </a:t>
            </a:r>
            <a:r>
              <a:rPr dirty="0" sz="1800" spc="-10">
                <a:latin typeface="Malgun Gothic Semilight"/>
                <a:cs typeface="Malgun Gothic Semilight"/>
              </a:rPr>
              <a:t>Bandeja</a:t>
            </a:r>
            <a:r>
              <a:rPr dirty="0" sz="1800">
                <a:latin typeface="Malgun Gothic Semilight"/>
                <a:cs typeface="Malgun Gothic Semilight"/>
              </a:rPr>
              <a:t>	del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Séder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–KEARÁ-</a:t>
            </a:r>
            <a:endParaRPr sz="1800">
              <a:latin typeface="Malgun Gothic Semilight"/>
              <a:cs typeface="Malgun Gothic Semilight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2050" y="3241548"/>
            <a:ext cx="5868670" cy="464743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359153" y="788602"/>
            <a:ext cx="5469890" cy="346392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algn="just" marL="12700" marR="620395">
              <a:lnSpc>
                <a:spcPct val="157400"/>
              </a:lnSpc>
              <a:spcBef>
                <a:spcPts val="85"/>
              </a:spcBef>
            </a:pPr>
            <a:r>
              <a:rPr dirty="0" sz="1900" spc="-260" i="1">
                <a:latin typeface="Arial"/>
                <a:cs typeface="Arial"/>
              </a:rPr>
              <a:t>La</a:t>
            </a:r>
            <a:r>
              <a:rPr dirty="0" sz="1900" spc="125" i="1">
                <a:latin typeface="Arial"/>
                <a:cs typeface="Arial"/>
              </a:rPr>
              <a:t> </a:t>
            </a:r>
            <a:r>
              <a:rPr dirty="0" sz="1900" spc="-165" i="1">
                <a:latin typeface="Arial"/>
                <a:cs typeface="Arial"/>
              </a:rPr>
              <a:t>Keará</a:t>
            </a:r>
            <a:r>
              <a:rPr dirty="0" sz="1900" spc="35" i="1">
                <a:latin typeface="Arial"/>
                <a:cs typeface="Arial"/>
              </a:rPr>
              <a:t> </a:t>
            </a:r>
            <a:r>
              <a:rPr dirty="0" sz="1900" spc="-235" i="1">
                <a:latin typeface="Arial"/>
                <a:cs typeface="Arial"/>
              </a:rPr>
              <a:t>es</a:t>
            </a:r>
            <a:r>
              <a:rPr dirty="0" sz="1900" spc="105" i="1">
                <a:latin typeface="Arial"/>
                <a:cs typeface="Arial"/>
              </a:rPr>
              <a:t> </a:t>
            </a:r>
            <a:r>
              <a:rPr dirty="0" sz="1900" spc="-85" i="1">
                <a:latin typeface="Arial"/>
                <a:cs typeface="Arial"/>
              </a:rPr>
              <a:t>una</a:t>
            </a:r>
            <a:r>
              <a:rPr dirty="0" sz="1900" spc="-45" i="1">
                <a:latin typeface="Arial"/>
                <a:cs typeface="Arial"/>
              </a:rPr>
              <a:t> </a:t>
            </a:r>
            <a:r>
              <a:rPr dirty="0" sz="1900" spc="-80" i="1">
                <a:latin typeface="Arial"/>
                <a:cs typeface="Arial"/>
              </a:rPr>
              <a:t>bandeja</a:t>
            </a:r>
            <a:r>
              <a:rPr dirty="0" sz="1900" spc="-55" i="1">
                <a:latin typeface="Arial"/>
                <a:cs typeface="Arial"/>
              </a:rPr>
              <a:t> </a:t>
            </a:r>
            <a:r>
              <a:rPr dirty="0" sz="1900" spc="-65" i="1">
                <a:latin typeface="Arial"/>
                <a:cs typeface="Arial"/>
              </a:rPr>
              <a:t>grande </a:t>
            </a:r>
            <a:r>
              <a:rPr dirty="0" sz="1900" spc="-60" i="1">
                <a:latin typeface="Arial"/>
                <a:cs typeface="Arial"/>
              </a:rPr>
              <a:t>redonda,</a:t>
            </a:r>
            <a:r>
              <a:rPr dirty="0" sz="1900" spc="-35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por</a:t>
            </a:r>
            <a:r>
              <a:rPr dirty="0" sz="1900" spc="5" i="1">
                <a:latin typeface="Arial"/>
                <a:cs typeface="Arial"/>
              </a:rPr>
              <a:t> </a:t>
            </a:r>
            <a:r>
              <a:rPr dirty="0" sz="1900" spc="-25" i="1">
                <a:latin typeface="Arial"/>
                <a:cs typeface="Arial"/>
              </a:rPr>
              <a:t>lo </a:t>
            </a:r>
            <a:r>
              <a:rPr dirty="0" sz="1900" spc="-75" i="1">
                <a:latin typeface="Arial"/>
                <a:cs typeface="Arial"/>
              </a:rPr>
              <a:t>general,</a:t>
            </a:r>
            <a:r>
              <a:rPr dirty="0" sz="1900" spc="-60" i="1">
                <a:latin typeface="Arial"/>
                <a:cs typeface="Arial"/>
              </a:rPr>
              <a:t> </a:t>
            </a:r>
            <a:r>
              <a:rPr dirty="0" sz="1900" spc="-50" i="1">
                <a:latin typeface="Arial"/>
                <a:cs typeface="Arial"/>
              </a:rPr>
              <a:t>que</a:t>
            </a:r>
            <a:r>
              <a:rPr dirty="0" sz="1900" spc="-80" i="1">
                <a:latin typeface="Arial"/>
                <a:cs typeface="Arial"/>
              </a:rPr>
              <a:t> </a:t>
            </a:r>
            <a:r>
              <a:rPr dirty="0" sz="1900" spc="-55" i="1">
                <a:latin typeface="Arial"/>
                <a:cs typeface="Arial"/>
              </a:rPr>
              <a:t>trae</a:t>
            </a:r>
            <a:r>
              <a:rPr dirty="0" sz="1900" spc="-65" i="1">
                <a:latin typeface="Arial"/>
                <a:cs typeface="Arial"/>
              </a:rPr>
              <a:t> </a:t>
            </a:r>
            <a:r>
              <a:rPr dirty="0" sz="1900" spc="-80" i="1">
                <a:latin typeface="Arial"/>
                <a:cs typeface="Arial"/>
              </a:rPr>
              <a:t>los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90" i="1">
                <a:latin typeface="Arial"/>
                <a:cs typeface="Arial"/>
              </a:rPr>
              <a:t>símbolos</a:t>
            </a:r>
            <a:r>
              <a:rPr dirty="0" sz="1900" spc="-30" i="1">
                <a:latin typeface="Arial"/>
                <a:cs typeface="Arial"/>
              </a:rPr>
              <a:t> </a:t>
            </a:r>
            <a:r>
              <a:rPr dirty="0" sz="1900" spc="-20" i="1">
                <a:latin typeface="Arial"/>
                <a:cs typeface="Arial"/>
              </a:rPr>
              <a:t>del</a:t>
            </a:r>
            <a:r>
              <a:rPr dirty="0" sz="1900" spc="-5" i="1">
                <a:latin typeface="Arial"/>
                <a:cs typeface="Arial"/>
              </a:rPr>
              <a:t> </a:t>
            </a:r>
            <a:r>
              <a:rPr dirty="0" sz="1900" spc="-130" i="1">
                <a:latin typeface="Arial"/>
                <a:cs typeface="Arial"/>
              </a:rPr>
              <a:t>Séder.</a:t>
            </a:r>
            <a:r>
              <a:rPr dirty="0" sz="1900" spc="-5" i="1">
                <a:latin typeface="Arial"/>
                <a:cs typeface="Arial"/>
              </a:rPr>
              <a:t> </a:t>
            </a:r>
            <a:r>
              <a:rPr dirty="0" sz="1900" spc="-195" i="1">
                <a:latin typeface="Arial"/>
                <a:cs typeface="Arial"/>
              </a:rPr>
              <a:t>Esta</a:t>
            </a:r>
            <a:r>
              <a:rPr dirty="0" sz="1900" spc="65" i="1">
                <a:latin typeface="Arial"/>
                <a:cs typeface="Arial"/>
              </a:rPr>
              <a:t> </a:t>
            </a:r>
            <a:r>
              <a:rPr dirty="0" sz="1900" spc="-25" i="1">
                <a:latin typeface="Arial"/>
                <a:cs typeface="Arial"/>
              </a:rPr>
              <a:t>se </a:t>
            </a:r>
            <a:r>
              <a:rPr dirty="0" sz="1900" spc="-75" i="1">
                <a:latin typeface="Arial"/>
                <a:cs typeface="Arial"/>
              </a:rPr>
              <a:t>coloca</a:t>
            </a:r>
            <a:r>
              <a:rPr dirty="0" sz="1900" spc="-60" i="1">
                <a:latin typeface="Arial"/>
                <a:cs typeface="Arial"/>
              </a:rPr>
              <a:t> </a:t>
            </a:r>
            <a:r>
              <a:rPr dirty="0" sz="1900" spc="-90" i="1">
                <a:latin typeface="Arial"/>
                <a:cs typeface="Arial"/>
              </a:rPr>
              <a:t>en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spc="-45" i="1">
                <a:latin typeface="Arial"/>
                <a:cs typeface="Arial"/>
              </a:rPr>
              <a:t>el</a:t>
            </a:r>
            <a:r>
              <a:rPr dirty="0" sz="1900" spc="-85" i="1">
                <a:latin typeface="Arial"/>
                <a:cs typeface="Arial"/>
              </a:rPr>
              <a:t> </a:t>
            </a:r>
            <a:r>
              <a:rPr dirty="0" sz="1900" spc="-40" i="1">
                <a:latin typeface="Arial"/>
                <a:cs typeface="Arial"/>
              </a:rPr>
              <a:t>centro</a:t>
            </a:r>
            <a:r>
              <a:rPr dirty="0" sz="1900" spc="-70" i="1">
                <a:latin typeface="Arial"/>
                <a:cs typeface="Arial"/>
              </a:rPr>
              <a:t> </a:t>
            </a:r>
            <a:r>
              <a:rPr dirty="0" sz="1900" spc="-30" i="1">
                <a:latin typeface="Arial"/>
                <a:cs typeface="Arial"/>
              </a:rPr>
              <a:t>de</a:t>
            </a:r>
            <a:r>
              <a:rPr dirty="0" sz="1900" spc="-60" i="1">
                <a:latin typeface="Arial"/>
                <a:cs typeface="Arial"/>
              </a:rPr>
              <a:t> </a:t>
            </a:r>
            <a:r>
              <a:rPr dirty="0" sz="1900" spc="-65" i="1">
                <a:latin typeface="Arial"/>
                <a:cs typeface="Arial"/>
              </a:rPr>
              <a:t>la </a:t>
            </a:r>
            <a:r>
              <a:rPr dirty="0" sz="1900" spc="-20" i="1">
                <a:latin typeface="Arial"/>
                <a:cs typeface="Arial"/>
              </a:rPr>
              <a:t>mesa.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10"/>
              </a:spcBef>
            </a:pPr>
            <a:endParaRPr sz="1900">
              <a:latin typeface="Arial"/>
              <a:cs typeface="Arial"/>
            </a:endParaRPr>
          </a:p>
          <a:p>
            <a:pPr marL="105410" indent="-92710">
              <a:lnSpc>
                <a:spcPct val="100000"/>
              </a:lnSpc>
              <a:buSzPct val="94736"/>
              <a:buChar char="•"/>
              <a:tabLst>
                <a:tab pos="105410" algn="l"/>
              </a:tabLst>
            </a:pPr>
            <a:r>
              <a:rPr dirty="0" sz="1900" spc="-240" i="1">
                <a:latin typeface="Arial"/>
                <a:cs typeface="Arial"/>
              </a:rPr>
              <a:t>Se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75" i="1">
                <a:latin typeface="Arial"/>
                <a:cs typeface="Arial"/>
              </a:rPr>
              <a:t>colocan</a:t>
            </a:r>
            <a:r>
              <a:rPr dirty="0" sz="1900" spc="-60" i="1">
                <a:latin typeface="Arial"/>
                <a:cs typeface="Arial"/>
              </a:rPr>
              <a:t> </a:t>
            </a:r>
            <a:r>
              <a:rPr dirty="0" sz="1900" spc="-120" i="1">
                <a:latin typeface="Arial"/>
                <a:cs typeface="Arial"/>
              </a:rPr>
              <a:t>además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3</a:t>
            </a:r>
            <a:r>
              <a:rPr dirty="0" sz="1900" spc="-90" i="1">
                <a:latin typeface="Arial"/>
                <a:cs typeface="Arial"/>
              </a:rPr>
              <a:t> </a:t>
            </a:r>
            <a:r>
              <a:rPr dirty="0" sz="1900" spc="-40" i="1">
                <a:latin typeface="Arial"/>
                <a:cs typeface="Arial"/>
              </a:rPr>
              <a:t>Matzot,</a:t>
            </a:r>
            <a:r>
              <a:rPr dirty="0" sz="1900" spc="-55" i="1">
                <a:latin typeface="Arial"/>
                <a:cs typeface="Arial"/>
              </a:rPr>
              <a:t> </a:t>
            </a:r>
            <a:r>
              <a:rPr dirty="0" sz="1900" spc="-20" i="1">
                <a:latin typeface="Arial"/>
                <a:cs typeface="Arial"/>
              </a:rPr>
              <a:t>uno</a:t>
            </a:r>
            <a:r>
              <a:rPr dirty="0" sz="1900" spc="-45" i="1">
                <a:latin typeface="Arial"/>
                <a:cs typeface="Arial"/>
              </a:rPr>
              <a:t> </a:t>
            </a:r>
            <a:r>
              <a:rPr dirty="0" sz="1900" spc="-100" i="1">
                <a:latin typeface="Arial"/>
                <a:cs typeface="Arial"/>
              </a:rPr>
              <a:t>encima</a:t>
            </a:r>
            <a:r>
              <a:rPr dirty="0" sz="1900" spc="-30" i="1">
                <a:latin typeface="Arial"/>
                <a:cs typeface="Arial"/>
              </a:rPr>
              <a:t> </a:t>
            </a:r>
            <a:r>
              <a:rPr dirty="0" sz="1900" spc="-40" i="1">
                <a:latin typeface="Arial"/>
                <a:cs typeface="Arial"/>
              </a:rPr>
              <a:t>del</a:t>
            </a:r>
            <a:r>
              <a:rPr dirty="0" sz="1900" spc="-45" i="1">
                <a:latin typeface="Arial"/>
                <a:cs typeface="Arial"/>
              </a:rPr>
              <a:t> </a:t>
            </a:r>
            <a:r>
              <a:rPr dirty="0" sz="1900" spc="-10" i="1">
                <a:latin typeface="Arial"/>
                <a:cs typeface="Arial"/>
              </a:rPr>
              <a:t>otro.</a:t>
            </a:r>
            <a:endParaRPr sz="1900">
              <a:latin typeface="Arial"/>
              <a:cs typeface="Arial"/>
            </a:endParaRPr>
          </a:p>
          <a:p>
            <a:pPr lvl="1" marL="469900" marR="5080" indent="92710">
              <a:lnSpc>
                <a:spcPct val="157400"/>
              </a:lnSpc>
              <a:spcBef>
                <a:spcPts val="985"/>
              </a:spcBef>
              <a:buSzPct val="94736"/>
              <a:buChar char="•"/>
              <a:tabLst>
                <a:tab pos="562610" algn="l"/>
              </a:tabLst>
            </a:pPr>
            <a:r>
              <a:rPr dirty="0" sz="1900" spc="-190" i="1">
                <a:latin typeface="Arial"/>
                <a:cs typeface="Arial"/>
              </a:rPr>
              <a:t>La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155" i="1">
                <a:latin typeface="Arial"/>
                <a:cs typeface="Arial"/>
              </a:rPr>
              <a:t>Keará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70" i="1">
                <a:latin typeface="Arial"/>
                <a:cs typeface="Arial"/>
              </a:rPr>
              <a:t>contiene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spc="-80" i="1">
                <a:latin typeface="Arial"/>
                <a:cs typeface="Arial"/>
              </a:rPr>
              <a:t>"Un</a:t>
            </a:r>
            <a:r>
              <a:rPr dirty="0" sz="1900" spc="-30" i="1">
                <a:latin typeface="Arial"/>
                <a:cs typeface="Arial"/>
              </a:rPr>
              <a:t> </a:t>
            </a:r>
            <a:r>
              <a:rPr dirty="0" sz="1900" spc="-70" i="1">
                <a:latin typeface="Arial"/>
                <a:cs typeface="Arial"/>
              </a:rPr>
              <a:t>huevo</a:t>
            </a:r>
            <a:r>
              <a:rPr dirty="0" sz="1900" spc="-30" i="1">
                <a:latin typeface="Arial"/>
                <a:cs typeface="Arial"/>
              </a:rPr>
              <a:t> </a:t>
            </a:r>
            <a:r>
              <a:rPr dirty="0" sz="1900" spc="-114" i="1">
                <a:latin typeface="Arial"/>
                <a:cs typeface="Arial"/>
              </a:rPr>
              <a:t>asado,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un</a:t>
            </a:r>
            <a:r>
              <a:rPr dirty="0" sz="1900" spc="-30" i="1">
                <a:latin typeface="Arial"/>
                <a:cs typeface="Arial"/>
              </a:rPr>
              <a:t> </a:t>
            </a:r>
            <a:r>
              <a:rPr dirty="0" sz="1900" spc="-10" i="1">
                <a:latin typeface="Arial"/>
                <a:cs typeface="Arial"/>
              </a:rPr>
              <a:t>hueso, </a:t>
            </a:r>
            <a:r>
              <a:rPr dirty="0" sz="1900" spc="-125" i="1">
                <a:latin typeface="Arial"/>
                <a:cs typeface="Arial"/>
              </a:rPr>
              <a:t>Rábano,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125" i="1">
                <a:latin typeface="Arial"/>
                <a:cs typeface="Arial"/>
              </a:rPr>
              <a:t>Jaroset,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45" i="1">
                <a:latin typeface="Arial"/>
                <a:cs typeface="Arial"/>
              </a:rPr>
              <a:t>perejil</a:t>
            </a:r>
            <a:r>
              <a:rPr dirty="0" sz="1900" spc="-90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y</a:t>
            </a:r>
            <a:r>
              <a:rPr dirty="0" sz="1900" spc="-75" i="1">
                <a:latin typeface="Arial"/>
                <a:cs typeface="Arial"/>
              </a:rPr>
              <a:t> </a:t>
            </a:r>
            <a:r>
              <a:rPr dirty="0" sz="1900" spc="-10" i="1">
                <a:latin typeface="Arial"/>
                <a:cs typeface="Arial"/>
              </a:rPr>
              <a:t>otra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80" i="1">
                <a:latin typeface="Arial"/>
                <a:cs typeface="Arial"/>
              </a:rPr>
              <a:t>hierva</a:t>
            </a:r>
            <a:r>
              <a:rPr dirty="0" sz="1900" spc="-50" i="1">
                <a:latin typeface="Arial"/>
                <a:cs typeface="Arial"/>
              </a:rPr>
              <a:t> </a:t>
            </a:r>
            <a:r>
              <a:rPr dirty="0" sz="1900" spc="-105" i="1">
                <a:latin typeface="Arial"/>
                <a:cs typeface="Arial"/>
              </a:rPr>
              <a:t>amaga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20" i="1">
                <a:latin typeface="Arial"/>
                <a:cs typeface="Arial"/>
              </a:rPr>
              <a:t>como </a:t>
            </a:r>
            <a:r>
              <a:rPr dirty="0" sz="1900" spc="-114" i="1">
                <a:latin typeface="Arial"/>
                <a:cs typeface="Arial"/>
              </a:rPr>
              <a:t>Lechuga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135" i="1">
                <a:latin typeface="Arial"/>
                <a:cs typeface="Arial"/>
              </a:rPr>
              <a:t>Romana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80" i="1">
                <a:latin typeface="Arial"/>
                <a:cs typeface="Arial"/>
              </a:rPr>
              <a:t>(esto</a:t>
            </a:r>
            <a:r>
              <a:rPr dirty="0" sz="1900" spc="-30" i="1">
                <a:latin typeface="Arial"/>
                <a:cs typeface="Arial"/>
              </a:rPr>
              <a:t> </a:t>
            </a:r>
            <a:r>
              <a:rPr dirty="0" sz="1900" spc="-90" i="1">
                <a:latin typeface="Arial"/>
                <a:cs typeface="Arial"/>
              </a:rPr>
              <a:t>en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55" i="1">
                <a:latin typeface="Arial"/>
                <a:cs typeface="Arial"/>
              </a:rPr>
              <a:t>el</a:t>
            </a:r>
            <a:r>
              <a:rPr dirty="0" sz="1900" spc="-35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rito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10" i="1">
                <a:latin typeface="Arial"/>
                <a:cs typeface="Arial"/>
              </a:rPr>
              <a:t>Sefardita)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28925" y="5059679"/>
            <a:ext cx="2362200" cy="182880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14675" y="7656576"/>
            <a:ext cx="1781175" cy="111429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3060826" y="5440044"/>
            <a:ext cx="64135" cy="12700"/>
          </a:xfrm>
          <a:custGeom>
            <a:avLst/>
            <a:gdLst/>
            <a:ahLst/>
            <a:cxnLst/>
            <a:rect l="l" t="t" r="r" b="b"/>
            <a:pathLst>
              <a:path w="64135" h="12700">
                <a:moveTo>
                  <a:pt x="64007" y="0"/>
                </a:moveTo>
                <a:lnTo>
                  <a:pt x="0" y="0"/>
                </a:lnTo>
                <a:lnTo>
                  <a:pt x="0" y="12192"/>
                </a:lnTo>
                <a:lnTo>
                  <a:pt x="64007" y="12192"/>
                </a:lnTo>
                <a:lnTo>
                  <a:pt x="6400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1359153" y="2955163"/>
            <a:ext cx="5245735" cy="57365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ORDEN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PARA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20">
                <a:latin typeface="Malgun Gothic Semilight"/>
                <a:cs typeface="Malgun Gothic Semilight"/>
              </a:rPr>
              <a:t> SEDER</a:t>
            </a:r>
            <a:endParaRPr sz="1800">
              <a:latin typeface="Malgun Gothic Semilight"/>
              <a:cs typeface="Malgun Gothic Semilight"/>
            </a:endParaRPr>
          </a:p>
          <a:p>
            <a:pPr marL="929640" indent="-394335">
              <a:lnSpc>
                <a:spcPct val="100000"/>
              </a:lnSpc>
              <a:spcBef>
                <a:spcPts val="2420"/>
              </a:spcBef>
              <a:buAutoNum type="arabicPeriod"/>
              <a:tabLst>
                <a:tab pos="929640" algn="l"/>
                <a:tab pos="1781810" algn="l"/>
                <a:tab pos="2891790" algn="l"/>
              </a:tabLst>
            </a:pPr>
            <a:r>
              <a:rPr dirty="0" sz="1800" spc="-10">
                <a:latin typeface="Malgun Gothic Semilight"/>
                <a:cs typeface="Malgun Gothic Semilight"/>
              </a:rPr>
              <a:t>Kádesh</a:t>
            </a:r>
            <a:r>
              <a:rPr dirty="0" sz="1800">
                <a:latin typeface="Malgun Gothic Semilight"/>
                <a:cs typeface="Malgun Gothic Semilight"/>
              </a:rPr>
              <a:t>	se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hace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la</a:t>
            </a:r>
            <a:r>
              <a:rPr dirty="0" sz="1800">
                <a:latin typeface="Malgun Gothic Semilight"/>
                <a:cs typeface="Malgun Gothic Semilight"/>
              </a:rPr>
              <a:t>	bendición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sobre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vino</a:t>
            </a:r>
            <a:endParaRPr sz="1800">
              <a:latin typeface="Malgun Gothic Semilight"/>
              <a:cs typeface="Malgun Gothic Semilight"/>
            </a:endParaRPr>
          </a:p>
          <a:p>
            <a:pPr marL="469900" marR="5080" indent="431165">
              <a:lnSpc>
                <a:spcPct val="166700"/>
              </a:lnSpc>
              <a:spcBef>
                <a:spcPts val="960"/>
              </a:spcBef>
              <a:buAutoNum type="arabicPeriod"/>
              <a:tabLst>
                <a:tab pos="901065" algn="l"/>
                <a:tab pos="1616075" algn="l"/>
              </a:tabLst>
            </a:pPr>
            <a:r>
              <a:rPr dirty="0" sz="1800" spc="-10">
                <a:latin typeface="Malgun Gothic Semilight"/>
                <a:cs typeface="Malgun Gothic Semilight"/>
              </a:rPr>
              <a:t>Urjatz</a:t>
            </a:r>
            <a:r>
              <a:rPr dirty="0" sz="1800">
                <a:latin typeface="Malgun Gothic Semilight"/>
                <a:cs typeface="Malgun Gothic Semilight"/>
              </a:rPr>
              <a:t>	se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lavan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manos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pero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hace </a:t>
            </a:r>
            <a:r>
              <a:rPr dirty="0" sz="1800" spc="-10">
                <a:latin typeface="Malgun Gothic Semilight"/>
                <a:cs typeface="Malgun Gothic Semilight"/>
              </a:rPr>
              <a:t>bendición</a:t>
            </a:r>
            <a:endParaRPr sz="1800">
              <a:latin typeface="Malgun Gothic Semilight"/>
              <a:cs typeface="Malgun Gothic Semilight"/>
            </a:endParaRPr>
          </a:p>
          <a:p>
            <a:pPr marL="469900" marR="403860" indent="431165">
              <a:lnSpc>
                <a:spcPct val="166700"/>
              </a:lnSpc>
              <a:spcBef>
                <a:spcPts val="965"/>
              </a:spcBef>
              <a:buAutoNum type="arabicPeriod"/>
              <a:tabLst>
                <a:tab pos="901065" algn="l"/>
                <a:tab pos="1765300" algn="l"/>
              </a:tabLst>
            </a:pPr>
            <a:r>
              <a:rPr dirty="0" sz="1800" spc="-10">
                <a:latin typeface="Malgun Gothic Semilight"/>
                <a:cs typeface="Malgun Gothic Semilight"/>
              </a:rPr>
              <a:t>Karpas</a:t>
            </a:r>
            <a:r>
              <a:rPr dirty="0" sz="1800">
                <a:latin typeface="Malgun Gothic Semilight"/>
                <a:cs typeface="Malgun Gothic Semilight"/>
              </a:rPr>
              <a:t>	se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come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un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pedazo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vegetal </a:t>
            </a:r>
            <a:r>
              <a:rPr dirty="0" sz="1800">
                <a:latin typeface="Malgun Gothic Semilight"/>
                <a:cs typeface="Malgun Gothic Semilight"/>
              </a:rPr>
              <a:t>mojado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agua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salada</a:t>
            </a:r>
            <a:endParaRPr sz="1800">
              <a:latin typeface="Malgun Gothic Semilight"/>
              <a:cs typeface="Malgun Gothic Semilight"/>
            </a:endParaRPr>
          </a:p>
          <a:p>
            <a:pPr marL="469900" marR="408940" indent="435609">
              <a:lnSpc>
                <a:spcPct val="166700"/>
              </a:lnSpc>
              <a:spcBef>
                <a:spcPts val="955"/>
              </a:spcBef>
              <a:buAutoNum type="arabicPeriod"/>
              <a:tabLst>
                <a:tab pos="905510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Yájatz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divide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Matzá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quedo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en </a:t>
            </a:r>
            <a:r>
              <a:rPr dirty="0" sz="1800">
                <a:latin typeface="Malgun Gothic Semilight"/>
                <a:cs typeface="Malgun Gothic Semilight"/>
              </a:rPr>
              <a:t>medio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mitad</a:t>
            </a:r>
            <a:endParaRPr sz="1800">
              <a:latin typeface="Malgun Gothic Semilight"/>
              <a:cs typeface="Malgun Gothic Semilight"/>
            </a:endParaRPr>
          </a:p>
          <a:p>
            <a:pPr marL="901065" indent="-431165">
              <a:lnSpc>
                <a:spcPct val="100000"/>
              </a:lnSpc>
              <a:spcBef>
                <a:spcPts val="2415"/>
              </a:spcBef>
              <a:buAutoNum type="arabicPeriod"/>
              <a:tabLst>
                <a:tab pos="901065" algn="l"/>
                <a:tab pos="1669414" algn="l"/>
              </a:tabLst>
            </a:pPr>
            <a:r>
              <a:rPr dirty="0" sz="1800" spc="-10">
                <a:latin typeface="Malgun Gothic Semilight"/>
                <a:cs typeface="Malgun Gothic Semilight"/>
              </a:rPr>
              <a:t>Magid</a:t>
            </a:r>
            <a:r>
              <a:rPr dirty="0" sz="1800">
                <a:latin typeface="Malgun Gothic Semilight"/>
                <a:cs typeface="Malgun Gothic Semilight"/>
              </a:rPr>
              <a:t>	se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cuenta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historia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Pésaj</a:t>
            </a:r>
            <a:endParaRPr sz="1800">
              <a:latin typeface="Malgun Gothic Semilight"/>
              <a:cs typeface="Malgun Gothic Semilight"/>
            </a:endParaRPr>
          </a:p>
          <a:p>
            <a:pPr marL="901065" indent="-431165">
              <a:lnSpc>
                <a:spcPct val="100000"/>
              </a:lnSpc>
              <a:spcBef>
                <a:spcPts val="2425"/>
              </a:spcBef>
              <a:buAutoNum type="arabicPeriod"/>
              <a:tabLst>
                <a:tab pos="901065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Rojtzá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lavan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manos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dice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brajá</a:t>
            </a:r>
            <a:endParaRPr sz="1800">
              <a:latin typeface="Malgun Gothic Semilight"/>
              <a:cs typeface="Malgun Gothic Semilight"/>
            </a:endParaRPr>
          </a:p>
          <a:p>
            <a:pPr marL="894715" indent="-424815">
              <a:lnSpc>
                <a:spcPct val="100000"/>
              </a:lnSpc>
              <a:spcBef>
                <a:spcPts val="2425"/>
              </a:spcBef>
              <a:buAutoNum type="arabicPeriod"/>
              <a:tabLst>
                <a:tab pos="894715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Motzí se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dice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bendición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sobre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Matzá</a:t>
            </a:r>
            <a:endParaRPr sz="1800">
              <a:latin typeface="Malgun Gothic Semilight"/>
              <a:cs typeface="Malgun Gothic Semilight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30550" y="914400"/>
            <a:ext cx="1758950" cy="1219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816354" y="967485"/>
            <a:ext cx="5007610" cy="54089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37515" indent="-424815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437515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Motzí se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dice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bendición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sobre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Matzá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77215" indent="431165">
              <a:lnSpc>
                <a:spcPct val="166100"/>
              </a:lnSpc>
              <a:spcBef>
                <a:spcPts val="985"/>
              </a:spcBef>
              <a:buAutoNum type="arabicPeriod"/>
              <a:tabLst>
                <a:tab pos="443865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Matzá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dice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otra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bendición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sobre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la </a:t>
            </a:r>
            <a:r>
              <a:rPr dirty="0" sz="1800" spc="-10">
                <a:latin typeface="Malgun Gothic Semilight"/>
                <a:cs typeface="Malgun Gothic Semilight"/>
              </a:rPr>
              <a:t>Matzá</a:t>
            </a:r>
            <a:endParaRPr sz="1800">
              <a:latin typeface="Malgun Gothic Semilight"/>
              <a:cs typeface="Malgun Gothic Semilight"/>
            </a:endParaRPr>
          </a:p>
          <a:p>
            <a:pPr marL="443865" indent="-431165">
              <a:lnSpc>
                <a:spcPct val="100000"/>
              </a:lnSpc>
              <a:spcBef>
                <a:spcPts val="2420"/>
              </a:spcBef>
              <a:buAutoNum type="arabicPeriod"/>
              <a:tabLst>
                <a:tab pos="443865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Maror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comen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hierbas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amargas</a:t>
            </a:r>
            <a:endParaRPr sz="1800">
              <a:latin typeface="Malgun Gothic Semilight"/>
              <a:cs typeface="Malgun Gothic Semilight"/>
            </a:endParaRPr>
          </a:p>
          <a:p>
            <a:pPr marL="402590" indent="-389890">
              <a:lnSpc>
                <a:spcPct val="100000"/>
              </a:lnSpc>
              <a:spcBef>
                <a:spcPts val="2415"/>
              </a:spcBef>
              <a:buAutoNum type="arabicPeriod"/>
              <a:tabLst>
                <a:tab pos="402590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Korej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comen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hierbas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amargas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Matzá</a:t>
            </a:r>
            <a:endParaRPr sz="1800">
              <a:latin typeface="Malgun Gothic Semilight"/>
              <a:cs typeface="Malgun Gothic Semilight"/>
            </a:endParaRPr>
          </a:p>
          <a:p>
            <a:pPr marL="365760" indent="-353060">
              <a:lnSpc>
                <a:spcPct val="100000"/>
              </a:lnSpc>
              <a:spcBef>
                <a:spcPts val="2425"/>
              </a:spcBef>
              <a:buAutoNum type="arabicPeriod"/>
              <a:tabLst>
                <a:tab pos="365760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Shulján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orej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come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cena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festiva</a:t>
            </a:r>
            <a:endParaRPr sz="1800">
              <a:latin typeface="Malgun Gothic Semilight"/>
              <a:cs typeface="Malgun Gothic Semilight"/>
            </a:endParaRPr>
          </a:p>
          <a:p>
            <a:pPr marL="402590" indent="-389890">
              <a:lnSpc>
                <a:spcPct val="100000"/>
              </a:lnSpc>
              <a:spcBef>
                <a:spcPts val="2425"/>
              </a:spcBef>
              <a:buAutoNum type="arabicPeriod"/>
              <a:tabLst>
                <a:tab pos="402590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Tzafún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come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afikomán</a:t>
            </a:r>
            <a:endParaRPr sz="1800">
              <a:latin typeface="Malgun Gothic Semilight"/>
              <a:cs typeface="Malgun Gothic Semilight"/>
            </a:endParaRPr>
          </a:p>
          <a:p>
            <a:pPr marL="402590" indent="-389890">
              <a:lnSpc>
                <a:spcPct val="100000"/>
              </a:lnSpc>
              <a:spcBef>
                <a:spcPts val="2410"/>
              </a:spcBef>
              <a:buAutoNum type="arabicPeriod"/>
              <a:tabLst>
                <a:tab pos="402590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Barej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dice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bendición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después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comer</a:t>
            </a:r>
            <a:endParaRPr sz="1800">
              <a:latin typeface="Malgun Gothic Semilight"/>
              <a:cs typeface="Malgun Gothic Semilight"/>
            </a:endParaRPr>
          </a:p>
          <a:p>
            <a:pPr marL="407034" indent="-394335">
              <a:lnSpc>
                <a:spcPct val="100000"/>
              </a:lnSpc>
              <a:spcBef>
                <a:spcPts val="2430"/>
              </a:spcBef>
              <a:buAutoNum type="arabicPeriod"/>
              <a:tabLst>
                <a:tab pos="407034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Halel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canta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Hashem</a:t>
            </a:r>
            <a:endParaRPr sz="1800">
              <a:latin typeface="Malgun Gothic Semilight"/>
              <a:cs typeface="Malgun Gothic Semilight"/>
            </a:endParaRPr>
          </a:p>
          <a:p>
            <a:pPr marL="402590" indent="-389890">
              <a:lnSpc>
                <a:spcPct val="100000"/>
              </a:lnSpc>
              <a:spcBef>
                <a:spcPts val="2420"/>
              </a:spcBef>
              <a:buAutoNum type="arabicPeriod"/>
              <a:tabLst>
                <a:tab pos="402590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Nirtzá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concluye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Séder</a:t>
            </a:r>
            <a:endParaRPr sz="1800">
              <a:latin typeface="Malgun Gothic Semilight"/>
              <a:cs typeface="Malgun Gothic Semiligh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902004" y="7255002"/>
            <a:ext cx="1048385" cy="3606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200" spc="-10">
                <a:latin typeface="Malgun Gothic Semilight"/>
                <a:cs typeface="Malgun Gothic Semilight"/>
              </a:rPr>
              <a:t>KADESH</a:t>
            </a:r>
            <a:endParaRPr sz="2200">
              <a:latin typeface="Malgun Gothic Semilight"/>
              <a:cs typeface="Malgun Gothic Semilight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359153" y="8504682"/>
            <a:ext cx="237172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COMIENZO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DEL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SEDER</a:t>
            </a:r>
            <a:endParaRPr sz="1800">
              <a:latin typeface="Malgun Gothic Semilight"/>
              <a:cs typeface="Malgun Gothic Semiligh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359153" y="965961"/>
            <a:ext cx="5137150" cy="7556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(Si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festividad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comienza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Viernes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noche</a:t>
            </a:r>
            <a:r>
              <a:rPr dirty="0" sz="1800" spc="5">
                <a:latin typeface="Malgun Gothic Semilight"/>
                <a:cs typeface="Malgun Gothic Semilight"/>
              </a:rPr>
              <a:t> </a:t>
            </a:r>
            <a:r>
              <a:rPr dirty="0" sz="1800" spc="-50">
                <a:latin typeface="Malgun Gothic Semilight"/>
                <a:cs typeface="Malgun Gothic Semilight"/>
              </a:rPr>
              <a:t>-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1425"/>
              </a:spcBef>
            </a:pPr>
            <a:r>
              <a:rPr dirty="0" sz="1800">
                <a:latin typeface="Malgun Gothic Semilight"/>
                <a:cs typeface="Malgun Gothic Semilight"/>
              </a:rPr>
              <a:t>SHABAT-</a:t>
            </a:r>
            <a:r>
              <a:rPr dirty="0" sz="1800" spc="-6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</a:t>
            </a:r>
            <a:r>
              <a:rPr dirty="0" sz="1800" spc="-7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comienza</a:t>
            </a:r>
            <a:r>
              <a:rPr dirty="0" sz="1800" spc="-7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aquí:)</a:t>
            </a:r>
            <a:endParaRPr sz="1800">
              <a:latin typeface="Malgun Gothic Semilight"/>
              <a:cs typeface="Malgun Gothic Semiligh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130604" y="2584450"/>
            <a:ext cx="5730875" cy="21202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Yom</a:t>
            </a:r>
            <a:r>
              <a:rPr dirty="0" sz="1800" spc="-45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hashishí,</a:t>
            </a:r>
            <a:r>
              <a:rPr dirty="0" sz="1800" spc="-55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vaijulú</a:t>
            </a:r>
            <a:r>
              <a:rPr dirty="0" sz="1800" spc="-50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solidFill>
                  <a:srgbClr val="7E7E7E"/>
                </a:solidFill>
                <a:latin typeface="Malgun Gothic Semilight"/>
                <a:cs typeface="Malgun Gothic Semilight"/>
              </a:rPr>
              <a:t>hashamáyim</a:t>
            </a:r>
            <a:r>
              <a:rPr dirty="0" sz="1800" spc="-50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vehaárets</a:t>
            </a:r>
            <a:r>
              <a:rPr dirty="0" sz="1800" spc="-50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solidFill>
                  <a:srgbClr val="7E7E7E"/>
                </a:solidFill>
                <a:latin typeface="Malgun Gothic Semilight"/>
                <a:cs typeface="Malgun Gothic Semilight"/>
              </a:rPr>
              <a:t>vejol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080">
              <a:lnSpc>
                <a:spcPct val="165600"/>
              </a:lnSpc>
            </a:pP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tsebaam:</a:t>
            </a:r>
            <a:r>
              <a:rPr dirty="0" sz="1800" spc="-40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vaijal</a:t>
            </a:r>
            <a:r>
              <a:rPr dirty="0" sz="1800" spc="-55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Elohim</a:t>
            </a:r>
            <a:r>
              <a:rPr dirty="0" sz="1800" spc="-45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bayom</a:t>
            </a:r>
            <a:r>
              <a:rPr dirty="0" sz="1800" spc="-45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hashebi’í</a:t>
            </a:r>
            <a:r>
              <a:rPr dirty="0" sz="1800" spc="-40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melajtó</a:t>
            </a:r>
            <a:r>
              <a:rPr dirty="0" sz="1800" spc="-40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asher</a:t>
            </a:r>
            <a:r>
              <a:rPr dirty="0" sz="1800" spc="-45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solidFill>
                  <a:srgbClr val="7E7E7E"/>
                </a:solidFill>
                <a:latin typeface="Malgun Gothic Semilight"/>
                <a:cs typeface="Malgun Gothic Semilight"/>
              </a:rPr>
              <a:t>asá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vayishbot</a:t>
            </a:r>
            <a:r>
              <a:rPr dirty="0" sz="1800" spc="-55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bayom</a:t>
            </a:r>
            <a:r>
              <a:rPr dirty="0" sz="1800" spc="-45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hashebi’í</a:t>
            </a:r>
            <a:r>
              <a:rPr dirty="0" sz="1800" spc="-45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mikol</a:t>
            </a:r>
            <a:r>
              <a:rPr dirty="0" sz="1800" spc="-45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melajtó</a:t>
            </a:r>
            <a:r>
              <a:rPr dirty="0" sz="1800" spc="-45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asher</a:t>
            </a:r>
            <a:r>
              <a:rPr dirty="0" sz="1800" spc="-50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solidFill>
                  <a:srgbClr val="7E7E7E"/>
                </a:solidFill>
                <a:latin typeface="Malgun Gothic Semilight"/>
                <a:cs typeface="Malgun Gothic Semilight"/>
              </a:rPr>
              <a:t>asá</a:t>
            </a:r>
            <a:endParaRPr sz="1800">
              <a:latin typeface="Malgun Gothic Semilight"/>
              <a:cs typeface="Malgun Gothic Semilight"/>
            </a:endParaRPr>
          </a:p>
          <a:p>
            <a:pPr marL="12700" marR="287655">
              <a:lnSpc>
                <a:spcPct val="166100"/>
              </a:lnSpc>
            </a:pP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vaybarej</a:t>
            </a:r>
            <a:r>
              <a:rPr dirty="0" sz="1800" spc="-30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Elohim</a:t>
            </a:r>
            <a:r>
              <a:rPr dirty="0" sz="1800" spc="-40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solidFill>
                  <a:srgbClr val="7E7E7E"/>
                </a:solidFill>
                <a:latin typeface="Malgun Gothic Semilight"/>
                <a:cs typeface="Malgun Gothic Semilight"/>
              </a:rPr>
              <a:t>et-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yom</a:t>
            </a:r>
            <a:r>
              <a:rPr dirty="0" sz="1800" spc="-30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hashebi’í</a:t>
            </a:r>
            <a:r>
              <a:rPr dirty="0" sz="1800" spc="-35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vaykadesh</a:t>
            </a:r>
            <a:r>
              <a:rPr dirty="0" sz="1800" spc="-45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otó,</a:t>
            </a:r>
            <a:r>
              <a:rPr dirty="0" sz="1800" spc="-35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ki</a:t>
            </a:r>
            <a:r>
              <a:rPr dirty="0" sz="1800" spc="-35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solidFill>
                  <a:srgbClr val="7E7E7E"/>
                </a:solidFill>
                <a:latin typeface="Malgun Gothic Semilight"/>
                <a:cs typeface="Malgun Gothic Semilight"/>
              </a:rPr>
              <a:t>bo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Shabat</a:t>
            </a:r>
            <a:r>
              <a:rPr dirty="0" sz="1800" spc="-45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mikol</a:t>
            </a:r>
            <a:r>
              <a:rPr dirty="0" sz="1800" spc="-40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melajtó</a:t>
            </a:r>
            <a:r>
              <a:rPr dirty="0" sz="1800" spc="-40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asher</a:t>
            </a:r>
            <a:r>
              <a:rPr dirty="0" sz="1800" spc="-40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bará</a:t>
            </a:r>
            <a:r>
              <a:rPr dirty="0" sz="1800" spc="-40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Elohim</a:t>
            </a:r>
            <a:r>
              <a:rPr dirty="0" sz="1800" spc="-40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solidFill>
                  <a:srgbClr val="7E7E7E"/>
                </a:solidFill>
                <a:latin typeface="Malgun Gothic Semilight"/>
                <a:cs typeface="Malgun Gothic Semilight"/>
              </a:rPr>
              <a:t>la’asot.</a:t>
            </a:r>
            <a:endParaRPr sz="1800">
              <a:latin typeface="Malgun Gothic Semilight"/>
              <a:cs typeface="Malgun Gothic Semilight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130604" y="5555189"/>
            <a:ext cx="5245100" cy="251333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40665">
              <a:lnSpc>
                <a:spcPct val="100000"/>
              </a:lnSpc>
              <a:spcBef>
                <a:spcPts val="95"/>
              </a:spcBef>
            </a:pPr>
            <a:r>
              <a:rPr dirty="0" sz="1900" spc="-185" i="1">
                <a:latin typeface="Arial"/>
                <a:cs typeface="Arial"/>
              </a:rPr>
              <a:t>Si</a:t>
            </a:r>
            <a:r>
              <a:rPr dirty="0" sz="1900" spc="-10" i="1">
                <a:latin typeface="Arial"/>
                <a:cs typeface="Arial"/>
              </a:rPr>
              <a:t> </a:t>
            </a:r>
            <a:r>
              <a:rPr dirty="0" sz="1900" spc="-60" i="1">
                <a:latin typeface="Arial"/>
                <a:cs typeface="Arial"/>
              </a:rPr>
              <a:t>la</a:t>
            </a:r>
            <a:r>
              <a:rPr dirty="0" sz="1900" spc="-5" i="1">
                <a:latin typeface="Arial"/>
                <a:cs typeface="Arial"/>
              </a:rPr>
              <a:t> </a:t>
            </a:r>
            <a:r>
              <a:rPr dirty="0" sz="1900" spc="-70" i="1">
                <a:latin typeface="Arial"/>
                <a:cs typeface="Arial"/>
              </a:rPr>
              <a:t>festividad</a:t>
            </a:r>
            <a:r>
              <a:rPr dirty="0" sz="1900" spc="-15" i="1">
                <a:latin typeface="Arial"/>
                <a:cs typeface="Arial"/>
              </a:rPr>
              <a:t> </a:t>
            </a:r>
            <a:r>
              <a:rPr dirty="0" sz="1900" spc="-140" i="1">
                <a:latin typeface="Arial"/>
                <a:cs typeface="Arial"/>
              </a:rPr>
              <a:t>cae</a:t>
            </a:r>
            <a:r>
              <a:rPr dirty="0" sz="1900" spc="-10" i="1">
                <a:latin typeface="Arial"/>
                <a:cs typeface="Arial"/>
              </a:rPr>
              <a:t> </a:t>
            </a:r>
            <a:r>
              <a:rPr dirty="0" sz="1900" spc="-60" i="1">
                <a:latin typeface="Arial"/>
                <a:cs typeface="Arial"/>
              </a:rPr>
              <a:t>entre</a:t>
            </a:r>
            <a:r>
              <a:rPr dirty="0" sz="1900" spc="-5" i="1">
                <a:latin typeface="Arial"/>
                <a:cs typeface="Arial"/>
              </a:rPr>
              <a:t> </a:t>
            </a:r>
            <a:r>
              <a:rPr dirty="0" sz="1900" spc="-130" i="1">
                <a:latin typeface="Arial"/>
                <a:cs typeface="Arial"/>
              </a:rPr>
              <a:t>semana,</a:t>
            </a:r>
            <a:r>
              <a:rPr dirty="0" sz="1900" spc="-10" i="1">
                <a:latin typeface="Arial"/>
                <a:cs typeface="Arial"/>
              </a:rPr>
              <a:t> </a:t>
            </a:r>
            <a:r>
              <a:rPr dirty="0" sz="1900" spc="-85" i="1">
                <a:latin typeface="Arial"/>
                <a:cs typeface="Arial"/>
              </a:rPr>
              <a:t>comienza</a:t>
            </a:r>
            <a:r>
              <a:rPr dirty="0" sz="1900" spc="-10" i="1">
                <a:latin typeface="Arial"/>
                <a:cs typeface="Arial"/>
              </a:rPr>
              <a:t> aquí:</a:t>
            </a:r>
            <a:endParaRPr sz="1900">
              <a:latin typeface="Arial"/>
              <a:cs typeface="Arial"/>
            </a:endParaRPr>
          </a:p>
          <a:p>
            <a:pPr marL="12700" marR="5080">
              <a:lnSpc>
                <a:spcPct val="166100"/>
              </a:lnSpc>
              <a:spcBef>
                <a:spcPts val="965"/>
              </a:spcBef>
            </a:pPr>
            <a:r>
              <a:rPr dirty="0" sz="1800">
                <a:latin typeface="Malgun Gothic Semilight"/>
                <a:cs typeface="Malgun Gothic Semilight"/>
              </a:rPr>
              <a:t>Ele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mo’adé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Adonai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mikraé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kódesh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asher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tikreú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otam </a:t>
            </a:r>
            <a:r>
              <a:rPr dirty="0" sz="1800" spc="-10">
                <a:latin typeface="Malgun Gothic Semilight"/>
                <a:cs typeface="Malgun Gothic Semilight"/>
              </a:rPr>
              <a:t>bemo’adam.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3774440">
              <a:lnSpc>
                <a:spcPct val="212200"/>
              </a:lnSpc>
              <a:spcBef>
                <a:spcPts val="5"/>
              </a:spcBef>
            </a:pPr>
            <a:r>
              <a:rPr dirty="0" sz="1800">
                <a:latin typeface="Malgun Gothic Semilight"/>
                <a:cs typeface="Malgun Gothic Semilight"/>
              </a:rPr>
              <a:t>Sabrí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maranán Lejayim</a:t>
            </a:r>
            <a:endParaRPr sz="1800">
              <a:latin typeface="Malgun Gothic Semilight"/>
              <a:cs typeface="Malgun Gothic Semiligh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2873815"/>
            <a:ext cx="5738495" cy="61868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40665" marR="153670">
              <a:lnSpc>
                <a:spcPct val="157100"/>
              </a:lnSpc>
              <a:spcBef>
                <a:spcPts val="95"/>
              </a:spcBef>
            </a:pPr>
            <a:r>
              <a:rPr dirty="0" sz="1900" spc="-210" i="1">
                <a:latin typeface="Arial"/>
                <a:cs typeface="Arial"/>
              </a:rPr>
              <a:t>PRIMERA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170" i="1">
                <a:latin typeface="Arial"/>
                <a:cs typeface="Arial"/>
              </a:rPr>
              <a:t>COPA.</a:t>
            </a:r>
            <a:r>
              <a:rPr dirty="0" sz="1900" spc="-15" i="1">
                <a:latin typeface="Arial"/>
                <a:cs typeface="Arial"/>
              </a:rPr>
              <a:t> </a:t>
            </a:r>
            <a:r>
              <a:rPr dirty="0" sz="1900" spc="-240" i="1">
                <a:latin typeface="Arial"/>
                <a:cs typeface="Arial"/>
              </a:rPr>
              <a:t>Se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95" i="1">
                <a:latin typeface="Arial"/>
                <a:cs typeface="Arial"/>
              </a:rPr>
              <a:t>sirve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spc="-65" i="1">
                <a:latin typeface="Arial"/>
                <a:cs typeface="Arial"/>
              </a:rPr>
              <a:t>la</a:t>
            </a:r>
            <a:r>
              <a:rPr dirty="0" sz="1900" spc="-45" i="1">
                <a:latin typeface="Arial"/>
                <a:cs typeface="Arial"/>
              </a:rPr>
              <a:t> </a:t>
            </a:r>
            <a:r>
              <a:rPr dirty="0" sz="1900" spc="-60" i="1">
                <a:latin typeface="Arial"/>
                <a:cs typeface="Arial"/>
              </a:rPr>
              <a:t>primera</a:t>
            </a:r>
            <a:r>
              <a:rPr dirty="0" sz="1900" spc="-35" i="1">
                <a:latin typeface="Arial"/>
                <a:cs typeface="Arial"/>
              </a:rPr>
              <a:t> </a:t>
            </a:r>
            <a:r>
              <a:rPr dirty="0" sz="1900" spc="-70" i="1">
                <a:latin typeface="Arial"/>
                <a:cs typeface="Arial"/>
              </a:rPr>
              <a:t>copa</a:t>
            </a:r>
            <a:r>
              <a:rPr dirty="0" sz="1900" spc="-30" i="1">
                <a:latin typeface="Arial"/>
                <a:cs typeface="Arial"/>
              </a:rPr>
              <a:t> </a:t>
            </a:r>
            <a:r>
              <a:rPr dirty="0" sz="1900" spc="-55" i="1">
                <a:latin typeface="Arial"/>
                <a:cs typeface="Arial"/>
              </a:rPr>
              <a:t>de</a:t>
            </a:r>
            <a:r>
              <a:rPr dirty="0" sz="1900" spc="-45" i="1">
                <a:latin typeface="Arial"/>
                <a:cs typeface="Arial"/>
              </a:rPr>
              <a:t> </a:t>
            </a:r>
            <a:r>
              <a:rPr dirty="0" sz="1900" spc="-35" i="1">
                <a:latin typeface="Arial"/>
                <a:cs typeface="Arial"/>
              </a:rPr>
              <a:t>vino</a:t>
            </a:r>
            <a:r>
              <a:rPr dirty="0" sz="1900" spc="-30" i="1">
                <a:latin typeface="Arial"/>
                <a:cs typeface="Arial"/>
              </a:rPr>
              <a:t> </a:t>
            </a:r>
            <a:r>
              <a:rPr dirty="0" sz="1900" spc="-25" i="1">
                <a:latin typeface="Arial"/>
                <a:cs typeface="Arial"/>
              </a:rPr>
              <a:t>que </a:t>
            </a:r>
            <a:r>
              <a:rPr dirty="0" sz="1900" spc="-180" i="1">
                <a:latin typeface="Arial"/>
                <a:cs typeface="Arial"/>
              </a:rPr>
              <a:t>es</a:t>
            </a:r>
            <a:r>
              <a:rPr dirty="0" sz="1900" spc="-20" i="1">
                <a:latin typeface="Arial"/>
                <a:cs typeface="Arial"/>
              </a:rPr>
              <a:t> </a:t>
            </a:r>
            <a:r>
              <a:rPr dirty="0" sz="1900" spc="-65" i="1">
                <a:latin typeface="Arial"/>
                <a:cs typeface="Arial"/>
              </a:rPr>
              <a:t>la </a:t>
            </a:r>
            <a:r>
              <a:rPr dirty="0" sz="1900" spc="-50" i="1">
                <a:latin typeface="Arial"/>
                <a:cs typeface="Arial"/>
              </a:rPr>
              <a:t>que</a:t>
            </a:r>
            <a:r>
              <a:rPr dirty="0" sz="1900" spc="-30" i="1">
                <a:latin typeface="Arial"/>
                <a:cs typeface="Arial"/>
              </a:rPr>
              <a:t> </a:t>
            </a:r>
            <a:r>
              <a:rPr dirty="0" sz="1900" spc="-105" i="1">
                <a:latin typeface="Arial"/>
                <a:cs typeface="Arial"/>
              </a:rPr>
              <a:t>servirá</a:t>
            </a:r>
            <a:r>
              <a:rPr dirty="0" sz="1900" spc="-30" i="1">
                <a:latin typeface="Arial"/>
                <a:cs typeface="Arial"/>
              </a:rPr>
              <a:t> </a:t>
            </a:r>
            <a:r>
              <a:rPr dirty="0" sz="1900" spc="-80" i="1">
                <a:latin typeface="Arial"/>
                <a:cs typeface="Arial"/>
              </a:rPr>
              <a:t>para</a:t>
            </a:r>
            <a:r>
              <a:rPr dirty="0" sz="1900" spc="-30" i="1">
                <a:latin typeface="Arial"/>
                <a:cs typeface="Arial"/>
              </a:rPr>
              <a:t> </a:t>
            </a:r>
            <a:r>
              <a:rPr dirty="0" sz="1900" spc="-55" i="1">
                <a:latin typeface="Arial"/>
                <a:cs typeface="Arial"/>
              </a:rPr>
              <a:t>recitar</a:t>
            </a:r>
            <a:r>
              <a:rPr dirty="0" sz="1900" spc="-45" i="1">
                <a:latin typeface="Arial"/>
                <a:cs typeface="Arial"/>
              </a:rPr>
              <a:t> </a:t>
            </a:r>
            <a:r>
              <a:rPr dirty="0" sz="1900" spc="-50" i="1">
                <a:latin typeface="Arial"/>
                <a:cs typeface="Arial"/>
              </a:rPr>
              <a:t>el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spc="-114" i="1">
                <a:latin typeface="Arial"/>
                <a:cs typeface="Arial"/>
              </a:rPr>
              <a:t>Kidush.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95" i="1">
                <a:latin typeface="Arial"/>
                <a:cs typeface="Arial"/>
              </a:rPr>
              <a:t>Todos</a:t>
            </a:r>
            <a:r>
              <a:rPr dirty="0" sz="1900" spc="-35" i="1">
                <a:latin typeface="Arial"/>
                <a:cs typeface="Arial"/>
              </a:rPr>
              <a:t> </a:t>
            </a:r>
            <a:r>
              <a:rPr dirty="0" sz="1900" spc="-10" i="1">
                <a:latin typeface="Arial"/>
                <a:cs typeface="Arial"/>
              </a:rPr>
              <a:t>deben </a:t>
            </a:r>
            <a:r>
              <a:rPr dirty="0" sz="1900" spc="-70" i="1">
                <a:latin typeface="Arial"/>
                <a:cs typeface="Arial"/>
              </a:rPr>
              <a:t>contestar</a:t>
            </a:r>
            <a:r>
              <a:rPr dirty="0" sz="1900" spc="-55" i="1">
                <a:latin typeface="Arial"/>
                <a:cs typeface="Arial"/>
              </a:rPr>
              <a:t> </a:t>
            </a:r>
            <a:r>
              <a:rPr dirty="0" sz="1900" spc="90" i="1">
                <a:latin typeface="Arial"/>
                <a:cs typeface="Arial"/>
              </a:rPr>
              <a:t>-</a:t>
            </a:r>
            <a:r>
              <a:rPr dirty="0" sz="1900" spc="-20" i="1">
                <a:latin typeface="Arial"/>
                <a:cs typeface="Arial"/>
              </a:rPr>
              <a:t>Amen-</a:t>
            </a:r>
            <a:endParaRPr sz="1900">
              <a:latin typeface="Arial"/>
              <a:cs typeface="Arial"/>
            </a:endParaRPr>
          </a:p>
          <a:p>
            <a:pPr marL="12700" marR="656590">
              <a:lnSpc>
                <a:spcPct val="166100"/>
              </a:lnSpc>
              <a:spcBef>
                <a:spcPts val="960"/>
              </a:spcBef>
            </a:pPr>
            <a:r>
              <a:rPr dirty="0" sz="1800">
                <a:latin typeface="Malgun Gothic Semilight"/>
                <a:cs typeface="Malgun Gothic Semilight"/>
              </a:rPr>
              <a:t>Baruj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Atá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Adonai,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Elohenu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Mélej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haolam,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boré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perí </a:t>
            </a:r>
            <a:r>
              <a:rPr dirty="0" sz="1800" spc="-10">
                <a:latin typeface="Malgun Gothic Semilight"/>
                <a:cs typeface="Malgun Gothic Semilight"/>
              </a:rPr>
              <a:t>hagafén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080">
              <a:lnSpc>
                <a:spcPct val="165700"/>
              </a:lnSpc>
              <a:spcBef>
                <a:spcPts val="994"/>
              </a:spcBef>
            </a:pPr>
            <a:r>
              <a:rPr dirty="0" sz="1800">
                <a:latin typeface="Malgun Gothic Semilight"/>
                <a:cs typeface="Malgun Gothic Semilight"/>
              </a:rPr>
              <a:t>Baruj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ata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Adonai,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Elohenu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Mélej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haolam,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asher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bajar </a:t>
            </a:r>
            <a:r>
              <a:rPr dirty="0" sz="1800">
                <a:latin typeface="Malgun Gothic Semilight"/>
                <a:cs typeface="Malgun Gothic Semilight"/>
              </a:rPr>
              <a:t>banu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mikol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am,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veromemanu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mikol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lashón,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vekideshanu </a:t>
            </a:r>
            <a:r>
              <a:rPr dirty="0" sz="1800">
                <a:latin typeface="Malgun Gothic Semilight"/>
                <a:cs typeface="Malgun Gothic Semilight"/>
              </a:rPr>
              <a:t>bemitzvotav,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vatiten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lanu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Adonai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Elohenu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beahavá </a:t>
            </a:r>
            <a:r>
              <a:rPr dirty="0" sz="1800">
                <a:latin typeface="Malgun Gothic Semilight"/>
                <a:cs typeface="Malgun Gothic Semilight"/>
              </a:rPr>
              <a:t>(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Shabat:</a:t>
            </a:r>
            <a:r>
              <a:rPr dirty="0" sz="1800" spc="-40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Shabatot</a:t>
            </a:r>
            <a:r>
              <a:rPr dirty="0" sz="1800" spc="-45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limnujá</a:t>
            </a:r>
            <a:r>
              <a:rPr dirty="0" sz="1800" spc="-45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u</a:t>
            </a:r>
            <a:r>
              <a:rPr dirty="0" sz="1800">
                <a:latin typeface="Malgun Gothic Semilight"/>
                <a:cs typeface="Malgun Gothic Semilight"/>
              </a:rPr>
              <a:t>)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mo’adim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lesimjá.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Jaguim </a:t>
            </a:r>
            <a:r>
              <a:rPr dirty="0" sz="1800">
                <a:latin typeface="Malgun Gothic Semilight"/>
                <a:cs typeface="Malgun Gothic Semilight"/>
              </a:rPr>
              <a:t>uzmanim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lesasón,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et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Yom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(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Shabat:</a:t>
            </a:r>
            <a:r>
              <a:rPr dirty="0" sz="1800" spc="-50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haShabat</a:t>
            </a:r>
            <a:r>
              <a:rPr dirty="0" sz="1800" spc="-55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hazé</a:t>
            </a:r>
            <a:r>
              <a:rPr dirty="0" sz="1800" spc="-50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solidFill>
                  <a:srgbClr val="7E7E7E"/>
                </a:solidFill>
                <a:latin typeface="Malgun Gothic Semilight"/>
                <a:cs typeface="Malgun Gothic Semilight"/>
              </a:rPr>
              <a:t>veet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Yom</a:t>
            </a:r>
            <a:r>
              <a:rPr dirty="0" sz="1800">
                <a:latin typeface="Malgun Gothic Semilight"/>
                <a:cs typeface="Malgun Gothic Semilight"/>
              </a:rPr>
              <a:t>)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Jag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hamatzot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hazé,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et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Yom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Tov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mikrá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kódesh</a:t>
            </a:r>
            <a:r>
              <a:rPr dirty="0" sz="1800" spc="50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hazé,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Zemán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jerutenu.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Beahavá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mikrá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kódesh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zéjer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litsyat </a:t>
            </a:r>
            <a:r>
              <a:rPr dirty="0" sz="1800">
                <a:latin typeface="Malgun Gothic Semilight"/>
                <a:cs typeface="Malgun Gothic Semilight"/>
              </a:rPr>
              <a:t>Mitzráyim,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ki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banu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bajarta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veotanu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kidashta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mikol</a:t>
            </a:r>
            <a:endParaRPr sz="1800">
              <a:latin typeface="Malgun Gothic Semilight"/>
              <a:cs typeface="Malgun Gothic Semilight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38525" y="914400"/>
            <a:ext cx="1122772" cy="187128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965961"/>
            <a:ext cx="5706745" cy="3286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ha’amim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(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Shabat:</a:t>
            </a:r>
            <a:r>
              <a:rPr dirty="0" sz="1800" spc="-55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veShabatot</a:t>
            </a:r>
            <a:r>
              <a:rPr dirty="0" sz="1800" spc="-55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u</a:t>
            </a:r>
            <a:r>
              <a:rPr dirty="0" sz="1800">
                <a:latin typeface="Malgun Gothic Semilight"/>
                <a:cs typeface="Malgun Gothic Semilight"/>
              </a:rPr>
              <a:t>)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mo’adé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kodsheja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080">
              <a:lnSpc>
                <a:spcPts val="3590"/>
              </a:lnSpc>
              <a:spcBef>
                <a:spcPts val="345"/>
              </a:spcBef>
            </a:pPr>
            <a:r>
              <a:rPr dirty="0" sz="1800">
                <a:latin typeface="Malgun Gothic Semilight"/>
                <a:cs typeface="Malgun Gothic Semilight"/>
              </a:rPr>
              <a:t>(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Shabat:</a:t>
            </a:r>
            <a:r>
              <a:rPr dirty="0" sz="1800" spc="-60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beahavá</a:t>
            </a:r>
            <a:r>
              <a:rPr dirty="0" sz="1800" spc="-45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ubratsón</a:t>
            </a:r>
            <a:r>
              <a:rPr dirty="0" sz="1800">
                <a:latin typeface="Malgun Gothic Semilight"/>
                <a:cs typeface="Malgun Gothic Semilight"/>
              </a:rPr>
              <a:t>)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besimjá</a:t>
            </a:r>
            <a:r>
              <a:rPr dirty="0" sz="1800" spc="-6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ubsasón</a:t>
            </a:r>
            <a:r>
              <a:rPr dirty="0" sz="1800" spc="-7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hinjaltanu. </a:t>
            </a:r>
            <a:r>
              <a:rPr dirty="0" sz="1800">
                <a:latin typeface="Malgun Gothic Semilight"/>
                <a:cs typeface="Malgun Gothic Semilight"/>
              </a:rPr>
              <a:t>Baruj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ata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Adonai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mekadesh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(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Shabat:</a:t>
            </a:r>
            <a:r>
              <a:rPr dirty="0" sz="1800" spc="-45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haShabat</a:t>
            </a:r>
            <a:r>
              <a:rPr dirty="0" sz="1800" spc="-40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ve</a:t>
            </a:r>
            <a:r>
              <a:rPr dirty="0" sz="1800">
                <a:latin typeface="Malgun Gothic Semilight"/>
                <a:cs typeface="Malgun Gothic Semilight"/>
              </a:rPr>
              <a:t>)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Yisrael vehazemanim.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492759">
              <a:lnSpc>
                <a:spcPct val="166100"/>
              </a:lnSpc>
              <a:spcBef>
                <a:spcPts val="625"/>
              </a:spcBef>
            </a:pPr>
            <a:r>
              <a:rPr dirty="0" sz="1800">
                <a:latin typeface="Malgun Gothic Semilight"/>
                <a:cs typeface="Malgun Gothic Semilight"/>
              </a:rPr>
              <a:t>Baruj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ata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Adonai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Elohenu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Mélej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haolam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bore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meoré haesh</a:t>
            </a:r>
            <a:endParaRPr sz="1800">
              <a:latin typeface="Malgun Gothic Semilight"/>
              <a:cs typeface="Malgun Gothic Semilight"/>
            </a:endParaRPr>
          </a:p>
          <a:p>
            <a:pPr marL="240665">
              <a:lnSpc>
                <a:spcPct val="100000"/>
              </a:lnSpc>
              <a:spcBef>
                <a:spcPts val="2320"/>
              </a:spcBef>
            </a:pPr>
            <a:r>
              <a:rPr dirty="0" sz="1900" spc="90" i="1">
                <a:latin typeface="Arial"/>
                <a:cs typeface="Arial"/>
              </a:rPr>
              <a:t>-</a:t>
            </a:r>
            <a:r>
              <a:rPr dirty="0" sz="1900" spc="-240" i="1">
                <a:latin typeface="Arial"/>
                <a:cs typeface="Arial"/>
              </a:rPr>
              <a:t>Se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60" i="1">
                <a:latin typeface="Arial"/>
                <a:cs typeface="Arial"/>
              </a:rPr>
              <a:t>prenden</a:t>
            </a:r>
            <a:r>
              <a:rPr dirty="0" sz="1900" spc="-35" i="1">
                <a:latin typeface="Arial"/>
                <a:cs typeface="Arial"/>
              </a:rPr>
              <a:t> </a:t>
            </a:r>
            <a:r>
              <a:rPr dirty="0" sz="1900" spc="-135" i="1">
                <a:latin typeface="Arial"/>
                <a:cs typeface="Arial"/>
              </a:rPr>
              <a:t>las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130" i="1">
                <a:latin typeface="Arial"/>
                <a:cs typeface="Arial"/>
              </a:rPr>
              <a:t>velas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35" i="1">
                <a:latin typeface="Arial"/>
                <a:cs typeface="Arial"/>
              </a:rPr>
              <a:t>de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80" i="1">
                <a:latin typeface="Arial"/>
                <a:cs typeface="Arial"/>
              </a:rPr>
              <a:t>la</a:t>
            </a:r>
            <a:r>
              <a:rPr dirty="0" sz="1900" spc="-35" i="1">
                <a:latin typeface="Arial"/>
                <a:cs typeface="Arial"/>
              </a:rPr>
              <a:t> </a:t>
            </a:r>
            <a:r>
              <a:rPr dirty="0" sz="1900" spc="-10" i="1">
                <a:latin typeface="Arial"/>
                <a:cs typeface="Arial"/>
              </a:rPr>
              <a:t>festividad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6027801"/>
            <a:ext cx="5587365" cy="30295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Baruj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ata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Adonai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Elohenu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Mélej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ha’olam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hamabdil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ben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080">
              <a:lnSpc>
                <a:spcPct val="165600"/>
              </a:lnSpc>
            </a:pPr>
            <a:r>
              <a:rPr dirty="0" sz="1800">
                <a:latin typeface="Malgun Gothic Semilight"/>
                <a:cs typeface="Malgun Gothic Semilight"/>
              </a:rPr>
              <a:t>kódesh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lejol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ubén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or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lejóshej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ubén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Yisrael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la’amim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ubén </a:t>
            </a:r>
            <a:r>
              <a:rPr dirty="0" sz="1800">
                <a:latin typeface="Malgun Gothic Semilight"/>
                <a:cs typeface="Malgun Gothic Semilight"/>
              </a:rPr>
              <a:t>yom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hashebi’í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leshéshet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yemé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hamasé,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ben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kedushat</a:t>
            </a:r>
            <a:endParaRPr sz="1800">
              <a:latin typeface="Malgun Gothic Semilight"/>
              <a:cs typeface="Malgun Gothic Semilight"/>
            </a:endParaRPr>
          </a:p>
          <a:p>
            <a:pPr marL="12700" marR="161925">
              <a:lnSpc>
                <a:spcPct val="165900"/>
              </a:lnSpc>
              <a:spcBef>
                <a:spcPts val="5"/>
              </a:spcBef>
            </a:pPr>
            <a:r>
              <a:rPr dirty="0" sz="1800">
                <a:latin typeface="Malgun Gothic Semilight"/>
                <a:cs typeface="Malgun Gothic Semilight"/>
              </a:rPr>
              <a:t>Shabat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likdushat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yom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tob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hibdalta,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veet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yom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hashebi’í </a:t>
            </a:r>
            <a:r>
              <a:rPr dirty="0" sz="1800">
                <a:latin typeface="Malgun Gothic Semilight"/>
                <a:cs typeface="Malgun Gothic Semilight"/>
              </a:rPr>
              <a:t>mishéshet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yemé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hama’asé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hikdashta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et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‘ameja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Yisrael </a:t>
            </a:r>
            <a:r>
              <a:rPr dirty="0" sz="1800">
                <a:latin typeface="Malgun Gothic Semilight"/>
                <a:cs typeface="Malgun Gothic Semilight"/>
              </a:rPr>
              <a:t>bikdushataj.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Baruj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ata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Adonai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hamabdil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ben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kódesh lekódesh</a:t>
            </a:r>
            <a:endParaRPr sz="1800">
              <a:latin typeface="Malgun Gothic Semilight"/>
              <a:cs typeface="Malgun Gothic Semilight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6350" y="914400"/>
            <a:ext cx="4874260" cy="487426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965961"/>
            <a:ext cx="5332730" cy="7556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Baruj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ata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Adonai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Elohenu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Mélej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ha’olam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shehejeyanu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1425"/>
              </a:spcBef>
            </a:pPr>
            <a:r>
              <a:rPr dirty="0" sz="1800">
                <a:latin typeface="Malgun Gothic Semilight"/>
                <a:cs typeface="Malgun Gothic Semilight"/>
              </a:rPr>
              <a:t>vekiyemanu</a:t>
            </a:r>
            <a:r>
              <a:rPr dirty="0" sz="1800" spc="-8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vehigui’anu</a:t>
            </a:r>
            <a:r>
              <a:rPr dirty="0" sz="1800" spc="-7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lazemán</a:t>
            </a:r>
            <a:r>
              <a:rPr dirty="0" sz="1800" spc="-8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hazé.</a:t>
            </a:r>
            <a:endParaRPr sz="1800">
              <a:latin typeface="Malgun Gothic Semilight"/>
              <a:cs typeface="Malgun Gothic Semiligh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130604" y="3182239"/>
            <a:ext cx="5690870" cy="531685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200">
                <a:latin typeface="Malgun Gothic Semilight"/>
                <a:cs typeface="Malgun Gothic Semilight"/>
              </a:rPr>
              <a:t>COMIENZO</a:t>
            </a:r>
            <a:r>
              <a:rPr dirty="0" sz="2200" spc="-85">
                <a:latin typeface="Malgun Gothic Semilight"/>
                <a:cs typeface="Malgun Gothic Semilight"/>
              </a:rPr>
              <a:t> </a:t>
            </a:r>
            <a:r>
              <a:rPr dirty="0" sz="2200">
                <a:latin typeface="Malgun Gothic Semilight"/>
                <a:cs typeface="Malgun Gothic Semilight"/>
              </a:rPr>
              <a:t>DEL</a:t>
            </a:r>
            <a:r>
              <a:rPr dirty="0" sz="2200" spc="-80">
                <a:latin typeface="Malgun Gothic Semilight"/>
                <a:cs typeface="Malgun Gothic Semilight"/>
              </a:rPr>
              <a:t> </a:t>
            </a:r>
            <a:r>
              <a:rPr dirty="0" sz="2200" spc="-10">
                <a:latin typeface="Malgun Gothic Semilight"/>
                <a:cs typeface="Malgun Gothic Semilight"/>
              </a:rPr>
              <a:t>SEDER</a:t>
            </a:r>
            <a:endParaRPr sz="2200">
              <a:latin typeface="Malgun Gothic Semilight"/>
              <a:cs typeface="Malgun Gothic Semilight"/>
            </a:endParaRPr>
          </a:p>
          <a:p>
            <a:pPr marL="240665" marR="335915">
              <a:lnSpc>
                <a:spcPct val="166700"/>
              </a:lnSpc>
              <a:spcBef>
                <a:spcPts val="1165"/>
              </a:spcBef>
            </a:pPr>
            <a:r>
              <a:rPr dirty="0" sz="1800">
                <a:latin typeface="Malgun Gothic Semilight"/>
                <a:cs typeface="Malgun Gothic Semilight"/>
              </a:rPr>
              <a:t>(Si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festividad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comienza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Viernes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noche </a:t>
            </a:r>
            <a:r>
              <a:rPr dirty="0" sz="1800" spc="-50">
                <a:latin typeface="Malgun Gothic Semilight"/>
                <a:cs typeface="Malgun Gothic Semilight"/>
              </a:rPr>
              <a:t>- </a:t>
            </a:r>
            <a:r>
              <a:rPr dirty="0" sz="1800">
                <a:latin typeface="Malgun Gothic Semilight"/>
                <a:cs typeface="Malgun Gothic Semilight"/>
              </a:rPr>
              <a:t>SHABAT-</a:t>
            </a:r>
            <a:r>
              <a:rPr dirty="0" sz="1800" spc="-7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</a:t>
            </a:r>
            <a:r>
              <a:rPr dirty="0" sz="1800" spc="-6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comienza</a:t>
            </a:r>
            <a:r>
              <a:rPr dirty="0" sz="1800" spc="-6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aquí:)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080">
              <a:lnSpc>
                <a:spcPct val="165900"/>
              </a:lnSpc>
              <a:spcBef>
                <a:spcPts val="980"/>
              </a:spcBef>
            </a:pP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El</a:t>
            </a:r>
            <a:r>
              <a:rPr dirty="0" sz="1800" spc="-30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sexto</a:t>
            </a:r>
            <a:r>
              <a:rPr dirty="0" sz="1800" spc="-25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día.</a:t>
            </a:r>
            <a:r>
              <a:rPr dirty="0" sz="1800" spc="-25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Fueron</a:t>
            </a:r>
            <a:r>
              <a:rPr dirty="0" sz="1800" spc="-20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completados</a:t>
            </a:r>
            <a:r>
              <a:rPr dirty="0" sz="1800" spc="-30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los</a:t>
            </a:r>
            <a:r>
              <a:rPr dirty="0" sz="1800" spc="-30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cielos</a:t>
            </a:r>
            <a:r>
              <a:rPr dirty="0" sz="1800" spc="-30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y</a:t>
            </a:r>
            <a:r>
              <a:rPr dirty="0" sz="1800" spc="-30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la</a:t>
            </a:r>
            <a:r>
              <a:rPr dirty="0" sz="1800" spc="-30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tierra,</a:t>
            </a:r>
            <a:r>
              <a:rPr dirty="0" sz="1800" spc="-25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 spc="-50">
                <a:solidFill>
                  <a:srgbClr val="7E7E7E"/>
                </a:solidFill>
                <a:latin typeface="Malgun Gothic Semilight"/>
                <a:cs typeface="Malgun Gothic Semilight"/>
              </a:rPr>
              <a:t>y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todo</a:t>
            </a:r>
            <a:r>
              <a:rPr dirty="0" sz="1800" spc="-30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su</a:t>
            </a:r>
            <a:r>
              <a:rPr dirty="0" sz="1800" spc="-35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contenido.</a:t>
            </a:r>
            <a:r>
              <a:rPr dirty="0" sz="1800" spc="-30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Dios</a:t>
            </a:r>
            <a:r>
              <a:rPr dirty="0" sz="1800" spc="-35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completó</a:t>
            </a:r>
            <a:r>
              <a:rPr dirty="0" sz="1800" spc="-35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en</a:t>
            </a:r>
            <a:r>
              <a:rPr dirty="0" sz="1800" spc="-30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el</a:t>
            </a:r>
            <a:r>
              <a:rPr dirty="0" sz="1800" spc="-25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séptimo</a:t>
            </a:r>
            <a:r>
              <a:rPr dirty="0" sz="1800" spc="-30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día</a:t>
            </a:r>
            <a:r>
              <a:rPr dirty="0" sz="1800" spc="-30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solidFill>
                  <a:srgbClr val="7E7E7E"/>
                </a:solidFill>
                <a:latin typeface="Malgun Gothic Semilight"/>
                <a:cs typeface="Malgun Gothic Semilight"/>
              </a:rPr>
              <a:t>Su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labor</a:t>
            </a:r>
            <a:r>
              <a:rPr dirty="0" sz="1800" spc="-35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que</a:t>
            </a:r>
            <a:r>
              <a:rPr dirty="0" sz="1800" spc="-25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había</a:t>
            </a:r>
            <a:r>
              <a:rPr dirty="0" sz="1800" spc="-30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hecho,</a:t>
            </a:r>
            <a:r>
              <a:rPr dirty="0" sz="1800" spc="-25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y</a:t>
            </a:r>
            <a:r>
              <a:rPr dirty="0" sz="1800" spc="-35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cesó</a:t>
            </a:r>
            <a:r>
              <a:rPr dirty="0" sz="1800" spc="-25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en</a:t>
            </a:r>
            <a:r>
              <a:rPr dirty="0" sz="1800" spc="-25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el</a:t>
            </a:r>
            <a:r>
              <a:rPr dirty="0" sz="1800" spc="-25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séptimo</a:t>
            </a:r>
            <a:r>
              <a:rPr dirty="0" sz="1800" spc="-40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día</a:t>
            </a:r>
            <a:r>
              <a:rPr dirty="0" sz="1800" spc="-30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de</a:t>
            </a:r>
            <a:r>
              <a:rPr dirty="0" sz="1800" spc="-20">
                <a:solidFill>
                  <a:srgbClr val="7E7E7E"/>
                </a:solidFill>
                <a:latin typeface="Malgun Gothic Semilight"/>
                <a:cs typeface="Malgun Gothic Semilight"/>
              </a:rPr>
              <a:t> toda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Su</a:t>
            </a:r>
            <a:r>
              <a:rPr dirty="0" sz="1800" spc="-35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labor</a:t>
            </a:r>
            <a:r>
              <a:rPr dirty="0" sz="1800" spc="-35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que</a:t>
            </a:r>
            <a:r>
              <a:rPr dirty="0" sz="1800" spc="-30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había</a:t>
            </a:r>
            <a:r>
              <a:rPr dirty="0" sz="1800" spc="-30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hecho.</a:t>
            </a:r>
            <a:r>
              <a:rPr dirty="0" sz="1800" spc="-30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Dios</a:t>
            </a:r>
            <a:r>
              <a:rPr dirty="0" sz="1800" spc="-30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bendijo</a:t>
            </a:r>
            <a:r>
              <a:rPr dirty="0" sz="1800" spc="-30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el</a:t>
            </a:r>
            <a:r>
              <a:rPr dirty="0" sz="1800" spc="-30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séptimo</a:t>
            </a:r>
            <a:r>
              <a:rPr dirty="0" sz="1800" spc="-35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día</a:t>
            </a:r>
            <a:r>
              <a:rPr dirty="0" sz="1800" spc="-35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 spc="-50">
                <a:solidFill>
                  <a:srgbClr val="7E7E7E"/>
                </a:solidFill>
                <a:latin typeface="Malgun Gothic Semilight"/>
                <a:cs typeface="Malgun Gothic Semilight"/>
              </a:rPr>
              <a:t>y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lo</a:t>
            </a:r>
            <a:r>
              <a:rPr dirty="0" sz="1800" spc="-25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santificó,</a:t>
            </a:r>
            <a:r>
              <a:rPr dirty="0" sz="1800" spc="-20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porque</a:t>
            </a:r>
            <a:r>
              <a:rPr dirty="0" sz="1800" spc="-25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en</a:t>
            </a:r>
            <a:r>
              <a:rPr dirty="0" sz="1800" spc="-20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el</a:t>
            </a:r>
            <a:r>
              <a:rPr dirty="0" sz="1800" spc="-20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cesó</a:t>
            </a:r>
            <a:r>
              <a:rPr dirty="0" sz="1800" spc="-35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de</a:t>
            </a:r>
            <a:r>
              <a:rPr dirty="0" sz="1800" spc="-20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toda</a:t>
            </a:r>
            <a:r>
              <a:rPr dirty="0" sz="1800" spc="-25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Su</a:t>
            </a:r>
            <a:r>
              <a:rPr dirty="0" sz="1800" spc="-30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labor</a:t>
            </a:r>
            <a:r>
              <a:rPr dirty="0" sz="1800" spc="-25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que</a:t>
            </a:r>
            <a:r>
              <a:rPr dirty="0" sz="1800" spc="-25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solidFill>
                  <a:srgbClr val="7E7E7E"/>
                </a:solidFill>
                <a:latin typeface="Malgun Gothic Semilight"/>
                <a:cs typeface="Malgun Gothic Semilight"/>
              </a:rPr>
              <a:t>Dios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creado</a:t>
            </a:r>
            <a:r>
              <a:rPr dirty="0" sz="1800" spc="-45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para</a:t>
            </a:r>
            <a:r>
              <a:rPr dirty="0" sz="1800" spc="-45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solidFill>
                  <a:srgbClr val="7E7E7E"/>
                </a:solidFill>
                <a:latin typeface="Malgun Gothic Semilight"/>
                <a:cs typeface="Malgun Gothic Semilight"/>
              </a:rPr>
              <a:t>hacer.</a:t>
            </a:r>
            <a:endParaRPr sz="1800">
              <a:latin typeface="Malgun Gothic Semilight"/>
              <a:cs typeface="Malgun Gothic Semilight"/>
            </a:endParaRPr>
          </a:p>
          <a:p>
            <a:pPr marL="240665" marR="208915">
              <a:lnSpc>
                <a:spcPct val="157400"/>
              </a:lnSpc>
              <a:spcBef>
                <a:spcPts val="1000"/>
              </a:spcBef>
            </a:pPr>
            <a:r>
              <a:rPr dirty="0" sz="1900" spc="-165" i="1">
                <a:latin typeface="Arial"/>
                <a:cs typeface="Arial"/>
              </a:rPr>
              <a:t>(Si</a:t>
            </a:r>
            <a:r>
              <a:rPr dirty="0" sz="1900" spc="-15" i="1">
                <a:latin typeface="Arial"/>
                <a:cs typeface="Arial"/>
              </a:rPr>
              <a:t> </a:t>
            </a:r>
            <a:r>
              <a:rPr dirty="0" sz="1900" spc="-60" i="1">
                <a:latin typeface="Arial"/>
                <a:cs typeface="Arial"/>
              </a:rPr>
              <a:t>la</a:t>
            </a:r>
            <a:r>
              <a:rPr dirty="0" sz="1900" spc="-5" i="1">
                <a:latin typeface="Arial"/>
                <a:cs typeface="Arial"/>
              </a:rPr>
              <a:t> </a:t>
            </a:r>
            <a:r>
              <a:rPr dirty="0" sz="1900" spc="-65" i="1">
                <a:latin typeface="Arial"/>
                <a:cs typeface="Arial"/>
              </a:rPr>
              <a:t>festividad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85" i="1">
                <a:latin typeface="Arial"/>
                <a:cs typeface="Arial"/>
              </a:rPr>
              <a:t>comienza</a:t>
            </a:r>
            <a:r>
              <a:rPr dirty="0" sz="1900" spc="-10" i="1">
                <a:latin typeface="Arial"/>
                <a:cs typeface="Arial"/>
              </a:rPr>
              <a:t> </a:t>
            </a:r>
            <a:r>
              <a:rPr dirty="0" sz="1900" spc="-60" i="1">
                <a:latin typeface="Arial"/>
                <a:cs typeface="Arial"/>
              </a:rPr>
              <a:t>entre</a:t>
            </a:r>
            <a:r>
              <a:rPr dirty="0" sz="1900" spc="-15" i="1">
                <a:latin typeface="Arial"/>
                <a:cs typeface="Arial"/>
              </a:rPr>
              <a:t> </a:t>
            </a:r>
            <a:r>
              <a:rPr dirty="0" sz="1900" spc="-135" i="1">
                <a:latin typeface="Arial"/>
                <a:cs typeface="Arial"/>
              </a:rPr>
              <a:t>semana</a:t>
            </a:r>
            <a:r>
              <a:rPr dirty="0" sz="1900" spc="-15" i="1">
                <a:latin typeface="Arial"/>
                <a:cs typeface="Arial"/>
              </a:rPr>
              <a:t> </a:t>
            </a:r>
            <a:r>
              <a:rPr dirty="0" sz="1900" spc="-180" i="1">
                <a:latin typeface="Arial"/>
                <a:cs typeface="Arial"/>
              </a:rPr>
              <a:t>se</a:t>
            </a:r>
            <a:r>
              <a:rPr dirty="0" sz="1900" spc="-5" i="1">
                <a:latin typeface="Arial"/>
                <a:cs typeface="Arial"/>
              </a:rPr>
              <a:t> </a:t>
            </a:r>
            <a:r>
              <a:rPr dirty="0" sz="1900" spc="-50" i="1">
                <a:latin typeface="Arial"/>
                <a:cs typeface="Arial"/>
              </a:rPr>
              <a:t>comienza </a:t>
            </a:r>
            <a:r>
              <a:rPr dirty="0" sz="1900" spc="-10" i="1">
                <a:latin typeface="Arial"/>
                <a:cs typeface="Arial"/>
              </a:rPr>
              <a:t>aquí:)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965961"/>
            <a:ext cx="5735955" cy="808418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Estos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son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festivales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designados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del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Eterno,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las</a:t>
            </a:r>
            <a:endParaRPr sz="1800">
              <a:latin typeface="Malgun Gothic Semilight"/>
              <a:cs typeface="Malgun Gothic Semilight"/>
            </a:endParaRPr>
          </a:p>
          <a:p>
            <a:pPr marL="12700" marR="213360">
              <a:lnSpc>
                <a:spcPts val="3600"/>
              </a:lnSpc>
              <a:spcBef>
                <a:spcPts val="335"/>
              </a:spcBef>
            </a:pPr>
            <a:r>
              <a:rPr dirty="0" sz="1800" spc="-10">
                <a:latin typeface="Malgun Gothic Semilight"/>
                <a:cs typeface="Malgun Gothic Semilight"/>
              </a:rPr>
              <a:t>convocaciones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santidad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ustedes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convocarán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en </a:t>
            </a:r>
            <a:r>
              <a:rPr dirty="0" sz="1800">
                <a:latin typeface="Malgun Gothic Semilight"/>
                <a:cs typeface="Malgun Gothic Semilight"/>
              </a:rPr>
              <a:t>sus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tiempos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designados.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2050"/>
              </a:spcBef>
            </a:pP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permiso,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señores: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2430"/>
              </a:spcBef>
            </a:pPr>
            <a:r>
              <a:rPr dirty="0" sz="1800">
                <a:latin typeface="Malgun Gothic Semilight"/>
                <a:cs typeface="Malgun Gothic Semilight"/>
              </a:rPr>
              <a:t>¡A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vida!</a:t>
            </a:r>
            <a:endParaRPr sz="1800">
              <a:latin typeface="Malgun Gothic Semilight"/>
              <a:cs typeface="Malgun Gothic Semilight"/>
            </a:endParaRPr>
          </a:p>
          <a:p>
            <a:pPr marL="12700" marR="129539">
              <a:lnSpc>
                <a:spcPct val="166100"/>
              </a:lnSpc>
              <a:spcBef>
                <a:spcPts val="985"/>
              </a:spcBef>
            </a:pPr>
            <a:r>
              <a:rPr dirty="0" sz="1800">
                <a:latin typeface="Malgun Gothic Semilight"/>
                <a:cs typeface="Malgun Gothic Semilight"/>
              </a:rPr>
              <a:t>Bendito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seas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Tú,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Adonai,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Dios,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Rey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del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universo,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creaste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fruto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vid.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080">
              <a:lnSpc>
                <a:spcPct val="165800"/>
              </a:lnSpc>
              <a:spcBef>
                <a:spcPts val="990"/>
              </a:spcBef>
              <a:tabLst>
                <a:tab pos="1025525" algn="l"/>
                <a:tab pos="1548765" algn="l"/>
                <a:tab pos="4824730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Bendito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eres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Tu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Adonai,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nuestro,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Rey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del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universo,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eligió</a:t>
            </a:r>
            <a:r>
              <a:rPr dirty="0" sz="1800">
                <a:latin typeface="Malgun Gothic Semilight"/>
                <a:cs typeface="Malgun Gothic Semilight"/>
              </a:rPr>
              <a:t>	de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entre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todos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pueblos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elevó</a:t>
            </a:r>
            <a:r>
              <a:rPr dirty="0" sz="1800" spc="50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entre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todas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lenguas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santificó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Sus </a:t>
            </a:r>
            <a:r>
              <a:rPr dirty="0" sz="1800">
                <a:latin typeface="Malgun Gothic Semilight"/>
                <a:cs typeface="Malgun Gothic Semilight"/>
              </a:rPr>
              <a:t>preceptos,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amor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diste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Adonai,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nuestro</a:t>
            </a:r>
            <a:r>
              <a:rPr dirty="0" sz="1800" spc="50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(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en</a:t>
            </a:r>
            <a:r>
              <a:rPr dirty="0" sz="1800" spc="-40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Shabat:</a:t>
            </a:r>
            <a:r>
              <a:rPr dirty="0" sz="1800" spc="-40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días</a:t>
            </a:r>
            <a:r>
              <a:rPr dirty="0" sz="1800" spc="-40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de</a:t>
            </a:r>
            <a:r>
              <a:rPr dirty="0" sz="1800" spc="-35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Shabat</a:t>
            </a:r>
            <a:r>
              <a:rPr dirty="0" sz="1800" spc="-40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para</a:t>
            </a:r>
            <a:r>
              <a:rPr dirty="0" sz="1800" spc="-45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el</a:t>
            </a:r>
            <a:r>
              <a:rPr dirty="0" sz="1800" spc="-35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descanso</a:t>
            </a:r>
            <a:r>
              <a:rPr dirty="0" sz="1800" spc="-45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solidFill>
                  <a:srgbClr val="7E7E7E"/>
                </a:solidFill>
                <a:latin typeface="Malgun Gothic Semilight"/>
                <a:cs typeface="Malgun Gothic Semilight"/>
              </a:rPr>
              <a:t>y</a:t>
            </a:r>
            <a:r>
              <a:rPr dirty="0" sz="1800" spc="-25">
                <a:latin typeface="Malgun Gothic Semilight"/>
                <a:cs typeface="Malgun Gothic Semilight"/>
              </a:rPr>
              <a:t>),</a:t>
            </a:r>
            <a:r>
              <a:rPr dirty="0" sz="1800">
                <a:latin typeface="Malgun Gothic Semilight"/>
                <a:cs typeface="Malgun Gothic Semilight"/>
              </a:rPr>
              <a:t>	</a:t>
            </a:r>
            <a:r>
              <a:rPr dirty="0" sz="1800" spc="-10">
                <a:latin typeface="Malgun Gothic Semilight"/>
                <a:cs typeface="Malgun Gothic Semilight"/>
              </a:rPr>
              <a:t>festivales </a:t>
            </a:r>
            <a:r>
              <a:rPr dirty="0" sz="1800">
                <a:latin typeface="Malgun Gothic Semilight"/>
                <a:cs typeface="Malgun Gothic Semilight"/>
              </a:rPr>
              <a:t>designados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para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alegría,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celebraciones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tiempos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de </a:t>
            </a:r>
            <a:r>
              <a:rPr dirty="0" sz="1800" spc="-10">
                <a:latin typeface="Malgun Gothic Semilight"/>
                <a:cs typeface="Malgun Gothic Semilight"/>
              </a:rPr>
              <a:t>felicidad,</a:t>
            </a:r>
            <a:r>
              <a:rPr dirty="0" sz="1800">
                <a:latin typeface="Malgun Gothic Semilight"/>
                <a:cs typeface="Malgun Gothic Semilight"/>
              </a:rPr>
              <a:t>	este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día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fiesta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matzot,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tiempo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de </a:t>
            </a:r>
            <a:r>
              <a:rPr dirty="0" sz="1800">
                <a:latin typeface="Malgun Gothic Semilight"/>
                <a:cs typeface="Malgun Gothic Semilight"/>
              </a:rPr>
              <a:t>nuestra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libertad,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amor,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sagrada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convocación, </a:t>
            </a:r>
            <a:r>
              <a:rPr dirty="0" sz="1800">
                <a:latin typeface="Malgun Gothic Semilight"/>
                <a:cs typeface="Malgun Gothic Semilight"/>
              </a:rPr>
              <a:t>recuerdo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salida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Egipto.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Porque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nosotros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nos </a:t>
            </a:r>
            <a:r>
              <a:rPr dirty="0" sz="1800">
                <a:latin typeface="Malgun Gothic Semilight"/>
                <a:cs typeface="Malgun Gothic Semilight"/>
              </a:rPr>
              <a:t>elegiste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nosotros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santificaste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entre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todos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los</a:t>
            </a:r>
            <a:endParaRPr sz="1800">
              <a:latin typeface="Malgun Gothic Semilight"/>
              <a:cs typeface="Malgun Gothic Semiligh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965961"/>
            <a:ext cx="5715000" cy="77565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87425" algn="l"/>
              </a:tabLst>
            </a:pPr>
            <a:r>
              <a:rPr dirty="0" sz="1800" spc="-10">
                <a:latin typeface="Malgun Gothic Semilight"/>
                <a:cs typeface="Malgun Gothic Semilight"/>
              </a:rPr>
              <a:t>pueblos,</a:t>
            </a:r>
            <a:r>
              <a:rPr dirty="0" sz="1800">
                <a:latin typeface="Malgun Gothic Semilight"/>
                <a:cs typeface="Malgun Gothic Semilight"/>
              </a:rPr>
              <a:t>	(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Shabat:</a:t>
            </a:r>
            <a:r>
              <a:rPr dirty="0" sz="1800" spc="-25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Y</a:t>
            </a:r>
            <a:r>
              <a:rPr dirty="0" sz="1800" spc="-30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los</a:t>
            </a:r>
            <a:r>
              <a:rPr dirty="0" sz="1800" spc="-25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días</a:t>
            </a:r>
            <a:r>
              <a:rPr dirty="0" sz="1800" spc="-30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de</a:t>
            </a:r>
            <a:r>
              <a:rPr dirty="0" sz="1800" spc="-30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Shabat</a:t>
            </a:r>
            <a:r>
              <a:rPr dirty="0" sz="1800">
                <a:latin typeface="Malgun Gothic Semilight"/>
                <a:cs typeface="Malgun Gothic Semilight"/>
              </a:rPr>
              <a:t>)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Tus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santos</a:t>
            </a:r>
            <a:endParaRPr sz="1800">
              <a:latin typeface="Malgun Gothic Semilight"/>
              <a:cs typeface="Malgun Gothic Semilight"/>
            </a:endParaRPr>
          </a:p>
          <a:p>
            <a:pPr marL="12700" marR="71755">
              <a:lnSpc>
                <a:spcPts val="3590"/>
              </a:lnSpc>
              <a:spcBef>
                <a:spcPts val="345"/>
              </a:spcBef>
            </a:pPr>
            <a:r>
              <a:rPr dirty="0" sz="1800">
                <a:latin typeface="Malgun Gothic Semilight"/>
                <a:cs typeface="Malgun Gothic Semilight"/>
              </a:rPr>
              <a:t>festivales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designados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(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Shabat:</a:t>
            </a:r>
            <a:r>
              <a:rPr dirty="0" sz="1800" spc="-55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con</a:t>
            </a:r>
            <a:r>
              <a:rPr dirty="0" sz="1800" spc="-45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amor</a:t>
            </a:r>
            <a:r>
              <a:rPr dirty="0" sz="1800" spc="-40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y</a:t>
            </a:r>
            <a:r>
              <a:rPr dirty="0" sz="1800" spc="-50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solidFill>
                  <a:srgbClr val="7E7E7E"/>
                </a:solidFill>
                <a:latin typeface="Malgun Gothic Semilight"/>
                <a:cs typeface="Malgun Gothic Semilight"/>
              </a:rPr>
              <a:t>benevolencia</a:t>
            </a:r>
            <a:r>
              <a:rPr dirty="0" sz="1800" spc="-10">
                <a:latin typeface="Malgun Gothic Semilight"/>
                <a:cs typeface="Malgun Gothic Semilight"/>
              </a:rPr>
              <a:t>)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alegría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regocijo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Tu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dado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heredad.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1055"/>
              </a:spcBef>
            </a:pPr>
            <a:r>
              <a:rPr dirty="0" sz="1800">
                <a:latin typeface="Malgun Gothic Semilight"/>
                <a:cs typeface="Malgun Gothic Semilight"/>
              </a:rPr>
              <a:t>Bendito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eres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Tu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Adonai,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santifica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(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Shabat:</a:t>
            </a:r>
            <a:r>
              <a:rPr dirty="0" sz="1800" spc="-25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el</a:t>
            </a:r>
            <a:r>
              <a:rPr dirty="0" sz="1800" spc="-25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solidFill>
                  <a:srgbClr val="7E7E7E"/>
                </a:solidFill>
                <a:latin typeface="Malgun Gothic Semilight"/>
                <a:cs typeface="Malgun Gothic Semilight"/>
              </a:rPr>
              <a:t>Shabat</a:t>
            </a:r>
            <a:r>
              <a:rPr dirty="0" sz="1800" spc="-10">
                <a:latin typeface="Malgun Gothic Semilight"/>
                <a:cs typeface="Malgun Gothic Semilight"/>
              </a:rPr>
              <a:t>,)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1425"/>
              </a:spcBef>
            </a:pP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Israel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las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fiestas.</a:t>
            </a:r>
            <a:endParaRPr sz="1800">
              <a:latin typeface="Malgun Gothic Semilight"/>
              <a:cs typeface="Malgun Gothic Semilight"/>
            </a:endParaRPr>
          </a:p>
          <a:p>
            <a:pPr marL="240665">
              <a:lnSpc>
                <a:spcPct val="100000"/>
              </a:lnSpc>
              <a:spcBef>
                <a:spcPts val="2430"/>
              </a:spcBef>
            </a:pPr>
            <a:r>
              <a:rPr dirty="0" sz="1800">
                <a:latin typeface="Malgun Gothic Semilight"/>
                <a:cs typeface="Malgun Gothic Semilight"/>
              </a:rPr>
              <a:t>(Todos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responden: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Amen).</a:t>
            </a:r>
            <a:endParaRPr sz="1800">
              <a:latin typeface="Malgun Gothic Semilight"/>
              <a:cs typeface="Malgun Gothic Semilight"/>
            </a:endParaRPr>
          </a:p>
          <a:p>
            <a:pPr marL="240665" marR="408305">
              <a:lnSpc>
                <a:spcPct val="166100"/>
              </a:lnSpc>
              <a:spcBef>
                <a:spcPts val="985"/>
              </a:spcBef>
            </a:pPr>
            <a:r>
              <a:rPr dirty="0" sz="1800">
                <a:latin typeface="Malgun Gothic Semilight"/>
                <a:cs typeface="Malgun Gothic Semilight"/>
              </a:rPr>
              <a:t>Si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festividad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cae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sábado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noche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(Motsaé </a:t>
            </a:r>
            <a:r>
              <a:rPr dirty="0" sz="1800">
                <a:latin typeface="Malgun Gothic Semilight"/>
                <a:cs typeface="Malgun Gothic Semilight"/>
              </a:rPr>
              <a:t>Shabat)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agregan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siguientes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dos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bendiciones:</a:t>
            </a:r>
            <a:endParaRPr sz="1800">
              <a:latin typeface="Malgun Gothic Semilight"/>
              <a:cs typeface="Malgun Gothic Semilight"/>
            </a:endParaRPr>
          </a:p>
          <a:p>
            <a:pPr marL="12700" marR="461009">
              <a:lnSpc>
                <a:spcPct val="166200"/>
              </a:lnSpc>
              <a:spcBef>
                <a:spcPts val="980"/>
              </a:spcBef>
            </a:pPr>
            <a:r>
              <a:rPr dirty="0" sz="1800">
                <a:latin typeface="Malgun Gothic Semilight"/>
                <a:cs typeface="Malgun Gothic Semilight"/>
              </a:rPr>
              <a:t>Bendito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eres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Tu,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Eterno,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nuestro,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creador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las </a:t>
            </a:r>
            <a:r>
              <a:rPr dirty="0" sz="1800">
                <a:latin typeface="Malgun Gothic Semilight"/>
                <a:cs typeface="Malgun Gothic Semilight"/>
              </a:rPr>
              <a:t>iluminaciones</a:t>
            </a:r>
            <a:r>
              <a:rPr dirty="0" sz="1800" spc="-8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8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fuego.</a:t>
            </a:r>
            <a:endParaRPr sz="1800">
              <a:latin typeface="Malgun Gothic Semilight"/>
              <a:cs typeface="Malgun Gothic Semilight"/>
            </a:endParaRPr>
          </a:p>
          <a:p>
            <a:pPr marL="240665">
              <a:lnSpc>
                <a:spcPct val="100000"/>
              </a:lnSpc>
              <a:spcBef>
                <a:spcPts val="2325"/>
              </a:spcBef>
            </a:pPr>
            <a:r>
              <a:rPr dirty="0" sz="1900" spc="90" i="1">
                <a:latin typeface="Arial"/>
                <a:cs typeface="Arial"/>
              </a:rPr>
              <a:t>-</a:t>
            </a:r>
            <a:r>
              <a:rPr dirty="0" sz="1900" spc="-90" i="1">
                <a:latin typeface="Arial"/>
                <a:cs typeface="Arial"/>
              </a:rPr>
              <a:t>Prender</a:t>
            </a:r>
            <a:r>
              <a:rPr dirty="0" sz="1900" spc="-20" i="1">
                <a:latin typeface="Arial"/>
                <a:cs typeface="Arial"/>
              </a:rPr>
              <a:t> </a:t>
            </a:r>
            <a:r>
              <a:rPr dirty="0" sz="1900" spc="-140" i="1">
                <a:latin typeface="Arial"/>
                <a:cs typeface="Arial"/>
              </a:rPr>
              <a:t>las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135" i="1">
                <a:latin typeface="Arial"/>
                <a:cs typeface="Arial"/>
              </a:rPr>
              <a:t>velas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30" i="1">
                <a:latin typeface="Arial"/>
                <a:cs typeface="Arial"/>
              </a:rPr>
              <a:t>de</a:t>
            </a:r>
            <a:r>
              <a:rPr dirty="0" sz="1900" spc="-20" i="1">
                <a:latin typeface="Arial"/>
                <a:cs typeface="Arial"/>
              </a:rPr>
              <a:t> </a:t>
            </a:r>
            <a:r>
              <a:rPr dirty="0" sz="1900" spc="-110" i="1">
                <a:latin typeface="Arial"/>
                <a:cs typeface="Arial"/>
              </a:rPr>
              <a:t>Yom</a:t>
            </a:r>
            <a:r>
              <a:rPr dirty="0" sz="1900" spc="-15" i="1">
                <a:latin typeface="Arial"/>
                <a:cs typeface="Arial"/>
              </a:rPr>
              <a:t> </a:t>
            </a:r>
            <a:r>
              <a:rPr dirty="0" sz="1900" spc="-20" i="1">
                <a:latin typeface="Arial"/>
                <a:cs typeface="Arial"/>
              </a:rPr>
              <a:t>Tob-</a:t>
            </a:r>
            <a:endParaRPr sz="1900">
              <a:latin typeface="Arial"/>
              <a:cs typeface="Arial"/>
            </a:endParaRPr>
          </a:p>
          <a:p>
            <a:pPr marL="12700" marR="93980">
              <a:lnSpc>
                <a:spcPct val="165900"/>
              </a:lnSpc>
              <a:spcBef>
                <a:spcPts val="955"/>
              </a:spcBef>
            </a:pPr>
            <a:r>
              <a:rPr dirty="0" sz="1800">
                <a:latin typeface="Malgun Gothic Semilight"/>
                <a:cs typeface="Malgun Gothic Semilight"/>
              </a:rPr>
              <a:t>Bendito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eres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Tu,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Eterno,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nuestro,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Soberano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del </a:t>
            </a:r>
            <a:r>
              <a:rPr dirty="0" sz="1800">
                <a:latin typeface="Malgun Gothic Semilight"/>
                <a:cs typeface="Malgun Gothic Semilight"/>
              </a:rPr>
              <a:t>universo,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hace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distinción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entre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sagrado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lo </a:t>
            </a:r>
            <a:r>
              <a:rPr dirty="0" sz="1800">
                <a:latin typeface="Malgun Gothic Semilight"/>
                <a:cs typeface="Malgun Gothic Semilight"/>
              </a:rPr>
              <a:t>profano;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entre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luz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tinieblas;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entre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Yisrael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las </a:t>
            </a:r>
            <a:r>
              <a:rPr dirty="0" sz="1800">
                <a:latin typeface="Malgun Gothic Semilight"/>
                <a:cs typeface="Malgun Gothic Semilight"/>
              </a:rPr>
              <a:t>demás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naciones;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entre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séptimo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día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seis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días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de </a:t>
            </a:r>
            <a:r>
              <a:rPr dirty="0" sz="1800">
                <a:latin typeface="Malgun Gothic Semilight"/>
                <a:cs typeface="Malgun Gothic Semilight"/>
              </a:rPr>
              <a:t>actividad.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Tú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hiciste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una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distinción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entre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santidad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del</a:t>
            </a:r>
            <a:endParaRPr sz="1800">
              <a:latin typeface="Malgun Gothic Semilight"/>
              <a:cs typeface="Malgun Gothic Semiligh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965961"/>
            <a:ext cx="5721350" cy="4648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Shabat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santidad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del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día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festivo,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séptimo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día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2705">
              <a:lnSpc>
                <a:spcPts val="3590"/>
              </a:lnSpc>
              <a:spcBef>
                <a:spcPts val="345"/>
              </a:spcBef>
            </a:pPr>
            <a:r>
              <a:rPr dirty="0" sz="1800" spc="-10">
                <a:latin typeface="Malgun Gothic Semilight"/>
                <a:cs typeface="Malgun Gothic Semilight"/>
              </a:rPr>
              <a:t>consagraste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entre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seis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días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labor,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distinguiste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santificaste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Tu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pueblo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Yisrael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Tu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santidad.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1055"/>
              </a:spcBef>
            </a:pPr>
            <a:r>
              <a:rPr dirty="0" sz="1800">
                <a:latin typeface="Malgun Gothic Semilight"/>
                <a:cs typeface="Malgun Gothic Semilight"/>
              </a:rPr>
              <a:t>Bendito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eres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Tú,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Eterno,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hace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distinción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entre</a:t>
            </a:r>
            <a:r>
              <a:rPr dirty="0" sz="1800" spc="-25">
                <a:latin typeface="Malgun Gothic Semilight"/>
                <a:cs typeface="Malgun Gothic Semilight"/>
              </a:rPr>
              <a:t> lo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1425"/>
              </a:spcBef>
            </a:pPr>
            <a:r>
              <a:rPr dirty="0" sz="1800">
                <a:latin typeface="Malgun Gothic Semilight"/>
                <a:cs typeface="Malgun Gothic Semilight"/>
              </a:rPr>
              <a:t>sagrado</a:t>
            </a:r>
            <a:r>
              <a:rPr dirty="0" sz="1800" spc="-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</a:t>
            </a:r>
            <a:r>
              <a:rPr dirty="0" sz="1800" spc="-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sagrado.</a:t>
            </a:r>
            <a:endParaRPr sz="1800">
              <a:latin typeface="Malgun Gothic Semilight"/>
              <a:cs typeface="Malgun Gothic Semilight"/>
            </a:endParaRPr>
          </a:p>
          <a:p>
            <a:pPr marL="240665" marR="5080">
              <a:lnSpc>
                <a:spcPct val="157400"/>
              </a:lnSpc>
              <a:spcBef>
                <a:spcPts val="1010"/>
              </a:spcBef>
            </a:pPr>
            <a:r>
              <a:rPr dirty="0" sz="1900" spc="90" i="1">
                <a:latin typeface="Arial"/>
                <a:cs typeface="Arial"/>
              </a:rPr>
              <a:t>-</a:t>
            </a:r>
            <a:r>
              <a:rPr dirty="0" sz="1900" spc="-190" i="1">
                <a:latin typeface="Arial"/>
                <a:cs typeface="Arial"/>
              </a:rPr>
              <a:t>La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65" i="1">
                <a:latin typeface="Arial"/>
                <a:cs typeface="Arial"/>
              </a:rPr>
              <a:t>siguiente</a:t>
            </a:r>
            <a:r>
              <a:rPr dirty="0" sz="1900" spc="-70" i="1">
                <a:latin typeface="Arial"/>
                <a:cs typeface="Arial"/>
              </a:rPr>
              <a:t> </a:t>
            </a:r>
            <a:r>
              <a:rPr dirty="0" sz="1900" spc="-45" i="1">
                <a:latin typeface="Arial"/>
                <a:cs typeface="Arial"/>
              </a:rPr>
              <a:t>bendición</a:t>
            </a:r>
            <a:r>
              <a:rPr dirty="0" sz="1900" spc="-55" i="1">
                <a:latin typeface="Arial"/>
                <a:cs typeface="Arial"/>
              </a:rPr>
              <a:t> </a:t>
            </a:r>
            <a:r>
              <a:rPr dirty="0" sz="1900" spc="-180" i="1">
                <a:latin typeface="Arial"/>
                <a:cs typeface="Arial"/>
              </a:rPr>
              <a:t>se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65" i="1">
                <a:latin typeface="Arial"/>
                <a:cs typeface="Arial"/>
              </a:rPr>
              <a:t>dice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spc="-90" i="1">
                <a:latin typeface="Arial"/>
                <a:cs typeface="Arial"/>
              </a:rPr>
              <a:t>en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spc="-65" i="1">
                <a:latin typeface="Arial"/>
                <a:cs typeface="Arial"/>
              </a:rPr>
              <a:t>la</a:t>
            </a:r>
            <a:r>
              <a:rPr dirty="0" sz="1900" spc="-45" i="1">
                <a:latin typeface="Arial"/>
                <a:cs typeface="Arial"/>
              </a:rPr>
              <a:t> </a:t>
            </a:r>
            <a:r>
              <a:rPr dirty="0" sz="1900" spc="-65" i="1">
                <a:latin typeface="Arial"/>
                <a:cs typeface="Arial"/>
              </a:rPr>
              <a:t>primera</a:t>
            </a:r>
            <a:r>
              <a:rPr dirty="0" sz="1900" spc="-45" i="1">
                <a:latin typeface="Arial"/>
                <a:cs typeface="Arial"/>
              </a:rPr>
              <a:t> </a:t>
            </a:r>
            <a:r>
              <a:rPr dirty="0" sz="1900" spc="-70" i="1">
                <a:latin typeface="Arial"/>
                <a:cs typeface="Arial"/>
              </a:rPr>
              <a:t>noche</a:t>
            </a:r>
            <a:r>
              <a:rPr dirty="0" sz="1900" spc="-45" i="1">
                <a:latin typeface="Arial"/>
                <a:cs typeface="Arial"/>
              </a:rPr>
              <a:t> </a:t>
            </a:r>
            <a:r>
              <a:rPr dirty="0" sz="1900" spc="-25" i="1">
                <a:latin typeface="Arial"/>
                <a:cs typeface="Arial"/>
              </a:rPr>
              <a:t>de </a:t>
            </a:r>
            <a:r>
              <a:rPr dirty="0" sz="1900" spc="-10" i="1">
                <a:latin typeface="Arial"/>
                <a:cs typeface="Arial"/>
              </a:rPr>
              <a:t>Pésaj:</a:t>
            </a:r>
            <a:endParaRPr sz="1900">
              <a:latin typeface="Arial"/>
              <a:cs typeface="Arial"/>
            </a:endParaRPr>
          </a:p>
          <a:p>
            <a:pPr marL="12700" marR="350520">
              <a:lnSpc>
                <a:spcPct val="166200"/>
              </a:lnSpc>
              <a:spcBef>
                <a:spcPts val="960"/>
              </a:spcBef>
            </a:pPr>
            <a:r>
              <a:rPr dirty="0" sz="1800">
                <a:latin typeface="Malgun Gothic Semilight"/>
                <a:cs typeface="Malgun Gothic Semilight"/>
              </a:rPr>
              <a:t>Bendito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eres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Tú,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Eterno,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nuestro,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soberano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del </a:t>
            </a:r>
            <a:r>
              <a:rPr dirty="0" sz="1800">
                <a:latin typeface="Malgun Gothic Semilight"/>
                <a:cs typeface="Malgun Gothic Semilight"/>
              </a:rPr>
              <a:t>universo,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hecho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vivir,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preservado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50">
                <a:latin typeface="Malgun Gothic Semilight"/>
                <a:cs typeface="Malgun Gothic Semilight"/>
              </a:rPr>
              <a:t>y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hecho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llegar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esta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temporada.</a:t>
            </a:r>
            <a:endParaRPr sz="1800">
              <a:latin typeface="Malgun Gothic Semilight"/>
              <a:cs typeface="Malgun Gothic Semiligh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359153" y="6296973"/>
            <a:ext cx="5157470" cy="9372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57400"/>
              </a:lnSpc>
              <a:spcBef>
                <a:spcPts val="100"/>
              </a:spcBef>
            </a:pPr>
            <a:r>
              <a:rPr dirty="0" sz="1900" spc="-240" i="1">
                <a:latin typeface="Arial"/>
                <a:cs typeface="Arial"/>
              </a:rPr>
              <a:t>Se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55" i="1">
                <a:latin typeface="Arial"/>
                <a:cs typeface="Arial"/>
              </a:rPr>
              <a:t>procede</a:t>
            </a:r>
            <a:r>
              <a:rPr dirty="0" sz="1900" spc="-80" i="1">
                <a:latin typeface="Arial"/>
                <a:cs typeface="Arial"/>
              </a:rPr>
              <a:t> </a:t>
            </a:r>
            <a:r>
              <a:rPr dirty="0" sz="1900" spc="-155" i="1">
                <a:latin typeface="Arial"/>
                <a:cs typeface="Arial"/>
              </a:rPr>
              <a:t>a</a:t>
            </a:r>
            <a:r>
              <a:rPr dirty="0" sz="1900" spc="-25" i="1">
                <a:latin typeface="Arial"/>
                <a:cs typeface="Arial"/>
              </a:rPr>
              <a:t> tomar</a:t>
            </a:r>
            <a:r>
              <a:rPr dirty="0" sz="1900" spc="-105" i="1">
                <a:latin typeface="Arial"/>
                <a:cs typeface="Arial"/>
              </a:rPr>
              <a:t> </a:t>
            </a:r>
            <a:r>
              <a:rPr dirty="0" sz="1900" spc="-45" i="1">
                <a:latin typeface="Arial"/>
                <a:cs typeface="Arial"/>
              </a:rPr>
              <a:t>el</a:t>
            </a:r>
            <a:r>
              <a:rPr dirty="0" sz="1900" spc="-70" i="1">
                <a:latin typeface="Arial"/>
                <a:cs typeface="Arial"/>
              </a:rPr>
              <a:t> </a:t>
            </a:r>
            <a:r>
              <a:rPr dirty="0" sz="1900" spc="-35" i="1">
                <a:latin typeface="Arial"/>
                <a:cs typeface="Arial"/>
              </a:rPr>
              <a:t>vino</a:t>
            </a:r>
            <a:r>
              <a:rPr dirty="0" sz="1900" spc="-60" i="1">
                <a:latin typeface="Arial"/>
                <a:cs typeface="Arial"/>
              </a:rPr>
              <a:t> </a:t>
            </a:r>
            <a:r>
              <a:rPr dirty="0" sz="1900" spc="-80" i="1">
                <a:latin typeface="Arial"/>
                <a:cs typeface="Arial"/>
              </a:rPr>
              <a:t>reclinados</a:t>
            </a:r>
            <a:r>
              <a:rPr dirty="0" sz="1900" spc="-50" i="1">
                <a:latin typeface="Arial"/>
                <a:cs typeface="Arial"/>
              </a:rPr>
              <a:t> </a:t>
            </a:r>
            <a:r>
              <a:rPr dirty="0" sz="1900" spc="-80" i="1">
                <a:latin typeface="Arial"/>
                <a:cs typeface="Arial"/>
              </a:rPr>
              <a:t>sobre</a:t>
            </a:r>
            <a:r>
              <a:rPr dirty="0" sz="1900" spc="-50" i="1">
                <a:latin typeface="Arial"/>
                <a:cs typeface="Arial"/>
              </a:rPr>
              <a:t> </a:t>
            </a:r>
            <a:r>
              <a:rPr dirty="0" sz="1900" spc="-45" i="1">
                <a:latin typeface="Arial"/>
                <a:cs typeface="Arial"/>
              </a:rPr>
              <a:t>el</a:t>
            </a:r>
            <a:r>
              <a:rPr dirty="0" sz="1900" spc="-55" i="1">
                <a:latin typeface="Arial"/>
                <a:cs typeface="Arial"/>
              </a:rPr>
              <a:t> </a:t>
            </a:r>
            <a:r>
              <a:rPr dirty="0" sz="1900" spc="-20" i="1">
                <a:latin typeface="Arial"/>
                <a:cs typeface="Arial"/>
              </a:rPr>
              <a:t>lado </a:t>
            </a:r>
            <a:r>
              <a:rPr dirty="0" sz="1900" spc="-40" i="1">
                <a:latin typeface="Arial"/>
                <a:cs typeface="Arial"/>
              </a:rPr>
              <a:t>izquierdo</a:t>
            </a:r>
            <a:r>
              <a:rPr dirty="0" sz="1900" spc="-15" i="1">
                <a:latin typeface="Arial"/>
                <a:cs typeface="Arial"/>
              </a:rPr>
              <a:t> </a:t>
            </a:r>
            <a:r>
              <a:rPr dirty="0" sz="1900" spc="-105" i="1">
                <a:latin typeface="Arial"/>
                <a:cs typeface="Arial"/>
              </a:rPr>
              <a:t>(Primera</a:t>
            </a:r>
            <a:r>
              <a:rPr dirty="0" sz="1900" spc="-20" i="1">
                <a:latin typeface="Arial"/>
                <a:cs typeface="Arial"/>
              </a:rPr>
              <a:t> </a:t>
            </a:r>
            <a:r>
              <a:rPr dirty="0" sz="1900" spc="-10" i="1">
                <a:latin typeface="Arial"/>
                <a:cs typeface="Arial"/>
              </a:rPr>
              <a:t>Copa)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6625208"/>
            <a:ext cx="5737860" cy="142621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200" spc="-10">
                <a:latin typeface="Malgun Gothic Semilight"/>
                <a:cs typeface="Malgun Gothic Semilight"/>
              </a:rPr>
              <a:t>URJATZ</a:t>
            </a:r>
            <a:endParaRPr sz="2200">
              <a:latin typeface="Malgun Gothic Semilight"/>
              <a:cs typeface="Malgun Gothic Semilight"/>
            </a:endParaRPr>
          </a:p>
          <a:p>
            <a:pPr marL="240665" marR="5080" indent="63500">
              <a:lnSpc>
                <a:spcPct val="157900"/>
              </a:lnSpc>
              <a:spcBef>
                <a:spcPts val="1190"/>
              </a:spcBef>
            </a:pPr>
            <a:r>
              <a:rPr dirty="0" sz="1900" spc="-240" i="1">
                <a:latin typeface="Arial"/>
                <a:cs typeface="Arial"/>
              </a:rPr>
              <a:t>Se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95" i="1">
                <a:latin typeface="Arial"/>
                <a:cs typeface="Arial"/>
              </a:rPr>
              <a:t>lavan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spc="-135" i="1">
                <a:latin typeface="Arial"/>
                <a:cs typeface="Arial"/>
              </a:rPr>
              <a:t>las</a:t>
            </a:r>
            <a:r>
              <a:rPr dirty="0" sz="1900" spc="-20" i="1">
                <a:latin typeface="Arial"/>
                <a:cs typeface="Arial"/>
              </a:rPr>
              <a:t> </a:t>
            </a:r>
            <a:r>
              <a:rPr dirty="0" sz="1900" spc="-100" i="1">
                <a:latin typeface="Arial"/>
                <a:cs typeface="Arial"/>
              </a:rPr>
              <a:t>manos</a:t>
            </a:r>
            <a:r>
              <a:rPr dirty="0" sz="1900" spc="-30" i="1">
                <a:latin typeface="Arial"/>
                <a:cs typeface="Arial"/>
              </a:rPr>
              <a:t> de</a:t>
            </a:r>
            <a:r>
              <a:rPr dirty="0" sz="1900" spc="-100" i="1">
                <a:latin typeface="Arial"/>
                <a:cs typeface="Arial"/>
              </a:rPr>
              <a:t> </a:t>
            </a:r>
            <a:r>
              <a:rPr dirty="0" sz="1900" spc="-75" i="1">
                <a:latin typeface="Arial"/>
                <a:cs typeface="Arial"/>
              </a:rPr>
              <a:t>acuerdo</a:t>
            </a:r>
            <a:r>
              <a:rPr dirty="0" sz="1900" spc="-55" i="1">
                <a:latin typeface="Arial"/>
                <a:cs typeface="Arial"/>
              </a:rPr>
              <a:t> al</a:t>
            </a:r>
            <a:r>
              <a:rPr dirty="0" sz="1900" spc="-80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rito</a:t>
            </a:r>
            <a:r>
              <a:rPr dirty="0" sz="1900" spc="-60" i="1">
                <a:latin typeface="Arial"/>
                <a:cs typeface="Arial"/>
              </a:rPr>
              <a:t> </a:t>
            </a:r>
            <a:r>
              <a:rPr dirty="0" sz="1900" spc="-25" i="1">
                <a:latin typeface="Arial"/>
                <a:cs typeface="Arial"/>
              </a:rPr>
              <a:t>pero</a:t>
            </a:r>
            <a:r>
              <a:rPr dirty="0" sz="1900" spc="-30" i="1">
                <a:latin typeface="Arial"/>
                <a:cs typeface="Arial"/>
              </a:rPr>
              <a:t> </a:t>
            </a:r>
            <a:r>
              <a:rPr dirty="0" sz="1900" spc="-10" i="1">
                <a:latin typeface="Arial"/>
                <a:cs typeface="Arial"/>
              </a:rPr>
              <a:t>NO</a:t>
            </a:r>
            <a:r>
              <a:rPr dirty="0" sz="1900" spc="-35" i="1">
                <a:latin typeface="Arial"/>
                <a:cs typeface="Arial"/>
              </a:rPr>
              <a:t> </a:t>
            </a:r>
            <a:r>
              <a:rPr dirty="0" sz="1900" spc="-180" i="1">
                <a:latin typeface="Arial"/>
                <a:cs typeface="Arial"/>
              </a:rPr>
              <a:t>se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20" i="1">
                <a:latin typeface="Arial"/>
                <a:cs typeface="Arial"/>
              </a:rPr>
              <a:t>dice </a:t>
            </a:r>
            <a:r>
              <a:rPr dirty="0" sz="1900" spc="-60" i="1">
                <a:latin typeface="Arial"/>
                <a:cs typeface="Arial"/>
              </a:rPr>
              <a:t>la </a:t>
            </a:r>
            <a:r>
              <a:rPr dirty="0" sz="1900" spc="-70" i="1">
                <a:latin typeface="Arial"/>
                <a:cs typeface="Arial"/>
              </a:rPr>
              <a:t>brajá</a:t>
            </a:r>
            <a:r>
              <a:rPr dirty="0" sz="1900" spc="-65" i="1">
                <a:latin typeface="Arial"/>
                <a:cs typeface="Arial"/>
              </a:rPr>
              <a:t> </a:t>
            </a:r>
            <a:r>
              <a:rPr dirty="0" sz="1900" spc="-10" i="1">
                <a:latin typeface="Arial"/>
                <a:cs typeface="Arial"/>
              </a:rPr>
              <a:t>(bendición)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2050" y="914400"/>
            <a:ext cx="4874260" cy="487426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95625" y="914400"/>
            <a:ext cx="1824745" cy="1901825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62050" y="3002533"/>
            <a:ext cx="4874260" cy="487426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982726"/>
            <a:ext cx="5666740" cy="362521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200" spc="-10">
                <a:latin typeface="Malgun Gothic Semilight"/>
                <a:cs typeface="Malgun Gothic Semilight"/>
              </a:rPr>
              <a:t>KARPAS</a:t>
            </a:r>
            <a:endParaRPr sz="2200">
              <a:latin typeface="Malgun Gothic Semilight"/>
              <a:cs typeface="Malgun Gothic Semilight"/>
            </a:endParaRPr>
          </a:p>
          <a:p>
            <a:pPr marL="240665">
              <a:lnSpc>
                <a:spcPct val="100000"/>
              </a:lnSpc>
              <a:spcBef>
                <a:spcPts val="2520"/>
              </a:spcBef>
            </a:pPr>
            <a:r>
              <a:rPr dirty="0" sz="1900" spc="-240" i="1">
                <a:latin typeface="Arial"/>
                <a:cs typeface="Arial"/>
              </a:rPr>
              <a:t>Se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50" i="1">
                <a:latin typeface="Arial"/>
                <a:cs typeface="Arial"/>
              </a:rPr>
              <a:t>mete</a:t>
            </a:r>
            <a:r>
              <a:rPr dirty="0" sz="1900" spc="-85" i="1">
                <a:latin typeface="Arial"/>
                <a:cs typeface="Arial"/>
              </a:rPr>
              <a:t> </a:t>
            </a:r>
            <a:r>
              <a:rPr dirty="0" sz="1900" spc="-10" i="1">
                <a:latin typeface="Arial"/>
                <a:cs typeface="Arial"/>
              </a:rPr>
              <a:t>un</a:t>
            </a:r>
            <a:r>
              <a:rPr dirty="0" sz="1900" spc="-60" i="1">
                <a:latin typeface="Arial"/>
                <a:cs typeface="Arial"/>
              </a:rPr>
              <a:t> </a:t>
            </a:r>
            <a:r>
              <a:rPr dirty="0" sz="1900" spc="-75" i="1">
                <a:latin typeface="Arial"/>
                <a:cs typeface="Arial"/>
              </a:rPr>
              <a:t>vegetal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spc="-90" i="1">
                <a:latin typeface="Arial"/>
                <a:cs typeface="Arial"/>
              </a:rPr>
              <a:t>en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spc="-100" i="1">
                <a:latin typeface="Arial"/>
                <a:cs typeface="Arial"/>
              </a:rPr>
              <a:t>agua</a:t>
            </a:r>
            <a:r>
              <a:rPr dirty="0" sz="1900" spc="-30" i="1">
                <a:latin typeface="Arial"/>
                <a:cs typeface="Arial"/>
              </a:rPr>
              <a:t> </a:t>
            </a:r>
            <a:r>
              <a:rPr dirty="0" sz="1900" spc="-125" i="1">
                <a:latin typeface="Arial"/>
                <a:cs typeface="Arial"/>
              </a:rPr>
              <a:t>salada</a:t>
            </a:r>
            <a:r>
              <a:rPr dirty="0" sz="1900" spc="-20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y</a:t>
            </a:r>
            <a:r>
              <a:rPr dirty="0" sz="1900" spc="-55" i="1">
                <a:latin typeface="Arial"/>
                <a:cs typeface="Arial"/>
              </a:rPr>
              <a:t> </a:t>
            </a:r>
            <a:r>
              <a:rPr dirty="0" sz="1900" spc="-180" i="1">
                <a:latin typeface="Arial"/>
                <a:cs typeface="Arial"/>
              </a:rPr>
              <a:t>se</a:t>
            </a:r>
            <a:r>
              <a:rPr dirty="0" sz="1900" spc="-20" i="1">
                <a:latin typeface="Arial"/>
                <a:cs typeface="Arial"/>
              </a:rPr>
              <a:t> </a:t>
            </a:r>
            <a:r>
              <a:rPr dirty="0" sz="1900" spc="-10" i="1">
                <a:latin typeface="Arial"/>
                <a:cs typeface="Arial"/>
              </a:rPr>
              <a:t>dice:</a:t>
            </a:r>
            <a:endParaRPr sz="1900">
              <a:latin typeface="Arial"/>
              <a:cs typeface="Arial"/>
            </a:endParaRPr>
          </a:p>
          <a:p>
            <a:pPr marL="12700" marR="347345">
              <a:lnSpc>
                <a:spcPct val="166100"/>
              </a:lnSpc>
              <a:spcBef>
                <a:spcPts val="965"/>
              </a:spcBef>
              <a:tabLst>
                <a:tab pos="1798955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Baruj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atá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Adonai</a:t>
            </a:r>
            <a:r>
              <a:rPr dirty="0" sz="1800">
                <a:latin typeface="Malgun Gothic Semilight"/>
                <a:cs typeface="Malgun Gothic Semilight"/>
              </a:rPr>
              <a:t>	Elohenu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Mélej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haolam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boré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peri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ha </a:t>
            </a:r>
            <a:r>
              <a:rPr dirty="0" sz="1800" spc="-10">
                <a:latin typeface="Malgun Gothic Semilight"/>
                <a:cs typeface="Malgun Gothic Semilight"/>
              </a:rPr>
              <a:t>adamá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080">
              <a:lnSpc>
                <a:spcPct val="166100"/>
              </a:lnSpc>
              <a:spcBef>
                <a:spcPts val="985"/>
              </a:spcBef>
            </a:pPr>
            <a:r>
              <a:rPr dirty="0" sz="1800">
                <a:latin typeface="Malgun Gothic Semilight"/>
                <a:cs typeface="Malgun Gothic Semilight"/>
              </a:rPr>
              <a:t>Bendito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seas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Tú,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Adonay,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nuestro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Dios,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Rey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del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universo,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Creaste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fruto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tierra.</a:t>
            </a:r>
            <a:endParaRPr sz="1800">
              <a:latin typeface="Malgun Gothic Semilight"/>
              <a:cs typeface="Malgun Gothic Semilight"/>
            </a:endParaRPr>
          </a:p>
          <a:p>
            <a:pPr marL="240665">
              <a:lnSpc>
                <a:spcPct val="100000"/>
              </a:lnSpc>
              <a:spcBef>
                <a:spcPts val="2325"/>
              </a:spcBef>
            </a:pPr>
            <a:r>
              <a:rPr dirty="0" sz="1900" spc="-240" i="1">
                <a:latin typeface="Arial"/>
                <a:cs typeface="Arial"/>
              </a:rPr>
              <a:t>Se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75" i="1">
                <a:latin typeface="Arial"/>
                <a:cs typeface="Arial"/>
              </a:rPr>
              <a:t>come</a:t>
            </a:r>
            <a:r>
              <a:rPr dirty="0" sz="1900" spc="-60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un</a:t>
            </a:r>
            <a:r>
              <a:rPr dirty="0" sz="1900" spc="-120" i="1">
                <a:latin typeface="Arial"/>
                <a:cs typeface="Arial"/>
              </a:rPr>
              <a:t> </a:t>
            </a:r>
            <a:r>
              <a:rPr dirty="0" sz="1900" spc="-45" i="1">
                <a:latin typeface="Arial"/>
                <a:cs typeface="Arial"/>
              </a:rPr>
              <a:t>pedacito</a:t>
            </a:r>
            <a:r>
              <a:rPr dirty="0" sz="1900" spc="-55" i="1">
                <a:latin typeface="Arial"/>
                <a:cs typeface="Arial"/>
              </a:rPr>
              <a:t> </a:t>
            </a:r>
            <a:r>
              <a:rPr dirty="0" sz="1900" spc="-30" i="1">
                <a:latin typeface="Arial"/>
                <a:cs typeface="Arial"/>
              </a:rPr>
              <a:t>del</a:t>
            </a:r>
            <a:r>
              <a:rPr dirty="0" sz="1900" spc="-55" i="1">
                <a:latin typeface="Arial"/>
                <a:cs typeface="Arial"/>
              </a:rPr>
              <a:t> </a:t>
            </a:r>
            <a:r>
              <a:rPr dirty="0" sz="1900" spc="-75" i="1">
                <a:latin typeface="Arial"/>
                <a:cs typeface="Arial"/>
              </a:rPr>
              <a:t>vegetal</a:t>
            </a:r>
            <a:r>
              <a:rPr dirty="0" sz="1900" spc="-55" i="1">
                <a:latin typeface="Arial"/>
                <a:cs typeface="Arial"/>
              </a:rPr>
              <a:t> </a:t>
            </a:r>
            <a:r>
              <a:rPr dirty="0" sz="1900" spc="-50" i="1">
                <a:latin typeface="Arial"/>
                <a:cs typeface="Arial"/>
              </a:rPr>
              <a:t>que</a:t>
            </a:r>
            <a:r>
              <a:rPr dirty="0" sz="1900" spc="-55" i="1">
                <a:latin typeface="Arial"/>
                <a:cs typeface="Arial"/>
              </a:rPr>
              <a:t> </a:t>
            </a:r>
            <a:r>
              <a:rPr dirty="0" sz="1900" spc="-180" i="1">
                <a:latin typeface="Arial"/>
                <a:cs typeface="Arial"/>
              </a:rPr>
              <a:t>se</a:t>
            </a:r>
            <a:r>
              <a:rPr dirty="0" sz="1900" spc="-20" i="1">
                <a:latin typeface="Arial"/>
                <a:cs typeface="Arial"/>
              </a:rPr>
              <a:t> </a:t>
            </a:r>
            <a:r>
              <a:rPr dirty="0" sz="1900" spc="-10" i="1">
                <a:latin typeface="Arial"/>
                <a:cs typeface="Arial"/>
              </a:rPr>
              <a:t>bendijo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130604" y="8132826"/>
            <a:ext cx="952500" cy="3606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200" spc="-10">
                <a:latin typeface="Malgun Gothic Semilight"/>
                <a:cs typeface="Malgun Gothic Semilight"/>
              </a:rPr>
              <a:t>YAJATZ</a:t>
            </a:r>
            <a:endParaRPr sz="2200">
              <a:latin typeface="Malgun Gothic Semilight"/>
              <a:cs typeface="Malgun Gothic Semilight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2050" y="4833111"/>
            <a:ext cx="4861941" cy="246189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359153" y="788602"/>
            <a:ext cx="5295900" cy="22993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63500">
              <a:lnSpc>
                <a:spcPct val="157100"/>
              </a:lnSpc>
              <a:spcBef>
                <a:spcPts val="95"/>
              </a:spcBef>
              <a:tabLst>
                <a:tab pos="548640" algn="l"/>
              </a:tabLst>
            </a:pPr>
            <a:r>
              <a:rPr dirty="0" sz="1900" spc="-100" i="1">
                <a:latin typeface="Arial"/>
                <a:cs typeface="Arial"/>
              </a:rPr>
              <a:t>Tomamos</a:t>
            </a:r>
            <a:r>
              <a:rPr dirty="0" sz="1900" spc="-35" i="1">
                <a:latin typeface="Arial"/>
                <a:cs typeface="Arial"/>
              </a:rPr>
              <a:t> </a:t>
            </a:r>
            <a:r>
              <a:rPr dirty="0" sz="1900" spc="-60" i="1">
                <a:latin typeface="Arial"/>
                <a:cs typeface="Arial"/>
              </a:rPr>
              <a:t>la</a:t>
            </a:r>
            <a:r>
              <a:rPr dirty="0" sz="1900" spc="-70" i="1">
                <a:latin typeface="Arial"/>
                <a:cs typeface="Arial"/>
              </a:rPr>
              <a:t> </a:t>
            </a:r>
            <a:r>
              <a:rPr dirty="0" sz="1900" spc="-75" i="1">
                <a:latin typeface="Arial"/>
                <a:cs typeface="Arial"/>
              </a:rPr>
              <a:t>Matzá</a:t>
            </a:r>
            <a:r>
              <a:rPr dirty="0" sz="1900" spc="-55" i="1">
                <a:latin typeface="Arial"/>
                <a:cs typeface="Arial"/>
              </a:rPr>
              <a:t> </a:t>
            </a:r>
            <a:r>
              <a:rPr dirty="0" sz="1900" spc="-25" i="1">
                <a:latin typeface="Arial"/>
                <a:cs typeface="Arial"/>
              </a:rPr>
              <a:t>del</a:t>
            </a:r>
            <a:r>
              <a:rPr dirty="0" sz="1900" spc="-105" i="1">
                <a:latin typeface="Arial"/>
                <a:cs typeface="Arial"/>
              </a:rPr>
              <a:t> </a:t>
            </a:r>
            <a:r>
              <a:rPr dirty="0" sz="1900" spc="-35" i="1">
                <a:latin typeface="Arial"/>
                <a:cs typeface="Arial"/>
              </a:rPr>
              <a:t>medio</a:t>
            </a:r>
            <a:r>
              <a:rPr dirty="0" sz="1900" spc="-100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y</a:t>
            </a:r>
            <a:r>
              <a:rPr dirty="0" sz="1900" spc="-90" i="1">
                <a:latin typeface="Arial"/>
                <a:cs typeface="Arial"/>
              </a:rPr>
              <a:t> </a:t>
            </a:r>
            <a:r>
              <a:rPr dirty="0" sz="1900" spc="-180" i="1">
                <a:latin typeface="Arial"/>
                <a:cs typeface="Arial"/>
              </a:rPr>
              <a:t>se</a:t>
            </a:r>
            <a:r>
              <a:rPr dirty="0" sz="1900" spc="-20" i="1">
                <a:latin typeface="Arial"/>
                <a:cs typeface="Arial"/>
              </a:rPr>
              <a:t> </a:t>
            </a:r>
            <a:r>
              <a:rPr dirty="0" sz="1900" spc="-45" i="1">
                <a:latin typeface="Arial"/>
                <a:cs typeface="Arial"/>
              </a:rPr>
              <a:t>parte</a:t>
            </a:r>
            <a:r>
              <a:rPr dirty="0" sz="1900" spc="-65" i="1">
                <a:latin typeface="Arial"/>
                <a:cs typeface="Arial"/>
              </a:rPr>
              <a:t> </a:t>
            </a:r>
            <a:r>
              <a:rPr dirty="0" sz="1900" spc="-90" i="1">
                <a:latin typeface="Arial"/>
                <a:cs typeface="Arial"/>
              </a:rPr>
              <a:t>en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spc="-25" i="1">
                <a:latin typeface="Arial"/>
                <a:cs typeface="Arial"/>
              </a:rPr>
              <a:t>dos </a:t>
            </a:r>
            <a:r>
              <a:rPr dirty="0" sz="1900" spc="-65" i="1">
                <a:latin typeface="Arial"/>
                <a:cs typeface="Arial"/>
              </a:rPr>
              <a:t>delante</a:t>
            </a:r>
            <a:r>
              <a:rPr dirty="0" sz="1900" spc="-70" i="1">
                <a:latin typeface="Arial"/>
                <a:cs typeface="Arial"/>
              </a:rPr>
              <a:t> </a:t>
            </a:r>
            <a:r>
              <a:rPr dirty="0" sz="1900" spc="-30" i="1">
                <a:latin typeface="Arial"/>
                <a:cs typeface="Arial"/>
              </a:rPr>
              <a:t>de</a:t>
            </a:r>
            <a:r>
              <a:rPr dirty="0" sz="1900" spc="-65" i="1">
                <a:latin typeface="Arial"/>
                <a:cs typeface="Arial"/>
              </a:rPr>
              <a:t> </a:t>
            </a:r>
            <a:r>
              <a:rPr dirty="0" sz="1900" spc="-30" i="1">
                <a:latin typeface="Arial"/>
                <a:cs typeface="Arial"/>
              </a:rPr>
              <a:t>todos</a:t>
            </a:r>
            <a:r>
              <a:rPr dirty="0" sz="1900" spc="-55" i="1">
                <a:latin typeface="Arial"/>
                <a:cs typeface="Arial"/>
              </a:rPr>
              <a:t> </a:t>
            </a:r>
            <a:r>
              <a:rPr dirty="0" sz="1900" spc="-80" i="1">
                <a:latin typeface="Arial"/>
                <a:cs typeface="Arial"/>
              </a:rPr>
              <a:t>los</a:t>
            </a:r>
            <a:r>
              <a:rPr dirty="0" sz="1900" spc="-50" i="1">
                <a:latin typeface="Arial"/>
                <a:cs typeface="Arial"/>
              </a:rPr>
              <a:t> </a:t>
            </a:r>
            <a:r>
              <a:rPr dirty="0" sz="1900" spc="-70" i="1">
                <a:latin typeface="Arial"/>
                <a:cs typeface="Arial"/>
              </a:rPr>
              <a:t>integrantes.</a:t>
            </a:r>
            <a:r>
              <a:rPr dirty="0" sz="1900" spc="-60" i="1">
                <a:latin typeface="Arial"/>
                <a:cs typeface="Arial"/>
              </a:rPr>
              <a:t> </a:t>
            </a:r>
            <a:r>
              <a:rPr dirty="0" sz="1900" spc="-85" i="1">
                <a:latin typeface="Arial"/>
                <a:cs typeface="Arial"/>
              </a:rPr>
              <a:t>Luego</a:t>
            </a:r>
            <a:r>
              <a:rPr dirty="0" sz="1900" spc="-45" i="1">
                <a:latin typeface="Arial"/>
                <a:cs typeface="Arial"/>
              </a:rPr>
              <a:t> </a:t>
            </a:r>
            <a:r>
              <a:rPr dirty="0" sz="1900" spc="-50" i="1">
                <a:latin typeface="Arial"/>
                <a:cs typeface="Arial"/>
              </a:rPr>
              <a:t>el</a:t>
            </a:r>
            <a:r>
              <a:rPr dirty="0" sz="1900" spc="-60" i="1">
                <a:latin typeface="Arial"/>
                <a:cs typeface="Arial"/>
              </a:rPr>
              <a:t> </a:t>
            </a:r>
            <a:r>
              <a:rPr dirty="0" sz="1900" spc="-10" i="1">
                <a:latin typeface="Arial"/>
                <a:cs typeface="Arial"/>
              </a:rPr>
              <a:t>pedazo </a:t>
            </a:r>
            <a:r>
              <a:rPr dirty="0" sz="1900" spc="-25" i="1">
                <a:latin typeface="Arial"/>
                <a:cs typeface="Arial"/>
              </a:rPr>
              <a:t>más</a:t>
            </a:r>
            <a:r>
              <a:rPr dirty="0" sz="1900" i="1">
                <a:latin typeface="Arial"/>
                <a:cs typeface="Arial"/>
              </a:rPr>
              <a:t>	</a:t>
            </a:r>
            <a:r>
              <a:rPr dirty="0" sz="1900" spc="-55" i="1">
                <a:latin typeface="Arial"/>
                <a:cs typeface="Arial"/>
              </a:rPr>
              <a:t>pequeño</a:t>
            </a:r>
            <a:r>
              <a:rPr dirty="0" sz="1900" spc="-80" i="1">
                <a:latin typeface="Arial"/>
                <a:cs typeface="Arial"/>
              </a:rPr>
              <a:t> </a:t>
            </a:r>
            <a:r>
              <a:rPr dirty="0" sz="1900" spc="-180" i="1">
                <a:latin typeface="Arial"/>
                <a:cs typeface="Arial"/>
              </a:rPr>
              <a:t>se</a:t>
            </a:r>
            <a:r>
              <a:rPr dirty="0" sz="1900" spc="-20" i="1">
                <a:latin typeface="Arial"/>
                <a:cs typeface="Arial"/>
              </a:rPr>
              <a:t> </a:t>
            </a:r>
            <a:r>
              <a:rPr dirty="0" sz="1900" spc="-75" i="1">
                <a:latin typeface="Arial"/>
                <a:cs typeface="Arial"/>
              </a:rPr>
              <a:t>coloca</a:t>
            </a:r>
            <a:r>
              <a:rPr dirty="0" sz="1900" spc="-55" i="1">
                <a:latin typeface="Arial"/>
                <a:cs typeface="Arial"/>
              </a:rPr>
              <a:t> </a:t>
            </a:r>
            <a:r>
              <a:rPr dirty="0" sz="1900" spc="-90" i="1">
                <a:latin typeface="Arial"/>
                <a:cs typeface="Arial"/>
              </a:rPr>
              <a:t>en</a:t>
            </a:r>
            <a:r>
              <a:rPr dirty="0" sz="1900" spc="-40" i="1">
                <a:latin typeface="Arial"/>
                <a:cs typeface="Arial"/>
              </a:rPr>
              <a:t> medio</a:t>
            </a:r>
            <a:r>
              <a:rPr dirty="0" sz="1900" spc="-55" i="1">
                <a:latin typeface="Arial"/>
                <a:cs typeface="Arial"/>
              </a:rPr>
              <a:t> </a:t>
            </a:r>
            <a:r>
              <a:rPr dirty="0" sz="1900" spc="-30" i="1">
                <a:latin typeface="Arial"/>
                <a:cs typeface="Arial"/>
              </a:rPr>
              <a:t>de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spc="-140" i="1">
                <a:latin typeface="Arial"/>
                <a:cs typeface="Arial"/>
              </a:rPr>
              <a:t>las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70" i="1">
                <a:latin typeface="Arial"/>
                <a:cs typeface="Arial"/>
              </a:rPr>
              <a:t>dos</a:t>
            </a:r>
            <a:r>
              <a:rPr dirty="0" sz="1900" spc="-50" i="1">
                <a:latin typeface="Arial"/>
                <a:cs typeface="Arial"/>
              </a:rPr>
              <a:t> </a:t>
            </a:r>
            <a:r>
              <a:rPr dirty="0" sz="1900" spc="-10" i="1">
                <a:latin typeface="Arial"/>
                <a:cs typeface="Arial"/>
              </a:rPr>
              <a:t>matzot </a:t>
            </a:r>
            <a:r>
              <a:rPr dirty="0" sz="1900" spc="-95" i="1">
                <a:latin typeface="Arial"/>
                <a:cs typeface="Arial"/>
              </a:rPr>
              <a:t>enteras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y</a:t>
            </a:r>
            <a:r>
              <a:rPr dirty="0" sz="1900" spc="-110" i="1">
                <a:latin typeface="Arial"/>
                <a:cs typeface="Arial"/>
              </a:rPr>
              <a:t> </a:t>
            </a:r>
            <a:r>
              <a:rPr dirty="0" sz="1900" spc="-45" i="1">
                <a:latin typeface="Arial"/>
                <a:cs typeface="Arial"/>
              </a:rPr>
              <a:t>el </a:t>
            </a:r>
            <a:r>
              <a:rPr dirty="0" sz="1900" spc="-75" i="1">
                <a:latin typeface="Arial"/>
                <a:cs typeface="Arial"/>
              </a:rPr>
              <a:t>pedazo</a:t>
            </a:r>
            <a:r>
              <a:rPr dirty="0" sz="1900" spc="-30" i="1">
                <a:latin typeface="Arial"/>
                <a:cs typeface="Arial"/>
              </a:rPr>
              <a:t> </a:t>
            </a:r>
            <a:r>
              <a:rPr dirty="0" sz="1900" spc="-135" i="1">
                <a:latin typeface="Arial"/>
                <a:cs typeface="Arial"/>
              </a:rPr>
              <a:t>más</a:t>
            </a:r>
            <a:r>
              <a:rPr dirty="0" sz="1900" spc="-20" i="1">
                <a:latin typeface="Arial"/>
                <a:cs typeface="Arial"/>
              </a:rPr>
              <a:t> </a:t>
            </a:r>
            <a:r>
              <a:rPr dirty="0" sz="1900" spc="-65" i="1">
                <a:latin typeface="Arial"/>
                <a:cs typeface="Arial"/>
              </a:rPr>
              <a:t>grande</a:t>
            </a:r>
            <a:r>
              <a:rPr dirty="0" sz="1900" spc="-45" i="1">
                <a:latin typeface="Arial"/>
                <a:cs typeface="Arial"/>
              </a:rPr>
              <a:t> </a:t>
            </a:r>
            <a:r>
              <a:rPr dirty="0" sz="1900" spc="-180" i="1">
                <a:latin typeface="Arial"/>
                <a:cs typeface="Arial"/>
              </a:rPr>
              <a:t>se</a:t>
            </a:r>
            <a:r>
              <a:rPr dirty="0" sz="1900" spc="-20" i="1">
                <a:latin typeface="Arial"/>
                <a:cs typeface="Arial"/>
              </a:rPr>
              <a:t> </a:t>
            </a:r>
            <a:r>
              <a:rPr dirty="0" sz="1900" spc="-70" i="1">
                <a:latin typeface="Arial"/>
                <a:cs typeface="Arial"/>
              </a:rPr>
              <a:t>guarda</a:t>
            </a:r>
            <a:r>
              <a:rPr dirty="0" sz="1900" spc="-50" i="1">
                <a:latin typeface="Arial"/>
                <a:cs typeface="Arial"/>
              </a:rPr>
              <a:t> </a:t>
            </a:r>
            <a:r>
              <a:rPr dirty="0" sz="1900" spc="-35" i="1">
                <a:latin typeface="Arial"/>
                <a:cs typeface="Arial"/>
              </a:rPr>
              <a:t>como</a:t>
            </a:r>
            <a:r>
              <a:rPr dirty="0" sz="1900" spc="-45" i="1">
                <a:latin typeface="Arial"/>
                <a:cs typeface="Arial"/>
              </a:rPr>
              <a:t> </a:t>
            </a:r>
            <a:r>
              <a:rPr dirty="0" sz="1900" spc="-25" i="1">
                <a:latin typeface="Arial"/>
                <a:cs typeface="Arial"/>
              </a:rPr>
              <a:t>el </a:t>
            </a:r>
            <a:r>
              <a:rPr dirty="0" sz="1900" spc="-10" i="1">
                <a:latin typeface="Arial"/>
                <a:cs typeface="Arial"/>
              </a:rPr>
              <a:t>Afikomán.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2050" y="3314700"/>
            <a:ext cx="4874260" cy="487426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787078"/>
            <a:ext cx="5659755" cy="26562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0665" marR="529590">
              <a:lnSpc>
                <a:spcPct val="157400"/>
              </a:lnSpc>
              <a:spcBef>
                <a:spcPts val="100"/>
              </a:spcBef>
            </a:pPr>
            <a:r>
              <a:rPr dirty="0" sz="1900" spc="-150" i="1">
                <a:latin typeface="Arial"/>
                <a:cs typeface="Arial"/>
              </a:rPr>
              <a:t>Así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80" i="1">
                <a:latin typeface="Arial"/>
                <a:cs typeface="Arial"/>
              </a:rPr>
              <a:t>entonces</a:t>
            </a:r>
            <a:r>
              <a:rPr dirty="0" sz="1900" spc="-20" i="1">
                <a:latin typeface="Arial"/>
                <a:cs typeface="Arial"/>
              </a:rPr>
              <a:t> </a:t>
            </a:r>
            <a:r>
              <a:rPr dirty="0" sz="1900" spc="-95" i="1">
                <a:latin typeface="Arial"/>
                <a:cs typeface="Arial"/>
              </a:rPr>
              <a:t>comenzamos</a:t>
            </a:r>
            <a:r>
              <a:rPr dirty="0" sz="1900" spc="-20" i="1">
                <a:latin typeface="Arial"/>
                <a:cs typeface="Arial"/>
              </a:rPr>
              <a:t> </a:t>
            </a:r>
            <a:r>
              <a:rPr dirty="0" sz="1900" spc="-155" i="1">
                <a:latin typeface="Arial"/>
                <a:cs typeface="Arial"/>
              </a:rPr>
              <a:t>a</a:t>
            </a:r>
            <a:r>
              <a:rPr dirty="0" sz="1900" spc="-20" i="1">
                <a:latin typeface="Arial"/>
                <a:cs typeface="Arial"/>
              </a:rPr>
              <a:t> </a:t>
            </a:r>
            <a:r>
              <a:rPr dirty="0" sz="1900" spc="-65" i="1">
                <a:latin typeface="Arial"/>
                <a:cs typeface="Arial"/>
              </a:rPr>
              <a:t>relatar</a:t>
            </a:r>
            <a:r>
              <a:rPr dirty="0" sz="1900" spc="-20" i="1">
                <a:latin typeface="Arial"/>
                <a:cs typeface="Arial"/>
              </a:rPr>
              <a:t> </a:t>
            </a:r>
            <a:r>
              <a:rPr dirty="0" sz="1900" spc="-65" i="1">
                <a:latin typeface="Arial"/>
                <a:cs typeface="Arial"/>
              </a:rPr>
              <a:t>la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60" i="1">
                <a:latin typeface="Arial"/>
                <a:cs typeface="Arial"/>
              </a:rPr>
              <a:t>historia</a:t>
            </a:r>
            <a:r>
              <a:rPr dirty="0" sz="1900" spc="-20" i="1">
                <a:latin typeface="Arial"/>
                <a:cs typeface="Arial"/>
              </a:rPr>
              <a:t> </a:t>
            </a:r>
            <a:r>
              <a:rPr dirty="0" sz="1900" spc="-25" i="1">
                <a:latin typeface="Arial"/>
                <a:cs typeface="Arial"/>
              </a:rPr>
              <a:t>de </a:t>
            </a:r>
            <a:r>
              <a:rPr dirty="0" sz="1900" spc="-10" i="1">
                <a:latin typeface="Arial"/>
                <a:cs typeface="Arial"/>
              </a:rPr>
              <a:t>Pésaj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35"/>
              </a:spcBef>
            </a:pPr>
            <a:endParaRPr sz="1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2200" spc="-10">
                <a:latin typeface="Malgun Gothic Semilight"/>
                <a:cs typeface="Malgun Gothic Semilight"/>
              </a:rPr>
              <a:t>MAGID</a:t>
            </a:r>
            <a:endParaRPr sz="2200">
              <a:latin typeface="Malgun Gothic Semilight"/>
              <a:cs typeface="Malgun Gothic Semilight"/>
            </a:endParaRPr>
          </a:p>
          <a:p>
            <a:pPr marL="240665" marR="5080">
              <a:lnSpc>
                <a:spcPct val="157500"/>
              </a:lnSpc>
              <a:spcBef>
                <a:spcPts val="1195"/>
              </a:spcBef>
            </a:pPr>
            <a:r>
              <a:rPr dirty="0" sz="1900" spc="-240" i="1">
                <a:latin typeface="Arial"/>
                <a:cs typeface="Arial"/>
              </a:rPr>
              <a:t>Se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85" i="1">
                <a:latin typeface="Arial"/>
                <a:cs typeface="Arial"/>
              </a:rPr>
              <a:t>levanta</a:t>
            </a:r>
            <a:r>
              <a:rPr dirty="0" sz="1900" spc="-50" i="1">
                <a:latin typeface="Arial"/>
                <a:cs typeface="Arial"/>
              </a:rPr>
              <a:t> </a:t>
            </a:r>
            <a:r>
              <a:rPr dirty="0" sz="1900" spc="-60" i="1">
                <a:latin typeface="Arial"/>
                <a:cs typeface="Arial"/>
              </a:rPr>
              <a:t>la</a:t>
            </a:r>
            <a:r>
              <a:rPr dirty="0" sz="1900" spc="-70" i="1">
                <a:latin typeface="Arial"/>
                <a:cs typeface="Arial"/>
              </a:rPr>
              <a:t> </a:t>
            </a:r>
            <a:r>
              <a:rPr dirty="0" sz="1900" spc="-80" i="1">
                <a:latin typeface="Arial"/>
                <a:cs typeface="Arial"/>
              </a:rPr>
              <a:t>bandeja</a:t>
            </a:r>
            <a:r>
              <a:rPr dirty="0" sz="1900" spc="-50" i="1">
                <a:latin typeface="Arial"/>
                <a:cs typeface="Arial"/>
              </a:rPr>
              <a:t> con </a:t>
            </a:r>
            <a:r>
              <a:rPr dirty="0" sz="1900" spc="-140" i="1">
                <a:latin typeface="Arial"/>
                <a:cs typeface="Arial"/>
              </a:rPr>
              <a:t>las</a:t>
            </a:r>
            <a:r>
              <a:rPr dirty="0" sz="1900" spc="-35" i="1">
                <a:latin typeface="Arial"/>
                <a:cs typeface="Arial"/>
              </a:rPr>
              <a:t> </a:t>
            </a:r>
            <a:r>
              <a:rPr dirty="0" sz="1900" spc="-25" i="1">
                <a:latin typeface="Arial"/>
                <a:cs typeface="Arial"/>
              </a:rPr>
              <a:t>matzot</a:t>
            </a:r>
            <a:r>
              <a:rPr dirty="0" sz="1900" spc="-45" i="1">
                <a:latin typeface="Arial"/>
                <a:cs typeface="Arial"/>
              </a:rPr>
              <a:t> </a:t>
            </a:r>
            <a:r>
              <a:rPr dirty="0" sz="1900" spc="-85" i="1">
                <a:latin typeface="Arial"/>
                <a:cs typeface="Arial"/>
              </a:rPr>
              <a:t>descubiertas</a:t>
            </a:r>
            <a:r>
              <a:rPr dirty="0" sz="1900" spc="-50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y</a:t>
            </a:r>
            <a:r>
              <a:rPr dirty="0" sz="1900" spc="-50" i="1">
                <a:latin typeface="Arial"/>
                <a:cs typeface="Arial"/>
              </a:rPr>
              <a:t> </a:t>
            </a:r>
            <a:r>
              <a:rPr dirty="0" sz="1900" spc="-25" i="1">
                <a:latin typeface="Arial"/>
                <a:cs typeface="Arial"/>
              </a:rPr>
              <a:t>se </a:t>
            </a:r>
            <a:r>
              <a:rPr dirty="0" sz="1900" spc="-10" i="1">
                <a:latin typeface="Arial"/>
                <a:cs typeface="Arial"/>
              </a:rPr>
              <a:t>recita: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90650" y="3669791"/>
            <a:ext cx="4874260" cy="4874259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965961"/>
            <a:ext cx="5679440" cy="31591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“Este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pan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pobres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comieron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nuestros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1415"/>
              </a:spcBef>
            </a:pPr>
            <a:r>
              <a:rPr dirty="0" sz="1800">
                <a:latin typeface="Malgun Gothic Semilight"/>
                <a:cs typeface="Malgun Gothic Semilight"/>
              </a:rPr>
              <a:t>antepasados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tierra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Egipto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todo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aquel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tenga</a:t>
            </a:r>
            <a:endParaRPr sz="1800">
              <a:latin typeface="Malgun Gothic Semilight"/>
              <a:cs typeface="Malgun Gothic Semilight"/>
            </a:endParaRPr>
          </a:p>
          <a:p>
            <a:pPr marL="12700" marR="85090">
              <a:lnSpc>
                <a:spcPct val="166000"/>
              </a:lnSpc>
            </a:pPr>
            <a:r>
              <a:rPr dirty="0" sz="1800">
                <a:latin typeface="Malgun Gothic Semilight"/>
                <a:cs typeface="Malgun Gothic Semilight"/>
              </a:rPr>
              <a:t>hambre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venga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coma.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Todo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necesite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que </a:t>
            </a:r>
            <a:r>
              <a:rPr dirty="0" sz="1800">
                <a:latin typeface="Malgun Gothic Semilight"/>
                <a:cs typeface="Malgun Gothic Semilight"/>
              </a:rPr>
              <a:t>venga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haga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Pésaj.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Este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año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aquí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año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venidero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en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tierra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Israel.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Este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año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somos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esclavos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(en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galut)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próximo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año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seamos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libres.</a:t>
            </a:r>
            <a:endParaRPr sz="1800">
              <a:latin typeface="Malgun Gothic Semilight"/>
              <a:cs typeface="Malgun Gothic Semilight"/>
            </a:endParaRPr>
          </a:p>
          <a:p>
            <a:pPr marL="240665">
              <a:lnSpc>
                <a:spcPct val="100000"/>
              </a:lnSpc>
              <a:spcBef>
                <a:spcPts val="2315"/>
              </a:spcBef>
            </a:pPr>
            <a:r>
              <a:rPr dirty="0" sz="1900" spc="-240" i="1">
                <a:latin typeface="Arial"/>
                <a:cs typeface="Arial"/>
              </a:rPr>
              <a:t>Se</a:t>
            </a:r>
            <a:r>
              <a:rPr dirty="0" sz="1900" i="1">
                <a:latin typeface="Arial"/>
                <a:cs typeface="Arial"/>
              </a:rPr>
              <a:t> </a:t>
            </a:r>
            <a:r>
              <a:rPr dirty="0" sz="1900" spc="-75" i="1">
                <a:latin typeface="Arial"/>
                <a:cs typeface="Arial"/>
              </a:rPr>
              <a:t>cubren</a:t>
            </a:r>
            <a:r>
              <a:rPr dirty="0" sz="1900" spc="-15" i="1">
                <a:latin typeface="Arial"/>
                <a:cs typeface="Arial"/>
              </a:rPr>
              <a:t> </a:t>
            </a:r>
            <a:r>
              <a:rPr dirty="0" sz="1900" spc="-135" i="1">
                <a:latin typeface="Arial"/>
                <a:cs typeface="Arial"/>
              </a:rPr>
              <a:t>las</a:t>
            </a:r>
            <a:r>
              <a:rPr dirty="0" sz="1900" spc="-15" i="1">
                <a:latin typeface="Arial"/>
                <a:cs typeface="Arial"/>
              </a:rPr>
              <a:t> </a:t>
            </a:r>
            <a:r>
              <a:rPr dirty="0" sz="1900" spc="-10" i="1">
                <a:latin typeface="Arial"/>
                <a:cs typeface="Arial"/>
              </a:rPr>
              <a:t>matzot</a:t>
            </a:r>
            <a:endParaRPr sz="19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359153" y="4986654"/>
            <a:ext cx="4536440" cy="13392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LLENAR</a:t>
            </a:r>
            <a:r>
              <a:rPr dirty="0" sz="1800" spc="-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 2a. </a:t>
            </a:r>
            <a:r>
              <a:rPr dirty="0" sz="1800" spc="-20">
                <a:latin typeface="Malgun Gothic Semilight"/>
                <a:cs typeface="Malgun Gothic Semilight"/>
              </a:rPr>
              <a:t>COPA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080">
              <a:lnSpc>
                <a:spcPct val="157900"/>
              </a:lnSpc>
              <a:spcBef>
                <a:spcPts val="980"/>
              </a:spcBef>
            </a:pPr>
            <a:r>
              <a:rPr dirty="0" sz="1900" spc="-240" i="1">
                <a:latin typeface="Arial"/>
                <a:cs typeface="Arial"/>
              </a:rPr>
              <a:t>Se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90" i="1">
                <a:latin typeface="Arial"/>
                <a:cs typeface="Arial"/>
              </a:rPr>
              <a:t>vuelve</a:t>
            </a:r>
            <a:r>
              <a:rPr dirty="0" sz="1900" spc="-45" i="1">
                <a:latin typeface="Arial"/>
                <a:cs typeface="Arial"/>
              </a:rPr>
              <a:t> </a:t>
            </a:r>
            <a:r>
              <a:rPr dirty="0" sz="1900" spc="-155" i="1">
                <a:latin typeface="Arial"/>
                <a:cs typeface="Arial"/>
              </a:rPr>
              <a:t>a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70" i="1">
                <a:latin typeface="Arial"/>
                <a:cs typeface="Arial"/>
              </a:rPr>
              <a:t>llenar</a:t>
            </a:r>
            <a:r>
              <a:rPr dirty="0" sz="1900" spc="-60" i="1">
                <a:latin typeface="Arial"/>
                <a:cs typeface="Arial"/>
              </a:rPr>
              <a:t> </a:t>
            </a:r>
            <a:r>
              <a:rPr dirty="0" sz="1900" spc="-65" i="1">
                <a:latin typeface="Arial"/>
                <a:cs typeface="Arial"/>
              </a:rPr>
              <a:t>la copa </a:t>
            </a:r>
            <a:r>
              <a:rPr dirty="0" sz="1900" spc="-50" i="1">
                <a:latin typeface="Arial"/>
                <a:cs typeface="Arial"/>
              </a:rPr>
              <a:t>con</a:t>
            </a:r>
            <a:r>
              <a:rPr dirty="0" sz="1900" spc="-85" i="1">
                <a:latin typeface="Arial"/>
                <a:cs typeface="Arial"/>
              </a:rPr>
              <a:t> </a:t>
            </a:r>
            <a:r>
              <a:rPr dirty="0" sz="1900" spc="-45" i="1">
                <a:latin typeface="Arial"/>
                <a:cs typeface="Arial"/>
              </a:rPr>
              <a:t>el</a:t>
            </a:r>
            <a:r>
              <a:rPr dirty="0" sz="1900" spc="-85" i="1">
                <a:latin typeface="Arial"/>
                <a:cs typeface="Arial"/>
              </a:rPr>
              <a:t> </a:t>
            </a:r>
            <a:r>
              <a:rPr dirty="0" sz="1900" spc="-35" i="1">
                <a:latin typeface="Arial"/>
                <a:cs typeface="Arial"/>
              </a:rPr>
              <a:t>vino</a:t>
            </a:r>
            <a:r>
              <a:rPr dirty="0" sz="1900" spc="-75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y</a:t>
            </a:r>
            <a:r>
              <a:rPr dirty="0" sz="1900" spc="-70" i="1">
                <a:latin typeface="Arial"/>
                <a:cs typeface="Arial"/>
              </a:rPr>
              <a:t> </a:t>
            </a:r>
            <a:r>
              <a:rPr dirty="0" sz="1900" spc="-45" i="1">
                <a:latin typeface="Arial"/>
                <a:cs typeface="Arial"/>
              </a:rPr>
              <a:t>el</a:t>
            </a:r>
            <a:r>
              <a:rPr dirty="0" sz="1900" spc="-55" i="1">
                <a:latin typeface="Arial"/>
                <a:cs typeface="Arial"/>
              </a:rPr>
              <a:t> </a:t>
            </a:r>
            <a:r>
              <a:rPr dirty="0" sz="1900" spc="-20" i="1">
                <a:latin typeface="Arial"/>
                <a:cs typeface="Arial"/>
              </a:rPr>
              <a:t>hijo </a:t>
            </a:r>
            <a:r>
              <a:rPr dirty="0" sz="1900" spc="-60" i="1">
                <a:latin typeface="Arial"/>
                <a:cs typeface="Arial"/>
              </a:rPr>
              <a:t>pregunta:</a:t>
            </a:r>
            <a:r>
              <a:rPr dirty="0" sz="1900" spc="-35" i="1">
                <a:latin typeface="Arial"/>
                <a:cs typeface="Arial"/>
              </a:rPr>
              <a:t> </a:t>
            </a:r>
            <a:r>
              <a:rPr dirty="0" sz="1900" spc="90" i="1">
                <a:latin typeface="Arial"/>
                <a:cs typeface="Arial"/>
              </a:rPr>
              <a:t>-</a:t>
            </a:r>
            <a:r>
              <a:rPr dirty="0" sz="1900" spc="-60" i="1">
                <a:latin typeface="Arial"/>
                <a:cs typeface="Arial"/>
              </a:rPr>
              <a:t>Ma</a:t>
            </a:r>
            <a:r>
              <a:rPr dirty="0" sz="1900" spc="-30" i="1">
                <a:latin typeface="Arial"/>
                <a:cs typeface="Arial"/>
              </a:rPr>
              <a:t> </a:t>
            </a:r>
            <a:r>
              <a:rPr dirty="0" sz="1900" spc="-10" i="1">
                <a:latin typeface="Arial"/>
                <a:cs typeface="Arial"/>
              </a:rPr>
              <a:t>Nishtaná-</a:t>
            </a:r>
            <a:endParaRPr sz="19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130604" y="7184897"/>
            <a:ext cx="5655310" cy="1663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¡Qué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diferencia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tan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grande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hay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entre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esta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noche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todas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1415"/>
              </a:spcBef>
            </a:pPr>
            <a:r>
              <a:rPr dirty="0" sz="1800">
                <a:latin typeface="Malgun Gothic Semilight"/>
                <a:cs typeface="Malgun Gothic Semilight"/>
              </a:rPr>
              <a:t>las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otras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noches!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todas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las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noches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comemos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tanto</a:t>
            </a:r>
            <a:endParaRPr sz="1800">
              <a:latin typeface="Malgun Gothic Semilight"/>
              <a:cs typeface="Malgun Gothic Semilight"/>
            </a:endParaRPr>
          </a:p>
          <a:p>
            <a:pPr marL="12700" marR="61594">
              <a:lnSpc>
                <a:spcPct val="165500"/>
              </a:lnSpc>
              <a:spcBef>
                <a:spcPts val="15"/>
              </a:spcBef>
            </a:pPr>
            <a:r>
              <a:rPr dirty="0" sz="1800">
                <a:latin typeface="Malgun Gothic Semilight"/>
                <a:cs typeface="Malgun Gothic Semilight"/>
              </a:rPr>
              <a:t>Jametz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como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Matzá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pero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esta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noche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solo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Matzá!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Todas </a:t>
            </a:r>
            <a:r>
              <a:rPr dirty="0" sz="1800">
                <a:latin typeface="Malgun Gothic Semilight"/>
                <a:cs typeface="Malgun Gothic Semilight"/>
              </a:rPr>
              <a:t>las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noches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comemos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todo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tipo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verduras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pero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esta</a:t>
            </a:r>
            <a:endParaRPr sz="1800">
              <a:latin typeface="Malgun Gothic Semilight"/>
              <a:cs typeface="Malgun Gothic Semiligh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965961"/>
            <a:ext cx="5715635" cy="796035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noche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Maror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(hierbas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amargas}!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¡Todas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las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noches</a:t>
            </a:r>
            <a:endParaRPr sz="1800">
              <a:latin typeface="Malgun Gothic Semilight"/>
              <a:cs typeface="Malgun Gothic Semilight"/>
            </a:endParaRPr>
          </a:p>
          <a:p>
            <a:pPr algn="just" marL="12700">
              <a:lnSpc>
                <a:spcPct val="100000"/>
              </a:lnSpc>
              <a:spcBef>
                <a:spcPts val="1415"/>
              </a:spcBef>
            </a:pPr>
            <a:r>
              <a:rPr dirty="0" sz="1800">
                <a:latin typeface="Malgun Gothic Semilight"/>
                <a:cs typeface="Malgun Gothic Semilight"/>
              </a:rPr>
              <a:t>nosotros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sumergimos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ningún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alimento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agua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pero</a:t>
            </a:r>
            <a:endParaRPr sz="1800">
              <a:latin typeface="Malgun Gothic Semilight"/>
              <a:cs typeface="Malgun Gothic Semilight"/>
            </a:endParaRPr>
          </a:p>
          <a:p>
            <a:pPr algn="just" marL="12700" marR="457200">
              <a:lnSpc>
                <a:spcPct val="165800"/>
              </a:lnSpc>
              <a:spcBef>
                <a:spcPts val="5"/>
              </a:spcBef>
            </a:pPr>
            <a:r>
              <a:rPr dirty="0" sz="1800">
                <a:latin typeface="Malgun Gothic Semilight"/>
                <a:cs typeface="Malgun Gothic Semilight"/>
              </a:rPr>
              <a:t>esta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noche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hacemos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veces!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Todos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las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noches </a:t>
            </a:r>
            <a:r>
              <a:rPr dirty="0" sz="1800">
                <a:latin typeface="Malgun Gothic Semilight"/>
                <a:cs typeface="Malgun Gothic Semilight"/>
              </a:rPr>
              <a:t>comemos</a:t>
            </a:r>
            <a:r>
              <a:rPr dirty="0" sz="1800" spc="-7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tanto</a:t>
            </a:r>
            <a:r>
              <a:rPr dirty="0" sz="1800" spc="-6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sentados</a:t>
            </a:r>
            <a:r>
              <a:rPr dirty="0" sz="1800" spc="-6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como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reclinados</a:t>
            </a:r>
            <a:r>
              <a:rPr dirty="0" sz="1800" spc="-7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pero</a:t>
            </a:r>
            <a:r>
              <a:rPr dirty="0" sz="1800" spc="-6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esta </a:t>
            </a:r>
            <a:r>
              <a:rPr dirty="0" sz="1800">
                <a:latin typeface="Malgun Gothic Semilight"/>
                <a:cs typeface="Malgun Gothic Semilight"/>
              </a:rPr>
              <a:t>noche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todos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reclinados</a:t>
            </a:r>
            <a:endParaRPr sz="1800">
              <a:latin typeface="Malgun Gothic Semilight"/>
              <a:cs typeface="Malgun Gothic Semilight"/>
            </a:endParaRPr>
          </a:p>
          <a:p>
            <a:pPr marL="240665">
              <a:lnSpc>
                <a:spcPct val="100000"/>
              </a:lnSpc>
              <a:spcBef>
                <a:spcPts val="2330"/>
              </a:spcBef>
            </a:pPr>
            <a:r>
              <a:rPr dirty="0" sz="1900" spc="-240" i="1">
                <a:latin typeface="Arial"/>
                <a:cs typeface="Arial"/>
              </a:rPr>
              <a:t>Se</a:t>
            </a:r>
            <a:r>
              <a:rPr dirty="0" sz="1900" spc="-10" i="1">
                <a:latin typeface="Arial"/>
                <a:cs typeface="Arial"/>
              </a:rPr>
              <a:t> </a:t>
            </a:r>
            <a:r>
              <a:rPr dirty="0" sz="1900" spc="-90" i="1">
                <a:latin typeface="Arial"/>
                <a:cs typeface="Arial"/>
              </a:rPr>
              <a:t>descubren</a:t>
            </a:r>
            <a:r>
              <a:rPr dirty="0" sz="1900" spc="-10" i="1">
                <a:latin typeface="Arial"/>
                <a:cs typeface="Arial"/>
              </a:rPr>
              <a:t> </a:t>
            </a:r>
            <a:r>
              <a:rPr dirty="0" sz="1900" spc="-135" i="1">
                <a:latin typeface="Arial"/>
                <a:cs typeface="Arial"/>
              </a:rPr>
              <a:t>las</a:t>
            </a:r>
            <a:r>
              <a:rPr dirty="0" sz="1900" spc="-5" i="1">
                <a:latin typeface="Arial"/>
                <a:cs typeface="Arial"/>
              </a:rPr>
              <a:t> </a:t>
            </a:r>
            <a:r>
              <a:rPr dirty="0" sz="1900" spc="-10" i="1">
                <a:latin typeface="Arial"/>
                <a:cs typeface="Arial"/>
              </a:rPr>
              <a:t>Matzot</a:t>
            </a:r>
            <a:endParaRPr sz="1900">
              <a:latin typeface="Arial"/>
              <a:cs typeface="Arial"/>
            </a:endParaRPr>
          </a:p>
          <a:p>
            <a:pPr marL="12700" marR="5080">
              <a:lnSpc>
                <a:spcPct val="165800"/>
              </a:lnSpc>
              <a:spcBef>
                <a:spcPts val="969"/>
              </a:spcBef>
              <a:tabLst>
                <a:tab pos="2749550" algn="l"/>
                <a:tab pos="4267835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Nosotros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fuimos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esclavos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del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Faraón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Egipto,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nos </a:t>
            </a:r>
            <a:r>
              <a:rPr dirty="0" sz="1800">
                <a:latin typeface="Malgun Gothic Semilight"/>
                <a:cs typeface="Malgun Gothic Semilight"/>
              </a:rPr>
              <a:t>sacó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Adonai,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allí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mano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fuerte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50">
                <a:latin typeface="Malgun Gothic Semilight"/>
                <a:cs typeface="Malgun Gothic Semilight"/>
              </a:rPr>
              <a:t>y </a:t>
            </a:r>
            <a:r>
              <a:rPr dirty="0" sz="1800">
                <a:latin typeface="Malgun Gothic Semilight"/>
                <a:cs typeface="Malgun Gothic Semilight"/>
              </a:rPr>
              <a:t>brazo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extendido.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si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Santo,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bendito</a:t>
            </a:r>
            <a:r>
              <a:rPr dirty="0" sz="1800" spc="-25">
                <a:latin typeface="Malgun Gothic Semilight"/>
                <a:cs typeface="Malgun Gothic Semilight"/>
              </a:rPr>
              <a:t> es</a:t>
            </a:r>
            <a:r>
              <a:rPr dirty="0" sz="1800">
                <a:latin typeface="Malgun Gothic Semilight"/>
                <a:cs typeface="Malgun Gothic Semilight"/>
              </a:rPr>
              <a:t>	El,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hubiera </a:t>
            </a:r>
            <a:r>
              <a:rPr dirty="0" sz="1800">
                <a:latin typeface="Malgun Gothic Semilight"/>
                <a:cs typeface="Malgun Gothic Semilight"/>
              </a:rPr>
              <a:t>sacado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nuestros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antepasados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Egipto,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nosotros, </a:t>
            </a:r>
            <a:r>
              <a:rPr dirty="0" sz="1800">
                <a:latin typeface="Malgun Gothic Semilight"/>
                <a:cs typeface="Malgun Gothic Semilight"/>
              </a:rPr>
              <a:t>nuestros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hijos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hijos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nuestros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hijos,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todavía </a:t>
            </a:r>
            <a:r>
              <a:rPr dirty="0" sz="1800">
                <a:latin typeface="Malgun Gothic Semilight"/>
                <a:cs typeface="Malgun Gothic Semilight"/>
              </a:rPr>
              <a:t>estaríamos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esclavizados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al</a:t>
            </a:r>
            <a:r>
              <a:rPr dirty="0" sz="1800">
                <a:latin typeface="Malgun Gothic Semilight"/>
                <a:cs typeface="Malgun Gothic Semilight"/>
              </a:rPr>
              <a:t>	Faraón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Egipto.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aunque </a:t>
            </a:r>
            <a:r>
              <a:rPr dirty="0" sz="1800">
                <a:latin typeface="Malgun Gothic Semilight"/>
                <a:cs typeface="Malgun Gothic Semilight"/>
              </a:rPr>
              <a:t>todos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nosotros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fuéramos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sabios,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inteligentes,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eruditos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50">
                <a:latin typeface="Malgun Gothic Semilight"/>
                <a:cs typeface="Malgun Gothic Semilight"/>
              </a:rPr>
              <a:t>y </a:t>
            </a:r>
            <a:r>
              <a:rPr dirty="0" sz="1800">
                <a:latin typeface="Malgun Gothic Semilight"/>
                <a:cs typeface="Malgun Gothic Semilight"/>
              </a:rPr>
              <a:t>conocedores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Tora,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tenemos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obligación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relatar </a:t>
            </a:r>
            <a:r>
              <a:rPr dirty="0" sz="1800">
                <a:latin typeface="Malgun Gothic Semilight"/>
                <a:cs typeface="Malgun Gothic Semilight"/>
              </a:rPr>
              <a:t>sobre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salida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Egipto.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todo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extiende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25">
                <a:latin typeface="Malgun Gothic Semilight"/>
                <a:cs typeface="Malgun Gothic Semilight"/>
              </a:rPr>
              <a:t> el </a:t>
            </a:r>
            <a:r>
              <a:rPr dirty="0" sz="1800">
                <a:latin typeface="Malgun Gothic Semilight"/>
                <a:cs typeface="Malgun Gothic Semilight"/>
              </a:rPr>
              <a:t>relato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salida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Egipto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alabado-</a:t>
            </a:r>
            <a:endParaRPr sz="1800">
              <a:latin typeface="Malgun Gothic Semilight"/>
              <a:cs typeface="Malgun Gothic Semilight"/>
            </a:endParaRPr>
          </a:p>
          <a:p>
            <a:pPr marL="240665">
              <a:lnSpc>
                <a:spcPct val="100000"/>
              </a:lnSpc>
              <a:spcBef>
                <a:spcPts val="2310"/>
              </a:spcBef>
            </a:pPr>
            <a:r>
              <a:rPr dirty="0" sz="1900" spc="-240" i="1">
                <a:latin typeface="Arial"/>
                <a:cs typeface="Arial"/>
              </a:rPr>
              <a:t>Se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55" i="1">
                <a:latin typeface="Arial"/>
                <a:cs typeface="Arial"/>
              </a:rPr>
              <a:t>prosigue</a:t>
            </a:r>
            <a:r>
              <a:rPr dirty="0" sz="1900" spc="-35" i="1">
                <a:latin typeface="Arial"/>
                <a:cs typeface="Arial"/>
              </a:rPr>
              <a:t> </a:t>
            </a:r>
            <a:r>
              <a:rPr dirty="0" sz="1900" spc="-65" i="1">
                <a:latin typeface="Arial"/>
                <a:cs typeface="Arial"/>
              </a:rPr>
              <a:t>con</a:t>
            </a:r>
            <a:r>
              <a:rPr dirty="0" sz="1900" spc="-35" i="1">
                <a:latin typeface="Arial"/>
                <a:cs typeface="Arial"/>
              </a:rPr>
              <a:t> </a:t>
            </a:r>
            <a:r>
              <a:rPr dirty="0" sz="1900" spc="-70" i="1">
                <a:latin typeface="Arial"/>
                <a:cs typeface="Arial"/>
              </a:rPr>
              <a:t>relatos</a:t>
            </a:r>
            <a:r>
              <a:rPr dirty="0" sz="1900" spc="-30" i="1">
                <a:latin typeface="Arial"/>
                <a:cs typeface="Arial"/>
              </a:rPr>
              <a:t> </a:t>
            </a:r>
            <a:r>
              <a:rPr dirty="0" sz="1900" spc="-55" i="1">
                <a:latin typeface="Arial"/>
                <a:cs typeface="Arial"/>
              </a:rPr>
              <a:t>Talmúdicos….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965961"/>
            <a:ext cx="5690870" cy="77044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Ocurrió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Rabí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Eliézer,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Rabí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Yehoshúa,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Rabí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Elazar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Ben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1415"/>
              </a:spcBef>
            </a:pPr>
            <a:r>
              <a:rPr dirty="0" sz="1800">
                <a:latin typeface="Malgun Gothic Semilight"/>
                <a:cs typeface="Malgun Gothic Semilight"/>
              </a:rPr>
              <a:t>Azariá,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Rabí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Akivá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Rabí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Tarfón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estaban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reclinados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el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080">
              <a:lnSpc>
                <a:spcPct val="166000"/>
              </a:lnSpc>
            </a:pPr>
            <a:r>
              <a:rPr dirty="0" sz="1800">
                <a:latin typeface="Malgun Gothic Semilight"/>
                <a:cs typeface="Malgun Gothic Semilight"/>
              </a:rPr>
              <a:t>Séder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Bené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Berak,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relataban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sobre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salida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de </a:t>
            </a:r>
            <a:r>
              <a:rPr dirty="0" sz="1800">
                <a:latin typeface="Malgun Gothic Semilight"/>
                <a:cs typeface="Malgun Gothic Semilight"/>
              </a:rPr>
              <a:t>Egipto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toda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noche,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hasta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vinieron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alumnos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50">
                <a:latin typeface="Malgun Gothic Semilight"/>
                <a:cs typeface="Malgun Gothic Semilight"/>
              </a:rPr>
              <a:t>y </a:t>
            </a:r>
            <a:r>
              <a:rPr dirty="0" sz="1800">
                <a:latin typeface="Malgun Gothic Semilight"/>
                <a:cs typeface="Malgun Gothic Semilight"/>
              </a:rPr>
              <a:t>les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dijeron: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"Maestros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nuestros,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llegado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hora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de</a:t>
            </a:r>
            <a:r>
              <a:rPr dirty="0" sz="1800" spc="50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leer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Shemá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mañana".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8255">
              <a:lnSpc>
                <a:spcPct val="165800"/>
              </a:lnSpc>
              <a:spcBef>
                <a:spcPts val="980"/>
              </a:spcBef>
              <a:tabLst>
                <a:tab pos="2260600" algn="l"/>
                <a:tab pos="4883785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Dijo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Rabí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Elazar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Ben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Azariá: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aquí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aparento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ser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un </a:t>
            </a:r>
            <a:r>
              <a:rPr dirty="0" sz="1800">
                <a:latin typeface="Malgun Gothic Semilight"/>
                <a:cs typeface="Malgun Gothic Semilight"/>
              </a:rPr>
              <a:t>hombre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setenta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años,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pero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nunca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tuve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mérito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de </a:t>
            </a:r>
            <a:r>
              <a:rPr dirty="0" sz="1800">
                <a:latin typeface="Malgun Gothic Semilight"/>
                <a:cs typeface="Malgun Gothic Semilight"/>
              </a:rPr>
              <a:t>demostrar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debe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recordar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salida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Egipto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por </a:t>
            </a:r>
            <a:r>
              <a:rPr dirty="0" sz="1800">
                <a:latin typeface="Malgun Gothic Semilight"/>
                <a:cs typeface="Malgun Gothic Semilight"/>
              </a:rPr>
              <a:t>las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noches,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hasta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enseñó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Ben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Zomá,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como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está </a:t>
            </a:r>
            <a:r>
              <a:rPr dirty="0" sz="1800">
                <a:latin typeface="Malgun Gothic Semilight"/>
                <a:cs typeface="Malgun Gothic Semilight"/>
              </a:rPr>
              <a:t>escrito: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"Para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recuerdes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día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tu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salida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5">
                <a:latin typeface="Malgun Gothic Semilight"/>
                <a:cs typeface="Malgun Gothic Semilight"/>
              </a:rPr>
              <a:t> la </a:t>
            </a:r>
            <a:r>
              <a:rPr dirty="0" sz="1800">
                <a:latin typeface="Malgun Gothic Semilight"/>
                <a:cs typeface="Malgun Gothic Semilight"/>
              </a:rPr>
              <a:t>tierra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Egipto,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todos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días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tu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vida" (Devarim</a:t>
            </a:r>
            <a:r>
              <a:rPr dirty="0" sz="1800" spc="-5">
                <a:latin typeface="Malgun Gothic Semilight"/>
                <a:cs typeface="Malgun Gothic Semilight"/>
              </a:rPr>
              <a:t> </a:t>
            </a:r>
            <a:r>
              <a:rPr dirty="0" sz="1800" spc="-50">
                <a:latin typeface="Malgun Gothic Semilight"/>
                <a:cs typeface="Malgun Gothic Semilight"/>
              </a:rPr>
              <a:t>- </a:t>
            </a:r>
            <a:r>
              <a:rPr dirty="0" sz="1800">
                <a:latin typeface="Malgun Gothic Semilight"/>
                <a:cs typeface="Malgun Gothic Semilight"/>
              </a:rPr>
              <a:t>Deuteronomio-</a:t>
            </a:r>
            <a:r>
              <a:rPr dirty="0" sz="1800" spc="-8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16:3).</a:t>
            </a:r>
            <a:r>
              <a:rPr dirty="0" sz="1800">
                <a:latin typeface="Malgun Gothic Semilight"/>
                <a:cs typeface="Malgun Gothic Semilight"/>
              </a:rPr>
              <a:t>	"Los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días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tu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vida"</a:t>
            </a:r>
            <a:r>
              <a:rPr dirty="0" sz="1800" spc="-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-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durante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el </a:t>
            </a:r>
            <a:r>
              <a:rPr dirty="0" sz="1800">
                <a:latin typeface="Malgun Gothic Semilight"/>
                <a:cs typeface="Malgun Gothic Semilight"/>
              </a:rPr>
              <a:t>día,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"todos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días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tu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vida"</a:t>
            </a:r>
            <a:r>
              <a:rPr dirty="0" sz="1800" spc="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-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las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noches.</a:t>
            </a:r>
            <a:r>
              <a:rPr dirty="0" sz="1800">
                <a:latin typeface="Malgun Gothic Semilight"/>
                <a:cs typeface="Malgun Gothic Semilight"/>
              </a:rPr>
              <a:t>	Mas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los </a:t>
            </a:r>
            <a:r>
              <a:rPr dirty="0" sz="1800">
                <a:latin typeface="Malgun Gothic Semilight"/>
                <a:cs typeface="Malgun Gothic Semilight"/>
              </a:rPr>
              <a:t>sabios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dicen: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"los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días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tu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vida" -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este</a:t>
            </a:r>
            <a:endParaRPr sz="1800">
              <a:latin typeface="Malgun Gothic Semilight"/>
              <a:cs typeface="Malgun Gothic Semilight"/>
            </a:endParaRPr>
          </a:p>
          <a:p>
            <a:pPr marL="12700" marR="854710">
              <a:lnSpc>
                <a:spcPts val="3600"/>
              </a:lnSpc>
              <a:spcBef>
                <a:spcPts val="135"/>
              </a:spcBef>
            </a:pPr>
            <a:r>
              <a:rPr dirty="0" sz="1800">
                <a:latin typeface="Malgun Gothic Semilight"/>
                <a:cs typeface="Malgun Gothic Semilight"/>
              </a:rPr>
              <a:t>mundo,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"todos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días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tu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vida"</a:t>
            </a:r>
            <a:r>
              <a:rPr dirty="0" sz="1800" spc="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-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época mesiánica.</a:t>
            </a:r>
            <a:endParaRPr sz="1800">
              <a:latin typeface="Malgun Gothic Semilight"/>
              <a:cs typeface="Malgun Gothic Semiligh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965961"/>
            <a:ext cx="5662295" cy="76282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Baruj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hamakom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Baruj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Hu;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Baruj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shenatán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Torá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lemmó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1425"/>
              </a:spcBef>
            </a:pPr>
            <a:r>
              <a:rPr dirty="0" sz="1800">
                <a:latin typeface="Malgun Gothic Semilight"/>
                <a:cs typeface="Malgun Gothic Semilight"/>
              </a:rPr>
              <a:t>Israel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Baruj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Hu.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080">
              <a:lnSpc>
                <a:spcPct val="166100"/>
              </a:lnSpc>
              <a:spcBef>
                <a:spcPts val="985"/>
              </a:spcBef>
            </a:pPr>
            <a:r>
              <a:rPr dirty="0" sz="1800">
                <a:latin typeface="Malgun Gothic Semilight"/>
                <a:cs typeface="Malgun Gothic Semilight"/>
              </a:rPr>
              <a:t>Bendito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Dios,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Bendito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El.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Bendito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Quien</a:t>
            </a:r>
            <a:r>
              <a:rPr dirty="0" sz="1800" spc="-10">
                <a:latin typeface="Malgun Gothic Semilight"/>
                <a:cs typeface="Malgun Gothic Semilight"/>
              </a:rPr>
              <a:t> entregó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Torá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Pueblo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Israel.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Bendito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25">
                <a:latin typeface="Malgun Gothic Semilight"/>
                <a:cs typeface="Malgun Gothic Semilight"/>
              </a:rPr>
              <a:t> El.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203200">
              <a:lnSpc>
                <a:spcPct val="166100"/>
              </a:lnSpc>
              <a:spcBef>
                <a:spcPts val="990"/>
              </a:spcBef>
            </a:pPr>
            <a:r>
              <a:rPr dirty="0" sz="1800">
                <a:latin typeface="Malgun Gothic Semilight"/>
                <a:cs typeface="Malgun Gothic Semilight"/>
              </a:rPr>
              <a:t>Respecto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cuatro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hijos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habló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Torá: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uno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sabio,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uno </a:t>
            </a:r>
            <a:r>
              <a:rPr dirty="0" sz="1800">
                <a:latin typeface="Malgun Gothic Semilight"/>
                <a:cs typeface="Malgun Gothic Semilight"/>
              </a:rPr>
              <a:t>malvado,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uno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simple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uno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sabe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preguntar.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267335">
              <a:lnSpc>
                <a:spcPct val="165900"/>
              </a:lnSpc>
              <a:spcBef>
                <a:spcPts val="985"/>
              </a:spcBef>
              <a:tabLst>
                <a:tab pos="4220845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sabio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¿Qué</a:t>
            </a:r>
            <a:r>
              <a:rPr dirty="0" sz="1800" spc="-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dice?: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"¿Qué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son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estos </a:t>
            </a:r>
            <a:r>
              <a:rPr dirty="0" sz="1800">
                <a:latin typeface="Malgun Gothic Semilight"/>
                <a:cs typeface="Malgun Gothic Semilight"/>
              </a:rPr>
              <a:t>testimonios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leyes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reglas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les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ordenó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Adonai, </a:t>
            </a:r>
            <a:r>
              <a:rPr dirty="0" sz="1800">
                <a:latin typeface="Malgun Gothic Semilight"/>
                <a:cs typeface="Malgun Gothic Semilight"/>
              </a:rPr>
              <a:t>nuestro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ustedes?"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(Devarim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6:20).</a:t>
            </a:r>
            <a:r>
              <a:rPr dirty="0" sz="1800">
                <a:latin typeface="Malgun Gothic Semilight"/>
                <a:cs typeface="Malgun Gothic Semilight"/>
              </a:rPr>
              <a:t>	Entonces</a:t>
            </a:r>
            <a:r>
              <a:rPr dirty="0" sz="1800" spc="-8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tú </a:t>
            </a:r>
            <a:r>
              <a:rPr dirty="0" sz="1800">
                <a:latin typeface="Malgun Gothic Semilight"/>
                <a:cs typeface="Malgun Gothic Semilight"/>
              </a:rPr>
              <a:t>también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dirás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leyes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Pésaj: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debe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comer </a:t>
            </a:r>
            <a:r>
              <a:rPr dirty="0" sz="1800">
                <a:latin typeface="Malgun Gothic Semilight"/>
                <a:cs typeface="Malgun Gothic Semilight"/>
              </a:rPr>
              <a:t>después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del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sacrificio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Pésaj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ningún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alimento.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33020">
              <a:lnSpc>
                <a:spcPct val="165700"/>
              </a:lnSpc>
              <a:spcBef>
                <a:spcPts val="994"/>
              </a:spcBef>
              <a:tabLst>
                <a:tab pos="3766820" algn="l"/>
                <a:tab pos="5012055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-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malvado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qué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dice?: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¿Qué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todo</a:t>
            </a:r>
            <a:r>
              <a:rPr dirty="0" sz="1800" spc="-20">
                <a:latin typeface="Malgun Gothic Semilight"/>
                <a:cs typeface="Malgun Gothic Semilight"/>
              </a:rPr>
              <a:t> este </a:t>
            </a:r>
            <a:r>
              <a:rPr dirty="0" sz="1800">
                <a:latin typeface="Malgun Gothic Semilight"/>
                <a:cs typeface="Malgun Gothic Semilight"/>
              </a:rPr>
              <a:t>ritual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para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ustedes?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(Shemot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12:26).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Para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ustedes</a:t>
            </a:r>
            <a:r>
              <a:rPr dirty="0" sz="1800">
                <a:latin typeface="Malgun Gothic Semilight"/>
                <a:cs typeface="Malgun Gothic Semilight"/>
              </a:rPr>
              <a:t>	y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no </a:t>
            </a:r>
            <a:r>
              <a:rPr dirty="0" sz="1800">
                <a:latin typeface="Malgun Gothic Semilight"/>
                <a:cs typeface="Malgun Gothic Semilight"/>
              </a:rPr>
              <a:t>para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él.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cuanto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excluyó</a:t>
            </a:r>
            <a:r>
              <a:rPr dirty="0" sz="1800">
                <a:latin typeface="Malgun Gothic Semilight"/>
                <a:cs typeface="Malgun Gothic Semilight"/>
              </a:rPr>
              <a:t>	de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comunidad </a:t>
            </a:r>
            <a:r>
              <a:rPr dirty="0" sz="1800">
                <a:latin typeface="Malgun Gothic Semilight"/>
                <a:cs typeface="Malgun Gothic Semilight"/>
              </a:rPr>
              <a:t>negó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principal.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Entonces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tu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también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muévele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los </a:t>
            </a:r>
            <a:r>
              <a:rPr dirty="0" sz="1800">
                <a:latin typeface="Malgun Gothic Semilight"/>
                <a:cs typeface="Malgun Gothic Semilight"/>
              </a:rPr>
              <a:t>dientes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dile: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esto,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hizo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mí,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cuando</a:t>
            </a:r>
            <a:endParaRPr sz="1800">
              <a:latin typeface="Malgun Gothic Semilight"/>
              <a:cs typeface="Malgun Gothic Semiligh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965961"/>
            <a:ext cx="5697220" cy="750315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salí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Egipto</a:t>
            </a:r>
            <a:r>
              <a:rPr dirty="0" sz="1800" spc="484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(Shemot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13:8).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mí</a:t>
            </a:r>
            <a:r>
              <a:rPr dirty="0" sz="1800" spc="47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él.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Si</a:t>
            </a:r>
            <a:endParaRPr sz="1800">
              <a:latin typeface="Malgun Gothic Semilight"/>
              <a:cs typeface="Malgun Gothic Semilight"/>
            </a:endParaRPr>
          </a:p>
          <a:p>
            <a:pPr algn="just" marL="12700">
              <a:lnSpc>
                <a:spcPct val="100000"/>
              </a:lnSpc>
              <a:spcBef>
                <a:spcPts val="1425"/>
              </a:spcBef>
            </a:pPr>
            <a:r>
              <a:rPr dirty="0" sz="1800">
                <a:latin typeface="Malgun Gothic Semilight"/>
                <a:cs typeface="Malgun Gothic Semilight"/>
              </a:rPr>
              <a:t>hubiera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estado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allí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hubiese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sido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redimido.</a:t>
            </a:r>
            <a:endParaRPr sz="1800">
              <a:latin typeface="Malgun Gothic Semilight"/>
              <a:cs typeface="Malgun Gothic Semilight"/>
            </a:endParaRPr>
          </a:p>
          <a:p>
            <a:pPr algn="just" marL="12700" marR="276225" indent="156845">
              <a:lnSpc>
                <a:spcPct val="166200"/>
              </a:lnSpc>
              <a:spcBef>
                <a:spcPts val="985"/>
              </a:spcBef>
              <a:buChar char="-"/>
              <a:tabLst>
                <a:tab pos="169545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simple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qué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dice?: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Qué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esto? </a:t>
            </a:r>
            <a:r>
              <a:rPr dirty="0" sz="1800" spc="-10">
                <a:latin typeface="Malgun Gothic Semilight"/>
                <a:cs typeface="Malgun Gothic Semilight"/>
              </a:rPr>
              <a:t>(Shemot </a:t>
            </a:r>
            <a:r>
              <a:rPr dirty="0" sz="1800">
                <a:latin typeface="Malgun Gothic Semilight"/>
                <a:cs typeface="Malgun Gothic Semilight"/>
              </a:rPr>
              <a:t>13:14).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tú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dirás: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mano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fuerte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sacó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25">
                <a:latin typeface="Malgun Gothic Semilight"/>
                <a:cs typeface="Malgun Gothic Semilight"/>
              </a:rPr>
              <a:t> de </a:t>
            </a:r>
            <a:r>
              <a:rPr dirty="0" sz="1800">
                <a:latin typeface="Malgun Gothic Semilight"/>
                <a:cs typeface="Malgun Gothic Semilight"/>
              </a:rPr>
              <a:t>Egipto,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una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casa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esclavitud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(Shemot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13:14).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080" indent="156845">
              <a:lnSpc>
                <a:spcPct val="165900"/>
              </a:lnSpc>
              <a:spcBef>
                <a:spcPts val="975"/>
              </a:spcBef>
              <a:buChar char="-"/>
              <a:tabLst>
                <a:tab pos="169545" algn="l"/>
                <a:tab pos="5367020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sabe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preguntar,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tú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motivarás.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Como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está </a:t>
            </a:r>
            <a:r>
              <a:rPr dirty="0" sz="1800">
                <a:latin typeface="Malgun Gothic Semilight"/>
                <a:cs typeface="Malgun Gothic Semilight"/>
              </a:rPr>
              <a:t>escrito: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relatarás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tu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hijo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día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diciendo:</a:t>
            </a:r>
            <a:r>
              <a:rPr dirty="0" sz="1800" spc="-25">
                <a:latin typeface="Malgun Gothic Semilight"/>
                <a:cs typeface="Malgun Gothic Semilight"/>
              </a:rPr>
              <a:t> Esa </a:t>
            </a:r>
            <a:r>
              <a:rPr dirty="0" sz="1800">
                <a:latin typeface="Malgun Gothic Semilight"/>
                <a:cs typeface="Malgun Gothic Semilight"/>
              </a:rPr>
              <a:t>causa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hizo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conmigo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Eterno,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cuando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Salí</a:t>
            </a:r>
            <a:r>
              <a:rPr dirty="0" sz="1800">
                <a:latin typeface="Malgun Gothic Semilight"/>
                <a:cs typeface="Malgun Gothic Semilight"/>
              </a:rPr>
              <a:t>	</a:t>
            </a:r>
            <a:r>
              <a:rPr dirty="0" sz="1800" spc="-25">
                <a:latin typeface="Malgun Gothic Semilight"/>
                <a:cs typeface="Malgun Gothic Semilight"/>
              </a:rPr>
              <a:t>de </a:t>
            </a:r>
            <a:r>
              <a:rPr dirty="0" sz="1800">
                <a:latin typeface="Malgun Gothic Semilight"/>
                <a:cs typeface="Malgun Gothic Semilight"/>
              </a:rPr>
              <a:t>Egipto.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(Shemot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13:8).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70485">
              <a:lnSpc>
                <a:spcPct val="165900"/>
              </a:lnSpc>
              <a:spcBef>
                <a:spcPts val="990"/>
              </a:spcBef>
            </a:pPr>
            <a:r>
              <a:rPr dirty="0" sz="1800" spc="-20">
                <a:latin typeface="Malgun Gothic Semilight"/>
                <a:cs typeface="Malgun Gothic Semilight"/>
              </a:rPr>
              <a:t>-</a:t>
            </a:r>
            <a:r>
              <a:rPr dirty="0" sz="1800">
                <a:latin typeface="Malgun Gothic Semilight"/>
                <a:cs typeface="Malgun Gothic Semilight"/>
              </a:rPr>
              <a:t>¿Puede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ser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[que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pueda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relatar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hijo]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desde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Rosh </a:t>
            </a:r>
            <a:r>
              <a:rPr dirty="0" sz="1800">
                <a:latin typeface="Malgun Gothic Semilight"/>
                <a:cs typeface="Malgun Gothic Semilight"/>
              </a:rPr>
              <a:t>Jódesh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(del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mes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Nisán)?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Dice: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día.</a:t>
            </a:r>
            <a:r>
              <a:rPr dirty="0" sz="1800" spc="4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(Shemot </a:t>
            </a:r>
            <a:r>
              <a:rPr dirty="0" sz="1800">
                <a:latin typeface="Malgun Gothic Semilight"/>
                <a:cs typeface="Malgun Gothic Semilight"/>
              </a:rPr>
              <a:t>13:8).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¿Si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tiene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ser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día,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puede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ser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antes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5">
                <a:latin typeface="Malgun Gothic Semilight"/>
                <a:cs typeface="Malgun Gothic Semilight"/>
              </a:rPr>
              <a:t> la </a:t>
            </a:r>
            <a:r>
              <a:rPr dirty="0" sz="1800">
                <a:latin typeface="Malgun Gothic Semilight"/>
                <a:cs typeface="Malgun Gothic Semilight"/>
              </a:rPr>
              <a:t>puesta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del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sol?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Dice: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esto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(Shemot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13:8),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solo</a:t>
            </a:r>
            <a:r>
              <a:rPr dirty="0" sz="1800" spc="-25">
                <a:latin typeface="Malgun Gothic Semilight"/>
                <a:cs typeface="Malgun Gothic Semilight"/>
              </a:rPr>
              <a:t> lo </a:t>
            </a:r>
            <a:r>
              <a:rPr dirty="0" sz="1800">
                <a:latin typeface="Malgun Gothic Semilight"/>
                <a:cs typeface="Malgun Gothic Semilight"/>
              </a:rPr>
              <a:t>podrás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relatar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cuando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Matzá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Maror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estén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delante </a:t>
            </a:r>
            <a:r>
              <a:rPr dirty="0" sz="1800">
                <a:latin typeface="Malgun Gothic Semilight"/>
                <a:cs typeface="Malgun Gothic Semilight"/>
              </a:rPr>
              <a:t>tuyo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[y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puedas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señalar,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decir,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noche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del </a:t>
            </a:r>
            <a:r>
              <a:rPr dirty="0" sz="1800" spc="-10">
                <a:latin typeface="Malgun Gothic Semilight"/>
                <a:cs typeface="Malgun Gothic Semilight"/>
              </a:rPr>
              <a:t>Séder].</a:t>
            </a:r>
            <a:endParaRPr sz="1800">
              <a:latin typeface="Malgun Gothic Semilight"/>
              <a:cs typeface="Malgun Gothic Semiligh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965961"/>
            <a:ext cx="5737225" cy="78295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-</a:t>
            </a:r>
            <a:r>
              <a:rPr dirty="0" sz="1800" spc="-6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Nuestros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antepasados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eran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idólatras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comienzo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pero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1415"/>
              </a:spcBef>
            </a:pPr>
            <a:r>
              <a:rPr dirty="0" sz="1800">
                <a:latin typeface="Malgun Gothic Semilight"/>
                <a:cs typeface="Malgun Gothic Semilight"/>
              </a:rPr>
              <a:t>ahora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acercado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servicio,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como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está</a:t>
            </a:r>
            <a:endParaRPr sz="1800">
              <a:latin typeface="Malgun Gothic Semilight"/>
              <a:cs typeface="Malgun Gothic Semilight"/>
            </a:endParaRPr>
          </a:p>
          <a:p>
            <a:pPr marL="12700" marR="92075">
              <a:lnSpc>
                <a:spcPct val="165900"/>
              </a:lnSpc>
              <a:spcBef>
                <a:spcPts val="5"/>
              </a:spcBef>
            </a:pPr>
            <a:r>
              <a:rPr dirty="0" sz="1800">
                <a:latin typeface="Malgun Gothic Semilight"/>
                <a:cs typeface="Malgun Gothic Semilight"/>
              </a:rPr>
              <a:t>escrito: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dijo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Yehoshúa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todo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pueblo: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Así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dijo </a:t>
            </a:r>
            <a:r>
              <a:rPr dirty="0" sz="1800">
                <a:latin typeface="Malgun Gothic Semilight"/>
                <a:cs typeface="Malgun Gothic Semilight"/>
              </a:rPr>
              <a:t>Adonai,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Israel: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del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otro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lado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del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río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(Éufrates) </a:t>
            </a:r>
            <a:r>
              <a:rPr dirty="0" sz="1800">
                <a:latin typeface="Malgun Gothic Semilight"/>
                <a:cs typeface="Malgun Gothic Semilight"/>
              </a:rPr>
              <a:t>moraban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vuestros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antepasados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desde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siempre,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Téraj,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el </a:t>
            </a:r>
            <a:r>
              <a:rPr dirty="0" sz="1800">
                <a:latin typeface="Malgun Gothic Semilight"/>
                <a:cs typeface="Malgun Gothic Semilight"/>
              </a:rPr>
              <a:t>padre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Abraham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padre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Najor,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servían</a:t>
            </a:r>
            <a:r>
              <a:rPr dirty="0" sz="1800" spc="-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otros dioses.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080">
              <a:lnSpc>
                <a:spcPct val="165800"/>
              </a:lnSpc>
              <a:spcBef>
                <a:spcPts val="990"/>
              </a:spcBef>
            </a:pPr>
            <a:r>
              <a:rPr dirty="0" sz="1800">
                <a:latin typeface="Malgun Gothic Semilight"/>
                <a:cs typeface="Malgun Gothic Semilight"/>
              </a:rPr>
              <a:t>Más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llevé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vuestro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patriarca,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Abraham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otro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lado </a:t>
            </a:r>
            <a:r>
              <a:rPr dirty="0" sz="1800">
                <a:latin typeface="Malgun Gothic Semilight"/>
                <a:cs typeface="Malgun Gothic Semilight"/>
              </a:rPr>
              <a:t>del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rio,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Io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conduje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él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toda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tierra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Canaán,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50">
                <a:latin typeface="Malgun Gothic Semilight"/>
                <a:cs typeface="Malgun Gothic Semilight"/>
              </a:rPr>
              <a:t>e </a:t>
            </a:r>
            <a:r>
              <a:rPr dirty="0" sz="1800">
                <a:latin typeface="Malgun Gothic Semilight"/>
                <a:cs typeface="Malgun Gothic Semilight"/>
              </a:rPr>
              <a:t>incrementé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descendencia,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le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Itzjak.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Itzjak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le </a:t>
            </a:r>
            <a:r>
              <a:rPr dirty="0" sz="1800">
                <a:latin typeface="Malgun Gothic Semilight"/>
                <a:cs typeface="Malgun Gothic Semilight"/>
              </a:rPr>
              <a:t>di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Yacov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Esav,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le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Esav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monte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Seir</a:t>
            </a:r>
            <a:r>
              <a:rPr dirty="0" sz="1800" spc="-20">
                <a:latin typeface="Malgun Gothic Semilight"/>
                <a:cs typeface="Malgun Gothic Semilight"/>
              </a:rPr>
              <a:t> para </a:t>
            </a:r>
            <a:r>
              <a:rPr dirty="0" sz="1800">
                <a:latin typeface="Malgun Gothic Semilight"/>
                <a:cs typeface="Malgun Gothic Semilight"/>
              </a:rPr>
              <a:t>heredarlo,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mientras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Yacov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sus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hijos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descendieron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50">
                <a:latin typeface="Malgun Gothic Semilight"/>
                <a:cs typeface="Malgun Gothic Semilight"/>
              </a:rPr>
              <a:t>a </a:t>
            </a:r>
            <a:r>
              <a:rPr dirty="0" sz="1800">
                <a:latin typeface="Malgun Gothic Semilight"/>
                <a:cs typeface="Malgun Gothic Semilight"/>
              </a:rPr>
              <a:t>Egipto.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(Yehoshúa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-</a:t>
            </a:r>
            <a:r>
              <a:rPr dirty="0" sz="1800">
                <a:latin typeface="Malgun Gothic Semilight"/>
                <a:cs typeface="Malgun Gothic Semilight"/>
              </a:rPr>
              <a:t>Josué-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24:2-</a:t>
            </a:r>
            <a:r>
              <a:rPr dirty="0" sz="1800" spc="-25">
                <a:latin typeface="Malgun Gothic Semilight"/>
                <a:cs typeface="Malgun Gothic Semilight"/>
              </a:rPr>
              <a:t>4).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47625" indent="63500">
              <a:lnSpc>
                <a:spcPct val="165800"/>
              </a:lnSpc>
              <a:spcBef>
                <a:spcPts val="990"/>
              </a:spcBef>
            </a:pPr>
            <a:r>
              <a:rPr dirty="0" sz="1800">
                <a:latin typeface="Malgun Gothic Semilight"/>
                <a:cs typeface="Malgun Gothic Semilight"/>
              </a:rPr>
              <a:t>-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Bendito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Quien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cumple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promesa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Israel, </a:t>
            </a:r>
            <a:r>
              <a:rPr dirty="0" sz="1800">
                <a:latin typeface="Malgun Gothic Semilight"/>
                <a:cs typeface="Malgun Gothic Semilight"/>
              </a:rPr>
              <a:t>bendito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Él.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Pues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Santo,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bendito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Él,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calculó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final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esclavitud,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para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hacer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había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dicho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 spc="-50">
                <a:latin typeface="Malgun Gothic Semilight"/>
                <a:cs typeface="Malgun Gothic Semilight"/>
              </a:rPr>
              <a:t>a </a:t>
            </a:r>
            <a:r>
              <a:rPr dirty="0" sz="1800">
                <a:latin typeface="Malgun Gothic Semilight"/>
                <a:cs typeface="Malgun Gothic Semilight"/>
              </a:rPr>
              <a:t>Abraham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Avinu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Berit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ben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jabetarim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(Pacto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entre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las</a:t>
            </a:r>
            <a:endParaRPr sz="1800">
              <a:latin typeface="Malgun Gothic Semilight"/>
              <a:cs typeface="Malgun Gothic Semilight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965961"/>
            <a:ext cx="5688330" cy="750315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833620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partes),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como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está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escrito: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dijo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Abraham:</a:t>
            </a:r>
            <a:r>
              <a:rPr dirty="0" sz="1800">
                <a:latin typeface="Malgun Gothic Semilight"/>
                <a:cs typeface="Malgun Gothic Semilight"/>
              </a:rPr>
              <a:t>	</a:t>
            </a:r>
            <a:r>
              <a:rPr dirty="0" sz="1800" spc="-10">
                <a:latin typeface="Malgun Gothic Semilight"/>
                <a:cs typeface="Malgun Gothic Semilight"/>
              </a:rPr>
              <a:t>Saber,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1415"/>
              </a:spcBef>
            </a:pPr>
            <a:r>
              <a:rPr dirty="0" sz="1800">
                <a:latin typeface="Malgun Gothic Semilight"/>
                <a:cs typeface="Malgun Gothic Semilight"/>
              </a:rPr>
              <a:t>habrás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saber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extranjera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será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tu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descendencia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en</a:t>
            </a:r>
            <a:endParaRPr sz="1800">
              <a:latin typeface="Malgun Gothic Semilight"/>
              <a:cs typeface="Malgun Gothic Semilight"/>
            </a:endParaRPr>
          </a:p>
          <a:p>
            <a:pPr marL="12700" marR="19050">
              <a:lnSpc>
                <a:spcPct val="166000"/>
              </a:lnSpc>
            </a:pPr>
            <a:r>
              <a:rPr dirty="0" sz="1800">
                <a:latin typeface="Malgun Gothic Semilight"/>
                <a:cs typeface="Malgun Gothic Semilight"/>
              </a:rPr>
              <a:t>una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tierra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ajena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esclavizarán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oprimirán cuatrocientos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años.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también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pueblo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servirán, </a:t>
            </a:r>
            <a:r>
              <a:rPr dirty="0" sz="1800">
                <a:latin typeface="Malgun Gothic Semilight"/>
                <a:cs typeface="Malgun Gothic Semilight"/>
              </a:rPr>
              <a:t>juzgo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Yo,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luego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saldrán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gran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riqueza.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(Génesis-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15: </a:t>
            </a:r>
            <a:r>
              <a:rPr dirty="0" sz="1800" spc="-10">
                <a:latin typeface="Malgun Gothic Semilight"/>
                <a:cs typeface="Malgun Gothic Semilight"/>
              </a:rPr>
              <a:t>13-</a:t>
            </a:r>
            <a:r>
              <a:rPr dirty="0" sz="1800" spc="-20">
                <a:latin typeface="Malgun Gothic Semilight"/>
                <a:cs typeface="Malgun Gothic Semilight"/>
              </a:rPr>
              <a:t>14).</a:t>
            </a:r>
            <a:endParaRPr sz="1800">
              <a:latin typeface="Malgun Gothic Semilight"/>
              <a:cs typeface="Malgun Gothic Semilight"/>
            </a:endParaRPr>
          </a:p>
          <a:p>
            <a:pPr marL="240665">
              <a:lnSpc>
                <a:spcPct val="100000"/>
              </a:lnSpc>
              <a:spcBef>
                <a:spcPts val="2315"/>
              </a:spcBef>
            </a:pPr>
            <a:r>
              <a:rPr dirty="0" sz="1900" spc="-240" i="1">
                <a:latin typeface="Arial"/>
                <a:cs typeface="Arial"/>
              </a:rPr>
              <a:t>Se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70" i="1">
                <a:latin typeface="Arial"/>
                <a:cs typeface="Arial"/>
              </a:rPr>
              <a:t>cubren</a:t>
            </a:r>
            <a:r>
              <a:rPr dirty="0" sz="1900" spc="-65" i="1">
                <a:latin typeface="Arial"/>
                <a:cs typeface="Arial"/>
              </a:rPr>
              <a:t> </a:t>
            </a:r>
            <a:r>
              <a:rPr dirty="0" sz="1900" spc="-135" i="1">
                <a:latin typeface="Arial"/>
                <a:cs typeface="Arial"/>
              </a:rPr>
              <a:t>las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40" i="1">
                <a:latin typeface="Arial"/>
                <a:cs typeface="Arial"/>
              </a:rPr>
              <a:t>matzot,</a:t>
            </a:r>
            <a:r>
              <a:rPr dirty="0" sz="1900" spc="-75" i="1">
                <a:latin typeface="Arial"/>
                <a:cs typeface="Arial"/>
              </a:rPr>
              <a:t> </a:t>
            </a:r>
            <a:r>
              <a:rPr dirty="0" sz="1900" spc="-180" i="1">
                <a:latin typeface="Arial"/>
                <a:cs typeface="Arial"/>
              </a:rPr>
              <a:t>se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85" i="1">
                <a:latin typeface="Arial"/>
                <a:cs typeface="Arial"/>
              </a:rPr>
              <a:t>levanta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spc="-65" i="1">
                <a:latin typeface="Arial"/>
                <a:cs typeface="Arial"/>
              </a:rPr>
              <a:t>la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spc="-70" i="1">
                <a:latin typeface="Arial"/>
                <a:cs typeface="Arial"/>
              </a:rPr>
              <a:t>copa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y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spc="-180" i="1">
                <a:latin typeface="Arial"/>
                <a:cs typeface="Arial"/>
              </a:rPr>
              <a:t>se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10" i="1">
                <a:latin typeface="Arial"/>
                <a:cs typeface="Arial"/>
              </a:rPr>
              <a:t>dice:</a:t>
            </a:r>
            <a:endParaRPr sz="1900">
              <a:latin typeface="Arial"/>
              <a:cs typeface="Arial"/>
            </a:endParaRPr>
          </a:p>
          <a:p>
            <a:pPr marL="12700" marR="85090">
              <a:lnSpc>
                <a:spcPct val="166200"/>
              </a:lnSpc>
              <a:spcBef>
                <a:spcPts val="960"/>
              </a:spcBef>
            </a:pPr>
            <a:r>
              <a:rPr dirty="0" sz="1800">
                <a:latin typeface="Malgun Gothic Semilight"/>
                <a:cs typeface="Malgun Gothic Semilight"/>
              </a:rPr>
              <a:t>Vihí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she-</a:t>
            </a:r>
            <a:r>
              <a:rPr dirty="0" sz="1800">
                <a:latin typeface="Malgun Gothic Semilight"/>
                <a:cs typeface="Malgun Gothic Semilight"/>
              </a:rPr>
              <a:t>amda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lavotenu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velanu.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Sheló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ejad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bilvad,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amad </a:t>
            </a:r>
            <a:r>
              <a:rPr dirty="0" sz="1800">
                <a:latin typeface="Malgun Gothic Semilight"/>
                <a:cs typeface="Malgun Gothic Semilight"/>
              </a:rPr>
              <a:t>alenu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lejalotenu.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Elah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shebekol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dor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vador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omdim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alenu </a:t>
            </a:r>
            <a:r>
              <a:rPr dirty="0" sz="1800">
                <a:latin typeface="Malgun Gothic Semilight"/>
                <a:cs typeface="Malgun Gothic Semilight"/>
              </a:rPr>
              <a:t>lejalotenu</a:t>
            </a:r>
            <a:r>
              <a:rPr dirty="0" sz="1800" spc="-6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veHakadosh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Baruj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Hu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matsilenu</a:t>
            </a:r>
            <a:r>
              <a:rPr dirty="0" sz="1800" spc="-7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miyadam.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080" indent="156845">
              <a:lnSpc>
                <a:spcPct val="165900"/>
              </a:lnSpc>
              <a:spcBef>
                <a:spcPts val="980"/>
              </a:spcBef>
              <a:buChar char="-"/>
              <a:tabLst>
                <a:tab pos="169545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promesa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(del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pacto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entre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partes)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fue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que </a:t>
            </a:r>
            <a:r>
              <a:rPr dirty="0" sz="1800">
                <a:latin typeface="Malgun Gothic Semilight"/>
                <a:cs typeface="Malgun Gothic Semilight"/>
              </a:rPr>
              <a:t>mantuvo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antepasados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nosotros,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pues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no </a:t>
            </a:r>
            <a:r>
              <a:rPr dirty="0" sz="1800">
                <a:latin typeface="Malgun Gothic Semilight"/>
                <a:cs typeface="Malgun Gothic Semilight"/>
              </a:rPr>
              <a:t>sólo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uno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fue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quién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levantó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contra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nosotros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para </a:t>
            </a:r>
            <a:r>
              <a:rPr dirty="0" sz="1800" spc="-10">
                <a:latin typeface="Malgun Gothic Semilight"/>
                <a:cs typeface="Malgun Gothic Semilight"/>
              </a:rPr>
              <a:t>exterminamos,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sino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cada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generación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se</a:t>
            </a:r>
            <a:r>
              <a:rPr dirty="0" sz="1800" spc="50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levantan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contra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nosotros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para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aniquilarnos,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más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Santo</a:t>
            </a:r>
            <a:endParaRPr sz="1800">
              <a:latin typeface="Malgun Gothic Semilight"/>
              <a:cs typeface="Malgun Gothic Semilight"/>
            </a:endParaRPr>
          </a:p>
          <a:p>
            <a:pPr marL="169545" indent="-156845">
              <a:lnSpc>
                <a:spcPct val="100000"/>
              </a:lnSpc>
              <a:spcBef>
                <a:spcPts val="1425"/>
              </a:spcBef>
              <a:buChar char="-"/>
              <a:tabLst>
                <a:tab pos="169545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bendito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Él,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salva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sus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manos.</a:t>
            </a:r>
            <a:endParaRPr sz="1800">
              <a:latin typeface="Malgun Gothic Semilight"/>
              <a:cs typeface="Malgun Gothic Semilight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965961"/>
            <a:ext cx="5729605" cy="78295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69545" indent="-156845">
              <a:lnSpc>
                <a:spcPct val="100000"/>
              </a:lnSpc>
              <a:spcBef>
                <a:spcPts val="100"/>
              </a:spcBef>
              <a:buChar char="-"/>
              <a:tabLst>
                <a:tab pos="169545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Ven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aprende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qué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quiso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Labán,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arameo,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1415"/>
              </a:spcBef>
            </a:pPr>
            <a:r>
              <a:rPr dirty="0" sz="1800">
                <a:latin typeface="Malgun Gothic Semilight"/>
                <a:cs typeface="Malgun Gothic Semilight"/>
              </a:rPr>
              <a:t>hacer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Yacov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nuestro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patriarca.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Pues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Faraón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sólo</a:t>
            </a:r>
            <a:endParaRPr sz="1800">
              <a:latin typeface="Malgun Gothic Semilight"/>
              <a:cs typeface="Malgun Gothic Semilight"/>
            </a:endParaRPr>
          </a:p>
          <a:p>
            <a:pPr marL="12700" marR="458470">
              <a:lnSpc>
                <a:spcPct val="165900"/>
              </a:lnSpc>
              <a:spcBef>
                <a:spcPts val="5"/>
              </a:spcBef>
            </a:pPr>
            <a:r>
              <a:rPr dirty="0" sz="1800">
                <a:latin typeface="Malgun Gothic Semilight"/>
                <a:cs typeface="Malgun Gothic Semilight"/>
              </a:rPr>
              <a:t>decretó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contra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varones,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mas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Labán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intentó </a:t>
            </a:r>
            <a:r>
              <a:rPr dirty="0" sz="1800">
                <a:latin typeface="Malgun Gothic Semilight"/>
                <a:cs typeface="Malgun Gothic Semilight"/>
              </a:rPr>
              <a:t>destruirlos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todos.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Como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está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escrito: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"Un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arameo </a:t>
            </a:r>
            <a:r>
              <a:rPr dirty="0" sz="1800">
                <a:latin typeface="Malgun Gothic Semilight"/>
                <a:cs typeface="Malgun Gothic Semilight"/>
              </a:rPr>
              <a:t>intentó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destruir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mi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padre,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descendió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Egipto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50">
                <a:latin typeface="Malgun Gothic Semilight"/>
                <a:cs typeface="Malgun Gothic Semilight"/>
              </a:rPr>
              <a:t>y </a:t>
            </a:r>
            <a:r>
              <a:rPr dirty="0" sz="1800">
                <a:latin typeface="Malgun Gothic Semilight"/>
                <a:cs typeface="Malgun Gothic Semilight"/>
              </a:rPr>
              <a:t>residió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allí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poca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gente,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allí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convirtió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25">
                <a:latin typeface="Malgun Gothic Semilight"/>
                <a:cs typeface="Malgun Gothic Semilight"/>
              </a:rPr>
              <a:t> un </a:t>
            </a:r>
            <a:r>
              <a:rPr dirty="0" sz="1800">
                <a:latin typeface="Malgun Gothic Semilight"/>
                <a:cs typeface="Malgun Gothic Semilight"/>
              </a:rPr>
              <a:t>pueblo</a:t>
            </a:r>
            <a:r>
              <a:rPr dirty="0" sz="1800" spc="-6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grande,</a:t>
            </a:r>
            <a:r>
              <a:rPr dirty="0" sz="1800" spc="-7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fuerte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6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numeroso.</a:t>
            </a:r>
            <a:r>
              <a:rPr dirty="0" sz="1800" spc="-6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(Devarim</a:t>
            </a:r>
            <a:r>
              <a:rPr dirty="0" sz="1800" spc="-7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26:5).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100965" indent="156845">
              <a:lnSpc>
                <a:spcPct val="165800"/>
              </a:lnSpc>
              <a:spcBef>
                <a:spcPts val="990"/>
              </a:spcBef>
              <a:buChar char="-"/>
              <a:tabLst>
                <a:tab pos="169545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“Se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quedó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allí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como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extranjero:”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Esto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dice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que </a:t>
            </a:r>
            <a:r>
              <a:rPr dirty="0" sz="1800">
                <a:latin typeface="Malgun Gothic Semilight"/>
                <a:cs typeface="Malgun Gothic Semilight"/>
              </a:rPr>
              <a:t>nuestro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padre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Jacob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bajó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Egipto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para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establecerse, </a:t>
            </a:r>
            <a:r>
              <a:rPr dirty="0" sz="1800">
                <a:latin typeface="Malgun Gothic Semilight"/>
                <a:cs typeface="Malgun Gothic Semilight"/>
              </a:rPr>
              <a:t>sino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solo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para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vivir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allí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temporalmente.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Así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está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dicho: </a:t>
            </a:r>
            <a:r>
              <a:rPr dirty="0" sz="1800">
                <a:latin typeface="Malgun Gothic Semilight"/>
                <a:cs typeface="Malgun Gothic Semilight"/>
              </a:rPr>
              <a:t>"Dijeron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Faraón: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Hemos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venido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morar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tierra, </a:t>
            </a:r>
            <a:r>
              <a:rPr dirty="0" sz="1800">
                <a:latin typeface="Malgun Gothic Semilight"/>
                <a:cs typeface="Malgun Gothic Semilight"/>
              </a:rPr>
              <a:t>porque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pasto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para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rebaños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tus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siervos </a:t>
            </a:r>
            <a:r>
              <a:rPr dirty="0" sz="1800">
                <a:latin typeface="Malgun Gothic Semilight"/>
                <a:cs typeface="Malgun Gothic Semilight"/>
              </a:rPr>
              <a:t>porque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hambre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severa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tierra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Canaán;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50">
                <a:latin typeface="Malgun Gothic Semilight"/>
                <a:cs typeface="Malgun Gothic Semilight"/>
              </a:rPr>
              <a:t>y </a:t>
            </a:r>
            <a:r>
              <a:rPr dirty="0" sz="1800">
                <a:latin typeface="Malgun Gothic Semilight"/>
                <a:cs typeface="Malgun Gothic Semilight"/>
              </a:rPr>
              <a:t>ahora,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ruego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dejes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habitar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tus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siervos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la </a:t>
            </a:r>
            <a:r>
              <a:rPr dirty="0" sz="1800">
                <a:latin typeface="Malgun Gothic Semilight"/>
                <a:cs typeface="Malgun Gothic Semilight"/>
              </a:rPr>
              <a:t>tierra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Goshén".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(Bereshit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47:4…).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080" indent="158750">
              <a:lnSpc>
                <a:spcPct val="165600"/>
              </a:lnSpc>
              <a:spcBef>
                <a:spcPts val="994"/>
              </a:spcBef>
              <a:buChar char="-"/>
              <a:tabLst>
                <a:tab pos="171450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poca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gente-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—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"Pocos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número:"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Como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está </a:t>
            </a:r>
            <a:r>
              <a:rPr dirty="0" sz="1800">
                <a:latin typeface="Malgun Gothic Semilight"/>
                <a:cs typeface="Malgun Gothic Semilight"/>
              </a:rPr>
              <a:t>dicho: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"Nuestros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antepasados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descendieron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7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Egipto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con</a:t>
            </a:r>
            <a:endParaRPr sz="1800">
              <a:latin typeface="Malgun Gothic Semilight"/>
              <a:cs typeface="Malgun Gothic Semilight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965961"/>
            <a:ext cx="5725160" cy="78828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setenta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personas,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ahora,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Señor,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tu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Di-</a:t>
            </a:r>
            <a:r>
              <a:rPr dirty="0" sz="1800">
                <a:latin typeface="Malgun Gothic Semilight"/>
                <a:cs typeface="Malgun Gothic Semilight"/>
              </a:rPr>
              <a:t>s,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hecho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1425"/>
              </a:spcBef>
            </a:pPr>
            <a:r>
              <a:rPr dirty="0" sz="1800">
                <a:latin typeface="Malgun Gothic Semilight"/>
                <a:cs typeface="Malgun Gothic Semilight"/>
              </a:rPr>
              <a:t>tan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numeroso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como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estrellas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del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cielo</a:t>
            </a:r>
            <a:endParaRPr sz="1800">
              <a:latin typeface="Malgun Gothic Semilight"/>
              <a:cs typeface="Malgun Gothic Semilight"/>
            </a:endParaRPr>
          </a:p>
          <a:p>
            <a:pPr marL="12700" marR="386080" indent="156845">
              <a:lnSpc>
                <a:spcPct val="166100"/>
              </a:lnSpc>
              <a:spcBef>
                <a:spcPts val="985"/>
              </a:spcBef>
              <a:buChar char="-"/>
              <a:tabLst>
                <a:tab pos="169545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poca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gente”-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cómo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está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escrito: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“Con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setenta… </a:t>
            </a:r>
            <a:r>
              <a:rPr dirty="0" sz="1800">
                <a:latin typeface="Malgun Gothic Semilight"/>
                <a:cs typeface="Malgun Gothic Semilight"/>
              </a:rPr>
              <a:t>(Devarim</a:t>
            </a:r>
            <a:r>
              <a:rPr dirty="0" sz="1800" spc="-7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10:22).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080">
              <a:lnSpc>
                <a:spcPct val="166100"/>
              </a:lnSpc>
              <a:spcBef>
                <a:spcPts val="990"/>
              </a:spcBef>
            </a:pPr>
            <a:r>
              <a:rPr dirty="0" sz="1800" spc="-20">
                <a:latin typeface="Malgun Gothic Semilight"/>
                <a:cs typeface="Malgun Gothic Semilight"/>
              </a:rPr>
              <a:t>-</a:t>
            </a:r>
            <a:r>
              <a:rPr dirty="0" sz="1800">
                <a:latin typeface="Malgun Gothic Semilight"/>
                <a:cs typeface="Malgun Gothic Semilight"/>
              </a:rPr>
              <a:t>”Y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llegó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ser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allí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una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nación:”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Esto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enseña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Israel</a:t>
            </a:r>
            <a:r>
              <a:rPr dirty="0" sz="1800" spc="-25">
                <a:latin typeface="Malgun Gothic Semilight"/>
                <a:cs typeface="Malgun Gothic Semilight"/>
              </a:rPr>
              <a:t> era </a:t>
            </a:r>
            <a:r>
              <a:rPr dirty="0" sz="1800">
                <a:latin typeface="Malgun Gothic Semilight"/>
                <a:cs typeface="Malgun Gothic Semilight"/>
              </a:rPr>
              <a:t>un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pueblo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distintivo,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incluso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Egipto.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28320">
              <a:lnSpc>
                <a:spcPct val="166100"/>
              </a:lnSpc>
              <a:spcBef>
                <a:spcPts val="980"/>
              </a:spcBef>
              <a:tabLst>
                <a:tab pos="3359785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allí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convirtió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un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pueblo-</a:t>
            </a:r>
            <a:r>
              <a:rPr dirty="0" sz="1800" spc="-50">
                <a:latin typeface="Malgun Gothic Semilight"/>
                <a:cs typeface="Malgun Gothic Semilight"/>
              </a:rPr>
              <a:t>,</a:t>
            </a:r>
            <a:r>
              <a:rPr dirty="0" sz="1800">
                <a:latin typeface="Malgun Gothic Semilight"/>
                <a:cs typeface="Malgun Gothic Semilight"/>
              </a:rPr>
              <a:t>	</a:t>
            </a:r>
            <a:r>
              <a:rPr dirty="0" sz="1800" spc="-20">
                <a:latin typeface="Malgun Gothic Semilight"/>
                <a:cs typeface="Malgun Gothic Semilight"/>
              </a:rPr>
              <a:t>-</a:t>
            </a:r>
            <a:r>
              <a:rPr dirty="0" sz="1800">
                <a:latin typeface="Malgun Gothic Semilight"/>
                <a:cs typeface="Malgun Gothic Semilight"/>
              </a:rPr>
              <a:t>enseña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Israel </a:t>
            </a:r>
            <a:r>
              <a:rPr dirty="0" sz="1800">
                <a:latin typeface="Malgun Gothic Semilight"/>
                <a:cs typeface="Malgun Gothic Semilight"/>
              </a:rPr>
              <a:t>sobresalía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allí.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35">
                <a:latin typeface="Malgun Gothic Semilight"/>
                <a:cs typeface="Malgun Gothic Semilight"/>
              </a:rPr>
              <a:t>-</a:t>
            </a:r>
            <a:r>
              <a:rPr dirty="0" sz="1800">
                <a:latin typeface="Malgun Gothic Semilight"/>
                <a:cs typeface="Malgun Gothic Semilight"/>
              </a:rPr>
              <a:t>Grande,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fuerte.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-</a:t>
            </a:r>
            <a:r>
              <a:rPr dirty="0" sz="1800">
                <a:latin typeface="Malgun Gothic Semilight"/>
                <a:cs typeface="Malgun Gothic Semilight"/>
              </a:rPr>
              <a:t>como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está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escrito:…</a:t>
            </a:r>
            <a:endParaRPr sz="1800">
              <a:latin typeface="Malgun Gothic Semilight"/>
              <a:cs typeface="Malgun Gothic Semilight"/>
            </a:endParaRPr>
          </a:p>
          <a:p>
            <a:pPr marL="12700" marR="88265">
              <a:lnSpc>
                <a:spcPct val="165900"/>
              </a:lnSpc>
              <a:spcBef>
                <a:spcPts val="995"/>
              </a:spcBef>
            </a:pPr>
            <a:r>
              <a:rPr dirty="0" sz="1800">
                <a:latin typeface="Malgun Gothic Semilight"/>
                <a:cs typeface="Malgun Gothic Semilight"/>
              </a:rPr>
              <a:t>"Grandes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poderosos":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Como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está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dicho: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"Y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hijos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de </a:t>
            </a:r>
            <a:r>
              <a:rPr dirty="0" sz="1800">
                <a:latin typeface="Malgun Gothic Semilight"/>
                <a:cs typeface="Malgun Gothic Semilight"/>
              </a:rPr>
              <a:t>Israel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fueron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fructíferos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7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crecieron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abundantemente,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 spc="-50">
                <a:latin typeface="Malgun Gothic Semilight"/>
                <a:cs typeface="Malgun Gothic Semilight"/>
              </a:rPr>
              <a:t>y </a:t>
            </a:r>
            <a:r>
              <a:rPr dirty="0" sz="1800">
                <a:latin typeface="Malgun Gothic Semilight"/>
                <a:cs typeface="Malgun Gothic Semilight"/>
              </a:rPr>
              <a:t>se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multiplicaron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hicieron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muy,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muy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poderosos,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la </a:t>
            </a:r>
            <a:r>
              <a:rPr dirty="0" sz="1800">
                <a:latin typeface="Malgun Gothic Semilight"/>
                <a:cs typeface="Malgun Gothic Semilight"/>
              </a:rPr>
              <a:t>tierra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llenó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ellos".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213360" indent="156845">
              <a:lnSpc>
                <a:spcPct val="166300"/>
              </a:lnSpc>
              <a:spcBef>
                <a:spcPts val="980"/>
              </a:spcBef>
              <a:buChar char="-"/>
              <a:tabLst>
                <a:tab pos="169545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numeroso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 spc="-35">
                <a:latin typeface="Malgun Gothic Semilight"/>
                <a:cs typeface="Malgun Gothic Semilight"/>
              </a:rPr>
              <a:t>-</a:t>
            </a:r>
            <a:r>
              <a:rPr dirty="0" sz="1800">
                <a:latin typeface="Malgun Gothic Semilight"/>
                <a:cs typeface="Malgun Gothic Semilight"/>
              </a:rPr>
              <a:t>como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está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escrito,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-</a:t>
            </a:r>
            <a:r>
              <a:rPr dirty="0" sz="1800">
                <a:latin typeface="Malgun Gothic Semilight"/>
                <a:cs typeface="Malgun Gothic Semilight"/>
              </a:rPr>
              <a:t>Te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convertido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en </a:t>
            </a:r>
            <a:r>
              <a:rPr dirty="0" sz="1800">
                <a:latin typeface="Malgun Gothic Semilight"/>
                <a:cs typeface="Malgun Gothic Semilight"/>
              </a:rPr>
              <a:t>miríadas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como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hierba….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(Yejezkel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-</a:t>
            </a:r>
            <a:r>
              <a:rPr dirty="0" sz="1800">
                <a:latin typeface="Malgun Gothic Semilight"/>
                <a:cs typeface="Malgun Gothic Semilight"/>
              </a:rPr>
              <a:t>Ezequiel-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16:7).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23495" indent="156845">
              <a:lnSpc>
                <a:spcPct val="165500"/>
              </a:lnSpc>
              <a:spcBef>
                <a:spcPts val="994"/>
              </a:spcBef>
              <a:buChar char="-"/>
              <a:tabLst>
                <a:tab pos="169545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pasé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sobre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ti</a:t>
            </a:r>
            <a:r>
              <a:rPr dirty="0" sz="1800" spc="-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como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dice: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"Pasé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sobre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vosotros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os </a:t>
            </a:r>
            <a:r>
              <a:rPr dirty="0" sz="1800">
                <a:latin typeface="Malgun Gothic Semilight"/>
                <a:cs typeface="Malgun Gothic Semilight"/>
              </a:rPr>
              <a:t>vi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revolcaros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vuestra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sangre,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os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dije: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'Por </a:t>
            </a:r>
            <a:r>
              <a:rPr dirty="0" sz="1800" spc="-10">
                <a:latin typeface="Malgun Gothic Semilight"/>
                <a:cs typeface="Malgun Gothic Semilight"/>
              </a:rPr>
              <a:t>vuestra</a:t>
            </a:r>
            <a:endParaRPr sz="1800">
              <a:latin typeface="Malgun Gothic Semilight"/>
              <a:cs typeface="Malgun Gothic Semilight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965961"/>
            <a:ext cx="5723255" cy="79578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sangre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viviréis',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dije: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'¡Por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vuestra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sangre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viviréis!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'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Te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1415"/>
              </a:spcBef>
            </a:pPr>
            <a:r>
              <a:rPr dirty="0" sz="1800">
                <a:latin typeface="Malgun Gothic Semilight"/>
                <a:cs typeface="Malgun Gothic Semilight"/>
              </a:rPr>
              <a:t>hice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prosperar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como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plantas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del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campo,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creciste</a:t>
            </a:r>
            <a:r>
              <a:rPr dirty="0" sz="1800" spc="-50">
                <a:latin typeface="Malgun Gothic Semilight"/>
                <a:cs typeface="Malgun Gothic Semilight"/>
              </a:rPr>
              <a:t> y</a:t>
            </a:r>
            <a:endParaRPr sz="1800">
              <a:latin typeface="Malgun Gothic Semilight"/>
              <a:cs typeface="Malgun Gothic Semilight"/>
            </a:endParaRPr>
          </a:p>
          <a:p>
            <a:pPr marL="12700" marR="39370">
              <a:lnSpc>
                <a:spcPct val="165800"/>
              </a:lnSpc>
              <a:spcBef>
                <a:spcPts val="5"/>
              </a:spcBef>
            </a:pPr>
            <a:r>
              <a:rPr dirty="0" sz="1800">
                <a:latin typeface="Malgun Gothic Semilight"/>
                <a:cs typeface="Malgun Gothic Semilight"/>
              </a:rPr>
              <a:t>creciste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volviste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muy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hermosa,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tu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seno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formó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tu </a:t>
            </a:r>
            <a:r>
              <a:rPr dirty="0" sz="1800">
                <a:latin typeface="Malgun Gothic Semilight"/>
                <a:cs typeface="Malgun Gothic Semilight"/>
              </a:rPr>
              <a:t>cabello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hizo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largo,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pero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estabas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desnuda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50">
                <a:latin typeface="Malgun Gothic Semilight"/>
                <a:cs typeface="Malgun Gothic Semilight"/>
              </a:rPr>
              <a:t>y </a:t>
            </a:r>
            <a:r>
              <a:rPr dirty="0" sz="1800" spc="-10">
                <a:latin typeface="Malgun Gothic Semilight"/>
                <a:cs typeface="Malgun Gothic Semilight"/>
              </a:rPr>
              <a:t>descubierta".”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(Yejezkel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16:6).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760095">
              <a:lnSpc>
                <a:spcPct val="166100"/>
              </a:lnSpc>
              <a:spcBef>
                <a:spcPts val="990"/>
              </a:spcBef>
            </a:pPr>
            <a:r>
              <a:rPr dirty="0" sz="1800" spc="-20">
                <a:latin typeface="Malgun Gothic Semilight"/>
                <a:cs typeface="Malgun Gothic Semilight"/>
              </a:rPr>
              <a:t>-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maltrataron</a:t>
            </a:r>
            <a:r>
              <a:rPr dirty="0" sz="1800" spc="-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nosotros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egipcios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nos </a:t>
            </a:r>
            <a:r>
              <a:rPr dirty="0" sz="1800">
                <a:latin typeface="Malgun Gothic Semilight"/>
                <a:cs typeface="Malgun Gothic Semilight"/>
              </a:rPr>
              <a:t>oprimieron,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impusieron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sobre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nosotros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trabajos </a:t>
            </a:r>
            <a:r>
              <a:rPr dirty="0" sz="1800">
                <a:latin typeface="Malgun Gothic Semilight"/>
                <a:cs typeface="Malgun Gothic Semilight"/>
              </a:rPr>
              <a:t>forzados.</a:t>
            </a:r>
            <a:r>
              <a:rPr dirty="0" sz="1800" spc="-7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(Devarim</a:t>
            </a:r>
            <a:r>
              <a:rPr dirty="0" sz="1800" spc="-7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26:6).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104139">
              <a:lnSpc>
                <a:spcPct val="166000"/>
              </a:lnSpc>
              <a:spcBef>
                <a:spcPts val="975"/>
              </a:spcBef>
            </a:pPr>
            <a:r>
              <a:rPr dirty="0" sz="1800">
                <a:latin typeface="Malgun Gothic Semilight"/>
                <a:cs typeface="Malgun Gothic Semilight"/>
              </a:rPr>
              <a:t>"Los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egipcios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trataron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mal",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como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está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dicho: </a:t>
            </a:r>
            <a:r>
              <a:rPr dirty="0" sz="1800">
                <a:latin typeface="Malgun Gothic Semilight"/>
                <a:cs typeface="Malgun Gothic Semilight"/>
              </a:rPr>
              <a:t>Vamos,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hagamos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astucia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[el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pueblo]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para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se </a:t>
            </a:r>
            <a:r>
              <a:rPr dirty="0" sz="1800">
                <a:latin typeface="Malgun Gothic Semilight"/>
                <a:cs typeface="Malgun Gothic Semilight"/>
              </a:rPr>
              <a:t>multipliquen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si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hay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una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guerra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contra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nosotros,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se </a:t>
            </a:r>
            <a:r>
              <a:rPr dirty="0" sz="1800">
                <a:latin typeface="Malgun Gothic Semilight"/>
                <a:cs typeface="Malgun Gothic Semilight"/>
              </a:rPr>
              <a:t>unan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nuestros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enemigos,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peleen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contra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nosotros</a:t>
            </a:r>
            <a:r>
              <a:rPr dirty="0" sz="1800" spc="-50">
                <a:latin typeface="Malgun Gothic Semilight"/>
                <a:cs typeface="Malgun Gothic Semilight"/>
              </a:rPr>
              <a:t> y </a:t>
            </a:r>
            <a:r>
              <a:rPr dirty="0" sz="1800">
                <a:latin typeface="Malgun Gothic Semilight"/>
                <a:cs typeface="Malgun Gothic Semilight"/>
              </a:rPr>
              <a:t>dejen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tierra.“</a:t>
            </a:r>
            <a:endParaRPr sz="1800">
              <a:latin typeface="Malgun Gothic Semilight"/>
              <a:cs typeface="Malgun Gothic Semilight"/>
            </a:endParaRPr>
          </a:p>
          <a:p>
            <a:pPr marL="12700" marR="88265">
              <a:lnSpc>
                <a:spcPct val="165900"/>
              </a:lnSpc>
              <a:spcBef>
                <a:spcPts val="975"/>
              </a:spcBef>
            </a:pPr>
            <a:r>
              <a:rPr dirty="0" sz="1800">
                <a:latin typeface="Malgun Gothic Semilight"/>
                <a:cs typeface="Malgun Gothic Semilight"/>
              </a:rPr>
              <a:t>"Y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hicieron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sufrir",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como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está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dicho: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"Pusieron </a:t>
            </a:r>
            <a:r>
              <a:rPr dirty="0" sz="1800">
                <a:latin typeface="Malgun Gothic Semilight"/>
                <a:cs typeface="Malgun Gothic Semilight"/>
              </a:rPr>
              <a:t>capataces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sobre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(el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pueblo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Israel)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para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hacerlos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sufrir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cargas,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construyeron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ciudades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de </a:t>
            </a:r>
            <a:r>
              <a:rPr dirty="0" sz="1800" spc="-10">
                <a:latin typeface="Malgun Gothic Semilight"/>
                <a:cs typeface="Malgun Gothic Semilight"/>
              </a:rPr>
              <a:t>almacenamiento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para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Faraón,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Pitom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Ramsés".</a:t>
            </a:r>
            <a:endParaRPr sz="1800">
              <a:latin typeface="Malgun Gothic Semilight"/>
              <a:cs typeface="Malgun Gothic Semilight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965961"/>
            <a:ext cx="5739765" cy="80854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-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clamamos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Adonai,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10">
                <a:latin typeface="Malgun Gothic Semilight"/>
                <a:cs typeface="Malgun Gothic Semilight"/>
              </a:rPr>
              <a:t> Di-</a:t>
            </a:r>
            <a:r>
              <a:rPr dirty="0" sz="1800">
                <a:latin typeface="Malgun Gothic Semilight"/>
                <a:cs typeface="Malgun Gothic Semilight"/>
              </a:rPr>
              <a:t>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nuestros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padres,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25">
                <a:latin typeface="Malgun Gothic Semilight"/>
                <a:cs typeface="Malgun Gothic Semilight"/>
              </a:rPr>
              <a:t> el</a:t>
            </a:r>
            <a:endParaRPr sz="1800">
              <a:latin typeface="Malgun Gothic Semilight"/>
              <a:cs typeface="Malgun Gothic Semilight"/>
            </a:endParaRPr>
          </a:p>
          <a:p>
            <a:pPr marL="12700" marR="377190">
              <a:lnSpc>
                <a:spcPts val="3600"/>
              </a:lnSpc>
              <a:spcBef>
                <a:spcPts val="335"/>
              </a:spcBef>
            </a:pPr>
            <a:r>
              <a:rPr dirty="0" sz="1800">
                <a:latin typeface="Malgun Gothic Semilight"/>
                <a:cs typeface="Malgun Gothic Semilight"/>
              </a:rPr>
              <a:t>Eterno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escuchó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voz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vio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sufrimiento, </a:t>
            </a:r>
            <a:r>
              <a:rPr dirty="0" sz="1800">
                <a:latin typeface="Malgun Gothic Semilight"/>
                <a:cs typeface="Malgun Gothic Semilight"/>
              </a:rPr>
              <a:t>nuestro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trabajo</a:t>
            </a:r>
            <a:r>
              <a:rPr dirty="0" sz="1800" spc="-7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7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nuestra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opresión.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(Devarim</a:t>
            </a:r>
            <a:r>
              <a:rPr dirty="0" sz="1800" spc="-7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26:7).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85725">
              <a:lnSpc>
                <a:spcPct val="166000"/>
              </a:lnSpc>
              <a:spcBef>
                <a:spcPts val="615"/>
              </a:spcBef>
            </a:pPr>
            <a:r>
              <a:rPr dirty="0" sz="1800" spc="-20">
                <a:latin typeface="Malgun Gothic Semilight"/>
                <a:cs typeface="Malgun Gothic Semilight"/>
              </a:rPr>
              <a:t>-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clamamos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Señ-</a:t>
            </a:r>
            <a:r>
              <a:rPr dirty="0" sz="1800">
                <a:latin typeface="Malgun Gothic Semilight"/>
                <a:cs typeface="Malgun Gothic Semilight"/>
              </a:rPr>
              <a:t>r,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Di-</a:t>
            </a:r>
            <a:r>
              <a:rPr dirty="0" sz="1800">
                <a:latin typeface="Malgun Gothic Semilight"/>
                <a:cs typeface="Malgun Gothic Semilight"/>
              </a:rPr>
              <a:t>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nuestros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padres”,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como </a:t>
            </a:r>
            <a:r>
              <a:rPr dirty="0" sz="1800">
                <a:latin typeface="Malgun Gothic Semilight"/>
                <a:cs typeface="Malgun Gothic Semilight"/>
              </a:rPr>
              <a:t>está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dicho: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“Durante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largo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período,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murió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de </a:t>
            </a:r>
            <a:r>
              <a:rPr dirty="0" sz="1800">
                <a:latin typeface="Malgun Gothic Semilight"/>
                <a:cs typeface="Malgun Gothic Semilight"/>
              </a:rPr>
              <a:t>Egipto;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hijos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Israel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gimieron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causa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5">
                <a:latin typeface="Malgun Gothic Semilight"/>
                <a:cs typeface="Malgun Gothic Semilight"/>
              </a:rPr>
              <a:t> la </a:t>
            </a:r>
            <a:r>
              <a:rPr dirty="0" sz="1800">
                <a:latin typeface="Malgun Gothic Semilight"/>
                <a:cs typeface="Malgun Gothic Semilight"/>
              </a:rPr>
              <a:t>servidumbre,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clamaron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grito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ayuda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su </a:t>
            </a:r>
            <a:r>
              <a:rPr dirty="0" sz="1800">
                <a:latin typeface="Malgun Gothic Semilight"/>
                <a:cs typeface="Malgun Gothic Semilight"/>
              </a:rPr>
              <a:t>servidumbre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elevó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hasta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Di-</a:t>
            </a:r>
            <a:r>
              <a:rPr dirty="0" sz="1800" spc="-25">
                <a:latin typeface="Malgun Gothic Semilight"/>
                <a:cs typeface="Malgun Gothic Semilight"/>
              </a:rPr>
              <a:t>s".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170815">
              <a:lnSpc>
                <a:spcPct val="166200"/>
              </a:lnSpc>
              <a:spcBef>
                <a:spcPts val="969"/>
              </a:spcBef>
            </a:pPr>
            <a:r>
              <a:rPr dirty="0" sz="1800">
                <a:latin typeface="Malgun Gothic Semilight"/>
                <a:cs typeface="Malgun Gothic Semilight"/>
              </a:rPr>
              <a:t>"Y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Señor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escuchó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voz",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como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dice: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"Y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Di-</a:t>
            </a:r>
            <a:r>
              <a:rPr dirty="0" sz="1800" spc="-50">
                <a:latin typeface="Malgun Gothic Semilight"/>
                <a:cs typeface="Malgun Gothic Semilight"/>
              </a:rPr>
              <a:t>s </a:t>
            </a:r>
            <a:r>
              <a:rPr dirty="0" sz="1800">
                <a:latin typeface="Malgun Gothic Semilight"/>
                <a:cs typeface="Malgun Gothic Semilight"/>
              </a:rPr>
              <a:t>escuchó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gemidos,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Di-s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acordó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pacto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con </a:t>
            </a:r>
            <a:r>
              <a:rPr dirty="0" sz="1800">
                <a:latin typeface="Malgun Gothic Semilight"/>
                <a:cs typeface="Malgun Gothic Semilight"/>
              </a:rPr>
              <a:t>Abraham,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Isaac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Jacob".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080">
              <a:lnSpc>
                <a:spcPct val="165900"/>
              </a:lnSpc>
              <a:spcBef>
                <a:spcPts val="990"/>
              </a:spcBef>
            </a:pPr>
            <a:r>
              <a:rPr dirty="0" sz="1800">
                <a:latin typeface="Malgun Gothic Semilight"/>
                <a:cs typeface="Malgun Gothic Semilight"/>
              </a:rPr>
              <a:t>"Y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vio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sufrimiento",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esto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refiere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la</a:t>
            </a:r>
            <a:r>
              <a:rPr dirty="0" sz="1800" spc="50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separación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marido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mujer,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como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está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dicho: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"Di-</a:t>
            </a:r>
            <a:r>
              <a:rPr dirty="0" sz="1800">
                <a:latin typeface="Malgun Gothic Semilight"/>
                <a:cs typeface="Malgun Gothic Semilight"/>
              </a:rPr>
              <a:t>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vio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hijos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Israel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Di-s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tomó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nota".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20320">
              <a:lnSpc>
                <a:spcPct val="166100"/>
              </a:lnSpc>
              <a:spcBef>
                <a:spcPts val="980"/>
              </a:spcBef>
            </a:pPr>
            <a:r>
              <a:rPr dirty="0" sz="1800">
                <a:latin typeface="Malgun Gothic Semilight"/>
                <a:cs typeface="Malgun Gothic Semilight"/>
              </a:rPr>
              <a:t>"Nuestro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trabajo",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esto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refiere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"niños",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como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está </a:t>
            </a:r>
            <a:r>
              <a:rPr dirty="0" sz="1800">
                <a:latin typeface="Malgun Gothic Semilight"/>
                <a:cs typeface="Malgun Gothic Semilight"/>
              </a:rPr>
              <a:t>dicho: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"Todo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niño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nazca,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arrojarás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río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cada </a:t>
            </a:r>
            <a:r>
              <a:rPr dirty="0" sz="1800">
                <a:latin typeface="Malgun Gothic Semilight"/>
                <a:cs typeface="Malgun Gothic Semilight"/>
              </a:rPr>
              <a:t>niña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mantendrás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vida".</a:t>
            </a:r>
            <a:endParaRPr sz="1800">
              <a:latin typeface="Malgun Gothic Semilight"/>
              <a:cs typeface="Malgun Gothic Semilight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965961"/>
            <a:ext cx="5669280" cy="788415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“El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Señ-</a:t>
            </a:r>
            <a:r>
              <a:rPr dirty="0" sz="1800">
                <a:latin typeface="Malgun Gothic Semilight"/>
                <a:cs typeface="Malgun Gothic Semilight"/>
              </a:rPr>
              <a:t>r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sacó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Egipto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mano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fuerte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brazo</a:t>
            </a:r>
            <a:endParaRPr sz="1800">
              <a:latin typeface="Malgun Gothic Semilight"/>
              <a:cs typeface="Malgun Gothic Semilight"/>
            </a:endParaRPr>
          </a:p>
          <a:p>
            <a:pPr marL="12700" marR="401955">
              <a:lnSpc>
                <a:spcPts val="3600"/>
              </a:lnSpc>
              <a:spcBef>
                <a:spcPts val="335"/>
              </a:spcBef>
            </a:pPr>
            <a:r>
              <a:rPr dirty="0" sz="1800">
                <a:latin typeface="Malgun Gothic Semilight"/>
                <a:cs typeface="Malgun Gothic Semilight"/>
              </a:rPr>
              <a:t>extendido,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gran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manifestación,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señales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50">
                <a:latin typeface="Malgun Gothic Semilight"/>
                <a:cs typeface="Malgun Gothic Semilight"/>
              </a:rPr>
              <a:t>y </a:t>
            </a:r>
            <a:r>
              <a:rPr dirty="0" sz="1800" spc="-10">
                <a:latin typeface="Malgun Gothic Semilight"/>
                <a:cs typeface="Malgun Gothic Semilight"/>
              </a:rPr>
              <a:t>prodigios".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7785">
              <a:lnSpc>
                <a:spcPct val="166300"/>
              </a:lnSpc>
              <a:spcBef>
                <a:spcPts val="605"/>
              </a:spcBef>
            </a:pPr>
            <a:r>
              <a:rPr dirty="0" sz="1800">
                <a:latin typeface="Malgun Gothic Semilight"/>
                <a:cs typeface="Malgun Gothic Semilight"/>
              </a:rPr>
              <a:t>"El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Señor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sacó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Egipto",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través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un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ángel, </a:t>
            </a:r>
            <a:r>
              <a:rPr dirty="0" sz="1800">
                <a:latin typeface="Malgun Gothic Semilight"/>
                <a:cs typeface="Malgun Gothic Semilight"/>
              </a:rPr>
              <a:t>no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través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un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serafín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través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un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mensajero.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1430"/>
              </a:spcBef>
            </a:pPr>
            <a:r>
              <a:rPr dirty="0" sz="1800">
                <a:latin typeface="Malgun Gothic Semilight"/>
                <a:cs typeface="Malgun Gothic Semilight"/>
              </a:rPr>
              <a:t>¡El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Santo,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bendito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sea,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hizo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gloria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sí</a:t>
            </a:r>
            <a:r>
              <a:rPr dirty="0" sz="1800" spc="-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mismo!</a:t>
            </a:r>
            <a:endParaRPr sz="1800">
              <a:latin typeface="Malgun Gothic Semilight"/>
              <a:cs typeface="Malgun Gothic Semilight"/>
            </a:endParaRPr>
          </a:p>
          <a:p>
            <a:pPr marL="12700" marR="90170">
              <a:lnSpc>
                <a:spcPct val="166000"/>
              </a:lnSpc>
              <a:spcBef>
                <a:spcPts val="985"/>
              </a:spcBef>
            </a:pPr>
            <a:r>
              <a:rPr dirty="0" sz="1800">
                <a:latin typeface="Malgun Gothic Semilight"/>
                <a:cs typeface="Malgun Gothic Semilight"/>
              </a:rPr>
              <a:t>Así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está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dicho: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"En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aquella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noche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pasaré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tierra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de </a:t>
            </a:r>
            <a:r>
              <a:rPr dirty="0" sz="1800">
                <a:latin typeface="Malgun Gothic Semilight"/>
                <a:cs typeface="Malgun Gothic Semilight"/>
              </a:rPr>
              <a:t>Egipto,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heriré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todo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primogénito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tierra</a:t>
            </a:r>
            <a:r>
              <a:rPr dirty="0" sz="1800" spc="-25">
                <a:latin typeface="Malgun Gothic Semilight"/>
                <a:cs typeface="Malgun Gothic Semilight"/>
              </a:rPr>
              <a:t> de </a:t>
            </a:r>
            <a:r>
              <a:rPr dirty="0" sz="1800">
                <a:latin typeface="Malgun Gothic Semilight"/>
                <a:cs typeface="Malgun Gothic Semilight"/>
              </a:rPr>
              <a:t>Egipto,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desde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hombre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hasta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bestia,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ejecutaré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juicios </a:t>
            </a:r>
            <a:r>
              <a:rPr dirty="0" sz="1800">
                <a:latin typeface="Malgun Gothic Semilight"/>
                <a:cs typeface="Malgun Gothic Semilight"/>
              </a:rPr>
              <a:t>contra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todos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dioses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Egipto,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Yo,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Señor".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2415"/>
              </a:spcBef>
            </a:pPr>
            <a:r>
              <a:rPr dirty="0" sz="1800">
                <a:latin typeface="Malgun Gothic Semilight"/>
                <a:cs typeface="Malgun Gothic Semilight"/>
              </a:rPr>
              <a:t>"Pasaré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tierra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Egipto",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un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ángel;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080">
              <a:lnSpc>
                <a:spcPct val="166100"/>
              </a:lnSpc>
              <a:spcBef>
                <a:spcPts val="985"/>
              </a:spcBef>
            </a:pPr>
            <a:r>
              <a:rPr dirty="0" sz="1800">
                <a:latin typeface="Malgun Gothic Semilight"/>
                <a:cs typeface="Malgun Gothic Semilight"/>
              </a:rPr>
              <a:t>"Y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heriré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todo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primogénito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tierra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Egipto",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50">
                <a:latin typeface="Malgun Gothic Semilight"/>
                <a:cs typeface="Malgun Gothic Semilight"/>
              </a:rPr>
              <a:t>y </a:t>
            </a:r>
            <a:r>
              <a:rPr dirty="0" sz="1800">
                <a:latin typeface="Malgun Gothic Semilight"/>
                <a:cs typeface="Malgun Gothic Semilight"/>
              </a:rPr>
              <a:t>no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un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serafín;</a:t>
            </a:r>
            <a:endParaRPr sz="1800">
              <a:latin typeface="Malgun Gothic Semilight"/>
              <a:cs typeface="Malgun Gothic Semilight"/>
            </a:endParaRPr>
          </a:p>
          <a:p>
            <a:pPr marL="12700" marR="619125">
              <a:lnSpc>
                <a:spcPct val="166100"/>
              </a:lnSpc>
              <a:spcBef>
                <a:spcPts val="985"/>
              </a:spcBef>
            </a:pPr>
            <a:r>
              <a:rPr dirty="0" sz="1800">
                <a:latin typeface="Malgun Gothic Semilight"/>
                <a:cs typeface="Malgun Gothic Semilight"/>
              </a:rPr>
              <a:t>"Y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llevaré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cabo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juicios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contra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todos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dioses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de </a:t>
            </a:r>
            <a:r>
              <a:rPr dirty="0" sz="1800">
                <a:latin typeface="Malgun Gothic Semilight"/>
                <a:cs typeface="Malgun Gothic Semilight"/>
              </a:rPr>
              <a:t>Egipto",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yo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un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mensajero;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2425"/>
              </a:spcBef>
            </a:pPr>
            <a:r>
              <a:rPr dirty="0" sz="1800">
                <a:latin typeface="Malgun Gothic Semilight"/>
                <a:cs typeface="Malgun Gothic Semilight"/>
              </a:rPr>
              <a:t>"Yo-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10">
                <a:latin typeface="Malgun Gothic Semilight"/>
                <a:cs typeface="Malgun Gothic Semilight"/>
              </a:rPr>
              <a:t> Señ-</a:t>
            </a:r>
            <a:r>
              <a:rPr dirty="0" sz="1800">
                <a:latin typeface="Malgun Gothic Semilight"/>
                <a:cs typeface="Malgun Gothic Semilight"/>
              </a:rPr>
              <a:t>r",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¡soy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yo,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nadie</a:t>
            </a:r>
            <a:r>
              <a:rPr dirty="0" sz="1800" spc="-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más!</a:t>
            </a:r>
            <a:endParaRPr sz="1800">
              <a:latin typeface="Malgun Gothic Semilight"/>
              <a:cs typeface="Malgun Gothic Semilight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965961"/>
            <a:ext cx="5709920" cy="79578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"Con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mano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fuerte",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esto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refiere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dever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(pestilencia)</a:t>
            </a:r>
            <a:endParaRPr sz="1800">
              <a:latin typeface="Malgun Gothic Semilight"/>
              <a:cs typeface="Malgun Gothic Semilight"/>
            </a:endParaRPr>
          </a:p>
          <a:p>
            <a:pPr algn="just" marL="12700">
              <a:lnSpc>
                <a:spcPct val="100000"/>
              </a:lnSpc>
              <a:spcBef>
                <a:spcPts val="1425"/>
              </a:spcBef>
            </a:pPr>
            <a:r>
              <a:rPr dirty="0" sz="1800">
                <a:latin typeface="Malgun Gothic Semilight"/>
                <a:cs typeface="Malgun Gothic Semilight"/>
              </a:rPr>
              <a:t>como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dice:</a:t>
            </a:r>
            <a:endParaRPr sz="1800">
              <a:latin typeface="Malgun Gothic Semilight"/>
              <a:cs typeface="Malgun Gothic Semilight"/>
            </a:endParaRPr>
          </a:p>
          <a:p>
            <a:pPr algn="just" marL="12700" marR="123189">
              <a:lnSpc>
                <a:spcPct val="166200"/>
              </a:lnSpc>
              <a:spcBef>
                <a:spcPts val="985"/>
              </a:spcBef>
            </a:pPr>
            <a:r>
              <a:rPr dirty="0" sz="1800">
                <a:latin typeface="Malgun Gothic Semilight"/>
                <a:cs typeface="Malgun Gothic Semilight"/>
              </a:rPr>
              <a:t>"He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aquí,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mano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del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Eterno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estará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sobre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tu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ganado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en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campo,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sobre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caballos,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asnos,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camellos,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los </a:t>
            </a:r>
            <a:r>
              <a:rPr dirty="0" sz="1800">
                <a:latin typeface="Malgun Gothic Semilight"/>
                <a:cs typeface="Malgun Gothic Semilight"/>
              </a:rPr>
              <a:t>vacas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ovejas,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pestilencia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muy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grave".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080">
              <a:lnSpc>
                <a:spcPct val="165900"/>
              </a:lnSpc>
              <a:spcBef>
                <a:spcPts val="975"/>
              </a:spcBef>
            </a:pPr>
            <a:r>
              <a:rPr dirty="0" sz="1800">
                <a:latin typeface="Malgun Gothic Semilight"/>
                <a:cs typeface="Malgun Gothic Semilight"/>
              </a:rPr>
              <a:t>"Y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brazo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extendido",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esto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refiere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espada, </a:t>
            </a:r>
            <a:r>
              <a:rPr dirty="0" sz="1800">
                <a:latin typeface="Malgun Gothic Semilight"/>
                <a:cs typeface="Malgun Gothic Semilight"/>
              </a:rPr>
              <a:t>como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está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dicho: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"Su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espada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estaba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desenvainada,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su </a:t>
            </a:r>
            <a:r>
              <a:rPr dirty="0" sz="1800">
                <a:latin typeface="Malgun Gothic Semilight"/>
                <a:cs typeface="Malgun Gothic Semilight"/>
              </a:rPr>
              <a:t>mano,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extendida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sobre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Jerusalén".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(Divré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Hayamim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I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-</a:t>
            </a:r>
            <a:r>
              <a:rPr dirty="0" sz="1800" spc="-50">
                <a:latin typeface="Malgun Gothic Semilight"/>
                <a:cs typeface="Malgun Gothic Semilight"/>
              </a:rPr>
              <a:t>I </a:t>
            </a:r>
            <a:r>
              <a:rPr dirty="0" sz="1800">
                <a:latin typeface="Malgun Gothic Semilight"/>
                <a:cs typeface="Malgun Gothic Semilight"/>
              </a:rPr>
              <a:t>Crónicas-</a:t>
            </a:r>
            <a:r>
              <a:rPr dirty="0" sz="1800" spc="-114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21:16).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93980">
              <a:lnSpc>
                <a:spcPct val="165800"/>
              </a:lnSpc>
              <a:spcBef>
                <a:spcPts val="995"/>
              </a:spcBef>
              <a:tabLst>
                <a:tab pos="951230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"Y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manifestación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grande"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-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refiere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revelación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Dios.</a:t>
            </a:r>
            <a:r>
              <a:rPr dirty="0" sz="1800">
                <a:latin typeface="Malgun Gothic Semilight"/>
                <a:cs typeface="Malgun Gothic Semilight"/>
              </a:rPr>
              <a:t>	Como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está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escrito: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"¿Acaso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intentado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algún </a:t>
            </a: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venir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para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tomar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para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él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un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pueblo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dentro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de </a:t>
            </a:r>
            <a:r>
              <a:rPr dirty="0" sz="1800">
                <a:latin typeface="Malgun Gothic Semilight"/>
                <a:cs typeface="Malgun Gothic Semilight"/>
              </a:rPr>
              <a:t>otro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pueblo,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prodigios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portentos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con </a:t>
            </a:r>
            <a:r>
              <a:rPr dirty="0" sz="1800">
                <a:latin typeface="Malgun Gothic Semilight"/>
                <a:cs typeface="Malgun Gothic Semilight"/>
              </a:rPr>
              <a:t>milagros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guerra,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mano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fuerte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brazo </a:t>
            </a:r>
            <a:r>
              <a:rPr dirty="0" sz="1800">
                <a:latin typeface="Malgun Gothic Semilight"/>
                <a:cs typeface="Malgun Gothic Semilight"/>
              </a:rPr>
              <a:t>tendido,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grandes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manifestaciones,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como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todo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lo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hizo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ustedes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Adonai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vuestro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Egipto </a:t>
            </a:r>
            <a:r>
              <a:rPr dirty="0" sz="1800">
                <a:latin typeface="Malgun Gothic Semilight"/>
                <a:cs typeface="Malgun Gothic Semilight"/>
              </a:rPr>
              <a:t>delante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tus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ojos?"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(Devarim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4:34).</a:t>
            </a:r>
            <a:endParaRPr sz="1800">
              <a:latin typeface="Malgun Gothic Semilight"/>
              <a:cs typeface="Malgun Gothic Semilight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965961"/>
            <a:ext cx="5726430" cy="80879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"Y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una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gran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manifestación",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esto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refiere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la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1415"/>
              </a:spcBef>
            </a:pPr>
            <a:r>
              <a:rPr dirty="0" sz="1800">
                <a:latin typeface="Malgun Gothic Semilight"/>
                <a:cs typeface="Malgun Gothic Semilight"/>
              </a:rPr>
              <a:t>revelación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Shejiná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(Presencia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Divina),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como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dice: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080">
              <a:lnSpc>
                <a:spcPct val="165800"/>
              </a:lnSpc>
              <a:spcBef>
                <a:spcPts val="5"/>
              </a:spcBef>
            </a:pPr>
            <a:r>
              <a:rPr dirty="0" sz="1800">
                <a:latin typeface="Malgun Gothic Semilight"/>
                <a:cs typeface="Malgun Gothic Semilight"/>
              </a:rPr>
              <a:t>"¿Alguna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vez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Di-</a:t>
            </a:r>
            <a:r>
              <a:rPr dirty="0" sz="1800">
                <a:latin typeface="Malgun Gothic Semilight"/>
                <a:cs typeface="Malgun Gothic Semilight"/>
              </a:rPr>
              <a:t>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tratado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tomar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para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sí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una</a:t>
            </a:r>
            <a:r>
              <a:rPr dirty="0" sz="1800" spc="50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nación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medio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otra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nación,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pruebas,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señales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prodigios,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guerra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mano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fuerte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brazo </a:t>
            </a:r>
            <a:r>
              <a:rPr dirty="0" sz="1800">
                <a:latin typeface="Malgun Gothic Semilight"/>
                <a:cs typeface="Malgun Gothic Semilight"/>
              </a:rPr>
              <a:t>extendido,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grandes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manifestaciones,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como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todo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lo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Señor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tu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Di-</a:t>
            </a:r>
            <a:r>
              <a:rPr dirty="0" sz="1800">
                <a:latin typeface="Malgun Gothic Semilight"/>
                <a:cs typeface="Malgun Gothic Semilight"/>
              </a:rPr>
              <a:t>s,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hizo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ti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Egipto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delante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5">
                <a:latin typeface="Malgun Gothic Semilight"/>
                <a:cs typeface="Malgun Gothic Semilight"/>
              </a:rPr>
              <a:t> tus </a:t>
            </a:r>
            <a:r>
              <a:rPr dirty="0" sz="1800" spc="-10">
                <a:latin typeface="Malgun Gothic Semilight"/>
                <a:cs typeface="Malgun Gothic Semilight"/>
              </a:rPr>
              <a:t>ojos!“</a:t>
            </a:r>
            <a:endParaRPr sz="1800">
              <a:latin typeface="Malgun Gothic Semilight"/>
              <a:cs typeface="Malgun Gothic Semilight"/>
            </a:endParaRPr>
          </a:p>
          <a:p>
            <a:pPr marL="12700" marR="175895">
              <a:lnSpc>
                <a:spcPct val="166200"/>
              </a:lnSpc>
              <a:spcBef>
                <a:spcPts val="985"/>
              </a:spcBef>
            </a:pPr>
            <a:r>
              <a:rPr dirty="0" sz="1800">
                <a:latin typeface="Malgun Gothic Semilight"/>
                <a:cs typeface="Malgun Gothic Semilight"/>
              </a:rPr>
              <a:t>"Y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señales",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esto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refiere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vara,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como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está </a:t>
            </a:r>
            <a:r>
              <a:rPr dirty="0" sz="1800">
                <a:latin typeface="Malgun Gothic Semilight"/>
                <a:cs typeface="Malgun Gothic Semilight"/>
              </a:rPr>
              <a:t>dicho: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"Toma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tu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mano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esta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vara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harás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las </a:t>
            </a:r>
            <a:r>
              <a:rPr dirty="0" sz="1800" spc="-10">
                <a:latin typeface="Malgun Gothic Semilight"/>
                <a:cs typeface="Malgun Gothic Semilight"/>
              </a:rPr>
              <a:t>señales".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83565">
              <a:lnSpc>
                <a:spcPct val="166700"/>
              </a:lnSpc>
              <a:spcBef>
                <a:spcPts val="960"/>
              </a:spcBef>
            </a:pPr>
            <a:r>
              <a:rPr dirty="0" sz="1800">
                <a:latin typeface="Malgun Gothic Semilight"/>
                <a:cs typeface="Malgun Gothic Semilight"/>
              </a:rPr>
              <a:t>“Y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prodigios”,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esto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refiere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sangre,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como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está </a:t>
            </a:r>
            <a:r>
              <a:rPr dirty="0" sz="1800">
                <a:latin typeface="Malgun Gothic Semilight"/>
                <a:cs typeface="Malgun Gothic Semilight"/>
              </a:rPr>
              <a:t>dicho: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“Y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daré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prodigios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cielo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tierra.</a:t>
            </a:r>
            <a:endParaRPr sz="1800">
              <a:latin typeface="Malgun Gothic Semilight"/>
              <a:cs typeface="Malgun Gothic Semilight"/>
            </a:endParaRPr>
          </a:p>
          <a:p>
            <a:pPr marL="240665" marR="92075">
              <a:lnSpc>
                <a:spcPct val="157400"/>
              </a:lnSpc>
              <a:spcBef>
                <a:spcPts val="990"/>
              </a:spcBef>
            </a:pPr>
            <a:r>
              <a:rPr dirty="0" sz="1900" spc="-200" i="1">
                <a:latin typeface="Arial"/>
                <a:cs typeface="Arial"/>
              </a:rPr>
              <a:t>(Se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80" i="1">
                <a:latin typeface="Arial"/>
                <a:cs typeface="Arial"/>
              </a:rPr>
              <a:t>acostumbra</a:t>
            </a:r>
            <a:r>
              <a:rPr dirty="0" sz="1900" spc="-55" i="1">
                <a:latin typeface="Arial"/>
                <a:cs typeface="Arial"/>
              </a:rPr>
              <a:t> </a:t>
            </a:r>
            <a:r>
              <a:rPr dirty="0" sz="1900" spc="-70" i="1">
                <a:latin typeface="Arial"/>
                <a:cs typeface="Arial"/>
              </a:rPr>
              <a:t>derramar</a:t>
            </a:r>
            <a:r>
              <a:rPr dirty="0" sz="1900" spc="-60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un</a:t>
            </a:r>
            <a:r>
              <a:rPr dirty="0" sz="1900" spc="-130" i="1">
                <a:latin typeface="Arial"/>
                <a:cs typeface="Arial"/>
              </a:rPr>
              <a:t> </a:t>
            </a:r>
            <a:r>
              <a:rPr dirty="0" sz="1900" spc="-20" i="1">
                <a:latin typeface="Arial"/>
                <a:cs typeface="Arial"/>
              </a:rPr>
              <a:t>poco</a:t>
            </a:r>
            <a:r>
              <a:rPr dirty="0" sz="1900" spc="-80" i="1">
                <a:latin typeface="Arial"/>
                <a:cs typeface="Arial"/>
              </a:rPr>
              <a:t> </a:t>
            </a:r>
            <a:r>
              <a:rPr dirty="0" sz="1900" spc="-30" i="1">
                <a:latin typeface="Arial"/>
                <a:cs typeface="Arial"/>
              </a:rPr>
              <a:t>de</a:t>
            </a:r>
            <a:r>
              <a:rPr dirty="0" sz="1900" spc="-60" i="1">
                <a:latin typeface="Arial"/>
                <a:cs typeface="Arial"/>
              </a:rPr>
              <a:t> </a:t>
            </a:r>
            <a:r>
              <a:rPr dirty="0" sz="1900" spc="-35" i="1">
                <a:latin typeface="Arial"/>
                <a:cs typeface="Arial"/>
              </a:rPr>
              <a:t>vino</a:t>
            </a:r>
            <a:r>
              <a:rPr dirty="0" sz="1900" spc="-70" i="1">
                <a:latin typeface="Arial"/>
                <a:cs typeface="Arial"/>
              </a:rPr>
              <a:t> </a:t>
            </a:r>
            <a:r>
              <a:rPr dirty="0" sz="1900" spc="-45" i="1">
                <a:latin typeface="Arial"/>
                <a:cs typeface="Arial"/>
              </a:rPr>
              <a:t>de</a:t>
            </a:r>
            <a:r>
              <a:rPr dirty="0" sz="1900" spc="-75" i="1">
                <a:latin typeface="Arial"/>
                <a:cs typeface="Arial"/>
              </a:rPr>
              <a:t> </a:t>
            </a:r>
            <a:r>
              <a:rPr dirty="0" sz="1900" spc="-60" i="1">
                <a:latin typeface="Arial"/>
                <a:cs typeface="Arial"/>
              </a:rPr>
              <a:t>la</a:t>
            </a:r>
            <a:r>
              <a:rPr dirty="0" sz="1900" spc="-65" i="1">
                <a:latin typeface="Arial"/>
                <a:cs typeface="Arial"/>
              </a:rPr>
              <a:t> </a:t>
            </a:r>
            <a:r>
              <a:rPr dirty="0" sz="1900" spc="-35" i="1">
                <a:latin typeface="Arial"/>
                <a:cs typeface="Arial"/>
              </a:rPr>
              <a:t>copa, </a:t>
            </a:r>
            <a:r>
              <a:rPr dirty="0" sz="1900" i="1">
                <a:latin typeface="Arial"/>
                <a:cs typeface="Arial"/>
              </a:rPr>
              <a:t>o</a:t>
            </a:r>
            <a:r>
              <a:rPr dirty="0" sz="1900" spc="-135" i="1">
                <a:latin typeface="Arial"/>
                <a:cs typeface="Arial"/>
              </a:rPr>
              <a:t> </a:t>
            </a:r>
            <a:r>
              <a:rPr dirty="0" sz="1900" spc="-180" i="1">
                <a:latin typeface="Arial"/>
                <a:cs typeface="Arial"/>
              </a:rPr>
              <a:t>se</a:t>
            </a:r>
            <a:r>
              <a:rPr dirty="0" sz="1900" spc="-20" i="1">
                <a:latin typeface="Arial"/>
                <a:cs typeface="Arial"/>
              </a:rPr>
              <a:t> </a:t>
            </a:r>
            <a:r>
              <a:rPr dirty="0" sz="1900" spc="-50" i="1">
                <a:latin typeface="Arial"/>
                <a:cs typeface="Arial"/>
              </a:rPr>
              <a:t>unta</a:t>
            </a:r>
            <a:r>
              <a:rPr dirty="0" sz="1900" spc="-65" i="1">
                <a:latin typeface="Arial"/>
                <a:cs typeface="Arial"/>
              </a:rPr>
              <a:t> </a:t>
            </a:r>
            <a:r>
              <a:rPr dirty="0" sz="1900" spc="-50" i="1">
                <a:latin typeface="Arial"/>
                <a:cs typeface="Arial"/>
              </a:rPr>
              <a:t>el</a:t>
            </a:r>
            <a:r>
              <a:rPr dirty="0" sz="1900" spc="-65" i="1">
                <a:latin typeface="Arial"/>
                <a:cs typeface="Arial"/>
              </a:rPr>
              <a:t> </a:t>
            </a:r>
            <a:r>
              <a:rPr dirty="0" sz="1900" spc="-25" i="1">
                <a:latin typeface="Arial"/>
                <a:cs typeface="Arial"/>
              </a:rPr>
              <a:t>dedo</a:t>
            </a:r>
            <a:r>
              <a:rPr dirty="0" sz="1900" spc="-70" i="1">
                <a:latin typeface="Arial"/>
                <a:cs typeface="Arial"/>
              </a:rPr>
              <a:t> </a:t>
            </a:r>
            <a:r>
              <a:rPr dirty="0" sz="1900" spc="-75" i="1">
                <a:latin typeface="Arial"/>
                <a:cs typeface="Arial"/>
              </a:rPr>
              <a:t>anular</a:t>
            </a:r>
            <a:r>
              <a:rPr dirty="0" sz="1900" spc="-55" i="1">
                <a:latin typeface="Arial"/>
                <a:cs typeface="Arial"/>
              </a:rPr>
              <a:t> </a:t>
            </a:r>
            <a:r>
              <a:rPr dirty="0" sz="1900" spc="-50" i="1">
                <a:latin typeface="Arial"/>
                <a:cs typeface="Arial"/>
              </a:rPr>
              <a:t>con</a:t>
            </a:r>
            <a:r>
              <a:rPr dirty="0" sz="1900" spc="-65" i="1">
                <a:latin typeface="Arial"/>
                <a:cs typeface="Arial"/>
              </a:rPr>
              <a:t> </a:t>
            </a:r>
            <a:r>
              <a:rPr dirty="0" sz="1900" spc="-35" i="1">
                <a:latin typeface="Arial"/>
                <a:cs typeface="Arial"/>
              </a:rPr>
              <a:t>vino</a:t>
            </a:r>
            <a:r>
              <a:rPr dirty="0" sz="1900" spc="-70" i="1">
                <a:latin typeface="Arial"/>
                <a:cs typeface="Arial"/>
              </a:rPr>
              <a:t> </a:t>
            </a:r>
            <a:r>
              <a:rPr dirty="0" sz="1900" spc="-30" i="1">
                <a:latin typeface="Arial"/>
                <a:cs typeface="Arial"/>
              </a:rPr>
              <a:t>de</a:t>
            </a:r>
            <a:r>
              <a:rPr dirty="0" sz="1900" spc="-60" i="1">
                <a:latin typeface="Arial"/>
                <a:cs typeface="Arial"/>
              </a:rPr>
              <a:t> </a:t>
            </a:r>
            <a:r>
              <a:rPr dirty="0" sz="1900" spc="-65" i="1">
                <a:latin typeface="Arial"/>
                <a:cs typeface="Arial"/>
              </a:rPr>
              <a:t>la </a:t>
            </a:r>
            <a:r>
              <a:rPr dirty="0" sz="1900" spc="-70" i="1">
                <a:latin typeface="Arial"/>
                <a:cs typeface="Arial"/>
              </a:rPr>
              <a:t>copa</a:t>
            </a:r>
            <a:r>
              <a:rPr dirty="0" sz="1900" spc="-65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y</a:t>
            </a:r>
            <a:r>
              <a:rPr dirty="0" sz="1900" spc="-70" i="1">
                <a:latin typeface="Arial"/>
                <a:cs typeface="Arial"/>
              </a:rPr>
              <a:t> </a:t>
            </a:r>
            <a:r>
              <a:rPr dirty="0" sz="1900" spc="-25" i="1">
                <a:latin typeface="Arial"/>
                <a:cs typeface="Arial"/>
              </a:rPr>
              <a:t>se </a:t>
            </a:r>
            <a:r>
              <a:rPr dirty="0" sz="1900" spc="-65" i="1">
                <a:latin typeface="Arial"/>
                <a:cs typeface="Arial"/>
              </a:rPr>
              <a:t>deposita</a:t>
            </a:r>
            <a:r>
              <a:rPr dirty="0" sz="1900" spc="-70" i="1">
                <a:latin typeface="Arial"/>
                <a:cs typeface="Arial"/>
              </a:rPr>
              <a:t> </a:t>
            </a:r>
            <a:r>
              <a:rPr dirty="0" sz="1900" spc="-60" i="1">
                <a:latin typeface="Arial"/>
                <a:cs typeface="Arial"/>
              </a:rPr>
              <a:t>la</a:t>
            </a:r>
            <a:r>
              <a:rPr dirty="0" sz="1900" spc="-70" i="1">
                <a:latin typeface="Arial"/>
                <a:cs typeface="Arial"/>
              </a:rPr>
              <a:t> </a:t>
            </a:r>
            <a:r>
              <a:rPr dirty="0" sz="1900" spc="-10" i="1">
                <a:latin typeface="Arial"/>
                <a:cs typeface="Arial"/>
              </a:rPr>
              <a:t>gota</a:t>
            </a:r>
            <a:r>
              <a:rPr dirty="0" sz="1900" spc="-105" i="1">
                <a:latin typeface="Arial"/>
                <a:cs typeface="Arial"/>
              </a:rPr>
              <a:t> </a:t>
            </a:r>
            <a:r>
              <a:rPr dirty="0" sz="1900" spc="-30" i="1">
                <a:latin typeface="Arial"/>
                <a:cs typeface="Arial"/>
              </a:rPr>
              <a:t>del</a:t>
            </a:r>
            <a:r>
              <a:rPr dirty="0" sz="1900" spc="-75" i="1">
                <a:latin typeface="Arial"/>
                <a:cs typeface="Arial"/>
              </a:rPr>
              <a:t> </a:t>
            </a:r>
            <a:r>
              <a:rPr dirty="0" sz="1900" spc="-35" i="1">
                <a:latin typeface="Arial"/>
                <a:cs typeface="Arial"/>
              </a:rPr>
              <a:t>vino</a:t>
            </a:r>
            <a:r>
              <a:rPr dirty="0" sz="1900" spc="-70" i="1">
                <a:latin typeface="Arial"/>
                <a:cs typeface="Arial"/>
              </a:rPr>
              <a:t> </a:t>
            </a:r>
            <a:r>
              <a:rPr dirty="0" sz="1900" spc="-90" i="1">
                <a:latin typeface="Arial"/>
                <a:cs typeface="Arial"/>
              </a:rPr>
              <a:t>en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spc="-50" i="1">
                <a:latin typeface="Arial"/>
                <a:cs typeface="Arial"/>
              </a:rPr>
              <a:t>el</a:t>
            </a:r>
            <a:r>
              <a:rPr dirty="0" sz="1900" spc="-80" i="1">
                <a:latin typeface="Arial"/>
                <a:cs typeface="Arial"/>
              </a:rPr>
              <a:t> </a:t>
            </a:r>
            <a:r>
              <a:rPr dirty="0" sz="1900" spc="-35" i="1">
                <a:latin typeface="Arial"/>
                <a:cs typeface="Arial"/>
              </a:rPr>
              <a:t>plato,</a:t>
            </a:r>
            <a:r>
              <a:rPr dirty="0" sz="1900" spc="-70" i="1">
                <a:latin typeface="Arial"/>
                <a:cs typeface="Arial"/>
              </a:rPr>
              <a:t> </a:t>
            </a:r>
            <a:r>
              <a:rPr dirty="0" sz="1900" spc="-55" i="1">
                <a:latin typeface="Arial"/>
                <a:cs typeface="Arial"/>
              </a:rPr>
              <a:t>al</a:t>
            </a:r>
            <a:r>
              <a:rPr dirty="0" sz="1900" spc="-70" i="1">
                <a:latin typeface="Arial"/>
                <a:cs typeface="Arial"/>
              </a:rPr>
              <a:t> </a:t>
            </a:r>
            <a:r>
              <a:rPr dirty="0" sz="1900" spc="-10" i="1">
                <a:latin typeface="Arial"/>
                <a:cs typeface="Arial"/>
              </a:rPr>
              <a:t>decir:)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sz="1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900" spc="-80" i="1">
                <a:latin typeface="Arial"/>
                <a:cs typeface="Arial"/>
              </a:rPr>
              <a:t>sangre</a:t>
            </a:r>
            <a:r>
              <a:rPr dirty="0" sz="1800" spc="-80">
                <a:latin typeface="Malgun Gothic Semilight"/>
                <a:cs typeface="Malgun Gothic Semilight"/>
              </a:rPr>
              <a:t>,</a:t>
            </a:r>
            <a:r>
              <a:rPr dirty="0" sz="1800" spc="-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(y</a:t>
            </a:r>
            <a:r>
              <a:rPr dirty="0" sz="1800" spc="-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 </a:t>
            </a:r>
            <a:r>
              <a:rPr dirty="0" sz="1800" spc="-10">
                <a:latin typeface="Malgun Gothic Semilight"/>
                <a:cs typeface="Malgun Gothic Semilight"/>
              </a:rPr>
              <a:t>decir:)</a:t>
            </a:r>
            <a:endParaRPr sz="1800">
              <a:latin typeface="Malgun Gothic Semilight"/>
              <a:cs typeface="Malgun Gothic Semilight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955122"/>
            <a:ext cx="5734685" cy="802195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i="1">
                <a:latin typeface="Arial"/>
                <a:cs typeface="Arial"/>
              </a:rPr>
              <a:t>y</a:t>
            </a:r>
            <a:r>
              <a:rPr dirty="0" sz="1900" spc="-65" i="1">
                <a:latin typeface="Arial"/>
                <a:cs typeface="Arial"/>
              </a:rPr>
              <a:t> </a:t>
            </a:r>
            <a:r>
              <a:rPr dirty="0" sz="1900" spc="-45" i="1">
                <a:latin typeface="Arial"/>
                <a:cs typeface="Arial"/>
              </a:rPr>
              <a:t>fuego,</a:t>
            </a:r>
            <a:r>
              <a:rPr dirty="0" sz="1900" spc="-65" i="1">
                <a:latin typeface="Arial"/>
                <a:cs typeface="Arial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(y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decir:)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2305"/>
              </a:spcBef>
              <a:tabLst>
                <a:tab pos="2025650" algn="l"/>
              </a:tabLst>
            </a:pPr>
            <a:r>
              <a:rPr dirty="0" sz="1900" i="1">
                <a:latin typeface="Arial"/>
                <a:cs typeface="Arial"/>
              </a:rPr>
              <a:t>y</a:t>
            </a:r>
            <a:r>
              <a:rPr dirty="0" sz="1900" spc="-85" i="1">
                <a:latin typeface="Arial"/>
                <a:cs typeface="Arial"/>
              </a:rPr>
              <a:t> pilares</a:t>
            </a:r>
            <a:r>
              <a:rPr dirty="0" sz="1900" spc="-45" i="1">
                <a:latin typeface="Arial"/>
                <a:cs typeface="Arial"/>
              </a:rPr>
              <a:t> </a:t>
            </a:r>
            <a:r>
              <a:rPr dirty="0" sz="1900" spc="-50" i="1">
                <a:latin typeface="Arial"/>
                <a:cs typeface="Arial"/>
              </a:rPr>
              <a:t>de</a:t>
            </a:r>
            <a:r>
              <a:rPr dirty="0" sz="1900" spc="-65" i="1">
                <a:latin typeface="Arial"/>
                <a:cs typeface="Arial"/>
              </a:rPr>
              <a:t> </a:t>
            </a:r>
            <a:r>
              <a:rPr dirty="0" sz="1900" spc="-20" i="1">
                <a:latin typeface="Arial"/>
                <a:cs typeface="Arial"/>
              </a:rPr>
              <a:t>humo-</a:t>
            </a:r>
            <a:r>
              <a:rPr dirty="0" sz="1900" i="1">
                <a:latin typeface="Arial"/>
                <a:cs typeface="Arial"/>
              </a:rPr>
              <a:t>	</a:t>
            </a:r>
            <a:r>
              <a:rPr dirty="0" sz="1900" spc="-110" i="1">
                <a:latin typeface="Arial"/>
                <a:cs typeface="Arial"/>
              </a:rPr>
              <a:t>(Yoel</a:t>
            </a:r>
            <a:r>
              <a:rPr dirty="0" sz="1900" spc="-20" i="1">
                <a:latin typeface="Arial"/>
                <a:cs typeface="Arial"/>
              </a:rPr>
              <a:t> </a:t>
            </a:r>
            <a:r>
              <a:rPr dirty="0" sz="1900" spc="90" i="1">
                <a:latin typeface="Arial"/>
                <a:cs typeface="Arial"/>
              </a:rPr>
              <a:t>-</a:t>
            </a:r>
            <a:r>
              <a:rPr dirty="0" sz="1900" spc="-80" i="1">
                <a:latin typeface="Arial"/>
                <a:cs typeface="Arial"/>
              </a:rPr>
              <a:t>Joel-</a:t>
            </a:r>
            <a:r>
              <a:rPr dirty="0" sz="1900" spc="-30" i="1">
                <a:latin typeface="Arial"/>
                <a:cs typeface="Arial"/>
              </a:rPr>
              <a:t> </a:t>
            </a:r>
            <a:r>
              <a:rPr dirty="0" sz="1900" spc="-10" i="1">
                <a:latin typeface="Arial"/>
                <a:cs typeface="Arial"/>
              </a:rPr>
              <a:t>3:3).</a:t>
            </a:r>
            <a:endParaRPr sz="1900">
              <a:latin typeface="Arial"/>
              <a:cs typeface="Arial"/>
            </a:endParaRPr>
          </a:p>
          <a:p>
            <a:pPr marL="12700" marR="5080">
              <a:lnSpc>
                <a:spcPct val="166000"/>
              </a:lnSpc>
              <a:spcBef>
                <a:spcPts val="955"/>
              </a:spcBef>
              <a:tabLst>
                <a:tab pos="4609465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Otra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explicación: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"Con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mano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fuerte"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-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dos,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"Y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brazo </a:t>
            </a:r>
            <a:r>
              <a:rPr dirty="0" sz="1800">
                <a:latin typeface="Malgun Gothic Semilight"/>
                <a:cs typeface="Malgun Gothic Semilight"/>
              </a:rPr>
              <a:t>tendido"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-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dos,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"Y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manifestación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grande"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-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dos,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"Y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portentos"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-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dos,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"Y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milagros"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-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dos.</a:t>
            </a:r>
            <a:r>
              <a:rPr dirty="0" sz="1800">
                <a:latin typeface="Malgun Gothic Semilight"/>
                <a:cs typeface="Malgun Gothic Semilight"/>
              </a:rPr>
              <a:t>	Estas</a:t>
            </a:r>
            <a:r>
              <a:rPr dirty="0" sz="1800" spc="-25">
                <a:latin typeface="Malgun Gothic Semilight"/>
                <a:cs typeface="Malgun Gothic Semilight"/>
              </a:rPr>
              <a:t> son </a:t>
            </a:r>
            <a:r>
              <a:rPr dirty="0" sz="1800">
                <a:latin typeface="Malgun Gothic Semilight"/>
                <a:cs typeface="Malgun Gothic Semilight"/>
              </a:rPr>
              <a:t>las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diez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plagas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trajo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Santo,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bendito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Él,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sobre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los </a:t>
            </a:r>
            <a:r>
              <a:rPr dirty="0" sz="1800">
                <a:latin typeface="Malgun Gothic Semilight"/>
                <a:cs typeface="Malgun Gothic Semilight"/>
              </a:rPr>
              <a:t>egipcios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Egipto,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estas</a:t>
            </a:r>
            <a:r>
              <a:rPr dirty="0" sz="1800" spc="-20">
                <a:latin typeface="Malgun Gothic Semilight"/>
                <a:cs typeface="Malgun Gothic Semilight"/>
              </a:rPr>
              <a:t> son:</a:t>
            </a:r>
            <a:endParaRPr sz="1800">
              <a:latin typeface="Malgun Gothic Semilight"/>
              <a:cs typeface="Malgun Gothic Semilight"/>
            </a:endParaRPr>
          </a:p>
          <a:p>
            <a:pPr marL="240665" marR="13970">
              <a:lnSpc>
                <a:spcPct val="157200"/>
              </a:lnSpc>
              <a:spcBef>
                <a:spcPts val="994"/>
              </a:spcBef>
            </a:pPr>
            <a:r>
              <a:rPr dirty="0" sz="1900" spc="-120" i="1">
                <a:latin typeface="Arial"/>
                <a:cs typeface="Arial"/>
              </a:rPr>
              <a:t>(De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75" i="1">
                <a:latin typeface="Arial"/>
                <a:cs typeface="Arial"/>
              </a:rPr>
              <a:t>nuevo,</a:t>
            </a:r>
            <a:r>
              <a:rPr dirty="0" sz="1900" spc="-60" i="1">
                <a:latin typeface="Arial"/>
                <a:cs typeface="Arial"/>
              </a:rPr>
              <a:t> </a:t>
            </a:r>
            <a:r>
              <a:rPr dirty="0" sz="1900" spc="-240" i="1">
                <a:latin typeface="Arial"/>
                <a:cs typeface="Arial"/>
              </a:rPr>
              <a:t>Se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85" i="1">
                <a:latin typeface="Arial"/>
                <a:cs typeface="Arial"/>
              </a:rPr>
              <a:t>acostumbra</a:t>
            </a:r>
            <a:r>
              <a:rPr dirty="0" sz="1900" spc="-45" i="1">
                <a:latin typeface="Arial"/>
                <a:cs typeface="Arial"/>
              </a:rPr>
              <a:t> </a:t>
            </a:r>
            <a:r>
              <a:rPr dirty="0" sz="1900" spc="-65" i="1">
                <a:latin typeface="Arial"/>
                <a:cs typeface="Arial"/>
              </a:rPr>
              <a:t>derramar </a:t>
            </a:r>
            <a:r>
              <a:rPr dirty="0" sz="1900" spc="-10" i="1">
                <a:latin typeface="Arial"/>
                <a:cs typeface="Arial"/>
              </a:rPr>
              <a:t>un</a:t>
            </a:r>
            <a:r>
              <a:rPr dirty="0" sz="1900" spc="-80" i="1">
                <a:latin typeface="Arial"/>
                <a:cs typeface="Arial"/>
              </a:rPr>
              <a:t> </a:t>
            </a:r>
            <a:r>
              <a:rPr dirty="0" sz="1900" spc="-25" i="1">
                <a:latin typeface="Arial"/>
                <a:cs typeface="Arial"/>
              </a:rPr>
              <a:t>poco</a:t>
            </a:r>
            <a:r>
              <a:rPr dirty="0" sz="1900" spc="-60" i="1">
                <a:latin typeface="Arial"/>
                <a:cs typeface="Arial"/>
              </a:rPr>
              <a:t> </a:t>
            </a:r>
            <a:r>
              <a:rPr dirty="0" sz="1900" spc="-30" i="1">
                <a:latin typeface="Arial"/>
                <a:cs typeface="Arial"/>
              </a:rPr>
              <a:t>de</a:t>
            </a:r>
            <a:r>
              <a:rPr dirty="0" sz="1900" spc="-45" i="1">
                <a:latin typeface="Arial"/>
                <a:cs typeface="Arial"/>
              </a:rPr>
              <a:t> </a:t>
            </a:r>
            <a:r>
              <a:rPr dirty="0" sz="1900" spc="-20" i="1">
                <a:latin typeface="Arial"/>
                <a:cs typeface="Arial"/>
              </a:rPr>
              <a:t>vino </a:t>
            </a:r>
            <a:r>
              <a:rPr dirty="0" sz="1900" spc="-30" i="1">
                <a:latin typeface="Arial"/>
                <a:cs typeface="Arial"/>
              </a:rPr>
              <a:t>de</a:t>
            </a:r>
            <a:r>
              <a:rPr dirty="0" sz="1900" spc="-105" i="1">
                <a:latin typeface="Arial"/>
                <a:cs typeface="Arial"/>
              </a:rPr>
              <a:t> </a:t>
            </a:r>
            <a:r>
              <a:rPr dirty="0" sz="1900" spc="-65" i="1">
                <a:latin typeface="Arial"/>
                <a:cs typeface="Arial"/>
              </a:rPr>
              <a:t>la copa </a:t>
            </a:r>
            <a:r>
              <a:rPr dirty="0" sz="1900" i="1">
                <a:latin typeface="Arial"/>
                <a:cs typeface="Arial"/>
              </a:rPr>
              <a:t>o</a:t>
            </a:r>
            <a:r>
              <a:rPr dirty="0" sz="1900" spc="-80" i="1">
                <a:latin typeface="Arial"/>
                <a:cs typeface="Arial"/>
              </a:rPr>
              <a:t> </a:t>
            </a:r>
            <a:r>
              <a:rPr dirty="0" sz="1900" spc="-180" i="1">
                <a:latin typeface="Arial"/>
                <a:cs typeface="Arial"/>
              </a:rPr>
              <a:t>se</a:t>
            </a:r>
            <a:r>
              <a:rPr dirty="0" sz="1900" spc="-30" i="1">
                <a:latin typeface="Arial"/>
                <a:cs typeface="Arial"/>
              </a:rPr>
              <a:t> </a:t>
            </a:r>
            <a:r>
              <a:rPr dirty="0" sz="1900" spc="-50" i="1">
                <a:latin typeface="Arial"/>
                <a:cs typeface="Arial"/>
              </a:rPr>
              <a:t>unta</a:t>
            </a:r>
            <a:r>
              <a:rPr dirty="0" sz="1900" spc="-70" i="1">
                <a:latin typeface="Arial"/>
                <a:cs typeface="Arial"/>
              </a:rPr>
              <a:t> </a:t>
            </a:r>
            <a:r>
              <a:rPr dirty="0" sz="1900" spc="-50" i="1">
                <a:latin typeface="Arial"/>
                <a:cs typeface="Arial"/>
              </a:rPr>
              <a:t>el</a:t>
            </a:r>
            <a:r>
              <a:rPr dirty="0" sz="1900" spc="-65" i="1">
                <a:latin typeface="Arial"/>
                <a:cs typeface="Arial"/>
              </a:rPr>
              <a:t> </a:t>
            </a:r>
            <a:r>
              <a:rPr dirty="0" sz="1900" spc="-20" i="1">
                <a:latin typeface="Arial"/>
                <a:cs typeface="Arial"/>
              </a:rPr>
              <a:t>dedo</a:t>
            </a:r>
            <a:r>
              <a:rPr dirty="0" sz="1900" spc="-65" i="1">
                <a:latin typeface="Arial"/>
                <a:cs typeface="Arial"/>
              </a:rPr>
              <a:t> </a:t>
            </a:r>
            <a:r>
              <a:rPr dirty="0" sz="1900" spc="-80" i="1">
                <a:latin typeface="Arial"/>
                <a:cs typeface="Arial"/>
              </a:rPr>
              <a:t>anular</a:t>
            </a:r>
            <a:r>
              <a:rPr dirty="0" sz="1900" spc="-50" i="1">
                <a:latin typeface="Arial"/>
                <a:cs typeface="Arial"/>
              </a:rPr>
              <a:t> </a:t>
            </a:r>
            <a:r>
              <a:rPr dirty="0" sz="1900" spc="-45" i="1">
                <a:latin typeface="Arial"/>
                <a:cs typeface="Arial"/>
              </a:rPr>
              <a:t>con</a:t>
            </a:r>
            <a:r>
              <a:rPr dirty="0" sz="1900" spc="-65" i="1">
                <a:latin typeface="Arial"/>
                <a:cs typeface="Arial"/>
              </a:rPr>
              <a:t> </a:t>
            </a:r>
            <a:r>
              <a:rPr dirty="0" sz="1900" spc="-35" i="1">
                <a:latin typeface="Arial"/>
                <a:cs typeface="Arial"/>
              </a:rPr>
              <a:t>vino</a:t>
            </a:r>
            <a:r>
              <a:rPr dirty="0" sz="1900" spc="-70" i="1">
                <a:latin typeface="Arial"/>
                <a:cs typeface="Arial"/>
              </a:rPr>
              <a:t> </a:t>
            </a:r>
            <a:r>
              <a:rPr dirty="0" sz="1900" spc="-30" i="1">
                <a:latin typeface="Arial"/>
                <a:cs typeface="Arial"/>
              </a:rPr>
              <a:t>de</a:t>
            </a:r>
            <a:r>
              <a:rPr dirty="0" sz="1900" spc="-60" i="1">
                <a:latin typeface="Arial"/>
                <a:cs typeface="Arial"/>
              </a:rPr>
              <a:t> </a:t>
            </a:r>
            <a:r>
              <a:rPr dirty="0" sz="1900" spc="-25" i="1">
                <a:latin typeface="Arial"/>
                <a:cs typeface="Arial"/>
              </a:rPr>
              <a:t>la </a:t>
            </a:r>
            <a:r>
              <a:rPr dirty="0" sz="1900" spc="-70" i="1">
                <a:latin typeface="Arial"/>
                <a:cs typeface="Arial"/>
              </a:rPr>
              <a:t>copa</a:t>
            </a:r>
            <a:r>
              <a:rPr dirty="0" sz="1900" spc="-65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y</a:t>
            </a:r>
            <a:r>
              <a:rPr dirty="0" sz="1900" spc="-80" i="1">
                <a:latin typeface="Arial"/>
                <a:cs typeface="Arial"/>
              </a:rPr>
              <a:t> </a:t>
            </a:r>
            <a:r>
              <a:rPr dirty="0" sz="1900" spc="-180" i="1">
                <a:latin typeface="Arial"/>
                <a:cs typeface="Arial"/>
              </a:rPr>
              <a:t>se</a:t>
            </a:r>
            <a:r>
              <a:rPr dirty="0" sz="1900" spc="-20" i="1">
                <a:latin typeface="Arial"/>
                <a:cs typeface="Arial"/>
              </a:rPr>
              <a:t> </a:t>
            </a:r>
            <a:r>
              <a:rPr dirty="0" sz="1900" spc="-65" i="1">
                <a:latin typeface="Arial"/>
                <a:cs typeface="Arial"/>
              </a:rPr>
              <a:t>deposita</a:t>
            </a:r>
            <a:r>
              <a:rPr dirty="0" sz="1900" spc="-50" i="1">
                <a:latin typeface="Arial"/>
                <a:cs typeface="Arial"/>
              </a:rPr>
              <a:t> </a:t>
            </a:r>
            <a:r>
              <a:rPr dirty="0" sz="1900" spc="-90" i="1">
                <a:latin typeface="Arial"/>
                <a:cs typeface="Arial"/>
              </a:rPr>
              <a:t>en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spc="-45" i="1">
                <a:latin typeface="Arial"/>
                <a:cs typeface="Arial"/>
              </a:rPr>
              <a:t>el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spc="-45" i="1">
                <a:latin typeface="Arial"/>
                <a:cs typeface="Arial"/>
              </a:rPr>
              <a:t>plato,</a:t>
            </a:r>
            <a:r>
              <a:rPr dirty="0" sz="1900" spc="-50" i="1">
                <a:latin typeface="Arial"/>
                <a:cs typeface="Arial"/>
              </a:rPr>
              <a:t> </a:t>
            </a:r>
            <a:r>
              <a:rPr dirty="0" sz="1900" spc="-60" i="1">
                <a:latin typeface="Arial"/>
                <a:cs typeface="Arial"/>
              </a:rPr>
              <a:t>al</a:t>
            </a:r>
            <a:r>
              <a:rPr dirty="0" sz="1900" spc="-50" i="1">
                <a:latin typeface="Arial"/>
                <a:cs typeface="Arial"/>
              </a:rPr>
              <a:t> </a:t>
            </a:r>
            <a:r>
              <a:rPr dirty="0" sz="1900" spc="-60" i="1">
                <a:latin typeface="Arial"/>
                <a:cs typeface="Arial"/>
              </a:rPr>
              <a:t>recordar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spc="-120" i="1">
                <a:latin typeface="Arial"/>
                <a:cs typeface="Arial"/>
              </a:rPr>
              <a:t>cada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85" i="1">
                <a:latin typeface="Arial"/>
                <a:cs typeface="Arial"/>
              </a:rPr>
              <a:t>una</a:t>
            </a:r>
            <a:r>
              <a:rPr dirty="0" sz="1900" spc="-45" i="1">
                <a:latin typeface="Arial"/>
                <a:cs typeface="Arial"/>
              </a:rPr>
              <a:t> </a:t>
            </a:r>
            <a:r>
              <a:rPr dirty="0" sz="1900" spc="-25" i="1">
                <a:latin typeface="Arial"/>
                <a:cs typeface="Arial"/>
              </a:rPr>
              <a:t>de </a:t>
            </a:r>
            <a:r>
              <a:rPr dirty="0" sz="1900" spc="-130" i="1">
                <a:latin typeface="Arial"/>
                <a:cs typeface="Arial"/>
              </a:rPr>
              <a:t>las</a:t>
            </a:r>
            <a:r>
              <a:rPr dirty="0" sz="1900" spc="-15" i="1">
                <a:latin typeface="Arial"/>
                <a:cs typeface="Arial"/>
              </a:rPr>
              <a:t> </a:t>
            </a:r>
            <a:r>
              <a:rPr dirty="0" sz="1900" spc="-10" i="1">
                <a:latin typeface="Arial"/>
                <a:cs typeface="Arial"/>
              </a:rPr>
              <a:t>plagas)</a:t>
            </a:r>
            <a:endParaRPr sz="1900">
              <a:latin typeface="Arial"/>
              <a:cs typeface="Arial"/>
            </a:endParaRPr>
          </a:p>
          <a:p>
            <a:pPr marL="12700" marR="137160">
              <a:lnSpc>
                <a:spcPct val="166100"/>
              </a:lnSpc>
              <a:spcBef>
                <a:spcPts val="965"/>
              </a:spcBef>
            </a:pPr>
            <a:r>
              <a:rPr dirty="0" sz="1800">
                <a:latin typeface="Malgun Gothic Semilight"/>
                <a:cs typeface="Malgun Gothic Semilight"/>
              </a:rPr>
              <a:t>*Estas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son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las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diez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plagas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trajo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Santo-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bendito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es </a:t>
            </a:r>
            <a:r>
              <a:rPr dirty="0" sz="1800">
                <a:latin typeface="Malgun Gothic Semilight"/>
                <a:cs typeface="Malgun Gothic Semilight"/>
              </a:rPr>
              <a:t>Él,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sobre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egipcios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Egipto,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estas</a:t>
            </a:r>
            <a:r>
              <a:rPr dirty="0" sz="1800" spc="-20">
                <a:latin typeface="Malgun Gothic Semilight"/>
                <a:cs typeface="Malgun Gothic Semilight"/>
              </a:rPr>
              <a:t> son:</a:t>
            </a:r>
            <a:endParaRPr sz="1800">
              <a:latin typeface="Malgun Gothic Semilight"/>
              <a:cs typeface="Malgun Gothic Semilight"/>
            </a:endParaRPr>
          </a:p>
          <a:p>
            <a:pPr marL="215900" indent="-203200">
              <a:lnSpc>
                <a:spcPct val="100000"/>
              </a:lnSpc>
              <a:spcBef>
                <a:spcPts val="2425"/>
              </a:spcBef>
              <a:buAutoNum type="arabicPeriod"/>
              <a:tabLst>
                <a:tab pos="215900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Sangre</a:t>
            </a:r>
            <a:r>
              <a:rPr dirty="0" sz="1800" spc="-7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(Dam)</a:t>
            </a:r>
            <a:endParaRPr sz="1800">
              <a:latin typeface="Malgun Gothic Semilight"/>
              <a:cs typeface="Malgun Gothic Semilight"/>
            </a:endParaRPr>
          </a:p>
          <a:p>
            <a:pPr marL="252095" indent="-239395">
              <a:lnSpc>
                <a:spcPct val="100000"/>
              </a:lnSpc>
              <a:spcBef>
                <a:spcPts val="2425"/>
              </a:spcBef>
              <a:buAutoNum type="arabicPeriod"/>
              <a:tabLst>
                <a:tab pos="252095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Ranas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(Tzefardea)</a:t>
            </a:r>
            <a:endParaRPr sz="1800">
              <a:latin typeface="Malgun Gothic Semilight"/>
              <a:cs typeface="Malgun Gothic Semilight"/>
            </a:endParaRPr>
          </a:p>
          <a:p>
            <a:pPr marL="252095" indent="-239395">
              <a:lnSpc>
                <a:spcPct val="100000"/>
              </a:lnSpc>
              <a:spcBef>
                <a:spcPts val="2410"/>
              </a:spcBef>
              <a:buAutoNum type="arabicPeriod"/>
              <a:tabLst>
                <a:tab pos="252095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Piojos</a:t>
            </a:r>
            <a:r>
              <a:rPr dirty="0" sz="1800" spc="-10">
                <a:latin typeface="Malgun Gothic Semilight"/>
                <a:cs typeface="Malgun Gothic Semilight"/>
              </a:rPr>
              <a:t> (Kinim)</a:t>
            </a:r>
            <a:endParaRPr sz="1800">
              <a:latin typeface="Malgun Gothic Semilight"/>
              <a:cs typeface="Malgun Gothic Semilight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967485"/>
            <a:ext cx="5670550" cy="78098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6540" indent="-243840">
              <a:lnSpc>
                <a:spcPct val="100000"/>
              </a:lnSpc>
              <a:spcBef>
                <a:spcPts val="100"/>
              </a:spcBef>
              <a:buAutoNum type="arabicPeriod" startAt="4"/>
              <a:tabLst>
                <a:tab pos="256540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Fieras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salvajes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(Arov)</a:t>
            </a:r>
            <a:endParaRPr sz="1800">
              <a:latin typeface="Malgun Gothic Semilight"/>
              <a:cs typeface="Malgun Gothic Semilight"/>
            </a:endParaRPr>
          </a:p>
          <a:p>
            <a:pPr marL="252095" indent="-239395">
              <a:lnSpc>
                <a:spcPct val="100000"/>
              </a:lnSpc>
              <a:spcBef>
                <a:spcPts val="2425"/>
              </a:spcBef>
              <a:buAutoNum type="arabicPeriod" startAt="4"/>
              <a:tabLst>
                <a:tab pos="252095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Peste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(Déver)</a:t>
            </a:r>
            <a:endParaRPr sz="1800">
              <a:latin typeface="Malgun Gothic Semilight"/>
              <a:cs typeface="Malgun Gothic Semilight"/>
            </a:endParaRPr>
          </a:p>
          <a:p>
            <a:pPr marL="252095" indent="-239395">
              <a:lnSpc>
                <a:spcPct val="100000"/>
              </a:lnSpc>
              <a:spcBef>
                <a:spcPts val="2410"/>
              </a:spcBef>
              <a:buAutoNum type="arabicPeriod" startAt="4"/>
              <a:tabLst>
                <a:tab pos="252095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Sarna</a:t>
            </a:r>
            <a:r>
              <a:rPr dirty="0" sz="1800" spc="-7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(Shejin)</a:t>
            </a:r>
            <a:endParaRPr sz="1800">
              <a:latin typeface="Malgun Gothic Semilight"/>
              <a:cs typeface="Malgun Gothic Semilight"/>
            </a:endParaRPr>
          </a:p>
          <a:p>
            <a:pPr marL="245745" indent="-233045">
              <a:lnSpc>
                <a:spcPct val="100000"/>
              </a:lnSpc>
              <a:spcBef>
                <a:spcPts val="2425"/>
              </a:spcBef>
              <a:buAutoNum type="arabicPeriod" startAt="4"/>
              <a:tabLst>
                <a:tab pos="245745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Granizo</a:t>
            </a:r>
            <a:r>
              <a:rPr dirty="0" sz="1800" spc="-7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(Barad)</a:t>
            </a:r>
            <a:endParaRPr sz="1800">
              <a:latin typeface="Malgun Gothic Semilight"/>
              <a:cs typeface="Malgun Gothic Semilight"/>
            </a:endParaRPr>
          </a:p>
          <a:p>
            <a:pPr marL="252095" indent="-239395">
              <a:lnSpc>
                <a:spcPct val="100000"/>
              </a:lnSpc>
              <a:spcBef>
                <a:spcPts val="2425"/>
              </a:spcBef>
              <a:buAutoNum type="arabicPeriod" startAt="4"/>
              <a:tabLst>
                <a:tab pos="252095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Langostas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(Arbé)</a:t>
            </a:r>
            <a:endParaRPr sz="1800">
              <a:latin typeface="Malgun Gothic Semilight"/>
              <a:cs typeface="Malgun Gothic Semilight"/>
            </a:endParaRPr>
          </a:p>
          <a:p>
            <a:pPr marL="252095" indent="-239395">
              <a:lnSpc>
                <a:spcPct val="100000"/>
              </a:lnSpc>
              <a:spcBef>
                <a:spcPts val="2415"/>
              </a:spcBef>
              <a:buAutoNum type="arabicPeriod" startAt="4"/>
              <a:tabLst>
                <a:tab pos="252095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Oscuridad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(Jóshej)</a:t>
            </a:r>
            <a:endParaRPr sz="1800">
              <a:latin typeface="Malgun Gothic Semilight"/>
              <a:cs typeface="Malgun Gothic Semilight"/>
            </a:endParaRPr>
          </a:p>
          <a:p>
            <a:pPr marL="339090" indent="-326390">
              <a:lnSpc>
                <a:spcPct val="100000"/>
              </a:lnSpc>
              <a:spcBef>
                <a:spcPts val="2420"/>
              </a:spcBef>
              <a:buAutoNum type="arabicPeriod" startAt="4"/>
              <a:tabLst>
                <a:tab pos="339090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Muerte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primogénitos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(Makat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Bejorot).</a:t>
            </a:r>
            <a:endParaRPr sz="1800">
              <a:latin typeface="Malgun Gothic Semilight"/>
              <a:cs typeface="Malgun Gothic Semilight"/>
            </a:endParaRPr>
          </a:p>
          <a:p>
            <a:pPr marL="240665">
              <a:lnSpc>
                <a:spcPct val="100000"/>
              </a:lnSpc>
              <a:spcBef>
                <a:spcPts val="2330"/>
              </a:spcBef>
            </a:pPr>
            <a:r>
              <a:rPr dirty="0" sz="1900" spc="-240" i="1">
                <a:latin typeface="Arial"/>
                <a:cs typeface="Arial"/>
              </a:rPr>
              <a:t>Se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55" i="1">
                <a:latin typeface="Arial"/>
                <a:cs typeface="Arial"/>
              </a:rPr>
              <a:t>prosigue </a:t>
            </a:r>
            <a:r>
              <a:rPr dirty="0" sz="1900" spc="-65" i="1">
                <a:latin typeface="Arial"/>
                <a:cs typeface="Arial"/>
              </a:rPr>
              <a:t>con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spc="-20" i="1">
                <a:latin typeface="Arial"/>
                <a:cs typeface="Arial"/>
              </a:rPr>
              <a:t>relatos…</a:t>
            </a:r>
            <a:endParaRPr sz="1900">
              <a:latin typeface="Arial"/>
              <a:cs typeface="Arial"/>
            </a:endParaRPr>
          </a:p>
          <a:p>
            <a:pPr marL="12700" marR="5080">
              <a:lnSpc>
                <a:spcPct val="165800"/>
              </a:lnSpc>
              <a:spcBef>
                <a:spcPts val="955"/>
              </a:spcBef>
            </a:pPr>
            <a:r>
              <a:rPr dirty="0" sz="1800">
                <a:latin typeface="Malgun Gothic Semilight"/>
                <a:cs typeface="Malgun Gothic Semilight"/>
              </a:rPr>
              <a:t>-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Rabí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Yosé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HaGalilí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decía: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¿De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dónde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aprendemos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que </a:t>
            </a:r>
            <a:r>
              <a:rPr dirty="0" sz="1800">
                <a:latin typeface="Malgun Gothic Semilight"/>
                <a:cs typeface="Malgun Gothic Semilight"/>
              </a:rPr>
              <a:t>fueron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golpeados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egipcios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Egipto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diez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plagas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Mar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fueron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golpeados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cincuenta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plagas?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1315"/>
              </a:spcBef>
            </a:pPr>
            <a:r>
              <a:rPr dirty="0" sz="1800">
                <a:latin typeface="Malgun Gothic Semilight"/>
                <a:cs typeface="Malgun Gothic Semilight"/>
              </a:rPr>
              <a:t>¿Respecto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Egipto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qué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está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escrito?: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900" spc="-270" i="1">
                <a:latin typeface="Arial"/>
                <a:cs typeface="Arial"/>
              </a:rPr>
              <a:t>Y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35" i="1">
                <a:latin typeface="Arial"/>
                <a:cs typeface="Arial"/>
              </a:rPr>
              <a:t>dijeron</a:t>
            </a:r>
            <a:r>
              <a:rPr dirty="0" sz="1900" spc="-50" i="1">
                <a:latin typeface="Arial"/>
                <a:cs typeface="Arial"/>
              </a:rPr>
              <a:t> </a:t>
            </a:r>
            <a:r>
              <a:rPr dirty="0" sz="1900" spc="-25" i="1">
                <a:latin typeface="Arial"/>
                <a:cs typeface="Arial"/>
              </a:rPr>
              <a:t>los</a:t>
            </a:r>
            <a:endParaRPr sz="1900">
              <a:latin typeface="Arial"/>
              <a:cs typeface="Arial"/>
            </a:endParaRPr>
          </a:p>
          <a:p>
            <a:pPr marL="12700" marR="372110">
              <a:lnSpc>
                <a:spcPts val="3590"/>
              </a:lnSpc>
              <a:spcBef>
                <a:spcPts val="340"/>
              </a:spcBef>
              <a:tabLst>
                <a:tab pos="4452620" algn="l"/>
              </a:tabLst>
            </a:pPr>
            <a:r>
              <a:rPr dirty="0" sz="1900" spc="-85" i="1">
                <a:latin typeface="Arial"/>
                <a:cs typeface="Arial"/>
              </a:rPr>
              <a:t>hechiceros</a:t>
            </a:r>
            <a:r>
              <a:rPr dirty="0" sz="1900" spc="-50" i="1">
                <a:latin typeface="Arial"/>
                <a:cs typeface="Arial"/>
              </a:rPr>
              <a:t> </a:t>
            </a:r>
            <a:r>
              <a:rPr dirty="0" sz="1900" spc="-55" i="1">
                <a:latin typeface="Arial"/>
                <a:cs typeface="Arial"/>
              </a:rPr>
              <a:t>al</a:t>
            </a:r>
            <a:r>
              <a:rPr dirty="0" sz="1900" spc="-75" i="1">
                <a:latin typeface="Arial"/>
                <a:cs typeface="Arial"/>
              </a:rPr>
              <a:t> </a:t>
            </a:r>
            <a:r>
              <a:rPr dirty="0" sz="1900" spc="-125" i="1">
                <a:latin typeface="Arial"/>
                <a:cs typeface="Arial"/>
              </a:rPr>
              <a:t>Faraón:</a:t>
            </a:r>
            <a:r>
              <a:rPr dirty="0" sz="1900" spc="-25" i="1">
                <a:latin typeface="Arial"/>
                <a:cs typeface="Arial"/>
              </a:rPr>
              <a:t> dedo</a:t>
            </a:r>
            <a:r>
              <a:rPr dirty="0" sz="1900" spc="-50" i="1">
                <a:latin typeface="Arial"/>
                <a:cs typeface="Arial"/>
              </a:rPr>
              <a:t> </a:t>
            </a:r>
            <a:r>
              <a:rPr dirty="0" sz="1900" spc="-35" i="1">
                <a:latin typeface="Arial"/>
                <a:cs typeface="Arial"/>
              </a:rPr>
              <a:t>de</a:t>
            </a:r>
            <a:r>
              <a:rPr dirty="0" sz="1900" spc="-45" i="1">
                <a:latin typeface="Arial"/>
                <a:cs typeface="Arial"/>
              </a:rPr>
              <a:t> </a:t>
            </a:r>
            <a:r>
              <a:rPr dirty="0" sz="1900" spc="-95" i="1">
                <a:latin typeface="Arial"/>
                <a:cs typeface="Arial"/>
              </a:rPr>
              <a:t>Dios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spc="-175" i="1">
                <a:latin typeface="Arial"/>
                <a:cs typeface="Arial"/>
              </a:rPr>
              <a:t>es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10" i="1">
                <a:latin typeface="Arial"/>
                <a:cs typeface="Arial"/>
              </a:rPr>
              <a:t>éste.</a:t>
            </a:r>
            <a:r>
              <a:rPr dirty="0" sz="1900" i="1">
                <a:latin typeface="Arial"/>
                <a:cs typeface="Arial"/>
              </a:rPr>
              <a:t>	</a:t>
            </a:r>
            <a:r>
              <a:rPr dirty="0" sz="1800" spc="-10">
                <a:latin typeface="Malgun Gothic Semilight"/>
                <a:cs typeface="Malgun Gothic Semilight"/>
              </a:rPr>
              <a:t>(Shemot 8:15),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2065"/>
              </a:spcBef>
            </a:pPr>
            <a:r>
              <a:rPr dirty="0" sz="1800">
                <a:latin typeface="Malgun Gothic Semilight"/>
                <a:cs typeface="Malgun Gothic Semilight"/>
              </a:rPr>
              <a:t>¿Respecto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del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Mar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qué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está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escrito?:</a:t>
            </a:r>
            <a:endParaRPr sz="1800">
              <a:latin typeface="Malgun Gothic Semilight"/>
              <a:cs typeface="Malgun Gothic Semilight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788602"/>
            <a:ext cx="5651500" cy="813752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2700" marR="5080">
              <a:lnSpc>
                <a:spcPct val="157400"/>
              </a:lnSpc>
              <a:spcBef>
                <a:spcPts val="85"/>
              </a:spcBef>
            </a:pPr>
            <a:r>
              <a:rPr dirty="0" sz="1800" spc="-30">
                <a:latin typeface="Malgun Gothic Semilight"/>
                <a:cs typeface="Malgun Gothic Semilight"/>
              </a:rPr>
              <a:t>"</a:t>
            </a:r>
            <a:r>
              <a:rPr dirty="0" sz="1900" spc="-30" i="1">
                <a:latin typeface="Arial"/>
                <a:cs typeface="Arial"/>
              </a:rPr>
              <a:t>Vio</a:t>
            </a:r>
            <a:r>
              <a:rPr dirty="0" sz="1900" spc="-105" i="1">
                <a:latin typeface="Arial"/>
                <a:cs typeface="Arial"/>
              </a:rPr>
              <a:t> </a:t>
            </a:r>
            <a:r>
              <a:rPr dirty="0" sz="1900" spc="-114" i="1">
                <a:latin typeface="Arial"/>
                <a:cs typeface="Arial"/>
              </a:rPr>
              <a:t>Israel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60" i="1">
                <a:latin typeface="Arial"/>
                <a:cs typeface="Arial"/>
              </a:rPr>
              <a:t>la</a:t>
            </a:r>
            <a:r>
              <a:rPr dirty="0" sz="1900" spc="-70" i="1">
                <a:latin typeface="Arial"/>
                <a:cs typeface="Arial"/>
              </a:rPr>
              <a:t> </a:t>
            </a:r>
            <a:r>
              <a:rPr dirty="0" sz="1900" spc="-60" i="1">
                <a:latin typeface="Arial"/>
                <a:cs typeface="Arial"/>
              </a:rPr>
              <a:t>mano</a:t>
            </a:r>
            <a:r>
              <a:rPr dirty="0" sz="1900" spc="-70" i="1">
                <a:latin typeface="Arial"/>
                <a:cs typeface="Arial"/>
              </a:rPr>
              <a:t> </a:t>
            </a:r>
            <a:r>
              <a:rPr dirty="0" sz="1900" spc="-65" i="1">
                <a:latin typeface="Arial"/>
                <a:cs typeface="Arial"/>
              </a:rPr>
              <a:t>grande</a:t>
            </a:r>
            <a:r>
              <a:rPr dirty="0" sz="1900" spc="-50" i="1">
                <a:latin typeface="Arial"/>
                <a:cs typeface="Arial"/>
              </a:rPr>
              <a:t> </a:t>
            </a:r>
            <a:r>
              <a:rPr dirty="0" sz="1900" spc="-55" i="1">
                <a:latin typeface="Arial"/>
                <a:cs typeface="Arial"/>
              </a:rPr>
              <a:t>que</a:t>
            </a:r>
            <a:r>
              <a:rPr dirty="0" sz="1900" spc="-60" i="1">
                <a:latin typeface="Arial"/>
                <a:cs typeface="Arial"/>
              </a:rPr>
              <a:t> </a:t>
            </a:r>
            <a:r>
              <a:rPr dirty="0" sz="1900" spc="-65" i="1">
                <a:latin typeface="Arial"/>
                <a:cs typeface="Arial"/>
              </a:rPr>
              <a:t>puso</a:t>
            </a:r>
            <a:r>
              <a:rPr dirty="0" sz="1900" spc="-55" i="1">
                <a:latin typeface="Arial"/>
                <a:cs typeface="Arial"/>
              </a:rPr>
              <a:t> </a:t>
            </a:r>
            <a:r>
              <a:rPr dirty="0" sz="1900" spc="-95" i="1">
                <a:latin typeface="Arial"/>
                <a:cs typeface="Arial"/>
              </a:rPr>
              <a:t>Dios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spc="-100" i="1">
                <a:latin typeface="Arial"/>
                <a:cs typeface="Arial"/>
              </a:rPr>
              <a:t>en</a:t>
            </a:r>
            <a:r>
              <a:rPr dirty="0" sz="1900" spc="-35" i="1">
                <a:latin typeface="Arial"/>
                <a:cs typeface="Arial"/>
              </a:rPr>
              <a:t> </a:t>
            </a:r>
            <a:r>
              <a:rPr dirty="0" sz="1900" spc="-60" i="1">
                <a:latin typeface="Arial"/>
                <a:cs typeface="Arial"/>
              </a:rPr>
              <a:t>Egipto,</a:t>
            </a:r>
            <a:r>
              <a:rPr dirty="0" sz="1900" spc="-55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y</a:t>
            </a:r>
            <a:r>
              <a:rPr dirty="0" sz="1900" spc="-60" i="1">
                <a:latin typeface="Arial"/>
                <a:cs typeface="Arial"/>
              </a:rPr>
              <a:t> </a:t>
            </a:r>
            <a:r>
              <a:rPr dirty="0" sz="1900" spc="-25" i="1">
                <a:latin typeface="Arial"/>
                <a:cs typeface="Arial"/>
              </a:rPr>
              <a:t>el </a:t>
            </a:r>
            <a:r>
              <a:rPr dirty="0" sz="1900" spc="-35" i="1">
                <a:latin typeface="Arial"/>
                <a:cs typeface="Arial"/>
              </a:rPr>
              <a:t>pueblo</a:t>
            </a:r>
            <a:r>
              <a:rPr dirty="0" sz="1900" spc="-100" i="1">
                <a:latin typeface="Arial"/>
                <a:cs typeface="Arial"/>
              </a:rPr>
              <a:t> </a:t>
            </a:r>
            <a:r>
              <a:rPr dirty="0" sz="1900" spc="-10" i="1">
                <a:latin typeface="Arial"/>
                <a:cs typeface="Arial"/>
              </a:rPr>
              <a:t>temió</a:t>
            </a:r>
            <a:r>
              <a:rPr dirty="0" sz="1900" spc="-120" i="1">
                <a:latin typeface="Arial"/>
                <a:cs typeface="Arial"/>
              </a:rPr>
              <a:t> </a:t>
            </a:r>
            <a:r>
              <a:rPr dirty="0" sz="1900" spc="-155" i="1">
                <a:latin typeface="Arial"/>
                <a:cs typeface="Arial"/>
              </a:rPr>
              <a:t>a</a:t>
            </a:r>
            <a:r>
              <a:rPr dirty="0" sz="1900" spc="-35" i="1">
                <a:latin typeface="Arial"/>
                <a:cs typeface="Arial"/>
              </a:rPr>
              <a:t> </a:t>
            </a:r>
            <a:r>
              <a:rPr dirty="0" sz="1900" spc="-105" i="1">
                <a:latin typeface="Arial"/>
                <a:cs typeface="Arial"/>
              </a:rPr>
              <a:t>Dios,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y</a:t>
            </a:r>
            <a:r>
              <a:rPr dirty="0" sz="1900" spc="-60" i="1">
                <a:latin typeface="Arial"/>
                <a:cs typeface="Arial"/>
              </a:rPr>
              <a:t> </a:t>
            </a:r>
            <a:r>
              <a:rPr dirty="0" sz="1900" spc="-75" i="1">
                <a:latin typeface="Arial"/>
                <a:cs typeface="Arial"/>
              </a:rPr>
              <a:t>creyeron</a:t>
            </a:r>
            <a:r>
              <a:rPr dirty="0" sz="1900" spc="-55" i="1">
                <a:latin typeface="Arial"/>
                <a:cs typeface="Arial"/>
              </a:rPr>
              <a:t> </a:t>
            </a:r>
            <a:r>
              <a:rPr dirty="0" sz="1900" spc="-90" i="1">
                <a:latin typeface="Arial"/>
                <a:cs typeface="Arial"/>
              </a:rPr>
              <a:t>en</a:t>
            </a:r>
            <a:r>
              <a:rPr dirty="0" sz="1900" spc="-45" i="1">
                <a:latin typeface="Arial"/>
                <a:cs typeface="Arial"/>
              </a:rPr>
              <a:t> </a:t>
            </a:r>
            <a:r>
              <a:rPr dirty="0" sz="1900" spc="-95" i="1">
                <a:latin typeface="Arial"/>
                <a:cs typeface="Arial"/>
              </a:rPr>
              <a:t>Dios</a:t>
            </a:r>
            <a:r>
              <a:rPr dirty="0" sz="1900" spc="-35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y</a:t>
            </a:r>
            <a:r>
              <a:rPr dirty="0" sz="1900" spc="-60" i="1">
                <a:latin typeface="Arial"/>
                <a:cs typeface="Arial"/>
              </a:rPr>
              <a:t> </a:t>
            </a:r>
            <a:r>
              <a:rPr dirty="0" sz="1900" spc="-75" i="1">
                <a:latin typeface="Arial"/>
                <a:cs typeface="Arial"/>
              </a:rPr>
              <a:t>en</a:t>
            </a:r>
            <a:r>
              <a:rPr dirty="0" sz="1900" spc="-45" i="1">
                <a:latin typeface="Arial"/>
                <a:cs typeface="Arial"/>
              </a:rPr>
              <a:t> </a:t>
            </a:r>
            <a:r>
              <a:rPr dirty="0" sz="1900" spc="-90" i="1">
                <a:latin typeface="Arial"/>
                <a:cs typeface="Arial"/>
              </a:rPr>
              <a:t>Moshé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spc="-25" i="1">
                <a:latin typeface="Arial"/>
                <a:cs typeface="Arial"/>
              </a:rPr>
              <a:t>su </a:t>
            </a:r>
            <a:r>
              <a:rPr dirty="0" sz="1900" spc="-55" i="1">
                <a:latin typeface="Arial"/>
                <a:cs typeface="Arial"/>
              </a:rPr>
              <a:t>servidor</a:t>
            </a:r>
            <a:r>
              <a:rPr dirty="0" sz="1800" spc="-55">
                <a:latin typeface="Malgun Gothic Semilight"/>
                <a:cs typeface="Malgun Gothic Semilight"/>
              </a:rPr>
              <a:t>"</a:t>
            </a:r>
            <a:r>
              <a:rPr dirty="0" sz="1800" spc="-7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(Shemot</a:t>
            </a:r>
            <a:r>
              <a:rPr dirty="0" sz="1800" spc="-7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14:31).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36195" indent="63500">
              <a:lnSpc>
                <a:spcPct val="165900"/>
              </a:lnSpc>
              <a:spcBef>
                <a:spcPts val="960"/>
              </a:spcBef>
              <a:tabLst>
                <a:tab pos="955675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¿Cuántos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golpes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recibieron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dedo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[de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en </a:t>
            </a:r>
            <a:r>
              <a:rPr dirty="0" sz="1800" spc="-10">
                <a:latin typeface="Malgun Gothic Semilight"/>
                <a:cs typeface="Malgun Gothic Semilight"/>
              </a:rPr>
              <a:t>Egipto]?</a:t>
            </a:r>
            <a:r>
              <a:rPr dirty="0" sz="1800">
                <a:latin typeface="Malgun Gothic Semilight"/>
                <a:cs typeface="Malgun Gothic Semilight"/>
              </a:rPr>
              <a:t>	Diez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plagas,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aquí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puedes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aprender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en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tierra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Egipto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fueron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golpeados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diez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plagas,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50">
                <a:latin typeface="Malgun Gothic Semilight"/>
                <a:cs typeface="Malgun Gothic Semilight"/>
              </a:rPr>
              <a:t>y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mar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fueron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golpeados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cincuenta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plagas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[pues </a:t>
            </a:r>
            <a:r>
              <a:rPr dirty="0" sz="1800">
                <a:latin typeface="Malgun Gothic Semilight"/>
                <a:cs typeface="Malgun Gothic Semilight"/>
              </a:rPr>
              <a:t>allí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fueron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golpeados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toda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mano,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decir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25">
                <a:latin typeface="Malgun Gothic Semilight"/>
                <a:cs typeface="Malgun Gothic Semilight"/>
              </a:rPr>
              <a:t> los </a:t>
            </a:r>
            <a:r>
              <a:rPr dirty="0" sz="1800">
                <a:latin typeface="Malgun Gothic Semilight"/>
                <a:cs typeface="Malgun Gothic Semilight"/>
              </a:rPr>
              <a:t>cinco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dedos]“.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6350">
              <a:lnSpc>
                <a:spcPct val="160700"/>
              </a:lnSpc>
              <a:spcBef>
                <a:spcPts val="930"/>
              </a:spcBef>
            </a:pPr>
            <a:r>
              <a:rPr dirty="0" sz="1900" spc="95" i="1">
                <a:latin typeface="Arial"/>
                <a:cs typeface="Arial"/>
              </a:rPr>
              <a:t>-</a:t>
            </a:r>
            <a:r>
              <a:rPr dirty="0" sz="1900" spc="-70" i="1">
                <a:latin typeface="Arial"/>
                <a:cs typeface="Arial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Rabí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Eliézer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decía: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-</a:t>
            </a:r>
            <a:r>
              <a:rPr dirty="0" sz="1800">
                <a:latin typeface="Malgun Gothic Semilight"/>
                <a:cs typeface="Malgun Gothic Semilight"/>
              </a:rPr>
              <a:t>¿De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dónde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aprendemos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cada </a:t>
            </a:r>
            <a:r>
              <a:rPr dirty="0" sz="1800">
                <a:latin typeface="Malgun Gothic Semilight"/>
                <a:cs typeface="Malgun Gothic Semilight"/>
              </a:rPr>
              <a:t>una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las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plagas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trajo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10">
                <a:latin typeface="Malgun Gothic Semilight"/>
                <a:cs typeface="Malgun Gothic Semilight"/>
              </a:rPr>
              <a:t> Santo-</a:t>
            </a:r>
            <a:r>
              <a:rPr dirty="0" sz="1800">
                <a:latin typeface="Malgun Gothic Semilight"/>
                <a:cs typeface="Malgun Gothic Semilight"/>
              </a:rPr>
              <a:t>bendito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Él,</a:t>
            </a:r>
            <a:r>
              <a:rPr dirty="0" sz="1800" spc="-10">
                <a:latin typeface="Malgun Gothic Semilight"/>
                <a:cs typeface="Malgun Gothic Semilight"/>
              </a:rPr>
              <a:t> sobre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egipcios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Egipto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consistía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cuatro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plagas? </a:t>
            </a:r>
            <a:r>
              <a:rPr dirty="0" sz="1800" spc="-20">
                <a:latin typeface="Malgun Gothic Semilight"/>
                <a:cs typeface="Malgun Gothic Semilight"/>
              </a:rPr>
              <a:t>Como </a:t>
            </a:r>
            <a:r>
              <a:rPr dirty="0" sz="1800">
                <a:latin typeface="Malgun Gothic Semilight"/>
                <a:cs typeface="Malgun Gothic Semilight"/>
              </a:rPr>
              <a:t>está</a:t>
            </a:r>
            <a:r>
              <a:rPr dirty="0" sz="1800" spc="-10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escrito: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900" spc="-105" i="1">
                <a:latin typeface="Arial"/>
                <a:cs typeface="Arial"/>
              </a:rPr>
              <a:t>"Envió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70" i="1">
                <a:latin typeface="Arial"/>
                <a:cs typeface="Arial"/>
              </a:rPr>
              <a:t>sobre</a:t>
            </a:r>
            <a:r>
              <a:rPr dirty="0" sz="1900" spc="-50" i="1">
                <a:latin typeface="Arial"/>
                <a:cs typeface="Arial"/>
              </a:rPr>
              <a:t> </a:t>
            </a:r>
            <a:r>
              <a:rPr dirty="0" sz="1900" spc="-80" i="1">
                <a:latin typeface="Arial"/>
                <a:cs typeface="Arial"/>
              </a:rPr>
              <a:t>ellos</a:t>
            </a:r>
            <a:r>
              <a:rPr dirty="0" sz="1900" spc="-50" i="1">
                <a:latin typeface="Arial"/>
                <a:cs typeface="Arial"/>
              </a:rPr>
              <a:t> el</a:t>
            </a:r>
            <a:r>
              <a:rPr dirty="0" sz="1900" spc="-60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furor</a:t>
            </a:r>
            <a:r>
              <a:rPr dirty="0" sz="1900" spc="-50" i="1">
                <a:latin typeface="Arial"/>
                <a:cs typeface="Arial"/>
              </a:rPr>
              <a:t> de</a:t>
            </a:r>
            <a:r>
              <a:rPr dirty="0" sz="1900" spc="-55" i="1">
                <a:latin typeface="Arial"/>
                <a:cs typeface="Arial"/>
              </a:rPr>
              <a:t> </a:t>
            </a:r>
            <a:r>
              <a:rPr dirty="0" sz="1900" spc="-140" i="1">
                <a:latin typeface="Arial"/>
                <a:cs typeface="Arial"/>
              </a:rPr>
              <a:t>su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70" i="1">
                <a:latin typeface="Arial"/>
                <a:cs typeface="Arial"/>
              </a:rPr>
              <a:t>cólera</a:t>
            </a:r>
            <a:r>
              <a:rPr dirty="0" sz="1900" spc="-25" i="1">
                <a:latin typeface="Arial"/>
                <a:cs typeface="Arial"/>
              </a:rPr>
              <a:t> [en </a:t>
            </a:r>
            <a:r>
              <a:rPr dirty="0" sz="1900" spc="-110" i="1">
                <a:latin typeface="Arial"/>
                <a:cs typeface="Arial"/>
              </a:rPr>
              <a:t>cada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85" i="1">
                <a:latin typeface="Arial"/>
                <a:cs typeface="Arial"/>
              </a:rPr>
              <a:t>una</a:t>
            </a:r>
            <a:r>
              <a:rPr dirty="0" sz="1900" spc="-50" i="1">
                <a:latin typeface="Arial"/>
                <a:cs typeface="Arial"/>
              </a:rPr>
              <a:t> </a:t>
            </a:r>
            <a:r>
              <a:rPr dirty="0" sz="1900" spc="-30" i="1">
                <a:latin typeface="Arial"/>
                <a:cs typeface="Arial"/>
              </a:rPr>
              <a:t>de</a:t>
            </a:r>
            <a:r>
              <a:rPr dirty="0" sz="1900" spc="-100" i="1">
                <a:latin typeface="Arial"/>
                <a:cs typeface="Arial"/>
              </a:rPr>
              <a:t> </a:t>
            </a:r>
            <a:r>
              <a:rPr dirty="0" sz="1900" spc="-140" i="1">
                <a:latin typeface="Arial"/>
                <a:cs typeface="Arial"/>
              </a:rPr>
              <a:t>las</a:t>
            </a:r>
            <a:r>
              <a:rPr dirty="0" sz="1900" spc="-30" i="1">
                <a:latin typeface="Arial"/>
                <a:cs typeface="Arial"/>
              </a:rPr>
              <a:t> </a:t>
            </a:r>
            <a:r>
              <a:rPr dirty="0" sz="1900" spc="-90" i="1">
                <a:latin typeface="Arial"/>
                <a:cs typeface="Arial"/>
              </a:rPr>
              <a:t>plagas],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spc="-45" i="1">
                <a:latin typeface="Arial"/>
                <a:cs typeface="Arial"/>
              </a:rPr>
              <a:t>ira</a:t>
            </a:r>
            <a:r>
              <a:rPr dirty="0" sz="1900" spc="-85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y</a:t>
            </a:r>
            <a:r>
              <a:rPr dirty="0" sz="1900" spc="-65" i="1">
                <a:latin typeface="Arial"/>
                <a:cs typeface="Arial"/>
              </a:rPr>
              <a:t> </a:t>
            </a:r>
            <a:r>
              <a:rPr dirty="0" sz="1900" spc="-35" i="1">
                <a:latin typeface="Arial"/>
                <a:cs typeface="Arial"/>
              </a:rPr>
              <a:t>enojo</a:t>
            </a:r>
            <a:r>
              <a:rPr dirty="0" sz="1900" spc="-50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y</a:t>
            </a:r>
            <a:r>
              <a:rPr dirty="0" sz="1900" spc="-65" i="1">
                <a:latin typeface="Arial"/>
                <a:cs typeface="Arial"/>
              </a:rPr>
              <a:t> </a:t>
            </a:r>
            <a:r>
              <a:rPr dirty="0" sz="1900" spc="-85" i="1">
                <a:latin typeface="Arial"/>
                <a:cs typeface="Arial"/>
              </a:rPr>
              <a:t>angustia,</a:t>
            </a:r>
            <a:r>
              <a:rPr dirty="0" sz="1900" spc="-45" i="1">
                <a:latin typeface="Arial"/>
                <a:cs typeface="Arial"/>
              </a:rPr>
              <a:t> </a:t>
            </a:r>
            <a:r>
              <a:rPr dirty="0" sz="1900" spc="-25" i="1">
                <a:latin typeface="Arial"/>
                <a:cs typeface="Arial"/>
              </a:rPr>
              <a:t>una </a:t>
            </a:r>
            <a:r>
              <a:rPr dirty="0" sz="1900" spc="-65" i="1">
                <a:latin typeface="Arial"/>
                <a:cs typeface="Arial"/>
              </a:rPr>
              <a:t>delegación</a:t>
            </a:r>
            <a:r>
              <a:rPr dirty="0" sz="1900" spc="-70" i="1">
                <a:latin typeface="Arial"/>
                <a:cs typeface="Arial"/>
              </a:rPr>
              <a:t> </a:t>
            </a:r>
            <a:r>
              <a:rPr dirty="0" sz="1900" spc="-45" i="1">
                <a:latin typeface="Arial"/>
                <a:cs typeface="Arial"/>
              </a:rPr>
              <a:t>de</a:t>
            </a:r>
            <a:r>
              <a:rPr dirty="0" sz="1900" spc="-85" i="1">
                <a:latin typeface="Arial"/>
                <a:cs typeface="Arial"/>
              </a:rPr>
              <a:t> </a:t>
            </a:r>
            <a:r>
              <a:rPr dirty="0" sz="1900" spc="-105" i="1">
                <a:latin typeface="Arial"/>
                <a:cs typeface="Arial"/>
              </a:rPr>
              <a:t>ángeles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35" i="1">
                <a:latin typeface="Arial"/>
                <a:cs typeface="Arial"/>
              </a:rPr>
              <a:t>del</a:t>
            </a:r>
            <a:r>
              <a:rPr dirty="0" sz="1900" spc="-80" i="1">
                <a:latin typeface="Arial"/>
                <a:cs typeface="Arial"/>
              </a:rPr>
              <a:t> </a:t>
            </a:r>
            <a:r>
              <a:rPr dirty="0" sz="1900" spc="-30" i="1">
                <a:latin typeface="Arial"/>
                <a:cs typeface="Arial"/>
              </a:rPr>
              <a:t>mal</a:t>
            </a:r>
            <a:r>
              <a:rPr dirty="0" sz="1800" spc="-30">
                <a:latin typeface="Malgun Gothic Semilight"/>
                <a:cs typeface="Malgun Gothic Semilight"/>
              </a:rPr>
              <a:t>"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(Tehilim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-</a:t>
            </a:r>
            <a:r>
              <a:rPr dirty="0" sz="1800" spc="-10">
                <a:latin typeface="Malgun Gothic Semilight"/>
                <a:cs typeface="Malgun Gothic Semilight"/>
              </a:rPr>
              <a:t>Salmos-</a:t>
            </a:r>
            <a:r>
              <a:rPr dirty="0" sz="1800" spc="50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78:49).</a:t>
            </a:r>
            <a:endParaRPr sz="1800">
              <a:latin typeface="Malgun Gothic Semilight"/>
              <a:cs typeface="Malgun Gothic Semilight"/>
            </a:endParaRPr>
          </a:p>
          <a:p>
            <a:pPr marL="76200">
              <a:lnSpc>
                <a:spcPct val="100000"/>
              </a:lnSpc>
              <a:spcBef>
                <a:spcPts val="2310"/>
              </a:spcBef>
            </a:pPr>
            <a:r>
              <a:rPr dirty="0" sz="1900" spc="-60" i="1">
                <a:latin typeface="Arial"/>
                <a:cs typeface="Arial"/>
              </a:rPr>
              <a:t>"Ira"</a:t>
            </a:r>
            <a:r>
              <a:rPr dirty="0" sz="1900" spc="-30" i="1">
                <a:latin typeface="Arial"/>
                <a:cs typeface="Arial"/>
              </a:rPr>
              <a:t> </a:t>
            </a:r>
            <a:r>
              <a:rPr dirty="0" sz="1900" spc="95" i="1">
                <a:latin typeface="Arial"/>
                <a:cs typeface="Arial"/>
              </a:rPr>
              <a:t>-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spc="-20" i="1">
                <a:latin typeface="Arial"/>
                <a:cs typeface="Arial"/>
              </a:rPr>
              <a:t>uno,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955122"/>
            <a:ext cx="5681345" cy="802195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155" i="1">
                <a:latin typeface="Arial"/>
                <a:cs typeface="Arial"/>
              </a:rPr>
              <a:t>"Y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30" i="1">
                <a:latin typeface="Arial"/>
                <a:cs typeface="Arial"/>
              </a:rPr>
              <a:t>enojo"</a:t>
            </a:r>
            <a:r>
              <a:rPr dirty="0" sz="1900" spc="-60" i="1">
                <a:latin typeface="Arial"/>
                <a:cs typeface="Arial"/>
              </a:rPr>
              <a:t> </a:t>
            </a:r>
            <a:r>
              <a:rPr dirty="0" sz="1900" spc="95" i="1">
                <a:latin typeface="Arial"/>
                <a:cs typeface="Arial"/>
              </a:rPr>
              <a:t>-</a:t>
            </a:r>
            <a:r>
              <a:rPr dirty="0" sz="1900" spc="-50" i="1">
                <a:latin typeface="Arial"/>
                <a:cs typeface="Arial"/>
              </a:rPr>
              <a:t> </a:t>
            </a:r>
            <a:r>
              <a:rPr dirty="0" sz="1900" spc="-20" i="1">
                <a:latin typeface="Arial"/>
                <a:cs typeface="Arial"/>
              </a:rPr>
              <a:t>dos,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sz="1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900" spc="-155" i="1">
                <a:latin typeface="Arial"/>
                <a:cs typeface="Arial"/>
              </a:rPr>
              <a:t>"Y</a:t>
            </a:r>
            <a:r>
              <a:rPr dirty="0" sz="1900" spc="-15" i="1">
                <a:latin typeface="Arial"/>
                <a:cs typeface="Arial"/>
              </a:rPr>
              <a:t> </a:t>
            </a:r>
            <a:r>
              <a:rPr dirty="0" sz="1900" spc="-80" i="1">
                <a:latin typeface="Arial"/>
                <a:cs typeface="Arial"/>
              </a:rPr>
              <a:t>angustia"</a:t>
            </a:r>
            <a:r>
              <a:rPr dirty="0" sz="1900" spc="-5" i="1">
                <a:latin typeface="Arial"/>
                <a:cs typeface="Arial"/>
              </a:rPr>
              <a:t> </a:t>
            </a:r>
            <a:r>
              <a:rPr dirty="0" sz="1900" spc="95" i="1">
                <a:latin typeface="Arial"/>
                <a:cs typeface="Arial"/>
              </a:rPr>
              <a:t>-</a:t>
            </a:r>
            <a:r>
              <a:rPr dirty="0" sz="1900" spc="-10" i="1">
                <a:latin typeface="Arial"/>
                <a:cs typeface="Arial"/>
              </a:rPr>
              <a:t> tres,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5"/>
              </a:spcBef>
            </a:pPr>
            <a:endParaRPr sz="1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900" spc="-60" i="1">
                <a:latin typeface="Arial"/>
                <a:cs typeface="Arial"/>
              </a:rPr>
              <a:t>"una</a:t>
            </a:r>
            <a:r>
              <a:rPr dirty="0" sz="1900" spc="-65" i="1">
                <a:latin typeface="Arial"/>
                <a:cs typeface="Arial"/>
              </a:rPr>
              <a:t> </a:t>
            </a:r>
            <a:r>
              <a:rPr dirty="0" sz="1900" spc="-75" i="1">
                <a:latin typeface="Arial"/>
                <a:cs typeface="Arial"/>
              </a:rPr>
              <a:t>delegación</a:t>
            </a:r>
            <a:r>
              <a:rPr dirty="0" sz="1900" spc="-50" i="1">
                <a:latin typeface="Arial"/>
                <a:cs typeface="Arial"/>
              </a:rPr>
              <a:t> </a:t>
            </a:r>
            <a:r>
              <a:rPr dirty="0" sz="1900" spc="-30" i="1">
                <a:latin typeface="Arial"/>
                <a:cs typeface="Arial"/>
              </a:rPr>
              <a:t>de</a:t>
            </a:r>
            <a:r>
              <a:rPr dirty="0" sz="1900" spc="-45" i="1">
                <a:latin typeface="Arial"/>
                <a:cs typeface="Arial"/>
              </a:rPr>
              <a:t> </a:t>
            </a:r>
            <a:r>
              <a:rPr dirty="0" sz="1900" spc="-105" i="1">
                <a:latin typeface="Arial"/>
                <a:cs typeface="Arial"/>
              </a:rPr>
              <a:t>ángeles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40" i="1">
                <a:latin typeface="Arial"/>
                <a:cs typeface="Arial"/>
              </a:rPr>
              <a:t>del</a:t>
            </a:r>
            <a:r>
              <a:rPr dirty="0" sz="1900" spc="-45" i="1">
                <a:latin typeface="Arial"/>
                <a:cs typeface="Arial"/>
              </a:rPr>
              <a:t> mal"</a:t>
            </a:r>
            <a:r>
              <a:rPr dirty="0" sz="1900" spc="-30" i="1">
                <a:latin typeface="Arial"/>
                <a:cs typeface="Arial"/>
              </a:rPr>
              <a:t> </a:t>
            </a:r>
            <a:r>
              <a:rPr dirty="0" sz="1900" spc="95" i="1">
                <a:latin typeface="Arial"/>
                <a:cs typeface="Arial"/>
              </a:rPr>
              <a:t>-</a:t>
            </a:r>
            <a:r>
              <a:rPr dirty="0" sz="1900" spc="-55" i="1">
                <a:latin typeface="Arial"/>
                <a:cs typeface="Arial"/>
              </a:rPr>
              <a:t> </a:t>
            </a:r>
            <a:r>
              <a:rPr dirty="0" sz="1900" spc="-10" i="1">
                <a:latin typeface="Arial"/>
                <a:cs typeface="Arial"/>
              </a:rPr>
              <a:t>cuatro.</a:t>
            </a:r>
            <a:endParaRPr sz="1900">
              <a:latin typeface="Arial"/>
              <a:cs typeface="Arial"/>
            </a:endParaRPr>
          </a:p>
          <a:p>
            <a:pPr marL="12700" marR="583565">
              <a:lnSpc>
                <a:spcPct val="166200"/>
              </a:lnSpc>
              <a:spcBef>
                <a:spcPts val="965"/>
              </a:spcBef>
            </a:pP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aquí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puedes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aprender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Egipto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fueron </a:t>
            </a:r>
            <a:r>
              <a:rPr dirty="0" sz="1800">
                <a:latin typeface="Malgun Gothic Semilight"/>
                <a:cs typeface="Malgun Gothic Semilight"/>
              </a:rPr>
              <a:t>golpeados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cuarenta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plagas,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mar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fueron </a:t>
            </a:r>
            <a:r>
              <a:rPr dirty="0" sz="1800">
                <a:latin typeface="Malgun Gothic Semilight"/>
                <a:cs typeface="Malgun Gothic Semilight"/>
              </a:rPr>
              <a:t>golpeados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doscientas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plagas".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080">
              <a:lnSpc>
                <a:spcPct val="165900"/>
              </a:lnSpc>
              <a:spcBef>
                <a:spcPts val="975"/>
              </a:spcBef>
            </a:pPr>
            <a:r>
              <a:rPr dirty="0" sz="1800">
                <a:latin typeface="Malgun Gothic Semilight"/>
                <a:cs typeface="Malgun Gothic Semilight"/>
              </a:rPr>
              <a:t>Rabí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Akivá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dice: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"¿De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dónde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aprendemos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cada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una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las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plagas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trajo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Santo</a:t>
            </a:r>
            <a:r>
              <a:rPr dirty="0" sz="1800" spc="-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-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bendito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Él,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sobre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los </a:t>
            </a:r>
            <a:r>
              <a:rPr dirty="0" sz="1800">
                <a:latin typeface="Malgun Gothic Semilight"/>
                <a:cs typeface="Malgun Gothic Semilight"/>
              </a:rPr>
              <a:t>egipcios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Egipto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estaba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compuesta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cinco</a:t>
            </a:r>
            <a:endParaRPr sz="1800">
              <a:latin typeface="Malgun Gothic Semilight"/>
              <a:cs typeface="Malgun Gothic Semilight"/>
            </a:endParaRPr>
          </a:p>
          <a:p>
            <a:pPr marL="12700" marR="128270">
              <a:lnSpc>
                <a:spcPct val="157400"/>
              </a:lnSpc>
              <a:spcBef>
                <a:spcPts val="10"/>
              </a:spcBef>
            </a:pPr>
            <a:r>
              <a:rPr dirty="0" sz="1800">
                <a:latin typeface="Malgun Gothic Semilight"/>
                <a:cs typeface="Malgun Gothic Semilight"/>
              </a:rPr>
              <a:t>plagas?</a:t>
            </a:r>
            <a:r>
              <a:rPr dirty="0" sz="1800" spc="4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Como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está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escrito: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900" spc="-105" i="1">
                <a:latin typeface="Arial"/>
                <a:cs typeface="Arial"/>
              </a:rPr>
              <a:t>"Envió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70" i="1">
                <a:latin typeface="Arial"/>
                <a:cs typeface="Arial"/>
              </a:rPr>
              <a:t>sobre</a:t>
            </a:r>
            <a:r>
              <a:rPr dirty="0" sz="1900" spc="-35" i="1">
                <a:latin typeface="Arial"/>
                <a:cs typeface="Arial"/>
              </a:rPr>
              <a:t> </a:t>
            </a:r>
            <a:r>
              <a:rPr dirty="0" sz="1900" spc="-75" i="1">
                <a:latin typeface="Arial"/>
                <a:cs typeface="Arial"/>
              </a:rPr>
              <a:t>ellos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100" i="1">
                <a:latin typeface="Arial"/>
                <a:cs typeface="Arial"/>
              </a:rPr>
              <a:t>(en</a:t>
            </a:r>
            <a:r>
              <a:rPr dirty="0" sz="1900" spc="-35" i="1">
                <a:latin typeface="Arial"/>
                <a:cs typeface="Arial"/>
              </a:rPr>
              <a:t> </a:t>
            </a:r>
            <a:r>
              <a:rPr dirty="0" sz="1900" spc="-20" i="1">
                <a:latin typeface="Arial"/>
                <a:cs typeface="Arial"/>
              </a:rPr>
              <a:t>cada </a:t>
            </a:r>
            <a:r>
              <a:rPr dirty="0" sz="1900" spc="-85" i="1">
                <a:latin typeface="Arial"/>
                <a:cs typeface="Arial"/>
              </a:rPr>
              <a:t>una</a:t>
            </a:r>
            <a:r>
              <a:rPr dirty="0" sz="1900" spc="-50" i="1">
                <a:latin typeface="Arial"/>
                <a:cs typeface="Arial"/>
              </a:rPr>
              <a:t> </a:t>
            </a:r>
            <a:r>
              <a:rPr dirty="0" sz="1900" spc="-30" i="1">
                <a:latin typeface="Arial"/>
                <a:cs typeface="Arial"/>
              </a:rPr>
              <a:t>de</a:t>
            </a:r>
            <a:r>
              <a:rPr dirty="0" sz="1900" spc="-100" i="1">
                <a:latin typeface="Arial"/>
                <a:cs typeface="Arial"/>
              </a:rPr>
              <a:t> </a:t>
            </a:r>
            <a:r>
              <a:rPr dirty="0" sz="1900" spc="-130" i="1">
                <a:latin typeface="Arial"/>
                <a:cs typeface="Arial"/>
              </a:rPr>
              <a:t>las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95" i="1">
                <a:latin typeface="Arial"/>
                <a:cs typeface="Arial"/>
              </a:rPr>
              <a:t>plagas)</a:t>
            </a:r>
            <a:r>
              <a:rPr dirty="0" sz="1900" spc="-35" i="1">
                <a:latin typeface="Arial"/>
                <a:cs typeface="Arial"/>
              </a:rPr>
              <a:t> </a:t>
            </a:r>
            <a:r>
              <a:rPr dirty="0" sz="1900" spc="-55" i="1">
                <a:latin typeface="Arial"/>
                <a:cs typeface="Arial"/>
              </a:rPr>
              <a:t>el</a:t>
            </a:r>
            <a:r>
              <a:rPr dirty="0" sz="1900" spc="-75" i="1">
                <a:latin typeface="Arial"/>
                <a:cs typeface="Arial"/>
              </a:rPr>
              <a:t> </a:t>
            </a:r>
            <a:r>
              <a:rPr dirty="0" sz="1900" spc="-10" i="1">
                <a:latin typeface="Arial"/>
                <a:cs typeface="Arial"/>
              </a:rPr>
              <a:t>furor</a:t>
            </a:r>
            <a:r>
              <a:rPr dirty="0" sz="1900" spc="-125" i="1">
                <a:latin typeface="Arial"/>
                <a:cs typeface="Arial"/>
              </a:rPr>
              <a:t> </a:t>
            </a:r>
            <a:r>
              <a:rPr dirty="0" sz="1900" spc="-30" i="1">
                <a:latin typeface="Arial"/>
                <a:cs typeface="Arial"/>
              </a:rPr>
              <a:t>de</a:t>
            </a:r>
            <a:r>
              <a:rPr dirty="0" sz="1900" spc="-75" i="1">
                <a:latin typeface="Arial"/>
                <a:cs typeface="Arial"/>
              </a:rPr>
              <a:t> </a:t>
            </a:r>
            <a:r>
              <a:rPr dirty="0" sz="1900" spc="-145" i="1">
                <a:latin typeface="Arial"/>
                <a:cs typeface="Arial"/>
              </a:rPr>
              <a:t>su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85" i="1">
                <a:latin typeface="Arial"/>
                <a:cs typeface="Arial"/>
              </a:rPr>
              <a:t>cólera,</a:t>
            </a:r>
            <a:r>
              <a:rPr dirty="0" sz="1900" spc="-50" i="1">
                <a:latin typeface="Arial"/>
                <a:cs typeface="Arial"/>
              </a:rPr>
              <a:t> </a:t>
            </a:r>
            <a:r>
              <a:rPr dirty="0" sz="1900" spc="-45" i="1">
                <a:latin typeface="Arial"/>
                <a:cs typeface="Arial"/>
              </a:rPr>
              <a:t>ira</a:t>
            </a:r>
            <a:r>
              <a:rPr dirty="0" sz="1900" spc="-60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y</a:t>
            </a:r>
            <a:r>
              <a:rPr dirty="0" sz="1900" spc="-70" i="1">
                <a:latin typeface="Arial"/>
                <a:cs typeface="Arial"/>
              </a:rPr>
              <a:t> </a:t>
            </a:r>
            <a:r>
              <a:rPr dirty="0" sz="1900" spc="-35" i="1">
                <a:latin typeface="Arial"/>
                <a:cs typeface="Arial"/>
              </a:rPr>
              <a:t>enojo</a:t>
            </a:r>
            <a:r>
              <a:rPr dirty="0" sz="1900" spc="-55" i="1">
                <a:latin typeface="Arial"/>
                <a:cs typeface="Arial"/>
              </a:rPr>
              <a:t> </a:t>
            </a:r>
            <a:r>
              <a:rPr dirty="0" sz="1900" spc="-50" i="1">
                <a:latin typeface="Arial"/>
                <a:cs typeface="Arial"/>
              </a:rPr>
              <a:t>y</a:t>
            </a:r>
            <a:endParaRPr sz="1900">
              <a:latin typeface="Arial"/>
              <a:cs typeface="Arial"/>
            </a:endParaRPr>
          </a:p>
          <a:p>
            <a:pPr marL="12700" marR="128270">
              <a:lnSpc>
                <a:spcPts val="3590"/>
              </a:lnSpc>
              <a:spcBef>
                <a:spcPts val="320"/>
              </a:spcBef>
            </a:pPr>
            <a:r>
              <a:rPr dirty="0" sz="1900" spc="-90" i="1">
                <a:latin typeface="Arial"/>
                <a:cs typeface="Arial"/>
              </a:rPr>
              <a:t>angustia,</a:t>
            </a:r>
            <a:r>
              <a:rPr dirty="0" sz="1900" spc="-45" i="1">
                <a:latin typeface="Arial"/>
                <a:cs typeface="Arial"/>
              </a:rPr>
              <a:t> </a:t>
            </a:r>
            <a:r>
              <a:rPr dirty="0" sz="1900" spc="-85" i="1">
                <a:latin typeface="Arial"/>
                <a:cs typeface="Arial"/>
              </a:rPr>
              <a:t>una</a:t>
            </a:r>
            <a:r>
              <a:rPr dirty="0" sz="1900" spc="-45" i="1">
                <a:latin typeface="Arial"/>
                <a:cs typeface="Arial"/>
              </a:rPr>
              <a:t> </a:t>
            </a:r>
            <a:r>
              <a:rPr dirty="0" sz="1900" spc="-65" i="1">
                <a:latin typeface="Arial"/>
                <a:cs typeface="Arial"/>
              </a:rPr>
              <a:t>delegación </a:t>
            </a:r>
            <a:r>
              <a:rPr dirty="0" sz="1900" spc="-30" i="1">
                <a:latin typeface="Arial"/>
                <a:cs typeface="Arial"/>
              </a:rPr>
              <a:t>de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spc="-110" i="1">
                <a:latin typeface="Arial"/>
                <a:cs typeface="Arial"/>
              </a:rPr>
              <a:t>ángeles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35" i="1">
                <a:latin typeface="Arial"/>
                <a:cs typeface="Arial"/>
              </a:rPr>
              <a:t>del</a:t>
            </a:r>
            <a:r>
              <a:rPr dirty="0" sz="1900" spc="-40" i="1">
                <a:latin typeface="Arial"/>
                <a:cs typeface="Arial"/>
              </a:rPr>
              <a:t> mal</a:t>
            </a:r>
            <a:r>
              <a:rPr dirty="0" sz="1800" spc="-40">
                <a:latin typeface="Malgun Gothic Semilight"/>
                <a:cs typeface="Malgun Gothic Semilight"/>
              </a:rPr>
              <a:t>"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(Tehilim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 spc="-50">
                <a:latin typeface="Malgun Gothic Semilight"/>
                <a:cs typeface="Malgun Gothic Semilight"/>
              </a:rPr>
              <a:t>- </a:t>
            </a:r>
            <a:r>
              <a:rPr dirty="0" sz="1800">
                <a:latin typeface="Malgun Gothic Semilight"/>
                <a:cs typeface="Malgun Gothic Semilight"/>
              </a:rPr>
              <a:t>Salmos-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78:49).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2831465">
              <a:lnSpc>
                <a:spcPts val="4580"/>
              </a:lnSpc>
              <a:spcBef>
                <a:spcPts val="204"/>
              </a:spcBef>
            </a:pPr>
            <a:r>
              <a:rPr dirty="0" sz="1800">
                <a:latin typeface="Malgun Gothic Semilight"/>
                <a:cs typeface="Malgun Gothic Semilight"/>
              </a:rPr>
              <a:t>"El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furor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cólera"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-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uno, </a:t>
            </a:r>
            <a:r>
              <a:rPr dirty="0" sz="1800">
                <a:latin typeface="Malgun Gothic Semilight"/>
                <a:cs typeface="Malgun Gothic Semilight"/>
              </a:rPr>
              <a:t>"Ira"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-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dos,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1860"/>
              </a:spcBef>
            </a:pPr>
            <a:r>
              <a:rPr dirty="0" sz="1800">
                <a:latin typeface="Malgun Gothic Semilight"/>
                <a:cs typeface="Malgun Gothic Semilight"/>
              </a:rPr>
              <a:t>"Y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enojo"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-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tres,</a:t>
            </a:r>
            <a:endParaRPr sz="1800">
              <a:latin typeface="Malgun Gothic Semilight"/>
              <a:cs typeface="Malgun Gothic Semilight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967485"/>
            <a:ext cx="5665470" cy="80092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"Y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angustia"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-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cuatro,</a:t>
            </a:r>
            <a:endParaRPr sz="1800">
              <a:latin typeface="Malgun Gothic Semilight"/>
              <a:cs typeface="Malgun Gothic Semilight"/>
            </a:endParaRPr>
          </a:p>
          <a:p>
            <a:pPr marL="12700" marR="205740">
              <a:lnSpc>
                <a:spcPct val="166000"/>
              </a:lnSpc>
              <a:spcBef>
                <a:spcPts val="985"/>
              </a:spcBef>
              <a:tabLst>
                <a:tab pos="4584065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"una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delegación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ángeles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del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mal"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-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cinco.</a:t>
            </a:r>
            <a:r>
              <a:rPr dirty="0" sz="1800">
                <a:latin typeface="Malgun Gothic Semilight"/>
                <a:cs typeface="Malgun Gothic Semilight"/>
              </a:rPr>
              <a:t>	De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aquí </a:t>
            </a:r>
            <a:r>
              <a:rPr dirty="0" sz="1800">
                <a:latin typeface="Malgun Gothic Semilight"/>
                <a:cs typeface="Malgun Gothic Semilight"/>
              </a:rPr>
              <a:t>puedes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aprender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Egipto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fueron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golpeados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con </a:t>
            </a:r>
            <a:r>
              <a:rPr dirty="0" sz="1800">
                <a:latin typeface="Malgun Gothic Semilight"/>
                <a:cs typeface="Malgun Gothic Semilight"/>
              </a:rPr>
              <a:t>cincuenta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plagas,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mar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fueron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golpeados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con </a:t>
            </a:r>
            <a:r>
              <a:rPr dirty="0" sz="1800">
                <a:latin typeface="Malgun Gothic Semilight"/>
                <a:cs typeface="Malgun Gothic Semilight"/>
              </a:rPr>
              <a:t>doscientas</a:t>
            </a:r>
            <a:r>
              <a:rPr dirty="0" sz="1800" spc="-9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cincuenta</a:t>
            </a:r>
            <a:r>
              <a:rPr dirty="0" sz="1800" spc="-9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plagas".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266700">
              <a:lnSpc>
                <a:spcPct val="162000"/>
              </a:lnSpc>
              <a:spcBef>
                <a:spcPts val="1060"/>
              </a:spcBef>
            </a:pPr>
            <a:r>
              <a:rPr dirty="0" sz="1800">
                <a:latin typeface="Malgun Gothic Semilight"/>
                <a:cs typeface="Malgun Gothic Semilight"/>
              </a:rPr>
              <a:t>Después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procede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reconocer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un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hecho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tradicional </a:t>
            </a:r>
            <a:r>
              <a:rPr dirty="0" sz="1800">
                <a:latin typeface="Malgun Gothic Semilight"/>
                <a:cs typeface="Malgun Gothic Semilight"/>
              </a:rPr>
              <a:t>expresado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una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palabra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especial: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900" spc="-10" i="1">
                <a:latin typeface="Arial"/>
                <a:cs typeface="Arial"/>
              </a:rPr>
              <a:t>Dayenu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20"/>
              </a:spcBef>
            </a:pP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800">
                <a:latin typeface="Malgun Gothic Semilight"/>
                <a:cs typeface="Malgun Gothic Semilight"/>
              </a:rPr>
              <a:t>Cuántas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cosas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buenas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hizo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nosotros!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080">
              <a:lnSpc>
                <a:spcPct val="166100"/>
              </a:lnSpc>
              <a:spcBef>
                <a:spcPts val="985"/>
              </a:spcBef>
            </a:pPr>
            <a:r>
              <a:rPr dirty="0" sz="1800">
                <a:latin typeface="Malgun Gothic Semilight"/>
                <a:cs typeface="Malgun Gothic Semilight"/>
              </a:rPr>
              <a:t>DAYENU!,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Si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hubiera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sacado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Egipto,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hubiera </a:t>
            </a:r>
            <a:r>
              <a:rPr dirty="0" sz="1800">
                <a:latin typeface="Malgun Gothic Semilight"/>
                <a:cs typeface="Malgun Gothic Semilight"/>
              </a:rPr>
              <a:t>hecho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ellos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juicios,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hubiera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bastado.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(Dayenu)</a:t>
            </a:r>
            <a:endParaRPr sz="1800">
              <a:latin typeface="Malgun Gothic Semilight"/>
              <a:cs typeface="Malgun Gothic Semilight"/>
            </a:endParaRPr>
          </a:p>
          <a:p>
            <a:pPr marL="12700" marR="39370">
              <a:lnSpc>
                <a:spcPct val="166100"/>
              </a:lnSpc>
              <a:spcBef>
                <a:spcPts val="985"/>
              </a:spcBef>
            </a:pPr>
            <a:r>
              <a:rPr dirty="0" sz="1800">
                <a:latin typeface="Malgun Gothic Semilight"/>
                <a:cs typeface="Malgun Gothic Semilight"/>
              </a:rPr>
              <a:t>Si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hubiera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hecho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ellos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juicios,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hubiera</a:t>
            </a:r>
            <a:r>
              <a:rPr dirty="0" sz="1800" spc="-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hecho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dioses,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hubiera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bastado.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(Dayenu)</a:t>
            </a:r>
            <a:endParaRPr sz="1800">
              <a:latin typeface="Malgun Gothic Semilight"/>
              <a:cs typeface="Malgun Gothic Semilight"/>
            </a:endParaRPr>
          </a:p>
          <a:p>
            <a:pPr marL="12700" marR="11430">
              <a:lnSpc>
                <a:spcPct val="166100"/>
              </a:lnSpc>
              <a:spcBef>
                <a:spcPts val="985"/>
              </a:spcBef>
            </a:pPr>
            <a:r>
              <a:rPr dirty="0" sz="1800">
                <a:latin typeface="Malgun Gothic Semilight"/>
                <a:cs typeface="Malgun Gothic Semilight"/>
              </a:rPr>
              <a:t>Si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hubiera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hecho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dioses,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hubiera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matado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primogénitos,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hubiera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bastado.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(Dayenu)</a:t>
            </a:r>
            <a:endParaRPr sz="1800">
              <a:latin typeface="Malgun Gothic Semilight"/>
              <a:cs typeface="Malgun Gothic Semilight"/>
            </a:endParaRPr>
          </a:p>
          <a:p>
            <a:pPr marL="12700" marR="69850">
              <a:lnSpc>
                <a:spcPct val="166100"/>
              </a:lnSpc>
              <a:spcBef>
                <a:spcPts val="985"/>
              </a:spcBef>
            </a:pPr>
            <a:r>
              <a:rPr dirty="0" sz="1800">
                <a:latin typeface="Malgun Gothic Semilight"/>
                <a:cs typeface="Malgun Gothic Semilight"/>
              </a:rPr>
              <a:t>Si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hubiera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matado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primogénitos,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hubiera </a:t>
            </a:r>
            <a:r>
              <a:rPr dirty="0" sz="1800">
                <a:latin typeface="Malgun Gothic Semilight"/>
                <a:cs typeface="Malgun Gothic Semilight"/>
              </a:rPr>
              <a:t>dado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riquezas,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hubiera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bastado.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(Dayenu)</a:t>
            </a:r>
            <a:endParaRPr sz="1800">
              <a:latin typeface="Malgun Gothic Semilight"/>
              <a:cs typeface="Malgun Gothic Semilight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965961"/>
            <a:ext cx="5734050" cy="7757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Si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hubiera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dado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riquezas,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hubiera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partido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el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1425"/>
              </a:spcBef>
            </a:pPr>
            <a:r>
              <a:rPr dirty="0" sz="1800">
                <a:latin typeface="Malgun Gothic Semilight"/>
                <a:cs typeface="Malgun Gothic Semilight"/>
              </a:rPr>
              <a:t>mar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para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nosotros,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hubiera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bastado.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(Dayenu)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080">
              <a:lnSpc>
                <a:spcPct val="166200"/>
              </a:lnSpc>
              <a:spcBef>
                <a:spcPts val="985"/>
              </a:spcBef>
            </a:pPr>
            <a:r>
              <a:rPr dirty="0" sz="1800">
                <a:latin typeface="Malgun Gothic Semilight"/>
                <a:cs typeface="Malgun Gothic Semilight"/>
              </a:rPr>
              <a:t>Si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hubiera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partido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mar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para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nosotros,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hubiera </a:t>
            </a:r>
            <a:r>
              <a:rPr dirty="0" sz="1800">
                <a:latin typeface="Malgun Gothic Semilight"/>
                <a:cs typeface="Malgun Gothic Semilight"/>
              </a:rPr>
              <a:t>hecho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cruzarlo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seco,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hubiera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bastado. (Dayenu)</a:t>
            </a:r>
            <a:endParaRPr sz="1800">
              <a:latin typeface="Malgun Gothic Semilight"/>
              <a:cs typeface="Malgun Gothic Semilight"/>
            </a:endParaRPr>
          </a:p>
          <a:p>
            <a:pPr marL="12700" marR="205104">
              <a:lnSpc>
                <a:spcPct val="166100"/>
              </a:lnSpc>
              <a:spcBef>
                <a:spcPts val="969"/>
              </a:spcBef>
            </a:pPr>
            <a:r>
              <a:rPr dirty="0" sz="1800">
                <a:latin typeface="Malgun Gothic Semilight"/>
                <a:cs typeface="Malgun Gothic Semilight"/>
              </a:rPr>
              <a:t>Si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hubiera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hecho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cruzarlo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seco,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hubiera </a:t>
            </a:r>
            <a:r>
              <a:rPr dirty="0" sz="1800">
                <a:latin typeface="Malgun Gothic Semilight"/>
                <a:cs typeface="Malgun Gothic Semilight"/>
              </a:rPr>
              <a:t>ahogado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opresores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él,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hubiera </a:t>
            </a:r>
            <a:r>
              <a:rPr dirty="0" sz="1800">
                <a:latin typeface="Malgun Gothic Semilight"/>
                <a:cs typeface="Malgun Gothic Semilight"/>
              </a:rPr>
              <a:t>bastado.</a:t>
            </a:r>
            <a:r>
              <a:rPr dirty="0" sz="1800" spc="-10">
                <a:latin typeface="Malgun Gothic Semilight"/>
                <a:cs typeface="Malgun Gothic Semilight"/>
              </a:rPr>
              <a:t> (Dayenu)</a:t>
            </a:r>
            <a:endParaRPr sz="1800">
              <a:latin typeface="Malgun Gothic Semilight"/>
              <a:cs typeface="Malgun Gothic Semilight"/>
            </a:endParaRPr>
          </a:p>
          <a:p>
            <a:pPr marL="12700" marR="285115">
              <a:lnSpc>
                <a:spcPct val="165900"/>
              </a:lnSpc>
              <a:spcBef>
                <a:spcPts val="990"/>
              </a:spcBef>
            </a:pPr>
            <a:r>
              <a:rPr dirty="0" sz="1800">
                <a:latin typeface="Malgun Gothic Semilight"/>
                <a:cs typeface="Malgun Gothic Semilight"/>
              </a:rPr>
              <a:t>Si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hubiera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ahogado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opresores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él,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no </a:t>
            </a:r>
            <a:r>
              <a:rPr dirty="0" sz="1800">
                <a:latin typeface="Malgun Gothic Semilight"/>
                <a:cs typeface="Malgun Gothic Semilight"/>
              </a:rPr>
              <a:t>hubiera</a:t>
            </a:r>
            <a:r>
              <a:rPr dirty="0" sz="1800" spc="-7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cubierto</a:t>
            </a:r>
            <a:r>
              <a:rPr dirty="0" sz="1800" spc="-7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nuestras</a:t>
            </a:r>
            <a:r>
              <a:rPr dirty="0" sz="1800" spc="-7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necesidades</a:t>
            </a:r>
            <a:r>
              <a:rPr dirty="0" sz="1800" spc="-7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6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7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desierto </a:t>
            </a:r>
            <a:r>
              <a:rPr dirty="0" sz="1800">
                <a:latin typeface="Malgun Gothic Semilight"/>
                <a:cs typeface="Malgun Gothic Semilight"/>
              </a:rPr>
              <a:t>durante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cuarenta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años,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hubiera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bastado.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(Dayenu)</a:t>
            </a:r>
            <a:endParaRPr sz="1800">
              <a:latin typeface="Malgun Gothic Semilight"/>
              <a:cs typeface="Malgun Gothic Semilight"/>
            </a:endParaRPr>
          </a:p>
          <a:p>
            <a:pPr marL="12700" marR="73660">
              <a:lnSpc>
                <a:spcPct val="166200"/>
              </a:lnSpc>
              <a:spcBef>
                <a:spcPts val="980"/>
              </a:spcBef>
            </a:pPr>
            <a:r>
              <a:rPr dirty="0" sz="1800">
                <a:latin typeface="Malgun Gothic Semilight"/>
                <a:cs typeface="Malgun Gothic Semilight"/>
              </a:rPr>
              <a:t>Si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hubiera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cubierto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nuestras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necesidades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6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desierto </a:t>
            </a:r>
            <a:r>
              <a:rPr dirty="0" sz="1800">
                <a:latin typeface="Malgun Gothic Semilight"/>
                <a:cs typeface="Malgun Gothic Semilight"/>
              </a:rPr>
              <a:t>durante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cuarenta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años,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hubiera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dado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comer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maná,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hubiera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bastado.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(Dayenu)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0800">
              <a:lnSpc>
                <a:spcPct val="166700"/>
              </a:lnSpc>
              <a:spcBef>
                <a:spcPts val="960"/>
              </a:spcBef>
            </a:pPr>
            <a:r>
              <a:rPr dirty="0" sz="1800">
                <a:latin typeface="Malgun Gothic Semilight"/>
                <a:cs typeface="Malgun Gothic Semilight"/>
              </a:rPr>
              <a:t>Si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hubiera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dado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comer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maná,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hubiera </a:t>
            </a:r>
            <a:r>
              <a:rPr dirty="0" sz="1800">
                <a:latin typeface="Malgun Gothic Semilight"/>
                <a:cs typeface="Malgun Gothic Semilight"/>
              </a:rPr>
              <a:t>dado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Shabat,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hubiera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bastado.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(Dayenu)</a:t>
            </a:r>
            <a:endParaRPr sz="1800">
              <a:latin typeface="Malgun Gothic Semilight"/>
              <a:cs typeface="Malgun Gothic Semilight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965961"/>
            <a:ext cx="5683885" cy="77565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Si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hubiera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dado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Shabat,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hubiera</a:t>
            </a:r>
            <a:endParaRPr sz="1800">
              <a:latin typeface="Malgun Gothic Semilight"/>
              <a:cs typeface="Malgun Gothic Semilight"/>
            </a:endParaRPr>
          </a:p>
          <a:p>
            <a:pPr marL="12700" marR="457200">
              <a:lnSpc>
                <a:spcPts val="3600"/>
              </a:lnSpc>
              <a:spcBef>
                <a:spcPts val="335"/>
              </a:spcBef>
            </a:pPr>
            <a:r>
              <a:rPr dirty="0" sz="1800">
                <a:latin typeface="Malgun Gothic Semilight"/>
                <a:cs typeface="Malgun Gothic Semilight"/>
              </a:rPr>
              <a:t>acercado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hasta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Monte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Sinaí,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hubiera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bastado. (Dayenu)</a:t>
            </a:r>
            <a:endParaRPr sz="1800">
              <a:latin typeface="Malgun Gothic Semilight"/>
              <a:cs typeface="Malgun Gothic Semilight"/>
            </a:endParaRPr>
          </a:p>
          <a:p>
            <a:pPr marL="12700" marR="224154">
              <a:lnSpc>
                <a:spcPct val="166200"/>
              </a:lnSpc>
              <a:spcBef>
                <a:spcPts val="610"/>
              </a:spcBef>
            </a:pPr>
            <a:r>
              <a:rPr dirty="0" sz="1800">
                <a:latin typeface="Malgun Gothic Semilight"/>
                <a:cs typeface="Malgun Gothic Semilight"/>
              </a:rPr>
              <a:t>Si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hubiera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acercado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hasta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Monte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Sinaí,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nos </a:t>
            </a:r>
            <a:r>
              <a:rPr dirty="0" sz="1800">
                <a:latin typeface="Malgun Gothic Semilight"/>
                <a:cs typeface="Malgun Gothic Semilight"/>
              </a:rPr>
              <a:t>hubiera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entregado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6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Torá,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hubiera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bastado. (Dayenu)</a:t>
            </a:r>
            <a:endParaRPr sz="1800">
              <a:latin typeface="Malgun Gothic Semilight"/>
              <a:cs typeface="Malgun Gothic Semilight"/>
            </a:endParaRPr>
          </a:p>
          <a:p>
            <a:pPr marL="12700" marR="398780">
              <a:lnSpc>
                <a:spcPct val="165800"/>
              </a:lnSpc>
              <a:spcBef>
                <a:spcPts val="990"/>
              </a:spcBef>
            </a:pPr>
            <a:r>
              <a:rPr dirty="0" sz="1800">
                <a:latin typeface="Malgun Gothic Semilight"/>
                <a:cs typeface="Malgun Gothic Semilight"/>
              </a:rPr>
              <a:t>Si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hubiera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entregado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Torá,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hubiera </a:t>
            </a:r>
            <a:r>
              <a:rPr dirty="0" sz="1800">
                <a:latin typeface="Malgun Gothic Semilight"/>
                <a:cs typeface="Malgun Gothic Semilight"/>
              </a:rPr>
              <a:t>introducido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tierra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Israel,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hubiera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bastado. (Dayenu)</a:t>
            </a:r>
            <a:endParaRPr sz="1800">
              <a:latin typeface="Malgun Gothic Semilight"/>
              <a:cs typeface="Malgun Gothic Semilight"/>
            </a:endParaRPr>
          </a:p>
          <a:p>
            <a:pPr marL="12700" marR="168275">
              <a:lnSpc>
                <a:spcPct val="166100"/>
              </a:lnSpc>
              <a:spcBef>
                <a:spcPts val="985"/>
              </a:spcBef>
            </a:pPr>
            <a:r>
              <a:rPr dirty="0" sz="1800">
                <a:latin typeface="Malgun Gothic Semilight"/>
                <a:cs typeface="Malgun Gothic Semilight"/>
              </a:rPr>
              <a:t>Si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hubiera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introducido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tierra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Israel,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nos </a:t>
            </a:r>
            <a:r>
              <a:rPr dirty="0" sz="1800">
                <a:latin typeface="Malgun Gothic Semilight"/>
                <a:cs typeface="Malgun Gothic Semilight"/>
              </a:rPr>
              <a:t>hubiera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construido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Templo,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hubiera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bastado. (Dayenu)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080">
              <a:lnSpc>
                <a:spcPct val="166800"/>
              </a:lnSpc>
              <a:spcBef>
                <a:spcPts val="960"/>
              </a:spcBef>
            </a:pPr>
            <a:r>
              <a:rPr dirty="0" sz="1800">
                <a:latin typeface="Malgun Gothic Semilight"/>
                <a:cs typeface="Malgun Gothic Semilight"/>
              </a:rPr>
              <a:t>Da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yenu,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da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yenu,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da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yenu,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dayenu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dayenú,</a:t>
            </a:r>
            <a:r>
              <a:rPr dirty="0" sz="1800" spc="-25">
                <a:latin typeface="Malgun Gothic Semilight"/>
                <a:cs typeface="Malgun Gothic Semilight"/>
              </a:rPr>
              <a:t> Da </a:t>
            </a:r>
            <a:r>
              <a:rPr dirty="0" sz="1800">
                <a:latin typeface="Malgun Gothic Semilight"/>
                <a:cs typeface="Malgun Gothic Semilight"/>
              </a:rPr>
              <a:t>da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yenu.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da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yenu,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yenu,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dayenu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dayenú.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666115">
              <a:lnSpc>
                <a:spcPct val="166100"/>
              </a:lnSpc>
              <a:spcBef>
                <a:spcPts val="969"/>
              </a:spcBef>
            </a:pP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eso,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cuántas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cosas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buenas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hecho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con </a:t>
            </a:r>
            <a:r>
              <a:rPr dirty="0" sz="1800">
                <a:latin typeface="Malgun Gothic Semilight"/>
                <a:cs typeface="Malgun Gothic Semilight"/>
              </a:rPr>
              <a:t>nosotros,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sacó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Egipto,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hizo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ellos</a:t>
            </a:r>
            <a:endParaRPr sz="1800">
              <a:latin typeface="Malgun Gothic Semilight"/>
              <a:cs typeface="Malgun Gothic Semilight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965961"/>
            <a:ext cx="5741670" cy="45205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juicios,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también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hizo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dioses,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mató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sus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1415"/>
              </a:spcBef>
            </a:pPr>
            <a:r>
              <a:rPr dirty="0" sz="1800">
                <a:latin typeface="Malgun Gothic Semilight"/>
                <a:cs typeface="Malgun Gothic Semilight"/>
              </a:rPr>
              <a:t>primogénitos,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dió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riquezas,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partió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mar</a:t>
            </a:r>
            <a:r>
              <a:rPr dirty="0" sz="1800" spc="-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para</a:t>
            </a:r>
            <a:endParaRPr sz="1800">
              <a:latin typeface="Malgun Gothic Semilight"/>
              <a:cs typeface="Malgun Gothic Semilight"/>
            </a:endParaRPr>
          </a:p>
          <a:p>
            <a:pPr marL="12700" marR="139700">
              <a:lnSpc>
                <a:spcPct val="165900"/>
              </a:lnSpc>
              <a:spcBef>
                <a:spcPts val="5"/>
              </a:spcBef>
            </a:pPr>
            <a:r>
              <a:rPr dirty="0" sz="1800">
                <a:latin typeface="Malgun Gothic Semilight"/>
                <a:cs typeface="Malgun Gothic Semilight"/>
              </a:rPr>
              <a:t>nosotros,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hizo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cruzarlo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seco,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ahogó</a:t>
            </a:r>
            <a:r>
              <a:rPr dirty="0" sz="1800" spc="-5">
                <a:latin typeface="Malgun Gothic Semilight"/>
                <a:cs typeface="Malgun Gothic Semilight"/>
              </a:rPr>
              <a:t> </a:t>
            </a:r>
            <a:r>
              <a:rPr dirty="0" sz="1800" spc="-50">
                <a:latin typeface="Malgun Gothic Semilight"/>
                <a:cs typeface="Malgun Gothic Semilight"/>
              </a:rPr>
              <a:t>a </a:t>
            </a:r>
            <a:r>
              <a:rPr dirty="0" sz="1800">
                <a:latin typeface="Malgun Gothic Semilight"/>
                <a:cs typeface="Malgun Gothic Semilight"/>
              </a:rPr>
              <a:t>nuestros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opresores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él,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cubrió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nuestras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necesidades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desierto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durante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cuarenta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años,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hizo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comer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maná,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dió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Shabat,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acercó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hasta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el </a:t>
            </a:r>
            <a:r>
              <a:rPr dirty="0" sz="1800">
                <a:latin typeface="Malgun Gothic Semilight"/>
                <a:cs typeface="Malgun Gothic Semilight"/>
              </a:rPr>
              <a:t>monte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Sinaí,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dió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Torá,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introdujo</a:t>
            </a:r>
            <a:r>
              <a:rPr dirty="0" sz="1800" spc="-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tierra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Israel,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construyó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Templo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para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expiar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por </a:t>
            </a:r>
            <a:r>
              <a:rPr dirty="0" sz="1800">
                <a:latin typeface="Malgun Gothic Semilight"/>
                <a:cs typeface="Malgun Gothic Semilight"/>
              </a:rPr>
              <a:t>todos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pecados.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2415"/>
              </a:spcBef>
              <a:tabLst>
                <a:tab pos="581025" algn="l"/>
              </a:tabLst>
            </a:pPr>
            <a:r>
              <a:rPr dirty="0" sz="1800" spc="-50">
                <a:latin typeface="Malgun Gothic Semilight"/>
                <a:cs typeface="Malgun Gothic Semilight"/>
              </a:rPr>
              <a:t>·</a:t>
            </a:r>
            <a:r>
              <a:rPr dirty="0" sz="1800">
                <a:latin typeface="Malgun Gothic Semilight"/>
                <a:cs typeface="Malgun Gothic Semilight"/>
              </a:rPr>
              <a:t>	Se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levanta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hueso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dice:</a:t>
            </a:r>
            <a:endParaRPr sz="1800">
              <a:latin typeface="Malgun Gothic Semilight"/>
              <a:cs typeface="Malgun Gothic Semilight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6027801"/>
            <a:ext cx="5594350" cy="22466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Rabán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Gamliel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solía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decir: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"El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recordó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estas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tres</a:t>
            </a:r>
            <a:endParaRPr sz="1800">
              <a:latin typeface="Malgun Gothic Semilight"/>
              <a:cs typeface="Malgun Gothic Semilight"/>
            </a:endParaRPr>
          </a:p>
          <a:p>
            <a:pPr marL="12700" marR="405765">
              <a:lnSpc>
                <a:spcPts val="3590"/>
              </a:lnSpc>
              <a:spcBef>
                <a:spcPts val="345"/>
              </a:spcBef>
            </a:pPr>
            <a:r>
              <a:rPr dirty="0" sz="1800">
                <a:latin typeface="Malgun Gothic Semilight"/>
                <a:cs typeface="Malgun Gothic Semilight"/>
              </a:rPr>
              <a:t>cosas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Pésaj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cumplió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obligación,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ellas </a:t>
            </a:r>
            <a:r>
              <a:rPr dirty="0" sz="1800">
                <a:latin typeface="Malgun Gothic Semilight"/>
                <a:cs typeface="Malgun Gothic Semilight"/>
              </a:rPr>
              <a:t>son: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Pésaj,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matzá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maror: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080">
              <a:lnSpc>
                <a:spcPct val="166100"/>
              </a:lnSpc>
              <a:spcBef>
                <a:spcPts val="625"/>
              </a:spcBef>
            </a:pPr>
            <a:r>
              <a:rPr dirty="0" sz="1800">
                <a:latin typeface="Malgun Gothic Semilight"/>
                <a:cs typeface="Malgun Gothic Semilight"/>
              </a:rPr>
              <a:t>¿El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sacrificio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Pésaj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nuestros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antepasados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comían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tiempos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existía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templo,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qué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hacía?</a:t>
            </a:r>
            <a:endParaRPr sz="1800">
              <a:latin typeface="Malgun Gothic Semilight"/>
              <a:cs typeface="Malgun Gothic Semilight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2050" y="914400"/>
            <a:ext cx="4874260" cy="487426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965961"/>
            <a:ext cx="5600700" cy="31591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Porque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salteó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Santo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-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bendito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Él,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casas</a:t>
            </a:r>
            <a:r>
              <a:rPr dirty="0" sz="1800" spc="-25">
                <a:latin typeface="Malgun Gothic Semilight"/>
                <a:cs typeface="Malgun Gothic Semilight"/>
              </a:rPr>
              <a:t> de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1415"/>
              </a:spcBef>
            </a:pPr>
            <a:r>
              <a:rPr dirty="0" sz="1800">
                <a:latin typeface="Malgun Gothic Semilight"/>
                <a:cs typeface="Malgun Gothic Semilight"/>
              </a:rPr>
              <a:t>nuestros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antepasados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Egipto.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Como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está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escrito: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“Y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080">
              <a:lnSpc>
                <a:spcPct val="166000"/>
              </a:lnSpc>
            </a:pPr>
            <a:r>
              <a:rPr dirty="0" sz="1800">
                <a:latin typeface="Malgun Gothic Semilight"/>
                <a:cs typeface="Malgun Gothic Semilight"/>
              </a:rPr>
              <a:t>dirán: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'El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sacrificio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Pésaj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este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para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Quien </a:t>
            </a:r>
            <a:r>
              <a:rPr dirty="0" sz="1800">
                <a:latin typeface="Malgun Gothic Semilight"/>
                <a:cs typeface="Malgun Gothic Semilight"/>
              </a:rPr>
              <a:t>salteó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casas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hijos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Israel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Egipto,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al </a:t>
            </a:r>
            <a:r>
              <a:rPr dirty="0" sz="1800">
                <a:latin typeface="Malgun Gothic Semilight"/>
                <a:cs typeface="Malgun Gothic Semilight"/>
              </a:rPr>
              <a:t>golpear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Egipto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nuestras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casas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salvó',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inclinó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el </a:t>
            </a:r>
            <a:r>
              <a:rPr dirty="0" sz="1800">
                <a:latin typeface="Malgun Gothic Semilight"/>
                <a:cs typeface="Malgun Gothic Semilight"/>
              </a:rPr>
              <a:t>pueblo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prosternó-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(Shemot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Éxodo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12:27).</a:t>
            </a:r>
            <a:endParaRPr sz="1800">
              <a:latin typeface="Malgun Gothic Semilight"/>
              <a:cs typeface="Malgun Gothic Semilight"/>
            </a:endParaRPr>
          </a:p>
          <a:p>
            <a:pPr marL="240665">
              <a:lnSpc>
                <a:spcPct val="100000"/>
              </a:lnSpc>
              <a:spcBef>
                <a:spcPts val="2315"/>
              </a:spcBef>
              <a:tabLst>
                <a:tab pos="806450" algn="l"/>
              </a:tabLst>
            </a:pPr>
            <a:r>
              <a:rPr dirty="0" sz="1900" spc="-50" i="1">
                <a:latin typeface="Arial"/>
                <a:cs typeface="Arial"/>
              </a:rPr>
              <a:t>·</a:t>
            </a:r>
            <a:r>
              <a:rPr dirty="0" sz="1900" i="1">
                <a:latin typeface="Arial"/>
                <a:cs typeface="Arial"/>
              </a:rPr>
              <a:t>	</a:t>
            </a:r>
            <a:r>
              <a:rPr dirty="0" sz="1900" spc="-240" i="1">
                <a:latin typeface="Arial"/>
                <a:cs typeface="Arial"/>
              </a:rPr>
              <a:t>Se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80" i="1">
                <a:latin typeface="Arial"/>
                <a:cs typeface="Arial"/>
              </a:rPr>
              <a:t>levantan</a:t>
            </a:r>
            <a:r>
              <a:rPr dirty="0" sz="1900" spc="-55" i="1">
                <a:latin typeface="Arial"/>
                <a:cs typeface="Arial"/>
              </a:rPr>
              <a:t> </a:t>
            </a:r>
            <a:r>
              <a:rPr dirty="0" sz="1900" spc="-135" i="1">
                <a:latin typeface="Arial"/>
                <a:cs typeface="Arial"/>
              </a:rPr>
              <a:t>las</a:t>
            </a:r>
            <a:r>
              <a:rPr dirty="0" sz="1900" spc="-20" i="1">
                <a:latin typeface="Arial"/>
                <a:cs typeface="Arial"/>
              </a:rPr>
              <a:t> </a:t>
            </a:r>
            <a:r>
              <a:rPr dirty="0" sz="1900" spc="-10" i="1">
                <a:latin typeface="Arial"/>
                <a:cs typeface="Arial"/>
              </a:rPr>
              <a:t>Matzot</a:t>
            </a:r>
            <a:r>
              <a:rPr dirty="0" sz="1900" spc="-100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y</a:t>
            </a:r>
            <a:r>
              <a:rPr dirty="0" sz="1900" spc="-50" i="1">
                <a:latin typeface="Arial"/>
                <a:cs typeface="Arial"/>
              </a:rPr>
              <a:t> </a:t>
            </a:r>
            <a:r>
              <a:rPr dirty="0" sz="1900" spc="-180" i="1">
                <a:latin typeface="Arial"/>
                <a:cs typeface="Arial"/>
              </a:rPr>
              <a:t>se</a:t>
            </a:r>
            <a:r>
              <a:rPr dirty="0" sz="1900" spc="-20" i="1">
                <a:latin typeface="Arial"/>
                <a:cs typeface="Arial"/>
              </a:rPr>
              <a:t> </a:t>
            </a:r>
            <a:r>
              <a:rPr dirty="0" sz="1900" spc="-10" i="1">
                <a:latin typeface="Arial"/>
                <a:cs typeface="Arial"/>
              </a:rPr>
              <a:t>dice: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6027801"/>
            <a:ext cx="5711825" cy="27006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¿Esta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Matzá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nosotros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comemos,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qué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es?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Porque</a:t>
            </a:r>
            <a:endParaRPr sz="1800">
              <a:latin typeface="Malgun Gothic Semilight"/>
              <a:cs typeface="Malgun Gothic Semilight"/>
            </a:endParaRPr>
          </a:p>
          <a:p>
            <a:pPr marL="12700" marR="93980">
              <a:lnSpc>
                <a:spcPct val="165600"/>
              </a:lnSpc>
            </a:pPr>
            <a:r>
              <a:rPr dirty="0" sz="1800">
                <a:latin typeface="Malgun Gothic Semilight"/>
                <a:cs typeface="Malgun Gothic Semilight"/>
              </a:rPr>
              <a:t>no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alcanzó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Ia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masa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antepasados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levar </a:t>
            </a:r>
            <a:r>
              <a:rPr dirty="0" sz="1800">
                <a:latin typeface="Malgun Gothic Semilight"/>
                <a:cs typeface="Malgun Gothic Semilight"/>
              </a:rPr>
              <a:t>antes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les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haya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revelado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Rey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reyes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de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reyes,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Santo-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bendito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Él,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liberó.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18415">
              <a:lnSpc>
                <a:spcPct val="166100"/>
              </a:lnSpc>
              <a:spcBef>
                <a:spcPts val="975"/>
              </a:spcBef>
            </a:pPr>
            <a:r>
              <a:rPr dirty="0" sz="1800">
                <a:latin typeface="Malgun Gothic Semilight"/>
                <a:cs typeface="Malgun Gothic Semilight"/>
              </a:rPr>
              <a:t>Como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está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escrito: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-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hornearon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masa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sacaron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de </a:t>
            </a:r>
            <a:r>
              <a:rPr dirty="0" sz="1800">
                <a:latin typeface="Malgun Gothic Semilight"/>
                <a:cs typeface="Malgun Gothic Semilight"/>
              </a:rPr>
              <a:t>Egipto,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tortas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(matzot)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sin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levar,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pues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fueron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expulsados</a:t>
            </a:r>
            <a:endParaRPr sz="1800">
              <a:latin typeface="Malgun Gothic Semilight"/>
              <a:cs typeface="Malgun Gothic Semilight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2050" y="914400"/>
            <a:ext cx="4874260" cy="487426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965961"/>
            <a:ext cx="5599430" cy="17919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Egipto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podían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demorar,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tampoco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habían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1425"/>
              </a:spcBef>
            </a:pPr>
            <a:r>
              <a:rPr dirty="0" sz="1800">
                <a:latin typeface="Malgun Gothic Semilight"/>
                <a:cs typeface="Malgun Gothic Semilight"/>
              </a:rPr>
              <a:t>preparado</a:t>
            </a:r>
            <a:r>
              <a:rPr dirty="0" sz="1800" spc="-6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provisiones-</a:t>
            </a:r>
            <a:r>
              <a:rPr dirty="0" sz="1800" spc="-8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(Shemot</a:t>
            </a:r>
            <a:r>
              <a:rPr dirty="0" sz="1800" spc="-7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12:39)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080">
              <a:lnSpc>
                <a:spcPct val="166100"/>
              </a:lnSpc>
              <a:spcBef>
                <a:spcPts val="985"/>
              </a:spcBef>
              <a:tabLst>
                <a:tab pos="581025" algn="l"/>
                <a:tab pos="1858010" algn="l"/>
              </a:tabLst>
            </a:pPr>
            <a:r>
              <a:rPr dirty="0" sz="1800" spc="-50">
                <a:latin typeface="Malgun Gothic Semilight"/>
                <a:cs typeface="Malgun Gothic Semilight"/>
              </a:rPr>
              <a:t>·</a:t>
            </a:r>
            <a:r>
              <a:rPr dirty="0" sz="1800">
                <a:latin typeface="Malgun Gothic Semilight"/>
                <a:cs typeface="Malgun Gothic Semilight"/>
              </a:rPr>
              <a:t>	Se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levantan</a:t>
            </a:r>
            <a:r>
              <a:rPr dirty="0" sz="1800">
                <a:latin typeface="Malgun Gothic Semilight"/>
                <a:cs typeface="Malgun Gothic Semilight"/>
              </a:rPr>
              <a:t>	con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mano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hierbas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amargas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se </a:t>
            </a:r>
            <a:r>
              <a:rPr dirty="0" sz="1800" spc="-10">
                <a:latin typeface="Malgun Gothic Semilight"/>
                <a:cs typeface="Malgun Gothic Semilight"/>
              </a:rPr>
              <a:t>dice:</a:t>
            </a:r>
            <a:endParaRPr sz="1800">
              <a:latin typeface="Malgun Gothic Semilight"/>
              <a:cs typeface="Malgun Gothic Semiligh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130604" y="8100821"/>
            <a:ext cx="5092065" cy="7543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¿Este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'Maror'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nosotros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comemos,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qué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es?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1415"/>
              </a:spcBef>
            </a:pPr>
            <a:r>
              <a:rPr dirty="0" sz="1800">
                <a:latin typeface="Malgun Gothic Semilight"/>
                <a:cs typeface="Malgun Gothic Semilight"/>
              </a:rPr>
              <a:t>Porque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amargaron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(mererú)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egipcios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vida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de</a:t>
            </a:r>
            <a:endParaRPr sz="1800">
              <a:latin typeface="Malgun Gothic Semilight"/>
              <a:cs typeface="Malgun Gothic Semilight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2050" y="2987039"/>
            <a:ext cx="4874260" cy="4874259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965961"/>
            <a:ext cx="5627370" cy="796035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nuestros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antepasados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Egipto.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Como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está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escrito: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-</a:t>
            </a:r>
            <a:r>
              <a:rPr dirty="0" sz="1800" spc="-25">
                <a:latin typeface="Malgun Gothic Semilight"/>
                <a:cs typeface="Malgun Gothic Semilight"/>
              </a:rPr>
              <a:t>les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1415"/>
              </a:spcBef>
            </a:pPr>
            <a:r>
              <a:rPr dirty="0" sz="1800">
                <a:latin typeface="Malgun Gothic Semilight"/>
                <a:cs typeface="Malgun Gothic Semilight"/>
              </a:rPr>
              <a:t>amargaron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vida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trabajos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forzados,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barro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50">
                <a:latin typeface="Malgun Gothic Semilight"/>
                <a:cs typeface="Malgun Gothic Semilight"/>
              </a:rPr>
              <a:t>y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080">
              <a:lnSpc>
                <a:spcPct val="165800"/>
              </a:lnSpc>
              <a:spcBef>
                <a:spcPts val="5"/>
              </a:spcBef>
            </a:pP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ladrillos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todo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trabajo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pesado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campo,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todos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trabajos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hicieron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trabajar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con </a:t>
            </a:r>
            <a:r>
              <a:rPr dirty="0" sz="1800">
                <a:latin typeface="Malgun Gothic Semilight"/>
                <a:cs typeface="Malgun Gothic Semilight"/>
              </a:rPr>
              <a:t>dureza-</a:t>
            </a:r>
            <a:r>
              <a:rPr dirty="0" sz="1800" spc="-8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(Shemot</a:t>
            </a:r>
            <a:r>
              <a:rPr dirty="0" sz="1800" spc="-7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1:14)</a:t>
            </a:r>
            <a:endParaRPr sz="1800">
              <a:latin typeface="Malgun Gothic Semilight"/>
              <a:cs typeface="Malgun Gothic Semilight"/>
            </a:endParaRPr>
          </a:p>
          <a:p>
            <a:pPr marL="12700" marR="15875">
              <a:lnSpc>
                <a:spcPct val="165900"/>
              </a:lnSpc>
              <a:spcBef>
                <a:spcPts val="995"/>
              </a:spcBef>
            </a:pPr>
            <a:r>
              <a:rPr dirty="0" sz="1800">
                <a:latin typeface="Malgun Gothic Semilight"/>
                <a:cs typeface="Malgun Gothic Semilight"/>
              </a:rPr>
              <a:t>-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cada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generación,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todos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estamos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obligados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en </a:t>
            </a:r>
            <a:r>
              <a:rPr dirty="0" sz="1800">
                <a:latin typeface="Malgun Gothic Semilight"/>
                <a:cs typeface="Malgun Gothic Semilight"/>
              </a:rPr>
              <a:t>vernos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como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si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nosotros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mismos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hubiésemos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salidos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de </a:t>
            </a:r>
            <a:r>
              <a:rPr dirty="0" sz="1800">
                <a:latin typeface="Malgun Gothic Semilight"/>
                <a:cs typeface="Malgun Gothic Semilight"/>
              </a:rPr>
              <a:t>Egipto,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como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está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escrito: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-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relatarás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tus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hijos</a:t>
            </a:r>
            <a:r>
              <a:rPr dirty="0" sz="1800" spc="-25">
                <a:latin typeface="Malgun Gothic Semilight"/>
                <a:cs typeface="Malgun Gothic Semilight"/>
              </a:rPr>
              <a:t> en </a:t>
            </a:r>
            <a:r>
              <a:rPr dirty="0" sz="1800">
                <a:latin typeface="Malgun Gothic Semilight"/>
                <a:cs typeface="Malgun Gothic Semilight"/>
              </a:rPr>
              <a:t>ese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día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diciendo: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esto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hizo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mí, </a:t>
            </a:r>
            <a:r>
              <a:rPr dirty="0" sz="1800">
                <a:latin typeface="Malgun Gothic Semilight"/>
                <a:cs typeface="Malgun Gothic Semilight"/>
              </a:rPr>
              <a:t>cuando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salí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Egipto-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(Shemot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13:8).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116839">
              <a:lnSpc>
                <a:spcPct val="165900"/>
              </a:lnSpc>
              <a:spcBef>
                <a:spcPts val="985"/>
              </a:spcBef>
            </a:pPr>
            <a:r>
              <a:rPr dirty="0" sz="1800">
                <a:latin typeface="Malgun Gothic Semilight"/>
                <a:cs typeface="Malgun Gothic Semilight"/>
              </a:rPr>
              <a:t>No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antepasados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solamente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liberó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Santo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 spc="-50">
                <a:latin typeface="Malgun Gothic Semilight"/>
                <a:cs typeface="Malgun Gothic Semilight"/>
              </a:rPr>
              <a:t>- </a:t>
            </a:r>
            <a:r>
              <a:rPr dirty="0" sz="1800">
                <a:latin typeface="Malgun Gothic Semilight"/>
                <a:cs typeface="Malgun Gothic Semilight"/>
              </a:rPr>
              <a:t>bendito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Él,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sino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también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nosotros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liberó </a:t>
            </a:r>
            <a:r>
              <a:rPr dirty="0" sz="1800">
                <a:latin typeface="Malgun Gothic Semilight"/>
                <a:cs typeface="Malgun Gothic Semilight"/>
              </a:rPr>
              <a:t>junto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ellos,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como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está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escrito: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-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nosotros</a:t>
            </a:r>
            <a:r>
              <a:rPr dirty="0" sz="1800" spc="-25">
                <a:latin typeface="Malgun Gothic Semilight"/>
                <a:cs typeface="Malgun Gothic Semilight"/>
              </a:rPr>
              <a:t> nos </a:t>
            </a:r>
            <a:r>
              <a:rPr dirty="0" sz="1800">
                <a:latin typeface="Malgun Gothic Semilight"/>
                <a:cs typeface="Malgun Gothic Semilight"/>
              </a:rPr>
              <a:t>sacó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allí,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para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llevamos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darnos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tierra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que </a:t>
            </a:r>
            <a:r>
              <a:rPr dirty="0" sz="1800">
                <a:latin typeface="Malgun Gothic Semilight"/>
                <a:cs typeface="Malgun Gothic Semilight"/>
              </a:rPr>
              <a:t>prometió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nuestros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antepasados-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(Devarim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6:23).</a:t>
            </a:r>
            <a:endParaRPr sz="1800">
              <a:latin typeface="Malgun Gothic Semilight"/>
              <a:cs typeface="Malgun Gothic Semilight"/>
            </a:endParaRPr>
          </a:p>
          <a:p>
            <a:pPr marL="240665" marR="55880">
              <a:lnSpc>
                <a:spcPct val="157400"/>
              </a:lnSpc>
              <a:spcBef>
                <a:spcPts val="1005"/>
              </a:spcBef>
            </a:pPr>
            <a:r>
              <a:rPr dirty="0" sz="1900" spc="-240" i="1">
                <a:latin typeface="Arial"/>
                <a:cs typeface="Arial"/>
              </a:rPr>
              <a:t>Se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70" i="1">
                <a:latin typeface="Arial"/>
                <a:cs typeface="Arial"/>
              </a:rPr>
              <a:t>cubren</a:t>
            </a:r>
            <a:r>
              <a:rPr dirty="0" sz="1900" spc="-65" i="1">
                <a:latin typeface="Arial"/>
                <a:cs typeface="Arial"/>
              </a:rPr>
              <a:t> </a:t>
            </a:r>
            <a:r>
              <a:rPr dirty="0" sz="1900" spc="-135" i="1">
                <a:latin typeface="Arial"/>
                <a:cs typeface="Arial"/>
              </a:rPr>
              <a:t>las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40" i="1">
                <a:latin typeface="Arial"/>
                <a:cs typeface="Arial"/>
              </a:rPr>
              <a:t>matzot,</a:t>
            </a:r>
            <a:r>
              <a:rPr dirty="0" sz="1900" spc="-70" i="1">
                <a:latin typeface="Arial"/>
                <a:cs typeface="Arial"/>
              </a:rPr>
              <a:t> </a:t>
            </a:r>
            <a:r>
              <a:rPr dirty="0" sz="1900" spc="-180" i="1">
                <a:latin typeface="Arial"/>
                <a:cs typeface="Arial"/>
              </a:rPr>
              <a:t>se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85" i="1">
                <a:latin typeface="Arial"/>
                <a:cs typeface="Arial"/>
              </a:rPr>
              <a:t>levanta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spc="-65" i="1">
                <a:latin typeface="Arial"/>
                <a:cs typeface="Arial"/>
              </a:rPr>
              <a:t>la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spc="-70" i="1">
                <a:latin typeface="Arial"/>
                <a:cs typeface="Arial"/>
              </a:rPr>
              <a:t>copa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spc="-75" i="1">
                <a:latin typeface="Arial"/>
                <a:cs typeface="Arial"/>
              </a:rPr>
              <a:t>llena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spc="-30" i="1">
                <a:latin typeface="Arial"/>
                <a:cs typeface="Arial"/>
              </a:rPr>
              <a:t>de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spc="-20" i="1">
                <a:latin typeface="Arial"/>
                <a:cs typeface="Arial"/>
              </a:rPr>
              <a:t>vino </a:t>
            </a:r>
            <a:r>
              <a:rPr dirty="0" sz="1900" i="1">
                <a:latin typeface="Arial"/>
                <a:cs typeface="Arial"/>
              </a:rPr>
              <a:t>y</a:t>
            </a:r>
            <a:r>
              <a:rPr dirty="0" sz="1900" spc="-114" i="1">
                <a:latin typeface="Arial"/>
                <a:cs typeface="Arial"/>
              </a:rPr>
              <a:t> </a:t>
            </a:r>
            <a:r>
              <a:rPr dirty="0" sz="1900" spc="-180" i="1">
                <a:latin typeface="Arial"/>
                <a:cs typeface="Arial"/>
              </a:rPr>
              <a:t>se</a:t>
            </a:r>
            <a:r>
              <a:rPr dirty="0" sz="1900" spc="-20" i="1">
                <a:latin typeface="Arial"/>
                <a:cs typeface="Arial"/>
              </a:rPr>
              <a:t> dice: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6027801"/>
            <a:ext cx="5524500" cy="3028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estamos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obligados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agradecer,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alabar,</a:t>
            </a:r>
            <a:endParaRPr sz="1800">
              <a:latin typeface="Malgun Gothic Semilight"/>
              <a:cs typeface="Malgun Gothic Semilight"/>
            </a:endParaRPr>
          </a:p>
          <a:p>
            <a:pPr marL="12700" marR="668655">
              <a:lnSpc>
                <a:spcPct val="165600"/>
              </a:lnSpc>
            </a:pPr>
            <a:r>
              <a:rPr dirty="0" sz="1800">
                <a:latin typeface="Malgun Gothic Semilight"/>
                <a:cs typeface="Malgun Gothic Semilight"/>
              </a:rPr>
              <a:t>ensalzar,</a:t>
            </a:r>
            <a:r>
              <a:rPr dirty="0" sz="1800" spc="-7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glorificar,</a:t>
            </a:r>
            <a:r>
              <a:rPr dirty="0" sz="1800" spc="-6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exaltar,</a:t>
            </a:r>
            <a:r>
              <a:rPr dirty="0" sz="1800" spc="-6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reverenciar,</a:t>
            </a:r>
            <a:r>
              <a:rPr dirty="0" sz="1800" spc="-6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bendecir, </a:t>
            </a:r>
            <a:r>
              <a:rPr dirty="0" sz="1800">
                <a:latin typeface="Malgun Gothic Semilight"/>
                <a:cs typeface="Malgun Gothic Semilight"/>
              </a:rPr>
              <a:t>enaltecer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honrar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Quien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hizo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nuestros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080">
              <a:lnSpc>
                <a:spcPct val="165700"/>
              </a:lnSpc>
              <a:spcBef>
                <a:spcPts val="10"/>
              </a:spcBef>
            </a:pPr>
            <a:r>
              <a:rPr dirty="0" sz="1800">
                <a:latin typeface="Malgun Gothic Semilight"/>
                <a:cs typeface="Malgun Gothic Semilight"/>
              </a:rPr>
              <a:t>antepasados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nosotros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todos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estos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milagros,</a:t>
            </a:r>
            <a:r>
              <a:rPr dirty="0" sz="1800" spc="-25">
                <a:latin typeface="Malgun Gothic Semilight"/>
                <a:cs typeface="Malgun Gothic Semilight"/>
              </a:rPr>
              <a:t> nos </a:t>
            </a:r>
            <a:r>
              <a:rPr dirty="0" sz="1800">
                <a:latin typeface="Malgun Gothic Semilight"/>
                <a:cs typeface="Malgun Gothic Semilight"/>
              </a:rPr>
              <a:t>sacó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esclavitud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libertad,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del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sufrimiento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la </a:t>
            </a:r>
            <a:r>
              <a:rPr dirty="0" sz="1800">
                <a:latin typeface="Malgun Gothic Semilight"/>
                <a:cs typeface="Malgun Gothic Semilight"/>
              </a:rPr>
              <a:t>alegría,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del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luto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fiesta,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oscuridad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una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gran </a:t>
            </a:r>
            <a:r>
              <a:rPr dirty="0" sz="1800">
                <a:latin typeface="Malgun Gothic Semilight"/>
                <a:cs typeface="Malgun Gothic Semilight"/>
              </a:rPr>
              <a:t>luz,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servidumbre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redención,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diremos</a:t>
            </a:r>
            <a:endParaRPr sz="1800">
              <a:latin typeface="Malgun Gothic Semilight"/>
              <a:cs typeface="Malgun Gothic Semilight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2050" y="914400"/>
            <a:ext cx="4874260" cy="487426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965961"/>
            <a:ext cx="5582285" cy="17945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delante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Él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una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canción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nueva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haleluyá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(alaben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D-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1425"/>
              </a:spcBef>
            </a:pPr>
            <a:r>
              <a:rPr dirty="0" sz="1800" spc="-20">
                <a:latin typeface="Malgun Gothic Semilight"/>
                <a:cs typeface="Malgun Gothic Semilight"/>
              </a:rPr>
              <a:t>os).</a:t>
            </a:r>
            <a:endParaRPr sz="1800">
              <a:latin typeface="Malgun Gothic Semilight"/>
              <a:cs typeface="Malgun Gothic Semilight"/>
            </a:endParaRPr>
          </a:p>
          <a:p>
            <a:pPr marL="240665" marR="661035">
              <a:lnSpc>
                <a:spcPct val="157400"/>
              </a:lnSpc>
              <a:spcBef>
                <a:spcPts val="1005"/>
              </a:spcBef>
            </a:pPr>
            <a:r>
              <a:rPr dirty="0" sz="1900" spc="-125" i="1">
                <a:latin typeface="Arial"/>
                <a:cs typeface="Arial"/>
              </a:rPr>
              <a:t>Bajamos</a:t>
            </a:r>
            <a:r>
              <a:rPr dirty="0" sz="1900" spc="-20" i="1">
                <a:latin typeface="Arial"/>
                <a:cs typeface="Arial"/>
              </a:rPr>
              <a:t> </a:t>
            </a:r>
            <a:r>
              <a:rPr dirty="0" sz="1900" spc="-65" i="1">
                <a:latin typeface="Arial"/>
                <a:cs typeface="Arial"/>
              </a:rPr>
              <a:t>la</a:t>
            </a:r>
            <a:r>
              <a:rPr dirty="0" sz="1900" spc="-50" i="1">
                <a:latin typeface="Arial"/>
                <a:cs typeface="Arial"/>
              </a:rPr>
              <a:t> </a:t>
            </a:r>
            <a:r>
              <a:rPr dirty="0" sz="1900" spc="-85" i="1">
                <a:latin typeface="Arial"/>
                <a:cs typeface="Arial"/>
              </a:rPr>
              <a:t>copa,</a:t>
            </a:r>
            <a:r>
              <a:rPr dirty="0" sz="1900" spc="-20" i="1">
                <a:latin typeface="Arial"/>
                <a:cs typeface="Arial"/>
              </a:rPr>
              <a:t> </a:t>
            </a:r>
            <a:r>
              <a:rPr dirty="0" sz="1900" spc="-60" i="1">
                <a:latin typeface="Arial"/>
                <a:cs typeface="Arial"/>
              </a:rPr>
              <a:t>la</a:t>
            </a:r>
            <a:r>
              <a:rPr dirty="0" sz="1900" spc="-30" i="1">
                <a:latin typeface="Arial"/>
                <a:cs typeface="Arial"/>
              </a:rPr>
              <a:t> </a:t>
            </a:r>
            <a:r>
              <a:rPr dirty="0" sz="1900" spc="-90" i="1">
                <a:latin typeface="Arial"/>
                <a:cs typeface="Arial"/>
              </a:rPr>
              <a:t>colocamos</a:t>
            </a:r>
            <a:r>
              <a:rPr dirty="0" sz="1900" spc="-35" i="1">
                <a:latin typeface="Arial"/>
                <a:cs typeface="Arial"/>
              </a:rPr>
              <a:t> </a:t>
            </a:r>
            <a:r>
              <a:rPr dirty="0" sz="1900" spc="-70" i="1">
                <a:latin typeface="Arial"/>
                <a:cs typeface="Arial"/>
              </a:rPr>
              <a:t>sobre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65" i="1">
                <a:latin typeface="Arial"/>
                <a:cs typeface="Arial"/>
              </a:rPr>
              <a:t>la</a:t>
            </a:r>
            <a:r>
              <a:rPr dirty="0" sz="1900" spc="-35" i="1">
                <a:latin typeface="Arial"/>
                <a:cs typeface="Arial"/>
              </a:rPr>
              <a:t> </a:t>
            </a:r>
            <a:r>
              <a:rPr dirty="0" sz="1900" spc="-140" i="1">
                <a:latin typeface="Arial"/>
                <a:cs typeface="Arial"/>
              </a:rPr>
              <a:t>mesa</a:t>
            </a:r>
            <a:r>
              <a:rPr dirty="0" sz="1900" spc="-15" i="1">
                <a:latin typeface="Arial"/>
                <a:cs typeface="Arial"/>
              </a:rPr>
              <a:t> </a:t>
            </a:r>
            <a:r>
              <a:rPr dirty="0" sz="1900" spc="-50" i="1">
                <a:latin typeface="Arial"/>
                <a:cs typeface="Arial"/>
              </a:rPr>
              <a:t>y </a:t>
            </a:r>
            <a:r>
              <a:rPr dirty="0" sz="1900" spc="-80" i="1">
                <a:latin typeface="Arial"/>
                <a:cs typeface="Arial"/>
              </a:rPr>
              <a:t>descubrimos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135" i="1">
                <a:latin typeface="Arial"/>
                <a:cs typeface="Arial"/>
              </a:rPr>
              <a:t>las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10" i="1">
                <a:latin typeface="Arial"/>
                <a:cs typeface="Arial"/>
              </a:rPr>
              <a:t>matzot</a:t>
            </a:r>
            <a:endParaRPr sz="19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130604" y="8100821"/>
            <a:ext cx="5725795" cy="7543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Alaben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Dios,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alaben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servidores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alaben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el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1415"/>
              </a:spcBef>
              <a:tabLst>
                <a:tab pos="1847850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Nombre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Dios.</a:t>
            </a:r>
            <a:r>
              <a:rPr dirty="0" sz="1800">
                <a:latin typeface="Malgun Gothic Semilight"/>
                <a:cs typeface="Malgun Gothic Semilight"/>
              </a:rPr>
              <a:t>	Sea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Nombre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bendito,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desde</a:t>
            </a:r>
            <a:endParaRPr sz="1800">
              <a:latin typeface="Malgun Gothic Semilight"/>
              <a:cs typeface="Malgun Gothic Semilight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2050" y="2987039"/>
            <a:ext cx="4874260" cy="4874259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965961"/>
            <a:ext cx="5654675" cy="78308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310765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ahora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para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siempre.</a:t>
            </a:r>
            <a:r>
              <a:rPr dirty="0" sz="1800">
                <a:latin typeface="Malgun Gothic Semilight"/>
                <a:cs typeface="Malgun Gothic Semilight"/>
              </a:rPr>
              <a:t>	Desde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salida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del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sol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hasta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su</a:t>
            </a:r>
            <a:endParaRPr sz="1800">
              <a:latin typeface="Malgun Gothic Semilight"/>
              <a:cs typeface="Malgun Gothic Semilight"/>
            </a:endParaRPr>
          </a:p>
          <a:p>
            <a:pPr marL="12700" marR="45085">
              <a:lnSpc>
                <a:spcPts val="3590"/>
              </a:lnSpc>
              <a:spcBef>
                <a:spcPts val="345"/>
              </a:spcBef>
              <a:tabLst>
                <a:tab pos="4011929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puesta,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alabado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Nombre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Dios.</a:t>
            </a:r>
            <a:r>
              <a:rPr dirty="0" sz="1800">
                <a:latin typeface="Malgun Gothic Semilight"/>
                <a:cs typeface="Malgun Gothic Semilight"/>
              </a:rPr>
              <a:t>	Elevado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por </a:t>
            </a:r>
            <a:r>
              <a:rPr dirty="0" sz="1800">
                <a:latin typeface="Malgun Gothic Semilight"/>
                <a:cs typeface="Malgun Gothic Semilight"/>
              </a:rPr>
              <a:t>sobre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todos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pueblos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está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sobre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cielo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está</a:t>
            </a:r>
            <a:r>
              <a:rPr dirty="0" sz="1800" spc="-25">
                <a:latin typeface="Malgun Gothic Semilight"/>
                <a:cs typeface="Malgun Gothic Semilight"/>
              </a:rPr>
              <a:t> Su </a:t>
            </a:r>
            <a:r>
              <a:rPr dirty="0" sz="1800" spc="-10">
                <a:latin typeface="Malgun Gothic Semilight"/>
                <a:cs typeface="Malgun Gothic Semilight"/>
              </a:rPr>
              <a:t>gloria.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318770">
              <a:lnSpc>
                <a:spcPct val="165700"/>
              </a:lnSpc>
              <a:spcBef>
                <a:spcPts val="630"/>
              </a:spcBef>
              <a:tabLst>
                <a:tab pos="763905" algn="l"/>
                <a:tab pos="2176780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¿Quién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como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Adonai,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elevado </a:t>
            </a:r>
            <a:r>
              <a:rPr dirty="0" sz="1800">
                <a:latin typeface="Malgun Gothic Semilight"/>
                <a:cs typeface="Malgun Gothic Semilight"/>
              </a:rPr>
              <a:t>reside,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quien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desciende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para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observar,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cielo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la </a:t>
            </a:r>
            <a:r>
              <a:rPr dirty="0" sz="1800" spc="-10">
                <a:latin typeface="Malgun Gothic Semilight"/>
                <a:cs typeface="Malgun Gothic Semilight"/>
              </a:rPr>
              <a:t>tierra?</a:t>
            </a:r>
            <a:r>
              <a:rPr dirty="0" sz="1800">
                <a:latin typeface="Malgun Gothic Semilight"/>
                <a:cs typeface="Malgun Gothic Semilight"/>
              </a:rPr>
              <a:t>	Levanta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del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polvo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pobre,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basurales </a:t>
            </a:r>
            <a:r>
              <a:rPr dirty="0" sz="1800">
                <a:latin typeface="Malgun Gothic Semilight"/>
                <a:cs typeface="Malgun Gothic Semilight"/>
              </a:rPr>
              <a:t>alza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</a:t>
            </a:r>
            <a:r>
              <a:rPr dirty="0" sz="1800" spc="-10">
                <a:latin typeface="Malgun Gothic Semilight"/>
                <a:cs typeface="Malgun Gothic Semilight"/>
              </a:rPr>
              <a:t> menesteroso.</a:t>
            </a:r>
            <a:r>
              <a:rPr dirty="0" sz="1800">
                <a:latin typeface="Malgun Gothic Semilight"/>
                <a:cs typeface="Malgun Gothic Semilight"/>
              </a:rPr>
              <a:t>	Para</a:t>
            </a:r>
            <a:r>
              <a:rPr dirty="0" sz="1800" spc="-6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asentarlo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entre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los </a:t>
            </a:r>
            <a:r>
              <a:rPr dirty="0" sz="1800">
                <a:latin typeface="Malgun Gothic Semilight"/>
                <a:cs typeface="Malgun Gothic Semilight"/>
              </a:rPr>
              <a:t>distinguidos,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entre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distinguidos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Pueblo.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330835">
              <a:lnSpc>
                <a:spcPts val="3600"/>
              </a:lnSpc>
              <a:spcBef>
                <a:spcPts val="340"/>
              </a:spcBef>
              <a:tabLst>
                <a:tab pos="652145" algn="l"/>
                <a:tab pos="2216150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Convierte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mujer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estéril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alegre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madre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sus </a:t>
            </a:r>
            <a:r>
              <a:rPr dirty="0" sz="1800" spc="-10">
                <a:latin typeface="Malgun Gothic Semilight"/>
                <a:cs typeface="Malgun Gothic Semilight"/>
              </a:rPr>
              <a:t>hijos.</a:t>
            </a:r>
            <a:r>
              <a:rPr dirty="0" sz="1800">
                <a:latin typeface="Malgun Gothic Semilight"/>
                <a:cs typeface="Malgun Gothic Semilight"/>
              </a:rPr>
              <a:t>	Alaben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Dios.</a:t>
            </a:r>
            <a:r>
              <a:rPr dirty="0" sz="1800">
                <a:latin typeface="Malgun Gothic Semilight"/>
                <a:cs typeface="Malgun Gothic Semilight"/>
              </a:rPr>
              <a:t>	(Tehilim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113).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080">
              <a:lnSpc>
                <a:spcPct val="165900"/>
              </a:lnSpc>
              <a:spcBef>
                <a:spcPts val="615"/>
              </a:spcBef>
              <a:tabLst>
                <a:tab pos="1710689" algn="l"/>
                <a:tab pos="1957070" algn="l"/>
                <a:tab pos="2576195" algn="l"/>
                <a:tab pos="3042920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Cuando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Israel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salió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Egipto,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casa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Yacov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un </a:t>
            </a:r>
            <a:r>
              <a:rPr dirty="0" sz="1800">
                <a:latin typeface="Malgun Gothic Semilight"/>
                <a:cs typeface="Malgun Gothic Semilight"/>
              </a:rPr>
              <a:t>pueblo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extraño.</a:t>
            </a:r>
            <a:r>
              <a:rPr dirty="0" sz="1800">
                <a:latin typeface="Malgun Gothic Semilight"/>
                <a:cs typeface="Malgun Gothic Semilight"/>
              </a:rPr>
              <a:t>	Fue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Yehudáh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pueblo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Su </a:t>
            </a:r>
            <a:r>
              <a:rPr dirty="0" sz="1800">
                <a:latin typeface="Malgun Gothic Semilight"/>
                <a:cs typeface="Malgun Gothic Semilight"/>
              </a:rPr>
              <a:t>consagración,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Israel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reino.</a:t>
            </a:r>
            <a:r>
              <a:rPr dirty="0" sz="1800">
                <a:latin typeface="Malgun Gothic Semilight"/>
                <a:cs typeface="Malgun Gothic Semilight"/>
              </a:rPr>
              <a:t>	El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mar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vio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escapó,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el </a:t>
            </a:r>
            <a:r>
              <a:rPr dirty="0" sz="1800">
                <a:latin typeface="Malgun Gothic Semilight"/>
                <a:cs typeface="Malgun Gothic Semilight"/>
              </a:rPr>
              <a:t>Jordán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retrocedió.</a:t>
            </a:r>
            <a:r>
              <a:rPr dirty="0" sz="1800">
                <a:latin typeface="Malgun Gothic Semilight"/>
                <a:cs typeface="Malgun Gothic Semilight"/>
              </a:rPr>
              <a:t>	Las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montañas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como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ciervos,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las </a:t>
            </a:r>
            <a:r>
              <a:rPr dirty="0" sz="1800">
                <a:latin typeface="Malgun Gothic Semilight"/>
                <a:cs typeface="Malgun Gothic Semilight"/>
              </a:rPr>
              <a:t>colinas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como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corderitos.</a:t>
            </a:r>
            <a:r>
              <a:rPr dirty="0" sz="1800">
                <a:latin typeface="Malgun Gothic Semilight"/>
                <a:cs typeface="Malgun Gothic Semilight"/>
              </a:rPr>
              <a:t>	¿Qué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ocurre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contigo,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mar,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que </a:t>
            </a:r>
            <a:r>
              <a:rPr dirty="0" sz="1800">
                <a:latin typeface="Malgun Gothic Semilight"/>
                <a:cs typeface="Malgun Gothic Semilight"/>
              </a:rPr>
              <a:t>te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escapas,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Jordán,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retrocedes.</a:t>
            </a:r>
            <a:endParaRPr sz="1800">
              <a:latin typeface="Malgun Gothic Semilight"/>
              <a:cs typeface="Malgun Gothic Semilight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965961"/>
            <a:ext cx="5680710" cy="77044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Las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montañas,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bailáis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como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ciervos,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colinas,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que</a:t>
            </a:r>
            <a:endParaRPr sz="1800">
              <a:latin typeface="Malgun Gothic Semilight"/>
              <a:cs typeface="Malgun Gothic Semilight"/>
            </a:endParaRPr>
          </a:p>
          <a:p>
            <a:pPr algn="just" marL="12700">
              <a:lnSpc>
                <a:spcPct val="100000"/>
              </a:lnSpc>
              <a:spcBef>
                <a:spcPts val="1415"/>
              </a:spcBef>
            </a:pPr>
            <a:r>
              <a:rPr dirty="0" sz="1800">
                <a:latin typeface="Malgun Gothic Semilight"/>
                <a:cs typeface="Malgun Gothic Semilight"/>
              </a:rPr>
              <a:t>lo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hacéis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como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corderitos?</a:t>
            </a:r>
            <a:r>
              <a:rPr dirty="0" sz="1800" spc="4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causa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del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Señor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que</a:t>
            </a:r>
            <a:endParaRPr sz="1800">
              <a:latin typeface="Malgun Gothic Semilight"/>
              <a:cs typeface="Malgun Gothic Semilight"/>
            </a:endParaRPr>
          </a:p>
          <a:p>
            <a:pPr algn="just" marL="12700" marR="476250">
              <a:lnSpc>
                <a:spcPct val="165800"/>
              </a:lnSpc>
              <a:spcBef>
                <a:spcPts val="5"/>
              </a:spcBef>
            </a:pPr>
            <a:r>
              <a:rPr dirty="0" sz="1800">
                <a:latin typeface="Malgun Gothic Semilight"/>
                <a:cs typeface="Malgun Gothic Semilight"/>
              </a:rPr>
              <a:t>formó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tierra,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causa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del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Yacov.</a:t>
            </a:r>
            <a:r>
              <a:rPr dirty="0" sz="1800" spc="47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25">
                <a:latin typeface="Malgun Gothic Semilight"/>
                <a:cs typeface="Malgun Gothic Semilight"/>
              </a:rPr>
              <a:t> que </a:t>
            </a:r>
            <a:r>
              <a:rPr dirty="0" sz="1800">
                <a:latin typeface="Malgun Gothic Semilight"/>
                <a:cs typeface="Malgun Gothic Semilight"/>
              </a:rPr>
              <a:t>convierte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roca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fuente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aguas,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pedernal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en </a:t>
            </a:r>
            <a:r>
              <a:rPr dirty="0" sz="1800">
                <a:latin typeface="Malgun Gothic Semilight"/>
                <a:cs typeface="Malgun Gothic Semilight"/>
              </a:rPr>
              <a:t>manantial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aguas.</a:t>
            </a:r>
            <a:r>
              <a:rPr dirty="0" sz="1800" spc="4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(Tehilim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114).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080">
              <a:lnSpc>
                <a:spcPct val="165800"/>
              </a:lnSpc>
              <a:spcBef>
                <a:spcPts val="994"/>
              </a:spcBef>
              <a:tabLst>
                <a:tab pos="675005" algn="l"/>
                <a:tab pos="2051685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Bendito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eres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Tú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Adonai,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nuestro,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Rey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del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universo,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liberó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liberó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antepasados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de </a:t>
            </a:r>
            <a:r>
              <a:rPr dirty="0" sz="1800">
                <a:latin typeface="Malgun Gothic Semilight"/>
                <a:cs typeface="Malgun Gothic Semilight"/>
              </a:rPr>
              <a:t>Egipto,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hizo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llegar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hasta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esta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noche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para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comer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en </a:t>
            </a:r>
            <a:r>
              <a:rPr dirty="0" sz="1800">
                <a:latin typeface="Malgun Gothic Semilight"/>
                <a:cs typeface="Malgun Gothic Semilight"/>
              </a:rPr>
              <a:t>ella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matzá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maror.</a:t>
            </a:r>
            <a:r>
              <a:rPr dirty="0" sz="1800">
                <a:latin typeface="Malgun Gothic Semilight"/>
                <a:cs typeface="Malgun Gothic Semilight"/>
              </a:rPr>
              <a:t>	Así,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Adonai,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nuestro,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nos </a:t>
            </a:r>
            <a:r>
              <a:rPr dirty="0" sz="1800">
                <a:latin typeface="Malgun Gothic Semilight"/>
                <a:cs typeface="Malgun Gothic Semilight"/>
              </a:rPr>
              <a:t>permitirá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llegar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otras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fiestas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conmemoraciones</a:t>
            </a:r>
            <a:r>
              <a:rPr dirty="0" sz="1800" spc="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-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las </a:t>
            </a:r>
            <a:r>
              <a:rPr dirty="0" sz="1800">
                <a:latin typeface="Malgun Gothic Semilight"/>
                <a:cs typeface="Malgun Gothic Semilight"/>
              </a:rPr>
              <a:t>cuales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vendrán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hacia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nosotros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paz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-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alegres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la </a:t>
            </a:r>
            <a:r>
              <a:rPr dirty="0" sz="1800">
                <a:latin typeface="Malgun Gothic Semilight"/>
                <a:cs typeface="Malgun Gothic Semilight"/>
              </a:rPr>
              <a:t>construcción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Tu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ciudad,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felices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Tu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servicio,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50">
                <a:latin typeface="Malgun Gothic Semilight"/>
                <a:cs typeface="Malgun Gothic Semilight"/>
              </a:rPr>
              <a:t>y </a:t>
            </a:r>
            <a:r>
              <a:rPr dirty="0" sz="1800">
                <a:latin typeface="Malgun Gothic Semilight"/>
                <a:cs typeface="Malgun Gothic Semilight"/>
              </a:rPr>
              <a:t>comeremos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allí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sacrificios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'Pesajim'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cuya </a:t>
            </a:r>
            <a:r>
              <a:rPr dirty="0" sz="1800">
                <a:latin typeface="Malgun Gothic Semilight"/>
                <a:cs typeface="Malgun Gothic Semilight"/>
              </a:rPr>
              <a:t>sangre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llegar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hasta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pared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Tu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altar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para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que </a:t>
            </a:r>
            <a:r>
              <a:rPr dirty="0" sz="1800">
                <a:latin typeface="Malgun Gothic Semilight"/>
                <a:cs typeface="Malgun Gothic Semilight"/>
              </a:rPr>
              <a:t>sean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aceptados,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Te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alabaremos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un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canto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nuevo </a:t>
            </a: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liberación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redención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nuestra alma.</a:t>
            </a:r>
            <a:r>
              <a:rPr dirty="0" sz="1800">
                <a:latin typeface="Malgun Gothic Semilight"/>
                <a:cs typeface="Malgun Gothic Semilight"/>
              </a:rPr>
              <a:t>	Bendito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eres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Tú,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Adonai,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libera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Israel.</a:t>
            </a:r>
            <a:endParaRPr sz="1800">
              <a:latin typeface="Malgun Gothic Semilight"/>
              <a:cs typeface="Malgun Gothic Semilight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359153" y="955122"/>
            <a:ext cx="5066030" cy="13512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240" i="1">
                <a:latin typeface="Arial"/>
                <a:cs typeface="Arial"/>
              </a:rPr>
              <a:t>Se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20" i="1">
                <a:latin typeface="Arial"/>
                <a:cs typeface="Arial"/>
              </a:rPr>
              <a:t>toma</a:t>
            </a:r>
            <a:r>
              <a:rPr dirty="0" sz="1900" spc="-114" i="1">
                <a:latin typeface="Arial"/>
                <a:cs typeface="Arial"/>
              </a:rPr>
              <a:t> </a:t>
            </a:r>
            <a:r>
              <a:rPr dirty="0" sz="1900" spc="-60" i="1">
                <a:latin typeface="Arial"/>
                <a:cs typeface="Arial"/>
              </a:rPr>
              <a:t>la</a:t>
            </a:r>
            <a:r>
              <a:rPr dirty="0" sz="1900" spc="-70" i="1">
                <a:latin typeface="Arial"/>
                <a:cs typeface="Arial"/>
              </a:rPr>
              <a:t> copa</a:t>
            </a:r>
            <a:r>
              <a:rPr dirty="0" sz="1900" spc="-60" i="1">
                <a:latin typeface="Arial"/>
                <a:cs typeface="Arial"/>
              </a:rPr>
              <a:t> </a:t>
            </a:r>
            <a:r>
              <a:rPr dirty="0" sz="1900" spc="-30" i="1">
                <a:latin typeface="Arial"/>
                <a:cs typeface="Arial"/>
              </a:rPr>
              <a:t>de</a:t>
            </a:r>
            <a:r>
              <a:rPr dirty="0" sz="1900" spc="-100" i="1">
                <a:latin typeface="Arial"/>
                <a:cs typeface="Arial"/>
              </a:rPr>
              <a:t> </a:t>
            </a:r>
            <a:r>
              <a:rPr dirty="0" sz="1900" spc="-35" i="1">
                <a:latin typeface="Arial"/>
                <a:cs typeface="Arial"/>
              </a:rPr>
              <a:t>vino</a:t>
            </a:r>
            <a:r>
              <a:rPr dirty="0" sz="1900" spc="-100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y</a:t>
            </a:r>
            <a:r>
              <a:rPr dirty="0" sz="1900" spc="-114" i="1">
                <a:latin typeface="Arial"/>
                <a:cs typeface="Arial"/>
              </a:rPr>
              <a:t> </a:t>
            </a:r>
            <a:r>
              <a:rPr dirty="0" sz="1900" spc="-125" i="1">
                <a:latin typeface="Arial"/>
                <a:cs typeface="Arial"/>
              </a:rPr>
              <a:t>hace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35" i="1">
                <a:latin typeface="Arial"/>
                <a:cs typeface="Arial"/>
              </a:rPr>
              <a:t>luego</a:t>
            </a:r>
            <a:r>
              <a:rPr dirty="0" sz="1900" spc="-75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un</a:t>
            </a:r>
            <a:r>
              <a:rPr dirty="0" sz="1900" spc="-75" i="1">
                <a:latin typeface="Arial"/>
                <a:cs typeface="Arial"/>
              </a:rPr>
              <a:t> </a:t>
            </a:r>
            <a:r>
              <a:rPr dirty="0" sz="1900" spc="-10" i="1">
                <a:latin typeface="Arial"/>
                <a:cs typeface="Arial"/>
              </a:rPr>
              <a:t>Kidush</a:t>
            </a:r>
            <a:endParaRPr sz="1900">
              <a:latin typeface="Arial"/>
              <a:cs typeface="Arial"/>
            </a:endParaRPr>
          </a:p>
          <a:p>
            <a:pPr marL="12700" marR="5080">
              <a:lnSpc>
                <a:spcPct val="157400"/>
              </a:lnSpc>
              <a:spcBef>
                <a:spcPts val="985"/>
              </a:spcBef>
            </a:pPr>
            <a:r>
              <a:rPr dirty="0" sz="1900" spc="-100" i="1">
                <a:latin typeface="Arial"/>
                <a:cs typeface="Arial"/>
              </a:rPr>
              <a:t>(Asquenazim</a:t>
            </a:r>
            <a:r>
              <a:rPr dirty="0" sz="1900" spc="-35" i="1">
                <a:latin typeface="Arial"/>
                <a:cs typeface="Arial"/>
              </a:rPr>
              <a:t> </a:t>
            </a:r>
            <a:r>
              <a:rPr dirty="0" sz="1900" spc="-70" i="1">
                <a:latin typeface="Arial"/>
                <a:cs typeface="Arial"/>
              </a:rPr>
              <a:t>dicen</a:t>
            </a:r>
            <a:r>
              <a:rPr dirty="0" sz="1900" spc="-60" i="1">
                <a:latin typeface="Arial"/>
                <a:cs typeface="Arial"/>
              </a:rPr>
              <a:t> </a:t>
            </a:r>
            <a:r>
              <a:rPr dirty="0" sz="1900" spc="-65" i="1">
                <a:latin typeface="Arial"/>
                <a:cs typeface="Arial"/>
              </a:rPr>
              <a:t>la</a:t>
            </a:r>
            <a:r>
              <a:rPr dirty="0" sz="1900" spc="-55" i="1">
                <a:latin typeface="Arial"/>
                <a:cs typeface="Arial"/>
              </a:rPr>
              <a:t> </a:t>
            </a:r>
            <a:r>
              <a:rPr dirty="0" sz="1900" spc="-65" i="1">
                <a:latin typeface="Arial"/>
                <a:cs typeface="Arial"/>
              </a:rPr>
              <a:t>brajá</a:t>
            </a:r>
            <a:r>
              <a:rPr dirty="0" sz="1900" spc="-45" i="1">
                <a:latin typeface="Arial"/>
                <a:cs typeface="Arial"/>
              </a:rPr>
              <a:t> </a:t>
            </a:r>
            <a:r>
              <a:rPr dirty="0" sz="1900" spc="-105" i="1">
                <a:latin typeface="Arial"/>
                <a:cs typeface="Arial"/>
              </a:rPr>
              <a:t>antes</a:t>
            </a:r>
            <a:r>
              <a:rPr dirty="0" sz="1900" spc="-30" i="1">
                <a:latin typeface="Arial"/>
                <a:cs typeface="Arial"/>
              </a:rPr>
              <a:t> de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spc="-30" i="1">
                <a:latin typeface="Arial"/>
                <a:cs typeface="Arial"/>
              </a:rPr>
              <a:t>tomar</a:t>
            </a:r>
            <a:r>
              <a:rPr dirty="0" sz="1900" spc="-50" i="1">
                <a:latin typeface="Arial"/>
                <a:cs typeface="Arial"/>
              </a:rPr>
              <a:t> </a:t>
            </a:r>
            <a:r>
              <a:rPr dirty="0" sz="1900" spc="-55" i="1">
                <a:latin typeface="Arial"/>
                <a:cs typeface="Arial"/>
              </a:rPr>
              <a:t>el</a:t>
            </a:r>
            <a:r>
              <a:rPr dirty="0" sz="1900" spc="-50" i="1">
                <a:latin typeface="Arial"/>
                <a:cs typeface="Arial"/>
              </a:rPr>
              <a:t> </a:t>
            </a:r>
            <a:r>
              <a:rPr dirty="0" sz="1900" spc="-10" i="1">
                <a:latin typeface="Arial"/>
                <a:cs typeface="Arial"/>
              </a:rPr>
              <a:t>vino; </a:t>
            </a:r>
            <a:r>
              <a:rPr dirty="0" sz="1900" spc="-105" i="1">
                <a:latin typeface="Arial"/>
                <a:cs typeface="Arial"/>
              </a:rPr>
              <a:t>Sefarditas</a:t>
            </a:r>
            <a:r>
              <a:rPr dirty="0" sz="1900" spc="-30" i="1">
                <a:latin typeface="Arial"/>
                <a:cs typeface="Arial"/>
              </a:rPr>
              <a:t> </a:t>
            </a:r>
            <a:r>
              <a:rPr dirty="0" sz="1900" spc="-35" i="1">
                <a:latin typeface="Arial"/>
                <a:cs typeface="Arial"/>
              </a:rPr>
              <a:t>toman</a:t>
            </a:r>
            <a:r>
              <a:rPr dirty="0" sz="1900" spc="-95" i="1">
                <a:latin typeface="Arial"/>
                <a:cs typeface="Arial"/>
              </a:rPr>
              <a:t> </a:t>
            </a:r>
            <a:r>
              <a:rPr dirty="0" sz="1900" spc="-50" i="1">
                <a:latin typeface="Arial"/>
                <a:cs typeface="Arial"/>
              </a:rPr>
              <a:t>el</a:t>
            </a:r>
            <a:r>
              <a:rPr dirty="0" sz="1900" spc="-80" i="1">
                <a:latin typeface="Arial"/>
                <a:cs typeface="Arial"/>
              </a:rPr>
              <a:t> </a:t>
            </a:r>
            <a:r>
              <a:rPr dirty="0" sz="1900" spc="-35" i="1">
                <a:latin typeface="Arial"/>
                <a:cs typeface="Arial"/>
              </a:rPr>
              <a:t>vino</a:t>
            </a:r>
            <a:r>
              <a:rPr dirty="0" sz="1900" spc="-60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y</a:t>
            </a:r>
            <a:r>
              <a:rPr dirty="0" sz="1900" spc="-60" i="1">
                <a:latin typeface="Arial"/>
                <a:cs typeface="Arial"/>
              </a:rPr>
              <a:t> </a:t>
            </a:r>
            <a:r>
              <a:rPr dirty="0" sz="1900" spc="-105" i="1">
                <a:latin typeface="Arial"/>
                <a:cs typeface="Arial"/>
              </a:rPr>
              <a:t>hacen</a:t>
            </a:r>
            <a:r>
              <a:rPr dirty="0" sz="1900" spc="-30" i="1">
                <a:latin typeface="Arial"/>
                <a:cs typeface="Arial"/>
              </a:rPr>
              <a:t> </a:t>
            </a:r>
            <a:r>
              <a:rPr dirty="0" sz="1900" spc="-65" i="1">
                <a:latin typeface="Arial"/>
                <a:cs typeface="Arial"/>
              </a:rPr>
              <a:t>la</a:t>
            </a:r>
            <a:r>
              <a:rPr dirty="0" sz="1900" spc="-55" i="1">
                <a:latin typeface="Arial"/>
                <a:cs typeface="Arial"/>
              </a:rPr>
              <a:t> </a:t>
            </a:r>
            <a:r>
              <a:rPr dirty="0" sz="1900" spc="-10" i="1">
                <a:latin typeface="Arial"/>
                <a:cs typeface="Arial"/>
              </a:rPr>
              <a:t>brajá)</a:t>
            </a:r>
            <a:endParaRPr sz="19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130604" y="7645145"/>
            <a:ext cx="4952365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Baruj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atá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Adonai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Elohenu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Mélej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haolam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boré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perí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dirty="0" sz="1800" spc="-10">
                <a:latin typeface="Malgun Gothic Semilight"/>
                <a:cs typeface="Malgun Gothic Semilight"/>
              </a:rPr>
              <a:t>hagafén</a:t>
            </a:r>
            <a:endParaRPr sz="1800">
              <a:latin typeface="Malgun Gothic Semilight"/>
              <a:cs typeface="Malgun Gothic Semilight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2050" y="2532888"/>
            <a:ext cx="4874260" cy="4873751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965961"/>
            <a:ext cx="5327650" cy="7556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Bendito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eres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Adonai,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Di-</a:t>
            </a:r>
            <a:r>
              <a:rPr dirty="0" sz="1800">
                <a:latin typeface="Malgun Gothic Semilight"/>
                <a:cs typeface="Malgun Gothic Semilight"/>
              </a:rPr>
              <a:t>os,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Rey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del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universo,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1425"/>
              </a:spcBef>
            </a:pP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creó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fruto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vid</a:t>
            </a:r>
            <a:endParaRPr sz="1800">
              <a:latin typeface="Malgun Gothic Semilight"/>
              <a:cs typeface="Malgun Gothic Semiligh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130604" y="2601214"/>
            <a:ext cx="4878070" cy="14243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200" spc="-10">
                <a:latin typeface="Malgun Gothic Semilight"/>
                <a:cs typeface="Malgun Gothic Semilight"/>
              </a:rPr>
              <a:t>ROJTZA</a:t>
            </a:r>
            <a:endParaRPr sz="2200">
              <a:latin typeface="Malgun Gothic Semilight"/>
              <a:cs typeface="Malgun Gothic Semilight"/>
            </a:endParaRPr>
          </a:p>
          <a:p>
            <a:pPr marL="240665" marR="5080">
              <a:lnSpc>
                <a:spcPct val="157400"/>
              </a:lnSpc>
              <a:spcBef>
                <a:spcPts val="1200"/>
              </a:spcBef>
            </a:pPr>
            <a:r>
              <a:rPr dirty="0" sz="1900" spc="-240" i="1">
                <a:latin typeface="Arial"/>
                <a:cs typeface="Arial"/>
              </a:rPr>
              <a:t>Se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55" i="1">
                <a:latin typeface="Arial"/>
                <a:cs typeface="Arial"/>
              </a:rPr>
              <a:t>procede</a:t>
            </a:r>
            <a:r>
              <a:rPr dirty="0" sz="1900" spc="-80" i="1">
                <a:latin typeface="Arial"/>
                <a:cs typeface="Arial"/>
              </a:rPr>
              <a:t> </a:t>
            </a:r>
            <a:r>
              <a:rPr dirty="0" sz="1900" spc="-60" i="1">
                <a:latin typeface="Arial"/>
                <a:cs typeface="Arial"/>
              </a:rPr>
              <a:t>al</a:t>
            </a:r>
            <a:r>
              <a:rPr dirty="0" sz="1900" spc="-70" i="1">
                <a:latin typeface="Arial"/>
                <a:cs typeface="Arial"/>
              </a:rPr>
              <a:t> </a:t>
            </a:r>
            <a:r>
              <a:rPr dirty="0" sz="1900" spc="-75" i="1">
                <a:latin typeface="Arial"/>
                <a:cs typeface="Arial"/>
              </a:rPr>
              <a:t>lavado</a:t>
            </a:r>
            <a:r>
              <a:rPr dirty="0" sz="1900" spc="-55" i="1">
                <a:latin typeface="Arial"/>
                <a:cs typeface="Arial"/>
              </a:rPr>
              <a:t> </a:t>
            </a:r>
            <a:r>
              <a:rPr dirty="0" sz="1900" spc="-30" i="1">
                <a:latin typeface="Arial"/>
                <a:cs typeface="Arial"/>
              </a:rPr>
              <a:t>de</a:t>
            </a:r>
            <a:r>
              <a:rPr dirty="0" sz="1900" spc="-70" i="1">
                <a:latin typeface="Arial"/>
                <a:cs typeface="Arial"/>
              </a:rPr>
              <a:t> </a:t>
            </a:r>
            <a:r>
              <a:rPr dirty="0" sz="1900" spc="-135" i="1">
                <a:latin typeface="Arial"/>
                <a:cs typeface="Arial"/>
              </a:rPr>
              <a:t>las</a:t>
            </a:r>
            <a:r>
              <a:rPr dirty="0" sz="1900" spc="-20" i="1">
                <a:latin typeface="Arial"/>
                <a:cs typeface="Arial"/>
              </a:rPr>
              <a:t> </a:t>
            </a:r>
            <a:r>
              <a:rPr dirty="0" sz="1900" spc="-100" i="1">
                <a:latin typeface="Arial"/>
                <a:cs typeface="Arial"/>
              </a:rPr>
              <a:t>manos</a:t>
            </a:r>
            <a:r>
              <a:rPr dirty="0" sz="1900" spc="-35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y</a:t>
            </a:r>
            <a:r>
              <a:rPr dirty="0" sz="1900" spc="-55" i="1">
                <a:latin typeface="Arial"/>
                <a:cs typeface="Arial"/>
              </a:rPr>
              <a:t> </a:t>
            </a:r>
            <a:r>
              <a:rPr dirty="0" sz="1900" spc="-180" i="1">
                <a:latin typeface="Arial"/>
                <a:cs typeface="Arial"/>
              </a:rPr>
              <a:t>se</a:t>
            </a:r>
            <a:r>
              <a:rPr dirty="0" sz="1900" spc="-20" i="1">
                <a:latin typeface="Arial"/>
                <a:cs typeface="Arial"/>
              </a:rPr>
              <a:t> </a:t>
            </a:r>
            <a:r>
              <a:rPr dirty="0" sz="1900" spc="-65" i="1">
                <a:latin typeface="Arial"/>
                <a:cs typeface="Arial"/>
              </a:rPr>
              <a:t>dice</a:t>
            </a:r>
            <a:r>
              <a:rPr dirty="0" sz="1900" spc="-45" i="1">
                <a:latin typeface="Arial"/>
                <a:cs typeface="Arial"/>
              </a:rPr>
              <a:t> </a:t>
            </a:r>
            <a:r>
              <a:rPr dirty="0" sz="1900" spc="-25" i="1">
                <a:latin typeface="Arial"/>
                <a:cs typeface="Arial"/>
              </a:rPr>
              <a:t>la </a:t>
            </a:r>
            <a:r>
              <a:rPr dirty="0" sz="1900" spc="-10" i="1">
                <a:latin typeface="Arial"/>
                <a:cs typeface="Arial"/>
              </a:rPr>
              <a:t>bendición: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2050" y="4251959"/>
            <a:ext cx="4874260" cy="4873739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965961"/>
            <a:ext cx="5696585" cy="27019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Baruj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atá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Adonai,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Elohenu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Mélej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haOlam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asher</a:t>
            </a:r>
            <a:endParaRPr sz="1800">
              <a:latin typeface="Malgun Gothic Semilight"/>
              <a:cs typeface="Malgun Gothic Semilight"/>
            </a:endParaRPr>
          </a:p>
          <a:p>
            <a:pPr marL="12700" marR="283845">
              <a:lnSpc>
                <a:spcPts val="3600"/>
              </a:lnSpc>
              <a:spcBef>
                <a:spcPts val="335"/>
              </a:spcBef>
            </a:pPr>
            <a:r>
              <a:rPr dirty="0" sz="1800">
                <a:latin typeface="Malgun Gothic Semilight"/>
                <a:cs typeface="Malgun Gothic Semilight"/>
              </a:rPr>
              <a:t>kideshanu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bemitzvotav,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vetzivanu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Netilat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Yadayim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 spc="-50">
                <a:latin typeface="Malgun Gothic Semilight"/>
                <a:cs typeface="Malgun Gothic Semilight"/>
              </a:rPr>
              <a:t>- </a:t>
            </a:r>
            <a:r>
              <a:rPr dirty="0" sz="1800" spc="-20">
                <a:latin typeface="Malgun Gothic Semilight"/>
                <a:cs typeface="Malgun Gothic Semilight"/>
              </a:rPr>
              <a:t>Amen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080">
              <a:lnSpc>
                <a:spcPct val="166200"/>
              </a:lnSpc>
              <a:spcBef>
                <a:spcPts val="610"/>
              </a:spcBef>
              <a:tabLst>
                <a:tab pos="1682750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Bendito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eres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tu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Adonaí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nuestro,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del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Universo,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consagró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preceptos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ordenó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sobre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lavado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las</a:t>
            </a:r>
            <a:r>
              <a:rPr dirty="0" sz="1800">
                <a:latin typeface="Malgun Gothic Semilight"/>
                <a:cs typeface="Malgun Gothic Semilight"/>
              </a:rPr>
              <a:t>	</a:t>
            </a:r>
            <a:r>
              <a:rPr dirty="0" sz="1800" spc="-10">
                <a:latin typeface="Malgun Gothic Semilight"/>
                <a:cs typeface="Malgun Gothic Semilight"/>
              </a:rPr>
              <a:t>manos</a:t>
            </a:r>
            <a:endParaRPr sz="1800">
              <a:latin typeface="Malgun Gothic Semilight"/>
              <a:cs typeface="Malgun Gothic Semiligh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143304" y="4546219"/>
            <a:ext cx="5679440" cy="142621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2200" spc="-10">
                <a:latin typeface="Malgun Gothic Semilight"/>
                <a:cs typeface="Malgun Gothic Semilight"/>
              </a:rPr>
              <a:t>MOTZI</a:t>
            </a:r>
            <a:endParaRPr sz="2200">
              <a:latin typeface="Malgun Gothic Semilight"/>
              <a:cs typeface="Malgun Gothic Semilight"/>
            </a:endParaRPr>
          </a:p>
          <a:p>
            <a:pPr marL="227965" marR="5080" indent="63500">
              <a:lnSpc>
                <a:spcPct val="157900"/>
              </a:lnSpc>
              <a:spcBef>
                <a:spcPts val="1190"/>
              </a:spcBef>
              <a:tabLst>
                <a:tab pos="857885" algn="l"/>
              </a:tabLst>
            </a:pPr>
            <a:r>
              <a:rPr dirty="0" sz="1900" spc="-50" i="1">
                <a:latin typeface="Arial"/>
                <a:cs typeface="Arial"/>
              </a:rPr>
              <a:t>·</a:t>
            </a:r>
            <a:r>
              <a:rPr dirty="0" sz="1900" i="1">
                <a:latin typeface="Arial"/>
                <a:cs typeface="Arial"/>
              </a:rPr>
              <a:t>	</a:t>
            </a:r>
            <a:r>
              <a:rPr dirty="0" sz="1900" spc="-240" i="1">
                <a:latin typeface="Arial"/>
                <a:cs typeface="Arial"/>
              </a:rPr>
              <a:t>Se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30" i="1">
                <a:latin typeface="Arial"/>
                <a:cs typeface="Arial"/>
              </a:rPr>
              <a:t>toman</a:t>
            </a:r>
            <a:r>
              <a:rPr dirty="0" sz="1900" spc="-105" i="1">
                <a:latin typeface="Arial"/>
                <a:cs typeface="Arial"/>
              </a:rPr>
              <a:t> </a:t>
            </a:r>
            <a:r>
              <a:rPr dirty="0" sz="1900" spc="-80" i="1">
                <a:latin typeface="Arial"/>
                <a:cs typeface="Arial"/>
              </a:rPr>
              <a:t>los</a:t>
            </a:r>
            <a:r>
              <a:rPr dirty="0" sz="1900" spc="-50" i="1">
                <a:latin typeface="Arial"/>
                <a:cs typeface="Arial"/>
              </a:rPr>
              <a:t> </a:t>
            </a:r>
            <a:r>
              <a:rPr dirty="0" sz="1900" spc="-75" i="1">
                <a:latin typeface="Arial"/>
                <a:cs typeface="Arial"/>
              </a:rPr>
              <a:t>tres</a:t>
            </a:r>
            <a:r>
              <a:rPr dirty="0" sz="1900" spc="-55" i="1">
                <a:latin typeface="Arial"/>
                <a:cs typeface="Arial"/>
              </a:rPr>
              <a:t> </a:t>
            </a:r>
            <a:r>
              <a:rPr dirty="0" sz="1900" spc="-30" i="1">
                <a:latin typeface="Arial"/>
                <a:cs typeface="Arial"/>
              </a:rPr>
              <a:t>matzot</a:t>
            </a:r>
            <a:r>
              <a:rPr dirty="0" sz="1900" spc="-100" i="1">
                <a:latin typeface="Arial"/>
                <a:cs typeface="Arial"/>
              </a:rPr>
              <a:t> </a:t>
            </a:r>
            <a:r>
              <a:rPr dirty="0" sz="1900" spc="-30" i="1">
                <a:latin typeface="Arial"/>
                <a:cs typeface="Arial"/>
              </a:rPr>
              <a:t>de</a:t>
            </a:r>
            <a:r>
              <a:rPr dirty="0" sz="1900" spc="-75" i="1">
                <a:latin typeface="Arial"/>
                <a:cs typeface="Arial"/>
              </a:rPr>
              <a:t> </a:t>
            </a:r>
            <a:r>
              <a:rPr dirty="0" sz="1900" spc="-65" i="1">
                <a:latin typeface="Arial"/>
                <a:cs typeface="Arial"/>
              </a:rPr>
              <a:t>la</a:t>
            </a:r>
            <a:r>
              <a:rPr dirty="0" sz="1900" spc="-60" i="1">
                <a:latin typeface="Arial"/>
                <a:cs typeface="Arial"/>
              </a:rPr>
              <a:t> </a:t>
            </a:r>
            <a:r>
              <a:rPr dirty="0" sz="1900" spc="-110" i="1">
                <a:latin typeface="Arial"/>
                <a:cs typeface="Arial"/>
              </a:rPr>
              <a:t>keará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y</a:t>
            </a:r>
            <a:r>
              <a:rPr dirty="0" sz="1900" spc="-60" i="1">
                <a:latin typeface="Arial"/>
                <a:cs typeface="Arial"/>
              </a:rPr>
              <a:t> </a:t>
            </a:r>
            <a:r>
              <a:rPr dirty="0" sz="1900" spc="-180" i="1">
                <a:latin typeface="Arial"/>
                <a:cs typeface="Arial"/>
              </a:rPr>
              <a:t>se</a:t>
            </a:r>
            <a:r>
              <a:rPr dirty="0" sz="1900" spc="-20" i="1">
                <a:latin typeface="Arial"/>
                <a:cs typeface="Arial"/>
              </a:rPr>
              <a:t> </a:t>
            </a:r>
            <a:r>
              <a:rPr dirty="0" sz="1900" spc="-65" i="1">
                <a:latin typeface="Arial"/>
                <a:cs typeface="Arial"/>
              </a:rPr>
              <a:t>dice</a:t>
            </a:r>
            <a:r>
              <a:rPr dirty="0" sz="1900" spc="-55" i="1">
                <a:latin typeface="Arial"/>
                <a:cs typeface="Arial"/>
              </a:rPr>
              <a:t> </a:t>
            </a:r>
            <a:r>
              <a:rPr dirty="0" sz="1900" spc="-25" i="1">
                <a:latin typeface="Arial"/>
                <a:cs typeface="Arial"/>
              </a:rPr>
              <a:t>la </a:t>
            </a:r>
            <a:r>
              <a:rPr dirty="0" sz="1900" spc="-65" i="1">
                <a:latin typeface="Arial"/>
                <a:cs typeface="Arial"/>
              </a:rPr>
              <a:t>siguiente</a:t>
            </a:r>
            <a:r>
              <a:rPr dirty="0" sz="1900" spc="-45" i="1">
                <a:latin typeface="Arial"/>
                <a:cs typeface="Arial"/>
              </a:rPr>
              <a:t> </a:t>
            </a:r>
            <a:r>
              <a:rPr dirty="0" sz="1900" spc="-10" i="1">
                <a:latin typeface="Arial"/>
                <a:cs typeface="Arial"/>
              </a:rPr>
              <a:t>Brajá: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6027801"/>
            <a:ext cx="5676265" cy="17926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Baruj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atá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Adonai,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Elohenu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Mélej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haolam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hamotzí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léjem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1425"/>
              </a:spcBef>
            </a:pPr>
            <a:r>
              <a:rPr dirty="0" sz="1800">
                <a:latin typeface="Malgun Gothic Semilight"/>
                <a:cs typeface="Malgun Gothic Semilight"/>
              </a:rPr>
              <a:t>min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haáretz.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080">
              <a:lnSpc>
                <a:spcPct val="166300"/>
              </a:lnSpc>
              <a:spcBef>
                <a:spcPts val="980"/>
              </a:spcBef>
              <a:tabLst>
                <a:tab pos="1390650" algn="l"/>
                <a:tab pos="1765300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Bendito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eres</a:t>
            </a:r>
            <a:r>
              <a:rPr dirty="0" sz="1800">
                <a:latin typeface="Malgun Gothic Semilight"/>
                <a:cs typeface="Malgun Gothic Semilight"/>
              </a:rPr>
              <a:t>	</a:t>
            </a:r>
            <a:r>
              <a:rPr dirty="0" sz="1800" spc="-25">
                <a:latin typeface="Malgun Gothic Semilight"/>
                <a:cs typeface="Malgun Gothic Semilight"/>
              </a:rPr>
              <a:t>Tu</a:t>
            </a:r>
            <a:r>
              <a:rPr dirty="0" sz="1800">
                <a:latin typeface="Malgun Gothic Semilight"/>
                <a:cs typeface="Malgun Gothic Semilight"/>
              </a:rPr>
              <a:t>	Adonai,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nuestro,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del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universo,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saca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pan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tierra.</a:t>
            </a:r>
            <a:endParaRPr sz="1800">
              <a:latin typeface="Malgun Gothic Semilight"/>
              <a:cs typeface="Malgun Gothic Semiligh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130604" y="8698179"/>
            <a:ext cx="947419" cy="3606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200" spc="-10">
                <a:latin typeface="Malgun Gothic Semilight"/>
                <a:cs typeface="Malgun Gothic Semilight"/>
              </a:rPr>
              <a:t>MATZA</a:t>
            </a:r>
            <a:endParaRPr sz="2200">
              <a:latin typeface="Malgun Gothic Semilight"/>
              <a:cs typeface="Malgun Gothic Semilight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2050" y="914400"/>
            <a:ext cx="4874260" cy="4874260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788602"/>
            <a:ext cx="5696585" cy="495490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240665" marR="266700">
              <a:lnSpc>
                <a:spcPct val="157400"/>
              </a:lnSpc>
              <a:spcBef>
                <a:spcPts val="85"/>
              </a:spcBef>
              <a:tabLst>
                <a:tab pos="806450" algn="l"/>
              </a:tabLst>
            </a:pPr>
            <a:r>
              <a:rPr dirty="0" sz="1900" spc="-50" i="1">
                <a:latin typeface="Arial"/>
                <a:cs typeface="Arial"/>
              </a:rPr>
              <a:t>·</a:t>
            </a:r>
            <a:r>
              <a:rPr dirty="0" sz="1900" i="1">
                <a:latin typeface="Arial"/>
                <a:cs typeface="Arial"/>
              </a:rPr>
              <a:t>	</a:t>
            </a:r>
            <a:r>
              <a:rPr dirty="0" sz="1900" spc="-240" i="1">
                <a:latin typeface="Arial"/>
                <a:cs typeface="Arial"/>
              </a:rPr>
              <a:t>Se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70" i="1">
                <a:latin typeface="Arial"/>
                <a:cs typeface="Arial"/>
              </a:rPr>
              <a:t>deja</a:t>
            </a:r>
            <a:r>
              <a:rPr dirty="0" sz="1900" spc="-65" i="1">
                <a:latin typeface="Arial"/>
                <a:cs typeface="Arial"/>
              </a:rPr>
              <a:t> </a:t>
            </a:r>
            <a:r>
              <a:rPr dirty="0" sz="1900" spc="-75" i="1">
                <a:latin typeface="Arial"/>
                <a:cs typeface="Arial"/>
              </a:rPr>
              <a:t>la</a:t>
            </a:r>
            <a:r>
              <a:rPr dirty="0" sz="1900" spc="-55" i="1">
                <a:latin typeface="Arial"/>
                <a:cs typeface="Arial"/>
              </a:rPr>
              <a:t> </a:t>
            </a:r>
            <a:r>
              <a:rPr dirty="0" sz="1900" spc="-70" i="1">
                <a:latin typeface="Arial"/>
                <a:cs typeface="Arial"/>
              </a:rPr>
              <a:t>Matzá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spc="-70" i="1">
                <a:latin typeface="Arial"/>
                <a:cs typeface="Arial"/>
              </a:rPr>
              <a:t>entera</a:t>
            </a:r>
            <a:r>
              <a:rPr dirty="0" sz="1900" spc="-45" i="1">
                <a:latin typeface="Arial"/>
                <a:cs typeface="Arial"/>
              </a:rPr>
              <a:t> </a:t>
            </a:r>
            <a:r>
              <a:rPr dirty="0" sz="1900" spc="-30" i="1">
                <a:latin typeface="Arial"/>
                <a:cs typeface="Arial"/>
              </a:rPr>
              <a:t>inferior</a:t>
            </a:r>
            <a:r>
              <a:rPr dirty="0" sz="1900" spc="-45" i="1">
                <a:latin typeface="Arial"/>
                <a:cs typeface="Arial"/>
              </a:rPr>
              <a:t> </a:t>
            </a:r>
            <a:r>
              <a:rPr dirty="0" sz="1900" spc="-75" i="1">
                <a:latin typeface="Arial"/>
                <a:cs typeface="Arial"/>
              </a:rPr>
              <a:t>sobre</a:t>
            </a:r>
            <a:r>
              <a:rPr dirty="0" sz="1900" spc="-45" i="1">
                <a:latin typeface="Arial"/>
                <a:cs typeface="Arial"/>
              </a:rPr>
              <a:t> </a:t>
            </a:r>
            <a:r>
              <a:rPr dirty="0" sz="1900" spc="-80" i="1">
                <a:latin typeface="Arial"/>
                <a:cs typeface="Arial"/>
              </a:rPr>
              <a:t>la</a:t>
            </a:r>
            <a:r>
              <a:rPr dirty="0" sz="1900" spc="-50" i="1">
                <a:latin typeface="Arial"/>
                <a:cs typeface="Arial"/>
              </a:rPr>
              <a:t> </a:t>
            </a:r>
            <a:r>
              <a:rPr dirty="0" sz="1900" spc="-85" i="1">
                <a:latin typeface="Arial"/>
                <a:cs typeface="Arial"/>
              </a:rPr>
              <a:t>mesa, </a:t>
            </a:r>
            <a:r>
              <a:rPr dirty="0" sz="1900" spc="-80" i="1">
                <a:latin typeface="Arial"/>
                <a:cs typeface="Arial"/>
              </a:rPr>
              <a:t>sosteniendo</a:t>
            </a:r>
            <a:r>
              <a:rPr dirty="0" sz="1900" spc="-55" i="1">
                <a:latin typeface="Arial"/>
                <a:cs typeface="Arial"/>
              </a:rPr>
              <a:t> solo</a:t>
            </a:r>
            <a:r>
              <a:rPr dirty="0" sz="1900" spc="-65" i="1">
                <a:latin typeface="Arial"/>
                <a:cs typeface="Arial"/>
              </a:rPr>
              <a:t> </a:t>
            </a:r>
            <a:r>
              <a:rPr dirty="0" sz="1900" spc="-60" i="1">
                <a:latin typeface="Arial"/>
                <a:cs typeface="Arial"/>
              </a:rPr>
              <a:t>la</a:t>
            </a:r>
            <a:r>
              <a:rPr dirty="0" sz="1900" spc="-45" i="1">
                <a:latin typeface="Arial"/>
                <a:cs typeface="Arial"/>
              </a:rPr>
              <a:t> </a:t>
            </a:r>
            <a:r>
              <a:rPr dirty="0" sz="1900" spc="-50" i="1">
                <a:latin typeface="Arial"/>
                <a:cs typeface="Arial"/>
              </a:rPr>
              <a:t>primera</a:t>
            </a:r>
            <a:r>
              <a:rPr dirty="0" sz="1900" spc="-45" i="1">
                <a:latin typeface="Arial"/>
                <a:cs typeface="Arial"/>
              </a:rPr>
              <a:t> </a:t>
            </a:r>
            <a:r>
              <a:rPr dirty="0" sz="1900" spc="-55" i="1">
                <a:latin typeface="Arial"/>
                <a:cs typeface="Arial"/>
              </a:rPr>
              <a:t>que</a:t>
            </a:r>
            <a:r>
              <a:rPr dirty="0" sz="1900" spc="-50" i="1">
                <a:latin typeface="Arial"/>
                <a:cs typeface="Arial"/>
              </a:rPr>
              <a:t> </a:t>
            </a:r>
            <a:r>
              <a:rPr dirty="0" sz="1900" spc="-120" i="1">
                <a:latin typeface="Arial"/>
                <a:cs typeface="Arial"/>
              </a:rPr>
              <a:t>esta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75" i="1">
                <a:latin typeface="Arial"/>
                <a:cs typeface="Arial"/>
              </a:rPr>
              <a:t>entera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y</a:t>
            </a:r>
            <a:r>
              <a:rPr dirty="0" sz="1900" spc="-60" i="1">
                <a:latin typeface="Arial"/>
                <a:cs typeface="Arial"/>
              </a:rPr>
              <a:t> </a:t>
            </a:r>
            <a:r>
              <a:rPr dirty="0" sz="1900" spc="-25" i="1">
                <a:latin typeface="Arial"/>
                <a:cs typeface="Arial"/>
              </a:rPr>
              <a:t>la </a:t>
            </a:r>
            <a:r>
              <a:rPr dirty="0" sz="1900" spc="-40" i="1">
                <a:latin typeface="Arial"/>
                <a:cs typeface="Arial"/>
              </a:rPr>
              <a:t>partida</a:t>
            </a:r>
            <a:r>
              <a:rPr dirty="0" sz="1900" spc="-95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y</a:t>
            </a:r>
            <a:r>
              <a:rPr dirty="0" sz="1900" spc="-70" i="1">
                <a:latin typeface="Arial"/>
                <a:cs typeface="Arial"/>
              </a:rPr>
              <a:t> </a:t>
            </a:r>
            <a:r>
              <a:rPr dirty="0" sz="1900" spc="-180" i="1">
                <a:latin typeface="Arial"/>
                <a:cs typeface="Arial"/>
              </a:rPr>
              <a:t>se</a:t>
            </a:r>
            <a:r>
              <a:rPr dirty="0" sz="1900" spc="-20" i="1">
                <a:latin typeface="Arial"/>
                <a:cs typeface="Arial"/>
              </a:rPr>
              <a:t> </a:t>
            </a:r>
            <a:r>
              <a:rPr dirty="0" sz="1900" spc="-70" i="1">
                <a:latin typeface="Arial"/>
                <a:cs typeface="Arial"/>
              </a:rPr>
              <a:t>recita</a:t>
            </a:r>
            <a:r>
              <a:rPr dirty="0" sz="1900" spc="-60" i="1">
                <a:latin typeface="Arial"/>
                <a:cs typeface="Arial"/>
              </a:rPr>
              <a:t> la</a:t>
            </a:r>
            <a:r>
              <a:rPr dirty="0" sz="1900" spc="-55" i="1">
                <a:latin typeface="Arial"/>
                <a:cs typeface="Arial"/>
              </a:rPr>
              <a:t> </a:t>
            </a:r>
            <a:r>
              <a:rPr dirty="0" sz="1900" spc="-65" i="1">
                <a:latin typeface="Arial"/>
                <a:cs typeface="Arial"/>
              </a:rPr>
              <a:t>siguiente</a:t>
            </a:r>
            <a:r>
              <a:rPr dirty="0" sz="1900" spc="-60" i="1">
                <a:latin typeface="Arial"/>
                <a:cs typeface="Arial"/>
              </a:rPr>
              <a:t> </a:t>
            </a:r>
            <a:r>
              <a:rPr dirty="0" sz="1900" spc="-10" i="1">
                <a:latin typeface="Arial"/>
                <a:cs typeface="Arial"/>
              </a:rPr>
              <a:t>Brajá:</a:t>
            </a:r>
            <a:endParaRPr sz="1900">
              <a:latin typeface="Arial"/>
              <a:cs typeface="Arial"/>
            </a:endParaRPr>
          </a:p>
          <a:p>
            <a:pPr algn="just" marL="12700" marR="394335">
              <a:lnSpc>
                <a:spcPct val="166800"/>
              </a:lnSpc>
              <a:spcBef>
                <a:spcPts val="940"/>
              </a:spcBef>
            </a:pPr>
            <a:r>
              <a:rPr dirty="0" sz="1800">
                <a:latin typeface="Malgun Gothic Semilight"/>
                <a:cs typeface="Malgun Gothic Semilight"/>
              </a:rPr>
              <a:t>Baruj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atá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Adonai,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Elohenu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Mélej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haOlam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vetzivanu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al </a:t>
            </a:r>
            <a:r>
              <a:rPr dirty="0" sz="1800">
                <a:latin typeface="Malgun Gothic Semilight"/>
                <a:cs typeface="Malgun Gothic Semilight"/>
              </a:rPr>
              <a:t>ajilat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matzá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-Amen-</a:t>
            </a:r>
            <a:endParaRPr sz="1800">
              <a:latin typeface="Malgun Gothic Semilight"/>
              <a:cs typeface="Malgun Gothic Semilight"/>
            </a:endParaRPr>
          </a:p>
          <a:p>
            <a:pPr algn="just" marL="12700" marR="5080">
              <a:lnSpc>
                <a:spcPct val="166100"/>
              </a:lnSpc>
              <a:spcBef>
                <a:spcPts val="969"/>
              </a:spcBef>
            </a:pPr>
            <a:r>
              <a:rPr dirty="0" sz="1800">
                <a:latin typeface="Malgun Gothic Semilight"/>
                <a:cs typeface="Malgun Gothic Semilight"/>
              </a:rPr>
              <a:t>Bendito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eres</a:t>
            </a:r>
            <a:r>
              <a:rPr dirty="0" sz="1800" spc="47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Tu</a:t>
            </a:r>
            <a:r>
              <a:rPr dirty="0" sz="1800" spc="46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Adonaí,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nuestro,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Rey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del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universo,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consagró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preceptos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ordenó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sobre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comida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Matzá</a:t>
            </a:r>
            <a:endParaRPr sz="1800">
              <a:latin typeface="Malgun Gothic Semilight"/>
              <a:cs typeface="Malgun Gothic Semilight"/>
            </a:endParaRPr>
          </a:p>
          <a:p>
            <a:pPr marL="240665" marR="76200" indent="63500">
              <a:lnSpc>
                <a:spcPct val="157500"/>
              </a:lnSpc>
              <a:spcBef>
                <a:spcPts val="1000"/>
              </a:spcBef>
              <a:tabLst>
                <a:tab pos="870585" algn="l"/>
              </a:tabLst>
            </a:pPr>
            <a:r>
              <a:rPr dirty="0" sz="1900" spc="-50" i="1">
                <a:latin typeface="Arial"/>
                <a:cs typeface="Arial"/>
              </a:rPr>
              <a:t>·</a:t>
            </a:r>
            <a:r>
              <a:rPr dirty="0" sz="1900" i="1">
                <a:latin typeface="Arial"/>
                <a:cs typeface="Arial"/>
              </a:rPr>
              <a:t>	</a:t>
            </a:r>
            <a:r>
              <a:rPr dirty="0" sz="1900" spc="-240" i="1">
                <a:latin typeface="Arial"/>
                <a:cs typeface="Arial"/>
              </a:rPr>
              <a:t>Se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75" i="1">
                <a:latin typeface="Arial"/>
                <a:cs typeface="Arial"/>
              </a:rPr>
              <a:t>comen</a:t>
            </a:r>
            <a:r>
              <a:rPr dirty="0" sz="1900" spc="-60" i="1">
                <a:latin typeface="Arial"/>
                <a:cs typeface="Arial"/>
              </a:rPr>
              <a:t> </a:t>
            </a:r>
            <a:r>
              <a:rPr dirty="0" sz="1900" spc="-50" i="1">
                <a:latin typeface="Arial"/>
                <a:cs typeface="Arial"/>
              </a:rPr>
              <a:t>el</a:t>
            </a:r>
            <a:r>
              <a:rPr dirty="0" sz="1900" spc="-80" i="1">
                <a:latin typeface="Arial"/>
                <a:cs typeface="Arial"/>
              </a:rPr>
              <a:t> </a:t>
            </a:r>
            <a:r>
              <a:rPr dirty="0" sz="1900" spc="-65" i="1">
                <a:latin typeface="Arial"/>
                <a:cs typeface="Arial"/>
              </a:rPr>
              <a:t>equivalente</a:t>
            </a:r>
            <a:r>
              <a:rPr dirty="0" sz="1900" spc="-50" i="1">
                <a:latin typeface="Arial"/>
                <a:cs typeface="Arial"/>
              </a:rPr>
              <a:t> </a:t>
            </a:r>
            <a:r>
              <a:rPr dirty="0" sz="1900" spc="-150" i="1">
                <a:latin typeface="Arial"/>
                <a:cs typeface="Arial"/>
              </a:rPr>
              <a:t>a</a:t>
            </a:r>
            <a:r>
              <a:rPr dirty="0" sz="1900" spc="-20" i="1">
                <a:latin typeface="Arial"/>
                <a:cs typeface="Arial"/>
              </a:rPr>
              <a:t> </a:t>
            </a:r>
            <a:r>
              <a:rPr dirty="0" sz="1900" spc="-80" i="1">
                <a:latin typeface="Arial"/>
                <a:cs typeface="Arial"/>
              </a:rPr>
              <a:t>20</a:t>
            </a:r>
            <a:r>
              <a:rPr dirty="0" sz="1900" spc="-45" i="1">
                <a:latin typeface="Arial"/>
                <a:cs typeface="Arial"/>
              </a:rPr>
              <a:t> </a:t>
            </a:r>
            <a:r>
              <a:rPr dirty="0" sz="1900" spc="-75" i="1">
                <a:latin typeface="Arial"/>
                <a:cs typeface="Arial"/>
              </a:rPr>
              <a:t>gramos</a:t>
            </a:r>
            <a:r>
              <a:rPr dirty="0" sz="1900" spc="-55" i="1">
                <a:latin typeface="Arial"/>
                <a:cs typeface="Arial"/>
              </a:rPr>
              <a:t> </a:t>
            </a:r>
            <a:r>
              <a:rPr dirty="0" sz="1900" spc="-30" i="1">
                <a:latin typeface="Arial"/>
                <a:cs typeface="Arial"/>
              </a:rPr>
              <a:t>de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spc="-45" i="1">
                <a:latin typeface="Arial"/>
                <a:cs typeface="Arial"/>
              </a:rPr>
              <a:t>matzá </a:t>
            </a:r>
            <a:r>
              <a:rPr dirty="0" sz="1900" spc="-30" i="1">
                <a:latin typeface="Arial"/>
                <a:cs typeface="Arial"/>
              </a:rPr>
              <a:t>de</a:t>
            </a:r>
            <a:r>
              <a:rPr dirty="0" sz="1900" spc="-105" i="1">
                <a:latin typeface="Arial"/>
                <a:cs typeface="Arial"/>
              </a:rPr>
              <a:t> </a:t>
            </a:r>
            <a:r>
              <a:rPr dirty="0" sz="1900" spc="-65" i="1">
                <a:latin typeface="Arial"/>
                <a:cs typeface="Arial"/>
              </a:rPr>
              <a:t>la </a:t>
            </a:r>
            <a:r>
              <a:rPr dirty="0" sz="1900" spc="-30" i="1">
                <a:latin typeface="Arial"/>
                <a:cs typeface="Arial"/>
              </a:rPr>
              <a:t>de</a:t>
            </a:r>
            <a:r>
              <a:rPr dirty="0" sz="1900" spc="-80" i="1">
                <a:latin typeface="Arial"/>
                <a:cs typeface="Arial"/>
              </a:rPr>
              <a:t> </a:t>
            </a:r>
            <a:r>
              <a:rPr dirty="0" sz="1900" spc="-10" i="1">
                <a:latin typeface="Arial"/>
                <a:cs typeface="Arial"/>
              </a:rPr>
              <a:t>arriba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130604" y="6619113"/>
            <a:ext cx="5572125" cy="23342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200" spc="-10">
                <a:latin typeface="Malgun Gothic Semilight"/>
                <a:cs typeface="Malgun Gothic Semilight"/>
              </a:rPr>
              <a:t>MAROR</a:t>
            </a:r>
            <a:endParaRPr sz="2200">
              <a:latin typeface="Malgun Gothic Semilight"/>
              <a:cs typeface="Malgun Gothic Semilight"/>
            </a:endParaRPr>
          </a:p>
          <a:p>
            <a:pPr marL="240665" marR="5080">
              <a:lnSpc>
                <a:spcPct val="157200"/>
              </a:lnSpc>
              <a:spcBef>
                <a:spcPts val="1205"/>
              </a:spcBef>
              <a:tabLst>
                <a:tab pos="806450" algn="l"/>
                <a:tab pos="2122170" algn="l"/>
                <a:tab pos="2446655" algn="l"/>
              </a:tabLst>
            </a:pPr>
            <a:r>
              <a:rPr dirty="0" sz="1900" spc="-50" i="1">
                <a:latin typeface="Arial"/>
                <a:cs typeface="Arial"/>
              </a:rPr>
              <a:t>·</a:t>
            </a:r>
            <a:r>
              <a:rPr dirty="0" sz="1900" i="1">
                <a:latin typeface="Arial"/>
                <a:cs typeface="Arial"/>
              </a:rPr>
              <a:t>	</a:t>
            </a:r>
            <a:r>
              <a:rPr dirty="0" sz="1900" spc="-240" i="1">
                <a:latin typeface="Arial"/>
                <a:cs typeface="Arial"/>
              </a:rPr>
              <a:t>Se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20" i="1">
                <a:latin typeface="Arial"/>
                <a:cs typeface="Arial"/>
              </a:rPr>
              <a:t>toma</a:t>
            </a:r>
            <a:r>
              <a:rPr dirty="0" sz="1900" spc="-110" i="1">
                <a:latin typeface="Arial"/>
                <a:cs typeface="Arial"/>
              </a:rPr>
              <a:t> </a:t>
            </a:r>
            <a:r>
              <a:rPr dirty="0" sz="1900" spc="-50" i="1">
                <a:latin typeface="Arial"/>
                <a:cs typeface="Arial"/>
              </a:rPr>
              <a:t>el</a:t>
            </a:r>
            <a:r>
              <a:rPr dirty="0" sz="1900" spc="-55" i="1">
                <a:latin typeface="Arial"/>
                <a:cs typeface="Arial"/>
              </a:rPr>
              <a:t> </a:t>
            </a:r>
            <a:r>
              <a:rPr dirty="0" sz="1900" spc="-70" i="1">
                <a:latin typeface="Arial"/>
                <a:cs typeface="Arial"/>
              </a:rPr>
              <a:t>equivalente</a:t>
            </a:r>
            <a:r>
              <a:rPr dirty="0" sz="1900" spc="-60" i="1">
                <a:latin typeface="Arial"/>
                <a:cs typeface="Arial"/>
              </a:rPr>
              <a:t> </a:t>
            </a:r>
            <a:r>
              <a:rPr dirty="0" sz="1900" spc="-155" i="1">
                <a:latin typeface="Arial"/>
                <a:cs typeface="Arial"/>
              </a:rPr>
              <a:t>a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80" i="1">
                <a:latin typeface="Arial"/>
                <a:cs typeface="Arial"/>
              </a:rPr>
              <a:t>28</a:t>
            </a:r>
            <a:r>
              <a:rPr dirty="0" sz="1900" spc="-50" i="1">
                <a:latin typeface="Arial"/>
                <a:cs typeface="Arial"/>
              </a:rPr>
              <a:t> </a:t>
            </a:r>
            <a:r>
              <a:rPr dirty="0" sz="1900" spc="-75" i="1">
                <a:latin typeface="Arial"/>
                <a:cs typeface="Arial"/>
              </a:rPr>
              <a:t>gramos</a:t>
            </a:r>
            <a:r>
              <a:rPr dirty="0" sz="1900" spc="-45" i="1">
                <a:latin typeface="Arial"/>
                <a:cs typeface="Arial"/>
              </a:rPr>
              <a:t> </a:t>
            </a:r>
            <a:r>
              <a:rPr dirty="0" sz="1900" spc="-30" i="1">
                <a:latin typeface="Arial"/>
                <a:cs typeface="Arial"/>
              </a:rPr>
              <a:t>de </a:t>
            </a:r>
            <a:r>
              <a:rPr dirty="0" sz="1900" spc="-10" i="1">
                <a:latin typeface="Arial"/>
                <a:cs typeface="Arial"/>
              </a:rPr>
              <a:t>hierbas </a:t>
            </a:r>
            <a:r>
              <a:rPr dirty="0" sz="1900" spc="-110" i="1">
                <a:latin typeface="Arial"/>
                <a:cs typeface="Arial"/>
              </a:rPr>
              <a:t>amargas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y</a:t>
            </a:r>
            <a:r>
              <a:rPr dirty="0" sz="1900" spc="-110" i="1">
                <a:latin typeface="Arial"/>
                <a:cs typeface="Arial"/>
              </a:rPr>
              <a:t> </a:t>
            </a:r>
            <a:r>
              <a:rPr dirty="0" sz="1900" spc="-180" i="1">
                <a:latin typeface="Arial"/>
                <a:cs typeface="Arial"/>
              </a:rPr>
              <a:t>se</a:t>
            </a:r>
            <a:r>
              <a:rPr dirty="0" sz="1900" spc="-20" i="1">
                <a:latin typeface="Arial"/>
                <a:cs typeface="Arial"/>
              </a:rPr>
              <a:t> </a:t>
            </a:r>
            <a:r>
              <a:rPr dirty="0" sz="1900" spc="-55" i="1">
                <a:latin typeface="Arial"/>
                <a:cs typeface="Arial"/>
              </a:rPr>
              <a:t>le </a:t>
            </a:r>
            <a:r>
              <a:rPr dirty="0" sz="1900" spc="-20" i="1">
                <a:latin typeface="Arial"/>
                <a:cs typeface="Arial"/>
              </a:rPr>
              <a:t>echa</a:t>
            </a:r>
            <a:r>
              <a:rPr dirty="0" sz="1900" i="1">
                <a:latin typeface="Arial"/>
                <a:cs typeface="Arial"/>
              </a:rPr>
              <a:t>	</a:t>
            </a:r>
            <a:r>
              <a:rPr dirty="0" sz="1900" spc="-10" i="1">
                <a:latin typeface="Arial"/>
                <a:cs typeface="Arial"/>
              </a:rPr>
              <a:t>un</a:t>
            </a:r>
            <a:r>
              <a:rPr dirty="0" sz="1900" spc="-125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poquito</a:t>
            </a:r>
            <a:r>
              <a:rPr dirty="0" sz="1900" spc="-100" i="1">
                <a:latin typeface="Arial"/>
                <a:cs typeface="Arial"/>
              </a:rPr>
              <a:t> </a:t>
            </a:r>
            <a:r>
              <a:rPr dirty="0" sz="1900" spc="-30" i="1">
                <a:latin typeface="Arial"/>
                <a:cs typeface="Arial"/>
              </a:rPr>
              <a:t>de</a:t>
            </a:r>
            <a:r>
              <a:rPr dirty="0" sz="1900" spc="-65" i="1">
                <a:latin typeface="Arial"/>
                <a:cs typeface="Arial"/>
              </a:rPr>
              <a:t> </a:t>
            </a:r>
            <a:r>
              <a:rPr dirty="0" sz="1900" spc="-125" i="1">
                <a:latin typeface="Arial"/>
                <a:cs typeface="Arial"/>
              </a:rPr>
              <a:t>Jaroset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y</a:t>
            </a:r>
            <a:r>
              <a:rPr dirty="0" sz="1900" spc="-75" i="1">
                <a:latin typeface="Arial"/>
                <a:cs typeface="Arial"/>
              </a:rPr>
              <a:t> </a:t>
            </a:r>
            <a:r>
              <a:rPr dirty="0" sz="1900" spc="-180" i="1">
                <a:latin typeface="Arial"/>
                <a:cs typeface="Arial"/>
              </a:rPr>
              <a:t>se</a:t>
            </a:r>
            <a:r>
              <a:rPr dirty="0" sz="1900" spc="-20" i="1">
                <a:latin typeface="Arial"/>
                <a:cs typeface="Arial"/>
              </a:rPr>
              <a:t> </a:t>
            </a:r>
            <a:r>
              <a:rPr dirty="0" sz="1900" spc="-55" i="1">
                <a:latin typeface="Arial"/>
                <a:cs typeface="Arial"/>
              </a:rPr>
              <a:t>dice </a:t>
            </a:r>
            <a:r>
              <a:rPr dirty="0" sz="1900" spc="-60" i="1">
                <a:latin typeface="Arial"/>
                <a:cs typeface="Arial"/>
              </a:rPr>
              <a:t>la</a:t>
            </a:r>
            <a:r>
              <a:rPr dirty="0" sz="1900" spc="-55" i="1">
                <a:latin typeface="Arial"/>
                <a:cs typeface="Arial"/>
              </a:rPr>
              <a:t> </a:t>
            </a:r>
            <a:r>
              <a:rPr dirty="0" sz="1900" spc="-75" i="1">
                <a:latin typeface="Arial"/>
                <a:cs typeface="Arial"/>
              </a:rPr>
              <a:t>siguiente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spc="-80" i="1">
                <a:latin typeface="Arial"/>
                <a:cs typeface="Arial"/>
              </a:rPr>
              <a:t>brajá;</a:t>
            </a:r>
            <a:r>
              <a:rPr dirty="0" sz="1900" spc="-40" i="1">
                <a:latin typeface="Arial"/>
                <a:cs typeface="Arial"/>
              </a:rPr>
              <a:t> luego</a:t>
            </a:r>
            <a:r>
              <a:rPr dirty="0" sz="1900" spc="-35" i="1">
                <a:latin typeface="Arial"/>
                <a:cs typeface="Arial"/>
              </a:rPr>
              <a:t> </a:t>
            </a:r>
            <a:r>
              <a:rPr dirty="0" sz="1900" spc="-50" i="1">
                <a:latin typeface="Arial"/>
                <a:cs typeface="Arial"/>
              </a:rPr>
              <a:t>de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spc="-80" i="1">
                <a:latin typeface="Arial"/>
                <a:cs typeface="Arial"/>
              </a:rPr>
              <a:t>la</a:t>
            </a:r>
            <a:r>
              <a:rPr dirty="0" sz="1900" spc="-45" i="1">
                <a:latin typeface="Arial"/>
                <a:cs typeface="Arial"/>
              </a:rPr>
              <a:t> </a:t>
            </a:r>
            <a:r>
              <a:rPr dirty="0" sz="1900" spc="-65" i="1">
                <a:latin typeface="Arial"/>
                <a:cs typeface="Arial"/>
              </a:rPr>
              <a:t>brajá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spc="-180" i="1">
                <a:latin typeface="Arial"/>
                <a:cs typeface="Arial"/>
              </a:rPr>
              <a:t>se</a:t>
            </a:r>
            <a:r>
              <a:rPr dirty="0" sz="1900" spc="-20" i="1">
                <a:latin typeface="Arial"/>
                <a:cs typeface="Arial"/>
              </a:rPr>
              <a:t> </a:t>
            </a:r>
            <a:r>
              <a:rPr dirty="0" sz="1900" spc="-80" i="1">
                <a:latin typeface="Arial"/>
                <a:cs typeface="Arial"/>
              </a:rPr>
              <a:t>come</a:t>
            </a:r>
            <a:r>
              <a:rPr dirty="0" sz="1900" spc="-55" i="1">
                <a:latin typeface="Arial"/>
                <a:cs typeface="Arial"/>
              </a:rPr>
              <a:t> </a:t>
            </a:r>
            <a:r>
              <a:rPr dirty="0" sz="1900" spc="-20" i="1">
                <a:latin typeface="Arial"/>
                <a:cs typeface="Arial"/>
              </a:rPr>
              <a:t>esta </a:t>
            </a:r>
            <a:r>
              <a:rPr dirty="0" sz="1900" spc="-30" i="1">
                <a:latin typeface="Arial"/>
                <a:cs typeface="Arial"/>
              </a:rPr>
              <a:t>porción</a:t>
            </a:r>
            <a:r>
              <a:rPr dirty="0" sz="1900" spc="-105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y</a:t>
            </a:r>
            <a:r>
              <a:rPr dirty="0" sz="1900" spc="-95" i="1">
                <a:latin typeface="Arial"/>
                <a:cs typeface="Arial"/>
              </a:rPr>
              <a:t> </a:t>
            </a:r>
            <a:r>
              <a:rPr dirty="0" sz="1900" spc="-180" i="1">
                <a:latin typeface="Arial"/>
                <a:cs typeface="Arial"/>
              </a:rPr>
              <a:t>se</a:t>
            </a:r>
            <a:r>
              <a:rPr dirty="0" sz="1900" spc="-20" i="1">
                <a:latin typeface="Arial"/>
                <a:cs typeface="Arial"/>
              </a:rPr>
              <a:t> hace</a:t>
            </a:r>
            <a:r>
              <a:rPr dirty="0" sz="1900" i="1">
                <a:latin typeface="Arial"/>
                <a:cs typeface="Arial"/>
              </a:rPr>
              <a:t>	</a:t>
            </a:r>
            <a:r>
              <a:rPr dirty="0" sz="1900" spc="-100" i="1">
                <a:latin typeface="Arial"/>
                <a:cs typeface="Arial"/>
              </a:rPr>
              <a:t>sin</a:t>
            </a:r>
            <a:r>
              <a:rPr dirty="0" sz="1900" spc="-35" i="1">
                <a:latin typeface="Arial"/>
                <a:cs typeface="Arial"/>
              </a:rPr>
              <a:t> </a:t>
            </a:r>
            <a:r>
              <a:rPr dirty="0" sz="1900" spc="-100" i="1">
                <a:latin typeface="Arial"/>
                <a:cs typeface="Arial"/>
              </a:rPr>
              <a:t>recostarse</a:t>
            </a:r>
            <a:r>
              <a:rPr dirty="0" sz="1900" spc="-30" i="1">
                <a:latin typeface="Arial"/>
                <a:cs typeface="Arial"/>
              </a:rPr>
              <a:t> </a:t>
            </a:r>
            <a:r>
              <a:rPr dirty="0" sz="1900" spc="-60" i="1">
                <a:latin typeface="Arial"/>
                <a:cs typeface="Arial"/>
              </a:rPr>
              <a:t>al</a:t>
            </a:r>
            <a:r>
              <a:rPr dirty="0" sz="1900" spc="-70" i="1">
                <a:latin typeface="Arial"/>
                <a:cs typeface="Arial"/>
              </a:rPr>
              <a:t> </a:t>
            </a:r>
            <a:r>
              <a:rPr dirty="0" sz="1900" spc="-30" i="1">
                <a:latin typeface="Arial"/>
                <a:cs typeface="Arial"/>
              </a:rPr>
              <a:t>lado</a:t>
            </a:r>
            <a:r>
              <a:rPr dirty="0" sz="1900" spc="-90" i="1">
                <a:latin typeface="Arial"/>
                <a:cs typeface="Arial"/>
              </a:rPr>
              <a:t> </a:t>
            </a:r>
            <a:r>
              <a:rPr dirty="0" sz="1900" spc="-10" i="1">
                <a:latin typeface="Arial"/>
                <a:cs typeface="Arial"/>
              </a:rPr>
              <a:t>izquierdo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6128384"/>
            <a:ext cx="5676265" cy="22466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762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Baruj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atá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Adonai,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Elohenu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Mélej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haolam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asher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1425"/>
              </a:spcBef>
            </a:pPr>
            <a:r>
              <a:rPr dirty="0" sz="1800">
                <a:latin typeface="Malgun Gothic Semilight"/>
                <a:cs typeface="Malgun Gothic Semilight"/>
              </a:rPr>
              <a:t>kideshanu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bemitzvotav,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vetzivanu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ajilat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maror.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080">
              <a:lnSpc>
                <a:spcPct val="165800"/>
              </a:lnSpc>
              <a:spcBef>
                <a:spcPts val="994"/>
              </a:spcBef>
              <a:tabLst>
                <a:tab pos="1390650" algn="l"/>
                <a:tab pos="1765300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Bendito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eres</a:t>
            </a:r>
            <a:r>
              <a:rPr dirty="0" sz="1800">
                <a:latin typeface="Malgun Gothic Semilight"/>
                <a:cs typeface="Malgun Gothic Semilight"/>
              </a:rPr>
              <a:t>	</a:t>
            </a:r>
            <a:r>
              <a:rPr dirty="0" sz="1800" spc="-25">
                <a:latin typeface="Malgun Gothic Semilight"/>
                <a:cs typeface="Malgun Gothic Semilight"/>
              </a:rPr>
              <a:t>Tu</a:t>
            </a:r>
            <a:r>
              <a:rPr dirty="0" sz="1800">
                <a:latin typeface="Malgun Gothic Semilight"/>
                <a:cs typeface="Malgun Gothic Semilight"/>
              </a:rPr>
              <a:t>	Adonaí,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nuestro,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del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universo,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santifica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mandamiento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comer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las </a:t>
            </a:r>
            <a:r>
              <a:rPr dirty="0" sz="1800">
                <a:latin typeface="Malgun Gothic Semilight"/>
                <a:cs typeface="Malgun Gothic Semilight"/>
              </a:rPr>
              <a:t>hierbas</a:t>
            </a:r>
            <a:r>
              <a:rPr dirty="0" sz="1800" spc="-6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amargas</a:t>
            </a:r>
            <a:endParaRPr sz="1800">
              <a:latin typeface="Malgun Gothic Semilight"/>
              <a:cs typeface="Malgun Gothic Semilight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2050" y="914400"/>
            <a:ext cx="4874260" cy="4874260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43304" y="982726"/>
            <a:ext cx="5711825" cy="23342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2200" spc="-10">
                <a:latin typeface="Malgun Gothic Semilight"/>
                <a:cs typeface="Malgun Gothic Semilight"/>
              </a:rPr>
              <a:t>KOREJ</a:t>
            </a:r>
            <a:endParaRPr sz="2200">
              <a:latin typeface="Malgun Gothic Semilight"/>
              <a:cs typeface="Malgun Gothic Semilight"/>
            </a:endParaRPr>
          </a:p>
          <a:p>
            <a:pPr marL="227965" marR="5080">
              <a:lnSpc>
                <a:spcPct val="157200"/>
              </a:lnSpc>
              <a:spcBef>
                <a:spcPts val="1205"/>
              </a:spcBef>
              <a:tabLst>
                <a:tab pos="793750" algn="l"/>
              </a:tabLst>
            </a:pPr>
            <a:r>
              <a:rPr dirty="0" sz="1900" spc="-50" i="1">
                <a:latin typeface="Arial"/>
                <a:cs typeface="Arial"/>
              </a:rPr>
              <a:t>·</a:t>
            </a:r>
            <a:r>
              <a:rPr dirty="0" sz="1900" i="1">
                <a:latin typeface="Arial"/>
                <a:cs typeface="Arial"/>
              </a:rPr>
              <a:t>	</a:t>
            </a:r>
            <a:r>
              <a:rPr dirty="0" sz="1900" spc="-240" i="1">
                <a:latin typeface="Arial"/>
                <a:cs typeface="Arial"/>
              </a:rPr>
              <a:t>Se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20" i="1">
                <a:latin typeface="Arial"/>
                <a:cs typeface="Arial"/>
              </a:rPr>
              <a:t>toma</a:t>
            </a:r>
            <a:r>
              <a:rPr dirty="0" sz="1900" spc="-100" i="1">
                <a:latin typeface="Arial"/>
                <a:cs typeface="Arial"/>
              </a:rPr>
              <a:t> </a:t>
            </a:r>
            <a:r>
              <a:rPr dirty="0" sz="1900" spc="-50" i="1">
                <a:latin typeface="Arial"/>
                <a:cs typeface="Arial"/>
              </a:rPr>
              <a:t>el </a:t>
            </a:r>
            <a:r>
              <a:rPr dirty="0" sz="1900" spc="-70" i="1">
                <a:latin typeface="Arial"/>
                <a:cs typeface="Arial"/>
              </a:rPr>
              <a:t>equivalente</a:t>
            </a:r>
            <a:r>
              <a:rPr dirty="0" sz="1900" spc="-60" i="1">
                <a:latin typeface="Arial"/>
                <a:cs typeface="Arial"/>
              </a:rPr>
              <a:t> </a:t>
            </a:r>
            <a:r>
              <a:rPr dirty="0" sz="1900" spc="-155" i="1">
                <a:latin typeface="Arial"/>
                <a:cs typeface="Arial"/>
              </a:rPr>
              <a:t>a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80" i="1">
                <a:latin typeface="Arial"/>
                <a:cs typeface="Arial"/>
              </a:rPr>
              <a:t>20</a:t>
            </a:r>
            <a:r>
              <a:rPr dirty="0" sz="1900" spc="-45" i="1">
                <a:latin typeface="Arial"/>
                <a:cs typeface="Arial"/>
              </a:rPr>
              <a:t> </a:t>
            </a:r>
            <a:r>
              <a:rPr dirty="0" sz="1900" spc="-75" i="1">
                <a:latin typeface="Arial"/>
                <a:cs typeface="Arial"/>
              </a:rPr>
              <a:t>gramos</a:t>
            </a:r>
            <a:r>
              <a:rPr dirty="0" sz="1900" spc="-45" i="1">
                <a:latin typeface="Arial"/>
                <a:cs typeface="Arial"/>
              </a:rPr>
              <a:t> </a:t>
            </a:r>
            <a:r>
              <a:rPr dirty="0" sz="1900" spc="-50" i="1">
                <a:latin typeface="Arial"/>
                <a:cs typeface="Arial"/>
              </a:rPr>
              <a:t>de </a:t>
            </a:r>
            <a:r>
              <a:rPr dirty="0" sz="1900" spc="-65" i="1">
                <a:latin typeface="Arial"/>
                <a:cs typeface="Arial"/>
              </a:rPr>
              <a:t>la</a:t>
            </a:r>
            <a:r>
              <a:rPr dirty="0" sz="1900" spc="-50" i="1">
                <a:latin typeface="Arial"/>
                <a:cs typeface="Arial"/>
              </a:rPr>
              <a:t> </a:t>
            </a:r>
            <a:r>
              <a:rPr dirty="0" sz="1900" spc="-10" i="1">
                <a:latin typeface="Arial"/>
                <a:cs typeface="Arial"/>
              </a:rPr>
              <a:t>matzá </a:t>
            </a:r>
            <a:r>
              <a:rPr dirty="0" sz="1900" spc="-30" i="1">
                <a:latin typeface="Arial"/>
                <a:cs typeface="Arial"/>
              </a:rPr>
              <a:t>inferior</a:t>
            </a:r>
            <a:r>
              <a:rPr dirty="0" sz="1900" spc="-105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y</a:t>
            </a:r>
            <a:r>
              <a:rPr dirty="0" sz="1900" spc="-75" i="1">
                <a:latin typeface="Arial"/>
                <a:cs typeface="Arial"/>
              </a:rPr>
              <a:t> </a:t>
            </a:r>
            <a:r>
              <a:rPr dirty="0" sz="1900" spc="-95" i="1">
                <a:latin typeface="Arial"/>
                <a:cs typeface="Arial"/>
              </a:rPr>
              <a:t>una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spc="-30" i="1">
                <a:latin typeface="Arial"/>
                <a:cs typeface="Arial"/>
              </a:rPr>
              <a:t>porción</a:t>
            </a:r>
            <a:r>
              <a:rPr dirty="0" sz="1900" spc="-50" i="1">
                <a:latin typeface="Arial"/>
                <a:cs typeface="Arial"/>
              </a:rPr>
              <a:t> </a:t>
            </a:r>
            <a:r>
              <a:rPr dirty="0" sz="1900" spc="-30" i="1">
                <a:latin typeface="Arial"/>
                <a:cs typeface="Arial"/>
              </a:rPr>
              <a:t>de</a:t>
            </a:r>
            <a:r>
              <a:rPr dirty="0" sz="1900" spc="-50" i="1">
                <a:latin typeface="Arial"/>
                <a:cs typeface="Arial"/>
              </a:rPr>
              <a:t> </a:t>
            </a:r>
            <a:r>
              <a:rPr dirty="0" sz="1900" spc="-85" i="1">
                <a:latin typeface="Arial"/>
                <a:cs typeface="Arial"/>
              </a:rPr>
              <a:t>lechuga</a:t>
            </a:r>
            <a:r>
              <a:rPr dirty="0" sz="1900" spc="-45" i="1">
                <a:latin typeface="Arial"/>
                <a:cs typeface="Arial"/>
              </a:rPr>
              <a:t> </a:t>
            </a:r>
            <a:r>
              <a:rPr dirty="0" sz="1900" spc="-175" i="1">
                <a:latin typeface="Arial"/>
                <a:cs typeface="Arial"/>
              </a:rPr>
              <a:t>se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50" i="1">
                <a:latin typeface="Arial"/>
                <a:cs typeface="Arial"/>
              </a:rPr>
              <a:t>juntan</a:t>
            </a:r>
            <a:r>
              <a:rPr dirty="0" sz="1900" spc="-55" i="1">
                <a:latin typeface="Arial"/>
                <a:cs typeface="Arial"/>
              </a:rPr>
              <a:t> </a:t>
            </a:r>
            <a:r>
              <a:rPr dirty="0" sz="1900" spc="-100" i="1">
                <a:latin typeface="Arial"/>
                <a:cs typeface="Arial"/>
              </a:rPr>
              <a:t>en</a:t>
            </a:r>
            <a:r>
              <a:rPr dirty="0" sz="1900" spc="-35" i="1">
                <a:latin typeface="Arial"/>
                <a:cs typeface="Arial"/>
              </a:rPr>
              <a:t> </a:t>
            </a:r>
            <a:r>
              <a:rPr dirty="0" sz="1900" spc="-10" i="1">
                <a:latin typeface="Arial"/>
                <a:cs typeface="Arial"/>
              </a:rPr>
              <a:t>forma </a:t>
            </a:r>
            <a:r>
              <a:rPr dirty="0" sz="1900" spc="-30" i="1">
                <a:latin typeface="Arial"/>
                <a:cs typeface="Arial"/>
              </a:rPr>
              <a:t>de</a:t>
            </a:r>
            <a:r>
              <a:rPr dirty="0" sz="1900" spc="-100" i="1">
                <a:latin typeface="Arial"/>
                <a:cs typeface="Arial"/>
              </a:rPr>
              <a:t> sándwich,</a:t>
            </a:r>
            <a:r>
              <a:rPr dirty="0" sz="1900" spc="-30" i="1">
                <a:latin typeface="Arial"/>
                <a:cs typeface="Arial"/>
              </a:rPr>
              <a:t> </a:t>
            </a:r>
            <a:r>
              <a:rPr dirty="0" sz="1900" spc="-180" i="1">
                <a:latin typeface="Arial"/>
                <a:cs typeface="Arial"/>
              </a:rPr>
              <a:t>se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50" i="1">
                <a:latin typeface="Arial"/>
                <a:cs typeface="Arial"/>
              </a:rPr>
              <a:t>le</a:t>
            </a:r>
            <a:r>
              <a:rPr dirty="0" sz="1900" spc="-45" i="1">
                <a:latin typeface="Arial"/>
                <a:cs typeface="Arial"/>
              </a:rPr>
              <a:t> </a:t>
            </a:r>
            <a:r>
              <a:rPr dirty="0" sz="1900" spc="-85" i="1">
                <a:latin typeface="Arial"/>
                <a:cs typeface="Arial"/>
              </a:rPr>
              <a:t>agrega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spc="-125" i="1">
                <a:latin typeface="Arial"/>
                <a:cs typeface="Arial"/>
              </a:rPr>
              <a:t>Jaroset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y</a:t>
            </a:r>
            <a:r>
              <a:rPr dirty="0" sz="1900" spc="-50" i="1">
                <a:latin typeface="Arial"/>
                <a:cs typeface="Arial"/>
              </a:rPr>
              <a:t> </a:t>
            </a:r>
            <a:r>
              <a:rPr dirty="0" sz="1900" spc="-180" i="1">
                <a:latin typeface="Arial"/>
                <a:cs typeface="Arial"/>
              </a:rPr>
              <a:t>se</a:t>
            </a:r>
            <a:r>
              <a:rPr dirty="0" sz="1900" spc="-20" i="1">
                <a:latin typeface="Arial"/>
                <a:cs typeface="Arial"/>
              </a:rPr>
              <a:t> </a:t>
            </a:r>
            <a:r>
              <a:rPr dirty="0" sz="1900" spc="-65" i="1">
                <a:latin typeface="Arial"/>
                <a:cs typeface="Arial"/>
              </a:rPr>
              <a:t>dice</a:t>
            </a:r>
            <a:r>
              <a:rPr dirty="0" sz="1900" spc="-35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lo</a:t>
            </a:r>
            <a:r>
              <a:rPr dirty="0" sz="1900" spc="-45" i="1">
                <a:latin typeface="Arial"/>
                <a:cs typeface="Arial"/>
              </a:rPr>
              <a:t> </a:t>
            </a:r>
            <a:r>
              <a:rPr dirty="0" sz="1900" spc="-35" i="1">
                <a:latin typeface="Arial"/>
                <a:cs typeface="Arial"/>
              </a:rPr>
              <a:t>siguiente </a:t>
            </a:r>
            <a:r>
              <a:rPr dirty="0" sz="1900" i="1">
                <a:latin typeface="Arial"/>
                <a:cs typeface="Arial"/>
              </a:rPr>
              <a:t>y</a:t>
            </a:r>
            <a:r>
              <a:rPr dirty="0" sz="1900" spc="-120" i="1">
                <a:latin typeface="Arial"/>
                <a:cs typeface="Arial"/>
              </a:rPr>
              <a:t> </a:t>
            </a:r>
            <a:r>
              <a:rPr dirty="0" sz="1900" spc="-35" i="1">
                <a:latin typeface="Arial"/>
                <a:cs typeface="Arial"/>
              </a:rPr>
              <a:t>luego</a:t>
            </a:r>
            <a:r>
              <a:rPr dirty="0" sz="1900" spc="-50" i="1">
                <a:latin typeface="Arial"/>
                <a:cs typeface="Arial"/>
              </a:rPr>
              <a:t> </a:t>
            </a:r>
            <a:r>
              <a:rPr dirty="0" sz="1900" spc="-180" i="1">
                <a:latin typeface="Arial"/>
                <a:cs typeface="Arial"/>
              </a:rPr>
              <a:t>se</a:t>
            </a:r>
            <a:r>
              <a:rPr dirty="0" sz="1900" spc="-20" i="1">
                <a:latin typeface="Arial"/>
                <a:cs typeface="Arial"/>
              </a:rPr>
              <a:t> </a:t>
            </a:r>
            <a:r>
              <a:rPr dirty="0" sz="1900" spc="-75" i="1">
                <a:latin typeface="Arial"/>
                <a:cs typeface="Arial"/>
              </a:rPr>
              <a:t>come</a:t>
            </a:r>
            <a:r>
              <a:rPr dirty="0" sz="1900" spc="-50" i="1">
                <a:latin typeface="Arial"/>
                <a:cs typeface="Arial"/>
              </a:rPr>
              <a:t> </a:t>
            </a:r>
            <a:r>
              <a:rPr dirty="0" sz="1900" spc="-90" i="1">
                <a:latin typeface="Arial"/>
                <a:cs typeface="Arial"/>
              </a:rPr>
              <a:t>recostados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spc="-114" i="1">
                <a:latin typeface="Arial"/>
                <a:cs typeface="Arial"/>
              </a:rPr>
              <a:t>hacia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50" i="1">
                <a:latin typeface="Arial"/>
                <a:cs typeface="Arial"/>
              </a:rPr>
              <a:t>el</a:t>
            </a:r>
            <a:r>
              <a:rPr dirty="0" sz="1900" spc="-55" i="1">
                <a:latin typeface="Arial"/>
                <a:cs typeface="Arial"/>
              </a:rPr>
              <a:t> </a:t>
            </a:r>
            <a:r>
              <a:rPr dirty="0" sz="1900" spc="-30" i="1">
                <a:latin typeface="Arial"/>
                <a:cs typeface="Arial"/>
              </a:rPr>
              <a:t>lado</a:t>
            </a:r>
            <a:r>
              <a:rPr dirty="0" sz="1900" spc="-60" i="1">
                <a:latin typeface="Arial"/>
                <a:cs typeface="Arial"/>
              </a:rPr>
              <a:t> </a:t>
            </a:r>
            <a:r>
              <a:rPr dirty="0" sz="1900" spc="-10" i="1">
                <a:latin typeface="Arial"/>
                <a:cs typeface="Arial"/>
              </a:rPr>
              <a:t>izquierdo: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2050" y="3543300"/>
            <a:ext cx="4874260" cy="4873752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965961"/>
            <a:ext cx="5575300" cy="2575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762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recuerdo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del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Templo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como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Hilel.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Así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hacia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Hilel</a:t>
            </a:r>
            <a:r>
              <a:rPr dirty="0" sz="1800" spc="-25">
                <a:latin typeface="Malgun Gothic Semilight"/>
                <a:cs typeface="Malgun Gothic Semilight"/>
              </a:rPr>
              <a:t> en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1415"/>
              </a:spcBef>
              <a:tabLst>
                <a:tab pos="3782060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tiempos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existía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Templo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de</a:t>
            </a:r>
            <a:r>
              <a:rPr dirty="0" sz="1800">
                <a:latin typeface="Malgun Gothic Semilight"/>
                <a:cs typeface="Malgun Gothic Semilight"/>
              </a:rPr>
              <a:t>	Jerusalén:</a:t>
            </a:r>
            <a:r>
              <a:rPr dirty="0" sz="1800" spc="-7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juntaba</a:t>
            </a:r>
            <a:endParaRPr sz="1800">
              <a:latin typeface="Malgun Gothic Semilight"/>
              <a:cs typeface="Malgun Gothic Semilight"/>
            </a:endParaRPr>
          </a:p>
          <a:p>
            <a:pPr marL="12700" marR="243204">
              <a:lnSpc>
                <a:spcPct val="166000"/>
              </a:lnSpc>
              <a:tabLst>
                <a:tab pos="2129790" algn="l"/>
                <a:tab pos="3304540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sacrificio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Pésaj</a:t>
            </a:r>
            <a:r>
              <a:rPr dirty="0" sz="1800">
                <a:latin typeface="Malgun Gothic Semilight"/>
                <a:cs typeface="Malgun Gothic Semilight"/>
              </a:rPr>
              <a:t>	con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Matzá</a:t>
            </a:r>
            <a:r>
              <a:rPr dirty="0" sz="1800">
                <a:latin typeface="Malgun Gothic Semilight"/>
                <a:cs typeface="Malgun Gothic Semilight"/>
              </a:rPr>
              <a:t>	y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Maror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comía </a:t>
            </a:r>
            <a:r>
              <a:rPr dirty="0" sz="1800">
                <a:latin typeface="Malgun Gothic Semilight"/>
                <a:cs typeface="Malgun Gothic Semilight"/>
              </a:rPr>
              <a:t>juntos,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para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cumplir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está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escrito: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”Sobre </a:t>
            </a:r>
            <a:r>
              <a:rPr dirty="0" sz="1800">
                <a:latin typeface="Malgun Gothic Semilight"/>
                <a:cs typeface="Malgun Gothic Semilight"/>
              </a:rPr>
              <a:t>matzot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hierbas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amargas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comerán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(al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sacrificio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de </a:t>
            </a:r>
            <a:r>
              <a:rPr dirty="0" sz="1800" spc="-10">
                <a:latin typeface="Malgun Gothic Semilight"/>
                <a:cs typeface="Malgun Gothic Semilight"/>
              </a:rPr>
              <a:t>Pésaj)-</a:t>
            </a:r>
            <a:endParaRPr sz="1800">
              <a:latin typeface="Malgun Gothic Semilight"/>
              <a:cs typeface="Malgun Gothic Semiligh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130604" y="5002148"/>
            <a:ext cx="4794885" cy="9702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200">
                <a:latin typeface="Malgun Gothic Semilight"/>
                <a:cs typeface="Malgun Gothic Semilight"/>
              </a:rPr>
              <a:t>SHULJAN</a:t>
            </a:r>
            <a:r>
              <a:rPr dirty="0" sz="2200" spc="-80">
                <a:latin typeface="Malgun Gothic Semilight"/>
                <a:cs typeface="Malgun Gothic Semilight"/>
              </a:rPr>
              <a:t> </a:t>
            </a:r>
            <a:r>
              <a:rPr dirty="0" sz="2200" spc="-20">
                <a:latin typeface="Malgun Gothic Semilight"/>
                <a:cs typeface="Malgun Gothic Semilight"/>
              </a:rPr>
              <a:t>OREJ</a:t>
            </a:r>
            <a:endParaRPr sz="2200">
              <a:latin typeface="Malgun Gothic Semilight"/>
              <a:cs typeface="Malgun Gothic Semilight"/>
            </a:endParaRPr>
          </a:p>
          <a:p>
            <a:pPr marL="240665">
              <a:lnSpc>
                <a:spcPct val="100000"/>
              </a:lnSpc>
              <a:spcBef>
                <a:spcPts val="2520"/>
              </a:spcBef>
              <a:tabLst>
                <a:tab pos="608330" algn="l"/>
              </a:tabLst>
            </a:pPr>
            <a:r>
              <a:rPr dirty="0" sz="1900" spc="-25" i="1">
                <a:latin typeface="Arial"/>
                <a:cs typeface="Arial"/>
              </a:rPr>
              <a:t>Se</a:t>
            </a:r>
            <a:r>
              <a:rPr dirty="0" sz="1900" i="1">
                <a:latin typeface="Arial"/>
                <a:cs typeface="Arial"/>
              </a:rPr>
              <a:t>	</a:t>
            </a:r>
            <a:r>
              <a:rPr dirty="0" sz="1900" spc="-60" i="1">
                <a:latin typeface="Arial"/>
                <a:cs typeface="Arial"/>
              </a:rPr>
              <a:t>disponen</a:t>
            </a:r>
            <a:r>
              <a:rPr dirty="0" sz="1900" spc="-75" i="1">
                <a:latin typeface="Arial"/>
                <a:cs typeface="Arial"/>
              </a:rPr>
              <a:t> </a:t>
            </a:r>
            <a:r>
              <a:rPr dirty="0" sz="1900" spc="-155" i="1">
                <a:latin typeface="Arial"/>
                <a:cs typeface="Arial"/>
              </a:rPr>
              <a:t>a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spc="-35" i="1">
                <a:latin typeface="Arial"/>
                <a:cs typeface="Arial"/>
              </a:rPr>
              <a:t>ingerir</a:t>
            </a:r>
            <a:r>
              <a:rPr dirty="0" sz="1900" spc="-60" i="1">
                <a:latin typeface="Arial"/>
                <a:cs typeface="Arial"/>
              </a:rPr>
              <a:t> </a:t>
            </a:r>
            <a:r>
              <a:rPr dirty="0" sz="1900" spc="-30" i="1">
                <a:latin typeface="Arial"/>
                <a:cs typeface="Arial"/>
              </a:rPr>
              <a:t>todos</a:t>
            </a:r>
            <a:r>
              <a:rPr dirty="0" sz="1900" spc="-55" i="1">
                <a:latin typeface="Arial"/>
                <a:cs typeface="Arial"/>
              </a:rPr>
              <a:t> </a:t>
            </a:r>
            <a:r>
              <a:rPr dirty="0" sz="1900" spc="-75" i="1">
                <a:latin typeface="Arial"/>
                <a:cs typeface="Arial"/>
              </a:rPr>
              <a:t>la</a:t>
            </a:r>
            <a:r>
              <a:rPr dirty="0" sz="1900" spc="-55" i="1">
                <a:latin typeface="Arial"/>
                <a:cs typeface="Arial"/>
              </a:rPr>
              <a:t> </a:t>
            </a:r>
            <a:r>
              <a:rPr dirty="0" sz="1900" spc="-60" i="1">
                <a:latin typeface="Arial"/>
                <a:cs typeface="Arial"/>
              </a:rPr>
              <a:t>comida</a:t>
            </a:r>
            <a:r>
              <a:rPr dirty="0" sz="1900" spc="-55" i="1">
                <a:latin typeface="Arial"/>
                <a:cs typeface="Arial"/>
              </a:rPr>
              <a:t> </a:t>
            </a:r>
            <a:r>
              <a:rPr dirty="0" sz="1900" spc="-50" i="1">
                <a:latin typeface="Arial"/>
                <a:cs typeface="Arial"/>
              </a:rPr>
              <a:t>festiva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6625208"/>
            <a:ext cx="5557520" cy="187896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200" spc="-10">
                <a:latin typeface="Malgun Gothic Semilight"/>
                <a:cs typeface="Malgun Gothic Semilight"/>
              </a:rPr>
              <a:t>TZAFUN</a:t>
            </a:r>
            <a:endParaRPr sz="2200">
              <a:latin typeface="Malgun Gothic Semilight"/>
              <a:cs typeface="Malgun Gothic Semilight"/>
            </a:endParaRPr>
          </a:p>
          <a:p>
            <a:pPr marL="240665" marR="5080">
              <a:lnSpc>
                <a:spcPct val="157100"/>
              </a:lnSpc>
              <a:spcBef>
                <a:spcPts val="1210"/>
              </a:spcBef>
            </a:pPr>
            <a:r>
              <a:rPr dirty="0" sz="1900" spc="-10" i="1">
                <a:latin typeface="Arial"/>
                <a:cs typeface="Arial"/>
              </a:rPr>
              <a:t>Al</a:t>
            </a:r>
            <a:r>
              <a:rPr dirty="0" sz="1900" spc="-105" i="1">
                <a:latin typeface="Arial"/>
                <a:cs typeface="Arial"/>
              </a:rPr>
              <a:t> </a:t>
            </a:r>
            <a:r>
              <a:rPr dirty="0" sz="1900" spc="-50" i="1">
                <a:latin typeface="Arial"/>
                <a:cs typeface="Arial"/>
              </a:rPr>
              <a:t>final</a:t>
            </a:r>
            <a:r>
              <a:rPr dirty="0" sz="1900" spc="-60" i="1">
                <a:latin typeface="Arial"/>
                <a:cs typeface="Arial"/>
              </a:rPr>
              <a:t> </a:t>
            </a:r>
            <a:r>
              <a:rPr dirty="0" sz="1900" spc="-30" i="1">
                <a:latin typeface="Arial"/>
                <a:cs typeface="Arial"/>
              </a:rPr>
              <a:t>de</a:t>
            </a:r>
            <a:r>
              <a:rPr dirty="0" sz="1900" spc="-60" i="1">
                <a:latin typeface="Arial"/>
                <a:cs typeface="Arial"/>
              </a:rPr>
              <a:t> </a:t>
            </a:r>
            <a:r>
              <a:rPr dirty="0" sz="1900" spc="-65" i="1">
                <a:latin typeface="Arial"/>
                <a:cs typeface="Arial"/>
              </a:rPr>
              <a:t>la </a:t>
            </a:r>
            <a:r>
              <a:rPr dirty="0" sz="1900" spc="-70" i="1">
                <a:latin typeface="Arial"/>
                <a:cs typeface="Arial"/>
              </a:rPr>
              <a:t>comida</a:t>
            </a:r>
            <a:r>
              <a:rPr dirty="0" sz="1900" spc="-60" i="1">
                <a:latin typeface="Arial"/>
                <a:cs typeface="Arial"/>
              </a:rPr>
              <a:t> </a:t>
            </a:r>
            <a:r>
              <a:rPr dirty="0" sz="1900" spc="-175" i="1">
                <a:latin typeface="Arial"/>
                <a:cs typeface="Arial"/>
              </a:rPr>
              <a:t>se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75" i="1">
                <a:latin typeface="Arial"/>
                <a:cs typeface="Arial"/>
              </a:rPr>
              <a:t>come</a:t>
            </a:r>
            <a:r>
              <a:rPr dirty="0" sz="1900" spc="-55" i="1">
                <a:latin typeface="Arial"/>
                <a:cs typeface="Arial"/>
              </a:rPr>
              <a:t> </a:t>
            </a:r>
            <a:r>
              <a:rPr dirty="0" sz="1900" spc="-45" i="1">
                <a:latin typeface="Arial"/>
                <a:cs typeface="Arial"/>
              </a:rPr>
              <a:t>el</a:t>
            </a:r>
            <a:r>
              <a:rPr dirty="0" sz="1900" spc="-60" i="1">
                <a:latin typeface="Arial"/>
                <a:cs typeface="Arial"/>
              </a:rPr>
              <a:t> </a:t>
            </a:r>
            <a:r>
              <a:rPr dirty="0" sz="1900" spc="-65" i="1">
                <a:latin typeface="Arial"/>
                <a:cs typeface="Arial"/>
              </a:rPr>
              <a:t>afikomán</a:t>
            </a:r>
            <a:r>
              <a:rPr dirty="0" sz="1900" spc="-45" i="1">
                <a:latin typeface="Arial"/>
                <a:cs typeface="Arial"/>
              </a:rPr>
              <a:t> </a:t>
            </a:r>
            <a:r>
              <a:rPr dirty="0" sz="1900" spc="-60" i="1">
                <a:latin typeface="Arial"/>
                <a:cs typeface="Arial"/>
              </a:rPr>
              <a:t>recostados </a:t>
            </a:r>
            <a:r>
              <a:rPr dirty="0" sz="1900" spc="-75" i="1">
                <a:latin typeface="Arial"/>
                <a:cs typeface="Arial"/>
              </a:rPr>
              <a:t>sobre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spc="-50" i="1">
                <a:latin typeface="Arial"/>
                <a:cs typeface="Arial"/>
              </a:rPr>
              <a:t>el</a:t>
            </a:r>
            <a:r>
              <a:rPr dirty="0" sz="1900" spc="-35" i="1">
                <a:latin typeface="Arial"/>
                <a:cs typeface="Arial"/>
              </a:rPr>
              <a:t> </a:t>
            </a:r>
            <a:r>
              <a:rPr dirty="0" sz="1900" spc="-25" i="1">
                <a:latin typeface="Arial"/>
                <a:cs typeface="Arial"/>
              </a:rPr>
              <a:t>lado</a:t>
            </a:r>
            <a:r>
              <a:rPr dirty="0" sz="1900" spc="-20" i="1">
                <a:latin typeface="Arial"/>
                <a:cs typeface="Arial"/>
              </a:rPr>
              <a:t> </a:t>
            </a:r>
            <a:r>
              <a:rPr dirty="0" sz="1900" spc="-55" i="1">
                <a:latin typeface="Arial"/>
                <a:cs typeface="Arial"/>
              </a:rPr>
              <a:t>izquierdo.</a:t>
            </a:r>
            <a:r>
              <a:rPr dirty="0" sz="1900" spc="-35" i="1">
                <a:latin typeface="Arial"/>
                <a:cs typeface="Arial"/>
              </a:rPr>
              <a:t> </a:t>
            </a:r>
            <a:r>
              <a:rPr dirty="0" sz="1900" spc="-195" i="1">
                <a:latin typeface="Arial"/>
                <a:cs typeface="Arial"/>
              </a:rPr>
              <a:t>El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75" i="1">
                <a:latin typeface="Arial"/>
                <a:cs typeface="Arial"/>
              </a:rPr>
              <a:t>afikomán</a:t>
            </a:r>
            <a:r>
              <a:rPr dirty="0" sz="1900" spc="-30" i="1">
                <a:latin typeface="Arial"/>
                <a:cs typeface="Arial"/>
              </a:rPr>
              <a:t> </a:t>
            </a:r>
            <a:r>
              <a:rPr dirty="0" sz="1900" spc="-100" i="1">
                <a:latin typeface="Arial"/>
                <a:cs typeface="Arial"/>
              </a:rPr>
              <a:t>nos</a:t>
            </a:r>
            <a:r>
              <a:rPr dirty="0" sz="1900" spc="-30" i="1">
                <a:latin typeface="Arial"/>
                <a:cs typeface="Arial"/>
              </a:rPr>
              <a:t> </a:t>
            </a:r>
            <a:r>
              <a:rPr dirty="0" sz="1900" spc="-85" i="1">
                <a:latin typeface="Arial"/>
                <a:cs typeface="Arial"/>
              </a:rPr>
              <a:t>recuerda</a:t>
            </a:r>
            <a:r>
              <a:rPr dirty="0" sz="1900" spc="-35" i="1">
                <a:latin typeface="Arial"/>
                <a:cs typeface="Arial"/>
              </a:rPr>
              <a:t> </a:t>
            </a:r>
            <a:r>
              <a:rPr dirty="0" sz="1900" spc="-25" i="1">
                <a:latin typeface="Arial"/>
                <a:cs typeface="Arial"/>
              </a:rPr>
              <a:t>al </a:t>
            </a:r>
            <a:r>
              <a:rPr dirty="0" sz="1900" spc="-75" i="1">
                <a:latin typeface="Arial"/>
                <a:cs typeface="Arial"/>
              </a:rPr>
              <a:t>sacrificio</a:t>
            </a:r>
            <a:r>
              <a:rPr dirty="0" sz="1900" spc="-60" i="1">
                <a:latin typeface="Arial"/>
                <a:cs typeface="Arial"/>
              </a:rPr>
              <a:t> </a:t>
            </a:r>
            <a:r>
              <a:rPr dirty="0" sz="1900" spc="-30" i="1">
                <a:latin typeface="Arial"/>
                <a:cs typeface="Arial"/>
              </a:rPr>
              <a:t>de</a:t>
            </a:r>
            <a:r>
              <a:rPr dirty="0" sz="1900" spc="-65" i="1">
                <a:latin typeface="Arial"/>
                <a:cs typeface="Arial"/>
              </a:rPr>
              <a:t> </a:t>
            </a:r>
            <a:r>
              <a:rPr dirty="0" sz="1900" spc="-160" i="1">
                <a:latin typeface="Arial"/>
                <a:cs typeface="Arial"/>
              </a:rPr>
              <a:t>Pésaj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50" i="1">
                <a:latin typeface="Arial"/>
                <a:cs typeface="Arial"/>
              </a:rPr>
              <a:t>que</a:t>
            </a:r>
            <a:r>
              <a:rPr dirty="0" sz="1900" spc="-35" i="1">
                <a:latin typeface="Arial"/>
                <a:cs typeface="Arial"/>
              </a:rPr>
              <a:t> </a:t>
            </a:r>
            <a:r>
              <a:rPr dirty="0" sz="1900" spc="-50" i="1">
                <a:latin typeface="Arial"/>
                <a:cs typeface="Arial"/>
              </a:rPr>
              <a:t>también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spc="-180" i="1">
                <a:latin typeface="Arial"/>
                <a:cs typeface="Arial"/>
              </a:rPr>
              <a:t>se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95" i="1">
                <a:latin typeface="Arial"/>
                <a:cs typeface="Arial"/>
              </a:rPr>
              <a:t>comía</a:t>
            </a:r>
            <a:r>
              <a:rPr dirty="0" sz="1900" spc="-35" i="1">
                <a:latin typeface="Arial"/>
                <a:cs typeface="Arial"/>
              </a:rPr>
              <a:t> </a:t>
            </a:r>
            <a:r>
              <a:rPr dirty="0" sz="1900" spc="-155" i="1">
                <a:latin typeface="Arial"/>
                <a:cs typeface="Arial"/>
              </a:rPr>
              <a:t>a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45" i="1">
                <a:latin typeface="Arial"/>
                <a:cs typeface="Arial"/>
              </a:rPr>
              <a:t>final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spc="-30" i="1">
                <a:latin typeface="Arial"/>
                <a:cs typeface="Arial"/>
              </a:rPr>
              <a:t>de</a:t>
            </a:r>
            <a:r>
              <a:rPr dirty="0" sz="1900" spc="-35" i="1">
                <a:latin typeface="Arial"/>
                <a:cs typeface="Arial"/>
              </a:rPr>
              <a:t> </a:t>
            </a:r>
            <a:r>
              <a:rPr dirty="0" sz="1900" spc="-25" i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2050" y="914400"/>
            <a:ext cx="4874260" cy="4874260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359153" y="787078"/>
            <a:ext cx="5196205" cy="9372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57400"/>
              </a:lnSpc>
              <a:spcBef>
                <a:spcPts val="100"/>
              </a:spcBef>
              <a:tabLst>
                <a:tab pos="3032125" algn="l"/>
              </a:tabLst>
            </a:pPr>
            <a:r>
              <a:rPr dirty="0" sz="1900" spc="-55" i="1">
                <a:latin typeface="Arial"/>
                <a:cs typeface="Arial"/>
              </a:rPr>
              <a:t>comida</a:t>
            </a:r>
            <a:r>
              <a:rPr dirty="0" sz="1900" spc="-80" i="1">
                <a:latin typeface="Arial"/>
                <a:cs typeface="Arial"/>
              </a:rPr>
              <a:t> </a:t>
            </a:r>
            <a:r>
              <a:rPr dirty="0" sz="1900" spc="-45" i="1">
                <a:latin typeface="Arial"/>
                <a:cs typeface="Arial"/>
              </a:rPr>
              <a:t>con</a:t>
            </a:r>
            <a:r>
              <a:rPr dirty="0" sz="1900" spc="-65" i="1">
                <a:latin typeface="Arial"/>
                <a:cs typeface="Arial"/>
              </a:rPr>
              <a:t> </a:t>
            </a:r>
            <a:r>
              <a:rPr dirty="0" sz="1900" spc="-90" i="1">
                <a:latin typeface="Arial"/>
                <a:cs typeface="Arial"/>
              </a:rPr>
              <a:t>alegría.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spc="-229" i="1">
                <a:latin typeface="Arial"/>
                <a:cs typeface="Arial"/>
              </a:rPr>
              <a:t>Se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40" i="1">
                <a:latin typeface="Arial"/>
                <a:cs typeface="Arial"/>
              </a:rPr>
              <a:t>toman</a:t>
            </a:r>
            <a:r>
              <a:rPr dirty="0" sz="1900" spc="-65" i="1">
                <a:latin typeface="Arial"/>
                <a:cs typeface="Arial"/>
              </a:rPr>
              <a:t> </a:t>
            </a:r>
            <a:r>
              <a:rPr dirty="0" sz="1900" spc="-80" i="1">
                <a:latin typeface="Arial"/>
                <a:cs typeface="Arial"/>
              </a:rPr>
              <a:t>20</a:t>
            </a:r>
            <a:r>
              <a:rPr dirty="0" sz="1900" spc="-50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gr</a:t>
            </a:r>
            <a:r>
              <a:rPr dirty="0" sz="1900" spc="-50" i="1">
                <a:latin typeface="Arial"/>
                <a:cs typeface="Arial"/>
              </a:rPr>
              <a:t> </a:t>
            </a:r>
            <a:r>
              <a:rPr dirty="0" sz="1900" spc="-80" i="1">
                <a:latin typeface="Arial"/>
                <a:cs typeface="Arial"/>
              </a:rPr>
              <a:t>para</a:t>
            </a:r>
            <a:r>
              <a:rPr dirty="0" sz="1900" spc="-50" i="1">
                <a:latin typeface="Arial"/>
                <a:cs typeface="Arial"/>
              </a:rPr>
              <a:t> </a:t>
            </a:r>
            <a:r>
              <a:rPr dirty="0" sz="1900" spc="-35" i="1">
                <a:latin typeface="Arial"/>
                <a:cs typeface="Arial"/>
              </a:rPr>
              <a:t>cumplir</a:t>
            </a:r>
            <a:r>
              <a:rPr dirty="0" sz="1900" spc="-50" i="1">
                <a:latin typeface="Arial"/>
                <a:cs typeface="Arial"/>
              </a:rPr>
              <a:t> </a:t>
            </a:r>
            <a:r>
              <a:rPr dirty="0" sz="1900" spc="-25" i="1">
                <a:latin typeface="Arial"/>
                <a:cs typeface="Arial"/>
              </a:rPr>
              <a:t>la </a:t>
            </a:r>
            <a:r>
              <a:rPr dirty="0" sz="1900" spc="-65" i="1">
                <a:latin typeface="Arial"/>
                <a:cs typeface="Arial"/>
              </a:rPr>
              <a:t>mitzvá </a:t>
            </a:r>
            <a:r>
              <a:rPr dirty="0" sz="1900" spc="-30" i="1">
                <a:latin typeface="Arial"/>
                <a:cs typeface="Arial"/>
              </a:rPr>
              <a:t>de</a:t>
            </a:r>
            <a:r>
              <a:rPr dirty="0" sz="1900" spc="-60" i="1">
                <a:latin typeface="Arial"/>
                <a:cs typeface="Arial"/>
              </a:rPr>
              <a:t> </a:t>
            </a:r>
            <a:r>
              <a:rPr dirty="0" sz="1900" spc="-70" i="1">
                <a:latin typeface="Arial"/>
                <a:cs typeface="Arial"/>
              </a:rPr>
              <a:t>comer</a:t>
            </a:r>
            <a:r>
              <a:rPr dirty="0" sz="1900" spc="-60" i="1">
                <a:latin typeface="Arial"/>
                <a:cs typeface="Arial"/>
              </a:rPr>
              <a:t> </a:t>
            </a:r>
            <a:r>
              <a:rPr dirty="0" sz="1900" spc="-50" i="1">
                <a:latin typeface="Arial"/>
                <a:cs typeface="Arial"/>
              </a:rPr>
              <a:t>el</a:t>
            </a:r>
            <a:r>
              <a:rPr dirty="0" sz="1900" spc="-65" i="1">
                <a:latin typeface="Arial"/>
                <a:cs typeface="Arial"/>
              </a:rPr>
              <a:t> </a:t>
            </a:r>
            <a:r>
              <a:rPr dirty="0" sz="1900" spc="-10" i="1">
                <a:latin typeface="Arial"/>
                <a:cs typeface="Arial"/>
              </a:rPr>
              <a:t>afikomán</a:t>
            </a:r>
            <a:r>
              <a:rPr dirty="0" sz="1900" i="1">
                <a:latin typeface="Arial"/>
                <a:cs typeface="Arial"/>
              </a:rPr>
              <a:t>	lo</a:t>
            </a:r>
            <a:r>
              <a:rPr dirty="0" sz="1900" spc="-60" i="1">
                <a:latin typeface="Arial"/>
                <a:cs typeface="Arial"/>
              </a:rPr>
              <a:t> </a:t>
            </a:r>
            <a:r>
              <a:rPr dirty="0" sz="1900" spc="-145" i="1">
                <a:latin typeface="Arial"/>
                <a:cs typeface="Arial"/>
              </a:rPr>
              <a:t>mas</a:t>
            </a:r>
            <a:r>
              <a:rPr dirty="0" sz="1900" spc="-20" i="1">
                <a:latin typeface="Arial"/>
                <a:cs typeface="Arial"/>
              </a:rPr>
              <a:t> </a:t>
            </a:r>
            <a:r>
              <a:rPr dirty="0" sz="1900" spc="-35" i="1">
                <a:latin typeface="Arial"/>
                <a:cs typeface="Arial"/>
              </a:rPr>
              <a:t>rápido</a:t>
            </a:r>
            <a:r>
              <a:rPr dirty="0" sz="1900" spc="-50" i="1">
                <a:latin typeface="Arial"/>
                <a:cs typeface="Arial"/>
              </a:rPr>
              <a:t> </a:t>
            </a:r>
            <a:r>
              <a:rPr dirty="0" sz="1900" spc="-60" i="1">
                <a:latin typeface="Arial"/>
                <a:cs typeface="Arial"/>
              </a:rPr>
              <a:t>posible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130604" y="7661909"/>
            <a:ext cx="5280660" cy="14255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200" spc="-10">
                <a:solidFill>
                  <a:srgbClr val="7E7E7E"/>
                </a:solidFill>
                <a:latin typeface="Malgun Gothic Semilight"/>
                <a:cs typeface="Malgun Gothic Semilight"/>
              </a:rPr>
              <a:t>BAREJ</a:t>
            </a:r>
            <a:endParaRPr sz="2200">
              <a:latin typeface="Malgun Gothic Semilight"/>
              <a:cs typeface="Malgun Gothic Semilight"/>
            </a:endParaRPr>
          </a:p>
          <a:p>
            <a:pPr marL="240665" marR="5080">
              <a:lnSpc>
                <a:spcPct val="157900"/>
              </a:lnSpc>
              <a:spcBef>
                <a:spcPts val="1185"/>
              </a:spcBef>
            </a:pPr>
            <a:r>
              <a:rPr dirty="0" sz="1900" spc="-240" i="1">
                <a:latin typeface="Arial"/>
                <a:cs typeface="Arial"/>
              </a:rPr>
              <a:t>Se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95" i="1">
                <a:latin typeface="Arial"/>
                <a:cs typeface="Arial"/>
              </a:rPr>
              <a:t>sirve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spc="-55" i="1">
                <a:latin typeface="Arial"/>
                <a:cs typeface="Arial"/>
              </a:rPr>
              <a:t>la</a:t>
            </a:r>
            <a:r>
              <a:rPr dirty="0" sz="1900" spc="-75" i="1">
                <a:latin typeface="Arial"/>
                <a:cs typeface="Arial"/>
              </a:rPr>
              <a:t> </a:t>
            </a:r>
            <a:r>
              <a:rPr dirty="0" sz="1900" spc="-80" i="1">
                <a:latin typeface="Arial"/>
                <a:cs typeface="Arial"/>
              </a:rPr>
              <a:t>tercera</a:t>
            </a:r>
            <a:r>
              <a:rPr dirty="0" sz="1900" spc="-50" i="1">
                <a:latin typeface="Arial"/>
                <a:cs typeface="Arial"/>
              </a:rPr>
              <a:t> </a:t>
            </a:r>
            <a:r>
              <a:rPr dirty="0" sz="1900" spc="-70" i="1">
                <a:latin typeface="Arial"/>
                <a:cs typeface="Arial"/>
              </a:rPr>
              <a:t>copa</a:t>
            </a:r>
            <a:r>
              <a:rPr dirty="0" sz="1900" spc="-60" i="1">
                <a:latin typeface="Arial"/>
                <a:cs typeface="Arial"/>
              </a:rPr>
              <a:t> </a:t>
            </a:r>
            <a:r>
              <a:rPr dirty="0" sz="1900" spc="-30" i="1">
                <a:latin typeface="Arial"/>
                <a:cs typeface="Arial"/>
              </a:rPr>
              <a:t>de</a:t>
            </a:r>
            <a:r>
              <a:rPr dirty="0" sz="1900" spc="-80" i="1">
                <a:latin typeface="Arial"/>
                <a:cs typeface="Arial"/>
              </a:rPr>
              <a:t> </a:t>
            </a:r>
            <a:r>
              <a:rPr dirty="0" sz="1900" spc="-35" i="1">
                <a:latin typeface="Arial"/>
                <a:cs typeface="Arial"/>
              </a:rPr>
              <a:t>vino</a:t>
            </a:r>
            <a:r>
              <a:rPr dirty="0" sz="1900" spc="-30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y</a:t>
            </a:r>
            <a:r>
              <a:rPr dirty="0" sz="1900" spc="-60" i="1">
                <a:latin typeface="Arial"/>
                <a:cs typeface="Arial"/>
              </a:rPr>
              <a:t> </a:t>
            </a:r>
            <a:r>
              <a:rPr dirty="0" sz="1900" spc="-180" i="1">
                <a:latin typeface="Arial"/>
                <a:cs typeface="Arial"/>
              </a:rPr>
              <a:t>se</a:t>
            </a:r>
            <a:r>
              <a:rPr dirty="0" sz="1900" spc="-20" i="1">
                <a:latin typeface="Arial"/>
                <a:cs typeface="Arial"/>
              </a:rPr>
              <a:t> </a:t>
            </a:r>
            <a:r>
              <a:rPr dirty="0" sz="1900" spc="-65" i="1">
                <a:latin typeface="Arial"/>
                <a:cs typeface="Arial"/>
              </a:rPr>
              <a:t>recita</a:t>
            </a:r>
            <a:r>
              <a:rPr dirty="0" sz="1900" spc="-50" i="1">
                <a:latin typeface="Arial"/>
                <a:cs typeface="Arial"/>
              </a:rPr>
              <a:t> </a:t>
            </a:r>
            <a:r>
              <a:rPr dirty="0" sz="1900" spc="-65" i="1">
                <a:latin typeface="Arial"/>
                <a:cs typeface="Arial"/>
              </a:rPr>
              <a:t>la</a:t>
            </a:r>
            <a:r>
              <a:rPr dirty="0" sz="1900" spc="-55" i="1">
                <a:latin typeface="Arial"/>
                <a:cs typeface="Arial"/>
              </a:rPr>
              <a:t> </a:t>
            </a:r>
            <a:r>
              <a:rPr dirty="0" sz="1900" spc="-45" i="1">
                <a:latin typeface="Arial"/>
                <a:cs typeface="Arial"/>
              </a:rPr>
              <a:t>Birkat </a:t>
            </a:r>
            <a:r>
              <a:rPr dirty="0" sz="1900" spc="-95" i="1">
                <a:latin typeface="Arial"/>
                <a:cs typeface="Arial"/>
              </a:rPr>
              <a:t>Hamazón</a:t>
            </a:r>
            <a:r>
              <a:rPr dirty="0" sz="1900" spc="-35" i="1">
                <a:latin typeface="Arial"/>
                <a:cs typeface="Arial"/>
              </a:rPr>
              <a:t> </a:t>
            </a:r>
            <a:r>
              <a:rPr dirty="0" sz="1900" spc="-75" i="1">
                <a:latin typeface="Arial"/>
                <a:cs typeface="Arial"/>
              </a:rPr>
              <a:t>(Bendición</a:t>
            </a:r>
            <a:r>
              <a:rPr dirty="0" sz="1900" spc="-35" i="1">
                <a:latin typeface="Arial"/>
                <a:cs typeface="Arial"/>
              </a:rPr>
              <a:t> </a:t>
            </a:r>
            <a:r>
              <a:rPr dirty="0" sz="1900" spc="-75" i="1">
                <a:latin typeface="Arial"/>
                <a:cs typeface="Arial"/>
              </a:rPr>
              <a:t>sobre</a:t>
            </a:r>
            <a:r>
              <a:rPr dirty="0" sz="1900" spc="-35" i="1">
                <a:latin typeface="Arial"/>
                <a:cs typeface="Arial"/>
              </a:rPr>
              <a:t> </a:t>
            </a:r>
            <a:r>
              <a:rPr dirty="0" sz="1900" spc="-80" i="1">
                <a:latin typeface="Arial"/>
                <a:cs typeface="Arial"/>
              </a:rPr>
              <a:t>los</a:t>
            </a:r>
            <a:r>
              <a:rPr dirty="0" sz="1900" spc="-35" i="1">
                <a:latin typeface="Arial"/>
                <a:cs typeface="Arial"/>
              </a:rPr>
              <a:t> </a:t>
            </a:r>
            <a:r>
              <a:rPr dirty="0" sz="1900" spc="-10" i="1">
                <a:latin typeface="Arial"/>
                <a:cs typeface="Arial"/>
              </a:rPr>
              <a:t>Alimentos)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2050" y="1950720"/>
            <a:ext cx="4874260" cy="4874259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6016961"/>
            <a:ext cx="5294630" cy="238569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40665">
              <a:lnSpc>
                <a:spcPct val="100000"/>
              </a:lnSpc>
              <a:spcBef>
                <a:spcPts val="95"/>
              </a:spcBef>
            </a:pPr>
            <a:r>
              <a:rPr dirty="0" sz="1900" spc="-240" i="1">
                <a:latin typeface="Arial"/>
                <a:cs typeface="Arial"/>
              </a:rPr>
              <a:t>Se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20" i="1">
                <a:latin typeface="Arial"/>
                <a:cs typeface="Arial"/>
              </a:rPr>
              <a:t>toma</a:t>
            </a:r>
            <a:r>
              <a:rPr dirty="0" sz="1900" spc="-114" i="1">
                <a:latin typeface="Arial"/>
                <a:cs typeface="Arial"/>
              </a:rPr>
              <a:t> </a:t>
            </a:r>
            <a:r>
              <a:rPr dirty="0" sz="1900" spc="-60" i="1">
                <a:latin typeface="Arial"/>
                <a:cs typeface="Arial"/>
              </a:rPr>
              <a:t>la</a:t>
            </a:r>
            <a:r>
              <a:rPr dirty="0" sz="1900" spc="-70" i="1">
                <a:latin typeface="Arial"/>
                <a:cs typeface="Arial"/>
              </a:rPr>
              <a:t> copa</a:t>
            </a:r>
            <a:r>
              <a:rPr dirty="0" sz="1900" spc="-60" i="1">
                <a:latin typeface="Arial"/>
                <a:cs typeface="Arial"/>
              </a:rPr>
              <a:t> </a:t>
            </a:r>
            <a:r>
              <a:rPr dirty="0" sz="1900" spc="-30" i="1">
                <a:latin typeface="Arial"/>
                <a:cs typeface="Arial"/>
              </a:rPr>
              <a:t>de</a:t>
            </a:r>
            <a:r>
              <a:rPr dirty="0" sz="1900" spc="-100" i="1">
                <a:latin typeface="Arial"/>
                <a:cs typeface="Arial"/>
              </a:rPr>
              <a:t> </a:t>
            </a:r>
            <a:r>
              <a:rPr dirty="0" sz="1900" spc="-35" i="1">
                <a:latin typeface="Arial"/>
                <a:cs typeface="Arial"/>
              </a:rPr>
              <a:t>vino</a:t>
            </a:r>
            <a:r>
              <a:rPr dirty="0" sz="1900" spc="-100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y</a:t>
            </a:r>
            <a:r>
              <a:rPr dirty="0" sz="1900" spc="-114" i="1">
                <a:latin typeface="Arial"/>
                <a:cs typeface="Arial"/>
              </a:rPr>
              <a:t> </a:t>
            </a:r>
            <a:r>
              <a:rPr dirty="0" sz="1900" spc="-125" i="1">
                <a:latin typeface="Arial"/>
                <a:cs typeface="Arial"/>
              </a:rPr>
              <a:t>hace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35" i="1">
                <a:latin typeface="Arial"/>
                <a:cs typeface="Arial"/>
              </a:rPr>
              <a:t>luego</a:t>
            </a:r>
            <a:r>
              <a:rPr dirty="0" sz="1900" spc="-75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un</a:t>
            </a:r>
            <a:r>
              <a:rPr dirty="0" sz="1900" spc="-75" i="1">
                <a:latin typeface="Arial"/>
                <a:cs typeface="Arial"/>
              </a:rPr>
              <a:t> </a:t>
            </a:r>
            <a:r>
              <a:rPr dirty="0" sz="1900" spc="-10" i="1">
                <a:latin typeface="Arial"/>
                <a:cs typeface="Arial"/>
              </a:rPr>
              <a:t>Kidush</a:t>
            </a:r>
            <a:endParaRPr sz="1900">
              <a:latin typeface="Arial"/>
              <a:cs typeface="Arial"/>
            </a:endParaRPr>
          </a:p>
          <a:p>
            <a:pPr marL="240665" marR="5080">
              <a:lnSpc>
                <a:spcPct val="157900"/>
              </a:lnSpc>
              <a:spcBef>
                <a:spcPts val="960"/>
              </a:spcBef>
            </a:pPr>
            <a:r>
              <a:rPr dirty="0" sz="1900" spc="-100" i="1">
                <a:latin typeface="Arial"/>
                <a:cs typeface="Arial"/>
              </a:rPr>
              <a:t>(Asquenazim</a:t>
            </a:r>
            <a:r>
              <a:rPr dirty="0" sz="1900" spc="-35" i="1">
                <a:latin typeface="Arial"/>
                <a:cs typeface="Arial"/>
              </a:rPr>
              <a:t> </a:t>
            </a:r>
            <a:r>
              <a:rPr dirty="0" sz="1900" spc="-70" i="1">
                <a:latin typeface="Arial"/>
                <a:cs typeface="Arial"/>
              </a:rPr>
              <a:t>dicen</a:t>
            </a:r>
            <a:r>
              <a:rPr dirty="0" sz="1900" spc="-60" i="1">
                <a:latin typeface="Arial"/>
                <a:cs typeface="Arial"/>
              </a:rPr>
              <a:t> </a:t>
            </a:r>
            <a:r>
              <a:rPr dirty="0" sz="1900" spc="-65" i="1">
                <a:latin typeface="Arial"/>
                <a:cs typeface="Arial"/>
              </a:rPr>
              <a:t>la</a:t>
            </a:r>
            <a:r>
              <a:rPr dirty="0" sz="1900" spc="-55" i="1">
                <a:latin typeface="Arial"/>
                <a:cs typeface="Arial"/>
              </a:rPr>
              <a:t> </a:t>
            </a:r>
            <a:r>
              <a:rPr dirty="0" sz="1900" spc="-65" i="1">
                <a:latin typeface="Arial"/>
                <a:cs typeface="Arial"/>
              </a:rPr>
              <a:t>brajá</a:t>
            </a:r>
            <a:r>
              <a:rPr dirty="0" sz="1900" spc="-45" i="1">
                <a:latin typeface="Arial"/>
                <a:cs typeface="Arial"/>
              </a:rPr>
              <a:t> </a:t>
            </a:r>
            <a:r>
              <a:rPr dirty="0" sz="1900" spc="-105" i="1">
                <a:latin typeface="Arial"/>
                <a:cs typeface="Arial"/>
              </a:rPr>
              <a:t>antes</a:t>
            </a:r>
            <a:r>
              <a:rPr dirty="0" sz="1900" spc="-30" i="1">
                <a:latin typeface="Arial"/>
                <a:cs typeface="Arial"/>
              </a:rPr>
              <a:t> de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spc="-30" i="1">
                <a:latin typeface="Arial"/>
                <a:cs typeface="Arial"/>
              </a:rPr>
              <a:t>tomar</a:t>
            </a:r>
            <a:r>
              <a:rPr dirty="0" sz="1900" spc="-50" i="1">
                <a:latin typeface="Arial"/>
                <a:cs typeface="Arial"/>
              </a:rPr>
              <a:t> </a:t>
            </a:r>
            <a:r>
              <a:rPr dirty="0" sz="1900" spc="-55" i="1">
                <a:latin typeface="Arial"/>
                <a:cs typeface="Arial"/>
              </a:rPr>
              <a:t>el</a:t>
            </a:r>
            <a:r>
              <a:rPr dirty="0" sz="1900" spc="-50" i="1">
                <a:latin typeface="Arial"/>
                <a:cs typeface="Arial"/>
              </a:rPr>
              <a:t> </a:t>
            </a:r>
            <a:r>
              <a:rPr dirty="0" sz="1900" spc="-10" i="1">
                <a:latin typeface="Arial"/>
                <a:cs typeface="Arial"/>
              </a:rPr>
              <a:t>vino; </a:t>
            </a:r>
            <a:r>
              <a:rPr dirty="0" sz="1900" spc="-105" i="1">
                <a:latin typeface="Arial"/>
                <a:cs typeface="Arial"/>
              </a:rPr>
              <a:t>Sefarditas</a:t>
            </a:r>
            <a:r>
              <a:rPr dirty="0" sz="1900" spc="-30" i="1">
                <a:latin typeface="Arial"/>
                <a:cs typeface="Arial"/>
              </a:rPr>
              <a:t> </a:t>
            </a:r>
            <a:r>
              <a:rPr dirty="0" sz="1900" spc="-35" i="1">
                <a:latin typeface="Arial"/>
                <a:cs typeface="Arial"/>
              </a:rPr>
              <a:t>toman</a:t>
            </a:r>
            <a:r>
              <a:rPr dirty="0" sz="1900" spc="-95" i="1">
                <a:latin typeface="Arial"/>
                <a:cs typeface="Arial"/>
              </a:rPr>
              <a:t> </a:t>
            </a:r>
            <a:r>
              <a:rPr dirty="0" sz="1900" spc="-50" i="1">
                <a:latin typeface="Arial"/>
                <a:cs typeface="Arial"/>
              </a:rPr>
              <a:t>el</a:t>
            </a:r>
            <a:r>
              <a:rPr dirty="0" sz="1900" spc="-80" i="1">
                <a:latin typeface="Arial"/>
                <a:cs typeface="Arial"/>
              </a:rPr>
              <a:t> </a:t>
            </a:r>
            <a:r>
              <a:rPr dirty="0" sz="1900" spc="-35" i="1">
                <a:latin typeface="Arial"/>
                <a:cs typeface="Arial"/>
              </a:rPr>
              <a:t>vino</a:t>
            </a:r>
            <a:r>
              <a:rPr dirty="0" sz="1900" spc="-60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y</a:t>
            </a:r>
            <a:r>
              <a:rPr dirty="0" sz="1900" spc="-60" i="1">
                <a:latin typeface="Arial"/>
                <a:cs typeface="Arial"/>
              </a:rPr>
              <a:t> </a:t>
            </a:r>
            <a:r>
              <a:rPr dirty="0" sz="1900" spc="-105" i="1">
                <a:latin typeface="Arial"/>
                <a:cs typeface="Arial"/>
              </a:rPr>
              <a:t>hacen</a:t>
            </a:r>
            <a:r>
              <a:rPr dirty="0" sz="1900" spc="-30" i="1">
                <a:latin typeface="Arial"/>
                <a:cs typeface="Arial"/>
              </a:rPr>
              <a:t> </a:t>
            </a:r>
            <a:r>
              <a:rPr dirty="0" sz="1900" spc="-65" i="1">
                <a:latin typeface="Arial"/>
                <a:cs typeface="Arial"/>
              </a:rPr>
              <a:t>la</a:t>
            </a:r>
            <a:r>
              <a:rPr dirty="0" sz="1900" spc="-55" i="1">
                <a:latin typeface="Arial"/>
                <a:cs typeface="Arial"/>
              </a:rPr>
              <a:t> </a:t>
            </a:r>
            <a:r>
              <a:rPr dirty="0" sz="1900" spc="-10" i="1">
                <a:latin typeface="Arial"/>
                <a:cs typeface="Arial"/>
              </a:rPr>
              <a:t>brajá)</a:t>
            </a:r>
            <a:endParaRPr sz="1900">
              <a:latin typeface="Arial"/>
              <a:cs typeface="Arial"/>
            </a:endParaRPr>
          </a:p>
          <a:p>
            <a:pPr marL="12700" marR="247015">
              <a:lnSpc>
                <a:spcPct val="166700"/>
              </a:lnSpc>
              <a:spcBef>
                <a:spcPts val="945"/>
              </a:spcBef>
            </a:pPr>
            <a:r>
              <a:rPr dirty="0" sz="1800">
                <a:latin typeface="Malgun Gothic Semilight"/>
                <a:cs typeface="Malgun Gothic Semilight"/>
              </a:rPr>
              <a:t>Baruj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atá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Adonai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Elohenu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Mélek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haOlam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boré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perí </a:t>
            </a:r>
            <a:r>
              <a:rPr dirty="0" sz="1800" spc="-10">
                <a:latin typeface="Malgun Gothic Semilight"/>
                <a:cs typeface="Malgun Gothic Semilight"/>
              </a:rPr>
              <a:t>hagafén</a:t>
            </a:r>
            <a:endParaRPr sz="1800">
              <a:latin typeface="Malgun Gothic Semilight"/>
              <a:cs typeface="Malgun Gothic Semilight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2050" y="914400"/>
            <a:ext cx="4874260" cy="4874260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965961"/>
            <a:ext cx="5327650" cy="7556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Bendito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eres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Adonai,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Di-</a:t>
            </a:r>
            <a:r>
              <a:rPr dirty="0" sz="1800">
                <a:latin typeface="Malgun Gothic Semilight"/>
                <a:cs typeface="Malgun Gothic Semilight"/>
              </a:rPr>
              <a:t>os,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Rey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del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universo,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1425"/>
              </a:spcBef>
            </a:pP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creó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fruto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vid</a:t>
            </a:r>
            <a:endParaRPr sz="1800">
              <a:latin typeface="Malgun Gothic Semilight"/>
              <a:cs typeface="Malgun Gothic Semiligh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130604" y="2601214"/>
            <a:ext cx="2398395" cy="3606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200">
                <a:latin typeface="Malgun Gothic Semilight"/>
                <a:cs typeface="Malgun Gothic Semilight"/>
              </a:rPr>
              <a:t>BIRCAT</a:t>
            </a:r>
            <a:r>
              <a:rPr dirty="0" sz="2200" spc="-40">
                <a:latin typeface="Malgun Gothic Semilight"/>
                <a:cs typeface="Malgun Gothic Semilight"/>
              </a:rPr>
              <a:t> </a:t>
            </a:r>
            <a:r>
              <a:rPr dirty="0" sz="2200" spc="-10">
                <a:latin typeface="Malgun Gothic Semilight"/>
                <a:cs typeface="Malgun Gothic Semilight"/>
              </a:rPr>
              <a:t>HAMAZON</a:t>
            </a:r>
            <a:endParaRPr sz="2200">
              <a:latin typeface="Malgun Gothic Semilight"/>
              <a:cs typeface="Malgun Gothic Semilight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130604" y="3849751"/>
            <a:ext cx="5710555" cy="52292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Líder: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Señores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bendigamos.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153670">
              <a:lnSpc>
                <a:spcPct val="166100"/>
              </a:lnSpc>
              <a:spcBef>
                <a:spcPts val="985"/>
              </a:spcBef>
            </a:pPr>
            <a:r>
              <a:rPr dirty="0" sz="1800">
                <a:latin typeface="Malgun Gothic Semilight"/>
                <a:cs typeface="Malgun Gothic Semilight"/>
              </a:rPr>
              <a:t>Invitados: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nombre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bendecido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desde </a:t>
            </a:r>
            <a:r>
              <a:rPr dirty="0" sz="1800">
                <a:latin typeface="Malgun Gothic Semilight"/>
                <a:cs typeface="Malgun Gothic Semilight"/>
              </a:rPr>
              <a:t>ahora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para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siempre.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198755">
              <a:lnSpc>
                <a:spcPct val="165900"/>
              </a:lnSpc>
              <a:spcBef>
                <a:spcPts val="990"/>
              </a:spcBef>
            </a:pPr>
            <a:r>
              <a:rPr dirty="0" sz="1800">
                <a:latin typeface="Malgun Gothic Semilight"/>
                <a:cs typeface="Malgun Gothic Semilight"/>
              </a:rPr>
              <a:t>Líder: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nombre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bendecido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desde </a:t>
            </a:r>
            <a:r>
              <a:rPr dirty="0" sz="1800">
                <a:latin typeface="Malgun Gothic Semilight"/>
                <a:cs typeface="Malgun Gothic Semilight"/>
              </a:rPr>
              <a:t>ahora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para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siempre.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permiso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nuestros </a:t>
            </a:r>
            <a:r>
              <a:rPr dirty="0" sz="1800">
                <a:latin typeface="Malgun Gothic Semilight"/>
                <a:cs typeface="Malgun Gothic Semilight"/>
              </a:rPr>
              <a:t>señores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nuestros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maestros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mis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instructores, </a:t>
            </a:r>
            <a:r>
              <a:rPr dirty="0" sz="1800">
                <a:latin typeface="Malgun Gothic Semilight"/>
                <a:cs typeface="Malgun Gothic Semilight"/>
              </a:rPr>
              <a:t>bendigamos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(si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hay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diez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hombres: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Dios),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que </a:t>
            </a:r>
            <a:r>
              <a:rPr dirty="0" sz="1800">
                <a:latin typeface="Malgun Gothic Semilight"/>
                <a:cs typeface="Malgun Gothic Semilight"/>
              </a:rPr>
              <a:t>hemos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comido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Suyo.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080">
              <a:lnSpc>
                <a:spcPct val="166100"/>
              </a:lnSpc>
              <a:spcBef>
                <a:spcPts val="985"/>
              </a:spcBef>
            </a:pPr>
            <a:r>
              <a:rPr dirty="0" sz="1800">
                <a:latin typeface="Malgun Gothic Semilight"/>
                <a:cs typeface="Malgun Gothic Semilight"/>
              </a:rPr>
              <a:t>Invitados: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Bendito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(si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diez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hombres: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Dios),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hemos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comido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Suyo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bondad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hemos vivido.</a:t>
            </a:r>
            <a:endParaRPr sz="1800">
              <a:latin typeface="Malgun Gothic Semilight"/>
              <a:cs typeface="Malgun Gothic Semilight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965961"/>
            <a:ext cx="5710555" cy="7955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Líder: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Bendito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(si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diez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hombres: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Dios),</a:t>
            </a:r>
            <a:endParaRPr sz="1800">
              <a:latin typeface="Malgun Gothic Semilight"/>
              <a:cs typeface="Malgun Gothic Semilight"/>
            </a:endParaRPr>
          </a:p>
          <a:p>
            <a:pPr marL="12700" marR="154305">
              <a:lnSpc>
                <a:spcPts val="3600"/>
              </a:lnSpc>
              <a:spcBef>
                <a:spcPts val="335"/>
              </a:spcBef>
            </a:pP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hemos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comido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Suyo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bondad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hemos </a:t>
            </a:r>
            <a:r>
              <a:rPr dirty="0" sz="1800">
                <a:latin typeface="Malgun Gothic Semilight"/>
                <a:cs typeface="Malgun Gothic Semilight"/>
              </a:rPr>
              <a:t>vivido.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Bendito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Él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bendito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sea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Nombre.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2039"/>
              </a:spcBef>
            </a:pPr>
            <a:r>
              <a:rPr dirty="0" sz="1800" spc="-10">
                <a:latin typeface="Malgun Gothic Semilight"/>
                <a:cs typeface="Malgun Gothic Semilight"/>
              </a:rPr>
              <a:t>Todos: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080">
              <a:lnSpc>
                <a:spcPct val="165800"/>
              </a:lnSpc>
              <a:spcBef>
                <a:spcPts val="10"/>
              </a:spcBef>
              <a:tabLst>
                <a:tab pos="3993515" algn="l"/>
                <a:tab pos="4112260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Bendito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eres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Tú,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Adonai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nuestro,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Rey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del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universo,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alimenta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todo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mundo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mediante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bondad,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con </a:t>
            </a:r>
            <a:r>
              <a:rPr dirty="0" sz="1800">
                <a:latin typeface="Malgun Gothic Semilight"/>
                <a:cs typeface="Malgun Gothic Semilight"/>
              </a:rPr>
              <a:t>gracia,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benevolencia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misericordia.</a:t>
            </a:r>
            <a:r>
              <a:rPr dirty="0" sz="1800">
                <a:latin typeface="Malgun Gothic Semilight"/>
                <a:cs typeface="Malgun Gothic Semilight"/>
              </a:rPr>
              <a:t>		Él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comida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50">
                <a:latin typeface="Malgun Gothic Semilight"/>
                <a:cs typeface="Malgun Gothic Semilight"/>
              </a:rPr>
              <a:t>a </a:t>
            </a:r>
            <a:r>
              <a:rPr dirty="0" sz="1800">
                <a:latin typeface="Malgun Gothic Semilight"/>
                <a:cs typeface="Malgun Gothic Semilight"/>
              </a:rPr>
              <a:t>toda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carne,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pues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bondad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eterna.</a:t>
            </a:r>
            <a:r>
              <a:rPr dirty="0" sz="1800">
                <a:latin typeface="Malgun Gothic Semilight"/>
                <a:cs typeface="Malgun Gothic Semilight"/>
              </a:rPr>
              <a:t>	Y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</a:t>
            </a:r>
            <a:r>
              <a:rPr dirty="0" sz="1800" spc="-20">
                <a:latin typeface="Malgun Gothic Semilight"/>
                <a:cs typeface="Malgun Gothic Semilight"/>
              </a:rPr>
              <a:t> gran </a:t>
            </a:r>
            <a:r>
              <a:rPr dirty="0" sz="1800">
                <a:latin typeface="Malgun Gothic Semilight"/>
                <a:cs typeface="Malgun Gothic Semilight"/>
              </a:rPr>
              <a:t>bondad,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nunca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faltó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nunca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faltará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alimento</a:t>
            </a:r>
            <a:r>
              <a:rPr dirty="0" sz="1800" spc="50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siempre.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150495">
              <a:lnSpc>
                <a:spcPct val="165800"/>
              </a:lnSpc>
              <a:spcBef>
                <a:spcPts val="990"/>
              </a:spcBef>
            </a:pP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gran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Nombre,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pues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Él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un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alimenta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50">
                <a:latin typeface="Malgun Gothic Semilight"/>
                <a:cs typeface="Malgun Gothic Semilight"/>
              </a:rPr>
              <a:t>y </a:t>
            </a:r>
            <a:r>
              <a:rPr dirty="0" sz="1800">
                <a:latin typeface="Malgun Gothic Semilight"/>
                <a:cs typeface="Malgun Gothic Semilight"/>
              </a:rPr>
              <a:t>sustenta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todos,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hace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bien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todos,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provee </a:t>
            </a:r>
            <a:r>
              <a:rPr dirty="0" sz="1800">
                <a:latin typeface="Malgun Gothic Semilight"/>
                <a:cs typeface="Malgun Gothic Semilight"/>
              </a:rPr>
              <a:t>alimento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para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todas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Sus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creaciones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Él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ha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1430"/>
              </a:spcBef>
              <a:tabLst>
                <a:tab pos="882650" algn="l"/>
              </a:tabLst>
            </a:pPr>
            <a:r>
              <a:rPr dirty="0" sz="1800" spc="-10">
                <a:latin typeface="Malgun Gothic Semilight"/>
                <a:cs typeface="Malgun Gothic Semilight"/>
              </a:rPr>
              <a:t>creado.</a:t>
            </a:r>
            <a:r>
              <a:rPr dirty="0" sz="1800">
                <a:latin typeface="Malgun Gothic Semilight"/>
                <a:cs typeface="Malgun Gothic Semilight"/>
              </a:rPr>
              <a:t>	Bendito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eres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Tú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Adonai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alimenta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todos.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191770">
              <a:lnSpc>
                <a:spcPct val="165500"/>
              </a:lnSpc>
              <a:spcBef>
                <a:spcPts val="1000"/>
              </a:spcBef>
            </a:pPr>
            <a:r>
              <a:rPr dirty="0" sz="1800">
                <a:latin typeface="Malgun Gothic Semilight"/>
                <a:cs typeface="Malgun Gothic Semilight"/>
              </a:rPr>
              <a:t>Te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agradecemos,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Adonai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nuestro,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haber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dado </a:t>
            </a:r>
            <a:r>
              <a:rPr dirty="0" sz="1800">
                <a:latin typeface="Malgun Gothic Semilight"/>
                <a:cs typeface="Malgun Gothic Semilight"/>
              </a:rPr>
              <a:t>como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herencia</a:t>
            </a:r>
            <a:r>
              <a:rPr dirty="0" sz="1800" spc="-6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nuestros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antepasados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una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tierra </a:t>
            </a:r>
            <a:r>
              <a:rPr dirty="0" sz="1800">
                <a:latin typeface="Malgun Gothic Semilight"/>
                <a:cs typeface="Malgun Gothic Semilight"/>
              </a:rPr>
              <a:t>preciada,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buena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amplia,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habernos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sacado,</a:t>
            </a:r>
            <a:endParaRPr sz="1800">
              <a:latin typeface="Malgun Gothic Semilight"/>
              <a:cs typeface="Malgun Gothic Semilight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965961"/>
            <a:ext cx="5706110" cy="7955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Adonai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nuestro,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tierra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Egipto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habernos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1415"/>
              </a:spcBef>
            </a:pPr>
            <a:r>
              <a:rPr dirty="0" sz="1800">
                <a:latin typeface="Malgun Gothic Semilight"/>
                <a:cs typeface="Malgun Gothic Semilight"/>
              </a:rPr>
              <a:t>redimido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una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casa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esclavitud;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Tu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pacto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que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080">
              <a:lnSpc>
                <a:spcPct val="165800"/>
              </a:lnSpc>
              <a:spcBef>
                <a:spcPts val="5"/>
              </a:spcBef>
            </a:pPr>
            <a:r>
              <a:rPr dirty="0" sz="1800">
                <a:latin typeface="Malgun Gothic Semilight"/>
                <a:cs typeface="Malgun Gothic Semilight"/>
              </a:rPr>
              <a:t>has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sellado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carne,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Tu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Torá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has </a:t>
            </a:r>
            <a:r>
              <a:rPr dirty="0" sz="1800">
                <a:latin typeface="Malgun Gothic Semilight"/>
                <a:cs typeface="Malgun Gothic Semilight"/>
              </a:rPr>
              <a:t>enseñado,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Tus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estatutos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hecho </a:t>
            </a:r>
            <a:r>
              <a:rPr dirty="0" sz="1800">
                <a:latin typeface="Malgun Gothic Semilight"/>
                <a:cs typeface="Malgun Gothic Semilight"/>
              </a:rPr>
              <a:t>conocer,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vida,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gracia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bondad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has </a:t>
            </a:r>
            <a:r>
              <a:rPr dirty="0" sz="1800">
                <a:latin typeface="Malgun Gothic Semilight"/>
                <a:cs typeface="Malgun Gothic Semilight"/>
              </a:rPr>
              <a:t>agraciado,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haber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comido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alimento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Tú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alimentas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sustentas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nosotros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siempre,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todos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los </a:t>
            </a:r>
            <a:r>
              <a:rPr dirty="0" sz="1800">
                <a:latin typeface="Malgun Gothic Semilight"/>
                <a:cs typeface="Malgun Gothic Semilight"/>
              </a:rPr>
              <a:t>días,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todo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momento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toda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hora.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7785">
              <a:lnSpc>
                <a:spcPct val="165900"/>
              </a:lnSpc>
              <a:spcBef>
                <a:spcPts val="990"/>
              </a:spcBef>
            </a:pP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todo,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Adonai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nuestro,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agradecemos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te </a:t>
            </a:r>
            <a:r>
              <a:rPr dirty="0" sz="1800">
                <a:latin typeface="Malgun Gothic Semilight"/>
                <a:cs typeface="Malgun Gothic Semilight"/>
              </a:rPr>
              <a:t>bendecimos,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sea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bendecido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Tu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Nombre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boca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de </a:t>
            </a:r>
            <a:r>
              <a:rPr dirty="0" sz="1800">
                <a:latin typeface="Malgun Gothic Semilight"/>
                <a:cs typeface="Malgun Gothic Semilight"/>
              </a:rPr>
              <a:t>todo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ser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viviente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constantemente,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para</a:t>
            </a:r>
            <a:endParaRPr sz="1800">
              <a:latin typeface="Malgun Gothic Semilight"/>
              <a:cs typeface="Malgun Gothic Semilight"/>
            </a:endParaRPr>
          </a:p>
          <a:p>
            <a:pPr marL="12700" marR="20320">
              <a:lnSpc>
                <a:spcPct val="165600"/>
              </a:lnSpc>
              <a:tabLst>
                <a:tab pos="987425" algn="l"/>
              </a:tabLst>
            </a:pPr>
            <a:r>
              <a:rPr dirty="0" sz="1800" spc="-10">
                <a:latin typeface="Malgun Gothic Semilight"/>
                <a:cs typeface="Malgun Gothic Semilight"/>
              </a:rPr>
              <a:t>siempre.</a:t>
            </a:r>
            <a:r>
              <a:rPr dirty="0" sz="1800">
                <a:latin typeface="Malgun Gothic Semilight"/>
                <a:cs typeface="Malgun Gothic Semilight"/>
              </a:rPr>
              <a:t>	Como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está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escrito: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comerás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saciarás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50">
                <a:latin typeface="Malgun Gothic Semilight"/>
                <a:cs typeface="Malgun Gothic Semilight"/>
              </a:rPr>
              <a:t>y </a:t>
            </a:r>
            <a:r>
              <a:rPr dirty="0" sz="1800">
                <a:latin typeface="Malgun Gothic Semilight"/>
                <a:cs typeface="Malgun Gothic Semilight"/>
              </a:rPr>
              <a:t>bendecirás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Adonai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tu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buena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tierra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Él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te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dirty="0" sz="1800">
                <a:latin typeface="Malgun Gothic Semilight"/>
                <a:cs typeface="Malgun Gothic Semilight"/>
              </a:rPr>
              <a:t>ha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dado.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2415"/>
              </a:spcBef>
            </a:pPr>
            <a:r>
              <a:rPr dirty="0" sz="1800">
                <a:latin typeface="Malgun Gothic Semilight"/>
                <a:cs typeface="Malgun Gothic Semilight"/>
              </a:rPr>
              <a:t>Bendito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eres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Tú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Adonai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tierra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sustento.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62230">
              <a:lnSpc>
                <a:spcPct val="165500"/>
              </a:lnSpc>
              <a:spcBef>
                <a:spcPts val="994"/>
              </a:spcBef>
            </a:pPr>
            <a:r>
              <a:rPr dirty="0" sz="1800">
                <a:latin typeface="Malgun Gothic Semilight"/>
                <a:cs typeface="Malgun Gothic Semilight"/>
              </a:rPr>
              <a:t>Apiádate,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Adonai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nuestro,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Israel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Tu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pueblo,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de </a:t>
            </a:r>
            <a:r>
              <a:rPr dirty="0" sz="1800">
                <a:latin typeface="Malgun Gothic Semilight"/>
                <a:cs typeface="Malgun Gothic Semilight"/>
              </a:rPr>
              <a:t>Jerusalem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Tu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ciudad,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Tzión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morada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Tu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gloria,</a:t>
            </a:r>
            <a:endParaRPr sz="1800">
              <a:latin typeface="Malgun Gothic Semilight"/>
              <a:cs typeface="Malgun Gothic Semilight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965961"/>
            <a:ext cx="5735320" cy="76282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del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reinado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casa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David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Tu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ungido,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Casa</a:t>
            </a:r>
            <a:endParaRPr sz="1800">
              <a:latin typeface="Malgun Gothic Semilight"/>
              <a:cs typeface="Malgun Gothic Semilight"/>
            </a:endParaRPr>
          </a:p>
          <a:p>
            <a:pPr marL="12700" marR="863600">
              <a:lnSpc>
                <a:spcPts val="3600"/>
              </a:lnSpc>
              <a:spcBef>
                <a:spcPts val="335"/>
              </a:spcBef>
            </a:pPr>
            <a:r>
              <a:rPr dirty="0" sz="1800">
                <a:latin typeface="Malgun Gothic Semilight"/>
                <a:cs typeface="Malgun Gothic Semilight"/>
              </a:rPr>
              <a:t>grande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sagrada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sobre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cual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Tu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Nombre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fuera proclamado.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251460">
              <a:lnSpc>
                <a:spcPct val="166000"/>
              </a:lnSpc>
              <a:spcBef>
                <a:spcPts val="615"/>
              </a:spcBef>
            </a:pP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nuestro,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nuestro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Padre,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cuídanos,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aliméntanos, </a:t>
            </a:r>
            <a:r>
              <a:rPr dirty="0" sz="1800">
                <a:latin typeface="Malgun Gothic Semilight"/>
                <a:cs typeface="Malgun Gothic Semilight"/>
              </a:rPr>
              <a:t>susténtanos,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nútrenos,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provéenos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abundancia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 spc="-50">
                <a:latin typeface="Malgun Gothic Semilight"/>
                <a:cs typeface="Malgun Gothic Semilight"/>
              </a:rPr>
              <a:t>y </a:t>
            </a:r>
            <a:r>
              <a:rPr dirty="0" sz="1800">
                <a:latin typeface="Malgun Gothic Semilight"/>
                <a:cs typeface="Malgun Gothic Semilight"/>
              </a:rPr>
              <a:t>libéranos,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Adonai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nuestro,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prontamente,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todas </a:t>
            </a:r>
            <a:r>
              <a:rPr dirty="0" sz="1800">
                <a:latin typeface="Malgun Gothic Semilight"/>
                <a:cs typeface="Malgun Gothic Semilight"/>
              </a:rPr>
              <a:t>nuestras</a:t>
            </a:r>
            <a:r>
              <a:rPr dirty="0" sz="1800" spc="-9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aflicciones.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165735">
              <a:lnSpc>
                <a:spcPct val="166000"/>
              </a:lnSpc>
              <a:spcBef>
                <a:spcPts val="985"/>
              </a:spcBef>
            </a:pP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favor,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hagas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depender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Adonai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Dios </a:t>
            </a:r>
            <a:r>
              <a:rPr dirty="0" sz="1800">
                <a:latin typeface="Malgun Gothic Semilight"/>
                <a:cs typeface="Malgun Gothic Semilight"/>
              </a:rPr>
              <a:t>nuestro,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del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favor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humanos,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ni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préstamos, </a:t>
            </a:r>
            <a:r>
              <a:rPr dirty="0" sz="1800">
                <a:latin typeface="Malgun Gothic Semilight"/>
                <a:cs typeface="Malgun Gothic Semilight"/>
              </a:rPr>
              <a:t>sino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sólo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Tu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mano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llena,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abierta,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santa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generosa, </a:t>
            </a:r>
            <a:r>
              <a:rPr dirty="0" sz="1800">
                <a:latin typeface="Malgun Gothic Semilight"/>
                <a:cs typeface="Malgun Gothic Semilight"/>
              </a:rPr>
              <a:t>para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nunca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seamos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avergonzados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ni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humillados.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2425"/>
              </a:spcBef>
            </a:pP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Shabat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agrega:</a:t>
            </a:r>
            <a:endParaRPr sz="1800">
              <a:latin typeface="Malgun Gothic Semilight"/>
              <a:cs typeface="Malgun Gothic Semilight"/>
            </a:endParaRPr>
          </a:p>
          <a:p>
            <a:pPr marL="12700" marR="135255">
              <a:lnSpc>
                <a:spcPct val="165800"/>
              </a:lnSpc>
              <a:spcBef>
                <a:spcPts val="980"/>
              </a:spcBef>
              <a:tabLst>
                <a:tab pos="880744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Te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plazca,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concedernos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descanso,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Adonai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Dios </a:t>
            </a:r>
            <a:r>
              <a:rPr dirty="0" sz="1800">
                <a:latin typeface="Malgun Gothic Semilight"/>
                <a:cs typeface="Malgun Gothic Semilight"/>
              </a:rPr>
              <a:t>nuestro,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mediante</a:t>
            </a:r>
            <a:r>
              <a:rPr dirty="0" sz="1800" spc="-6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Tus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mandamientos,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7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mediante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el </a:t>
            </a:r>
            <a:r>
              <a:rPr dirty="0" sz="1800" spc="-10">
                <a:latin typeface="Malgun Gothic Semilight"/>
                <a:cs typeface="Malgun Gothic Semilight"/>
              </a:rPr>
              <a:t>mandamiento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del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séptimo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día,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este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grande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sagrado Shabat.</a:t>
            </a:r>
            <a:r>
              <a:rPr dirty="0" sz="1800">
                <a:latin typeface="Malgun Gothic Semilight"/>
                <a:cs typeface="Malgun Gothic Semilight"/>
              </a:rPr>
              <a:t>	Pues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este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día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grande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sagrado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ante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Ti,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para</a:t>
            </a:r>
            <a:endParaRPr sz="1800">
              <a:latin typeface="Malgun Gothic Semilight"/>
              <a:cs typeface="Malgun Gothic Semilight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965961"/>
            <a:ext cx="5719445" cy="7955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abstenerse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trabajar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descansar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él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amor,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de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1425"/>
              </a:spcBef>
            </a:pPr>
            <a:r>
              <a:rPr dirty="0" sz="1800">
                <a:latin typeface="Malgun Gothic Semilight"/>
                <a:cs typeface="Malgun Gothic Semilight"/>
              </a:rPr>
              <a:t>acuerdo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mandamiento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Tu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voluntad,</a:t>
            </a:r>
            <a:endParaRPr sz="1800">
              <a:latin typeface="Malgun Gothic Semilight"/>
              <a:cs typeface="Malgun Gothic Semilight"/>
            </a:endParaRPr>
          </a:p>
          <a:p>
            <a:pPr marL="12700" marR="8890">
              <a:lnSpc>
                <a:spcPct val="165900"/>
              </a:lnSpc>
              <a:spcBef>
                <a:spcPts val="990"/>
              </a:spcBef>
            </a:pP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Tu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voluntad,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permítenos,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Adonai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nuestro,</a:t>
            </a:r>
            <a:r>
              <a:rPr dirty="0" sz="1800" spc="-25">
                <a:latin typeface="Malgun Gothic Semilight"/>
                <a:cs typeface="Malgun Gothic Semilight"/>
              </a:rPr>
              <a:t> que </a:t>
            </a:r>
            <a:r>
              <a:rPr dirty="0" sz="1800">
                <a:latin typeface="Malgun Gothic Semilight"/>
                <a:cs typeface="Malgun Gothic Semilight"/>
              </a:rPr>
              <a:t>no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haya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aflicción,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tristeza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ni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pesar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día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nuestro </a:t>
            </a:r>
            <a:r>
              <a:rPr dirty="0" sz="1800">
                <a:latin typeface="Malgun Gothic Semilight"/>
                <a:cs typeface="Malgun Gothic Semilight"/>
              </a:rPr>
              <a:t>descanso,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muéstranos,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Adonai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Dios,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el </a:t>
            </a:r>
            <a:r>
              <a:rPr dirty="0" sz="1800">
                <a:latin typeface="Malgun Gothic Semilight"/>
                <a:cs typeface="Malgun Gothic Semilight"/>
              </a:rPr>
              <a:t>consuelo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Tzión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Tu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ciudad,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reconstrucción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de </a:t>
            </a:r>
            <a:r>
              <a:rPr dirty="0" sz="1800">
                <a:latin typeface="Malgun Gothic Semilight"/>
                <a:cs typeface="Malgun Gothic Semilight"/>
              </a:rPr>
              <a:t>Jerusalem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ciudad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Tu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santidad,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pues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Tú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eres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Dueño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salvación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Dueño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del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consuelo.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080">
              <a:lnSpc>
                <a:spcPct val="165900"/>
              </a:lnSpc>
              <a:spcBef>
                <a:spcPts val="975"/>
              </a:spcBef>
            </a:pP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padres,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asciendan,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50">
                <a:latin typeface="Malgun Gothic Semilight"/>
                <a:cs typeface="Malgun Gothic Semilight"/>
              </a:rPr>
              <a:t>y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vengan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lleguen,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sean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vistos,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sean </a:t>
            </a:r>
            <a:r>
              <a:rPr dirty="0" sz="1800">
                <a:latin typeface="Malgun Gothic Semilight"/>
                <a:cs typeface="Malgun Gothic Semilight"/>
              </a:rPr>
              <a:t>aceptados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sean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escuchados,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sean </a:t>
            </a:r>
            <a:r>
              <a:rPr dirty="0" sz="1800">
                <a:latin typeface="Malgun Gothic Semilight"/>
                <a:cs typeface="Malgun Gothic Semilight"/>
              </a:rPr>
              <a:t>rememorados</a:t>
            </a:r>
            <a:r>
              <a:rPr dirty="0" sz="1800" spc="-7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6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sean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recordados,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nuestro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recuerdo</a:t>
            </a:r>
            <a:r>
              <a:rPr dirty="0" sz="1800" spc="50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nuestra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memoria,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recuerdo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nuestros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padres,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50">
                <a:latin typeface="Malgun Gothic Semilight"/>
                <a:cs typeface="Malgun Gothic Semilight"/>
              </a:rPr>
              <a:t>y</a:t>
            </a:r>
            <a:r>
              <a:rPr dirty="0" sz="1800" spc="50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recuerdo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del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Mashíaj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hijo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David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Tu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servidor,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el </a:t>
            </a:r>
            <a:r>
              <a:rPr dirty="0" sz="1800">
                <a:latin typeface="Malgun Gothic Semilight"/>
                <a:cs typeface="Malgun Gothic Semilight"/>
              </a:rPr>
              <a:t>recuerdo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Jerusalem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ciudad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Tu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santidad,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7785">
              <a:lnSpc>
                <a:spcPct val="165500"/>
              </a:lnSpc>
              <a:spcBef>
                <a:spcPts val="1000"/>
              </a:spcBef>
            </a:pP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recuerdo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todo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Tu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pueblo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Casa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Israel, </a:t>
            </a:r>
            <a:r>
              <a:rPr dirty="0" sz="1800">
                <a:latin typeface="Malgun Gothic Semilight"/>
                <a:cs typeface="Malgun Gothic Semilight"/>
              </a:rPr>
              <a:t>delante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Tuyo,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para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salvación,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para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bienestar,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para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la</a:t>
            </a:r>
            <a:endParaRPr sz="1800">
              <a:latin typeface="Malgun Gothic Semilight"/>
              <a:cs typeface="Malgun Gothic Semilight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965961"/>
            <a:ext cx="5714365" cy="7955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gracia,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para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bondad,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para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misericordia,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para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la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32130">
              <a:lnSpc>
                <a:spcPts val="3600"/>
              </a:lnSpc>
              <a:spcBef>
                <a:spcPts val="335"/>
              </a:spcBef>
            </a:pPr>
            <a:r>
              <a:rPr dirty="0" sz="1800">
                <a:latin typeface="Malgun Gothic Semilight"/>
                <a:cs typeface="Malgun Gothic Semilight"/>
              </a:rPr>
              <a:t>vida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para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paz,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este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día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festividad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5">
                <a:latin typeface="Malgun Gothic Semilight"/>
                <a:cs typeface="Malgun Gothic Semilight"/>
              </a:rPr>
              <a:t> las </a:t>
            </a:r>
            <a:r>
              <a:rPr dirty="0" sz="1800" spc="-10">
                <a:latin typeface="Malgun Gothic Semilight"/>
                <a:cs typeface="Malgun Gothic Semilight"/>
              </a:rPr>
              <a:t>Matzot.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080">
              <a:lnSpc>
                <a:spcPct val="165900"/>
              </a:lnSpc>
              <a:spcBef>
                <a:spcPts val="615"/>
              </a:spcBef>
              <a:tabLst>
                <a:tab pos="1349375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Recuérdanos,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Adonai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nuestro,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él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para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bien,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50">
                <a:latin typeface="Malgun Gothic Semilight"/>
                <a:cs typeface="Malgun Gothic Semilight"/>
              </a:rPr>
              <a:t>y </a:t>
            </a:r>
            <a:r>
              <a:rPr dirty="0" sz="1800">
                <a:latin typeface="Malgun Gothic Semilight"/>
                <a:cs typeface="Malgun Gothic Semilight"/>
              </a:rPr>
              <a:t>rememóranos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él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para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bendición,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sálvanos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25">
                <a:latin typeface="Malgun Gothic Semilight"/>
                <a:cs typeface="Malgun Gothic Semilight"/>
              </a:rPr>
              <a:t> él </a:t>
            </a:r>
            <a:r>
              <a:rPr dirty="0" sz="1800">
                <a:latin typeface="Malgun Gothic Semilight"/>
                <a:cs typeface="Malgun Gothic Semilight"/>
              </a:rPr>
              <a:t>para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vida.</a:t>
            </a:r>
            <a:r>
              <a:rPr dirty="0" sz="1800">
                <a:latin typeface="Malgun Gothic Semilight"/>
                <a:cs typeface="Malgun Gothic Semilight"/>
              </a:rPr>
              <a:t>	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palabra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salvación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compasión, compadécete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agráciate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sé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misericordioso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con </a:t>
            </a:r>
            <a:r>
              <a:rPr dirty="0" sz="1800">
                <a:latin typeface="Malgun Gothic Semilight"/>
                <a:cs typeface="Malgun Gothic Semilight"/>
              </a:rPr>
              <a:t>nosotros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sálvanos,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pues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ojos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están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dirigidos </a:t>
            </a:r>
            <a:r>
              <a:rPr dirty="0" sz="1800">
                <a:latin typeface="Malgun Gothic Semilight"/>
                <a:cs typeface="Malgun Gothic Semilight"/>
              </a:rPr>
              <a:t>hacia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Ti,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pues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un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clemente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misericordioso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eres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Tú.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217170">
              <a:lnSpc>
                <a:spcPct val="165800"/>
              </a:lnSpc>
              <a:spcBef>
                <a:spcPts val="994"/>
              </a:spcBef>
              <a:tabLst>
                <a:tab pos="2859405" algn="l"/>
                <a:tab pos="3150870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reconstruye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Jerusalem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ciudad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santidad </a:t>
            </a:r>
            <a:r>
              <a:rPr dirty="0" sz="1800">
                <a:latin typeface="Malgun Gothic Semilight"/>
                <a:cs typeface="Malgun Gothic Semilight"/>
              </a:rPr>
              <a:t>rápidamente</a:t>
            </a:r>
            <a:r>
              <a:rPr dirty="0" sz="1800" spc="-7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6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nuestros</a:t>
            </a:r>
            <a:r>
              <a:rPr dirty="0" sz="1800" spc="-6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días.</a:t>
            </a:r>
            <a:r>
              <a:rPr dirty="0" sz="1800">
                <a:latin typeface="Malgun Gothic Semilight"/>
                <a:cs typeface="Malgun Gothic Semilight"/>
              </a:rPr>
              <a:t>	Bendito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eres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Tú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Adonai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7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reconstruye</a:t>
            </a:r>
            <a:r>
              <a:rPr dirty="0" sz="1800" spc="-8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Jerusalem.</a:t>
            </a:r>
            <a:r>
              <a:rPr dirty="0" sz="1800">
                <a:latin typeface="Malgun Gothic Semilight"/>
                <a:cs typeface="Malgun Gothic Semilight"/>
              </a:rPr>
              <a:t>	</a:t>
            </a:r>
            <a:r>
              <a:rPr dirty="0" sz="1800" spc="-10">
                <a:latin typeface="Malgun Gothic Semilight"/>
                <a:cs typeface="Malgun Gothic Semilight"/>
              </a:rPr>
              <a:t>Amén.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39370">
              <a:lnSpc>
                <a:spcPct val="165700"/>
              </a:lnSpc>
              <a:spcBef>
                <a:spcPts val="990"/>
              </a:spcBef>
            </a:pPr>
            <a:r>
              <a:rPr dirty="0" sz="1800">
                <a:latin typeface="Malgun Gothic Semilight"/>
                <a:cs typeface="Malgun Gothic Semilight"/>
              </a:rPr>
              <a:t>Bendito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eres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Tú,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Adonai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nuestro,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del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universo,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Todopoderoso,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Padre,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Rey,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nuestro </a:t>
            </a:r>
            <a:r>
              <a:rPr dirty="0" sz="1800">
                <a:latin typeface="Malgun Gothic Semilight"/>
                <a:cs typeface="Malgun Gothic Semilight"/>
              </a:rPr>
              <a:t>Soberano,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nuestro</a:t>
            </a:r>
            <a:r>
              <a:rPr dirty="0" sz="1800" spc="-6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Creador,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nuestro</a:t>
            </a:r>
            <a:r>
              <a:rPr dirty="0" sz="1800" spc="-6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Redentor,</a:t>
            </a:r>
            <a:r>
              <a:rPr dirty="0" sz="1800" spc="-7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nuestro </a:t>
            </a:r>
            <a:r>
              <a:rPr dirty="0" sz="1800">
                <a:latin typeface="Malgun Gothic Semilight"/>
                <a:cs typeface="Malgun Gothic Semilight"/>
              </a:rPr>
              <a:t>Hacedor,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nuestro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Sagrado,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Sagrado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Yacov,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nuestro </a:t>
            </a:r>
            <a:r>
              <a:rPr dirty="0" sz="1800">
                <a:latin typeface="Malgun Gothic Semilight"/>
                <a:cs typeface="Malgun Gothic Semilight"/>
              </a:rPr>
              <a:t>Pastor,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Pastor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Israel,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Rey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bueno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hace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el</a:t>
            </a:r>
            <a:endParaRPr sz="1800">
              <a:latin typeface="Malgun Gothic Semilight"/>
              <a:cs typeface="Malgun Gothic Semilight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965961"/>
            <a:ext cx="5657850" cy="71755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bien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todos,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todos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días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Él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hecho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bien,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Él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1415"/>
              </a:spcBef>
              <a:tabLst>
                <a:tab pos="4287520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hace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bien,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Él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hará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bien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nosotros.</a:t>
            </a:r>
            <a:r>
              <a:rPr dirty="0" sz="1800">
                <a:latin typeface="Malgun Gothic Semilight"/>
                <a:cs typeface="Malgun Gothic Semilight"/>
              </a:rPr>
              <a:t>	Él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ha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080">
              <a:lnSpc>
                <a:spcPct val="165900"/>
              </a:lnSpc>
              <a:spcBef>
                <a:spcPts val="5"/>
              </a:spcBef>
            </a:pPr>
            <a:r>
              <a:rPr dirty="0" sz="1800">
                <a:latin typeface="Malgun Gothic Semilight"/>
                <a:cs typeface="Malgun Gothic Semilight"/>
              </a:rPr>
              <a:t>concedido,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Él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concede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Él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concederá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por </a:t>
            </a:r>
            <a:r>
              <a:rPr dirty="0" sz="1800">
                <a:latin typeface="Malgun Gothic Semilight"/>
                <a:cs typeface="Malgun Gothic Semilight"/>
              </a:rPr>
              <a:t>siempre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gracia,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bondad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misericordia,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alivio,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salvación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50">
                <a:latin typeface="Malgun Gothic Semilight"/>
                <a:cs typeface="Malgun Gothic Semilight"/>
              </a:rPr>
              <a:t>y </a:t>
            </a:r>
            <a:r>
              <a:rPr dirty="0" sz="1800">
                <a:latin typeface="Malgun Gothic Semilight"/>
                <a:cs typeface="Malgun Gothic Semilight"/>
              </a:rPr>
              <a:t>éxito,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bendición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7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redención,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consuelo,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manutención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 spc="-50">
                <a:latin typeface="Malgun Gothic Semilight"/>
                <a:cs typeface="Malgun Gothic Semilight"/>
              </a:rPr>
              <a:t>y </a:t>
            </a:r>
            <a:r>
              <a:rPr dirty="0" sz="1800">
                <a:latin typeface="Malgun Gothic Semilight"/>
                <a:cs typeface="Malgun Gothic Semilight"/>
              </a:rPr>
              <a:t>sustento,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compasión,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vida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paz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todo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bueno,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 spc="-50">
                <a:latin typeface="Malgun Gothic Semilight"/>
                <a:cs typeface="Malgun Gothic Semilight"/>
              </a:rPr>
              <a:t>y </a:t>
            </a:r>
            <a:r>
              <a:rPr dirty="0" sz="1800">
                <a:latin typeface="Malgun Gothic Semilight"/>
                <a:cs typeface="Malgun Gothic Semilight"/>
              </a:rPr>
              <a:t>nunca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hará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carecer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bien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alguno.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2425"/>
              </a:spcBef>
            </a:pP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Misericordioso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reinará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sobre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nosotros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siempre.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352425">
              <a:lnSpc>
                <a:spcPct val="166800"/>
              </a:lnSpc>
              <a:spcBef>
                <a:spcPts val="955"/>
              </a:spcBef>
            </a:pP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Misericordioso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será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bendecido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cielos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la </a:t>
            </a:r>
            <a:r>
              <a:rPr dirty="0" sz="1800" spc="-10">
                <a:latin typeface="Malgun Gothic Semilight"/>
                <a:cs typeface="Malgun Gothic Semilight"/>
              </a:rPr>
              <a:t>tierra.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90550">
              <a:lnSpc>
                <a:spcPct val="166000"/>
              </a:lnSpc>
              <a:spcBef>
                <a:spcPts val="975"/>
              </a:spcBef>
            </a:pP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Misericordioso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será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alabado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todas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las </a:t>
            </a:r>
            <a:r>
              <a:rPr dirty="0" sz="1800">
                <a:latin typeface="Malgun Gothic Semilight"/>
                <a:cs typeface="Malgun Gothic Semilight"/>
              </a:rPr>
              <a:t>generaciones,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enorgullecerá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nosotros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por </a:t>
            </a:r>
            <a:r>
              <a:rPr dirty="0" sz="1800">
                <a:latin typeface="Malgun Gothic Semilight"/>
                <a:cs typeface="Malgun Gothic Semilight"/>
              </a:rPr>
              <a:t>siempre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toda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eternidad,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glorificará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en </a:t>
            </a:r>
            <a:r>
              <a:rPr dirty="0" sz="1800">
                <a:latin typeface="Malgun Gothic Semilight"/>
                <a:cs typeface="Malgun Gothic Semilight"/>
              </a:rPr>
              <a:t>nosotros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siempre.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2425"/>
              </a:spcBef>
            </a:pP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Misericordioso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proveerá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sustento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honra.</a:t>
            </a:r>
            <a:endParaRPr sz="1800">
              <a:latin typeface="Malgun Gothic Semilight"/>
              <a:cs typeface="Malgun Gothic Semilight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965961"/>
            <a:ext cx="5513705" cy="781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Misericordioso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quebrará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yugo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sobre</a:t>
            </a:r>
            <a:endParaRPr sz="1800">
              <a:latin typeface="Malgun Gothic Semilight"/>
              <a:cs typeface="Malgun Gothic Semilight"/>
            </a:endParaRPr>
          </a:p>
          <a:p>
            <a:pPr marL="12700" marR="446405">
              <a:lnSpc>
                <a:spcPts val="3600"/>
              </a:lnSpc>
              <a:spcBef>
                <a:spcPts val="335"/>
              </a:spcBef>
            </a:pPr>
            <a:r>
              <a:rPr dirty="0" sz="1800">
                <a:latin typeface="Malgun Gothic Semilight"/>
                <a:cs typeface="Malgun Gothic Semilight"/>
              </a:rPr>
              <a:t>nuestros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cuellos,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Él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conducirá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erguidos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hacia </a:t>
            </a:r>
            <a:r>
              <a:rPr dirty="0" sz="1800">
                <a:latin typeface="Malgun Gothic Semilight"/>
                <a:cs typeface="Malgun Gothic Semilight"/>
              </a:rPr>
              <a:t>nuestra</a:t>
            </a:r>
            <a:r>
              <a:rPr dirty="0" sz="1800" spc="-9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tierra.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150495">
              <a:lnSpc>
                <a:spcPct val="166800"/>
              </a:lnSpc>
              <a:spcBef>
                <a:spcPts val="595"/>
              </a:spcBef>
            </a:pP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Misericordioso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enviará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mucha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bendición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esta </a:t>
            </a:r>
            <a:r>
              <a:rPr dirty="0" sz="1800">
                <a:latin typeface="Malgun Gothic Semilight"/>
                <a:cs typeface="Malgun Gothic Semilight"/>
              </a:rPr>
              <a:t>casa,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sobre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esta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mesa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hemos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comido.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080">
              <a:lnSpc>
                <a:spcPct val="166100"/>
              </a:lnSpc>
              <a:spcBef>
                <a:spcPts val="975"/>
              </a:spcBef>
            </a:pP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Misericordioso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enviará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profeta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Eliyahu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-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sea </a:t>
            </a:r>
            <a:r>
              <a:rPr dirty="0" sz="1800">
                <a:latin typeface="Malgun Gothic Semilight"/>
                <a:cs typeface="Malgun Gothic Semilight"/>
              </a:rPr>
              <a:t>recordado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para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bien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-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anunciará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buenas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noticias, </a:t>
            </a:r>
            <a:r>
              <a:rPr dirty="0" sz="1800">
                <a:latin typeface="Malgun Gothic Semilight"/>
                <a:cs typeface="Malgun Gothic Semilight"/>
              </a:rPr>
              <a:t>salvaciones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6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consuelos.</a:t>
            </a:r>
            <a:endParaRPr sz="1800">
              <a:latin typeface="Malgun Gothic Semilight"/>
              <a:cs typeface="Malgun Gothic Semilight"/>
            </a:endParaRPr>
          </a:p>
          <a:p>
            <a:pPr marL="240665">
              <a:lnSpc>
                <a:spcPct val="100000"/>
              </a:lnSpc>
              <a:spcBef>
                <a:spcPts val="2325"/>
              </a:spcBef>
            </a:pPr>
            <a:r>
              <a:rPr dirty="0" sz="1900" spc="-65" i="1">
                <a:latin typeface="Arial"/>
                <a:cs typeface="Arial"/>
              </a:rPr>
              <a:t>Quien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75" i="1">
                <a:latin typeface="Arial"/>
                <a:cs typeface="Arial"/>
              </a:rPr>
              <a:t>come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105" i="1">
                <a:latin typeface="Arial"/>
                <a:cs typeface="Arial"/>
              </a:rPr>
              <a:t>en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spc="-140" i="1">
                <a:latin typeface="Arial"/>
                <a:cs typeface="Arial"/>
              </a:rPr>
              <a:t>su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145" i="1">
                <a:latin typeface="Arial"/>
                <a:cs typeface="Arial"/>
              </a:rPr>
              <a:t>mesa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10" i="1">
                <a:latin typeface="Arial"/>
                <a:cs typeface="Arial"/>
              </a:rPr>
              <a:t>agrega: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4"/>
              </a:spcBef>
            </a:pPr>
            <a:endParaRPr sz="1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Misericordioso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bendecirá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mí.</a:t>
            </a:r>
            <a:endParaRPr sz="1800">
              <a:latin typeface="Malgun Gothic Semilight"/>
              <a:cs typeface="Malgun Gothic Semilight"/>
            </a:endParaRPr>
          </a:p>
          <a:p>
            <a:pPr marL="240665">
              <a:lnSpc>
                <a:spcPct val="100000"/>
              </a:lnSpc>
              <a:spcBef>
                <a:spcPts val="2325"/>
              </a:spcBef>
            </a:pPr>
            <a:r>
              <a:rPr dirty="0" sz="1900" spc="-185" i="1">
                <a:latin typeface="Arial"/>
                <a:cs typeface="Arial"/>
              </a:rPr>
              <a:t>Si</a:t>
            </a:r>
            <a:r>
              <a:rPr dirty="0" sz="1900" spc="-10" i="1">
                <a:latin typeface="Arial"/>
                <a:cs typeface="Arial"/>
              </a:rPr>
              <a:t> </a:t>
            </a:r>
            <a:r>
              <a:rPr dirty="0" sz="1900" spc="-60" i="1">
                <a:latin typeface="Arial"/>
                <a:cs typeface="Arial"/>
              </a:rPr>
              <a:t>tiene</a:t>
            </a:r>
            <a:r>
              <a:rPr dirty="0" sz="1900" spc="-10" i="1">
                <a:latin typeface="Arial"/>
                <a:cs typeface="Arial"/>
              </a:rPr>
              <a:t> </a:t>
            </a:r>
            <a:r>
              <a:rPr dirty="0" sz="1900" spc="-130" i="1">
                <a:latin typeface="Arial"/>
                <a:cs typeface="Arial"/>
              </a:rPr>
              <a:t>esposa</a:t>
            </a:r>
            <a:r>
              <a:rPr dirty="0" sz="1900" spc="-10" i="1">
                <a:latin typeface="Arial"/>
                <a:cs typeface="Arial"/>
              </a:rPr>
              <a:t> agrega: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20"/>
              </a:spcBef>
            </a:pPr>
            <a:endParaRPr sz="1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mi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esposa</a:t>
            </a:r>
            <a:endParaRPr sz="1800">
              <a:latin typeface="Malgun Gothic Semilight"/>
              <a:cs typeface="Malgun Gothic Semilight"/>
            </a:endParaRPr>
          </a:p>
          <a:p>
            <a:pPr marL="240665">
              <a:lnSpc>
                <a:spcPct val="100000"/>
              </a:lnSpc>
              <a:spcBef>
                <a:spcPts val="2315"/>
              </a:spcBef>
            </a:pPr>
            <a:r>
              <a:rPr dirty="0" sz="1900" spc="-185" i="1">
                <a:latin typeface="Arial"/>
                <a:cs typeface="Arial"/>
              </a:rPr>
              <a:t>Si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60" i="1">
                <a:latin typeface="Arial"/>
                <a:cs typeface="Arial"/>
              </a:rPr>
              <a:t>tiene </a:t>
            </a:r>
            <a:r>
              <a:rPr dirty="0" sz="1900" spc="-35" i="1">
                <a:latin typeface="Arial"/>
                <a:cs typeface="Arial"/>
              </a:rPr>
              <a:t>marido</a:t>
            </a:r>
            <a:r>
              <a:rPr dirty="0" sz="1900" spc="-50" i="1">
                <a:latin typeface="Arial"/>
                <a:cs typeface="Arial"/>
              </a:rPr>
              <a:t> </a:t>
            </a:r>
            <a:r>
              <a:rPr dirty="0" sz="1900" spc="-10" i="1">
                <a:latin typeface="Arial"/>
                <a:cs typeface="Arial"/>
              </a:rPr>
              <a:t>agrega: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20"/>
              </a:spcBef>
            </a:pPr>
            <a:endParaRPr sz="1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mi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marido</a:t>
            </a:r>
            <a:endParaRPr sz="1800">
              <a:latin typeface="Malgun Gothic Semilight"/>
              <a:cs typeface="Malgun Gothic Semilight"/>
            </a:endParaRPr>
          </a:p>
          <a:p>
            <a:pPr marL="240665">
              <a:lnSpc>
                <a:spcPct val="100000"/>
              </a:lnSpc>
              <a:spcBef>
                <a:spcPts val="2325"/>
              </a:spcBef>
            </a:pPr>
            <a:r>
              <a:rPr dirty="0" sz="1900" spc="-185" i="1">
                <a:latin typeface="Arial"/>
                <a:cs typeface="Arial"/>
              </a:rPr>
              <a:t>Si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60" i="1">
                <a:latin typeface="Arial"/>
                <a:cs typeface="Arial"/>
              </a:rPr>
              <a:t>tiene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spc="-60" i="1">
                <a:latin typeface="Arial"/>
                <a:cs typeface="Arial"/>
              </a:rPr>
              <a:t>hijos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10" i="1">
                <a:latin typeface="Arial"/>
                <a:cs typeface="Arial"/>
              </a:rPr>
              <a:t>agrega: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965961"/>
            <a:ext cx="5715635" cy="78308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mi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descendencia</a:t>
            </a:r>
            <a:r>
              <a:rPr dirty="0" sz="1800" spc="-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todo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tengo,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nosotros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 spc="-50">
                <a:latin typeface="Malgun Gothic Semilight"/>
                <a:cs typeface="Malgun Gothic Semilight"/>
              </a:rPr>
              <a:t>y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1415"/>
              </a:spcBef>
            </a:pP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todo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poseemos,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como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fueron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bendecidos</a:t>
            </a:r>
            <a:endParaRPr sz="1800">
              <a:latin typeface="Malgun Gothic Semilight"/>
              <a:cs typeface="Malgun Gothic Semilight"/>
            </a:endParaRPr>
          </a:p>
          <a:p>
            <a:pPr marL="12700" marR="29209">
              <a:lnSpc>
                <a:spcPct val="166000"/>
              </a:lnSpc>
            </a:pPr>
            <a:r>
              <a:rPr dirty="0" sz="1800">
                <a:latin typeface="Malgun Gothic Semilight"/>
                <a:cs typeface="Malgun Gothic Semilight"/>
              </a:rPr>
              <a:t>nuestros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antepasados,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Abraham,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Itzjak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Yacov: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todas </a:t>
            </a:r>
            <a:r>
              <a:rPr dirty="0" sz="1800">
                <a:latin typeface="Malgun Gothic Semilight"/>
                <a:cs typeface="Malgun Gothic Semilight"/>
              </a:rPr>
              <a:t>las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cosas,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todas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las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cosas,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todo,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así</a:t>
            </a:r>
            <a:r>
              <a:rPr dirty="0" sz="1800" spc="-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nos </a:t>
            </a:r>
            <a:r>
              <a:rPr dirty="0" sz="1800">
                <a:latin typeface="Malgun Gothic Semilight"/>
                <a:cs typeface="Malgun Gothic Semilight"/>
              </a:rPr>
              <a:t>bendecirá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todos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nosotros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juntos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una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completa </a:t>
            </a:r>
            <a:r>
              <a:rPr dirty="0" sz="1800">
                <a:latin typeface="Malgun Gothic Semilight"/>
                <a:cs typeface="Malgun Gothic Semilight"/>
              </a:rPr>
              <a:t>bendición,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digamos: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amén.</a:t>
            </a:r>
            <a:endParaRPr sz="1800">
              <a:latin typeface="Malgun Gothic Semilight"/>
              <a:cs typeface="Malgun Gothic Semilight"/>
            </a:endParaRPr>
          </a:p>
          <a:p>
            <a:pPr marL="240665">
              <a:lnSpc>
                <a:spcPct val="100000"/>
              </a:lnSpc>
              <a:spcBef>
                <a:spcPts val="2315"/>
              </a:spcBef>
            </a:pPr>
            <a:r>
              <a:rPr dirty="0" sz="1900" spc="-195" i="1">
                <a:latin typeface="Arial"/>
                <a:cs typeface="Arial"/>
              </a:rPr>
              <a:t>El</a:t>
            </a:r>
            <a:r>
              <a:rPr dirty="0" sz="1900" spc="-35" i="1">
                <a:latin typeface="Arial"/>
                <a:cs typeface="Arial"/>
              </a:rPr>
              <a:t> invitado</a:t>
            </a:r>
            <a:r>
              <a:rPr dirty="0" sz="1900" spc="-50" i="1">
                <a:latin typeface="Arial"/>
                <a:cs typeface="Arial"/>
              </a:rPr>
              <a:t> </a:t>
            </a:r>
            <a:r>
              <a:rPr dirty="0" sz="1900" spc="-10" i="1">
                <a:latin typeface="Arial"/>
                <a:cs typeface="Arial"/>
              </a:rPr>
              <a:t>agrega:</a:t>
            </a:r>
            <a:endParaRPr sz="1900">
              <a:latin typeface="Arial"/>
              <a:cs typeface="Arial"/>
            </a:endParaRPr>
          </a:p>
          <a:p>
            <a:pPr marL="12700" marR="5080">
              <a:lnSpc>
                <a:spcPct val="163400"/>
              </a:lnSpc>
              <a:spcBef>
                <a:spcPts val="844"/>
              </a:spcBef>
            </a:pP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114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Misericordioso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bendecirá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 spc="-125">
                <a:latin typeface="Malgun Gothic Semilight"/>
                <a:cs typeface="Malgun Gothic Semilight"/>
              </a:rPr>
              <a:t>(</a:t>
            </a:r>
            <a:r>
              <a:rPr dirty="0" sz="1900" spc="-125" i="1">
                <a:latin typeface="Arial"/>
                <a:cs typeface="Arial"/>
              </a:rPr>
              <a:t>Si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75" i="1">
                <a:latin typeface="Arial"/>
                <a:cs typeface="Arial"/>
              </a:rPr>
              <a:t>come</a:t>
            </a:r>
            <a:r>
              <a:rPr dirty="0" sz="1900" spc="-55" i="1">
                <a:latin typeface="Arial"/>
                <a:cs typeface="Arial"/>
              </a:rPr>
              <a:t> </a:t>
            </a:r>
            <a:r>
              <a:rPr dirty="0" sz="1900" spc="-90" i="1">
                <a:latin typeface="Arial"/>
                <a:cs typeface="Arial"/>
              </a:rPr>
              <a:t>en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spc="-85" i="1">
                <a:latin typeface="Arial"/>
                <a:cs typeface="Arial"/>
              </a:rPr>
              <a:t>la</a:t>
            </a:r>
            <a:r>
              <a:rPr dirty="0" sz="1900" spc="-45" i="1">
                <a:latin typeface="Arial"/>
                <a:cs typeface="Arial"/>
              </a:rPr>
              <a:t> </a:t>
            </a:r>
            <a:r>
              <a:rPr dirty="0" sz="1900" spc="-170" i="1">
                <a:latin typeface="Arial"/>
                <a:cs typeface="Arial"/>
              </a:rPr>
              <a:t>casa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30" i="1">
                <a:latin typeface="Arial"/>
                <a:cs typeface="Arial"/>
              </a:rPr>
              <a:t>de</a:t>
            </a:r>
            <a:r>
              <a:rPr dirty="0" sz="1900" spc="-50" i="1">
                <a:latin typeface="Arial"/>
                <a:cs typeface="Arial"/>
              </a:rPr>
              <a:t> </a:t>
            </a:r>
            <a:r>
              <a:rPr dirty="0" sz="1900" spc="-25" i="1">
                <a:latin typeface="Arial"/>
                <a:cs typeface="Arial"/>
              </a:rPr>
              <a:t>sus </a:t>
            </a:r>
            <a:r>
              <a:rPr dirty="0" sz="1900" spc="-85" i="1">
                <a:latin typeface="Arial"/>
                <a:cs typeface="Arial"/>
              </a:rPr>
              <a:t>padres</a:t>
            </a:r>
            <a:r>
              <a:rPr dirty="0" sz="1900" spc="-50" i="1">
                <a:latin typeface="Arial"/>
                <a:cs typeface="Arial"/>
              </a:rPr>
              <a:t> </a:t>
            </a:r>
            <a:r>
              <a:rPr dirty="0" sz="1900" spc="-90" i="1">
                <a:latin typeface="Arial"/>
                <a:cs typeface="Arial"/>
              </a:rPr>
              <a:t>agrega: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mi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padre)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dueño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esta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casa,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(</a:t>
            </a:r>
            <a:r>
              <a:rPr dirty="0" sz="1900" spc="-25" i="1">
                <a:latin typeface="Arial"/>
                <a:cs typeface="Arial"/>
              </a:rPr>
              <a:t>Si </a:t>
            </a:r>
            <a:r>
              <a:rPr dirty="0" sz="1900" spc="-80" i="1">
                <a:latin typeface="Arial"/>
                <a:cs typeface="Arial"/>
              </a:rPr>
              <a:t>come</a:t>
            </a:r>
            <a:r>
              <a:rPr dirty="0" sz="1900" spc="-55" i="1">
                <a:latin typeface="Arial"/>
                <a:cs typeface="Arial"/>
              </a:rPr>
              <a:t> </a:t>
            </a:r>
            <a:r>
              <a:rPr dirty="0" sz="1900" spc="-90" i="1">
                <a:latin typeface="Arial"/>
                <a:cs typeface="Arial"/>
              </a:rPr>
              <a:t>en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spc="-65" i="1">
                <a:latin typeface="Arial"/>
                <a:cs typeface="Arial"/>
              </a:rPr>
              <a:t>la </a:t>
            </a:r>
            <a:r>
              <a:rPr dirty="0" sz="1900" spc="-170" i="1">
                <a:latin typeface="Arial"/>
                <a:cs typeface="Arial"/>
              </a:rPr>
              <a:t>casa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30" i="1">
                <a:latin typeface="Arial"/>
                <a:cs typeface="Arial"/>
              </a:rPr>
              <a:t>de</a:t>
            </a:r>
            <a:r>
              <a:rPr dirty="0" sz="1900" spc="-55" i="1">
                <a:latin typeface="Arial"/>
                <a:cs typeface="Arial"/>
              </a:rPr>
              <a:t> </a:t>
            </a:r>
            <a:r>
              <a:rPr dirty="0" sz="1900" spc="-170" i="1">
                <a:latin typeface="Arial"/>
                <a:cs typeface="Arial"/>
              </a:rPr>
              <a:t>sus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90" i="1">
                <a:latin typeface="Arial"/>
                <a:cs typeface="Arial"/>
              </a:rPr>
              <a:t>padres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spc="-60" i="1">
                <a:latin typeface="Arial"/>
                <a:cs typeface="Arial"/>
              </a:rPr>
              <a:t>agrega</a:t>
            </a:r>
            <a:r>
              <a:rPr dirty="0" sz="1800" spc="-60">
                <a:latin typeface="Malgun Gothic Semilight"/>
                <a:cs typeface="Malgun Gothic Semilight"/>
              </a:rPr>
              <a:t>: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mi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madre)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la </a:t>
            </a:r>
            <a:r>
              <a:rPr dirty="0" sz="1800">
                <a:latin typeface="Malgun Gothic Semilight"/>
                <a:cs typeface="Malgun Gothic Semilight"/>
              </a:rPr>
              <a:t>dueña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esta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casa,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ellos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casa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su </a:t>
            </a:r>
            <a:r>
              <a:rPr dirty="0" sz="1800">
                <a:latin typeface="Malgun Gothic Semilight"/>
                <a:cs typeface="Malgun Gothic Semilight"/>
              </a:rPr>
              <a:t>descendencia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todo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tienen,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nosotros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todo </a:t>
            </a:r>
            <a:r>
              <a:rPr dirty="0" sz="1800">
                <a:latin typeface="Malgun Gothic Semilight"/>
                <a:cs typeface="Malgun Gothic Semilight"/>
              </a:rPr>
              <a:t>lo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poseemos,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como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fueron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bendecidos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nuestros </a:t>
            </a:r>
            <a:r>
              <a:rPr dirty="0" sz="1800">
                <a:latin typeface="Malgun Gothic Semilight"/>
                <a:cs typeface="Malgun Gothic Semilight"/>
              </a:rPr>
              <a:t>antepasados,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Abraham,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Itzjak</a:t>
            </a:r>
            <a:r>
              <a:rPr dirty="0" sz="1800" spc="-6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Yacov: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todas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las</a:t>
            </a:r>
            <a:r>
              <a:rPr dirty="0" sz="1800" spc="50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cosas,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todas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cosas,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todo,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así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bendecirá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50">
                <a:latin typeface="Malgun Gothic Semilight"/>
                <a:cs typeface="Malgun Gothic Semilight"/>
              </a:rPr>
              <a:t>a </a:t>
            </a:r>
            <a:r>
              <a:rPr dirty="0" sz="1800">
                <a:latin typeface="Malgun Gothic Semilight"/>
                <a:cs typeface="Malgun Gothic Semilight"/>
              </a:rPr>
              <a:t>todos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nosotros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juntos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una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completa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bendición,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50">
                <a:latin typeface="Malgun Gothic Semilight"/>
                <a:cs typeface="Malgun Gothic Semilight"/>
              </a:rPr>
              <a:t>y </a:t>
            </a:r>
            <a:r>
              <a:rPr dirty="0" sz="1800">
                <a:latin typeface="Malgun Gothic Semilight"/>
                <a:cs typeface="Malgun Gothic Semilight"/>
              </a:rPr>
              <a:t>digamos: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amén.</a:t>
            </a:r>
            <a:endParaRPr sz="1800">
              <a:latin typeface="Malgun Gothic Semilight"/>
              <a:cs typeface="Malgun Gothic Semilight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965961"/>
            <a:ext cx="5648325" cy="71755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cielo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invocará,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sobre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ellos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sobre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nosotros,</a:t>
            </a:r>
            <a:r>
              <a:rPr dirty="0" sz="1800" spc="-25">
                <a:latin typeface="Malgun Gothic Semilight"/>
                <a:cs typeface="Malgun Gothic Semilight"/>
              </a:rPr>
              <a:t> un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1415"/>
              </a:spcBef>
              <a:tabLst>
                <a:tab pos="4554220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mérito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tal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traerá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una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protección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paz.</a:t>
            </a:r>
            <a:r>
              <a:rPr dirty="0" sz="1800">
                <a:latin typeface="Malgun Gothic Semilight"/>
                <a:cs typeface="Malgun Gothic Semilight"/>
              </a:rPr>
              <a:t>	</a:t>
            </a:r>
            <a:r>
              <a:rPr dirty="0" sz="1800" spc="-50">
                <a:latin typeface="Malgun Gothic Semilight"/>
                <a:cs typeface="Malgun Gothic Semilight"/>
              </a:rPr>
              <a:t>Y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080">
              <a:lnSpc>
                <a:spcPct val="165800"/>
              </a:lnSpc>
              <a:spcBef>
                <a:spcPts val="5"/>
              </a:spcBef>
            </a:pPr>
            <a:r>
              <a:rPr dirty="0" sz="1800">
                <a:latin typeface="Malgun Gothic Semilight"/>
                <a:cs typeface="Malgun Gothic Semilight"/>
              </a:rPr>
              <a:t>recibiremos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una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bendición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Adonai,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una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bondad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del </a:t>
            </a: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salvación,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hallaremos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gracia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buena </a:t>
            </a:r>
            <a:r>
              <a:rPr dirty="0" sz="1800">
                <a:latin typeface="Malgun Gothic Semilight"/>
                <a:cs typeface="Malgun Gothic Semilight"/>
              </a:rPr>
              <a:t>comprensión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ojos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hombres.</a:t>
            </a:r>
            <a:endParaRPr sz="1800">
              <a:latin typeface="Malgun Gothic Semilight"/>
              <a:cs typeface="Malgun Gothic Semilight"/>
            </a:endParaRPr>
          </a:p>
          <a:p>
            <a:pPr marL="240665">
              <a:lnSpc>
                <a:spcPct val="100000"/>
              </a:lnSpc>
              <a:spcBef>
                <a:spcPts val="2330"/>
              </a:spcBef>
            </a:pPr>
            <a:r>
              <a:rPr dirty="0" sz="1900" spc="-204" i="1">
                <a:latin typeface="Arial"/>
                <a:cs typeface="Arial"/>
              </a:rPr>
              <a:t>En</a:t>
            </a:r>
            <a:r>
              <a:rPr dirty="0" sz="1900" spc="-15" i="1">
                <a:latin typeface="Arial"/>
                <a:cs typeface="Arial"/>
              </a:rPr>
              <a:t> </a:t>
            </a:r>
            <a:r>
              <a:rPr dirty="0" sz="1900" spc="-120" i="1">
                <a:latin typeface="Arial"/>
                <a:cs typeface="Arial"/>
              </a:rPr>
              <a:t>Shabat</a:t>
            </a:r>
            <a:r>
              <a:rPr dirty="0" sz="1900" spc="-5" i="1">
                <a:latin typeface="Arial"/>
                <a:cs typeface="Arial"/>
              </a:rPr>
              <a:t> </a:t>
            </a:r>
            <a:r>
              <a:rPr dirty="0" sz="1900" spc="-180" i="1">
                <a:latin typeface="Arial"/>
                <a:cs typeface="Arial"/>
              </a:rPr>
              <a:t>se</a:t>
            </a:r>
            <a:r>
              <a:rPr dirty="0" sz="1900" spc="-5" i="1">
                <a:latin typeface="Arial"/>
                <a:cs typeface="Arial"/>
              </a:rPr>
              <a:t> </a:t>
            </a:r>
            <a:r>
              <a:rPr dirty="0" sz="1900" spc="-10" i="1">
                <a:latin typeface="Arial"/>
                <a:cs typeface="Arial"/>
              </a:rPr>
              <a:t>dice:</a:t>
            </a:r>
            <a:endParaRPr sz="1900">
              <a:latin typeface="Arial"/>
              <a:cs typeface="Arial"/>
            </a:endParaRPr>
          </a:p>
          <a:p>
            <a:pPr marL="12700" marR="165735">
              <a:lnSpc>
                <a:spcPct val="166100"/>
              </a:lnSpc>
              <a:spcBef>
                <a:spcPts val="960"/>
              </a:spcBef>
            </a:pP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El</a:t>
            </a:r>
            <a:r>
              <a:rPr dirty="0" sz="1800" spc="-40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Misericordioso</a:t>
            </a:r>
            <a:r>
              <a:rPr dirty="0" sz="1800" spc="-40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nos</a:t>
            </a:r>
            <a:r>
              <a:rPr dirty="0" sz="1800" spc="-45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hará</a:t>
            </a:r>
            <a:r>
              <a:rPr dirty="0" sz="1800" spc="-40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heredar</a:t>
            </a:r>
            <a:r>
              <a:rPr dirty="0" sz="1800" spc="-40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el</a:t>
            </a:r>
            <a:r>
              <a:rPr dirty="0" sz="1800" spc="-40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día</a:t>
            </a:r>
            <a:r>
              <a:rPr dirty="0" sz="1800" spc="-40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que</a:t>
            </a:r>
            <a:r>
              <a:rPr dirty="0" sz="1800" spc="-50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será</a:t>
            </a:r>
            <a:r>
              <a:rPr dirty="0" sz="1800" spc="-40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solidFill>
                  <a:srgbClr val="7E7E7E"/>
                </a:solidFill>
                <a:latin typeface="Malgun Gothic Semilight"/>
                <a:cs typeface="Malgun Gothic Semilight"/>
              </a:rPr>
              <a:t>sólo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Shabat</a:t>
            </a:r>
            <a:r>
              <a:rPr dirty="0" sz="1800" spc="-45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y</a:t>
            </a:r>
            <a:r>
              <a:rPr dirty="0" sz="1800" spc="-50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descanso</a:t>
            </a:r>
            <a:r>
              <a:rPr dirty="0" sz="1800" spc="-40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para</a:t>
            </a:r>
            <a:r>
              <a:rPr dirty="0" sz="1800" spc="-45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la</a:t>
            </a:r>
            <a:r>
              <a:rPr dirty="0" sz="1800" spc="-35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vida</a:t>
            </a:r>
            <a:r>
              <a:rPr dirty="0" sz="1800" spc="-40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solidFill>
                  <a:srgbClr val="7E7E7E"/>
                </a:solidFill>
                <a:latin typeface="Malgun Gothic Semilight"/>
                <a:cs typeface="Malgun Gothic Semilight"/>
              </a:rPr>
              <a:t>eterna.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208279">
              <a:lnSpc>
                <a:spcPct val="165900"/>
              </a:lnSpc>
              <a:spcBef>
                <a:spcPts val="990"/>
              </a:spcBef>
            </a:pP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Misericordioso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hará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heredar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día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todo </a:t>
            </a:r>
            <a:r>
              <a:rPr dirty="0" sz="1800">
                <a:latin typeface="Malgun Gothic Semilight"/>
                <a:cs typeface="Malgun Gothic Semilight"/>
              </a:rPr>
              <a:t>bueno,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día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eterno,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día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justos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están </a:t>
            </a:r>
            <a:r>
              <a:rPr dirty="0" sz="1800">
                <a:latin typeface="Malgun Gothic Semilight"/>
                <a:cs typeface="Malgun Gothic Semilight"/>
              </a:rPr>
              <a:t>sentados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coronas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sus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cabezas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disfrutan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del </a:t>
            </a:r>
            <a:r>
              <a:rPr dirty="0" sz="1800">
                <a:latin typeface="Malgun Gothic Semilight"/>
                <a:cs typeface="Malgun Gothic Semilight"/>
              </a:rPr>
              <a:t>resplandor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Divinidad,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nuestro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destino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ellos.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248285">
              <a:lnSpc>
                <a:spcPct val="166100"/>
              </a:lnSpc>
              <a:spcBef>
                <a:spcPts val="990"/>
              </a:spcBef>
            </a:pP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Misericordioso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concederá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mérito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alcanzar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días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del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Mashíaj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vida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del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Mundo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Venidero.</a:t>
            </a:r>
            <a:endParaRPr sz="1800">
              <a:latin typeface="Malgun Gothic Semilight"/>
              <a:cs typeface="Malgun Gothic Semilight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965961"/>
            <a:ext cx="5720715" cy="80854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762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Él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una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torre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salvación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para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rey,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hace</a:t>
            </a:r>
            <a:endParaRPr sz="1800">
              <a:latin typeface="Malgun Gothic Semilight"/>
              <a:cs typeface="Malgun Gothic Semilight"/>
            </a:endParaRPr>
          </a:p>
          <a:p>
            <a:pPr marL="12700" marR="1194435">
              <a:lnSpc>
                <a:spcPts val="3600"/>
              </a:lnSpc>
              <a:spcBef>
                <a:spcPts val="335"/>
              </a:spcBef>
            </a:pPr>
            <a:r>
              <a:rPr dirty="0" sz="1800">
                <a:latin typeface="Malgun Gothic Semilight"/>
                <a:cs typeface="Malgun Gothic Semilight"/>
              </a:rPr>
              <a:t>benevolencia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ungido,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David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sus </a:t>
            </a:r>
            <a:r>
              <a:rPr dirty="0" sz="1800" spc="-10">
                <a:latin typeface="Malgun Gothic Semilight"/>
                <a:cs typeface="Malgun Gothic Semilight"/>
              </a:rPr>
              <a:t>descendientes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eternamente.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624840">
              <a:lnSpc>
                <a:spcPct val="166800"/>
              </a:lnSpc>
              <a:spcBef>
                <a:spcPts val="595"/>
              </a:spcBef>
            </a:pPr>
            <a:r>
              <a:rPr dirty="0" sz="1800">
                <a:latin typeface="Malgun Gothic Semilight"/>
                <a:cs typeface="Malgun Gothic Semilight"/>
              </a:rPr>
              <a:t>Quien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hace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paz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alturas,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hará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paz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sobre </a:t>
            </a:r>
            <a:r>
              <a:rPr dirty="0" sz="1800">
                <a:latin typeface="Malgun Gothic Semilight"/>
                <a:cs typeface="Malgun Gothic Semilight"/>
              </a:rPr>
              <a:t>nosotros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sobre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todo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Israel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digan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Amén.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208915">
              <a:lnSpc>
                <a:spcPct val="165900"/>
              </a:lnSpc>
              <a:spcBef>
                <a:spcPts val="980"/>
              </a:spcBef>
              <a:tabLst>
                <a:tab pos="2173605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Teman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Adonai,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sagrados,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pues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quienes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temen </a:t>
            </a:r>
            <a:r>
              <a:rPr dirty="0" sz="1800">
                <a:latin typeface="Malgun Gothic Semilight"/>
                <a:cs typeface="Malgun Gothic Semilight"/>
              </a:rPr>
              <a:t>no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carecen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nada.</a:t>
            </a:r>
            <a:r>
              <a:rPr dirty="0" sz="1800">
                <a:latin typeface="Malgun Gothic Semilight"/>
                <a:cs typeface="Malgun Gothic Semilight"/>
              </a:rPr>
              <a:t>	Los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cachorros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león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padecen </a:t>
            </a:r>
            <a:r>
              <a:rPr dirty="0" sz="1800">
                <a:latin typeface="Malgun Gothic Semilight"/>
                <a:cs typeface="Malgun Gothic Semilight"/>
              </a:rPr>
              <a:t>necesidad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sufren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hambre,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mas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quienes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buscan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 spc="-50">
                <a:latin typeface="Malgun Gothic Semilight"/>
                <a:cs typeface="Malgun Gothic Semilight"/>
              </a:rPr>
              <a:t>a </a:t>
            </a:r>
            <a:r>
              <a:rPr dirty="0" sz="1800">
                <a:latin typeface="Malgun Gothic Semilight"/>
                <a:cs typeface="Malgun Gothic Semilight"/>
              </a:rPr>
              <a:t>Adonai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carecerán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bien.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080">
              <a:lnSpc>
                <a:spcPct val="165900"/>
              </a:lnSpc>
              <a:spcBef>
                <a:spcPts val="990"/>
              </a:spcBef>
              <a:tabLst>
                <a:tab pos="1139825" algn="l"/>
                <a:tab pos="1312545" algn="l"/>
                <a:tab pos="2897505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Alaben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Adonai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pues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bueno,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benevolencia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infinita.</a:t>
            </a:r>
            <a:r>
              <a:rPr dirty="0" sz="1800">
                <a:latin typeface="Malgun Gothic Semilight"/>
                <a:cs typeface="Malgun Gothic Semilight"/>
              </a:rPr>
              <a:t>	Abres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Tu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mano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satisfaces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deseo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todo </a:t>
            </a:r>
            <a:r>
              <a:rPr dirty="0" sz="1800">
                <a:latin typeface="Malgun Gothic Semilight"/>
                <a:cs typeface="Malgun Gothic Semilight"/>
              </a:rPr>
              <a:t>ser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viviente.</a:t>
            </a:r>
            <a:r>
              <a:rPr dirty="0" sz="1800">
                <a:latin typeface="Malgun Gothic Semilight"/>
                <a:cs typeface="Malgun Gothic Semilight"/>
              </a:rPr>
              <a:t>	Bendito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hombre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confía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Adonai,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Adonai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será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seguridad.</a:t>
            </a:r>
            <a:r>
              <a:rPr dirty="0" sz="1800">
                <a:latin typeface="Malgun Gothic Semilight"/>
                <a:cs typeface="Malgun Gothic Semilight"/>
              </a:rPr>
              <a:t>	Joven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sido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también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he </a:t>
            </a:r>
            <a:r>
              <a:rPr dirty="0" sz="1800">
                <a:latin typeface="Malgun Gothic Semilight"/>
                <a:cs typeface="Malgun Gothic Semilight"/>
              </a:rPr>
              <a:t>envejecido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visto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un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justo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abandonado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ni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25">
                <a:latin typeface="Malgun Gothic Semilight"/>
                <a:cs typeface="Malgun Gothic Semilight"/>
              </a:rPr>
              <a:t> su </a:t>
            </a:r>
            <a:r>
              <a:rPr dirty="0" sz="1800" spc="-10">
                <a:latin typeface="Malgun Gothic Semilight"/>
                <a:cs typeface="Malgun Gothic Semilight"/>
              </a:rPr>
              <a:t>descendencia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pidiendo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pan.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259079">
              <a:lnSpc>
                <a:spcPct val="166600"/>
              </a:lnSpc>
              <a:spcBef>
                <a:spcPts val="960"/>
              </a:spcBef>
            </a:pPr>
            <a:r>
              <a:rPr dirty="0" sz="1800">
                <a:latin typeface="Malgun Gothic Semilight"/>
                <a:cs typeface="Malgun Gothic Semilight"/>
              </a:rPr>
              <a:t>Adonai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dará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fuerza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pueblo,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Adonai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bendecirá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50">
                <a:latin typeface="Malgun Gothic Semilight"/>
                <a:cs typeface="Malgun Gothic Semilight"/>
              </a:rPr>
              <a:t>a </a:t>
            </a:r>
            <a:r>
              <a:rPr dirty="0" sz="1800">
                <a:latin typeface="Malgun Gothic Semilight"/>
                <a:cs typeface="Malgun Gothic Semilight"/>
              </a:rPr>
              <a:t>su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pueblo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paz.</a:t>
            </a:r>
            <a:endParaRPr sz="1800">
              <a:latin typeface="Malgun Gothic Semilight"/>
              <a:cs typeface="Malgun Gothic Semilight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359153" y="1370771"/>
            <a:ext cx="5454015" cy="13893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127635">
              <a:lnSpc>
                <a:spcPct val="157100"/>
              </a:lnSpc>
              <a:spcBef>
                <a:spcPts val="95"/>
              </a:spcBef>
            </a:pPr>
            <a:r>
              <a:rPr dirty="0" sz="1900" spc="-105" i="1">
                <a:latin typeface="Arial"/>
                <a:cs typeface="Arial"/>
              </a:rPr>
              <a:t>Servir</a:t>
            </a:r>
            <a:r>
              <a:rPr dirty="0" sz="1900" spc="-30" i="1">
                <a:latin typeface="Arial"/>
                <a:cs typeface="Arial"/>
              </a:rPr>
              <a:t> </a:t>
            </a:r>
            <a:r>
              <a:rPr dirty="0" sz="1900" spc="-60" i="1">
                <a:latin typeface="Arial"/>
                <a:cs typeface="Arial"/>
              </a:rPr>
              <a:t>la</a:t>
            </a:r>
            <a:r>
              <a:rPr dirty="0" sz="1900" spc="-70" i="1">
                <a:latin typeface="Arial"/>
                <a:cs typeface="Arial"/>
              </a:rPr>
              <a:t> copa</a:t>
            </a:r>
            <a:r>
              <a:rPr dirty="0" sz="1900" spc="-60" i="1">
                <a:latin typeface="Arial"/>
                <a:cs typeface="Arial"/>
              </a:rPr>
              <a:t> </a:t>
            </a:r>
            <a:r>
              <a:rPr dirty="0" sz="1900" spc="-30" i="1">
                <a:latin typeface="Arial"/>
                <a:cs typeface="Arial"/>
              </a:rPr>
              <a:t>del</a:t>
            </a:r>
            <a:r>
              <a:rPr dirty="0" sz="1900" spc="-100" i="1">
                <a:latin typeface="Arial"/>
                <a:cs typeface="Arial"/>
              </a:rPr>
              <a:t> </a:t>
            </a:r>
            <a:r>
              <a:rPr dirty="0" sz="1900" spc="-30" i="1">
                <a:latin typeface="Arial"/>
                <a:cs typeface="Arial"/>
              </a:rPr>
              <a:t>profeta</a:t>
            </a:r>
            <a:r>
              <a:rPr dirty="0" sz="1900" spc="-75" i="1">
                <a:latin typeface="Arial"/>
                <a:cs typeface="Arial"/>
              </a:rPr>
              <a:t> </a:t>
            </a:r>
            <a:r>
              <a:rPr dirty="0" sz="1900" spc="-105" i="1">
                <a:latin typeface="Arial"/>
                <a:cs typeface="Arial"/>
              </a:rPr>
              <a:t>Eliyahu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y</a:t>
            </a:r>
            <a:r>
              <a:rPr dirty="0" sz="1900" spc="-65" i="1">
                <a:latin typeface="Arial"/>
                <a:cs typeface="Arial"/>
              </a:rPr>
              <a:t> </a:t>
            </a:r>
            <a:r>
              <a:rPr dirty="0" sz="1900" spc="-180" i="1">
                <a:latin typeface="Arial"/>
                <a:cs typeface="Arial"/>
              </a:rPr>
              <a:t>se</a:t>
            </a:r>
            <a:r>
              <a:rPr dirty="0" sz="1900" spc="-20" i="1">
                <a:latin typeface="Arial"/>
                <a:cs typeface="Arial"/>
              </a:rPr>
              <a:t> </a:t>
            </a:r>
            <a:r>
              <a:rPr dirty="0" sz="1900" spc="-70" i="1">
                <a:latin typeface="Arial"/>
                <a:cs typeface="Arial"/>
              </a:rPr>
              <a:t>abre</a:t>
            </a:r>
            <a:r>
              <a:rPr dirty="0" sz="1900" spc="-50" i="1">
                <a:latin typeface="Arial"/>
                <a:cs typeface="Arial"/>
              </a:rPr>
              <a:t> </a:t>
            </a:r>
            <a:r>
              <a:rPr dirty="0" sz="1900" spc="-85" i="1">
                <a:latin typeface="Arial"/>
                <a:cs typeface="Arial"/>
              </a:rPr>
              <a:t>la</a:t>
            </a:r>
            <a:r>
              <a:rPr dirty="0" sz="1900" spc="-50" i="1">
                <a:latin typeface="Arial"/>
                <a:cs typeface="Arial"/>
              </a:rPr>
              <a:t> </a:t>
            </a:r>
            <a:r>
              <a:rPr dirty="0" sz="1900" spc="-10" i="1">
                <a:latin typeface="Arial"/>
                <a:cs typeface="Arial"/>
              </a:rPr>
              <a:t>puerta </a:t>
            </a:r>
            <a:r>
              <a:rPr dirty="0" sz="1900" spc="-55" i="1">
                <a:latin typeface="Arial"/>
                <a:cs typeface="Arial"/>
              </a:rPr>
              <a:t>durante</a:t>
            </a:r>
            <a:r>
              <a:rPr dirty="0" sz="1900" spc="-75" i="1">
                <a:latin typeface="Arial"/>
                <a:cs typeface="Arial"/>
              </a:rPr>
              <a:t> </a:t>
            </a:r>
            <a:r>
              <a:rPr dirty="0" sz="1900" spc="-55" i="1">
                <a:latin typeface="Arial"/>
                <a:cs typeface="Arial"/>
              </a:rPr>
              <a:t>la</a:t>
            </a:r>
            <a:r>
              <a:rPr dirty="0" sz="1900" spc="-65" i="1">
                <a:latin typeface="Arial"/>
                <a:cs typeface="Arial"/>
              </a:rPr>
              <a:t> </a:t>
            </a:r>
            <a:r>
              <a:rPr dirty="0" sz="1900" spc="-55" i="1">
                <a:latin typeface="Arial"/>
                <a:cs typeface="Arial"/>
              </a:rPr>
              <a:t>oración</a:t>
            </a:r>
            <a:r>
              <a:rPr dirty="0" sz="1900" spc="-75" i="1">
                <a:latin typeface="Arial"/>
                <a:cs typeface="Arial"/>
              </a:rPr>
              <a:t> </a:t>
            </a:r>
            <a:r>
              <a:rPr dirty="0" sz="1900" spc="-65" i="1">
                <a:latin typeface="Arial"/>
                <a:cs typeface="Arial"/>
              </a:rPr>
              <a:t>siguiente </a:t>
            </a:r>
            <a:r>
              <a:rPr dirty="0" sz="1900" i="1">
                <a:latin typeface="Arial"/>
                <a:cs typeface="Arial"/>
              </a:rPr>
              <a:t>y</a:t>
            </a:r>
            <a:r>
              <a:rPr dirty="0" sz="1900" spc="-75" i="1">
                <a:latin typeface="Arial"/>
                <a:cs typeface="Arial"/>
              </a:rPr>
              <a:t> </a:t>
            </a:r>
            <a:r>
              <a:rPr dirty="0" sz="1900" spc="-60" i="1">
                <a:latin typeface="Arial"/>
                <a:cs typeface="Arial"/>
              </a:rPr>
              <a:t>al</a:t>
            </a:r>
            <a:r>
              <a:rPr dirty="0" sz="1900" spc="-75" i="1">
                <a:latin typeface="Arial"/>
                <a:cs typeface="Arial"/>
              </a:rPr>
              <a:t> </a:t>
            </a:r>
            <a:r>
              <a:rPr dirty="0" sz="1900" spc="-45" i="1">
                <a:latin typeface="Arial"/>
                <a:cs typeface="Arial"/>
              </a:rPr>
              <a:t>terminar</a:t>
            </a:r>
            <a:r>
              <a:rPr dirty="0" sz="1900" spc="-70" i="1">
                <a:latin typeface="Arial"/>
                <a:cs typeface="Arial"/>
              </a:rPr>
              <a:t> </a:t>
            </a:r>
            <a:r>
              <a:rPr dirty="0" sz="1900" spc="-60" i="1">
                <a:latin typeface="Arial"/>
                <a:cs typeface="Arial"/>
              </a:rPr>
              <a:t>la</a:t>
            </a:r>
            <a:r>
              <a:rPr dirty="0" sz="1900" spc="-70" i="1">
                <a:latin typeface="Arial"/>
                <a:cs typeface="Arial"/>
              </a:rPr>
              <a:t> </a:t>
            </a:r>
            <a:r>
              <a:rPr dirty="0" sz="1900" spc="-50" i="1">
                <a:latin typeface="Arial"/>
                <a:cs typeface="Arial"/>
              </a:rPr>
              <a:t>oración</a:t>
            </a:r>
            <a:r>
              <a:rPr dirty="0" sz="1900" spc="-65" i="1">
                <a:latin typeface="Arial"/>
                <a:cs typeface="Arial"/>
              </a:rPr>
              <a:t> </a:t>
            </a:r>
            <a:r>
              <a:rPr dirty="0" sz="1900" spc="-25" i="1">
                <a:latin typeface="Arial"/>
                <a:cs typeface="Arial"/>
              </a:rPr>
              <a:t>se </a:t>
            </a:r>
            <a:r>
              <a:rPr dirty="0" sz="1900" spc="-75" i="1">
                <a:latin typeface="Arial"/>
                <a:cs typeface="Arial"/>
              </a:rPr>
              <a:t>cierra</a:t>
            </a:r>
            <a:r>
              <a:rPr dirty="0" sz="1900" spc="-45" i="1">
                <a:latin typeface="Arial"/>
                <a:cs typeface="Arial"/>
              </a:rPr>
              <a:t> </a:t>
            </a:r>
            <a:r>
              <a:rPr dirty="0" sz="1900" spc="-80" i="1">
                <a:latin typeface="Arial"/>
                <a:cs typeface="Arial"/>
              </a:rPr>
              <a:t>nuevamente</a:t>
            </a:r>
            <a:r>
              <a:rPr dirty="0" sz="1900" spc="-50" i="1">
                <a:latin typeface="Arial"/>
                <a:cs typeface="Arial"/>
              </a:rPr>
              <a:t> </a:t>
            </a:r>
            <a:r>
              <a:rPr dirty="0" sz="1900" spc="-60" i="1">
                <a:latin typeface="Arial"/>
                <a:cs typeface="Arial"/>
              </a:rPr>
              <a:t>la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spc="-10" i="1">
                <a:latin typeface="Arial"/>
                <a:cs typeface="Arial"/>
              </a:rPr>
              <a:t>puerta.</a:t>
            </a:r>
            <a:endParaRPr sz="19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130604" y="8100821"/>
            <a:ext cx="4883150" cy="7543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“Derrama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Tu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furia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sobre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pueblos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Te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1415"/>
              </a:spcBef>
            </a:pPr>
            <a:r>
              <a:rPr dirty="0" sz="1800">
                <a:latin typeface="Malgun Gothic Semilight"/>
                <a:cs typeface="Malgun Gothic Semilight"/>
              </a:rPr>
              <a:t>reconocen,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sobre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reinos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Tu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nombre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no</a:t>
            </a:r>
            <a:endParaRPr sz="1800">
              <a:latin typeface="Malgun Gothic Semilight"/>
              <a:cs typeface="Malgun Gothic Semilight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2050" y="2987039"/>
            <a:ext cx="4874260" cy="4874259"/>
          </a:xfrm>
          <a:prstGeom prst="rect">
            <a:avLst/>
          </a:prstGeom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965961"/>
            <a:ext cx="5651500" cy="28289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invocan.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Porque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consumido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Yacov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han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destruido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1425"/>
              </a:spcBef>
            </a:pPr>
            <a:r>
              <a:rPr dirty="0" sz="1800">
                <a:latin typeface="Malgun Gothic Semilight"/>
                <a:cs typeface="Malgun Gothic Semilight"/>
              </a:rPr>
              <a:t>su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belleza”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(Salmos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79:6-</a:t>
            </a:r>
            <a:r>
              <a:rPr dirty="0" sz="1800" spc="-25">
                <a:latin typeface="Malgun Gothic Semilight"/>
                <a:cs typeface="Malgun Gothic Semilight"/>
              </a:rPr>
              <a:t>7)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080">
              <a:lnSpc>
                <a:spcPct val="166100"/>
              </a:lnSpc>
              <a:spcBef>
                <a:spcPts val="985"/>
              </a:spcBef>
            </a:pPr>
            <a:r>
              <a:rPr dirty="0" sz="1800">
                <a:latin typeface="Malgun Gothic Semilight"/>
                <a:cs typeface="Malgun Gothic Semilight"/>
              </a:rPr>
              <a:t>Derrama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sobre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ellos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Tu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furia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Tu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enojo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alcance” </a:t>
            </a:r>
            <a:r>
              <a:rPr dirty="0" sz="1800">
                <a:latin typeface="Malgun Gothic Semilight"/>
                <a:cs typeface="Malgun Gothic Semilight"/>
              </a:rPr>
              <a:t>(Salmos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69:25)</a:t>
            </a:r>
            <a:endParaRPr sz="1800">
              <a:latin typeface="Malgun Gothic Semilight"/>
              <a:cs typeface="Malgun Gothic Semilight"/>
            </a:endParaRPr>
          </a:p>
          <a:p>
            <a:pPr marL="12700" marR="90170">
              <a:lnSpc>
                <a:spcPct val="166100"/>
              </a:lnSpc>
              <a:spcBef>
                <a:spcPts val="990"/>
              </a:spcBef>
            </a:pPr>
            <a:r>
              <a:rPr dirty="0" sz="1800">
                <a:latin typeface="Malgun Gothic Semilight"/>
                <a:cs typeface="Malgun Gothic Semilight"/>
              </a:rPr>
              <a:t>Persíguelos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ira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destrúyelos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bajo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cielos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Dios </a:t>
            </a:r>
            <a:r>
              <a:rPr dirty="0" sz="1800" spc="-10">
                <a:latin typeface="Malgun Gothic Semilight"/>
                <a:cs typeface="Malgun Gothic Semilight"/>
              </a:rPr>
              <a:t>(Eijá-Lamentaciones</a:t>
            </a:r>
            <a:r>
              <a:rPr dirty="0" sz="1800" spc="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3:66)</a:t>
            </a:r>
            <a:endParaRPr sz="1800">
              <a:latin typeface="Malgun Gothic Semilight"/>
              <a:cs typeface="Malgun Gothic Semiligh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130604" y="4674235"/>
            <a:ext cx="5645150" cy="2006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200" spc="-10">
                <a:latin typeface="Malgun Gothic Semilight"/>
                <a:cs typeface="Malgun Gothic Semilight"/>
              </a:rPr>
              <a:t>HALEL</a:t>
            </a:r>
            <a:endParaRPr sz="2200">
              <a:latin typeface="Malgun Gothic Semilight"/>
              <a:cs typeface="Malgun Gothic Semilight"/>
            </a:endParaRPr>
          </a:p>
          <a:p>
            <a:pPr marL="240665">
              <a:lnSpc>
                <a:spcPct val="100000"/>
              </a:lnSpc>
              <a:spcBef>
                <a:spcPts val="2520"/>
              </a:spcBef>
            </a:pPr>
            <a:r>
              <a:rPr dirty="0" sz="1900" spc="-240" i="1">
                <a:latin typeface="Arial"/>
                <a:cs typeface="Arial"/>
              </a:rPr>
              <a:t>Se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55" i="1">
                <a:latin typeface="Arial"/>
                <a:cs typeface="Arial"/>
              </a:rPr>
              <a:t>recitan</a:t>
            </a:r>
            <a:r>
              <a:rPr dirty="0" sz="1900" spc="-20" i="1">
                <a:latin typeface="Arial"/>
                <a:cs typeface="Arial"/>
              </a:rPr>
              <a:t> </a:t>
            </a:r>
            <a:r>
              <a:rPr dirty="0" sz="1900" spc="-80" i="1">
                <a:latin typeface="Arial"/>
                <a:cs typeface="Arial"/>
              </a:rPr>
              <a:t>los</a:t>
            </a:r>
            <a:r>
              <a:rPr dirty="0" sz="1900" spc="-20" i="1">
                <a:latin typeface="Arial"/>
                <a:cs typeface="Arial"/>
              </a:rPr>
              <a:t> </a:t>
            </a:r>
            <a:r>
              <a:rPr dirty="0" sz="1900" spc="-90" i="1">
                <a:latin typeface="Arial"/>
                <a:cs typeface="Arial"/>
              </a:rPr>
              <a:t>siguientes</a:t>
            </a:r>
            <a:r>
              <a:rPr dirty="0" sz="1900" spc="-10" i="1">
                <a:latin typeface="Arial"/>
                <a:cs typeface="Arial"/>
              </a:rPr>
              <a:t> Salmos</a:t>
            </a:r>
            <a:endParaRPr sz="1900">
              <a:latin typeface="Arial"/>
              <a:cs typeface="Arial"/>
            </a:endParaRPr>
          </a:p>
          <a:p>
            <a:pPr marL="240665" marR="5080">
              <a:lnSpc>
                <a:spcPct val="157900"/>
              </a:lnSpc>
              <a:spcBef>
                <a:spcPts val="960"/>
              </a:spcBef>
            </a:pPr>
            <a:r>
              <a:rPr dirty="0" sz="1900" spc="-114" i="1">
                <a:latin typeface="Arial"/>
                <a:cs typeface="Arial"/>
              </a:rPr>
              <a:t>Salmo</a:t>
            </a:r>
            <a:r>
              <a:rPr dirty="0" sz="1900" i="1">
                <a:latin typeface="Arial"/>
                <a:cs typeface="Arial"/>
              </a:rPr>
              <a:t> </a:t>
            </a:r>
            <a:r>
              <a:rPr dirty="0" sz="1900" spc="-254" i="1">
                <a:latin typeface="Arial"/>
                <a:cs typeface="Arial"/>
              </a:rPr>
              <a:t>115,</a:t>
            </a:r>
            <a:r>
              <a:rPr dirty="0" sz="1900" spc="5" i="1">
                <a:latin typeface="Arial"/>
                <a:cs typeface="Arial"/>
              </a:rPr>
              <a:t> </a:t>
            </a:r>
            <a:r>
              <a:rPr dirty="0" sz="1900" spc="-114" i="1">
                <a:latin typeface="Arial"/>
                <a:cs typeface="Arial"/>
              </a:rPr>
              <a:t>Salmo</a:t>
            </a:r>
            <a:r>
              <a:rPr dirty="0" sz="1900" i="1">
                <a:latin typeface="Arial"/>
                <a:cs typeface="Arial"/>
              </a:rPr>
              <a:t> </a:t>
            </a:r>
            <a:r>
              <a:rPr dirty="0" sz="1900" spc="-254" i="1">
                <a:latin typeface="Arial"/>
                <a:cs typeface="Arial"/>
              </a:rPr>
              <a:t>116,</a:t>
            </a:r>
            <a:r>
              <a:rPr dirty="0" sz="1900" i="1">
                <a:latin typeface="Arial"/>
                <a:cs typeface="Arial"/>
              </a:rPr>
              <a:t> </a:t>
            </a:r>
            <a:r>
              <a:rPr dirty="0" sz="1900" spc="-114" i="1">
                <a:latin typeface="Arial"/>
                <a:cs typeface="Arial"/>
              </a:rPr>
              <a:t>Salmo</a:t>
            </a:r>
            <a:r>
              <a:rPr dirty="0" sz="1900" spc="-10" i="1">
                <a:latin typeface="Arial"/>
                <a:cs typeface="Arial"/>
              </a:rPr>
              <a:t> </a:t>
            </a:r>
            <a:r>
              <a:rPr dirty="0" sz="1900" spc="-254" i="1">
                <a:latin typeface="Arial"/>
                <a:cs typeface="Arial"/>
              </a:rPr>
              <a:t>117,</a:t>
            </a:r>
            <a:r>
              <a:rPr dirty="0" sz="1900" spc="-5" i="1">
                <a:latin typeface="Arial"/>
                <a:cs typeface="Arial"/>
              </a:rPr>
              <a:t> </a:t>
            </a:r>
            <a:r>
              <a:rPr dirty="0" sz="1900" spc="-114" i="1">
                <a:latin typeface="Arial"/>
                <a:cs typeface="Arial"/>
              </a:rPr>
              <a:t>Salmo</a:t>
            </a:r>
            <a:r>
              <a:rPr dirty="0" sz="1900" spc="5" i="1">
                <a:latin typeface="Arial"/>
                <a:cs typeface="Arial"/>
              </a:rPr>
              <a:t> </a:t>
            </a:r>
            <a:r>
              <a:rPr dirty="0" sz="1900" spc="-254" i="1">
                <a:latin typeface="Arial"/>
                <a:cs typeface="Arial"/>
              </a:rPr>
              <a:t>118,</a:t>
            </a:r>
            <a:r>
              <a:rPr dirty="0" sz="1900" spc="5" i="1">
                <a:latin typeface="Arial"/>
                <a:cs typeface="Arial"/>
              </a:rPr>
              <a:t> </a:t>
            </a:r>
            <a:r>
              <a:rPr dirty="0" sz="1900" spc="-114" i="1">
                <a:latin typeface="Arial"/>
                <a:cs typeface="Arial"/>
              </a:rPr>
              <a:t>Salmo</a:t>
            </a:r>
            <a:r>
              <a:rPr dirty="0" sz="1900" i="1">
                <a:latin typeface="Arial"/>
                <a:cs typeface="Arial"/>
              </a:rPr>
              <a:t> </a:t>
            </a:r>
            <a:r>
              <a:rPr dirty="0" sz="1900" spc="-140" i="1">
                <a:latin typeface="Arial"/>
                <a:cs typeface="Arial"/>
              </a:rPr>
              <a:t>136 </a:t>
            </a:r>
            <a:r>
              <a:rPr dirty="0" sz="1900" i="1">
                <a:latin typeface="Arial"/>
                <a:cs typeface="Arial"/>
              </a:rPr>
              <a:t>y</a:t>
            </a:r>
            <a:r>
              <a:rPr dirty="0" sz="1900" spc="-120" i="1">
                <a:latin typeface="Arial"/>
                <a:cs typeface="Arial"/>
              </a:rPr>
              <a:t> </a:t>
            </a:r>
            <a:r>
              <a:rPr dirty="0" sz="1900" spc="-45" i="1">
                <a:latin typeface="Arial"/>
                <a:cs typeface="Arial"/>
              </a:rPr>
              <a:t>el</a:t>
            </a:r>
            <a:r>
              <a:rPr dirty="0" sz="1900" spc="-85" i="1">
                <a:latin typeface="Arial"/>
                <a:cs typeface="Arial"/>
              </a:rPr>
              <a:t> </a:t>
            </a:r>
            <a:r>
              <a:rPr dirty="0" sz="1900" spc="-10" i="1">
                <a:latin typeface="Arial"/>
                <a:cs typeface="Arial"/>
              </a:rPr>
              <a:t>Nishmat</a:t>
            </a:r>
            <a:endParaRPr sz="19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130604" y="7539990"/>
            <a:ext cx="5195570" cy="1209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No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nosotros,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Dios,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nosotros,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sino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Tu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080">
              <a:lnSpc>
                <a:spcPts val="3590"/>
              </a:lnSpc>
              <a:spcBef>
                <a:spcPts val="145"/>
              </a:spcBef>
              <a:tabLst>
                <a:tab pos="885825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nombre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dale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honra,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Tu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benevolencia,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Tu </a:t>
            </a:r>
            <a:r>
              <a:rPr dirty="0" sz="1800" spc="-10">
                <a:latin typeface="Malgun Gothic Semilight"/>
                <a:cs typeface="Malgun Gothic Semilight"/>
              </a:rPr>
              <a:t>verdad.</a:t>
            </a:r>
            <a:r>
              <a:rPr dirty="0" sz="1800">
                <a:latin typeface="Malgun Gothic Semilight"/>
                <a:cs typeface="Malgun Gothic Semilight"/>
              </a:rPr>
              <a:t>	¿Por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qué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dirán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pueblos: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"Dónde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está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su</a:t>
            </a:r>
            <a:endParaRPr sz="1800">
              <a:latin typeface="Malgun Gothic Semilight"/>
              <a:cs typeface="Malgun Gothic Semilight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965961"/>
            <a:ext cx="5699760" cy="76282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Dios"?</a:t>
            </a:r>
            <a:r>
              <a:rPr dirty="0" sz="1800" spc="47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nuestro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está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cielos,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todo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que</a:t>
            </a:r>
            <a:endParaRPr sz="1800">
              <a:latin typeface="Malgun Gothic Semilight"/>
              <a:cs typeface="Malgun Gothic Semilight"/>
            </a:endParaRPr>
          </a:p>
          <a:p>
            <a:pPr algn="just" marL="12700" marR="40640">
              <a:lnSpc>
                <a:spcPts val="3590"/>
              </a:lnSpc>
              <a:spcBef>
                <a:spcPts val="345"/>
              </a:spcBef>
            </a:pPr>
            <a:r>
              <a:rPr dirty="0" sz="1800">
                <a:latin typeface="Malgun Gothic Semilight"/>
                <a:cs typeface="Malgun Gothic Semilight"/>
              </a:rPr>
              <a:t>desea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Él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hace.</a:t>
            </a:r>
            <a:r>
              <a:rPr dirty="0" sz="1800" spc="459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ídolos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son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plata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oro,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obra</a:t>
            </a:r>
            <a:r>
              <a:rPr dirty="0" sz="1800" spc="-25">
                <a:latin typeface="Malgun Gothic Semilight"/>
                <a:cs typeface="Malgun Gothic Semilight"/>
              </a:rPr>
              <a:t> de </a:t>
            </a:r>
            <a:r>
              <a:rPr dirty="0" sz="1800">
                <a:latin typeface="Malgun Gothic Semilight"/>
                <a:cs typeface="Malgun Gothic Semilight"/>
              </a:rPr>
              <a:t>las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manos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del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hombre.</a:t>
            </a:r>
            <a:r>
              <a:rPr dirty="0" sz="1800" spc="4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Boca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tienen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mas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hablan,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ojos </a:t>
            </a:r>
            <a:r>
              <a:rPr dirty="0" sz="1800">
                <a:latin typeface="Malgun Gothic Semilight"/>
                <a:cs typeface="Malgun Gothic Semilight"/>
              </a:rPr>
              <a:t>tienen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mas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ven.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2065"/>
              </a:spcBef>
            </a:pPr>
            <a:r>
              <a:rPr dirty="0" sz="1800">
                <a:latin typeface="Malgun Gothic Semilight"/>
                <a:cs typeface="Malgun Gothic Semilight"/>
              </a:rPr>
              <a:t>Oídos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tienen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mas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oyen,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nariz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tienen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mas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huelen.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080">
              <a:lnSpc>
                <a:spcPct val="165900"/>
              </a:lnSpc>
              <a:spcBef>
                <a:spcPts val="975"/>
              </a:spcBef>
              <a:tabLst>
                <a:tab pos="4278630" algn="l"/>
                <a:tab pos="5115560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Manos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(tienen)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mas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palpan,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pies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(tienen)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mas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no </a:t>
            </a:r>
            <a:r>
              <a:rPr dirty="0" sz="1800">
                <a:latin typeface="Malgun Gothic Semilight"/>
                <a:cs typeface="Malgun Gothic Semilight"/>
              </a:rPr>
              <a:t>caminan,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vocalizarán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garganta.</a:t>
            </a:r>
            <a:r>
              <a:rPr dirty="0" sz="1800">
                <a:latin typeface="Malgun Gothic Semilight"/>
                <a:cs typeface="Malgun Gothic Semilight"/>
              </a:rPr>
              <a:t>	Como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ellos </a:t>
            </a:r>
            <a:r>
              <a:rPr dirty="0" sz="1800">
                <a:latin typeface="Malgun Gothic Semilight"/>
                <a:cs typeface="Malgun Gothic Semilight"/>
              </a:rPr>
              <a:t>serán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hacen,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todo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cree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ellos.</a:t>
            </a:r>
            <a:r>
              <a:rPr dirty="0" sz="1800">
                <a:latin typeface="Malgun Gothic Semilight"/>
                <a:cs typeface="Malgun Gothic Semilight"/>
              </a:rPr>
              <a:t>	</a:t>
            </a:r>
            <a:r>
              <a:rPr dirty="0" sz="1800" spc="-10">
                <a:latin typeface="Malgun Gothic Semilight"/>
                <a:cs typeface="Malgun Gothic Semilight"/>
              </a:rPr>
              <a:t>Israel: </a:t>
            </a:r>
            <a:r>
              <a:rPr dirty="0" sz="1800">
                <a:latin typeface="Malgun Gothic Semilight"/>
                <a:cs typeface="Malgun Gothic Semilight"/>
              </a:rPr>
              <a:t>confía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ayuda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amparo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25">
                <a:latin typeface="Malgun Gothic Semilight"/>
                <a:cs typeface="Malgun Gothic Semilight"/>
              </a:rPr>
              <a:t> Él.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91440">
              <a:lnSpc>
                <a:spcPct val="166100"/>
              </a:lnSpc>
              <a:spcBef>
                <a:spcPts val="985"/>
              </a:spcBef>
              <a:tabLst>
                <a:tab pos="361315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Casa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Aarón: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confía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Dios,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ayuda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amparo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es Él.</a:t>
            </a:r>
            <a:r>
              <a:rPr dirty="0" sz="1800">
                <a:latin typeface="Malgun Gothic Semilight"/>
                <a:cs typeface="Malgun Gothic Semilight"/>
              </a:rPr>
              <a:t>	Los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temerosos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Dios: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confíen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ayuda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50">
                <a:latin typeface="Malgun Gothic Semilight"/>
                <a:cs typeface="Malgun Gothic Semilight"/>
              </a:rPr>
              <a:t>y </a:t>
            </a:r>
            <a:r>
              <a:rPr dirty="0" sz="1800">
                <a:latin typeface="Malgun Gothic Semilight"/>
                <a:cs typeface="Malgun Gothic Semilight"/>
              </a:rPr>
              <a:t>su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amparo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Él.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106045" indent="63500">
              <a:lnSpc>
                <a:spcPct val="165900"/>
              </a:lnSpc>
              <a:spcBef>
                <a:spcPts val="975"/>
              </a:spcBef>
              <a:tabLst>
                <a:tab pos="4076065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recuerda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bendecirá,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bendecirá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Casa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Israel,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bendecirá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Casa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Aarón.</a:t>
            </a:r>
            <a:r>
              <a:rPr dirty="0" sz="1800">
                <a:latin typeface="Malgun Gothic Semilight"/>
                <a:cs typeface="Malgun Gothic Semilight"/>
              </a:rPr>
              <a:t>	Bendecirá</a:t>
            </a:r>
            <a:r>
              <a:rPr dirty="0" sz="1800" spc="-7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6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los </a:t>
            </a:r>
            <a:r>
              <a:rPr dirty="0" sz="1800">
                <a:latin typeface="Malgun Gothic Semilight"/>
                <a:cs typeface="Malgun Gothic Semilight"/>
              </a:rPr>
              <a:t>temerosos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pequeños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junto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los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1420"/>
              </a:spcBef>
              <a:tabLst>
                <a:tab pos="1000125" algn="l"/>
              </a:tabLst>
            </a:pPr>
            <a:r>
              <a:rPr dirty="0" sz="1800" spc="-10">
                <a:latin typeface="Malgun Gothic Semilight"/>
                <a:cs typeface="Malgun Gothic Semilight"/>
              </a:rPr>
              <a:t>grandes.</a:t>
            </a:r>
            <a:r>
              <a:rPr dirty="0" sz="1800">
                <a:latin typeface="Malgun Gothic Semilight"/>
                <a:cs typeface="Malgun Gothic Semilight"/>
              </a:rPr>
              <a:t>	</a:t>
            </a:r>
            <a:r>
              <a:rPr dirty="0" sz="1800" spc="-10">
                <a:latin typeface="Malgun Gothic Semilight"/>
                <a:cs typeface="Malgun Gothic Semilight"/>
              </a:rPr>
              <a:t>Incrementará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vosotros,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vosotros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50">
                <a:latin typeface="Malgun Gothic Semilight"/>
                <a:cs typeface="Malgun Gothic Semilight"/>
              </a:rPr>
              <a:t>a</a:t>
            </a:r>
            <a:endParaRPr sz="1800">
              <a:latin typeface="Malgun Gothic Semilight"/>
              <a:cs typeface="Malgun Gothic Semilight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965961"/>
            <a:ext cx="5653405" cy="763015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47495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vuestros </a:t>
            </a:r>
            <a:r>
              <a:rPr dirty="0" sz="1800" spc="-10">
                <a:latin typeface="Malgun Gothic Semilight"/>
                <a:cs typeface="Malgun Gothic Semilight"/>
              </a:rPr>
              <a:t>hijos.</a:t>
            </a:r>
            <a:r>
              <a:rPr dirty="0" sz="1800">
                <a:latin typeface="Malgun Gothic Semilight"/>
                <a:cs typeface="Malgun Gothic Semilight"/>
              </a:rPr>
              <a:t>	Benditos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sean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ustedes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para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el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1425"/>
              </a:spcBef>
            </a:pPr>
            <a:r>
              <a:rPr dirty="0" sz="1800">
                <a:latin typeface="Malgun Gothic Semilight"/>
                <a:cs typeface="Malgun Gothic Semilight"/>
              </a:rPr>
              <a:t>Creador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del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cielo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tierra.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080">
              <a:lnSpc>
                <a:spcPct val="166100"/>
              </a:lnSpc>
              <a:spcBef>
                <a:spcPts val="985"/>
              </a:spcBef>
            </a:pP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cielos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son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cielos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Dios,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mas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tierra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</a:t>
            </a:r>
            <a:r>
              <a:rPr dirty="0" sz="1800" spc="-20">
                <a:latin typeface="Malgun Gothic Semilight"/>
                <a:cs typeface="Malgun Gothic Semilight"/>
              </a:rPr>
              <a:t> dado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hombres.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426720">
              <a:lnSpc>
                <a:spcPct val="166100"/>
              </a:lnSpc>
              <a:spcBef>
                <a:spcPts val="990"/>
              </a:spcBef>
            </a:pP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muertos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alabarán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ni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tampoco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25">
                <a:latin typeface="Malgun Gothic Semilight"/>
                <a:cs typeface="Malgun Gothic Semilight"/>
              </a:rPr>
              <a:t> que </a:t>
            </a:r>
            <a:r>
              <a:rPr dirty="0" sz="1800">
                <a:latin typeface="Malgun Gothic Semilight"/>
                <a:cs typeface="Malgun Gothic Semilight"/>
              </a:rPr>
              <a:t>descienden</a:t>
            </a:r>
            <a:r>
              <a:rPr dirty="0" sz="1800" spc="-7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</a:t>
            </a:r>
            <a:r>
              <a:rPr dirty="0" sz="1800" spc="-7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silencio.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82550">
              <a:lnSpc>
                <a:spcPct val="166100"/>
              </a:lnSpc>
              <a:spcBef>
                <a:spcPts val="980"/>
              </a:spcBef>
              <a:tabLst>
                <a:tab pos="2455545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Mas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nosotros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bendeciremos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desde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ahora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para </a:t>
            </a:r>
            <a:r>
              <a:rPr dirty="0" sz="1800">
                <a:latin typeface="Malgun Gothic Semilight"/>
                <a:cs typeface="Malgun Gothic Semilight"/>
              </a:rPr>
              <a:t>siempre,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alaben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Dios.</a:t>
            </a:r>
            <a:r>
              <a:rPr dirty="0" sz="1800">
                <a:latin typeface="Malgun Gothic Semilight"/>
                <a:cs typeface="Malgun Gothic Semilight"/>
              </a:rPr>
              <a:t>	(Tehilim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115).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2415"/>
              </a:spcBef>
            </a:pPr>
            <a:r>
              <a:rPr dirty="0" sz="1800">
                <a:latin typeface="Malgun Gothic Semilight"/>
                <a:cs typeface="Malgun Gothic Semilight"/>
              </a:rPr>
              <a:t>Amé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porque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escuchó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mi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voz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mi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1415"/>
              </a:spcBef>
              <a:tabLst>
                <a:tab pos="1375410" algn="l"/>
              </a:tabLst>
            </a:pPr>
            <a:r>
              <a:rPr dirty="0" sz="1800" spc="-10">
                <a:latin typeface="Malgun Gothic Semilight"/>
                <a:cs typeface="Malgun Gothic Semilight"/>
              </a:rPr>
              <a:t>imploración.</a:t>
            </a:r>
            <a:r>
              <a:rPr dirty="0" sz="1800">
                <a:latin typeface="Malgun Gothic Semilight"/>
                <a:cs typeface="Malgun Gothic Semilight"/>
              </a:rPr>
              <a:t>	Porque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prestó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oído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mí,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mis</a:t>
            </a:r>
            <a:r>
              <a:rPr dirty="0" sz="1800" spc="-20">
                <a:latin typeface="Malgun Gothic Semilight"/>
                <a:cs typeface="Malgun Gothic Semilight"/>
              </a:rPr>
              <a:t> días</a:t>
            </a:r>
            <a:endParaRPr sz="1800">
              <a:latin typeface="Malgun Gothic Semilight"/>
              <a:cs typeface="Malgun Gothic Semilight"/>
            </a:endParaRPr>
          </a:p>
          <a:p>
            <a:pPr marL="12700" marR="151130">
              <a:lnSpc>
                <a:spcPct val="165800"/>
              </a:lnSpc>
              <a:spcBef>
                <a:spcPts val="10"/>
              </a:spcBef>
              <a:tabLst>
                <a:tab pos="1666239" algn="l"/>
                <a:tab pos="2086610" algn="l"/>
                <a:tab pos="2467610" algn="l"/>
                <a:tab pos="2780030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lo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he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invocado.</a:t>
            </a:r>
            <a:r>
              <a:rPr dirty="0" sz="1800">
                <a:latin typeface="Malgun Gothic Semilight"/>
                <a:cs typeface="Malgun Gothic Semilight"/>
              </a:rPr>
              <a:t>	Me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rodearon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dolores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muerte,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50">
                <a:latin typeface="Malgun Gothic Semilight"/>
                <a:cs typeface="Malgun Gothic Semilight"/>
              </a:rPr>
              <a:t>y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sufrimientos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del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sepulcro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me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encontraron,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hallé </a:t>
            </a:r>
            <a:r>
              <a:rPr dirty="0" sz="1800">
                <a:latin typeface="Malgun Gothic Semilight"/>
                <a:cs typeface="Malgun Gothic Semilight"/>
              </a:rPr>
              <a:t>aflicción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angustia.</a:t>
            </a:r>
            <a:r>
              <a:rPr dirty="0" sz="1800">
                <a:latin typeface="Malgun Gothic Semilight"/>
                <a:cs typeface="Malgun Gothic Semilight"/>
              </a:rPr>
              <a:t>	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Nombre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invoqué: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Por </a:t>
            </a:r>
            <a:r>
              <a:rPr dirty="0" sz="1800">
                <a:latin typeface="Malgun Gothic Semilight"/>
                <a:cs typeface="Malgun Gothic Semilight"/>
              </a:rPr>
              <a:t>favor,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libera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mi</a:t>
            </a:r>
            <a:r>
              <a:rPr dirty="0" sz="1800" spc="-20">
                <a:latin typeface="Malgun Gothic Semilight"/>
                <a:cs typeface="Malgun Gothic Semilight"/>
              </a:rPr>
              <a:t> alma.</a:t>
            </a:r>
            <a:r>
              <a:rPr dirty="0" sz="1800">
                <a:latin typeface="Malgun Gothic Semilight"/>
                <a:cs typeface="Malgun Gothic Semilight"/>
              </a:rPr>
              <a:t>	Clemente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justo,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50">
                <a:latin typeface="Malgun Gothic Semilight"/>
                <a:cs typeface="Malgun Gothic Semilight"/>
              </a:rPr>
              <a:t>y </a:t>
            </a:r>
            <a:r>
              <a:rPr dirty="0" sz="1800">
                <a:latin typeface="Malgun Gothic Semilight"/>
                <a:cs typeface="Malgun Gothic Semilight"/>
              </a:rPr>
              <a:t>nuestro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apiada.</a:t>
            </a:r>
            <a:r>
              <a:rPr dirty="0" sz="1800">
                <a:latin typeface="Malgun Gothic Semilight"/>
                <a:cs typeface="Malgun Gothic Semilight"/>
              </a:rPr>
              <a:t>	Dios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cuida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inocentes, </a:t>
            </a:r>
            <a:r>
              <a:rPr dirty="0" sz="1800">
                <a:latin typeface="Malgun Gothic Semilight"/>
                <a:cs typeface="Malgun Gothic Semilight"/>
              </a:rPr>
              <a:t>empobrecí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mí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salvó.</a:t>
            </a:r>
            <a:endParaRPr sz="1800">
              <a:latin typeface="Malgun Gothic Semilight"/>
              <a:cs typeface="Malgun Gothic Semilight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965961"/>
            <a:ext cx="5718175" cy="80854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Vuelve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alma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mía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tu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descanso,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pues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apiadó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de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1415"/>
              </a:spcBef>
              <a:tabLst>
                <a:tab pos="316865" algn="l"/>
              </a:tabLst>
            </a:pPr>
            <a:r>
              <a:rPr dirty="0" sz="1800" spc="-25">
                <a:latin typeface="Malgun Gothic Semilight"/>
                <a:cs typeface="Malgun Gothic Semilight"/>
              </a:rPr>
              <a:t>ti.</a:t>
            </a:r>
            <a:r>
              <a:rPr dirty="0" sz="1800">
                <a:latin typeface="Malgun Gothic Semilight"/>
                <a:cs typeface="Malgun Gothic Semilight"/>
              </a:rPr>
              <a:t>	Pues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liberado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mi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alma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muerte,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mis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ojos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080">
              <a:lnSpc>
                <a:spcPct val="165900"/>
              </a:lnSpc>
              <a:spcBef>
                <a:spcPts val="5"/>
              </a:spcBef>
              <a:tabLst>
                <a:tab pos="3672204" algn="l"/>
                <a:tab pos="4153535" algn="l"/>
                <a:tab pos="4571365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lágrima,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mi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pie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del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tropiezo.</a:t>
            </a:r>
            <a:r>
              <a:rPr dirty="0" sz="1800">
                <a:latin typeface="Malgun Gothic Semilight"/>
                <a:cs typeface="Malgun Gothic Semilight"/>
              </a:rPr>
              <a:t>	Me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encaminaré </a:t>
            </a:r>
            <a:r>
              <a:rPr dirty="0" sz="1800">
                <a:latin typeface="Malgun Gothic Semilight"/>
                <a:cs typeface="Malgun Gothic Semilight"/>
              </a:rPr>
              <a:t>delante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tierras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vida.</a:t>
            </a:r>
            <a:r>
              <a:rPr dirty="0" sz="1800">
                <a:latin typeface="Malgun Gothic Semilight"/>
                <a:cs typeface="Malgun Gothic Semilight"/>
              </a:rPr>
              <a:t>	Tuve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fe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eso </a:t>
            </a:r>
            <a:r>
              <a:rPr dirty="0" sz="1800">
                <a:latin typeface="Malgun Gothic Semilight"/>
                <a:cs typeface="Malgun Gothic Semilight"/>
              </a:rPr>
              <a:t>hablé,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empobrecí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mucho.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dije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mi </a:t>
            </a:r>
            <a:r>
              <a:rPr dirty="0" sz="1800" spc="-10">
                <a:latin typeface="Malgun Gothic Semilight"/>
                <a:cs typeface="Malgun Gothic Semilight"/>
              </a:rPr>
              <a:t>apresuramiento: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Toda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persona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engañosa.</a:t>
            </a:r>
            <a:r>
              <a:rPr dirty="0" sz="1800">
                <a:latin typeface="Malgun Gothic Semilight"/>
                <a:cs typeface="Malgun Gothic Semilight"/>
              </a:rPr>
              <a:t>	¿Cómo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le </a:t>
            </a:r>
            <a:r>
              <a:rPr dirty="0" sz="1800">
                <a:latin typeface="Malgun Gothic Semilight"/>
                <a:cs typeface="Malgun Gothic Semilight"/>
              </a:rPr>
              <a:t>devolveré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todas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bondades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conmigo?</a:t>
            </a:r>
            <a:endParaRPr sz="1800">
              <a:latin typeface="Malgun Gothic Semilight"/>
              <a:cs typeface="Malgun Gothic Semilight"/>
            </a:endParaRPr>
          </a:p>
          <a:p>
            <a:pPr algn="just" marL="12700" marR="424180">
              <a:lnSpc>
                <a:spcPct val="165900"/>
              </a:lnSpc>
              <a:spcBef>
                <a:spcPts val="990"/>
              </a:spcBef>
            </a:pP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copa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las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salvaciones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levantaré,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Nombre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de </a:t>
            </a: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invocaré.</a:t>
            </a:r>
            <a:r>
              <a:rPr dirty="0" sz="1800" spc="4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Mis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votos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cumpliré,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delante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de </a:t>
            </a:r>
            <a:r>
              <a:rPr dirty="0" sz="1800">
                <a:latin typeface="Malgun Gothic Semilight"/>
                <a:cs typeface="Malgun Gothic Semilight"/>
              </a:rPr>
              <a:t>todo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pueblo.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292100">
              <a:lnSpc>
                <a:spcPct val="165900"/>
              </a:lnSpc>
              <a:spcBef>
                <a:spcPts val="985"/>
              </a:spcBef>
              <a:tabLst>
                <a:tab pos="1085215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Preciada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ojos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muerte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Sus </a:t>
            </a:r>
            <a:r>
              <a:rPr dirty="0" sz="1800" spc="-10">
                <a:latin typeface="Malgun Gothic Semilight"/>
                <a:cs typeface="Malgun Gothic Semilight"/>
              </a:rPr>
              <a:t>piadosos.</a:t>
            </a:r>
            <a:r>
              <a:rPr dirty="0" sz="1800">
                <a:latin typeface="Malgun Gothic Semilight"/>
                <a:cs typeface="Malgun Gothic Semilight"/>
              </a:rPr>
              <a:t>	Te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reconozco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pues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soy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Tu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servidor,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yo </a:t>
            </a:r>
            <a:r>
              <a:rPr dirty="0" sz="1800">
                <a:latin typeface="Malgun Gothic Semilight"/>
                <a:cs typeface="Malgun Gothic Semilight"/>
              </a:rPr>
              <a:t>soy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Tu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servidor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hijo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Tu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servidora,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Tú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abierto </a:t>
            </a:r>
            <a:r>
              <a:rPr dirty="0" sz="1800">
                <a:latin typeface="Malgun Gothic Semilight"/>
                <a:cs typeface="Malgun Gothic Semilight"/>
              </a:rPr>
              <a:t>mis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cadenas.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168910">
              <a:lnSpc>
                <a:spcPct val="166100"/>
              </a:lnSpc>
              <a:spcBef>
                <a:spcPts val="990"/>
              </a:spcBef>
            </a:pP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Ti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ofreceré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un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sacrificio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gracias,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Nombre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de </a:t>
            </a: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invocaré.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2420"/>
              </a:spcBef>
            </a:pPr>
            <a:r>
              <a:rPr dirty="0" sz="1800">
                <a:latin typeface="Malgun Gothic Semilight"/>
                <a:cs typeface="Malgun Gothic Semilight"/>
              </a:rPr>
              <a:t>Mis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votos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cumpliré,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delante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todo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pueblo.</a:t>
            </a:r>
            <a:endParaRPr sz="1800">
              <a:latin typeface="Malgun Gothic Semilight"/>
              <a:cs typeface="Malgun Gothic Semilight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965961"/>
            <a:ext cx="5735955" cy="7955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patios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Casa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medio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5">
                <a:latin typeface="Malgun Gothic Semilight"/>
                <a:cs typeface="Malgun Gothic Semilight"/>
              </a:rPr>
              <a:t> ti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1425"/>
              </a:spcBef>
              <a:tabLst>
                <a:tab pos="2646045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Jerusalem,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alaben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Dios.</a:t>
            </a:r>
            <a:r>
              <a:rPr dirty="0" sz="1800">
                <a:latin typeface="Malgun Gothic Semilight"/>
                <a:cs typeface="Malgun Gothic Semilight"/>
              </a:rPr>
              <a:t>	(Tehilim</a:t>
            </a:r>
            <a:r>
              <a:rPr dirty="0" sz="1800" spc="-7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116).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128905">
              <a:lnSpc>
                <a:spcPct val="166000"/>
              </a:lnSpc>
              <a:spcBef>
                <a:spcPts val="990"/>
              </a:spcBef>
              <a:tabLst>
                <a:tab pos="632460" algn="l"/>
                <a:tab pos="1071245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Alaben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todos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pueblos,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alábenLo</a:t>
            </a:r>
            <a:r>
              <a:rPr dirty="0" sz="1800" spc="-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todas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las </a:t>
            </a:r>
            <a:r>
              <a:rPr dirty="0" sz="1800" spc="-10">
                <a:latin typeface="Malgun Gothic Semilight"/>
                <a:cs typeface="Malgun Gothic Semilight"/>
              </a:rPr>
              <a:t>naciones.</a:t>
            </a:r>
            <a:r>
              <a:rPr dirty="0" sz="1800">
                <a:latin typeface="Malgun Gothic Semilight"/>
                <a:cs typeface="Malgun Gothic Semilight"/>
              </a:rPr>
              <a:t>	Porque</a:t>
            </a:r>
            <a:r>
              <a:rPr dirty="0" sz="1800" spc="-6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engrandeció</a:t>
            </a:r>
            <a:r>
              <a:rPr dirty="0" sz="1800" spc="-6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sobre</a:t>
            </a:r>
            <a:r>
              <a:rPr dirty="0" sz="1800" spc="-6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nosotros</a:t>
            </a:r>
            <a:r>
              <a:rPr dirty="0" sz="1800" spc="-6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Su </a:t>
            </a:r>
            <a:r>
              <a:rPr dirty="0" sz="1800">
                <a:latin typeface="Malgun Gothic Semilight"/>
                <a:cs typeface="Malgun Gothic Semilight"/>
              </a:rPr>
              <a:t>benevolencia,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verdad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siempre,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alaben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50">
                <a:latin typeface="Malgun Gothic Semilight"/>
                <a:cs typeface="Malgun Gothic Semilight"/>
              </a:rPr>
              <a:t>a </a:t>
            </a:r>
            <a:r>
              <a:rPr dirty="0" sz="1800" spc="-10">
                <a:latin typeface="Malgun Gothic Semilight"/>
                <a:cs typeface="Malgun Gothic Semilight"/>
              </a:rPr>
              <a:t>Dios.</a:t>
            </a:r>
            <a:r>
              <a:rPr dirty="0" sz="1800">
                <a:latin typeface="Malgun Gothic Semilight"/>
                <a:cs typeface="Malgun Gothic Semilight"/>
              </a:rPr>
              <a:t>	(Tehilim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117).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123825">
              <a:lnSpc>
                <a:spcPct val="165800"/>
              </a:lnSpc>
              <a:spcBef>
                <a:spcPts val="990"/>
              </a:spcBef>
              <a:tabLst>
                <a:tab pos="1405890" algn="l"/>
                <a:tab pos="1997075" algn="l"/>
                <a:tab pos="3237865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Agradezcan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porque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bueno,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pues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eterna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Su </a:t>
            </a:r>
            <a:r>
              <a:rPr dirty="0" sz="1800" spc="-10">
                <a:latin typeface="Malgun Gothic Semilight"/>
                <a:cs typeface="Malgun Gothic Semilight"/>
              </a:rPr>
              <a:t>misericordia.</a:t>
            </a:r>
            <a:r>
              <a:rPr dirty="0" sz="1800">
                <a:latin typeface="Malgun Gothic Semilight"/>
                <a:cs typeface="Malgun Gothic Semilight"/>
              </a:rPr>
              <a:t>	Diga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ahora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Israel,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pues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eterna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Su </a:t>
            </a:r>
            <a:r>
              <a:rPr dirty="0" sz="1800" spc="-10">
                <a:latin typeface="Malgun Gothic Semilight"/>
                <a:cs typeface="Malgun Gothic Semilight"/>
              </a:rPr>
              <a:t>misericordia.</a:t>
            </a:r>
            <a:r>
              <a:rPr dirty="0" sz="1800">
                <a:latin typeface="Malgun Gothic Semilight"/>
                <a:cs typeface="Malgun Gothic Semilight"/>
              </a:rPr>
              <a:t>	Diga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ahora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casa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Aarón,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pues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eterna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misericordia.</a:t>
            </a:r>
            <a:r>
              <a:rPr dirty="0" sz="1800">
                <a:latin typeface="Malgun Gothic Semilight"/>
                <a:cs typeface="Malgun Gothic Semilight"/>
              </a:rPr>
              <a:t>	Digan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ahora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temerosos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Dios, </a:t>
            </a:r>
            <a:r>
              <a:rPr dirty="0" sz="1800">
                <a:latin typeface="Malgun Gothic Semilight"/>
                <a:cs typeface="Malgun Gothic Semilight"/>
              </a:rPr>
              <a:t>pues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eterna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misericordia.</a:t>
            </a:r>
            <a:r>
              <a:rPr dirty="0" sz="1800">
                <a:latin typeface="Malgun Gothic Semilight"/>
                <a:cs typeface="Malgun Gothic Semilight"/>
              </a:rPr>
              <a:t>	Desde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angostura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te </a:t>
            </a:r>
            <a:r>
              <a:rPr dirty="0" sz="1800">
                <a:latin typeface="Malgun Gothic Semilight"/>
                <a:cs typeface="Malgun Gothic Semilight"/>
              </a:rPr>
              <a:t>llamé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Dios,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contestó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amplitud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Dios.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254000">
              <a:lnSpc>
                <a:spcPct val="165700"/>
              </a:lnSpc>
              <a:spcBef>
                <a:spcPts val="990"/>
              </a:spcBef>
              <a:tabLst>
                <a:tab pos="1035050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está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conmigo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temeré,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¿qué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hará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el </a:t>
            </a:r>
            <a:r>
              <a:rPr dirty="0" sz="1800" spc="-10">
                <a:latin typeface="Malgun Gothic Semilight"/>
                <a:cs typeface="Malgun Gothic Semilight"/>
              </a:rPr>
              <a:t>hombre?</a:t>
            </a:r>
            <a:r>
              <a:rPr dirty="0" sz="1800">
                <a:latin typeface="Malgun Gothic Semilight"/>
                <a:cs typeface="Malgun Gothic Semilight"/>
              </a:rPr>
              <a:t>	Dios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está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conmigo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ayudándome,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veré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50">
                <a:latin typeface="Malgun Gothic Semilight"/>
                <a:cs typeface="Malgun Gothic Semilight"/>
              </a:rPr>
              <a:t>a</a:t>
            </a:r>
            <a:endParaRPr sz="1800">
              <a:latin typeface="Malgun Gothic Semilight"/>
              <a:cs typeface="Malgun Gothic Semilight"/>
            </a:endParaRPr>
          </a:p>
          <a:p>
            <a:pPr algn="just" marL="12700" marR="5080">
              <a:lnSpc>
                <a:spcPct val="165500"/>
              </a:lnSpc>
              <a:spcBef>
                <a:spcPts val="15"/>
              </a:spcBef>
            </a:pPr>
            <a:r>
              <a:rPr dirty="0" sz="1800">
                <a:latin typeface="Malgun Gothic Semilight"/>
                <a:cs typeface="Malgun Gothic Semilight"/>
              </a:rPr>
              <a:t>mis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enemigos.</a:t>
            </a:r>
            <a:r>
              <a:rPr dirty="0" sz="1800" spc="4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mejor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confiar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apoyarse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en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hombre.</a:t>
            </a:r>
            <a:r>
              <a:rPr dirty="0" sz="1800" spc="4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mejor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confiar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apoyarse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las </a:t>
            </a:r>
            <a:r>
              <a:rPr dirty="0" sz="1800">
                <a:latin typeface="Malgun Gothic Semilight"/>
                <a:cs typeface="Malgun Gothic Semilight"/>
              </a:rPr>
              <a:t>personas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distinguidas.</a:t>
            </a:r>
            <a:r>
              <a:rPr dirty="0" sz="1800" spc="225">
                <a:latin typeface="Malgun Gothic Semilight"/>
                <a:cs typeface="Malgun Gothic Semilight"/>
              </a:rPr>
              <a:t>  </a:t>
            </a:r>
            <a:r>
              <a:rPr dirty="0" sz="1800">
                <a:latin typeface="Malgun Gothic Semilight"/>
                <a:cs typeface="Malgun Gothic Semilight"/>
              </a:rPr>
              <a:t>Todos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pueblos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rodearon,</a:t>
            </a:r>
            <a:endParaRPr sz="1800">
              <a:latin typeface="Malgun Gothic Semilight"/>
              <a:cs typeface="Malgun Gothic Semilight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965961"/>
            <a:ext cx="5714365" cy="70491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446779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Nombre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destruiré.</a:t>
            </a:r>
            <a:r>
              <a:rPr dirty="0" sz="1800">
                <a:latin typeface="Malgun Gothic Semilight"/>
                <a:cs typeface="Malgun Gothic Semilight"/>
              </a:rPr>
              <a:t>	Me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rodearon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me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1425"/>
              </a:spcBef>
            </a:pPr>
            <a:r>
              <a:rPr dirty="0" sz="1800">
                <a:latin typeface="Malgun Gothic Semilight"/>
                <a:cs typeface="Malgun Gothic Semilight"/>
              </a:rPr>
              <a:t>rodearon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más,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Nombre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destruiré.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427355">
              <a:lnSpc>
                <a:spcPct val="165600"/>
              </a:lnSpc>
              <a:spcBef>
                <a:spcPts val="994"/>
              </a:spcBef>
            </a:pPr>
            <a:r>
              <a:rPr dirty="0" sz="1800">
                <a:latin typeface="Malgun Gothic Semilight"/>
                <a:cs typeface="Malgun Gothic Semilight"/>
              </a:rPr>
              <a:t>Me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han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rodeado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como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abejas,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han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quemado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cual </a:t>
            </a:r>
            <a:r>
              <a:rPr dirty="0" sz="1800">
                <a:latin typeface="Malgun Gothic Semilight"/>
                <a:cs typeface="Malgun Gothic Semilight"/>
              </a:rPr>
              <a:t>fuego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espinos,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Nombre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los</a:t>
            </a:r>
            <a:endParaRPr sz="1800">
              <a:latin typeface="Malgun Gothic Semilight"/>
              <a:cs typeface="Malgun Gothic Semilight"/>
            </a:endParaRPr>
          </a:p>
          <a:p>
            <a:pPr marL="12700" marR="46355">
              <a:lnSpc>
                <a:spcPct val="165900"/>
              </a:lnSpc>
              <a:spcBef>
                <a:spcPts val="10"/>
              </a:spcBef>
              <a:tabLst>
                <a:tab pos="1071245" algn="l"/>
                <a:tab pos="2155190" algn="l"/>
                <a:tab pos="2228850" algn="l"/>
              </a:tabLst>
            </a:pPr>
            <a:r>
              <a:rPr dirty="0" sz="1800" spc="-10">
                <a:latin typeface="Malgun Gothic Semilight"/>
                <a:cs typeface="Malgun Gothic Semilight"/>
              </a:rPr>
              <a:t>destruiré.</a:t>
            </a:r>
            <a:r>
              <a:rPr dirty="0" sz="1800">
                <a:latin typeface="Malgun Gothic Semilight"/>
                <a:cs typeface="Malgun Gothic Semilight"/>
              </a:rPr>
              <a:t>	Empujar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han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empujado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para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cayera, </a:t>
            </a:r>
            <a:r>
              <a:rPr dirty="0" sz="1800">
                <a:latin typeface="Malgun Gothic Semilight"/>
                <a:cs typeface="Malgun Gothic Semilight"/>
              </a:rPr>
              <a:t>pero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ayudó.</a:t>
            </a:r>
            <a:r>
              <a:rPr dirty="0" sz="1800">
                <a:latin typeface="Malgun Gothic Semilight"/>
                <a:cs typeface="Malgun Gothic Semilight"/>
              </a:rPr>
              <a:t>		Mi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fuerza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mi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canto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fue </a:t>
            </a:r>
            <a:r>
              <a:rPr dirty="0" sz="1800">
                <a:latin typeface="Malgun Gothic Semilight"/>
                <a:cs typeface="Malgun Gothic Semilight"/>
              </a:rPr>
              <a:t>para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mí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salvación.</a:t>
            </a:r>
            <a:r>
              <a:rPr dirty="0" sz="1800">
                <a:latin typeface="Malgun Gothic Semilight"/>
                <a:cs typeface="Malgun Gothic Semilight"/>
              </a:rPr>
              <a:t>	Voz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canto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salvación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las </a:t>
            </a:r>
            <a:r>
              <a:rPr dirty="0" sz="1800">
                <a:latin typeface="Malgun Gothic Semilight"/>
                <a:cs typeface="Malgun Gothic Semilight"/>
              </a:rPr>
              <a:t>tiendas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justos,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diestra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hace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fuerza.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080">
              <a:lnSpc>
                <a:spcPct val="166000"/>
              </a:lnSpc>
              <a:spcBef>
                <a:spcPts val="975"/>
              </a:spcBef>
              <a:tabLst>
                <a:tab pos="632460" algn="l"/>
                <a:tab pos="814069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diestra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elevada,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diestra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hace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la </a:t>
            </a:r>
            <a:r>
              <a:rPr dirty="0" sz="1800" spc="-10">
                <a:latin typeface="Malgun Gothic Semilight"/>
                <a:cs typeface="Malgun Gothic Semilight"/>
              </a:rPr>
              <a:t>fuerza.</a:t>
            </a:r>
            <a:r>
              <a:rPr dirty="0" sz="1800">
                <a:latin typeface="Malgun Gothic Semilight"/>
                <a:cs typeface="Malgun Gothic Semilight"/>
              </a:rPr>
              <a:t>	No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moriré,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sino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viviré,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contaré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obras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de </a:t>
            </a:r>
            <a:r>
              <a:rPr dirty="0" sz="1800" spc="-10">
                <a:latin typeface="Malgun Gothic Semilight"/>
                <a:cs typeface="Malgun Gothic Semilight"/>
              </a:rPr>
              <a:t>Dios.</a:t>
            </a:r>
            <a:r>
              <a:rPr dirty="0" sz="1800">
                <a:latin typeface="Malgun Gothic Semilight"/>
                <a:cs typeface="Malgun Gothic Semilight"/>
              </a:rPr>
              <a:t>	Sufrir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hecho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sufrir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mas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muerte</a:t>
            </a:r>
            <a:r>
              <a:rPr dirty="0" sz="1800" spc="-25">
                <a:latin typeface="Malgun Gothic Semilight"/>
                <a:cs typeface="Malgun Gothic Semilight"/>
              </a:rPr>
              <a:t> no </a:t>
            </a:r>
            <a:r>
              <a:rPr dirty="0" sz="1800">
                <a:latin typeface="Malgun Gothic Semilight"/>
                <a:cs typeface="Malgun Gothic Semilight"/>
              </a:rPr>
              <a:t>me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entregó.</a:t>
            </a:r>
            <a:endParaRPr sz="1800">
              <a:latin typeface="Malgun Gothic Semilight"/>
              <a:cs typeface="Malgun Gothic Semilight"/>
            </a:endParaRPr>
          </a:p>
          <a:p>
            <a:pPr algn="just" marL="12700" marR="151765">
              <a:lnSpc>
                <a:spcPct val="166200"/>
              </a:lnSpc>
              <a:spcBef>
                <a:spcPts val="980"/>
              </a:spcBef>
            </a:pPr>
            <a:r>
              <a:rPr dirty="0" sz="1800">
                <a:latin typeface="Malgun Gothic Semilight"/>
                <a:cs typeface="Malgun Gothic Semilight"/>
              </a:rPr>
              <a:t>Ábranse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para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mí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pórticos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justicia,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iré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ellos, </a:t>
            </a:r>
            <a:r>
              <a:rPr dirty="0" sz="1800">
                <a:latin typeface="Malgun Gothic Semilight"/>
                <a:cs typeface="Malgun Gothic Semilight"/>
              </a:rPr>
              <a:t>agradeceré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Dios.</a:t>
            </a:r>
            <a:r>
              <a:rPr dirty="0" sz="1800" spc="48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Este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pórtico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Dios,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justos </a:t>
            </a:r>
            <a:r>
              <a:rPr dirty="0" sz="1800">
                <a:latin typeface="Malgun Gothic Semilight"/>
                <a:cs typeface="Malgun Gothic Semilight"/>
              </a:rPr>
              <a:t>irán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él.</a:t>
            </a:r>
            <a:endParaRPr sz="1800">
              <a:latin typeface="Malgun Gothic Semilight"/>
              <a:cs typeface="Malgun Gothic Semilight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965961"/>
            <a:ext cx="5633720" cy="80854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Te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agradeceré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pues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respondiste,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fuiste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para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mí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la</a:t>
            </a:r>
            <a:endParaRPr sz="1800">
              <a:latin typeface="Malgun Gothic Semilight"/>
              <a:cs typeface="Malgun Gothic Semilight"/>
            </a:endParaRPr>
          </a:p>
          <a:p>
            <a:pPr marL="12700" marR="125730">
              <a:lnSpc>
                <a:spcPts val="3600"/>
              </a:lnSpc>
              <a:spcBef>
                <a:spcPts val="335"/>
              </a:spcBef>
              <a:tabLst>
                <a:tab pos="1100455" algn="l"/>
              </a:tabLst>
            </a:pPr>
            <a:r>
              <a:rPr dirty="0" sz="1800" spc="-10">
                <a:latin typeface="Malgun Gothic Semilight"/>
                <a:cs typeface="Malgun Gothic Semilight"/>
              </a:rPr>
              <a:t>salvación.</a:t>
            </a:r>
            <a:r>
              <a:rPr dirty="0" sz="1800">
                <a:latin typeface="Malgun Gothic Semilight"/>
                <a:cs typeface="Malgun Gothic Semilight"/>
              </a:rPr>
              <a:t>	Te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agradeceré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pues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respondiste,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fuiste </a:t>
            </a:r>
            <a:r>
              <a:rPr dirty="0" sz="1800">
                <a:latin typeface="Malgun Gothic Semilight"/>
                <a:cs typeface="Malgun Gothic Semilight"/>
              </a:rPr>
              <a:t>para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mí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salvación.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080" indent="63500">
              <a:lnSpc>
                <a:spcPct val="166200"/>
              </a:lnSpc>
              <a:spcBef>
                <a:spcPts val="610"/>
              </a:spcBef>
            </a:pP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piedra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despreciaron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constructores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fue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25">
                <a:latin typeface="Malgun Gothic Semilight"/>
                <a:cs typeface="Malgun Gothic Semilight"/>
              </a:rPr>
              <a:t> que </a:t>
            </a:r>
            <a:r>
              <a:rPr dirty="0" sz="1800">
                <a:latin typeface="Malgun Gothic Semilight"/>
                <a:cs typeface="Malgun Gothic Semilight"/>
              </a:rPr>
              <a:t>ocupó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mejor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lugar.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piedra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despreciaron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los </a:t>
            </a:r>
            <a:r>
              <a:rPr dirty="0" sz="1800">
                <a:latin typeface="Malgun Gothic Semilight"/>
                <a:cs typeface="Malgun Gothic Semilight"/>
              </a:rPr>
              <a:t>constructores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fue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ocupó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mejor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lugar.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4610">
              <a:lnSpc>
                <a:spcPct val="166000"/>
              </a:lnSpc>
              <a:spcBef>
                <a:spcPts val="985"/>
              </a:spcBef>
              <a:tabLst>
                <a:tab pos="4886960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esto,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ella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maravillosa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ojos.</a:t>
            </a:r>
            <a:r>
              <a:rPr dirty="0" sz="1800" spc="-25">
                <a:latin typeface="Malgun Gothic Semilight"/>
                <a:cs typeface="Malgun Gothic Semilight"/>
              </a:rPr>
              <a:t> De </a:t>
            </a: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esto,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ella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maravillosa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ojos.</a:t>
            </a:r>
            <a:r>
              <a:rPr dirty="0" sz="1800">
                <a:latin typeface="Malgun Gothic Semilight"/>
                <a:cs typeface="Malgun Gothic Semilight"/>
              </a:rPr>
              <a:t>	Este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es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día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hizo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regocijémonos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alegrémonos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en él.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10160">
              <a:lnSpc>
                <a:spcPct val="166000"/>
              </a:lnSpc>
              <a:spcBef>
                <a:spcPts val="975"/>
              </a:spcBef>
              <a:tabLst>
                <a:tab pos="2048510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Este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día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hizo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regocijémonos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50">
                <a:latin typeface="Malgun Gothic Semilight"/>
                <a:cs typeface="Malgun Gothic Semilight"/>
              </a:rPr>
              <a:t>y </a:t>
            </a:r>
            <a:r>
              <a:rPr dirty="0" sz="1800">
                <a:latin typeface="Malgun Gothic Semilight"/>
                <a:cs typeface="Malgun Gothic Semilight"/>
              </a:rPr>
              <a:t>alegrémonos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él.</a:t>
            </a:r>
            <a:r>
              <a:rPr dirty="0" sz="1800">
                <a:latin typeface="Malgun Gothic Semilight"/>
                <a:cs typeface="Malgun Gothic Semilight"/>
              </a:rPr>
              <a:t>	Por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favor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Dios,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sálvanos,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favor </a:t>
            </a:r>
            <a:r>
              <a:rPr dirty="0" sz="1800">
                <a:latin typeface="Malgun Gothic Semilight"/>
                <a:cs typeface="Malgun Gothic Semilight"/>
              </a:rPr>
              <a:t>Dios,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sálvanos,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favor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ayúdanos,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favor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Dios, </a:t>
            </a:r>
            <a:r>
              <a:rPr dirty="0" sz="1800">
                <a:latin typeface="Malgun Gothic Semilight"/>
                <a:cs typeface="Malgun Gothic Semilight"/>
              </a:rPr>
              <a:t>ayúdanos.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Bendito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viene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nombre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Dios,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hemos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bendecido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ustedes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desde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Casa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Dios.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106045" indent="63500">
              <a:lnSpc>
                <a:spcPct val="166600"/>
              </a:lnSpc>
              <a:spcBef>
                <a:spcPts val="960"/>
              </a:spcBef>
            </a:pPr>
            <a:r>
              <a:rPr dirty="0" sz="1800">
                <a:latin typeface="Malgun Gothic Semilight"/>
                <a:cs typeface="Malgun Gothic Semilight"/>
              </a:rPr>
              <a:t>Bendito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viene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nombre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hemos </a:t>
            </a:r>
            <a:r>
              <a:rPr dirty="0" sz="1800">
                <a:latin typeface="Malgun Gothic Semilight"/>
                <a:cs typeface="Malgun Gothic Semilight"/>
              </a:rPr>
              <a:t>bendecido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ustedes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desde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Casa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Dios.</a:t>
            </a:r>
            <a:endParaRPr sz="1800">
              <a:latin typeface="Malgun Gothic Semilight"/>
              <a:cs typeface="Malgun Gothic Semilight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965961"/>
            <a:ext cx="5664835" cy="74301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Fuerte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iluminó,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aten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sacrificio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con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1425"/>
              </a:spcBef>
            </a:pPr>
            <a:r>
              <a:rPr dirty="0" sz="1800">
                <a:latin typeface="Malgun Gothic Semilight"/>
                <a:cs typeface="Malgun Gothic Semilight"/>
              </a:rPr>
              <a:t>cuerdas,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esquinas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del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altar.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692150">
              <a:lnSpc>
                <a:spcPct val="166100"/>
              </a:lnSpc>
              <a:spcBef>
                <a:spcPts val="985"/>
              </a:spcBef>
            </a:pPr>
            <a:r>
              <a:rPr dirty="0" sz="1800">
                <a:latin typeface="Malgun Gothic Semilight"/>
                <a:cs typeface="Malgun Gothic Semilight"/>
              </a:rPr>
              <a:t>Fuerte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iluminó,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aten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sacrificio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con </a:t>
            </a:r>
            <a:r>
              <a:rPr dirty="0" sz="1800">
                <a:latin typeface="Malgun Gothic Semilight"/>
                <a:cs typeface="Malgun Gothic Semilight"/>
              </a:rPr>
              <a:t>cuerdas,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esquinas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del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altar.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210820">
              <a:lnSpc>
                <a:spcPct val="166100"/>
              </a:lnSpc>
              <a:spcBef>
                <a:spcPts val="990"/>
              </a:spcBef>
            </a:pPr>
            <a:r>
              <a:rPr dirty="0" sz="1800">
                <a:latin typeface="Malgun Gothic Semilight"/>
                <a:cs typeface="Malgun Gothic Semilight"/>
              </a:rPr>
              <a:t>Mi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fuerza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eres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Tú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agradeceré,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mi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Tú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eres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te </a:t>
            </a:r>
            <a:r>
              <a:rPr dirty="0" sz="1800" spc="-10">
                <a:latin typeface="Malgun Gothic Semilight"/>
                <a:cs typeface="Malgun Gothic Semilight"/>
              </a:rPr>
              <a:t>exaltaré.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209550">
              <a:lnSpc>
                <a:spcPct val="166100"/>
              </a:lnSpc>
              <a:spcBef>
                <a:spcPts val="980"/>
              </a:spcBef>
            </a:pPr>
            <a:r>
              <a:rPr dirty="0" sz="1800">
                <a:latin typeface="Malgun Gothic Semilight"/>
                <a:cs typeface="Malgun Gothic Semilight"/>
              </a:rPr>
              <a:t>Mi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fuerza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eres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Tú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agradeceré,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mi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Tú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eres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te </a:t>
            </a:r>
            <a:r>
              <a:rPr dirty="0" sz="1800" spc="-10">
                <a:latin typeface="Malgun Gothic Semilight"/>
                <a:cs typeface="Malgun Gothic Semilight"/>
              </a:rPr>
              <a:t>exaltaré.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080">
              <a:lnSpc>
                <a:spcPct val="166100"/>
              </a:lnSpc>
              <a:spcBef>
                <a:spcPts val="990"/>
              </a:spcBef>
              <a:tabLst>
                <a:tab pos="1405890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Agradezcan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porque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bueno,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pues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eterna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Su </a:t>
            </a:r>
            <a:r>
              <a:rPr dirty="0" sz="1800" spc="-10">
                <a:latin typeface="Malgun Gothic Semilight"/>
                <a:cs typeface="Malgun Gothic Semilight"/>
              </a:rPr>
              <a:t>misericordia.</a:t>
            </a:r>
            <a:r>
              <a:rPr dirty="0" sz="1800">
                <a:latin typeface="Malgun Gothic Semilight"/>
                <a:cs typeface="Malgun Gothic Semilight"/>
              </a:rPr>
              <a:t>	Agradezcan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porque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bueno,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pues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eterna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</a:t>
            </a:r>
            <a:r>
              <a:rPr dirty="0" sz="1800" spc="-7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misericordia.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(Tehilim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118).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356235">
              <a:lnSpc>
                <a:spcPct val="166700"/>
              </a:lnSpc>
              <a:spcBef>
                <a:spcPts val="960"/>
              </a:spcBef>
            </a:pPr>
            <a:r>
              <a:rPr dirty="0" sz="1800">
                <a:latin typeface="Malgun Gothic Semilight"/>
                <a:cs typeface="Malgun Gothic Semilight"/>
              </a:rPr>
              <a:t>Agradezcan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pues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bueno,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pues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eterna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Su </a:t>
            </a:r>
            <a:r>
              <a:rPr dirty="0" sz="1800">
                <a:latin typeface="Malgun Gothic Semilight"/>
                <a:cs typeface="Malgun Gothic Semilight"/>
              </a:rPr>
              <a:t>misericordia.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Ki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olam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hasdó</a:t>
            </a:r>
            <a:endParaRPr sz="1800">
              <a:latin typeface="Malgun Gothic Semilight"/>
              <a:cs typeface="Malgun Gothic Semilight"/>
            </a:endParaRPr>
          </a:p>
          <a:p>
            <a:pPr marL="12700" marR="481965">
              <a:lnSpc>
                <a:spcPct val="166700"/>
              </a:lnSpc>
              <a:spcBef>
                <a:spcPts val="960"/>
              </a:spcBef>
            </a:pPr>
            <a:r>
              <a:rPr dirty="0" sz="1800">
                <a:latin typeface="Malgun Gothic Semilight"/>
                <a:cs typeface="Malgun Gothic Semilight"/>
              </a:rPr>
              <a:t>Agradezcan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dioses,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pues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eterna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Su </a:t>
            </a:r>
            <a:r>
              <a:rPr dirty="0" sz="1800">
                <a:latin typeface="Malgun Gothic Semilight"/>
                <a:cs typeface="Malgun Gothic Semilight"/>
              </a:rPr>
              <a:t>misericordia.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Ki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olam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hasdó</a:t>
            </a:r>
            <a:endParaRPr sz="1800">
              <a:latin typeface="Malgun Gothic Semilight"/>
              <a:cs typeface="Malgun Gothic Semilight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965961"/>
            <a:ext cx="5657850" cy="801115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Agradezcan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Señor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señores,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pues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eterna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Su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1425"/>
              </a:spcBef>
            </a:pPr>
            <a:r>
              <a:rPr dirty="0" sz="1800">
                <a:latin typeface="Malgun Gothic Semilight"/>
                <a:cs typeface="Malgun Gothic Semilight"/>
              </a:rPr>
              <a:t>misericordia.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Ki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olam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hasdó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080">
              <a:lnSpc>
                <a:spcPct val="166100"/>
              </a:lnSpc>
              <a:spcBef>
                <a:spcPts val="985"/>
              </a:spcBef>
            </a:pP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Quien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hace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grandes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maravillas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solo,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pues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eterna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Su </a:t>
            </a:r>
            <a:r>
              <a:rPr dirty="0" sz="1800">
                <a:latin typeface="Malgun Gothic Semilight"/>
                <a:cs typeface="Malgun Gothic Semilight"/>
              </a:rPr>
              <a:t>misericordia.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Ki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olam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hasdó</a:t>
            </a:r>
            <a:endParaRPr sz="1800">
              <a:latin typeface="Malgun Gothic Semilight"/>
              <a:cs typeface="Malgun Gothic Semilight"/>
            </a:endParaRPr>
          </a:p>
          <a:p>
            <a:pPr marL="12700" marR="236854">
              <a:lnSpc>
                <a:spcPct val="166100"/>
              </a:lnSpc>
              <a:spcBef>
                <a:spcPts val="990"/>
              </a:spcBef>
            </a:pP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Quien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hace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cielo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sabiduría,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pues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eterna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Su </a:t>
            </a:r>
            <a:r>
              <a:rPr dirty="0" sz="1800">
                <a:latin typeface="Malgun Gothic Semilight"/>
                <a:cs typeface="Malgun Gothic Semilight"/>
              </a:rPr>
              <a:t>misericordia.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Ki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olam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hasdó</a:t>
            </a:r>
            <a:endParaRPr sz="1800">
              <a:latin typeface="Malgun Gothic Semilight"/>
              <a:cs typeface="Malgun Gothic Semilight"/>
            </a:endParaRPr>
          </a:p>
          <a:p>
            <a:pPr marL="12700" marR="613410">
              <a:lnSpc>
                <a:spcPct val="166100"/>
              </a:lnSpc>
              <a:spcBef>
                <a:spcPts val="980"/>
              </a:spcBef>
            </a:pP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Quien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extiende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tierra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sobre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aguas,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pues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es </a:t>
            </a:r>
            <a:r>
              <a:rPr dirty="0" sz="1800">
                <a:latin typeface="Malgun Gothic Semilight"/>
                <a:cs typeface="Malgun Gothic Semilight"/>
              </a:rPr>
              <a:t>eterna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misericordia.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Ki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olam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hasdó</a:t>
            </a:r>
            <a:endParaRPr sz="1800">
              <a:latin typeface="Malgun Gothic Semilight"/>
              <a:cs typeface="Malgun Gothic Semilight"/>
            </a:endParaRPr>
          </a:p>
          <a:p>
            <a:pPr marL="12700" marR="453390">
              <a:lnSpc>
                <a:spcPct val="166100"/>
              </a:lnSpc>
              <a:spcBef>
                <a:spcPts val="990"/>
              </a:spcBef>
            </a:pP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Quien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hace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grandes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luminarias,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pues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eterna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Su </a:t>
            </a:r>
            <a:r>
              <a:rPr dirty="0" sz="1800">
                <a:latin typeface="Malgun Gothic Semilight"/>
                <a:cs typeface="Malgun Gothic Semilight"/>
              </a:rPr>
              <a:t>misericordia.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Ki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olam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hasdó.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1026794">
              <a:lnSpc>
                <a:spcPct val="166100"/>
              </a:lnSpc>
              <a:spcBef>
                <a:spcPts val="985"/>
              </a:spcBef>
            </a:pPr>
            <a:r>
              <a:rPr dirty="0" sz="1800">
                <a:latin typeface="Malgun Gothic Semilight"/>
                <a:cs typeface="Malgun Gothic Semilight"/>
              </a:rPr>
              <a:t>Al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sol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para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gobernar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día,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pues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eterna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Su </a:t>
            </a:r>
            <a:r>
              <a:rPr dirty="0" sz="1800">
                <a:latin typeface="Malgun Gothic Semilight"/>
                <a:cs typeface="Malgun Gothic Semilight"/>
              </a:rPr>
              <a:t>misericordia.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Ki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olam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hasdó</a:t>
            </a:r>
            <a:endParaRPr sz="1800">
              <a:latin typeface="Malgun Gothic Semilight"/>
              <a:cs typeface="Malgun Gothic Semilight"/>
            </a:endParaRPr>
          </a:p>
          <a:p>
            <a:pPr marL="12700" marR="35560">
              <a:lnSpc>
                <a:spcPct val="166100"/>
              </a:lnSpc>
              <a:spcBef>
                <a:spcPts val="985"/>
              </a:spcBef>
            </a:pP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luna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estrellas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para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gobernar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noche,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pues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es </a:t>
            </a:r>
            <a:r>
              <a:rPr dirty="0" sz="1800">
                <a:latin typeface="Malgun Gothic Semilight"/>
                <a:cs typeface="Malgun Gothic Semilight"/>
              </a:rPr>
              <a:t>eterna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misericordia.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Ki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olam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hasdó</a:t>
            </a:r>
            <a:endParaRPr sz="1800">
              <a:latin typeface="Malgun Gothic Semilight"/>
              <a:cs typeface="Malgun Gothic Semilight"/>
            </a:endParaRPr>
          </a:p>
          <a:p>
            <a:pPr marL="12700" marR="330200">
              <a:lnSpc>
                <a:spcPct val="166100"/>
              </a:lnSpc>
              <a:spcBef>
                <a:spcPts val="985"/>
              </a:spcBef>
            </a:pP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Quien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golpeó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Egipto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mediante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primogénitos, </a:t>
            </a:r>
            <a:r>
              <a:rPr dirty="0" sz="1800">
                <a:latin typeface="Malgun Gothic Semilight"/>
                <a:cs typeface="Malgun Gothic Semilight"/>
              </a:rPr>
              <a:t>pues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eterna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misericordia.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Ki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olam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hasdó</a:t>
            </a:r>
            <a:endParaRPr sz="1800">
              <a:latin typeface="Malgun Gothic Semilight"/>
              <a:cs typeface="Malgun Gothic Semilight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965961"/>
            <a:ext cx="5736590" cy="801115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sacó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Israel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entre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medio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ellos,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pues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eterna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1425"/>
              </a:spcBef>
            </a:pPr>
            <a:r>
              <a:rPr dirty="0" sz="1800">
                <a:latin typeface="Malgun Gothic Semilight"/>
                <a:cs typeface="Malgun Gothic Semilight"/>
              </a:rPr>
              <a:t>Su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misericordia.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Ki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olam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hasdó</a:t>
            </a:r>
            <a:endParaRPr sz="1800">
              <a:latin typeface="Malgun Gothic Semilight"/>
              <a:cs typeface="Malgun Gothic Semilight"/>
            </a:endParaRPr>
          </a:p>
          <a:p>
            <a:pPr marL="12700" marR="489584">
              <a:lnSpc>
                <a:spcPct val="166100"/>
              </a:lnSpc>
              <a:spcBef>
                <a:spcPts val="985"/>
              </a:spcBef>
            </a:pP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mano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fuerte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brazo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tendido,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pues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eterna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Su </a:t>
            </a:r>
            <a:r>
              <a:rPr dirty="0" sz="1800">
                <a:latin typeface="Malgun Gothic Semilight"/>
                <a:cs typeface="Malgun Gothic Semilight"/>
              </a:rPr>
              <a:t>misericordia.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Ki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olam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hasdó</a:t>
            </a:r>
            <a:endParaRPr sz="1800">
              <a:latin typeface="Malgun Gothic Semilight"/>
              <a:cs typeface="Malgun Gothic Semilight"/>
            </a:endParaRPr>
          </a:p>
          <a:p>
            <a:pPr marL="12700" marR="215900">
              <a:lnSpc>
                <a:spcPct val="166100"/>
              </a:lnSpc>
              <a:spcBef>
                <a:spcPts val="990"/>
              </a:spcBef>
            </a:pP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Quien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dividió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Mar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Juncos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partes,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pues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es </a:t>
            </a:r>
            <a:r>
              <a:rPr dirty="0" sz="1800">
                <a:latin typeface="Malgun Gothic Semilight"/>
                <a:cs typeface="Malgun Gothic Semilight"/>
              </a:rPr>
              <a:t>eterna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misericordia.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Ki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olam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hasdó</a:t>
            </a:r>
            <a:endParaRPr sz="1800">
              <a:latin typeface="Malgun Gothic Semilight"/>
              <a:cs typeface="Malgun Gothic Semilight"/>
            </a:endParaRPr>
          </a:p>
          <a:p>
            <a:pPr marL="12700" marR="472440">
              <a:lnSpc>
                <a:spcPct val="166100"/>
              </a:lnSpc>
              <a:spcBef>
                <a:spcPts val="980"/>
              </a:spcBef>
            </a:pPr>
            <a:r>
              <a:rPr dirty="0" sz="1800">
                <a:latin typeface="Malgun Gothic Semilight"/>
                <a:cs typeface="Malgun Gothic Semilight"/>
              </a:rPr>
              <a:t>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hizo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pasar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Israel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través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él,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pues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eterna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Su </a:t>
            </a:r>
            <a:r>
              <a:rPr dirty="0" sz="1800">
                <a:latin typeface="Malgun Gothic Semilight"/>
                <a:cs typeface="Malgun Gothic Semilight"/>
              </a:rPr>
              <a:t>misericordia.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Ki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olam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hasdó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080">
              <a:lnSpc>
                <a:spcPct val="166100"/>
              </a:lnSpc>
              <a:spcBef>
                <a:spcPts val="990"/>
              </a:spcBef>
            </a:pP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arrojó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Faraón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ejército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Mar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Juncos,</a:t>
            </a:r>
            <a:r>
              <a:rPr dirty="0" sz="1800" spc="-20">
                <a:latin typeface="Malgun Gothic Semilight"/>
                <a:cs typeface="Malgun Gothic Semilight"/>
              </a:rPr>
              <a:t> pues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eterna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misericordia.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Ki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olam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hasdó</a:t>
            </a:r>
            <a:endParaRPr sz="1800">
              <a:latin typeface="Malgun Gothic Semilight"/>
              <a:cs typeface="Malgun Gothic Semilight"/>
            </a:endParaRPr>
          </a:p>
          <a:p>
            <a:pPr marL="12700" marR="375285">
              <a:lnSpc>
                <a:spcPct val="166100"/>
              </a:lnSpc>
              <a:spcBef>
                <a:spcPts val="985"/>
              </a:spcBef>
            </a:pP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Quien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condujo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pueblo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desierto,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pues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es </a:t>
            </a:r>
            <a:r>
              <a:rPr dirty="0" sz="1800">
                <a:latin typeface="Malgun Gothic Semilight"/>
                <a:cs typeface="Malgun Gothic Semilight"/>
              </a:rPr>
              <a:t>eterna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misericordia.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Ki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olam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hasdó</a:t>
            </a:r>
            <a:endParaRPr sz="1800">
              <a:latin typeface="Malgun Gothic Semilight"/>
              <a:cs typeface="Malgun Gothic Semilight"/>
            </a:endParaRPr>
          </a:p>
          <a:p>
            <a:pPr marL="12700" marR="607695">
              <a:lnSpc>
                <a:spcPct val="166100"/>
              </a:lnSpc>
              <a:spcBef>
                <a:spcPts val="985"/>
              </a:spcBef>
            </a:pP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Quien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golpeó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grandes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reyes,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pues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eterna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Su </a:t>
            </a:r>
            <a:r>
              <a:rPr dirty="0" sz="1800">
                <a:latin typeface="Malgun Gothic Semilight"/>
                <a:cs typeface="Malgun Gothic Semilight"/>
              </a:rPr>
              <a:t>misericordia.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Ki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olam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hasdó</a:t>
            </a:r>
            <a:endParaRPr sz="1800">
              <a:latin typeface="Malgun Gothic Semilight"/>
              <a:cs typeface="Malgun Gothic Semilight"/>
            </a:endParaRPr>
          </a:p>
          <a:p>
            <a:pPr marL="12700" marR="1230630">
              <a:lnSpc>
                <a:spcPct val="166100"/>
              </a:lnSpc>
              <a:spcBef>
                <a:spcPts val="985"/>
              </a:spcBef>
            </a:pP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mató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poderosos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reyes,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pues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eterna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Su </a:t>
            </a:r>
            <a:r>
              <a:rPr dirty="0" sz="1800">
                <a:latin typeface="Malgun Gothic Semilight"/>
                <a:cs typeface="Malgun Gothic Semilight"/>
              </a:rPr>
              <a:t>misericordia.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Ki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olam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hasdó</a:t>
            </a:r>
            <a:endParaRPr sz="1800">
              <a:latin typeface="Malgun Gothic Semilight"/>
              <a:cs typeface="Malgun Gothic Semilight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965961"/>
            <a:ext cx="5677535" cy="801115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Sijón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rey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del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emorí,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pues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eterna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misericordia.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1425"/>
              </a:spcBef>
            </a:pPr>
            <a:r>
              <a:rPr dirty="0" sz="1800">
                <a:latin typeface="Malgun Gothic Semilight"/>
                <a:cs typeface="Malgun Gothic Semilight"/>
              </a:rPr>
              <a:t>Ki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le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olam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hasdó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080">
              <a:lnSpc>
                <a:spcPct val="166100"/>
              </a:lnSpc>
              <a:spcBef>
                <a:spcPts val="985"/>
              </a:spcBef>
            </a:pP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Og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del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Bashán,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pues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eterna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misericordia. </a:t>
            </a:r>
            <a:r>
              <a:rPr dirty="0" sz="1800">
                <a:latin typeface="Malgun Gothic Semilight"/>
                <a:cs typeface="Malgun Gothic Semilight"/>
              </a:rPr>
              <a:t>Ki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le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olam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hasdó</a:t>
            </a:r>
            <a:endParaRPr sz="1800">
              <a:latin typeface="Malgun Gothic Semilight"/>
              <a:cs typeface="Malgun Gothic Semilight"/>
            </a:endParaRPr>
          </a:p>
          <a:p>
            <a:pPr marL="12700" marR="288290">
              <a:lnSpc>
                <a:spcPct val="166100"/>
              </a:lnSpc>
              <a:spcBef>
                <a:spcPts val="990"/>
              </a:spcBef>
            </a:pP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dió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tierra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ellos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herencia,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pues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eterna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Su </a:t>
            </a:r>
            <a:r>
              <a:rPr dirty="0" sz="1800">
                <a:latin typeface="Malgun Gothic Semilight"/>
                <a:cs typeface="Malgun Gothic Semilight"/>
              </a:rPr>
              <a:t>misericordia.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Ki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olam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hasdó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80390">
              <a:lnSpc>
                <a:spcPct val="166100"/>
              </a:lnSpc>
              <a:spcBef>
                <a:spcPts val="980"/>
              </a:spcBef>
            </a:pP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herencia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Israel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servidor,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pues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eterna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Su </a:t>
            </a:r>
            <a:r>
              <a:rPr dirty="0" sz="1800">
                <a:latin typeface="Malgun Gothic Semilight"/>
                <a:cs typeface="Malgun Gothic Semilight"/>
              </a:rPr>
              <a:t>misericordia.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Ki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olam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hasdó</a:t>
            </a:r>
            <a:endParaRPr sz="1800">
              <a:latin typeface="Malgun Gothic Semilight"/>
              <a:cs typeface="Malgun Gothic Semilight"/>
            </a:endParaRPr>
          </a:p>
          <a:p>
            <a:pPr marL="12700" marR="170815">
              <a:lnSpc>
                <a:spcPct val="166100"/>
              </a:lnSpc>
              <a:spcBef>
                <a:spcPts val="990"/>
              </a:spcBef>
            </a:pP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Quien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bajeza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recordó,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pues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eterna </a:t>
            </a:r>
            <a:r>
              <a:rPr dirty="0" sz="1800">
                <a:latin typeface="Malgun Gothic Semilight"/>
                <a:cs typeface="Malgun Gothic Semilight"/>
              </a:rPr>
              <a:t>Su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misericordia.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Ki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olam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hasdó</a:t>
            </a:r>
            <a:endParaRPr sz="1800">
              <a:latin typeface="Malgun Gothic Semilight"/>
              <a:cs typeface="Malgun Gothic Semilight"/>
            </a:endParaRPr>
          </a:p>
          <a:p>
            <a:pPr marL="12700" marR="153670">
              <a:lnSpc>
                <a:spcPct val="166100"/>
              </a:lnSpc>
              <a:spcBef>
                <a:spcPts val="985"/>
              </a:spcBef>
            </a:pP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rescató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opresores,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pues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eterna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Su </a:t>
            </a:r>
            <a:r>
              <a:rPr dirty="0" sz="1800">
                <a:latin typeface="Malgun Gothic Semilight"/>
                <a:cs typeface="Malgun Gothic Semilight"/>
              </a:rPr>
              <a:t>misericordia.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Ki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olam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hasdó</a:t>
            </a:r>
            <a:endParaRPr sz="1800">
              <a:latin typeface="Malgun Gothic Semilight"/>
              <a:cs typeface="Malgun Gothic Semilight"/>
            </a:endParaRPr>
          </a:p>
          <a:p>
            <a:pPr marL="12700" marR="140970">
              <a:lnSpc>
                <a:spcPct val="166100"/>
              </a:lnSpc>
              <a:spcBef>
                <a:spcPts val="985"/>
              </a:spcBef>
            </a:pPr>
            <a:r>
              <a:rPr dirty="0" sz="1800">
                <a:latin typeface="Malgun Gothic Semilight"/>
                <a:cs typeface="Malgun Gothic Semilight"/>
              </a:rPr>
              <a:t>Le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pan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toda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carne,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pues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eterna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misericordia. </a:t>
            </a:r>
            <a:r>
              <a:rPr dirty="0" sz="1800">
                <a:latin typeface="Malgun Gothic Semilight"/>
                <a:cs typeface="Malgun Gothic Semilight"/>
              </a:rPr>
              <a:t>Ki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le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olam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hasdó</a:t>
            </a:r>
            <a:endParaRPr sz="1800">
              <a:latin typeface="Malgun Gothic Semilight"/>
              <a:cs typeface="Malgun Gothic Semilight"/>
            </a:endParaRPr>
          </a:p>
          <a:p>
            <a:pPr marL="12700" marR="396240">
              <a:lnSpc>
                <a:spcPct val="166100"/>
              </a:lnSpc>
              <a:spcBef>
                <a:spcPts val="985"/>
              </a:spcBef>
            </a:pPr>
            <a:r>
              <a:rPr dirty="0" sz="1800" spc="-10">
                <a:latin typeface="Malgun Gothic Semilight"/>
                <a:cs typeface="Malgun Gothic Semilight"/>
              </a:rPr>
              <a:t>Agradézcanle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cielos,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pues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eterna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Su </a:t>
            </a:r>
            <a:r>
              <a:rPr dirty="0" sz="1800">
                <a:latin typeface="Malgun Gothic Semilight"/>
                <a:cs typeface="Malgun Gothic Semilight"/>
              </a:rPr>
              <a:t>misericordia.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Ki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olam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hasdó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(Tehilim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136).</a:t>
            </a:r>
            <a:endParaRPr sz="1800">
              <a:latin typeface="Malgun Gothic Semilight"/>
              <a:cs typeface="Malgun Gothic Semilight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967485"/>
            <a:ext cx="5720715" cy="7955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latin typeface="Malgun Gothic Semilight"/>
                <a:cs typeface="Malgun Gothic Semilight"/>
              </a:rPr>
              <a:t>NISHMAT</a:t>
            </a:r>
            <a:endParaRPr sz="1800">
              <a:latin typeface="Malgun Gothic Semilight"/>
              <a:cs typeface="Malgun Gothic Semilight"/>
            </a:endParaRPr>
          </a:p>
          <a:p>
            <a:pPr marL="12700" marR="65405">
              <a:lnSpc>
                <a:spcPct val="165900"/>
              </a:lnSpc>
              <a:spcBef>
                <a:spcPts val="985"/>
              </a:spcBef>
              <a:tabLst>
                <a:tab pos="5019675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alma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todo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ser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vivo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bendecirá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Tu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Nombre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Adonai, </a:t>
            </a:r>
            <a:r>
              <a:rPr dirty="0" sz="1800">
                <a:latin typeface="Malgun Gothic Semilight"/>
                <a:cs typeface="Malgun Gothic Semilight"/>
              </a:rPr>
              <a:t>nuestro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espíritu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toda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carne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glorificará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50">
                <a:latin typeface="Malgun Gothic Semilight"/>
                <a:cs typeface="Malgun Gothic Semilight"/>
              </a:rPr>
              <a:t>y </a:t>
            </a:r>
            <a:r>
              <a:rPr dirty="0" sz="1800">
                <a:latin typeface="Malgun Gothic Semilight"/>
                <a:cs typeface="Malgun Gothic Semilight"/>
              </a:rPr>
              <a:t>enaltecerá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Tu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recuerdo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Rey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nuestro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siempre.</a:t>
            </a:r>
            <a:r>
              <a:rPr dirty="0" sz="1800">
                <a:latin typeface="Malgun Gothic Semilight"/>
                <a:cs typeface="Malgun Gothic Semilight"/>
              </a:rPr>
              <a:t>	</a:t>
            </a:r>
            <a:r>
              <a:rPr dirty="0" sz="1800" spc="-10">
                <a:latin typeface="Malgun Gothic Semilight"/>
                <a:cs typeface="Malgun Gothic Semilight"/>
              </a:rPr>
              <a:t>Desde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comienzo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hasta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final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Tú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eres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fuera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Ti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no </a:t>
            </a:r>
            <a:r>
              <a:rPr dirty="0" sz="1800">
                <a:latin typeface="Malgun Gothic Semilight"/>
                <a:cs typeface="Malgun Gothic Semilight"/>
              </a:rPr>
              <a:t>tenemos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rey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redime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salva,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libera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rescata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50">
                <a:latin typeface="Malgun Gothic Semilight"/>
                <a:cs typeface="Malgun Gothic Semilight"/>
              </a:rPr>
              <a:t>y </a:t>
            </a:r>
            <a:r>
              <a:rPr dirty="0" sz="1800">
                <a:latin typeface="Malgun Gothic Semilight"/>
                <a:cs typeface="Malgun Gothic Semilight"/>
              </a:rPr>
              <a:t>da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sustento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apiada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todo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momento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del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dolor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la </a:t>
            </a:r>
            <a:r>
              <a:rPr dirty="0" sz="1800" spc="-10">
                <a:latin typeface="Malgun Gothic Semilight"/>
                <a:cs typeface="Malgun Gothic Semilight"/>
              </a:rPr>
              <a:t>opresión.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080">
              <a:lnSpc>
                <a:spcPct val="166000"/>
              </a:lnSpc>
              <a:spcBef>
                <a:spcPts val="975"/>
              </a:spcBef>
            </a:pPr>
            <a:r>
              <a:rPr dirty="0" sz="1800">
                <a:latin typeface="Malgun Gothic Semilight"/>
                <a:cs typeface="Malgun Gothic Semilight"/>
              </a:rPr>
              <a:t>No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tenemos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excepto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Tú,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primeros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de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últimos,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todas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creaciones,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Señor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todas </a:t>
            </a:r>
            <a:r>
              <a:rPr dirty="0" sz="1800">
                <a:latin typeface="Malgun Gothic Semilight"/>
                <a:cs typeface="Malgun Gothic Semilight"/>
              </a:rPr>
              <a:t>las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creaciones,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alabado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todas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alabanzas,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que </a:t>
            </a:r>
            <a:r>
              <a:rPr dirty="0" sz="1800">
                <a:latin typeface="Malgun Gothic Semilight"/>
                <a:cs typeface="Malgun Gothic Semilight"/>
              </a:rPr>
              <a:t>conduce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mundo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bondad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creaciones</a:t>
            </a:r>
            <a:r>
              <a:rPr dirty="0" sz="1800" spc="50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misericordia.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3340">
              <a:lnSpc>
                <a:spcPct val="165900"/>
              </a:lnSpc>
              <a:spcBef>
                <a:spcPts val="980"/>
              </a:spcBef>
              <a:tabLst>
                <a:tab pos="1689100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dormita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ni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duerme,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despierta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dormidos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50">
                <a:latin typeface="Malgun Gothic Semilight"/>
                <a:cs typeface="Malgun Gothic Semilight"/>
              </a:rPr>
              <a:t>y </a:t>
            </a:r>
            <a:r>
              <a:rPr dirty="0" sz="1800">
                <a:latin typeface="Malgun Gothic Semilight"/>
                <a:cs typeface="Malgun Gothic Semilight"/>
              </a:rPr>
              <a:t>despabila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somnolientos,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hace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hablar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mudos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libera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presos,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levanta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caídos,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endereza</a:t>
            </a:r>
            <a:r>
              <a:rPr dirty="0" sz="1800" spc="5">
                <a:latin typeface="Malgun Gothic Semilight"/>
                <a:cs typeface="Malgun Gothic Semilight"/>
              </a:rPr>
              <a:t> </a:t>
            </a:r>
            <a:r>
              <a:rPr dirty="0" sz="1800" spc="-50">
                <a:latin typeface="Malgun Gothic Semilight"/>
                <a:cs typeface="Malgun Gothic Semilight"/>
              </a:rPr>
              <a:t>a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encorvados.</a:t>
            </a:r>
            <a:r>
              <a:rPr dirty="0" sz="1800">
                <a:latin typeface="Malgun Gothic Semilight"/>
                <a:cs typeface="Malgun Gothic Semilight"/>
              </a:rPr>
              <a:t>	Sólo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Ti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nosotros</a:t>
            </a:r>
            <a:r>
              <a:rPr dirty="0" sz="1800" spc="-10">
                <a:latin typeface="Malgun Gothic Semilight"/>
                <a:cs typeface="Malgun Gothic Semilight"/>
              </a:rPr>
              <a:t> agradecemos.</a:t>
            </a:r>
            <a:endParaRPr sz="1800">
              <a:latin typeface="Malgun Gothic Semilight"/>
              <a:cs typeface="Malgun Gothic Semilight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965961"/>
            <a:ext cx="5643245" cy="770318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Aunque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nuestra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boca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estuviese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llena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cantos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como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el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1415"/>
              </a:spcBef>
            </a:pPr>
            <a:r>
              <a:rPr dirty="0" sz="1800">
                <a:latin typeface="Malgun Gothic Semilight"/>
                <a:cs typeface="Malgun Gothic Semilight"/>
              </a:rPr>
              <a:t>mar,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lengua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llena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melodías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como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ruido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080">
              <a:lnSpc>
                <a:spcPct val="165800"/>
              </a:lnSpc>
              <a:spcBef>
                <a:spcPts val="5"/>
              </a:spcBef>
              <a:tabLst>
                <a:tab pos="3848735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olas,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labios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llenos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alabanzas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como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inmensurables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cielos,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nuestros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ojos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iluminasen </a:t>
            </a:r>
            <a:r>
              <a:rPr dirty="0" sz="1800">
                <a:latin typeface="Malgun Gothic Semilight"/>
                <a:cs typeface="Malgun Gothic Semilight"/>
              </a:rPr>
              <a:t>como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sol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luna,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nuestras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manos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estuvieran </a:t>
            </a:r>
            <a:r>
              <a:rPr dirty="0" sz="1800">
                <a:latin typeface="Malgun Gothic Semilight"/>
                <a:cs typeface="Malgun Gothic Semilight"/>
              </a:rPr>
              <a:t>extendidas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como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águilas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del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cielo,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nuestras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piernas </a:t>
            </a:r>
            <a:r>
              <a:rPr dirty="0" sz="1800">
                <a:latin typeface="Malgun Gothic Semilight"/>
                <a:cs typeface="Malgun Gothic Semilight"/>
              </a:rPr>
              <a:t>fuesen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ligeras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como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ciervos.</a:t>
            </a:r>
            <a:r>
              <a:rPr dirty="0" sz="1800">
                <a:latin typeface="Malgun Gothic Semilight"/>
                <a:cs typeface="Malgun Gothic Semilight"/>
              </a:rPr>
              <a:t>	No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alcanzaríamos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alabarte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Ti,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Adonai,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nuestro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nuestros </a:t>
            </a:r>
            <a:r>
              <a:rPr dirty="0" sz="1800">
                <a:latin typeface="Malgun Gothic Semilight"/>
                <a:cs typeface="Malgun Gothic Semilight"/>
              </a:rPr>
              <a:t>antepasados,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bendecir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Tu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Nombre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una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miles,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millones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billones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bondades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hiciste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con </a:t>
            </a:r>
            <a:r>
              <a:rPr dirty="0" sz="1800">
                <a:latin typeface="Malgun Gothic Semilight"/>
                <a:cs typeface="Malgun Gothic Semilight"/>
              </a:rPr>
              <a:t>nuestros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antepasados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nosotros.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26034">
              <a:lnSpc>
                <a:spcPct val="165800"/>
              </a:lnSpc>
              <a:spcBef>
                <a:spcPts val="990"/>
              </a:spcBef>
              <a:tabLst>
                <a:tab pos="3548379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Egipto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liberaste,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Adonai,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5">
                <a:latin typeface="Malgun Gothic Semilight"/>
                <a:cs typeface="Malgun Gothic Semilight"/>
              </a:rPr>
              <a:t> una </a:t>
            </a:r>
            <a:r>
              <a:rPr dirty="0" sz="1800">
                <a:latin typeface="Malgun Gothic Semilight"/>
                <a:cs typeface="Malgun Gothic Semilight"/>
              </a:rPr>
              <a:t>casa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esclavitud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redimiste,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cuando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hubo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hambre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alimentaste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abundancia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sustentaste,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la </a:t>
            </a:r>
            <a:r>
              <a:rPr dirty="0" sz="1800">
                <a:latin typeface="Malgun Gothic Semilight"/>
                <a:cs typeface="Malgun Gothic Semilight"/>
              </a:rPr>
              <a:t>espada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salvaste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peste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protegiste,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de </a:t>
            </a:r>
            <a:r>
              <a:rPr dirty="0" sz="1800">
                <a:latin typeface="Malgun Gothic Semilight"/>
                <a:cs typeface="Malgun Gothic Semilight"/>
              </a:rPr>
              <a:t>duras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enfermedades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cuidaste.</a:t>
            </a:r>
            <a:r>
              <a:rPr dirty="0" sz="1800">
                <a:latin typeface="Malgun Gothic Semilight"/>
                <a:cs typeface="Malgun Gothic Semilight"/>
              </a:rPr>
              <a:t>	Hasta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ahora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ha </a:t>
            </a:r>
            <a:r>
              <a:rPr dirty="0" sz="1800">
                <a:latin typeface="Malgun Gothic Semilight"/>
                <a:cs typeface="Malgun Gothic Semilight"/>
              </a:rPr>
              <a:t>ayudado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Tu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misericordia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abandonado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Tu</a:t>
            </a:r>
            <a:endParaRPr sz="1800">
              <a:latin typeface="Malgun Gothic Semilight"/>
              <a:cs typeface="Malgun Gothic Semilight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965961"/>
            <a:ext cx="5723890" cy="7505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merced,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abandones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Adonai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nuestro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por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1425"/>
              </a:spcBef>
            </a:pPr>
            <a:r>
              <a:rPr dirty="0" sz="1800" spc="-10">
                <a:latin typeface="Malgun Gothic Semilight"/>
                <a:cs typeface="Malgun Gothic Semilight"/>
              </a:rPr>
              <a:t>siempre.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080">
              <a:lnSpc>
                <a:spcPct val="165800"/>
              </a:lnSpc>
              <a:spcBef>
                <a:spcPts val="990"/>
              </a:spcBef>
              <a:tabLst>
                <a:tab pos="4897755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todo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ello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miembros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nos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diste,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espíritu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el </a:t>
            </a:r>
            <a:r>
              <a:rPr dirty="0" sz="1800">
                <a:latin typeface="Malgun Gothic Semilight"/>
                <a:cs typeface="Malgun Gothic Semilight"/>
              </a:rPr>
              <a:t>alma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insuflaste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nuestras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narices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lengua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que </a:t>
            </a:r>
            <a:r>
              <a:rPr dirty="0" sz="1800">
                <a:latin typeface="Malgun Gothic Semilight"/>
                <a:cs typeface="Malgun Gothic Semilight"/>
              </a:rPr>
              <a:t>pusiste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boca,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todos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ellos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agradecerán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50">
                <a:latin typeface="Malgun Gothic Semilight"/>
                <a:cs typeface="Malgun Gothic Semilight"/>
              </a:rPr>
              <a:t>y </a:t>
            </a:r>
            <a:r>
              <a:rPr dirty="0" sz="1800">
                <a:latin typeface="Malgun Gothic Semilight"/>
                <a:cs typeface="Malgun Gothic Semilight"/>
              </a:rPr>
              <a:t>bendecirán,</a:t>
            </a:r>
            <a:r>
              <a:rPr dirty="0" sz="1800" spc="-10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alabarán,</a:t>
            </a:r>
            <a:r>
              <a:rPr dirty="0" sz="1800" spc="-10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glorificarán,</a:t>
            </a:r>
            <a:r>
              <a:rPr dirty="0" sz="1800" spc="-10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enaltecerán,</a:t>
            </a:r>
            <a:r>
              <a:rPr dirty="0" sz="1800" spc="-10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exaltarán, </a:t>
            </a:r>
            <a:r>
              <a:rPr dirty="0" sz="1800">
                <a:latin typeface="Malgun Gothic Semilight"/>
                <a:cs typeface="Malgun Gothic Semilight"/>
              </a:rPr>
              <a:t>consagrarán</a:t>
            </a:r>
            <a:r>
              <a:rPr dirty="0" sz="1800" spc="-6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7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coronar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Tu</a:t>
            </a:r>
            <a:r>
              <a:rPr dirty="0" sz="1800" spc="-6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Nombre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Rey</a:t>
            </a:r>
            <a:r>
              <a:rPr dirty="0" sz="1800" spc="-7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nuestro.</a:t>
            </a:r>
            <a:r>
              <a:rPr dirty="0" sz="1800">
                <a:latin typeface="Malgun Gothic Semilight"/>
                <a:cs typeface="Malgun Gothic Semilight"/>
              </a:rPr>
              <a:t>	</a:t>
            </a:r>
            <a:r>
              <a:rPr dirty="0" sz="1800" spc="-20">
                <a:latin typeface="Malgun Gothic Semilight"/>
                <a:cs typeface="Malgun Gothic Semilight"/>
              </a:rPr>
              <a:t>Pues </a:t>
            </a:r>
            <a:r>
              <a:rPr dirty="0" sz="1800">
                <a:latin typeface="Malgun Gothic Semilight"/>
                <a:cs typeface="Malgun Gothic Semilight"/>
              </a:rPr>
              <a:t>toda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boca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Ti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agradecerá,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toda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lengua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Ti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jurará,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toda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rodilla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Ti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arrodillará,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todo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erguido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Ti </a:t>
            </a:r>
            <a:r>
              <a:rPr dirty="0" sz="1800">
                <a:latin typeface="Malgun Gothic Semilight"/>
                <a:cs typeface="Malgun Gothic Semilight"/>
              </a:rPr>
              <a:t>se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prosternará.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497205">
              <a:lnSpc>
                <a:spcPct val="166100"/>
              </a:lnSpc>
              <a:spcBef>
                <a:spcPts val="985"/>
              </a:spcBef>
            </a:pP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todos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corazones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temerán,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entrañas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los </a:t>
            </a:r>
            <a:r>
              <a:rPr dirty="0" sz="1800">
                <a:latin typeface="Malgun Gothic Semilight"/>
                <a:cs typeface="Malgun Gothic Semilight"/>
              </a:rPr>
              <a:t>riñones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cantarán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Tu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Nombre.</a:t>
            </a:r>
            <a:endParaRPr sz="1800">
              <a:latin typeface="Malgun Gothic Semilight"/>
              <a:cs typeface="Malgun Gothic Semilight"/>
            </a:endParaRPr>
          </a:p>
          <a:p>
            <a:pPr algn="just" marL="12700" marR="90805">
              <a:lnSpc>
                <a:spcPct val="157200"/>
              </a:lnSpc>
              <a:spcBef>
                <a:spcPts val="1010"/>
              </a:spcBef>
            </a:pPr>
            <a:r>
              <a:rPr dirty="0" sz="1800">
                <a:latin typeface="Malgun Gothic Semilight"/>
                <a:cs typeface="Malgun Gothic Semilight"/>
              </a:rPr>
              <a:t>Como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está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escrito: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900" spc="-85" i="1">
                <a:latin typeface="Arial"/>
                <a:cs typeface="Arial"/>
              </a:rPr>
              <a:t>"Todos</a:t>
            </a:r>
            <a:r>
              <a:rPr dirty="0" sz="1900" spc="-30" i="1">
                <a:latin typeface="Arial"/>
                <a:cs typeface="Arial"/>
              </a:rPr>
              <a:t> </a:t>
            </a:r>
            <a:r>
              <a:rPr dirty="0" sz="1900" spc="-105" i="1">
                <a:latin typeface="Arial"/>
                <a:cs typeface="Arial"/>
              </a:rPr>
              <a:t>mis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120" i="1">
                <a:latin typeface="Arial"/>
                <a:cs typeface="Arial"/>
              </a:rPr>
              <a:t>huesos</a:t>
            </a:r>
            <a:r>
              <a:rPr dirty="0" sz="1900" spc="-15" i="1">
                <a:latin typeface="Arial"/>
                <a:cs typeface="Arial"/>
              </a:rPr>
              <a:t> </a:t>
            </a:r>
            <a:r>
              <a:rPr dirty="0" sz="1900" spc="-60" i="1">
                <a:latin typeface="Arial"/>
                <a:cs typeface="Arial"/>
              </a:rPr>
              <a:t>dirán:</a:t>
            </a:r>
            <a:r>
              <a:rPr dirty="0" sz="1900" spc="-30" i="1">
                <a:latin typeface="Arial"/>
                <a:cs typeface="Arial"/>
              </a:rPr>
              <a:t> </a:t>
            </a:r>
            <a:r>
              <a:rPr dirty="0" sz="1900" spc="-110" i="1">
                <a:latin typeface="Arial"/>
                <a:cs typeface="Arial"/>
              </a:rPr>
              <a:t>Dios,</a:t>
            </a:r>
            <a:r>
              <a:rPr dirty="0" sz="1900" spc="-20" i="1">
                <a:latin typeface="Arial"/>
                <a:cs typeface="Arial"/>
              </a:rPr>
              <a:t> </a:t>
            </a:r>
            <a:r>
              <a:rPr dirty="0" sz="1900" spc="-10" i="1">
                <a:latin typeface="Arial"/>
                <a:cs typeface="Arial"/>
              </a:rPr>
              <a:t>quién </a:t>
            </a:r>
            <a:r>
              <a:rPr dirty="0" sz="1900" spc="-240" i="1">
                <a:latin typeface="Arial"/>
                <a:cs typeface="Arial"/>
              </a:rPr>
              <a:t>es</a:t>
            </a:r>
            <a:r>
              <a:rPr dirty="0" sz="1900" spc="105" i="1">
                <a:latin typeface="Arial"/>
                <a:cs typeface="Arial"/>
              </a:rPr>
              <a:t> </a:t>
            </a:r>
            <a:r>
              <a:rPr dirty="0" sz="1900" spc="-40" i="1">
                <a:latin typeface="Arial"/>
                <a:cs typeface="Arial"/>
              </a:rPr>
              <a:t>como</a:t>
            </a:r>
            <a:r>
              <a:rPr dirty="0" sz="1900" spc="-90" i="1">
                <a:latin typeface="Arial"/>
                <a:cs typeface="Arial"/>
              </a:rPr>
              <a:t> </a:t>
            </a:r>
            <a:r>
              <a:rPr dirty="0" sz="1900" spc="-140" i="1">
                <a:latin typeface="Arial"/>
                <a:cs typeface="Arial"/>
              </a:rPr>
              <a:t>Tú,</a:t>
            </a:r>
            <a:r>
              <a:rPr dirty="0" sz="1900" spc="10" i="1">
                <a:latin typeface="Arial"/>
                <a:cs typeface="Arial"/>
              </a:rPr>
              <a:t> </a:t>
            </a:r>
            <a:r>
              <a:rPr dirty="0" sz="1900" spc="-50" i="1">
                <a:latin typeface="Arial"/>
                <a:cs typeface="Arial"/>
              </a:rPr>
              <a:t>que</a:t>
            </a:r>
            <a:r>
              <a:rPr dirty="0" sz="1900" spc="-80" i="1">
                <a:latin typeface="Arial"/>
                <a:cs typeface="Arial"/>
              </a:rPr>
              <a:t> </a:t>
            </a:r>
            <a:r>
              <a:rPr dirty="0" sz="1900" spc="-85" i="1">
                <a:latin typeface="Arial"/>
                <a:cs typeface="Arial"/>
              </a:rPr>
              <a:t>liberas</a:t>
            </a:r>
            <a:r>
              <a:rPr dirty="0" sz="1900" spc="-50" i="1">
                <a:latin typeface="Arial"/>
                <a:cs typeface="Arial"/>
              </a:rPr>
              <a:t> </a:t>
            </a:r>
            <a:r>
              <a:rPr dirty="0" sz="1900" spc="-55" i="1">
                <a:latin typeface="Arial"/>
                <a:cs typeface="Arial"/>
              </a:rPr>
              <a:t>al</a:t>
            </a:r>
            <a:r>
              <a:rPr dirty="0" sz="1900" spc="-75" i="1">
                <a:latin typeface="Arial"/>
                <a:cs typeface="Arial"/>
              </a:rPr>
              <a:t> </a:t>
            </a:r>
            <a:r>
              <a:rPr dirty="0" sz="1900" spc="-25" i="1">
                <a:latin typeface="Arial"/>
                <a:cs typeface="Arial"/>
              </a:rPr>
              <a:t>pobre</a:t>
            </a:r>
            <a:r>
              <a:rPr dirty="0" sz="1900" spc="-105" i="1">
                <a:latin typeface="Arial"/>
                <a:cs typeface="Arial"/>
              </a:rPr>
              <a:t> </a:t>
            </a:r>
            <a:r>
              <a:rPr dirty="0" sz="1900" spc="-30" i="1">
                <a:latin typeface="Arial"/>
                <a:cs typeface="Arial"/>
              </a:rPr>
              <a:t>de</a:t>
            </a:r>
            <a:r>
              <a:rPr dirty="0" sz="1900" spc="-10" i="1">
                <a:latin typeface="Arial"/>
                <a:cs typeface="Arial"/>
              </a:rPr>
              <a:t> </a:t>
            </a:r>
            <a:r>
              <a:rPr dirty="0" sz="1900" spc="-55" i="1">
                <a:latin typeface="Arial"/>
                <a:cs typeface="Arial"/>
              </a:rPr>
              <a:t>quien</a:t>
            </a:r>
            <a:r>
              <a:rPr dirty="0" sz="1900" spc="-20" i="1">
                <a:latin typeface="Arial"/>
                <a:cs typeface="Arial"/>
              </a:rPr>
              <a:t> </a:t>
            </a:r>
            <a:r>
              <a:rPr dirty="0" sz="1900" spc="-254" i="1">
                <a:latin typeface="Arial"/>
                <a:cs typeface="Arial"/>
              </a:rPr>
              <a:t>es</a:t>
            </a:r>
            <a:r>
              <a:rPr dirty="0" sz="1900" spc="125" i="1">
                <a:latin typeface="Arial"/>
                <a:cs typeface="Arial"/>
              </a:rPr>
              <a:t> </a:t>
            </a:r>
            <a:r>
              <a:rPr dirty="0" sz="1900" spc="-145" i="1">
                <a:latin typeface="Arial"/>
                <a:cs typeface="Arial"/>
              </a:rPr>
              <a:t>más</a:t>
            </a:r>
            <a:r>
              <a:rPr dirty="0" sz="1900" spc="15" i="1">
                <a:latin typeface="Arial"/>
                <a:cs typeface="Arial"/>
              </a:rPr>
              <a:t> </a:t>
            </a:r>
            <a:r>
              <a:rPr dirty="0" sz="1900" spc="-10" i="1">
                <a:latin typeface="Arial"/>
                <a:cs typeface="Arial"/>
              </a:rPr>
              <a:t>fuerte </a:t>
            </a:r>
            <a:r>
              <a:rPr dirty="0" sz="1900" spc="-50" i="1">
                <a:latin typeface="Arial"/>
                <a:cs typeface="Arial"/>
              </a:rPr>
              <a:t>que</a:t>
            </a:r>
            <a:r>
              <a:rPr dirty="0" sz="1900" spc="-85" i="1">
                <a:latin typeface="Arial"/>
                <a:cs typeface="Arial"/>
              </a:rPr>
              <a:t> </a:t>
            </a:r>
            <a:r>
              <a:rPr dirty="0" sz="1900" spc="-90" i="1">
                <a:latin typeface="Arial"/>
                <a:cs typeface="Arial"/>
              </a:rPr>
              <a:t>él,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y</a:t>
            </a:r>
            <a:r>
              <a:rPr dirty="0" sz="1900" spc="-130" i="1">
                <a:latin typeface="Arial"/>
                <a:cs typeface="Arial"/>
              </a:rPr>
              <a:t> </a:t>
            </a:r>
            <a:r>
              <a:rPr dirty="0" sz="1900" spc="-60" i="1">
                <a:latin typeface="Arial"/>
                <a:cs typeface="Arial"/>
              </a:rPr>
              <a:t>al</a:t>
            </a:r>
            <a:r>
              <a:rPr dirty="0" sz="1900" spc="-70" i="1">
                <a:latin typeface="Arial"/>
                <a:cs typeface="Arial"/>
              </a:rPr>
              <a:t> </a:t>
            </a:r>
            <a:r>
              <a:rPr dirty="0" sz="1900" spc="-85" i="1">
                <a:latin typeface="Arial"/>
                <a:cs typeface="Arial"/>
              </a:rPr>
              <a:t>menesteroso</a:t>
            </a:r>
            <a:r>
              <a:rPr dirty="0" sz="1900" spc="-50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y</a:t>
            </a:r>
            <a:r>
              <a:rPr dirty="0" sz="1900" spc="-75" i="1">
                <a:latin typeface="Arial"/>
                <a:cs typeface="Arial"/>
              </a:rPr>
              <a:t> </a:t>
            </a:r>
            <a:r>
              <a:rPr dirty="0" sz="1900" spc="-60" i="1">
                <a:latin typeface="Arial"/>
                <a:cs typeface="Arial"/>
              </a:rPr>
              <a:t>al</a:t>
            </a:r>
            <a:r>
              <a:rPr dirty="0" sz="1900" spc="-70" i="1">
                <a:latin typeface="Arial"/>
                <a:cs typeface="Arial"/>
              </a:rPr>
              <a:t> </a:t>
            </a:r>
            <a:r>
              <a:rPr dirty="0" sz="1900" spc="-75" i="1">
                <a:latin typeface="Arial"/>
                <a:cs typeface="Arial"/>
              </a:rPr>
              <a:t>necesitado</a:t>
            </a:r>
            <a:r>
              <a:rPr dirty="0" sz="1900" spc="-55" i="1">
                <a:latin typeface="Arial"/>
                <a:cs typeface="Arial"/>
              </a:rPr>
              <a:t> </a:t>
            </a:r>
            <a:r>
              <a:rPr dirty="0" sz="1900" spc="-50" i="1">
                <a:latin typeface="Arial"/>
                <a:cs typeface="Arial"/>
              </a:rPr>
              <a:t>de</a:t>
            </a:r>
            <a:r>
              <a:rPr dirty="0" sz="1900" spc="-75" i="1">
                <a:latin typeface="Arial"/>
                <a:cs typeface="Arial"/>
              </a:rPr>
              <a:t> </a:t>
            </a:r>
            <a:r>
              <a:rPr dirty="0" sz="1900" spc="-25" i="1">
                <a:latin typeface="Arial"/>
                <a:cs typeface="Arial"/>
              </a:rPr>
              <a:t>su</a:t>
            </a:r>
            <a:endParaRPr sz="1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05"/>
              </a:spcBef>
            </a:pPr>
            <a:r>
              <a:rPr dirty="0" sz="1900" spc="-35" i="1">
                <a:latin typeface="Arial"/>
                <a:cs typeface="Arial"/>
              </a:rPr>
              <a:t>ladrón"</a:t>
            </a:r>
            <a:r>
              <a:rPr dirty="0" sz="1900" spc="-75" i="1">
                <a:latin typeface="Arial"/>
                <a:cs typeface="Arial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(Tehilim</a:t>
            </a:r>
            <a:r>
              <a:rPr dirty="0" sz="1800" spc="-6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35:10).</a:t>
            </a:r>
            <a:endParaRPr sz="1800">
              <a:latin typeface="Malgun Gothic Semilight"/>
              <a:cs typeface="Malgun Gothic Semilight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965961"/>
            <a:ext cx="5561965" cy="7376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762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¿Quién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asemeja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Ti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quién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compara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contigo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50">
                <a:latin typeface="Malgun Gothic Semilight"/>
                <a:cs typeface="Malgun Gothic Semilight"/>
              </a:rPr>
              <a:t>y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1415"/>
              </a:spcBef>
            </a:pPr>
            <a:r>
              <a:rPr dirty="0" sz="1800">
                <a:latin typeface="Malgun Gothic Semilight"/>
                <a:cs typeface="Malgun Gothic Semilight"/>
              </a:rPr>
              <a:t>quién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iguala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Ti?,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grande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poderoso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temible,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080">
              <a:lnSpc>
                <a:spcPct val="165900"/>
              </a:lnSpc>
              <a:spcBef>
                <a:spcPts val="5"/>
              </a:spcBef>
              <a:tabLst>
                <a:tab pos="4244975" algn="l"/>
                <a:tab pos="4275455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altísimo,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Creador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del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cielo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tierra.</a:t>
            </a:r>
            <a:r>
              <a:rPr dirty="0" sz="1800">
                <a:latin typeface="Malgun Gothic Semilight"/>
                <a:cs typeface="Malgun Gothic Semilight"/>
              </a:rPr>
              <a:t>		</a:t>
            </a:r>
            <a:r>
              <a:rPr dirty="0" sz="1800" spc="-25">
                <a:latin typeface="Malgun Gothic Semilight"/>
                <a:cs typeface="Malgun Gothic Semilight"/>
              </a:rPr>
              <a:t>Te </a:t>
            </a:r>
            <a:r>
              <a:rPr dirty="0" sz="1800">
                <a:latin typeface="Malgun Gothic Semilight"/>
                <a:cs typeface="Malgun Gothic Semilight"/>
              </a:rPr>
              <a:t>alabaremos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loaremos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glorificaremos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50">
                <a:latin typeface="Malgun Gothic Semilight"/>
                <a:cs typeface="Malgun Gothic Semilight"/>
              </a:rPr>
              <a:t>y </a:t>
            </a:r>
            <a:r>
              <a:rPr dirty="0" sz="1800" spc="-10">
                <a:latin typeface="Malgun Gothic Semilight"/>
                <a:cs typeface="Malgun Gothic Semilight"/>
              </a:rPr>
              <a:t>bendeciremos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nombre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Tu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santidad.</a:t>
            </a:r>
            <a:r>
              <a:rPr dirty="0" sz="1800">
                <a:latin typeface="Malgun Gothic Semilight"/>
                <a:cs typeface="Malgun Gothic Semilight"/>
              </a:rPr>
              <a:t>	Como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está </a:t>
            </a:r>
            <a:r>
              <a:rPr dirty="0" sz="1800">
                <a:latin typeface="Malgun Gothic Semilight"/>
                <a:cs typeface="Malgun Gothic Semilight"/>
              </a:rPr>
              <a:t>escrito:"Por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David: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bendiga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mi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alma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todas </a:t>
            </a:r>
            <a:r>
              <a:rPr dirty="0" sz="1800">
                <a:latin typeface="Malgun Gothic Semilight"/>
                <a:cs typeface="Malgun Gothic Semilight"/>
              </a:rPr>
              <a:t>mis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entrañas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nombre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santidad"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(Tehilim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103:1).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25400">
              <a:lnSpc>
                <a:spcPct val="165800"/>
              </a:lnSpc>
              <a:spcBef>
                <a:spcPts val="990"/>
              </a:spcBef>
              <a:tabLst>
                <a:tab pos="1590040" algn="l"/>
                <a:tab pos="2226945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Dios,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omnipotencia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Tu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fuerza,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grande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la </a:t>
            </a:r>
            <a:r>
              <a:rPr dirty="0" sz="1800">
                <a:latin typeface="Malgun Gothic Semilight"/>
                <a:cs typeface="Malgun Gothic Semilight"/>
              </a:rPr>
              <a:t>gloria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Tu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Nombre,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fuerte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siempre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temible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por </a:t>
            </a:r>
            <a:r>
              <a:rPr dirty="0" sz="1800">
                <a:latin typeface="Malgun Gothic Semilight"/>
                <a:cs typeface="Malgun Gothic Semilight"/>
              </a:rPr>
              <a:t>Tus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actos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increíbles,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está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sentado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trono </a:t>
            </a:r>
            <a:r>
              <a:rPr dirty="0" sz="1800">
                <a:latin typeface="Malgun Gothic Semilight"/>
                <a:cs typeface="Malgun Gothic Semilight"/>
              </a:rPr>
              <a:t>elevado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alto.</a:t>
            </a:r>
            <a:r>
              <a:rPr dirty="0" sz="1800">
                <a:latin typeface="Malgun Gothic Semilight"/>
                <a:cs typeface="Malgun Gothic Semilight"/>
              </a:rPr>
              <a:t>	Él,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Quien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existe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siempre,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exaltado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50">
                <a:latin typeface="Malgun Gothic Semilight"/>
                <a:cs typeface="Malgun Gothic Semilight"/>
              </a:rPr>
              <a:t>y </a:t>
            </a:r>
            <a:r>
              <a:rPr dirty="0" sz="1800">
                <a:latin typeface="Malgun Gothic Semilight"/>
                <a:cs typeface="Malgun Gothic Semilight"/>
              </a:rPr>
              <a:t>santo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Nombre.</a:t>
            </a:r>
            <a:r>
              <a:rPr dirty="0" sz="1800">
                <a:latin typeface="Malgun Gothic Semilight"/>
                <a:cs typeface="Malgun Gothic Semilight"/>
              </a:rPr>
              <a:t>	Y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está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escrito: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"Canten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justos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con </a:t>
            </a:r>
            <a:r>
              <a:rPr dirty="0" sz="1800">
                <a:latin typeface="Malgun Gothic Semilight"/>
                <a:cs typeface="Malgun Gothic Semilight"/>
              </a:rPr>
              <a:t>Dios,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rectos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les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corresponde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alabanza" </a:t>
            </a:r>
            <a:r>
              <a:rPr dirty="0" sz="1800" spc="-10">
                <a:latin typeface="Malgun Gothic Semilight"/>
                <a:cs typeface="Malgun Gothic Semilight"/>
              </a:rPr>
              <a:t>(Tehilim 33:1).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115570">
              <a:lnSpc>
                <a:spcPct val="166700"/>
              </a:lnSpc>
              <a:spcBef>
                <a:spcPts val="960"/>
              </a:spcBef>
              <a:tabLst>
                <a:tab pos="3763645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boca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rectos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serás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alabado.</a:t>
            </a:r>
            <a:r>
              <a:rPr dirty="0" sz="1800">
                <a:latin typeface="Malgun Gothic Semilight"/>
                <a:cs typeface="Malgun Gothic Semilight"/>
              </a:rPr>
              <a:t>	Y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palabras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justos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serás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bendecido.</a:t>
            </a:r>
            <a:endParaRPr sz="1800">
              <a:latin typeface="Malgun Gothic Semilight"/>
              <a:cs typeface="Malgun Gothic Semilight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965961"/>
            <a:ext cx="5742305" cy="73755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893310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lengua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piadosos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serás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enaltecido.</a:t>
            </a:r>
            <a:r>
              <a:rPr dirty="0" sz="1800">
                <a:latin typeface="Malgun Gothic Semilight"/>
                <a:cs typeface="Malgun Gothic Semilight"/>
              </a:rPr>
              <a:t>	Y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las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1425"/>
              </a:spcBef>
            </a:pPr>
            <a:r>
              <a:rPr dirty="0" sz="1800">
                <a:latin typeface="Malgun Gothic Semilight"/>
                <a:cs typeface="Malgun Gothic Semilight"/>
              </a:rPr>
              <a:t>entrañas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sagrados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serás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consagrado.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080" indent="63500">
              <a:lnSpc>
                <a:spcPct val="165800"/>
              </a:lnSpc>
              <a:spcBef>
                <a:spcPts val="990"/>
              </a:spcBef>
            </a:pP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congregaciones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multitudes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Tu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pueblo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casa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Israel,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júbilo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será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glorificado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Tu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Nombre </a:t>
            </a:r>
            <a:r>
              <a:rPr dirty="0" sz="1800">
                <a:latin typeface="Malgun Gothic Semilight"/>
                <a:cs typeface="Malgun Gothic Semilight"/>
              </a:rPr>
              <a:t>Rey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cada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generación,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porque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esa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la </a:t>
            </a:r>
            <a:r>
              <a:rPr dirty="0" sz="1800">
                <a:latin typeface="Malgun Gothic Semilight"/>
                <a:cs typeface="Malgun Gothic Semilight"/>
              </a:rPr>
              <a:t>obligación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todas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creaciones,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delante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Ti,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Adonai, </a:t>
            </a: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nuestro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antepasados: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agradecer, </a:t>
            </a:r>
            <a:r>
              <a:rPr dirty="0" sz="1800">
                <a:latin typeface="Malgun Gothic Semilight"/>
                <a:cs typeface="Malgun Gothic Semilight"/>
              </a:rPr>
              <a:t>alabar,</a:t>
            </a:r>
            <a:r>
              <a:rPr dirty="0" sz="1800" spc="-7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glorificar,</a:t>
            </a:r>
            <a:r>
              <a:rPr dirty="0" sz="1800" spc="-7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enaltecer,</a:t>
            </a:r>
            <a:r>
              <a:rPr dirty="0" sz="1800" spc="-6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ensalzar,</a:t>
            </a:r>
            <a:r>
              <a:rPr dirty="0" sz="1800" spc="-8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bendecir,</a:t>
            </a:r>
            <a:r>
              <a:rPr dirty="0" sz="1800" spc="-6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exaltar</a:t>
            </a:r>
            <a:r>
              <a:rPr dirty="0" sz="1800" spc="-70">
                <a:latin typeface="Malgun Gothic Semilight"/>
                <a:cs typeface="Malgun Gothic Semilight"/>
              </a:rPr>
              <a:t> </a:t>
            </a:r>
            <a:r>
              <a:rPr dirty="0" sz="1800" spc="-50">
                <a:latin typeface="Malgun Gothic Semilight"/>
                <a:cs typeface="Malgun Gothic Semilight"/>
              </a:rPr>
              <a:t>y </a:t>
            </a:r>
            <a:r>
              <a:rPr dirty="0" sz="1800">
                <a:latin typeface="Malgun Gothic Semilight"/>
                <a:cs typeface="Malgun Gothic Semilight"/>
              </a:rPr>
              <a:t>honrar,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sobre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todos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cánticos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elogios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David, </a:t>
            </a:r>
            <a:r>
              <a:rPr dirty="0" sz="1800">
                <a:latin typeface="Malgun Gothic Semilight"/>
                <a:cs typeface="Malgun Gothic Semilight"/>
              </a:rPr>
              <a:t>hijo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Ishai,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Tu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servidor,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Tu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ungido.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328295">
              <a:lnSpc>
                <a:spcPct val="165600"/>
              </a:lnSpc>
              <a:spcBef>
                <a:spcPts val="994"/>
              </a:spcBef>
            </a:pPr>
            <a:r>
              <a:rPr dirty="0" sz="1800">
                <a:latin typeface="Malgun Gothic Semilight"/>
                <a:cs typeface="Malgun Gothic Semilight"/>
              </a:rPr>
              <a:t>Sea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alabado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Tu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Nombre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para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siempre,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Rey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nuestro,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el </a:t>
            </a:r>
            <a:r>
              <a:rPr dirty="0" sz="1800">
                <a:latin typeface="Malgun Gothic Semilight"/>
                <a:cs typeface="Malgun Gothic Semilight"/>
              </a:rPr>
              <a:t>Dios,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Rey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grande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santo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cielo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25">
                <a:latin typeface="Malgun Gothic Semilight"/>
                <a:cs typeface="Malgun Gothic Semilight"/>
              </a:rPr>
              <a:t> la</a:t>
            </a:r>
            <a:endParaRPr sz="1800">
              <a:latin typeface="Malgun Gothic Semilight"/>
              <a:cs typeface="Malgun Gothic Semilight"/>
            </a:endParaRPr>
          </a:p>
          <a:p>
            <a:pPr marL="12700" marR="128270">
              <a:lnSpc>
                <a:spcPct val="165800"/>
              </a:lnSpc>
              <a:spcBef>
                <a:spcPts val="10"/>
              </a:spcBef>
              <a:tabLst>
                <a:tab pos="713105" algn="l"/>
              </a:tabLst>
            </a:pPr>
            <a:r>
              <a:rPr dirty="0" sz="1800" spc="-10">
                <a:latin typeface="Malgun Gothic Semilight"/>
                <a:cs typeface="Malgun Gothic Semilight"/>
              </a:rPr>
              <a:t>tierra.</a:t>
            </a:r>
            <a:r>
              <a:rPr dirty="0" sz="1800">
                <a:latin typeface="Malgun Gothic Semilight"/>
                <a:cs typeface="Malgun Gothic Semilight"/>
              </a:rPr>
              <a:t>	Porque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Ti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digno,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Adonai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Dios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antepasados,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canto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alabanza,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50">
                <a:latin typeface="Malgun Gothic Semilight"/>
                <a:cs typeface="Malgun Gothic Semilight"/>
              </a:rPr>
              <a:t>y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melodía,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fuerza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gobierno,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eternidad,</a:t>
            </a:r>
            <a:r>
              <a:rPr dirty="0" sz="1800" spc="-25">
                <a:latin typeface="Malgun Gothic Semilight"/>
                <a:cs typeface="Malgun Gothic Semilight"/>
              </a:rPr>
              <a:t> la </a:t>
            </a:r>
            <a:r>
              <a:rPr dirty="0" sz="1800">
                <a:latin typeface="Malgun Gothic Semilight"/>
                <a:cs typeface="Malgun Gothic Semilight"/>
              </a:rPr>
              <a:t>grandeza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poder,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gloria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belleza,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la</a:t>
            </a:r>
            <a:endParaRPr sz="1800">
              <a:latin typeface="Malgun Gothic Semilight"/>
              <a:cs typeface="Malgun Gothic Semilight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965961"/>
            <a:ext cx="5650865" cy="49041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latin typeface="Malgun Gothic Semilight"/>
                <a:cs typeface="Malgun Gothic Semilight"/>
              </a:rPr>
              <a:t>consagración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Reino,</a:t>
            </a:r>
            <a:r>
              <a:rPr dirty="0" sz="1800" spc="-10">
                <a:latin typeface="Malgun Gothic Semilight"/>
                <a:cs typeface="Malgun Gothic Semilight"/>
              </a:rPr>
              <a:t> bendiciones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agradecimientos,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1425"/>
              </a:spcBef>
            </a:pPr>
            <a:r>
              <a:rPr dirty="0" sz="1800">
                <a:latin typeface="Malgun Gothic Semilight"/>
                <a:cs typeface="Malgun Gothic Semilight"/>
              </a:rPr>
              <a:t>desde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ahora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siempre.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494030">
              <a:lnSpc>
                <a:spcPct val="166100"/>
              </a:lnSpc>
              <a:spcBef>
                <a:spcPts val="985"/>
              </a:spcBef>
            </a:pPr>
            <a:r>
              <a:rPr dirty="0" sz="1800">
                <a:latin typeface="Malgun Gothic Semilight"/>
                <a:cs typeface="Malgun Gothic Semilight"/>
              </a:rPr>
              <a:t>Bendito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eres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Tú,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Adonai,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Rey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elogiado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mediante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las </a:t>
            </a:r>
            <a:r>
              <a:rPr dirty="0" sz="1800" spc="-10">
                <a:latin typeface="Malgun Gothic Semilight"/>
                <a:cs typeface="Malgun Gothic Semilight"/>
              </a:rPr>
              <a:t>alabanzas.</a:t>
            </a:r>
            <a:endParaRPr sz="1800">
              <a:latin typeface="Malgun Gothic Semilight"/>
              <a:cs typeface="Malgun Gothic Semilight"/>
            </a:endParaRPr>
          </a:p>
          <a:p>
            <a:pPr marL="240665" marR="166370" indent="63500">
              <a:lnSpc>
                <a:spcPct val="157400"/>
              </a:lnSpc>
              <a:spcBef>
                <a:spcPts val="1005"/>
              </a:spcBef>
              <a:tabLst>
                <a:tab pos="1487805" algn="l"/>
              </a:tabLst>
            </a:pPr>
            <a:r>
              <a:rPr dirty="0" sz="1900" spc="-240" i="1">
                <a:latin typeface="Arial"/>
                <a:cs typeface="Arial"/>
              </a:rPr>
              <a:t>Se</a:t>
            </a:r>
            <a:r>
              <a:rPr dirty="0" sz="1900" spc="-20" i="1">
                <a:latin typeface="Arial"/>
                <a:cs typeface="Arial"/>
              </a:rPr>
              <a:t> </a:t>
            </a:r>
            <a:r>
              <a:rPr dirty="0" sz="1900" spc="-95" i="1">
                <a:latin typeface="Arial"/>
                <a:cs typeface="Arial"/>
              </a:rPr>
              <a:t>sirve</a:t>
            </a:r>
            <a:r>
              <a:rPr dirty="0" sz="1900" spc="-20" i="1">
                <a:latin typeface="Arial"/>
                <a:cs typeface="Arial"/>
              </a:rPr>
              <a:t> </a:t>
            </a:r>
            <a:r>
              <a:rPr dirty="0" sz="1900" spc="-25" i="1">
                <a:latin typeface="Arial"/>
                <a:cs typeface="Arial"/>
              </a:rPr>
              <a:t>la</a:t>
            </a:r>
            <a:r>
              <a:rPr dirty="0" sz="1900" i="1">
                <a:latin typeface="Arial"/>
                <a:cs typeface="Arial"/>
              </a:rPr>
              <a:t>	</a:t>
            </a:r>
            <a:r>
              <a:rPr dirty="0" sz="1900" spc="-70" i="1">
                <a:latin typeface="Arial"/>
                <a:cs typeface="Arial"/>
              </a:rPr>
              <a:t>cuarta</a:t>
            </a:r>
            <a:r>
              <a:rPr dirty="0" sz="1900" spc="-65" i="1">
                <a:latin typeface="Arial"/>
                <a:cs typeface="Arial"/>
              </a:rPr>
              <a:t> </a:t>
            </a:r>
            <a:r>
              <a:rPr dirty="0" sz="1900" spc="-70" i="1">
                <a:latin typeface="Arial"/>
                <a:cs typeface="Arial"/>
              </a:rPr>
              <a:t>copa</a:t>
            </a:r>
            <a:r>
              <a:rPr dirty="0" sz="1900" spc="-60" i="1">
                <a:latin typeface="Arial"/>
                <a:cs typeface="Arial"/>
              </a:rPr>
              <a:t> </a:t>
            </a:r>
            <a:r>
              <a:rPr dirty="0" sz="1900" spc="-35" i="1">
                <a:latin typeface="Arial"/>
                <a:cs typeface="Arial"/>
              </a:rPr>
              <a:t>de</a:t>
            </a:r>
            <a:r>
              <a:rPr dirty="0" sz="1900" spc="-95" i="1">
                <a:latin typeface="Arial"/>
                <a:cs typeface="Arial"/>
              </a:rPr>
              <a:t> </a:t>
            </a:r>
            <a:r>
              <a:rPr dirty="0" sz="1900" spc="-25" i="1">
                <a:latin typeface="Arial"/>
                <a:cs typeface="Arial"/>
              </a:rPr>
              <a:t>vino</a:t>
            </a:r>
            <a:r>
              <a:rPr dirty="0" sz="1900" spc="-90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y</a:t>
            </a:r>
            <a:r>
              <a:rPr dirty="0" sz="1900" spc="-90" i="1">
                <a:latin typeface="Arial"/>
                <a:cs typeface="Arial"/>
              </a:rPr>
              <a:t> </a:t>
            </a:r>
            <a:r>
              <a:rPr dirty="0" sz="1900" spc="-65" i="1">
                <a:latin typeface="Arial"/>
                <a:cs typeface="Arial"/>
              </a:rPr>
              <a:t>la </a:t>
            </a:r>
            <a:r>
              <a:rPr dirty="0" sz="1900" spc="-10" i="1">
                <a:latin typeface="Arial"/>
                <a:cs typeface="Arial"/>
              </a:rPr>
              <a:t>tomamos </a:t>
            </a:r>
            <a:r>
              <a:rPr dirty="0" sz="1900" spc="-85" i="1">
                <a:latin typeface="Arial"/>
                <a:cs typeface="Arial"/>
              </a:rPr>
              <a:t>reclinados</a:t>
            </a:r>
            <a:r>
              <a:rPr dirty="0" sz="1900" spc="-50" i="1">
                <a:latin typeface="Arial"/>
                <a:cs typeface="Arial"/>
              </a:rPr>
              <a:t> </a:t>
            </a:r>
            <a:r>
              <a:rPr dirty="0" sz="1900" spc="-105" i="1">
                <a:latin typeface="Arial"/>
                <a:cs typeface="Arial"/>
              </a:rPr>
              <a:t>hacia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60" i="1">
                <a:latin typeface="Arial"/>
                <a:cs typeface="Arial"/>
              </a:rPr>
              <a:t>la</a:t>
            </a:r>
            <a:r>
              <a:rPr dirty="0" sz="1900" spc="-70" i="1">
                <a:latin typeface="Arial"/>
                <a:cs typeface="Arial"/>
              </a:rPr>
              <a:t> </a:t>
            </a:r>
            <a:r>
              <a:rPr dirty="0" sz="1900" spc="-55" i="1">
                <a:latin typeface="Arial"/>
                <a:cs typeface="Arial"/>
              </a:rPr>
              <a:t>izquierda</a:t>
            </a:r>
            <a:r>
              <a:rPr dirty="0" sz="1900" spc="-50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y</a:t>
            </a:r>
            <a:r>
              <a:rPr dirty="0" sz="1900" spc="-45" i="1">
                <a:latin typeface="Arial"/>
                <a:cs typeface="Arial"/>
              </a:rPr>
              <a:t> </a:t>
            </a:r>
            <a:r>
              <a:rPr dirty="0" sz="1900" spc="-114" i="1">
                <a:latin typeface="Arial"/>
                <a:cs typeface="Arial"/>
              </a:rPr>
              <a:t>hacemos</a:t>
            </a:r>
            <a:r>
              <a:rPr dirty="0" sz="1900" spc="-20" i="1">
                <a:latin typeface="Arial"/>
                <a:cs typeface="Arial"/>
              </a:rPr>
              <a:t> </a:t>
            </a:r>
            <a:r>
              <a:rPr dirty="0" sz="1900" spc="-65" i="1">
                <a:latin typeface="Arial"/>
                <a:cs typeface="Arial"/>
              </a:rPr>
              <a:t>la</a:t>
            </a:r>
            <a:r>
              <a:rPr dirty="0" sz="1900" spc="-45" i="1">
                <a:latin typeface="Arial"/>
                <a:cs typeface="Arial"/>
              </a:rPr>
              <a:t> </a:t>
            </a:r>
            <a:r>
              <a:rPr dirty="0" sz="1900" spc="-20" i="1">
                <a:latin typeface="Arial"/>
                <a:cs typeface="Arial"/>
              </a:rPr>
              <a:t>bendición </a:t>
            </a:r>
            <a:r>
              <a:rPr dirty="0" sz="1900" spc="-40" i="1">
                <a:latin typeface="Arial"/>
                <a:cs typeface="Arial"/>
              </a:rPr>
              <a:t>final</a:t>
            </a:r>
            <a:r>
              <a:rPr dirty="0" sz="1900" spc="-70" i="1">
                <a:latin typeface="Arial"/>
                <a:cs typeface="Arial"/>
              </a:rPr>
              <a:t> </a:t>
            </a:r>
            <a:r>
              <a:rPr dirty="0" sz="1900" spc="-85" i="1">
                <a:latin typeface="Arial"/>
                <a:cs typeface="Arial"/>
              </a:rPr>
              <a:t>para</a:t>
            </a:r>
            <a:r>
              <a:rPr dirty="0" sz="1900" spc="-45" i="1">
                <a:latin typeface="Arial"/>
                <a:cs typeface="Arial"/>
              </a:rPr>
              <a:t> el</a:t>
            </a:r>
            <a:r>
              <a:rPr dirty="0" sz="1900" spc="-60" i="1">
                <a:latin typeface="Arial"/>
                <a:cs typeface="Arial"/>
              </a:rPr>
              <a:t> </a:t>
            </a:r>
            <a:r>
              <a:rPr dirty="0" sz="1900" spc="-20" i="1">
                <a:latin typeface="Arial"/>
                <a:cs typeface="Arial"/>
              </a:rPr>
              <a:t>vino: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10"/>
              </a:spcBef>
            </a:pPr>
            <a:endParaRPr sz="1900">
              <a:latin typeface="Arial"/>
              <a:cs typeface="Arial"/>
            </a:endParaRPr>
          </a:p>
          <a:p>
            <a:pPr marL="240665">
              <a:lnSpc>
                <a:spcPct val="100000"/>
              </a:lnSpc>
            </a:pPr>
            <a:r>
              <a:rPr dirty="0" sz="1900" spc="-240" i="1">
                <a:latin typeface="Arial"/>
                <a:cs typeface="Arial"/>
              </a:rPr>
              <a:t>Se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20" i="1">
                <a:latin typeface="Arial"/>
                <a:cs typeface="Arial"/>
              </a:rPr>
              <a:t>toma</a:t>
            </a:r>
            <a:r>
              <a:rPr dirty="0" sz="1900" spc="-114" i="1">
                <a:latin typeface="Arial"/>
                <a:cs typeface="Arial"/>
              </a:rPr>
              <a:t> </a:t>
            </a:r>
            <a:r>
              <a:rPr dirty="0" sz="1900" spc="-60" i="1">
                <a:latin typeface="Arial"/>
                <a:cs typeface="Arial"/>
              </a:rPr>
              <a:t>la</a:t>
            </a:r>
            <a:r>
              <a:rPr dirty="0" sz="1900" spc="-70" i="1">
                <a:latin typeface="Arial"/>
                <a:cs typeface="Arial"/>
              </a:rPr>
              <a:t> copa</a:t>
            </a:r>
            <a:r>
              <a:rPr dirty="0" sz="1900" spc="-60" i="1">
                <a:latin typeface="Arial"/>
                <a:cs typeface="Arial"/>
              </a:rPr>
              <a:t> </a:t>
            </a:r>
            <a:r>
              <a:rPr dirty="0" sz="1900" spc="-30" i="1">
                <a:latin typeface="Arial"/>
                <a:cs typeface="Arial"/>
              </a:rPr>
              <a:t>de</a:t>
            </a:r>
            <a:r>
              <a:rPr dirty="0" sz="1900" spc="-100" i="1">
                <a:latin typeface="Arial"/>
                <a:cs typeface="Arial"/>
              </a:rPr>
              <a:t> </a:t>
            </a:r>
            <a:r>
              <a:rPr dirty="0" sz="1900" spc="-35" i="1">
                <a:latin typeface="Arial"/>
                <a:cs typeface="Arial"/>
              </a:rPr>
              <a:t>vino</a:t>
            </a:r>
            <a:r>
              <a:rPr dirty="0" sz="1900" spc="-100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y</a:t>
            </a:r>
            <a:r>
              <a:rPr dirty="0" sz="1900" spc="-114" i="1">
                <a:latin typeface="Arial"/>
                <a:cs typeface="Arial"/>
              </a:rPr>
              <a:t> </a:t>
            </a:r>
            <a:r>
              <a:rPr dirty="0" sz="1900" spc="-125" i="1">
                <a:latin typeface="Arial"/>
                <a:cs typeface="Arial"/>
              </a:rPr>
              <a:t>hace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35" i="1">
                <a:latin typeface="Arial"/>
                <a:cs typeface="Arial"/>
              </a:rPr>
              <a:t>luego</a:t>
            </a:r>
            <a:r>
              <a:rPr dirty="0" sz="1900" spc="-75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un</a:t>
            </a:r>
            <a:r>
              <a:rPr dirty="0" sz="1900" spc="-75" i="1">
                <a:latin typeface="Arial"/>
                <a:cs typeface="Arial"/>
              </a:rPr>
              <a:t> </a:t>
            </a:r>
            <a:r>
              <a:rPr dirty="0" sz="1900" spc="-10" i="1">
                <a:latin typeface="Arial"/>
                <a:cs typeface="Arial"/>
              </a:rPr>
              <a:t>Kidush</a:t>
            </a:r>
            <a:endParaRPr sz="1900">
              <a:latin typeface="Arial"/>
              <a:cs typeface="Arial"/>
            </a:endParaRPr>
          </a:p>
          <a:p>
            <a:pPr marL="240665" marR="360680">
              <a:lnSpc>
                <a:spcPct val="157400"/>
              </a:lnSpc>
              <a:spcBef>
                <a:spcPts val="985"/>
              </a:spcBef>
            </a:pPr>
            <a:r>
              <a:rPr dirty="0" sz="1900" spc="-100" i="1">
                <a:latin typeface="Arial"/>
                <a:cs typeface="Arial"/>
              </a:rPr>
              <a:t>(Asquenazim</a:t>
            </a:r>
            <a:r>
              <a:rPr dirty="0" sz="1900" spc="-35" i="1">
                <a:latin typeface="Arial"/>
                <a:cs typeface="Arial"/>
              </a:rPr>
              <a:t> </a:t>
            </a:r>
            <a:r>
              <a:rPr dirty="0" sz="1900" spc="-70" i="1">
                <a:latin typeface="Arial"/>
                <a:cs typeface="Arial"/>
              </a:rPr>
              <a:t>dicen</a:t>
            </a:r>
            <a:r>
              <a:rPr dirty="0" sz="1900" spc="-60" i="1">
                <a:latin typeface="Arial"/>
                <a:cs typeface="Arial"/>
              </a:rPr>
              <a:t> </a:t>
            </a:r>
            <a:r>
              <a:rPr dirty="0" sz="1900" spc="-65" i="1">
                <a:latin typeface="Arial"/>
                <a:cs typeface="Arial"/>
              </a:rPr>
              <a:t>la</a:t>
            </a:r>
            <a:r>
              <a:rPr dirty="0" sz="1900" spc="-55" i="1">
                <a:latin typeface="Arial"/>
                <a:cs typeface="Arial"/>
              </a:rPr>
              <a:t> </a:t>
            </a:r>
            <a:r>
              <a:rPr dirty="0" sz="1900" spc="-65" i="1">
                <a:latin typeface="Arial"/>
                <a:cs typeface="Arial"/>
              </a:rPr>
              <a:t>brajá</a:t>
            </a:r>
            <a:r>
              <a:rPr dirty="0" sz="1900" spc="-45" i="1">
                <a:latin typeface="Arial"/>
                <a:cs typeface="Arial"/>
              </a:rPr>
              <a:t> </a:t>
            </a:r>
            <a:r>
              <a:rPr dirty="0" sz="1900" spc="-105" i="1">
                <a:latin typeface="Arial"/>
                <a:cs typeface="Arial"/>
              </a:rPr>
              <a:t>antes</a:t>
            </a:r>
            <a:r>
              <a:rPr dirty="0" sz="1900" spc="-30" i="1">
                <a:latin typeface="Arial"/>
                <a:cs typeface="Arial"/>
              </a:rPr>
              <a:t> de</a:t>
            </a:r>
            <a:r>
              <a:rPr dirty="0" sz="1900" spc="-40" i="1">
                <a:latin typeface="Arial"/>
                <a:cs typeface="Arial"/>
              </a:rPr>
              <a:t> </a:t>
            </a:r>
            <a:r>
              <a:rPr dirty="0" sz="1900" spc="-30" i="1">
                <a:latin typeface="Arial"/>
                <a:cs typeface="Arial"/>
              </a:rPr>
              <a:t>tomar</a:t>
            </a:r>
            <a:r>
              <a:rPr dirty="0" sz="1900" spc="-50" i="1">
                <a:latin typeface="Arial"/>
                <a:cs typeface="Arial"/>
              </a:rPr>
              <a:t> </a:t>
            </a:r>
            <a:r>
              <a:rPr dirty="0" sz="1900" spc="-55" i="1">
                <a:latin typeface="Arial"/>
                <a:cs typeface="Arial"/>
              </a:rPr>
              <a:t>el</a:t>
            </a:r>
            <a:r>
              <a:rPr dirty="0" sz="1900" spc="-50" i="1">
                <a:latin typeface="Arial"/>
                <a:cs typeface="Arial"/>
              </a:rPr>
              <a:t> </a:t>
            </a:r>
            <a:r>
              <a:rPr dirty="0" sz="1900" spc="-10" i="1">
                <a:latin typeface="Arial"/>
                <a:cs typeface="Arial"/>
              </a:rPr>
              <a:t>vino; </a:t>
            </a:r>
            <a:r>
              <a:rPr dirty="0" sz="1900" spc="-105" i="1">
                <a:latin typeface="Arial"/>
                <a:cs typeface="Arial"/>
              </a:rPr>
              <a:t>Sefarditas</a:t>
            </a:r>
            <a:r>
              <a:rPr dirty="0" sz="1900" spc="-30" i="1">
                <a:latin typeface="Arial"/>
                <a:cs typeface="Arial"/>
              </a:rPr>
              <a:t> </a:t>
            </a:r>
            <a:r>
              <a:rPr dirty="0" sz="1900" spc="-35" i="1">
                <a:latin typeface="Arial"/>
                <a:cs typeface="Arial"/>
              </a:rPr>
              <a:t>toman</a:t>
            </a:r>
            <a:r>
              <a:rPr dirty="0" sz="1900" spc="-95" i="1">
                <a:latin typeface="Arial"/>
                <a:cs typeface="Arial"/>
              </a:rPr>
              <a:t> </a:t>
            </a:r>
            <a:r>
              <a:rPr dirty="0" sz="1900" spc="-50" i="1">
                <a:latin typeface="Arial"/>
                <a:cs typeface="Arial"/>
              </a:rPr>
              <a:t>el</a:t>
            </a:r>
            <a:r>
              <a:rPr dirty="0" sz="1900" spc="-80" i="1">
                <a:latin typeface="Arial"/>
                <a:cs typeface="Arial"/>
              </a:rPr>
              <a:t> </a:t>
            </a:r>
            <a:r>
              <a:rPr dirty="0" sz="1900" spc="-35" i="1">
                <a:latin typeface="Arial"/>
                <a:cs typeface="Arial"/>
              </a:rPr>
              <a:t>vino</a:t>
            </a:r>
            <a:r>
              <a:rPr dirty="0" sz="1900" spc="-60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y</a:t>
            </a:r>
            <a:r>
              <a:rPr dirty="0" sz="1900" spc="-60" i="1">
                <a:latin typeface="Arial"/>
                <a:cs typeface="Arial"/>
              </a:rPr>
              <a:t> </a:t>
            </a:r>
            <a:r>
              <a:rPr dirty="0" sz="1900" spc="-105" i="1">
                <a:latin typeface="Arial"/>
                <a:cs typeface="Arial"/>
              </a:rPr>
              <a:t>hacen</a:t>
            </a:r>
            <a:r>
              <a:rPr dirty="0" sz="1900" spc="-30" i="1">
                <a:latin typeface="Arial"/>
                <a:cs typeface="Arial"/>
              </a:rPr>
              <a:t> </a:t>
            </a:r>
            <a:r>
              <a:rPr dirty="0" sz="1900" spc="-65" i="1">
                <a:latin typeface="Arial"/>
                <a:cs typeface="Arial"/>
              </a:rPr>
              <a:t>la</a:t>
            </a:r>
            <a:r>
              <a:rPr dirty="0" sz="1900" spc="-55" i="1">
                <a:latin typeface="Arial"/>
                <a:cs typeface="Arial"/>
              </a:rPr>
              <a:t> </a:t>
            </a:r>
            <a:r>
              <a:rPr dirty="0" sz="1900" spc="-10" i="1">
                <a:latin typeface="Arial"/>
                <a:cs typeface="Arial"/>
              </a:rPr>
              <a:t>brajá)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6027801"/>
            <a:ext cx="5327650" cy="17926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Baruj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atá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Adonai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Elohenu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Mélek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haOlam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boré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perí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1425"/>
              </a:spcBef>
            </a:pPr>
            <a:r>
              <a:rPr dirty="0" sz="1800" spc="-10">
                <a:latin typeface="Malgun Gothic Semilight"/>
                <a:cs typeface="Malgun Gothic Semilight"/>
              </a:rPr>
              <a:t>hagafén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080">
              <a:lnSpc>
                <a:spcPct val="166300"/>
              </a:lnSpc>
              <a:spcBef>
                <a:spcPts val="980"/>
              </a:spcBef>
            </a:pPr>
            <a:r>
              <a:rPr dirty="0" sz="1800">
                <a:latin typeface="Malgun Gothic Semilight"/>
                <a:cs typeface="Malgun Gothic Semilight"/>
              </a:rPr>
              <a:t>Bendito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eres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Adonai,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Di-</a:t>
            </a:r>
            <a:r>
              <a:rPr dirty="0" sz="1800">
                <a:latin typeface="Malgun Gothic Semilight"/>
                <a:cs typeface="Malgun Gothic Semilight"/>
              </a:rPr>
              <a:t>os,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Rey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del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universo,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creó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fruto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vid</a:t>
            </a:r>
            <a:endParaRPr sz="1800">
              <a:latin typeface="Malgun Gothic Semilight"/>
              <a:cs typeface="Malgun Gothic Semiligh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359153" y="8670576"/>
            <a:ext cx="338455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135" i="1">
                <a:latin typeface="Arial"/>
                <a:cs typeface="Arial"/>
              </a:rPr>
              <a:t>Después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35" i="1">
                <a:latin typeface="Arial"/>
                <a:cs typeface="Arial"/>
              </a:rPr>
              <a:t>de</a:t>
            </a:r>
            <a:r>
              <a:rPr dirty="0" sz="1900" spc="-100" i="1">
                <a:latin typeface="Arial"/>
                <a:cs typeface="Arial"/>
              </a:rPr>
              <a:t> </a:t>
            </a:r>
            <a:r>
              <a:rPr dirty="0" sz="1900" spc="-25" i="1">
                <a:latin typeface="Arial"/>
                <a:cs typeface="Arial"/>
              </a:rPr>
              <a:t>tomar</a:t>
            </a:r>
            <a:r>
              <a:rPr dirty="0" sz="1900" spc="-75" i="1">
                <a:latin typeface="Arial"/>
                <a:cs typeface="Arial"/>
              </a:rPr>
              <a:t> </a:t>
            </a:r>
            <a:r>
              <a:rPr dirty="0" sz="1900" spc="-50" i="1">
                <a:latin typeface="Arial"/>
                <a:cs typeface="Arial"/>
              </a:rPr>
              <a:t>el</a:t>
            </a:r>
            <a:r>
              <a:rPr dirty="0" sz="1900" spc="-55" i="1">
                <a:latin typeface="Arial"/>
                <a:cs typeface="Arial"/>
              </a:rPr>
              <a:t> </a:t>
            </a:r>
            <a:r>
              <a:rPr dirty="0" sz="1900" spc="-35" i="1">
                <a:latin typeface="Arial"/>
                <a:cs typeface="Arial"/>
              </a:rPr>
              <a:t>vino</a:t>
            </a:r>
            <a:r>
              <a:rPr dirty="0" sz="1900" spc="-60" i="1">
                <a:latin typeface="Arial"/>
                <a:cs typeface="Arial"/>
              </a:rPr>
              <a:t> </a:t>
            </a:r>
            <a:r>
              <a:rPr dirty="0" sz="1900" spc="-180" i="1">
                <a:latin typeface="Arial"/>
                <a:cs typeface="Arial"/>
              </a:rPr>
              <a:t>se</a:t>
            </a:r>
            <a:r>
              <a:rPr dirty="0" sz="1900" spc="-35" i="1">
                <a:latin typeface="Arial"/>
                <a:cs typeface="Arial"/>
              </a:rPr>
              <a:t> </a:t>
            </a:r>
            <a:r>
              <a:rPr dirty="0" sz="1900" spc="-30" i="1">
                <a:latin typeface="Arial"/>
                <a:cs typeface="Arial"/>
              </a:rPr>
              <a:t>dice: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2050" y="914400"/>
            <a:ext cx="4874260" cy="4874260"/>
          </a:xfrm>
          <a:prstGeom prst="rect">
            <a:avLst/>
          </a:prstGeom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965961"/>
            <a:ext cx="5682615" cy="7376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Bendito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eres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Tú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Adonai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del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universo,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1415"/>
              </a:spcBef>
            </a:pP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vid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fruto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vid,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producto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del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080">
              <a:lnSpc>
                <a:spcPct val="166000"/>
              </a:lnSpc>
            </a:pPr>
            <a:r>
              <a:rPr dirty="0" sz="1800">
                <a:latin typeface="Malgun Gothic Semilight"/>
                <a:cs typeface="Malgun Gothic Semilight"/>
              </a:rPr>
              <a:t>campo,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tierra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preciada,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buena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amplia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Tú, </a:t>
            </a:r>
            <a:r>
              <a:rPr dirty="0" sz="1800" spc="-10">
                <a:latin typeface="Malgun Gothic Semilight"/>
                <a:cs typeface="Malgun Gothic Semilight"/>
              </a:rPr>
              <a:t>generosamente,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dado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antepasados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como </a:t>
            </a:r>
            <a:r>
              <a:rPr dirty="0" sz="1800">
                <a:latin typeface="Malgun Gothic Semilight"/>
                <a:cs typeface="Malgun Gothic Semilight"/>
              </a:rPr>
              <a:t>herencia,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para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comer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fruto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saciarse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su </a:t>
            </a:r>
            <a:r>
              <a:rPr dirty="0" sz="1800" spc="-10">
                <a:latin typeface="Malgun Gothic Semilight"/>
                <a:cs typeface="Malgun Gothic Semilight"/>
              </a:rPr>
              <a:t>bondad.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39370">
              <a:lnSpc>
                <a:spcPct val="165900"/>
              </a:lnSpc>
              <a:spcBef>
                <a:spcPts val="980"/>
              </a:spcBef>
              <a:tabLst>
                <a:tab pos="3060700" algn="l"/>
              </a:tabLst>
            </a:pPr>
            <a:r>
              <a:rPr dirty="0" sz="1800">
                <a:latin typeface="Malgun Gothic Semilight"/>
                <a:cs typeface="Malgun Gothic Semilight"/>
              </a:rPr>
              <a:t>Apiádate,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Adonai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nuestro,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Israel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Tu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pueblo,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de </a:t>
            </a:r>
            <a:r>
              <a:rPr dirty="0" sz="1800">
                <a:latin typeface="Malgun Gothic Semilight"/>
                <a:cs typeface="Malgun Gothic Semilight"/>
              </a:rPr>
              <a:t>Jerusalem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Tu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ciudad,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Tzión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morada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Tu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gloria,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Tu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altar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Tu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Templo.</a:t>
            </a:r>
            <a:r>
              <a:rPr dirty="0" sz="1800">
                <a:latin typeface="Malgun Gothic Semilight"/>
                <a:cs typeface="Malgun Gothic Semilight"/>
              </a:rPr>
              <a:t>	Reconstruye</a:t>
            </a:r>
            <a:r>
              <a:rPr dirty="0" sz="1800" spc="-8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Jerusalem,</a:t>
            </a:r>
            <a:r>
              <a:rPr dirty="0" sz="1800" spc="-9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la </a:t>
            </a:r>
            <a:r>
              <a:rPr dirty="0" sz="1800">
                <a:latin typeface="Malgun Gothic Semilight"/>
                <a:cs typeface="Malgun Gothic Semilight"/>
              </a:rPr>
              <a:t>ciudad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sagrada,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rápidamente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nuestros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días,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haznos </a:t>
            </a:r>
            <a:r>
              <a:rPr dirty="0" sz="1800">
                <a:latin typeface="Malgun Gothic Semilight"/>
                <a:cs typeface="Malgun Gothic Semilight"/>
              </a:rPr>
              <a:t>ascender</a:t>
            </a:r>
            <a:r>
              <a:rPr dirty="0" sz="1800" spc="-6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hacia</a:t>
            </a:r>
            <a:r>
              <a:rPr dirty="0" sz="1800" spc="-7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ella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6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regocíjanos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mediante</a:t>
            </a:r>
            <a:r>
              <a:rPr dirty="0" sz="1800" spc="-6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su </a:t>
            </a:r>
            <a:r>
              <a:rPr dirty="0" sz="1800">
                <a:latin typeface="Malgun Gothic Semilight"/>
                <a:cs typeface="Malgun Gothic Semilight"/>
              </a:rPr>
              <a:t>reconstrucción,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comeremos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fruto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nos </a:t>
            </a:r>
            <a:r>
              <a:rPr dirty="0" sz="1800">
                <a:latin typeface="Malgun Gothic Semilight"/>
                <a:cs typeface="Malgun Gothic Semilight"/>
              </a:rPr>
              <a:t>saciaremos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bondad,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bendeciremos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ella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santidad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pureza.</a:t>
            </a:r>
            <a:endParaRPr sz="1800">
              <a:latin typeface="Malgun Gothic Semilight"/>
              <a:cs typeface="Malgun Gothic Semilight"/>
            </a:endParaRPr>
          </a:p>
          <a:p>
            <a:pPr marL="240665" marR="1299210">
              <a:lnSpc>
                <a:spcPct val="166700"/>
              </a:lnSpc>
              <a:spcBef>
                <a:spcPts val="960"/>
              </a:spcBef>
            </a:pP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En</a:t>
            </a:r>
            <a:r>
              <a:rPr dirty="0" sz="1800" spc="-40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Shabat</a:t>
            </a:r>
            <a:r>
              <a:rPr dirty="0" sz="1800" spc="-35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se</a:t>
            </a:r>
            <a:r>
              <a:rPr dirty="0" sz="1800" spc="-40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agrega:</a:t>
            </a:r>
            <a:r>
              <a:rPr dirty="0" sz="1800" spc="-40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Y</a:t>
            </a:r>
            <a:r>
              <a:rPr dirty="0" sz="1800" spc="-25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plácete</a:t>
            </a:r>
            <a:r>
              <a:rPr dirty="0" sz="1800" spc="-40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hacer</a:t>
            </a:r>
            <a:r>
              <a:rPr dirty="0" sz="1800" spc="-45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solidFill>
                  <a:srgbClr val="7E7E7E"/>
                </a:solidFill>
                <a:latin typeface="Malgun Gothic Semilight"/>
                <a:cs typeface="Malgun Gothic Semilight"/>
              </a:rPr>
              <a:t>que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descansemos</a:t>
            </a:r>
            <a:r>
              <a:rPr dirty="0" sz="1800" spc="-55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en</a:t>
            </a:r>
            <a:r>
              <a:rPr dirty="0" sz="1800" spc="-45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este</a:t>
            </a:r>
            <a:r>
              <a:rPr dirty="0" sz="1800" spc="-50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día</a:t>
            </a:r>
            <a:r>
              <a:rPr dirty="0" sz="1800" spc="-45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>
                <a:solidFill>
                  <a:srgbClr val="7E7E7E"/>
                </a:solidFill>
                <a:latin typeface="Malgun Gothic Semilight"/>
                <a:cs typeface="Malgun Gothic Semilight"/>
              </a:rPr>
              <a:t>de</a:t>
            </a:r>
            <a:r>
              <a:rPr dirty="0" sz="1800" spc="-35">
                <a:solidFill>
                  <a:srgbClr val="7E7E7E"/>
                </a:solidFill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solidFill>
                  <a:srgbClr val="7E7E7E"/>
                </a:solidFill>
                <a:latin typeface="Malgun Gothic Semilight"/>
                <a:cs typeface="Malgun Gothic Semilight"/>
              </a:rPr>
              <a:t>Shabat.</a:t>
            </a:r>
            <a:endParaRPr sz="1800">
              <a:latin typeface="Malgun Gothic Semilight"/>
              <a:cs typeface="Malgun Gothic Semilight"/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965961"/>
            <a:ext cx="5683250" cy="27019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alégranos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este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día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Festividad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las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080">
              <a:lnSpc>
                <a:spcPts val="3590"/>
              </a:lnSpc>
              <a:spcBef>
                <a:spcPts val="345"/>
              </a:spcBef>
              <a:tabLst>
                <a:tab pos="899160" algn="l"/>
              </a:tabLst>
            </a:pPr>
            <a:r>
              <a:rPr dirty="0" sz="1800" spc="-10">
                <a:latin typeface="Malgun Gothic Semilight"/>
                <a:cs typeface="Malgun Gothic Semilight"/>
              </a:rPr>
              <a:t>Matzot.</a:t>
            </a:r>
            <a:r>
              <a:rPr dirty="0" sz="1800">
                <a:latin typeface="Malgun Gothic Semilight"/>
                <a:cs typeface="Malgun Gothic Semilight"/>
              </a:rPr>
              <a:t>	Pues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Tú,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Adonai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eres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bueno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haces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bien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50">
                <a:latin typeface="Malgun Gothic Semilight"/>
                <a:cs typeface="Malgun Gothic Semilight"/>
              </a:rPr>
              <a:t>a </a:t>
            </a:r>
            <a:r>
              <a:rPr dirty="0" sz="1800">
                <a:latin typeface="Malgun Gothic Semilight"/>
                <a:cs typeface="Malgun Gothic Semilight"/>
              </a:rPr>
              <a:t>todos,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agradecemos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tierra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fruto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5">
                <a:latin typeface="Malgun Gothic Semilight"/>
                <a:cs typeface="Malgun Gothic Semilight"/>
              </a:rPr>
              <a:t> la </a:t>
            </a:r>
            <a:r>
              <a:rPr dirty="0" sz="1800" spc="-20">
                <a:latin typeface="Malgun Gothic Semilight"/>
                <a:cs typeface="Malgun Gothic Semilight"/>
              </a:rPr>
              <a:t>vid.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181610">
              <a:lnSpc>
                <a:spcPct val="166100"/>
              </a:lnSpc>
              <a:spcBef>
                <a:spcPts val="625"/>
              </a:spcBef>
            </a:pPr>
            <a:r>
              <a:rPr dirty="0" sz="1800">
                <a:latin typeface="Malgun Gothic Semilight"/>
                <a:cs typeface="Malgun Gothic Semilight"/>
              </a:rPr>
              <a:t>Bendito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eres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Tú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Adonai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tierra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fruto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la </a:t>
            </a:r>
            <a:r>
              <a:rPr dirty="0" sz="1800" spc="-20">
                <a:latin typeface="Malgun Gothic Semilight"/>
                <a:cs typeface="Malgun Gothic Semilight"/>
              </a:rPr>
              <a:t>vid.</a:t>
            </a:r>
            <a:endParaRPr sz="1800">
              <a:latin typeface="Malgun Gothic Semilight"/>
              <a:cs typeface="Malgun Gothic Semiligh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130604" y="4546219"/>
            <a:ext cx="5691505" cy="42049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200" spc="-10">
                <a:latin typeface="Malgun Gothic Semilight"/>
                <a:cs typeface="Malgun Gothic Semilight"/>
              </a:rPr>
              <a:t>NIRTZA</a:t>
            </a:r>
            <a:endParaRPr sz="2200">
              <a:latin typeface="Malgun Gothic Semilight"/>
              <a:cs typeface="Malgun Gothic Semilight"/>
            </a:endParaRPr>
          </a:p>
          <a:p>
            <a:pPr marL="12700" marR="441959">
              <a:lnSpc>
                <a:spcPct val="166700"/>
              </a:lnSpc>
              <a:spcBef>
                <a:spcPts val="1170"/>
              </a:spcBef>
            </a:pPr>
            <a:r>
              <a:rPr dirty="0" sz="1800">
                <a:latin typeface="Malgun Gothic Semilight"/>
                <a:cs typeface="Malgun Gothic Semilight"/>
              </a:rPr>
              <a:t>Finalizó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orden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Pésaj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acuerdo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leyes,</a:t>
            </a:r>
            <a:r>
              <a:rPr dirty="0" sz="1800" spc="-25">
                <a:latin typeface="Malgun Gothic Semilight"/>
                <a:cs typeface="Malgun Gothic Semilight"/>
              </a:rPr>
              <a:t> de </a:t>
            </a:r>
            <a:r>
              <a:rPr dirty="0" sz="1800">
                <a:latin typeface="Malgun Gothic Semilight"/>
                <a:cs typeface="Malgun Gothic Semilight"/>
              </a:rPr>
              <a:t>acuerdo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sus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reglas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estatutos.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2410"/>
              </a:spcBef>
            </a:pPr>
            <a:r>
              <a:rPr dirty="0" sz="1800">
                <a:latin typeface="Malgun Gothic Semilight"/>
                <a:cs typeface="Malgun Gothic Semilight"/>
              </a:rPr>
              <a:t>Así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como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tuvimos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mérito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hacerlo,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2425"/>
              </a:spcBef>
            </a:pPr>
            <a:r>
              <a:rPr dirty="0" sz="1800">
                <a:latin typeface="Malgun Gothic Semilight"/>
                <a:cs typeface="Malgun Gothic Semilight"/>
              </a:rPr>
              <a:t>así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también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tendremos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mérito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hacerlo.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080">
              <a:lnSpc>
                <a:spcPct val="166100"/>
              </a:lnSpc>
              <a:spcBef>
                <a:spcPts val="985"/>
              </a:spcBef>
            </a:pP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Puro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habita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alturas: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erige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congregación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Israel.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2425"/>
              </a:spcBef>
            </a:pPr>
            <a:r>
              <a:rPr dirty="0" sz="1800">
                <a:latin typeface="Malgun Gothic Semilight"/>
                <a:cs typeface="Malgun Gothic Semilight"/>
              </a:rPr>
              <a:t>Pronto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dirige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los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retoños,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libres,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Tzión,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cánticos.</a:t>
            </a:r>
            <a:endParaRPr sz="1800">
              <a:latin typeface="Malgun Gothic Semilight"/>
              <a:cs typeface="Malgun Gothic Semilight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955122"/>
            <a:ext cx="4269740" cy="89725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195" i="1">
                <a:latin typeface="Arial"/>
                <a:cs typeface="Arial"/>
              </a:rPr>
              <a:t>El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60" i="1">
                <a:latin typeface="Arial"/>
                <a:cs typeface="Arial"/>
              </a:rPr>
              <a:t>año</a:t>
            </a:r>
            <a:r>
              <a:rPr dirty="0" sz="1900" spc="-5" i="1">
                <a:latin typeface="Arial"/>
                <a:cs typeface="Arial"/>
              </a:rPr>
              <a:t> </a:t>
            </a:r>
            <a:r>
              <a:rPr dirty="0" sz="1900" spc="-40" i="1">
                <a:latin typeface="Arial"/>
                <a:cs typeface="Arial"/>
              </a:rPr>
              <a:t>próximo</a:t>
            </a:r>
            <a:r>
              <a:rPr dirty="0" sz="1900" spc="-30" i="1">
                <a:latin typeface="Arial"/>
                <a:cs typeface="Arial"/>
              </a:rPr>
              <a:t> </a:t>
            </a:r>
            <a:r>
              <a:rPr dirty="0" sz="1900" spc="-90" i="1">
                <a:latin typeface="Arial"/>
                <a:cs typeface="Arial"/>
              </a:rPr>
              <a:t>en</a:t>
            </a:r>
            <a:r>
              <a:rPr dirty="0" sz="1900" spc="-20" i="1">
                <a:latin typeface="Arial"/>
                <a:cs typeface="Arial"/>
              </a:rPr>
              <a:t> </a:t>
            </a:r>
            <a:r>
              <a:rPr dirty="0" sz="1900" spc="-135" i="1">
                <a:latin typeface="Arial"/>
                <a:cs typeface="Arial"/>
              </a:rPr>
              <a:t>Jerusalem</a:t>
            </a:r>
            <a:r>
              <a:rPr dirty="0" sz="1900" spc="-20" i="1">
                <a:latin typeface="Arial"/>
                <a:cs typeface="Arial"/>
              </a:rPr>
              <a:t> </a:t>
            </a:r>
            <a:r>
              <a:rPr dirty="0" sz="1900" spc="-40" i="1">
                <a:latin typeface="Arial"/>
                <a:cs typeface="Arial"/>
              </a:rPr>
              <a:t>reconstruida!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sz="1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900" spc="-150" i="1">
                <a:latin typeface="Arial"/>
                <a:cs typeface="Arial"/>
              </a:rPr>
              <a:t>Leshaná</a:t>
            </a:r>
            <a:r>
              <a:rPr dirty="0" sz="1900" spc="10" i="1">
                <a:latin typeface="Arial"/>
                <a:cs typeface="Arial"/>
              </a:rPr>
              <a:t> </a:t>
            </a:r>
            <a:r>
              <a:rPr dirty="0" sz="1900" spc="-114" i="1">
                <a:latin typeface="Arial"/>
                <a:cs typeface="Arial"/>
              </a:rPr>
              <a:t>habaá</a:t>
            </a:r>
            <a:r>
              <a:rPr dirty="0" sz="1900" spc="-10" i="1">
                <a:latin typeface="Arial"/>
                <a:cs typeface="Arial"/>
              </a:rPr>
              <a:t> </a:t>
            </a:r>
            <a:r>
              <a:rPr dirty="0" sz="1900" spc="-70" i="1">
                <a:latin typeface="Arial"/>
                <a:cs typeface="Arial"/>
              </a:rPr>
              <a:t>birushalaim</a:t>
            </a:r>
            <a:r>
              <a:rPr dirty="0" sz="1900" i="1">
                <a:latin typeface="Arial"/>
                <a:cs typeface="Arial"/>
              </a:rPr>
              <a:t> </a:t>
            </a:r>
            <a:r>
              <a:rPr dirty="0" sz="1900" spc="-10" i="1">
                <a:latin typeface="Arial"/>
                <a:cs typeface="Arial"/>
              </a:rPr>
              <a:t>habenuyá!</a:t>
            </a:r>
            <a:endParaRPr sz="19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130604" y="5334209"/>
            <a:ext cx="5549900" cy="29660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40665">
              <a:lnSpc>
                <a:spcPct val="100000"/>
              </a:lnSpc>
              <a:spcBef>
                <a:spcPts val="95"/>
              </a:spcBef>
            </a:pPr>
            <a:r>
              <a:rPr dirty="0" sz="1900" spc="-240" i="1">
                <a:latin typeface="Arial"/>
                <a:cs typeface="Arial"/>
              </a:rPr>
              <a:t>Se</a:t>
            </a:r>
            <a:r>
              <a:rPr dirty="0" sz="1900" spc="-20" i="1">
                <a:latin typeface="Arial"/>
                <a:cs typeface="Arial"/>
              </a:rPr>
              <a:t> </a:t>
            </a:r>
            <a:r>
              <a:rPr dirty="0" sz="1900" spc="-85" i="1">
                <a:latin typeface="Arial"/>
                <a:cs typeface="Arial"/>
              </a:rPr>
              <a:t>acostumbra</a:t>
            </a:r>
            <a:r>
              <a:rPr dirty="0" sz="1900" spc="-20" i="1">
                <a:latin typeface="Arial"/>
                <a:cs typeface="Arial"/>
              </a:rPr>
              <a:t> </a:t>
            </a:r>
            <a:r>
              <a:rPr dirty="0" sz="1900" spc="-75" i="1">
                <a:latin typeface="Arial"/>
                <a:cs typeface="Arial"/>
              </a:rPr>
              <a:t>cantar</a:t>
            </a:r>
            <a:r>
              <a:rPr dirty="0" sz="1900" spc="-20" i="1">
                <a:latin typeface="Arial"/>
                <a:cs typeface="Arial"/>
              </a:rPr>
              <a:t> </a:t>
            </a:r>
            <a:r>
              <a:rPr dirty="0" sz="1900" spc="-60" i="1">
                <a:latin typeface="Arial"/>
                <a:cs typeface="Arial"/>
              </a:rPr>
              <a:t>al</a:t>
            </a:r>
            <a:r>
              <a:rPr dirty="0" sz="1900" spc="-20" i="1">
                <a:latin typeface="Arial"/>
                <a:cs typeface="Arial"/>
              </a:rPr>
              <a:t> </a:t>
            </a:r>
            <a:r>
              <a:rPr dirty="0" sz="1900" spc="-10" i="1">
                <a:latin typeface="Arial"/>
                <a:cs typeface="Arial"/>
              </a:rPr>
              <a:t>final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4"/>
              </a:spcBef>
            </a:pPr>
            <a:endParaRPr sz="1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800">
                <a:latin typeface="Malgun Gothic Semilight"/>
                <a:cs typeface="Malgun Gothic Semilight"/>
              </a:rPr>
              <a:t>Hag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Gadya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–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Un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Cabritico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–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Versión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Español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080">
              <a:lnSpc>
                <a:spcPct val="166100"/>
              </a:lnSpc>
              <a:spcBef>
                <a:spcPts val="980"/>
              </a:spcBef>
            </a:pPr>
            <a:r>
              <a:rPr dirty="0" sz="1800">
                <a:latin typeface="Malgun Gothic Semilight"/>
                <a:cs typeface="Malgun Gothic Semilight"/>
              </a:rPr>
              <a:t>(Encabezado)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Un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cabritico,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un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cabritico,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mercó </a:t>
            </a:r>
            <a:r>
              <a:rPr dirty="0" sz="1800">
                <a:latin typeface="Malgun Gothic Semilight"/>
                <a:cs typeface="Malgun Gothic Semilight"/>
              </a:rPr>
              <a:t>mi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padre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dos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zuzim.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(Repite)</a:t>
            </a:r>
            <a:endParaRPr sz="1800">
              <a:latin typeface="Malgun Gothic Semilight"/>
              <a:cs typeface="Malgun Gothic Semilight"/>
            </a:endParaRPr>
          </a:p>
          <a:p>
            <a:pPr marL="12700" marR="248920">
              <a:lnSpc>
                <a:spcPct val="166100"/>
              </a:lnSpc>
              <a:spcBef>
                <a:spcPts val="990"/>
              </a:spcBef>
            </a:pP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vino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gato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comió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cabritico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mercó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mi </a:t>
            </a:r>
            <a:r>
              <a:rPr dirty="0" sz="1800">
                <a:latin typeface="Malgun Gothic Semilight"/>
                <a:cs typeface="Malgun Gothic Semilight"/>
              </a:rPr>
              <a:t>padre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zuzim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(Encabezado)</a:t>
            </a:r>
            <a:endParaRPr sz="1800">
              <a:latin typeface="Malgun Gothic Semilight"/>
              <a:cs typeface="Malgun Gothic Semilight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2050" y="2077720"/>
            <a:ext cx="5943600" cy="3028315"/>
          </a:xfrm>
          <a:prstGeom prst="rect">
            <a:avLst/>
          </a:prstGeom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965961"/>
            <a:ext cx="5688965" cy="73005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vino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perro,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mordió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gato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comió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cabritico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1425"/>
              </a:spcBef>
            </a:pP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mercó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mi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padre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dos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zuzim</a:t>
            </a:r>
            <a:endParaRPr sz="1800">
              <a:latin typeface="Malgun Gothic Semilight"/>
              <a:cs typeface="Malgun Gothic Semilight"/>
            </a:endParaRPr>
          </a:p>
          <a:p>
            <a:pPr marL="240665" marR="856615">
              <a:lnSpc>
                <a:spcPct val="157400"/>
              </a:lnSpc>
              <a:spcBef>
                <a:spcPts val="1005"/>
              </a:spcBef>
            </a:pPr>
            <a:r>
              <a:rPr dirty="0" sz="1900" spc="-140" i="1">
                <a:latin typeface="Arial"/>
                <a:cs typeface="Arial"/>
              </a:rPr>
              <a:t>(Así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180" i="1">
                <a:latin typeface="Arial"/>
                <a:cs typeface="Arial"/>
              </a:rPr>
              <a:t>se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spc="-105" i="1">
                <a:latin typeface="Arial"/>
                <a:cs typeface="Arial"/>
              </a:rPr>
              <a:t>van</a:t>
            </a:r>
            <a:r>
              <a:rPr dirty="0" sz="1900" spc="-30" i="1">
                <a:latin typeface="Arial"/>
                <a:cs typeface="Arial"/>
              </a:rPr>
              <a:t> </a:t>
            </a:r>
            <a:r>
              <a:rPr dirty="0" sz="1900" spc="-65" i="1">
                <a:latin typeface="Arial"/>
                <a:cs typeface="Arial"/>
              </a:rPr>
              <a:t>agregando </a:t>
            </a:r>
            <a:r>
              <a:rPr dirty="0" sz="1900" spc="-80" i="1">
                <a:latin typeface="Arial"/>
                <a:cs typeface="Arial"/>
              </a:rPr>
              <a:t>los</a:t>
            </a:r>
            <a:r>
              <a:rPr dirty="0" sz="1900" spc="-50" i="1">
                <a:latin typeface="Arial"/>
                <a:cs typeface="Arial"/>
              </a:rPr>
              <a:t> </a:t>
            </a:r>
            <a:r>
              <a:rPr dirty="0" sz="1900" spc="-130" i="1">
                <a:latin typeface="Arial"/>
                <a:cs typeface="Arial"/>
              </a:rPr>
              <a:t>versos</a:t>
            </a:r>
            <a:r>
              <a:rPr dirty="0" sz="1900" spc="-25" i="1">
                <a:latin typeface="Arial"/>
                <a:cs typeface="Arial"/>
              </a:rPr>
              <a:t> </a:t>
            </a:r>
            <a:r>
              <a:rPr dirty="0" sz="1900" i="1">
                <a:latin typeface="Arial"/>
                <a:cs typeface="Arial"/>
              </a:rPr>
              <a:t>y</a:t>
            </a:r>
            <a:r>
              <a:rPr dirty="0" sz="1900" spc="-50" i="1">
                <a:latin typeface="Arial"/>
                <a:cs typeface="Arial"/>
              </a:rPr>
              <a:t> </a:t>
            </a:r>
            <a:r>
              <a:rPr dirty="0" sz="1900" spc="-180" i="1">
                <a:latin typeface="Arial"/>
                <a:cs typeface="Arial"/>
              </a:rPr>
              <a:t>se</a:t>
            </a:r>
            <a:r>
              <a:rPr dirty="0" sz="1900" spc="-20" i="1">
                <a:latin typeface="Arial"/>
                <a:cs typeface="Arial"/>
              </a:rPr>
              <a:t> </a:t>
            </a:r>
            <a:r>
              <a:rPr dirty="0" sz="1900" spc="-35" i="1">
                <a:latin typeface="Arial"/>
                <a:cs typeface="Arial"/>
              </a:rPr>
              <a:t>repite</a:t>
            </a:r>
            <a:r>
              <a:rPr dirty="0" sz="1900" spc="-50" i="1">
                <a:latin typeface="Arial"/>
                <a:cs typeface="Arial"/>
              </a:rPr>
              <a:t> </a:t>
            </a:r>
            <a:r>
              <a:rPr dirty="0" sz="1900" spc="-25" i="1">
                <a:latin typeface="Arial"/>
                <a:cs typeface="Arial"/>
              </a:rPr>
              <a:t>el </a:t>
            </a:r>
            <a:r>
              <a:rPr dirty="0" sz="1900" spc="-10" i="1">
                <a:latin typeface="Arial"/>
                <a:cs typeface="Arial"/>
              </a:rPr>
              <a:t>encabezado)</a:t>
            </a:r>
            <a:endParaRPr sz="1900">
              <a:latin typeface="Arial"/>
              <a:cs typeface="Arial"/>
            </a:endParaRPr>
          </a:p>
          <a:p>
            <a:pPr marL="12700" marR="5080">
              <a:lnSpc>
                <a:spcPct val="166100"/>
              </a:lnSpc>
              <a:spcBef>
                <a:spcPts val="965"/>
              </a:spcBef>
            </a:pP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vino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palo</a:t>
            </a:r>
            <a:r>
              <a:rPr dirty="0" sz="1800" spc="-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pegó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perro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mordió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gato</a:t>
            </a:r>
            <a:r>
              <a:rPr dirty="0" sz="1800" spc="-25">
                <a:latin typeface="Malgun Gothic Semilight"/>
                <a:cs typeface="Malgun Gothic Semilight"/>
              </a:rPr>
              <a:t> que </a:t>
            </a:r>
            <a:r>
              <a:rPr dirty="0" sz="1800">
                <a:latin typeface="Malgun Gothic Semilight"/>
                <a:cs typeface="Malgun Gothic Semilight"/>
              </a:rPr>
              <a:t>comió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cabritico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mercó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mi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padre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dos </a:t>
            </a:r>
            <a:r>
              <a:rPr dirty="0" sz="1800" spc="-10">
                <a:latin typeface="Malgun Gothic Semilight"/>
                <a:cs typeface="Malgun Gothic Semilight"/>
              </a:rPr>
              <a:t>zuzim</a:t>
            </a:r>
            <a:endParaRPr sz="1800">
              <a:latin typeface="Malgun Gothic Semilight"/>
              <a:cs typeface="Malgun Gothic Semilight"/>
            </a:endParaRPr>
          </a:p>
          <a:p>
            <a:pPr marL="12700" marR="339090">
              <a:lnSpc>
                <a:spcPct val="166200"/>
              </a:lnSpc>
              <a:spcBef>
                <a:spcPts val="969"/>
              </a:spcBef>
            </a:pP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vino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fuego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quemó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palo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pegó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perro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mordió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gato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comió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cabritico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me </a:t>
            </a:r>
            <a:r>
              <a:rPr dirty="0" sz="1800">
                <a:latin typeface="Malgun Gothic Semilight"/>
                <a:cs typeface="Malgun Gothic Semilight"/>
              </a:rPr>
              <a:t>mercó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mi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padre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zuzim</a:t>
            </a:r>
            <a:endParaRPr sz="1800">
              <a:latin typeface="Malgun Gothic Semilight"/>
              <a:cs typeface="Malgun Gothic Semilight"/>
            </a:endParaRPr>
          </a:p>
          <a:p>
            <a:pPr marL="12700" marR="217804">
              <a:lnSpc>
                <a:spcPct val="165800"/>
              </a:lnSpc>
              <a:spcBef>
                <a:spcPts val="995"/>
              </a:spcBef>
            </a:pP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vino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agua,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apagó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fuego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quemó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palo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pegó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perro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mordió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gato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comió</a:t>
            </a:r>
            <a:r>
              <a:rPr dirty="0" sz="1800" spc="-25">
                <a:latin typeface="Malgun Gothic Semilight"/>
                <a:cs typeface="Malgun Gothic Semilight"/>
              </a:rPr>
              <a:t> al </a:t>
            </a:r>
            <a:r>
              <a:rPr dirty="0" sz="1800">
                <a:latin typeface="Malgun Gothic Semilight"/>
                <a:cs typeface="Malgun Gothic Semilight"/>
              </a:rPr>
              <a:t>cabritico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mercó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mi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padre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zuzim</a:t>
            </a:r>
            <a:endParaRPr sz="1800">
              <a:latin typeface="Malgun Gothic Semilight"/>
              <a:cs typeface="Malgun Gothic Semilight"/>
            </a:endParaRPr>
          </a:p>
          <a:p>
            <a:pPr marL="12700" marR="347980">
              <a:lnSpc>
                <a:spcPct val="165600"/>
              </a:lnSpc>
              <a:spcBef>
                <a:spcPts val="994"/>
              </a:spcBef>
            </a:pP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vino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vaca,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bebió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agua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apagó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fuego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quemó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palo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pegó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perro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mordió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al</a:t>
            </a:r>
            <a:endParaRPr sz="1800">
              <a:latin typeface="Malgun Gothic Semilight"/>
              <a:cs typeface="Malgun Gothic Semilight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965961"/>
            <a:ext cx="5712460" cy="750315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gato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comió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cabritico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mercó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mi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padre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por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1425"/>
              </a:spcBef>
            </a:pPr>
            <a:r>
              <a:rPr dirty="0" sz="1800">
                <a:latin typeface="Malgun Gothic Semilight"/>
                <a:cs typeface="Malgun Gothic Semilight"/>
              </a:rPr>
              <a:t>dos</a:t>
            </a:r>
            <a:r>
              <a:rPr dirty="0" sz="1800" spc="-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zuzim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080">
              <a:lnSpc>
                <a:spcPct val="166000"/>
              </a:lnSpc>
              <a:spcBef>
                <a:spcPts val="990"/>
              </a:spcBef>
            </a:pP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vino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Shójet,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degolló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vaca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bebió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20">
                <a:latin typeface="Malgun Gothic Semilight"/>
                <a:cs typeface="Malgun Gothic Semilight"/>
              </a:rPr>
              <a:t> agua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apagó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fuego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quemó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palo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pegó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al </a:t>
            </a:r>
            <a:r>
              <a:rPr dirty="0" sz="1800">
                <a:latin typeface="Malgun Gothic Semilight"/>
                <a:cs typeface="Malgun Gothic Semilight"/>
              </a:rPr>
              <a:t>perro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mordió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gato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comió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cabritico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me </a:t>
            </a:r>
            <a:r>
              <a:rPr dirty="0" sz="1800">
                <a:latin typeface="Malgun Gothic Semilight"/>
                <a:cs typeface="Malgun Gothic Semilight"/>
              </a:rPr>
              <a:t>mercó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mi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padre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dos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zuzim</a:t>
            </a:r>
            <a:endParaRPr sz="1800">
              <a:latin typeface="Malgun Gothic Semilight"/>
              <a:cs typeface="Malgun Gothic Semilight"/>
            </a:endParaRPr>
          </a:p>
          <a:p>
            <a:pPr marL="12700" marR="15875">
              <a:lnSpc>
                <a:spcPct val="165900"/>
              </a:lnSpc>
              <a:spcBef>
                <a:spcPts val="985"/>
              </a:spcBef>
            </a:pP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vino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ángel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muerte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mató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Shójet</a:t>
            </a:r>
            <a:r>
              <a:rPr dirty="0" sz="1800" spc="-25">
                <a:latin typeface="Malgun Gothic Semilight"/>
                <a:cs typeface="Malgun Gothic Semilight"/>
              </a:rPr>
              <a:t> que </a:t>
            </a:r>
            <a:r>
              <a:rPr dirty="0" sz="1800">
                <a:latin typeface="Malgun Gothic Semilight"/>
                <a:cs typeface="Malgun Gothic Semilight"/>
              </a:rPr>
              <a:t>degolló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vaca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bebió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agua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apagó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fuego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quemó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palo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pegó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perro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mordió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al </a:t>
            </a:r>
            <a:r>
              <a:rPr dirty="0" sz="1800">
                <a:latin typeface="Malgun Gothic Semilight"/>
                <a:cs typeface="Malgun Gothic Semilight"/>
              </a:rPr>
              <a:t>gato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comió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cabritico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mercó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mi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padre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por </a:t>
            </a:r>
            <a:r>
              <a:rPr dirty="0" sz="1800">
                <a:latin typeface="Malgun Gothic Semilight"/>
                <a:cs typeface="Malgun Gothic Semilight"/>
              </a:rPr>
              <a:t>dos</a:t>
            </a:r>
            <a:r>
              <a:rPr dirty="0" sz="1800" spc="-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zuzim</a:t>
            </a:r>
            <a:endParaRPr sz="1800">
              <a:latin typeface="Malgun Gothic Semilight"/>
              <a:cs typeface="Malgun Gothic Semilight"/>
            </a:endParaRPr>
          </a:p>
          <a:p>
            <a:pPr marL="12700" marR="319405">
              <a:lnSpc>
                <a:spcPct val="165900"/>
              </a:lnSpc>
              <a:spcBef>
                <a:spcPts val="990"/>
              </a:spcBef>
            </a:pPr>
            <a:r>
              <a:rPr dirty="0" sz="1800">
                <a:latin typeface="Malgun Gothic Semilight"/>
                <a:cs typeface="Malgun Gothic Semilight"/>
              </a:rPr>
              <a:t>Y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vino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Santo,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Bendito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El,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sacrificó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ángel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la </a:t>
            </a:r>
            <a:r>
              <a:rPr dirty="0" sz="1800">
                <a:latin typeface="Malgun Gothic Semilight"/>
                <a:cs typeface="Malgun Gothic Semilight"/>
              </a:rPr>
              <a:t>muerte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mató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Shójet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degolló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vaca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25">
                <a:latin typeface="Malgun Gothic Semilight"/>
                <a:cs typeface="Malgun Gothic Semilight"/>
              </a:rPr>
              <a:t>que </a:t>
            </a:r>
            <a:r>
              <a:rPr dirty="0" sz="1800">
                <a:latin typeface="Malgun Gothic Semilight"/>
                <a:cs typeface="Malgun Gothic Semilight"/>
              </a:rPr>
              <a:t>bebió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agua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apagó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fuego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quemó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el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palo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pegó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perro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mordió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al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gato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comió</a:t>
            </a:r>
            <a:r>
              <a:rPr dirty="0" sz="1800" spc="-25">
                <a:latin typeface="Malgun Gothic Semilight"/>
                <a:cs typeface="Malgun Gothic Semilight"/>
              </a:rPr>
              <a:t> al </a:t>
            </a:r>
            <a:r>
              <a:rPr dirty="0" sz="1800">
                <a:latin typeface="Malgun Gothic Semilight"/>
                <a:cs typeface="Malgun Gothic Semilight"/>
              </a:rPr>
              <a:t>cabritico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Que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me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mercó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mi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padre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por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dos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zuzim.</a:t>
            </a:r>
            <a:endParaRPr sz="1800">
              <a:latin typeface="Malgun Gothic Semilight"/>
              <a:cs typeface="Malgun Gothic Semilight"/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967485"/>
            <a:ext cx="2385695" cy="78282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JAD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GADYA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-</a:t>
            </a:r>
            <a:r>
              <a:rPr dirty="0" sz="1800" spc="-10">
                <a:latin typeface="Malgun Gothic Semilight"/>
                <a:cs typeface="Malgun Gothic Semilight"/>
              </a:rPr>
              <a:t>Arameo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080">
              <a:lnSpc>
                <a:spcPct val="165600"/>
              </a:lnSpc>
              <a:spcBef>
                <a:spcPts val="994"/>
              </a:spcBef>
            </a:pPr>
            <a:r>
              <a:rPr dirty="0" sz="1800">
                <a:latin typeface="Malgun Gothic Semilight"/>
                <a:cs typeface="Malgun Gothic Semilight"/>
              </a:rPr>
              <a:t>jad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gadya,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jad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gadya. </a:t>
            </a:r>
            <a:r>
              <a:rPr dirty="0" sz="1800">
                <a:latin typeface="Malgun Gothic Semilight"/>
                <a:cs typeface="Malgun Gothic Semilight"/>
              </a:rPr>
              <a:t>dizabin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aba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bitrei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zuzei, </a:t>
            </a:r>
            <a:r>
              <a:rPr dirty="0" sz="1800">
                <a:latin typeface="Malgun Gothic Semilight"/>
                <a:cs typeface="Malgun Gothic Semilight"/>
              </a:rPr>
              <a:t>jad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gadya,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jad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gadya.</a:t>
            </a:r>
            <a:endParaRPr sz="1800">
              <a:latin typeface="Malgun Gothic Semilight"/>
              <a:cs typeface="Malgun Gothic Semilight"/>
            </a:endParaRPr>
          </a:p>
          <a:p>
            <a:pPr>
              <a:lnSpc>
                <a:spcPct val="100000"/>
              </a:lnSpc>
              <a:spcBef>
                <a:spcPts val="325"/>
              </a:spcBef>
            </a:pPr>
            <a:endParaRPr sz="1800">
              <a:latin typeface="Malgun Gothic Semilight"/>
              <a:cs typeface="Malgun Gothic Semilight"/>
            </a:endParaRPr>
          </a:p>
          <a:p>
            <a:pPr marL="12700" marR="901065">
              <a:lnSpc>
                <a:spcPct val="165600"/>
              </a:lnSpc>
            </a:pPr>
            <a:r>
              <a:rPr dirty="0" sz="1800">
                <a:latin typeface="Malgun Gothic Semilight"/>
                <a:cs typeface="Malgun Gothic Semilight"/>
              </a:rPr>
              <a:t>Va'ata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shunra, </a:t>
            </a:r>
            <a:r>
              <a:rPr dirty="0" sz="1800">
                <a:latin typeface="Malgun Gothic Semilight"/>
                <a:cs typeface="Malgun Gothic Semilight"/>
              </a:rPr>
              <a:t>ve'ajla </a:t>
            </a:r>
            <a:r>
              <a:rPr dirty="0" sz="1800" spc="-10">
                <a:latin typeface="Malgun Gothic Semilight"/>
                <a:cs typeface="Malgun Gothic Semilight"/>
              </a:rPr>
              <a:t>legadya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080">
              <a:lnSpc>
                <a:spcPct val="165600"/>
              </a:lnSpc>
              <a:spcBef>
                <a:spcPts val="10"/>
              </a:spcBef>
            </a:pPr>
            <a:r>
              <a:rPr dirty="0" sz="1800">
                <a:latin typeface="Malgun Gothic Semilight"/>
                <a:cs typeface="Malgun Gothic Semilight"/>
              </a:rPr>
              <a:t>dizabin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aba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bitrei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zuzei, </a:t>
            </a:r>
            <a:r>
              <a:rPr dirty="0" sz="1800">
                <a:latin typeface="Malgun Gothic Semilight"/>
                <a:cs typeface="Malgun Gothic Semilight"/>
              </a:rPr>
              <a:t>jad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gadya,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jad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gadya.</a:t>
            </a:r>
            <a:endParaRPr sz="1800">
              <a:latin typeface="Malgun Gothic Semilight"/>
              <a:cs typeface="Malgun Gothic Semilight"/>
            </a:endParaRPr>
          </a:p>
          <a:p>
            <a:pPr>
              <a:lnSpc>
                <a:spcPct val="100000"/>
              </a:lnSpc>
              <a:spcBef>
                <a:spcPts val="325"/>
              </a:spcBef>
            </a:pPr>
            <a:endParaRPr sz="1800">
              <a:latin typeface="Malgun Gothic Semilight"/>
              <a:cs typeface="Malgun Gothic Semilight"/>
            </a:endParaRPr>
          </a:p>
          <a:p>
            <a:pPr marL="12700" marR="589915">
              <a:lnSpc>
                <a:spcPct val="165600"/>
              </a:lnSpc>
            </a:pPr>
            <a:r>
              <a:rPr dirty="0" sz="1800">
                <a:latin typeface="Malgun Gothic Semilight"/>
                <a:cs typeface="Malgun Gothic Semilight"/>
              </a:rPr>
              <a:t>Va'ata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jalba, </a:t>
            </a:r>
            <a:r>
              <a:rPr dirty="0" sz="1800">
                <a:latin typeface="Malgun Gothic Semilight"/>
                <a:cs typeface="Malgun Gothic Semilight"/>
              </a:rPr>
              <a:t>venashaj</a:t>
            </a:r>
            <a:r>
              <a:rPr dirty="0" sz="1800" spc="-6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leshunra </a:t>
            </a:r>
            <a:r>
              <a:rPr dirty="0" sz="1800">
                <a:latin typeface="Malgun Gothic Semilight"/>
                <a:cs typeface="Malgun Gothic Semilight"/>
              </a:rPr>
              <a:t>de'ajla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legadya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080">
              <a:lnSpc>
                <a:spcPts val="3590"/>
              </a:lnSpc>
              <a:spcBef>
                <a:spcPts val="355"/>
              </a:spcBef>
            </a:pPr>
            <a:r>
              <a:rPr dirty="0" sz="1800">
                <a:latin typeface="Malgun Gothic Semilight"/>
                <a:cs typeface="Malgun Gothic Semilight"/>
              </a:rPr>
              <a:t>dizabin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aba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bitrei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zuzei, </a:t>
            </a:r>
            <a:r>
              <a:rPr dirty="0" sz="1800">
                <a:latin typeface="Malgun Gothic Semilight"/>
                <a:cs typeface="Malgun Gothic Semilight"/>
              </a:rPr>
              <a:t>jad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gadya,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jad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gadya.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843915">
              <a:lnSpc>
                <a:spcPct val="165600"/>
              </a:lnSpc>
              <a:spcBef>
                <a:spcPts val="640"/>
              </a:spcBef>
            </a:pPr>
            <a:r>
              <a:rPr dirty="0" sz="1800">
                <a:latin typeface="Malgun Gothic Semilight"/>
                <a:cs typeface="Malgun Gothic Semilight"/>
              </a:rPr>
              <a:t>Va'ata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jutra, </a:t>
            </a:r>
            <a:r>
              <a:rPr dirty="0" sz="1800">
                <a:latin typeface="Malgun Gothic Semilight"/>
                <a:cs typeface="Malgun Gothic Semilight"/>
              </a:rPr>
              <a:t>vehikah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lejalba,</a:t>
            </a:r>
            <a:endParaRPr sz="1800">
              <a:latin typeface="Malgun Gothic Semilight"/>
              <a:cs typeface="Malgun Gothic Semilight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965961"/>
            <a:ext cx="2385695" cy="770318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denashaj</a:t>
            </a:r>
            <a:r>
              <a:rPr dirty="0" sz="1800" spc="-7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leshunra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1415"/>
              </a:spcBef>
            </a:pPr>
            <a:r>
              <a:rPr dirty="0" sz="1800">
                <a:latin typeface="Malgun Gothic Semilight"/>
                <a:cs typeface="Malgun Gothic Semilight"/>
              </a:rPr>
              <a:t>de'ajla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legadya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080">
              <a:lnSpc>
                <a:spcPct val="165600"/>
              </a:lnSpc>
              <a:spcBef>
                <a:spcPts val="10"/>
              </a:spcBef>
            </a:pPr>
            <a:r>
              <a:rPr dirty="0" sz="1800">
                <a:latin typeface="Malgun Gothic Semilight"/>
                <a:cs typeface="Malgun Gothic Semilight"/>
              </a:rPr>
              <a:t>dizabin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aba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bitrei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zuzei, </a:t>
            </a:r>
            <a:r>
              <a:rPr dirty="0" sz="1800">
                <a:latin typeface="Malgun Gothic Semilight"/>
                <a:cs typeface="Malgun Gothic Semilight"/>
              </a:rPr>
              <a:t>jad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gadya,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jad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gadya.</a:t>
            </a:r>
            <a:endParaRPr sz="1800">
              <a:latin typeface="Malgun Gothic Semilight"/>
              <a:cs typeface="Malgun Gothic Semilight"/>
            </a:endParaRPr>
          </a:p>
          <a:p>
            <a:pPr>
              <a:lnSpc>
                <a:spcPct val="100000"/>
              </a:lnSpc>
              <a:spcBef>
                <a:spcPts val="325"/>
              </a:spcBef>
            </a:pPr>
            <a:endParaRPr sz="1800">
              <a:latin typeface="Malgun Gothic Semilight"/>
              <a:cs typeface="Malgun Gothic Semilight"/>
            </a:endParaRPr>
          </a:p>
          <a:p>
            <a:pPr marL="12700" marR="565785">
              <a:lnSpc>
                <a:spcPct val="165700"/>
              </a:lnSpc>
            </a:pPr>
            <a:r>
              <a:rPr dirty="0" sz="1800">
                <a:latin typeface="Malgun Gothic Semilight"/>
                <a:cs typeface="Malgun Gothic Semilight"/>
              </a:rPr>
              <a:t>Va'ata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nura, </a:t>
            </a:r>
            <a:r>
              <a:rPr dirty="0" sz="1800">
                <a:latin typeface="Malgun Gothic Semilight"/>
                <a:cs typeface="Malgun Gothic Semilight"/>
              </a:rPr>
              <a:t>vesaraf</a:t>
            </a:r>
            <a:r>
              <a:rPr dirty="0" sz="1800" spc="-7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lejutra, </a:t>
            </a:r>
            <a:r>
              <a:rPr dirty="0" sz="1800">
                <a:latin typeface="Malgun Gothic Semilight"/>
                <a:cs typeface="Malgun Gothic Semilight"/>
              </a:rPr>
              <a:t>dehikah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lejalba, </a:t>
            </a:r>
            <a:r>
              <a:rPr dirty="0" sz="1800">
                <a:latin typeface="Malgun Gothic Semilight"/>
                <a:cs typeface="Malgun Gothic Semilight"/>
              </a:rPr>
              <a:t>denashaj</a:t>
            </a:r>
            <a:r>
              <a:rPr dirty="0" sz="1800" spc="-7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leshunra </a:t>
            </a:r>
            <a:r>
              <a:rPr dirty="0" sz="1800">
                <a:latin typeface="Malgun Gothic Semilight"/>
                <a:cs typeface="Malgun Gothic Semilight"/>
              </a:rPr>
              <a:t>de'ajla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legadya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080">
              <a:lnSpc>
                <a:spcPts val="3600"/>
              </a:lnSpc>
              <a:spcBef>
                <a:spcPts val="335"/>
              </a:spcBef>
            </a:pPr>
            <a:r>
              <a:rPr dirty="0" sz="1800">
                <a:latin typeface="Malgun Gothic Semilight"/>
                <a:cs typeface="Malgun Gothic Semilight"/>
              </a:rPr>
              <a:t>dizabin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aba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bitrei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zuzei, </a:t>
            </a:r>
            <a:r>
              <a:rPr dirty="0" sz="1800">
                <a:latin typeface="Malgun Gothic Semilight"/>
                <a:cs typeface="Malgun Gothic Semilight"/>
              </a:rPr>
              <a:t>jad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gadya,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jad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gadya.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65785">
              <a:lnSpc>
                <a:spcPct val="165900"/>
              </a:lnSpc>
              <a:spcBef>
                <a:spcPts val="615"/>
              </a:spcBef>
            </a:pPr>
            <a:r>
              <a:rPr dirty="0" sz="1800">
                <a:latin typeface="Malgun Gothic Semilight"/>
                <a:cs typeface="Malgun Gothic Semilight"/>
              </a:rPr>
              <a:t>Va'ata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maya, </a:t>
            </a:r>
            <a:r>
              <a:rPr dirty="0" sz="1800">
                <a:latin typeface="Malgun Gothic Semilight"/>
                <a:cs typeface="Malgun Gothic Semilight"/>
              </a:rPr>
              <a:t>vekavah</a:t>
            </a:r>
            <a:r>
              <a:rPr dirty="0" sz="1800" spc="-6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lenura, </a:t>
            </a:r>
            <a:r>
              <a:rPr dirty="0" sz="1800">
                <a:latin typeface="Malgun Gothic Semilight"/>
                <a:cs typeface="Malgun Gothic Semilight"/>
              </a:rPr>
              <a:t>desaraf</a:t>
            </a:r>
            <a:r>
              <a:rPr dirty="0" sz="1800" spc="-8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lejutra, </a:t>
            </a:r>
            <a:r>
              <a:rPr dirty="0" sz="1800">
                <a:latin typeface="Malgun Gothic Semilight"/>
                <a:cs typeface="Malgun Gothic Semilight"/>
              </a:rPr>
              <a:t>dehikah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lejalba, </a:t>
            </a:r>
            <a:r>
              <a:rPr dirty="0" sz="1800">
                <a:latin typeface="Malgun Gothic Semilight"/>
                <a:cs typeface="Malgun Gothic Semilight"/>
              </a:rPr>
              <a:t>denashaj</a:t>
            </a:r>
            <a:r>
              <a:rPr dirty="0" sz="1800" spc="-7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leshunra</a:t>
            </a:r>
            <a:endParaRPr sz="1800">
              <a:latin typeface="Malgun Gothic Semilight"/>
              <a:cs typeface="Malgun Gothic Semilight"/>
            </a:endParaRP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965961"/>
            <a:ext cx="2386330" cy="770318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de'ajla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legadya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080">
              <a:lnSpc>
                <a:spcPts val="3590"/>
              </a:lnSpc>
              <a:spcBef>
                <a:spcPts val="345"/>
              </a:spcBef>
            </a:pPr>
            <a:r>
              <a:rPr dirty="0" sz="1800">
                <a:latin typeface="Malgun Gothic Semilight"/>
                <a:cs typeface="Malgun Gothic Semilight"/>
              </a:rPr>
              <a:t>dizabin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aba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bitrei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zuzei, </a:t>
            </a:r>
            <a:r>
              <a:rPr dirty="0" sz="1800">
                <a:latin typeface="Malgun Gothic Semilight"/>
                <a:cs typeface="Malgun Gothic Semilight"/>
              </a:rPr>
              <a:t>jad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gadya,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jad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gadya.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66420">
              <a:lnSpc>
                <a:spcPct val="165800"/>
              </a:lnSpc>
              <a:spcBef>
                <a:spcPts val="3209"/>
              </a:spcBef>
            </a:pPr>
            <a:r>
              <a:rPr dirty="0" sz="1800">
                <a:latin typeface="Malgun Gothic Semilight"/>
                <a:cs typeface="Malgun Gothic Semilight"/>
              </a:rPr>
              <a:t>Va'ata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tora, </a:t>
            </a:r>
            <a:r>
              <a:rPr dirty="0" sz="1800">
                <a:latin typeface="Malgun Gothic Semilight"/>
                <a:cs typeface="Malgun Gothic Semilight"/>
              </a:rPr>
              <a:t>veshatah</a:t>
            </a:r>
            <a:r>
              <a:rPr dirty="0" sz="1800" spc="-7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lemaya, </a:t>
            </a:r>
            <a:r>
              <a:rPr dirty="0" sz="1800">
                <a:latin typeface="Malgun Gothic Semilight"/>
                <a:cs typeface="Malgun Gothic Semilight"/>
              </a:rPr>
              <a:t>dekavah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lenura, </a:t>
            </a:r>
            <a:r>
              <a:rPr dirty="0" sz="1800">
                <a:latin typeface="Malgun Gothic Semilight"/>
                <a:cs typeface="Malgun Gothic Semilight"/>
              </a:rPr>
              <a:t>desaraf</a:t>
            </a:r>
            <a:r>
              <a:rPr dirty="0" sz="1800" spc="-8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lejutra, </a:t>
            </a:r>
            <a:r>
              <a:rPr dirty="0" sz="1800">
                <a:latin typeface="Malgun Gothic Semilight"/>
                <a:cs typeface="Malgun Gothic Semilight"/>
              </a:rPr>
              <a:t>dehikah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lejalba, </a:t>
            </a:r>
            <a:r>
              <a:rPr dirty="0" sz="1800">
                <a:latin typeface="Malgun Gothic Semilight"/>
                <a:cs typeface="Malgun Gothic Semilight"/>
              </a:rPr>
              <a:t>denashaj</a:t>
            </a:r>
            <a:r>
              <a:rPr dirty="0" sz="1800" spc="-7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leshunra </a:t>
            </a:r>
            <a:r>
              <a:rPr dirty="0" sz="1800">
                <a:latin typeface="Malgun Gothic Semilight"/>
                <a:cs typeface="Malgun Gothic Semilight"/>
              </a:rPr>
              <a:t>de'ajla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legadya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080">
              <a:lnSpc>
                <a:spcPct val="166100"/>
              </a:lnSpc>
            </a:pPr>
            <a:r>
              <a:rPr dirty="0" sz="1800">
                <a:latin typeface="Malgun Gothic Semilight"/>
                <a:cs typeface="Malgun Gothic Semilight"/>
              </a:rPr>
              <a:t>dizabin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aba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bitrei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zuzei, </a:t>
            </a:r>
            <a:r>
              <a:rPr dirty="0" sz="1800">
                <a:latin typeface="Malgun Gothic Semilight"/>
                <a:cs typeface="Malgun Gothic Semilight"/>
              </a:rPr>
              <a:t>jad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gadya,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jad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gadya.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628650">
              <a:lnSpc>
                <a:spcPct val="165800"/>
              </a:lnSpc>
              <a:spcBef>
                <a:spcPts val="990"/>
              </a:spcBef>
            </a:pPr>
            <a:r>
              <a:rPr dirty="0" sz="1800">
                <a:latin typeface="Malgun Gothic Semilight"/>
                <a:cs typeface="Malgun Gothic Semilight"/>
              </a:rPr>
              <a:t>Va'ata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hashojet, </a:t>
            </a:r>
            <a:r>
              <a:rPr dirty="0" sz="1800">
                <a:latin typeface="Malgun Gothic Semilight"/>
                <a:cs typeface="Malgun Gothic Semilight"/>
              </a:rPr>
              <a:t>veshajat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letora, </a:t>
            </a:r>
            <a:r>
              <a:rPr dirty="0" sz="1800">
                <a:latin typeface="Malgun Gothic Semilight"/>
                <a:cs typeface="Malgun Gothic Semilight"/>
              </a:rPr>
              <a:t>deshatah</a:t>
            </a:r>
            <a:r>
              <a:rPr dirty="0" sz="1800" spc="-8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lemaya, </a:t>
            </a:r>
            <a:r>
              <a:rPr dirty="0" sz="1800">
                <a:latin typeface="Malgun Gothic Semilight"/>
                <a:cs typeface="Malgun Gothic Semilight"/>
              </a:rPr>
              <a:t>dekavah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lenura,</a:t>
            </a:r>
            <a:endParaRPr sz="1800">
              <a:latin typeface="Malgun Gothic Semilight"/>
              <a:cs typeface="Malgun Gothic Semilight"/>
            </a:endParaRP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965961"/>
            <a:ext cx="2385695" cy="770318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desaraf</a:t>
            </a:r>
            <a:r>
              <a:rPr dirty="0" sz="1800" spc="-8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lejutra,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1415"/>
              </a:spcBef>
            </a:pPr>
            <a:r>
              <a:rPr dirty="0" sz="1800">
                <a:latin typeface="Malgun Gothic Semilight"/>
                <a:cs typeface="Malgun Gothic Semilight"/>
              </a:rPr>
              <a:t>dehikah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lejalba,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65785">
              <a:lnSpc>
                <a:spcPct val="165600"/>
              </a:lnSpc>
              <a:spcBef>
                <a:spcPts val="10"/>
              </a:spcBef>
            </a:pPr>
            <a:r>
              <a:rPr dirty="0" sz="1800">
                <a:latin typeface="Malgun Gothic Semilight"/>
                <a:cs typeface="Malgun Gothic Semilight"/>
              </a:rPr>
              <a:t>denashaj</a:t>
            </a:r>
            <a:r>
              <a:rPr dirty="0" sz="1800" spc="-7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leshunra </a:t>
            </a:r>
            <a:r>
              <a:rPr dirty="0" sz="1800">
                <a:latin typeface="Malgun Gothic Semilight"/>
                <a:cs typeface="Malgun Gothic Semilight"/>
              </a:rPr>
              <a:t>de'ajla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legadya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080">
              <a:lnSpc>
                <a:spcPts val="3590"/>
              </a:lnSpc>
              <a:spcBef>
                <a:spcPts val="345"/>
              </a:spcBef>
            </a:pPr>
            <a:r>
              <a:rPr dirty="0" sz="1800">
                <a:latin typeface="Malgun Gothic Semilight"/>
                <a:cs typeface="Malgun Gothic Semilight"/>
              </a:rPr>
              <a:t>dizabin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aba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bitrei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zuzei, </a:t>
            </a:r>
            <a:r>
              <a:rPr dirty="0" sz="1800">
                <a:latin typeface="Malgun Gothic Semilight"/>
                <a:cs typeface="Malgun Gothic Semilight"/>
              </a:rPr>
              <a:t>jad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gadya,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jad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gadya.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119380">
              <a:lnSpc>
                <a:spcPct val="165900"/>
              </a:lnSpc>
              <a:spcBef>
                <a:spcPts val="3210"/>
              </a:spcBef>
            </a:pPr>
            <a:r>
              <a:rPr dirty="0" sz="1800">
                <a:latin typeface="Malgun Gothic Semilight"/>
                <a:cs typeface="Malgun Gothic Semilight"/>
              </a:rPr>
              <a:t>Va'ata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mal'aj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hamavet, </a:t>
            </a:r>
            <a:r>
              <a:rPr dirty="0" sz="1800">
                <a:latin typeface="Malgun Gothic Semilight"/>
                <a:cs typeface="Malgun Gothic Semilight"/>
              </a:rPr>
              <a:t>veshajat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leshojet, </a:t>
            </a:r>
            <a:r>
              <a:rPr dirty="0" sz="1800">
                <a:latin typeface="Malgun Gothic Semilight"/>
                <a:cs typeface="Malgun Gothic Semilight"/>
              </a:rPr>
              <a:t>deshajat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letora, </a:t>
            </a:r>
            <a:r>
              <a:rPr dirty="0" sz="1800">
                <a:latin typeface="Malgun Gothic Semilight"/>
                <a:cs typeface="Malgun Gothic Semilight"/>
              </a:rPr>
              <a:t>deshatah</a:t>
            </a:r>
            <a:r>
              <a:rPr dirty="0" sz="1800" spc="-8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lemaya, </a:t>
            </a:r>
            <a:r>
              <a:rPr dirty="0" sz="1800">
                <a:latin typeface="Malgun Gothic Semilight"/>
                <a:cs typeface="Malgun Gothic Semilight"/>
              </a:rPr>
              <a:t>dekavah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lenura, </a:t>
            </a:r>
            <a:r>
              <a:rPr dirty="0" sz="1800">
                <a:latin typeface="Malgun Gothic Semilight"/>
                <a:cs typeface="Malgun Gothic Semilight"/>
              </a:rPr>
              <a:t>desaraf</a:t>
            </a:r>
            <a:r>
              <a:rPr dirty="0" sz="1800" spc="-8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lejutra,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65785">
              <a:lnSpc>
                <a:spcPct val="165600"/>
              </a:lnSpc>
              <a:spcBef>
                <a:spcPts val="994"/>
              </a:spcBef>
            </a:pPr>
            <a:r>
              <a:rPr dirty="0" sz="1800">
                <a:latin typeface="Malgun Gothic Semilight"/>
                <a:cs typeface="Malgun Gothic Semilight"/>
              </a:rPr>
              <a:t>dehikah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lejalba, </a:t>
            </a:r>
            <a:r>
              <a:rPr dirty="0" sz="1800">
                <a:latin typeface="Malgun Gothic Semilight"/>
                <a:cs typeface="Malgun Gothic Semilight"/>
              </a:rPr>
              <a:t>denashaj</a:t>
            </a:r>
            <a:r>
              <a:rPr dirty="0" sz="1800" spc="-7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leshunra </a:t>
            </a:r>
            <a:r>
              <a:rPr dirty="0" sz="1800">
                <a:latin typeface="Malgun Gothic Semilight"/>
                <a:cs typeface="Malgun Gothic Semilight"/>
              </a:rPr>
              <a:t>de'ajla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legadya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1430"/>
              </a:spcBef>
            </a:pPr>
            <a:r>
              <a:rPr dirty="0" sz="1800">
                <a:latin typeface="Malgun Gothic Semilight"/>
                <a:cs typeface="Malgun Gothic Semilight"/>
              </a:rPr>
              <a:t>dizabin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aba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bitrei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zuzei,</a:t>
            </a:r>
            <a:endParaRPr sz="1800">
              <a:latin typeface="Malgun Gothic Semilight"/>
              <a:cs typeface="Malgun Gothic Semilight"/>
            </a:endParaRP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965961"/>
            <a:ext cx="2728595" cy="62122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jad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gadya,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jad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gadya.</a:t>
            </a:r>
            <a:endParaRPr sz="1800">
              <a:latin typeface="Malgun Gothic Semilight"/>
              <a:cs typeface="Malgun Gothic Semilight"/>
            </a:endParaRPr>
          </a:p>
          <a:p>
            <a:pPr>
              <a:lnSpc>
                <a:spcPct val="100000"/>
              </a:lnSpc>
              <a:spcBef>
                <a:spcPts val="320"/>
              </a:spcBef>
            </a:pPr>
            <a:endParaRPr sz="1800">
              <a:latin typeface="Malgun Gothic Semilight"/>
              <a:cs typeface="Malgun Gothic Semilight"/>
            </a:endParaRPr>
          </a:p>
          <a:p>
            <a:pPr marL="12700" marR="5080">
              <a:lnSpc>
                <a:spcPct val="165600"/>
              </a:lnSpc>
            </a:pPr>
            <a:r>
              <a:rPr dirty="0" sz="1800">
                <a:latin typeface="Malgun Gothic Semilight"/>
                <a:cs typeface="Malgun Gothic Semilight"/>
              </a:rPr>
              <a:t>Va'ata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HaKadosh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Baruj-</a:t>
            </a:r>
            <a:r>
              <a:rPr dirty="0" sz="1800" spc="-25">
                <a:latin typeface="Malgun Gothic Semilight"/>
                <a:cs typeface="Malgun Gothic Semilight"/>
              </a:rPr>
              <a:t>Hu, </a:t>
            </a:r>
            <a:r>
              <a:rPr dirty="0" sz="1800">
                <a:latin typeface="Malgun Gothic Semilight"/>
                <a:cs typeface="Malgun Gothic Semilight"/>
              </a:rPr>
              <a:t>veshajat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lemal'aj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hamavet, </a:t>
            </a:r>
            <a:r>
              <a:rPr dirty="0" sz="1800">
                <a:latin typeface="Malgun Gothic Semilight"/>
                <a:cs typeface="Malgun Gothic Semilight"/>
              </a:rPr>
              <a:t>deshajat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leshojet,</a:t>
            </a:r>
            <a:endParaRPr sz="1800">
              <a:latin typeface="Malgun Gothic Semilight"/>
              <a:cs typeface="Malgun Gothic Semilight"/>
            </a:endParaRPr>
          </a:p>
          <a:p>
            <a:pPr marL="12700" marR="908685">
              <a:lnSpc>
                <a:spcPct val="165800"/>
              </a:lnSpc>
              <a:spcBef>
                <a:spcPts val="10"/>
              </a:spcBef>
            </a:pPr>
            <a:r>
              <a:rPr dirty="0" sz="1800">
                <a:latin typeface="Malgun Gothic Semilight"/>
                <a:cs typeface="Malgun Gothic Semilight"/>
              </a:rPr>
              <a:t>deshajat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letora, </a:t>
            </a:r>
            <a:r>
              <a:rPr dirty="0" sz="1800">
                <a:latin typeface="Malgun Gothic Semilight"/>
                <a:cs typeface="Malgun Gothic Semilight"/>
              </a:rPr>
              <a:t>deshatah</a:t>
            </a:r>
            <a:r>
              <a:rPr dirty="0" sz="1800" spc="-8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lemaya, </a:t>
            </a:r>
            <a:r>
              <a:rPr dirty="0" sz="1800">
                <a:latin typeface="Malgun Gothic Semilight"/>
                <a:cs typeface="Malgun Gothic Semilight"/>
              </a:rPr>
              <a:t>dekavah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lenura, </a:t>
            </a:r>
            <a:r>
              <a:rPr dirty="0" sz="1800">
                <a:latin typeface="Malgun Gothic Semilight"/>
                <a:cs typeface="Malgun Gothic Semilight"/>
              </a:rPr>
              <a:t>desaraf</a:t>
            </a:r>
            <a:r>
              <a:rPr dirty="0" sz="1800" spc="-8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lejutra, </a:t>
            </a:r>
            <a:r>
              <a:rPr dirty="0" sz="1800">
                <a:latin typeface="Malgun Gothic Semilight"/>
                <a:cs typeface="Malgun Gothic Semilight"/>
              </a:rPr>
              <a:t>dehikah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lejalba, </a:t>
            </a:r>
            <a:r>
              <a:rPr dirty="0" sz="1800">
                <a:latin typeface="Malgun Gothic Semilight"/>
                <a:cs typeface="Malgun Gothic Semilight"/>
              </a:rPr>
              <a:t>denashaj</a:t>
            </a:r>
            <a:r>
              <a:rPr dirty="0" sz="1800" spc="-7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leshunra </a:t>
            </a:r>
            <a:r>
              <a:rPr dirty="0" sz="1800">
                <a:latin typeface="Malgun Gothic Semilight"/>
                <a:cs typeface="Malgun Gothic Semilight"/>
              </a:rPr>
              <a:t>de'ajla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legadya</a:t>
            </a:r>
            <a:endParaRPr sz="1800">
              <a:latin typeface="Malgun Gothic Semilight"/>
              <a:cs typeface="Malgun Gothic Semilight"/>
            </a:endParaRPr>
          </a:p>
          <a:p>
            <a:pPr marL="12700" marR="347345">
              <a:lnSpc>
                <a:spcPts val="3590"/>
              </a:lnSpc>
              <a:spcBef>
                <a:spcPts val="145"/>
              </a:spcBef>
            </a:pPr>
            <a:r>
              <a:rPr dirty="0" sz="1800">
                <a:latin typeface="Malgun Gothic Semilight"/>
                <a:cs typeface="Malgun Gothic Semilight"/>
              </a:rPr>
              <a:t>dizabin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aba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bitrei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zuzei, </a:t>
            </a:r>
            <a:r>
              <a:rPr dirty="0" sz="1800">
                <a:latin typeface="Malgun Gothic Semilight"/>
                <a:cs typeface="Malgun Gothic Semilight"/>
              </a:rPr>
              <a:t>jad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gadya,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jad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gadya.</a:t>
            </a:r>
            <a:endParaRPr sz="1800">
              <a:latin typeface="Malgun Gothic Semilight"/>
              <a:cs typeface="Malgun Gothic Semiligh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130604" y="8623503"/>
            <a:ext cx="219519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JAD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GADYA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-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Hebreo</a:t>
            </a:r>
            <a:endParaRPr sz="1800">
              <a:latin typeface="Malgun Gothic Semilight"/>
              <a:cs typeface="Malgun Gothic Semilight"/>
            </a:endParaRP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965961"/>
            <a:ext cx="2914650" cy="770318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G'di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ejad,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g'di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ejad.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15875">
              <a:lnSpc>
                <a:spcPts val="3590"/>
              </a:lnSpc>
              <a:spcBef>
                <a:spcPts val="345"/>
              </a:spcBef>
            </a:pPr>
            <a:r>
              <a:rPr dirty="0" sz="1800">
                <a:latin typeface="Malgun Gothic Semilight"/>
                <a:cs typeface="Malgun Gothic Semilight"/>
              </a:rPr>
              <a:t>kana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avinu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gdi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bishnei</a:t>
            </a:r>
            <a:r>
              <a:rPr dirty="0" sz="1800" spc="-3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zuzim </a:t>
            </a:r>
            <a:r>
              <a:rPr dirty="0" sz="1800">
                <a:latin typeface="Malgun Gothic Semilight"/>
                <a:cs typeface="Malgun Gothic Semilight"/>
              </a:rPr>
              <a:t>g'di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ejad,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g'di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ejad.</a:t>
            </a:r>
            <a:endParaRPr sz="1800">
              <a:latin typeface="Malgun Gothic Semilight"/>
              <a:cs typeface="Malgun Gothic Semilight"/>
            </a:endParaRPr>
          </a:p>
          <a:p>
            <a:pPr>
              <a:lnSpc>
                <a:spcPct val="100000"/>
              </a:lnSpc>
              <a:spcBef>
                <a:spcPts val="1365"/>
              </a:spcBef>
            </a:pP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</a:pPr>
            <a:r>
              <a:rPr dirty="0" sz="1800">
                <a:latin typeface="Malgun Gothic Semilight"/>
                <a:cs typeface="Malgun Gothic Semilight"/>
              </a:rPr>
              <a:t>Uva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jatul,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1430"/>
              </a:spcBef>
            </a:pPr>
            <a:r>
              <a:rPr dirty="0" sz="1800">
                <a:latin typeface="Malgun Gothic Semilight"/>
                <a:cs typeface="Malgun Gothic Semilight"/>
              </a:rPr>
              <a:t>vetaraf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et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hag'di,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080">
              <a:lnSpc>
                <a:spcPct val="165600"/>
              </a:lnSpc>
            </a:pPr>
            <a:r>
              <a:rPr dirty="0" sz="1800">
                <a:latin typeface="Malgun Gothic Semilight"/>
                <a:cs typeface="Malgun Gothic Semilight"/>
              </a:rPr>
              <a:t>shekana</a:t>
            </a:r>
            <a:r>
              <a:rPr dirty="0" sz="1800" spc="-7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avinu</a:t>
            </a:r>
            <a:r>
              <a:rPr dirty="0" sz="1800" spc="-7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bishnei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zuzim, </a:t>
            </a:r>
            <a:r>
              <a:rPr dirty="0" sz="1800">
                <a:latin typeface="Malgun Gothic Semilight"/>
                <a:cs typeface="Malgun Gothic Semilight"/>
              </a:rPr>
              <a:t>g'di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ejad,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g'di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ejad.</a:t>
            </a:r>
            <a:endParaRPr sz="1800">
              <a:latin typeface="Malgun Gothic Semilight"/>
              <a:cs typeface="Malgun Gothic Semilight"/>
            </a:endParaRPr>
          </a:p>
          <a:p>
            <a:pPr>
              <a:lnSpc>
                <a:spcPct val="100000"/>
              </a:lnSpc>
              <a:spcBef>
                <a:spcPts val="320"/>
              </a:spcBef>
            </a:pPr>
            <a:endParaRPr sz="1800">
              <a:latin typeface="Malgun Gothic Semilight"/>
              <a:cs typeface="Malgun Gothic Semilight"/>
            </a:endParaRPr>
          </a:p>
          <a:p>
            <a:pPr marL="12700" marR="1109345">
              <a:lnSpc>
                <a:spcPct val="165800"/>
              </a:lnSpc>
            </a:pPr>
            <a:r>
              <a:rPr dirty="0" sz="1800">
                <a:latin typeface="Malgun Gothic Semilight"/>
                <a:cs typeface="Malgun Gothic Semilight"/>
              </a:rPr>
              <a:t>Uva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kelev, </a:t>
            </a:r>
            <a:r>
              <a:rPr dirty="0" sz="1800">
                <a:latin typeface="Malgun Gothic Semilight"/>
                <a:cs typeface="Malgun Gothic Semilight"/>
              </a:rPr>
              <a:t>venashaj</a:t>
            </a:r>
            <a:r>
              <a:rPr dirty="0" sz="1800" spc="-6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lajatul, </a:t>
            </a:r>
            <a:r>
              <a:rPr dirty="0" sz="1800">
                <a:latin typeface="Malgun Gothic Semilight"/>
                <a:cs typeface="Malgun Gothic Semilight"/>
              </a:rPr>
              <a:t>shetaraf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et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hag'di,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080">
              <a:lnSpc>
                <a:spcPts val="3590"/>
              </a:lnSpc>
              <a:spcBef>
                <a:spcPts val="345"/>
              </a:spcBef>
            </a:pPr>
            <a:r>
              <a:rPr dirty="0" sz="1800">
                <a:latin typeface="Malgun Gothic Semilight"/>
                <a:cs typeface="Malgun Gothic Semilight"/>
              </a:rPr>
              <a:t>shekana</a:t>
            </a:r>
            <a:r>
              <a:rPr dirty="0" sz="1800" spc="-7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avinu</a:t>
            </a:r>
            <a:r>
              <a:rPr dirty="0" sz="1800" spc="-7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bishnei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zuzim, </a:t>
            </a:r>
            <a:r>
              <a:rPr dirty="0" sz="1800">
                <a:latin typeface="Malgun Gothic Semilight"/>
                <a:cs typeface="Malgun Gothic Semilight"/>
              </a:rPr>
              <a:t>g'di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ejad,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g'di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ejad.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1210945">
              <a:lnSpc>
                <a:spcPct val="165800"/>
              </a:lnSpc>
              <a:spcBef>
                <a:spcPts val="635"/>
              </a:spcBef>
            </a:pPr>
            <a:r>
              <a:rPr dirty="0" sz="1800">
                <a:latin typeface="Malgun Gothic Semilight"/>
                <a:cs typeface="Malgun Gothic Semilight"/>
              </a:rPr>
              <a:t>Uva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makel, </a:t>
            </a:r>
            <a:r>
              <a:rPr dirty="0" sz="1800">
                <a:latin typeface="Malgun Gothic Semilight"/>
                <a:cs typeface="Malgun Gothic Semilight"/>
              </a:rPr>
              <a:t>vejavat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bakelev, </a:t>
            </a:r>
            <a:r>
              <a:rPr dirty="0" sz="1800">
                <a:latin typeface="Malgun Gothic Semilight"/>
                <a:cs typeface="Malgun Gothic Semilight"/>
              </a:rPr>
              <a:t>shenashaj</a:t>
            </a:r>
            <a:r>
              <a:rPr dirty="0" sz="1800" spc="-8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lajatul,</a:t>
            </a:r>
            <a:endParaRPr sz="1800">
              <a:latin typeface="Malgun Gothic Semilight"/>
              <a:cs typeface="Malgun Gothic Semilight"/>
            </a:endParaRP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965961"/>
            <a:ext cx="2915285" cy="770318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shetaraf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et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hag'di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 spc="-50">
                <a:latin typeface="Malgun Gothic Semilight"/>
                <a:cs typeface="Malgun Gothic Semilight"/>
              </a:rPr>
              <a:t>,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080">
              <a:lnSpc>
                <a:spcPts val="3590"/>
              </a:lnSpc>
              <a:spcBef>
                <a:spcPts val="345"/>
              </a:spcBef>
            </a:pPr>
            <a:r>
              <a:rPr dirty="0" sz="1800">
                <a:latin typeface="Malgun Gothic Semilight"/>
                <a:cs typeface="Malgun Gothic Semilight"/>
              </a:rPr>
              <a:t>shekana</a:t>
            </a:r>
            <a:r>
              <a:rPr dirty="0" sz="1800" spc="-7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avinu</a:t>
            </a:r>
            <a:r>
              <a:rPr dirty="0" sz="1800" spc="-6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bishnei</a:t>
            </a:r>
            <a:r>
              <a:rPr dirty="0" sz="1800" spc="-6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zuzim, </a:t>
            </a:r>
            <a:r>
              <a:rPr dirty="0" sz="1800">
                <a:latin typeface="Malgun Gothic Semilight"/>
                <a:cs typeface="Malgun Gothic Semilight"/>
              </a:rPr>
              <a:t>g'di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ejad,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g'di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ejad.</a:t>
            </a:r>
            <a:endParaRPr sz="1800">
              <a:latin typeface="Malgun Gothic Semilight"/>
              <a:cs typeface="Malgun Gothic Semilight"/>
            </a:endParaRPr>
          </a:p>
          <a:p>
            <a:pPr>
              <a:lnSpc>
                <a:spcPct val="100000"/>
              </a:lnSpc>
              <a:spcBef>
                <a:spcPts val="1365"/>
              </a:spcBef>
            </a:pP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</a:pPr>
            <a:r>
              <a:rPr dirty="0" sz="1800">
                <a:latin typeface="Malgun Gothic Semilight"/>
                <a:cs typeface="Malgun Gothic Semilight"/>
              </a:rPr>
              <a:t>Uva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esh,</a:t>
            </a:r>
            <a:endParaRPr sz="1800">
              <a:latin typeface="Malgun Gothic Semilight"/>
              <a:cs typeface="Malgun Gothic Semilight"/>
            </a:endParaRPr>
          </a:p>
          <a:p>
            <a:pPr marL="12700" marR="850265">
              <a:lnSpc>
                <a:spcPct val="165700"/>
              </a:lnSpc>
              <a:spcBef>
                <a:spcPts val="10"/>
              </a:spcBef>
            </a:pPr>
            <a:r>
              <a:rPr dirty="0" sz="1800">
                <a:latin typeface="Malgun Gothic Semilight"/>
                <a:cs typeface="Malgun Gothic Semilight"/>
              </a:rPr>
              <a:t>vesarfah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et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hamakel, </a:t>
            </a:r>
            <a:r>
              <a:rPr dirty="0" sz="1800">
                <a:latin typeface="Malgun Gothic Semilight"/>
                <a:cs typeface="Malgun Gothic Semilight"/>
              </a:rPr>
              <a:t>vejavat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bakelev, </a:t>
            </a:r>
            <a:r>
              <a:rPr dirty="0" sz="1800">
                <a:latin typeface="Malgun Gothic Semilight"/>
                <a:cs typeface="Malgun Gothic Semilight"/>
              </a:rPr>
              <a:t>shenashaj</a:t>
            </a:r>
            <a:r>
              <a:rPr dirty="0" sz="1800" spc="-8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lajatul, </a:t>
            </a:r>
            <a:r>
              <a:rPr dirty="0" sz="1800">
                <a:latin typeface="Malgun Gothic Semilight"/>
                <a:cs typeface="Malgun Gothic Semilight"/>
              </a:rPr>
              <a:t>shetaraf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et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hag'di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 spc="-50">
                <a:latin typeface="Malgun Gothic Semilight"/>
                <a:cs typeface="Malgun Gothic Semilight"/>
              </a:rPr>
              <a:t>,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080">
              <a:lnSpc>
                <a:spcPts val="3590"/>
              </a:lnSpc>
              <a:spcBef>
                <a:spcPts val="350"/>
              </a:spcBef>
            </a:pPr>
            <a:r>
              <a:rPr dirty="0" sz="1800">
                <a:latin typeface="Malgun Gothic Semilight"/>
                <a:cs typeface="Malgun Gothic Semilight"/>
              </a:rPr>
              <a:t>shekana</a:t>
            </a:r>
            <a:r>
              <a:rPr dirty="0" sz="1800" spc="-7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avinu</a:t>
            </a:r>
            <a:r>
              <a:rPr dirty="0" sz="1800" spc="-7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bishnei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zuzim, </a:t>
            </a:r>
            <a:r>
              <a:rPr dirty="0" sz="1800">
                <a:latin typeface="Malgun Gothic Semilight"/>
                <a:cs typeface="Malgun Gothic Semilight"/>
              </a:rPr>
              <a:t>g'di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ejad,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g'di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ejad.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735965">
              <a:lnSpc>
                <a:spcPct val="165800"/>
              </a:lnSpc>
              <a:spcBef>
                <a:spcPts val="630"/>
              </a:spcBef>
            </a:pPr>
            <a:r>
              <a:rPr dirty="0" sz="1800">
                <a:latin typeface="Malgun Gothic Semilight"/>
                <a:cs typeface="Malgun Gothic Semilight"/>
              </a:rPr>
              <a:t>Uva'u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hamayim </a:t>
            </a:r>
            <a:r>
              <a:rPr dirty="0" sz="1800">
                <a:latin typeface="Malgun Gothic Semilight"/>
                <a:cs typeface="Malgun Gothic Semilight"/>
              </a:rPr>
              <a:t>vekivu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et</a:t>
            </a:r>
            <a:r>
              <a:rPr dirty="0" sz="1800" spc="-3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ha'esh, </a:t>
            </a:r>
            <a:r>
              <a:rPr dirty="0" sz="1800">
                <a:latin typeface="Malgun Gothic Semilight"/>
                <a:cs typeface="Malgun Gothic Semilight"/>
              </a:rPr>
              <a:t>shesarfah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et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hamakel, </a:t>
            </a:r>
            <a:r>
              <a:rPr dirty="0" sz="1800">
                <a:latin typeface="Malgun Gothic Semilight"/>
                <a:cs typeface="Malgun Gothic Semilight"/>
              </a:rPr>
              <a:t>shejavat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bakelev, </a:t>
            </a:r>
            <a:r>
              <a:rPr dirty="0" sz="1800">
                <a:latin typeface="Malgun Gothic Semilight"/>
                <a:cs typeface="Malgun Gothic Semilight"/>
              </a:rPr>
              <a:t>shenashaj</a:t>
            </a:r>
            <a:r>
              <a:rPr dirty="0" sz="1800" spc="-7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lajatul, </a:t>
            </a:r>
            <a:r>
              <a:rPr dirty="0" sz="1800">
                <a:latin typeface="Malgun Gothic Semilight"/>
                <a:cs typeface="Malgun Gothic Semilight"/>
              </a:rPr>
              <a:t>shetaraf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et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hag'di,</a:t>
            </a:r>
            <a:endParaRPr sz="1800">
              <a:latin typeface="Malgun Gothic Semilight"/>
              <a:cs typeface="Malgun Gothic Semilight"/>
            </a:endParaRP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965961"/>
            <a:ext cx="2914650" cy="770318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shekana</a:t>
            </a:r>
            <a:r>
              <a:rPr dirty="0" sz="1800" spc="-7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avinu</a:t>
            </a:r>
            <a:r>
              <a:rPr dirty="0" sz="1800" spc="-7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bishnei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zuzim,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1415"/>
              </a:spcBef>
            </a:pPr>
            <a:r>
              <a:rPr dirty="0" sz="1800">
                <a:latin typeface="Malgun Gothic Semilight"/>
                <a:cs typeface="Malgun Gothic Semilight"/>
              </a:rPr>
              <a:t>g'di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ejad,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g'di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ejad.</a:t>
            </a:r>
            <a:endParaRPr sz="1800">
              <a:latin typeface="Malgun Gothic Semilight"/>
              <a:cs typeface="Malgun Gothic Semilight"/>
            </a:endParaRPr>
          </a:p>
          <a:p>
            <a:pPr>
              <a:lnSpc>
                <a:spcPct val="100000"/>
              </a:lnSpc>
              <a:spcBef>
                <a:spcPts val="315"/>
              </a:spcBef>
            </a:pPr>
            <a:endParaRPr sz="1800">
              <a:latin typeface="Malgun Gothic Semilight"/>
              <a:cs typeface="Malgun Gothic Semilight"/>
            </a:endParaRPr>
          </a:p>
          <a:p>
            <a:pPr marL="12700" marR="825500">
              <a:lnSpc>
                <a:spcPct val="165900"/>
              </a:lnSpc>
            </a:pPr>
            <a:r>
              <a:rPr dirty="0" sz="1800">
                <a:latin typeface="Malgun Gothic Semilight"/>
                <a:cs typeface="Malgun Gothic Semilight"/>
              </a:rPr>
              <a:t>Uva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hashor</a:t>
            </a:r>
            <a:r>
              <a:rPr dirty="0" sz="1800" spc="50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veshatah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et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hamaim, </a:t>
            </a:r>
            <a:r>
              <a:rPr dirty="0" sz="1800">
                <a:latin typeface="Malgun Gothic Semilight"/>
                <a:cs typeface="Malgun Gothic Semilight"/>
              </a:rPr>
              <a:t>shekivu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et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ha'esh,</a:t>
            </a:r>
            <a:endParaRPr sz="1800">
              <a:latin typeface="Malgun Gothic Semilight"/>
              <a:cs typeface="Malgun Gothic Semilight"/>
            </a:endParaRPr>
          </a:p>
          <a:p>
            <a:pPr marL="12700" marR="735330">
              <a:lnSpc>
                <a:spcPct val="165600"/>
              </a:lnSpc>
            </a:pPr>
            <a:r>
              <a:rPr dirty="0" sz="1800">
                <a:latin typeface="Malgun Gothic Semilight"/>
                <a:cs typeface="Malgun Gothic Semilight"/>
              </a:rPr>
              <a:t>shesarfah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et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hamakel, </a:t>
            </a:r>
            <a:r>
              <a:rPr dirty="0" sz="1800">
                <a:latin typeface="Malgun Gothic Semilight"/>
                <a:cs typeface="Malgun Gothic Semilight"/>
              </a:rPr>
              <a:t>shejavat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bakelev,</a:t>
            </a:r>
            <a:endParaRPr sz="1800">
              <a:latin typeface="Malgun Gothic Semilight"/>
              <a:cs typeface="Malgun Gothic Semilight"/>
            </a:endParaRPr>
          </a:p>
          <a:p>
            <a:pPr marL="12700" marR="1109345">
              <a:lnSpc>
                <a:spcPct val="165600"/>
              </a:lnSpc>
              <a:spcBef>
                <a:spcPts val="10"/>
              </a:spcBef>
            </a:pPr>
            <a:r>
              <a:rPr dirty="0" sz="1800">
                <a:latin typeface="Malgun Gothic Semilight"/>
                <a:cs typeface="Malgun Gothic Semilight"/>
              </a:rPr>
              <a:t>shenashaj</a:t>
            </a:r>
            <a:r>
              <a:rPr dirty="0" sz="1800" spc="-8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lajatul, </a:t>
            </a:r>
            <a:r>
              <a:rPr dirty="0" sz="1800">
                <a:latin typeface="Malgun Gothic Semilight"/>
                <a:cs typeface="Malgun Gothic Semilight"/>
              </a:rPr>
              <a:t>shetaraf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et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hag'di,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080">
              <a:lnSpc>
                <a:spcPts val="3600"/>
              </a:lnSpc>
              <a:spcBef>
                <a:spcPts val="335"/>
              </a:spcBef>
            </a:pPr>
            <a:r>
              <a:rPr dirty="0" sz="1800">
                <a:latin typeface="Malgun Gothic Semilight"/>
                <a:cs typeface="Malgun Gothic Semilight"/>
              </a:rPr>
              <a:t>shekana</a:t>
            </a:r>
            <a:r>
              <a:rPr dirty="0" sz="1800" spc="-7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avinu</a:t>
            </a:r>
            <a:r>
              <a:rPr dirty="0" sz="1800" spc="-7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bishnei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zuzim, </a:t>
            </a:r>
            <a:r>
              <a:rPr dirty="0" sz="1800">
                <a:latin typeface="Malgun Gothic Semilight"/>
                <a:cs typeface="Malgun Gothic Semilight"/>
              </a:rPr>
              <a:t>g'di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ejad,</a:t>
            </a:r>
            <a:r>
              <a:rPr dirty="0" sz="1800" spc="-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g'di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ejad.</a:t>
            </a:r>
            <a:endParaRPr sz="1800">
              <a:latin typeface="Malgun Gothic Semilight"/>
              <a:cs typeface="Malgun Gothic Semilight"/>
            </a:endParaRPr>
          </a:p>
          <a:p>
            <a:pPr marL="12700" marR="1030605">
              <a:lnSpc>
                <a:spcPct val="166100"/>
              </a:lnSpc>
              <a:spcBef>
                <a:spcPts val="615"/>
              </a:spcBef>
            </a:pPr>
            <a:r>
              <a:rPr dirty="0" sz="1800">
                <a:latin typeface="Malgun Gothic Semilight"/>
                <a:cs typeface="Malgun Gothic Semilight"/>
              </a:rPr>
              <a:t>Uva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hashojet </a:t>
            </a:r>
            <a:r>
              <a:rPr dirty="0" sz="1800">
                <a:latin typeface="Malgun Gothic Semilight"/>
                <a:cs typeface="Malgun Gothic Semilight"/>
              </a:rPr>
              <a:t>veshajat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et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hashor,</a:t>
            </a:r>
            <a:endParaRPr sz="1800">
              <a:latin typeface="Malgun Gothic Semilight"/>
              <a:cs typeface="Malgun Gothic Semilight"/>
            </a:endParaRPr>
          </a:p>
          <a:p>
            <a:pPr marL="12700" marR="712470">
              <a:lnSpc>
                <a:spcPct val="165600"/>
              </a:lnSpc>
            </a:pPr>
            <a:r>
              <a:rPr dirty="0" sz="1800">
                <a:latin typeface="Malgun Gothic Semilight"/>
                <a:cs typeface="Malgun Gothic Semilight"/>
              </a:rPr>
              <a:t>sheshatah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et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hamaim, </a:t>
            </a:r>
            <a:r>
              <a:rPr dirty="0" sz="1800">
                <a:latin typeface="Malgun Gothic Semilight"/>
                <a:cs typeface="Malgun Gothic Semilight"/>
              </a:rPr>
              <a:t>shekivu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et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ha'esh,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1430"/>
              </a:spcBef>
            </a:pPr>
            <a:r>
              <a:rPr dirty="0" sz="1800">
                <a:latin typeface="Malgun Gothic Semilight"/>
                <a:cs typeface="Malgun Gothic Semilight"/>
              </a:rPr>
              <a:t>shesarfah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et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hamakel,</a:t>
            </a:r>
            <a:endParaRPr sz="1800">
              <a:latin typeface="Malgun Gothic Semilight"/>
              <a:cs typeface="Malgun Gothic Semilight"/>
            </a:endParaRP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965961"/>
            <a:ext cx="2914650" cy="770318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shejavat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bakelev,</a:t>
            </a:r>
            <a:endParaRPr sz="1800">
              <a:latin typeface="Malgun Gothic Semilight"/>
              <a:cs typeface="Malgun Gothic Semilight"/>
            </a:endParaRPr>
          </a:p>
          <a:p>
            <a:pPr marL="12700" marR="1109345">
              <a:lnSpc>
                <a:spcPts val="3590"/>
              </a:lnSpc>
              <a:spcBef>
                <a:spcPts val="345"/>
              </a:spcBef>
            </a:pPr>
            <a:r>
              <a:rPr dirty="0" sz="1800">
                <a:latin typeface="Malgun Gothic Semilight"/>
                <a:cs typeface="Malgun Gothic Semilight"/>
              </a:rPr>
              <a:t>shenashaj</a:t>
            </a:r>
            <a:r>
              <a:rPr dirty="0" sz="1800" spc="-8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ljatul, </a:t>
            </a:r>
            <a:r>
              <a:rPr dirty="0" sz="1800">
                <a:latin typeface="Malgun Gothic Semilight"/>
                <a:cs typeface="Malgun Gothic Semilight"/>
              </a:rPr>
              <a:t>shetaraf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et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hag'di,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1055"/>
              </a:spcBef>
            </a:pPr>
            <a:r>
              <a:rPr dirty="0" sz="1800">
                <a:latin typeface="Malgun Gothic Semilight"/>
                <a:cs typeface="Malgun Gothic Semilight"/>
              </a:rPr>
              <a:t>shekana</a:t>
            </a:r>
            <a:r>
              <a:rPr dirty="0" sz="1800" spc="-7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avinu</a:t>
            </a:r>
            <a:r>
              <a:rPr dirty="0" sz="1800" spc="-7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bishnei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zuzim,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1415"/>
              </a:spcBef>
            </a:pPr>
            <a:r>
              <a:rPr dirty="0" sz="1800">
                <a:latin typeface="Malgun Gothic Semilight"/>
                <a:cs typeface="Malgun Gothic Semilight"/>
              </a:rPr>
              <a:t>g'di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ejad,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g'di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ejad.</a:t>
            </a:r>
            <a:endParaRPr sz="1800">
              <a:latin typeface="Malgun Gothic Semilight"/>
              <a:cs typeface="Malgun Gothic Semilight"/>
            </a:endParaRPr>
          </a:p>
          <a:p>
            <a:pPr>
              <a:lnSpc>
                <a:spcPct val="100000"/>
              </a:lnSpc>
              <a:spcBef>
                <a:spcPts val="320"/>
              </a:spcBef>
            </a:pPr>
            <a:endParaRPr sz="1800">
              <a:latin typeface="Malgun Gothic Semilight"/>
              <a:cs typeface="Malgun Gothic Semilight"/>
            </a:endParaRPr>
          </a:p>
          <a:p>
            <a:pPr marL="12700" marR="712470">
              <a:lnSpc>
                <a:spcPct val="165900"/>
              </a:lnSpc>
            </a:pPr>
            <a:r>
              <a:rPr dirty="0" sz="1800">
                <a:latin typeface="Malgun Gothic Semilight"/>
                <a:cs typeface="Malgun Gothic Semilight"/>
              </a:rPr>
              <a:t>Uva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mal'aj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hamavet </a:t>
            </a:r>
            <a:r>
              <a:rPr dirty="0" sz="1800">
                <a:latin typeface="Malgun Gothic Semilight"/>
                <a:cs typeface="Malgun Gothic Semilight"/>
              </a:rPr>
              <a:t>veharag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et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hashojet, </a:t>
            </a:r>
            <a:r>
              <a:rPr dirty="0" sz="1800">
                <a:latin typeface="Malgun Gothic Semilight"/>
                <a:cs typeface="Malgun Gothic Semilight"/>
              </a:rPr>
              <a:t>sheshajat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et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hashor, </a:t>
            </a:r>
            <a:r>
              <a:rPr dirty="0" sz="1800">
                <a:latin typeface="Malgun Gothic Semilight"/>
                <a:cs typeface="Malgun Gothic Semilight"/>
              </a:rPr>
              <a:t>sheshatah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et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hamaim, </a:t>
            </a:r>
            <a:r>
              <a:rPr dirty="0" sz="1800">
                <a:latin typeface="Malgun Gothic Semilight"/>
                <a:cs typeface="Malgun Gothic Semilight"/>
              </a:rPr>
              <a:t>shekivu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et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ha'esh, </a:t>
            </a:r>
            <a:r>
              <a:rPr dirty="0" sz="1800">
                <a:latin typeface="Malgun Gothic Semilight"/>
                <a:cs typeface="Malgun Gothic Semilight"/>
              </a:rPr>
              <a:t>shesarfah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et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hamakel,</a:t>
            </a:r>
            <a:endParaRPr sz="1800">
              <a:latin typeface="Malgun Gothic Semilight"/>
              <a:cs typeface="Malgun Gothic Semilight"/>
            </a:endParaRPr>
          </a:p>
          <a:p>
            <a:pPr algn="just" marL="12700" marR="1109345">
              <a:lnSpc>
                <a:spcPct val="165900"/>
              </a:lnSpc>
              <a:spcBef>
                <a:spcPts val="975"/>
              </a:spcBef>
            </a:pPr>
            <a:r>
              <a:rPr dirty="0" sz="1800">
                <a:latin typeface="Malgun Gothic Semilight"/>
                <a:cs typeface="Malgun Gothic Semilight"/>
              </a:rPr>
              <a:t>shejavat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bakelev, </a:t>
            </a:r>
            <a:r>
              <a:rPr dirty="0" sz="1800">
                <a:latin typeface="Malgun Gothic Semilight"/>
                <a:cs typeface="Malgun Gothic Semilight"/>
              </a:rPr>
              <a:t>shenashaj</a:t>
            </a:r>
            <a:r>
              <a:rPr dirty="0" sz="1800" spc="-8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lajatul, </a:t>
            </a:r>
            <a:r>
              <a:rPr dirty="0" sz="1800">
                <a:latin typeface="Malgun Gothic Semilight"/>
                <a:cs typeface="Malgun Gothic Semilight"/>
              </a:rPr>
              <a:t>shetaraf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et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hag'di,</a:t>
            </a:r>
            <a:endParaRPr sz="1800">
              <a:latin typeface="Malgun Gothic Semilight"/>
              <a:cs typeface="Malgun Gothic Semilight"/>
            </a:endParaRPr>
          </a:p>
          <a:p>
            <a:pPr algn="just" marL="12700" marR="5080">
              <a:lnSpc>
                <a:spcPts val="3590"/>
              </a:lnSpc>
              <a:spcBef>
                <a:spcPts val="145"/>
              </a:spcBef>
            </a:pPr>
            <a:r>
              <a:rPr dirty="0" sz="1800">
                <a:latin typeface="Malgun Gothic Semilight"/>
                <a:cs typeface="Malgun Gothic Semilight"/>
              </a:rPr>
              <a:t>shekana</a:t>
            </a:r>
            <a:r>
              <a:rPr dirty="0" sz="1800" spc="-7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avinu</a:t>
            </a:r>
            <a:r>
              <a:rPr dirty="0" sz="1800" spc="-7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bishnei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zuzim, </a:t>
            </a:r>
            <a:r>
              <a:rPr dirty="0" sz="1800">
                <a:latin typeface="Malgun Gothic Semilight"/>
                <a:cs typeface="Malgun Gothic Semilight"/>
              </a:rPr>
              <a:t>g'di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ejad,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g'di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ejad.</a:t>
            </a:r>
            <a:endParaRPr sz="1800">
              <a:latin typeface="Malgun Gothic Semilight"/>
              <a:cs typeface="Malgun Gothic Semilight"/>
            </a:endParaRP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0604" y="1420114"/>
            <a:ext cx="2914650" cy="53041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Uva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HaKadosh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Baruj-</a:t>
            </a:r>
            <a:r>
              <a:rPr dirty="0" sz="1800" spc="-25">
                <a:latin typeface="Malgun Gothic Semilight"/>
                <a:cs typeface="Malgun Gothic Semilight"/>
              </a:rPr>
              <a:t>Hu,</a:t>
            </a:r>
            <a:endParaRPr sz="1800">
              <a:latin typeface="Malgun Gothic Semilight"/>
              <a:cs typeface="Malgun Gothic Semilight"/>
            </a:endParaRPr>
          </a:p>
          <a:p>
            <a:pPr marL="12700" marR="207010">
              <a:lnSpc>
                <a:spcPct val="165700"/>
              </a:lnSpc>
              <a:spcBef>
                <a:spcPts val="5"/>
              </a:spcBef>
            </a:pPr>
            <a:r>
              <a:rPr dirty="0" sz="1800">
                <a:latin typeface="Malgun Gothic Semilight"/>
                <a:cs typeface="Malgun Gothic Semilight"/>
              </a:rPr>
              <a:t>veharag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et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mal'aj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hamavet, </a:t>
            </a:r>
            <a:r>
              <a:rPr dirty="0" sz="1800">
                <a:latin typeface="Malgun Gothic Semilight"/>
                <a:cs typeface="Malgun Gothic Semilight"/>
              </a:rPr>
              <a:t>sheharag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et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hashojet, </a:t>
            </a:r>
            <a:r>
              <a:rPr dirty="0" sz="1800">
                <a:latin typeface="Malgun Gothic Semilight"/>
                <a:cs typeface="Malgun Gothic Semilight"/>
              </a:rPr>
              <a:t>sheshajat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et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hashor, </a:t>
            </a:r>
            <a:r>
              <a:rPr dirty="0" sz="1800">
                <a:latin typeface="Malgun Gothic Semilight"/>
                <a:cs typeface="Malgun Gothic Semilight"/>
              </a:rPr>
              <a:t>sheshatah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et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hamaim, </a:t>
            </a:r>
            <a:r>
              <a:rPr dirty="0" sz="1800">
                <a:latin typeface="Malgun Gothic Semilight"/>
                <a:cs typeface="Malgun Gothic Semilight"/>
              </a:rPr>
              <a:t>shekivu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et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ha'esh, </a:t>
            </a:r>
            <a:r>
              <a:rPr dirty="0" sz="1800">
                <a:latin typeface="Malgun Gothic Semilight"/>
                <a:cs typeface="Malgun Gothic Semilight"/>
              </a:rPr>
              <a:t>shesarfah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et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hamakel, </a:t>
            </a:r>
            <a:r>
              <a:rPr dirty="0" sz="1800">
                <a:latin typeface="Malgun Gothic Semilight"/>
                <a:cs typeface="Malgun Gothic Semilight"/>
              </a:rPr>
              <a:t>shejavat</a:t>
            </a:r>
            <a:r>
              <a:rPr dirty="0" sz="1800" spc="-5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bakelev,</a:t>
            </a:r>
            <a:r>
              <a:rPr dirty="0" sz="1800" spc="50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shenashaj</a:t>
            </a:r>
            <a:r>
              <a:rPr dirty="0" sz="1800" spc="-8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lajatul,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1420"/>
              </a:spcBef>
            </a:pPr>
            <a:r>
              <a:rPr dirty="0" sz="1800">
                <a:latin typeface="Malgun Gothic Semilight"/>
                <a:cs typeface="Malgun Gothic Semilight"/>
              </a:rPr>
              <a:t>shetaraf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et</a:t>
            </a:r>
            <a:r>
              <a:rPr dirty="0" sz="1800" spc="-5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hag'di,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080">
              <a:lnSpc>
                <a:spcPct val="166100"/>
              </a:lnSpc>
            </a:pPr>
            <a:r>
              <a:rPr dirty="0" sz="1800">
                <a:latin typeface="Malgun Gothic Semilight"/>
                <a:cs typeface="Malgun Gothic Semilight"/>
              </a:rPr>
              <a:t>shekana</a:t>
            </a:r>
            <a:r>
              <a:rPr dirty="0" sz="1800" spc="-7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avinu</a:t>
            </a:r>
            <a:r>
              <a:rPr dirty="0" sz="1800" spc="-7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bishnei</a:t>
            </a:r>
            <a:r>
              <a:rPr dirty="0" sz="1800" spc="-6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zuzim, </a:t>
            </a:r>
            <a:r>
              <a:rPr dirty="0" sz="1800">
                <a:latin typeface="Malgun Gothic Semilight"/>
                <a:cs typeface="Malgun Gothic Semilight"/>
              </a:rPr>
              <a:t>g'di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ejad,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g'di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ejad.</a:t>
            </a:r>
            <a:endParaRPr sz="1800">
              <a:latin typeface="Malgun Gothic Semilight"/>
              <a:cs typeface="Malgun Gothic Semiligh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902004" y="8169402"/>
            <a:ext cx="528066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z="1800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algun Gothic Semilight"/>
                <a:cs typeface="Malgun Gothic Semilight"/>
                <a:hlinkClick r:id="rId2"/>
              </a:rPr>
              <a:t>https://youtu.be/fluCEV4EUcc?si=-L34JvUNQh61vsur</a:t>
            </a:r>
            <a:endParaRPr sz="1800">
              <a:latin typeface="Malgun Gothic Semilight"/>
              <a:cs typeface="Malgun Gothic Semilight"/>
            </a:endParaRP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02004" y="965961"/>
            <a:ext cx="5788660" cy="30295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&lt;iframe</a:t>
            </a:r>
            <a:r>
              <a:rPr dirty="0" sz="1800" spc="-7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width="560"</a:t>
            </a:r>
            <a:r>
              <a:rPr dirty="0" sz="1800" spc="-7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height="315"</a:t>
            </a:r>
            <a:endParaRPr sz="1800">
              <a:latin typeface="Malgun Gothic Semilight"/>
              <a:cs typeface="Malgun Gothic Semilight"/>
            </a:endParaRPr>
          </a:p>
          <a:p>
            <a:pPr marL="12700">
              <a:lnSpc>
                <a:spcPct val="100000"/>
              </a:lnSpc>
              <a:spcBef>
                <a:spcPts val="1415"/>
              </a:spcBef>
            </a:pPr>
            <a:r>
              <a:rPr dirty="0" sz="1800" spc="-10">
                <a:latin typeface="Malgun Gothic Semilight"/>
                <a:cs typeface="Malgun Gothic Semilight"/>
              </a:rPr>
              <a:t>src="https://</a:t>
            </a:r>
            <a:r>
              <a:rPr dirty="0" sz="1800" spc="-10">
                <a:latin typeface="Malgun Gothic Semilight"/>
                <a:cs typeface="Malgun Gothic Semilight"/>
                <a:hlinkClick r:id="rId2"/>
              </a:rPr>
              <a:t>www.youtube.com/embed/fluCEV4EUcc?si=a</a:t>
            </a:r>
            <a:endParaRPr sz="1800">
              <a:latin typeface="Malgun Gothic Semilight"/>
              <a:cs typeface="Malgun Gothic Semilight"/>
            </a:endParaRPr>
          </a:p>
          <a:p>
            <a:pPr marL="12700" marR="86360">
              <a:lnSpc>
                <a:spcPct val="165900"/>
              </a:lnSpc>
              <a:spcBef>
                <a:spcPts val="5"/>
              </a:spcBef>
            </a:pPr>
            <a:r>
              <a:rPr dirty="0" sz="1800">
                <a:latin typeface="Malgun Gothic Semilight"/>
                <a:cs typeface="Malgun Gothic Semilight"/>
              </a:rPr>
              <a:t>QxxByk324mN57g5"</a:t>
            </a:r>
            <a:r>
              <a:rPr dirty="0" sz="1800" spc="-2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title="YouTube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video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player" frameborder="0"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allow="accelerometer;</a:t>
            </a:r>
            <a:r>
              <a:rPr dirty="0" sz="1800" spc="-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autoplay; clipboard-</a:t>
            </a:r>
            <a:r>
              <a:rPr dirty="0" sz="1800">
                <a:latin typeface="Malgun Gothic Semilight"/>
                <a:cs typeface="Malgun Gothic Semilight"/>
              </a:rPr>
              <a:t>write;</a:t>
            </a:r>
            <a:r>
              <a:rPr dirty="0" sz="1800" spc="40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encrypted-</a:t>
            </a:r>
            <a:r>
              <a:rPr dirty="0" sz="1800">
                <a:latin typeface="Malgun Gothic Semilight"/>
                <a:cs typeface="Malgun Gothic Semilight"/>
              </a:rPr>
              <a:t>media;</a:t>
            </a:r>
            <a:r>
              <a:rPr dirty="0" sz="1800" spc="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gyroscope;</a:t>
            </a:r>
            <a:r>
              <a:rPr dirty="0" sz="1800" spc="2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picture-</a:t>
            </a:r>
            <a:r>
              <a:rPr dirty="0" sz="1800" spc="-25">
                <a:latin typeface="Malgun Gothic Semilight"/>
                <a:cs typeface="Malgun Gothic Semilight"/>
              </a:rPr>
              <a:t>in- </a:t>
            </a:r>
            <a:r>
              <a:rPr dirty="0" sz="1800">
                <a:latin typeface="Malgun Gothic Semilight"/>
                <a:cs typeface="Malgun Gothic Semilight"/>
              </a:rPr>
              <a:t>picture;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web-</a:t>
            </a:r>
            <a:r>
              <a:rPr dirty="0" sz="1800">
                <a:latin typeface="Malgun Gothic Semilight"/>
                <a:cs typeface="Malgun Gothic Semilight"/>
              </a:rPr>
              <a:t>share"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referrerpolicy="strict-origin-when- cross-</a:t>
            </a:r>
            <a:r>
              <a:rPr dirty="0" sz="1800">
                <a:latin typeface="Malgun Gothic Semilight"/>
                <a:cs typeface="Malgun Gothic Semilight"/>
              </a:rPr>
              <a:t>origin"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allowfullscreen&gt;&lt;/iframe&gt;</a:t>
            </a:r>
            <a:endParaRPr sz="1800">
              <a:latin typeface="Malgun Gothic Semilight"/>
              <a:cs typeface="Malgun Gothic Semiligh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902004" y="4858639"/>
            <a:ext cx="5849620" cy="36106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algun Gothic Semilight"/>
                <a:cs typeface="Malgun Gothic Semilight"/>
              </a:rPr>
              <a:t>Jag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Gadya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en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Judaismo</a:t>
            </a:r>
            <a:r>
              <a:rPr dirty="0" sz="1800" spc="-4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laico:</a:t>
            </a:r>
            <a:endParaRPr sz="1800">
              <a:latin typeface="Malgun Gothic Semilight"/>
              <a:cs typeface="Malgun Gothic Semilight"/>
            </a:endParaRPr>
          </a:p>
          <a:p>
            <a:pPr marL="12700" marR="5080">
              <a:lnSpc>
                <a:spcPct val="165900"/>
              </a:lnSpc>
              <a:spcBef>
                <a:spcPts val="990"/>
              </a:spcBef>
            </a:pPr>
            <a:r>
              <a:rPr dirty="0" sz="1800">
                <a:latin typeface="Malgun Gothic Semilight"/>
                <a:cs typeface="Malgun Gothic Semilight"/>
              </a:rPr>
              <a:t>&lt;iframe</a:t>
            </a:r>
            <a:r>
              <a:rPr dirty="0" sz="1800" spc="-7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width="560"</a:t>
            </a:r>
            <a:r>
              <a:rPr dirty="0" sz="1800" spc="-7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height="315" src="https://</a:t>
            </a:r>
            <a:r>
              <a:rPr dirty="0" sz="1800" spc="-10">
                <a:latin typeface="Malgun Gothic Semilight"/>
                <a:cs typeface="Malgun Gothic Semilight"/>
                <a:hlinkClick r:id="rId3"/>
              </a:rPr>
              <a:t>www.youtube.com/embed/GOtnNHPB4ig?si=</a:t>
            </a:r>
            <a:r>
              <a:rPr dirty="0" sz="1800" spc="-1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BJWXk1uluw4nIWFp"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title="YouTube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video</a:t>
            </a:r>
            <a:r>
              <a:rPr dirty="0" sz="1800" spc="-4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player" frameborder="0"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allow="accelerometer;</a:t>
            </a:r>
            <a:r>
              <a:rPr dirty="0" sz="1800" spc="-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autoplay; clipboard-</a:t>
            </a:r>
            <a:r>
              <a:rPr dirty="0" sz="1800">
                <a:latin typeface="Malgun Gothic Semilight"/>
                <a:cs typeface="Malgun Gothic Semilight"/>
              </a:rPr>
              <a:t>write;</a:t>
            </a:r>
            <a:r>
              <a:rPr dirty="0" sz="1800" spc="40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encrypted-</a:t>
            </a:r>
            <a:r>
              <a:rPr dirty="0" sz="1800">
                <a:latin typeface="Malgun Gothic Semilight"/>
                <a:cs typeface="Malgun Gothic Semilight"/>
              </a:rPr>
              <a:t>media;</a:t>
            </a:r>
            <a:r>
              <a:rPr dirty="0" sz="1800" spc="40">
                <a:latin typeface="Malgun Gothic Semilight"/>
                <a:cs typeface="Malgun Gothic Semilight"/>
              </a:rPr>
              <a:t> </a:t>
            </a:r>
            <a:r>
              <a:rPr dirty="0" sz="1800">
                <a:latin typeface="Malgun Gothic Semilight"/>
                <a:cs typeface="Malgun Gothic Semilight"/>
              </a:rPr>
              <a:t>gyroscope;</a:t>
            </a:r>
            <a:r>
              <a:rPr dirty="0" sz="1800" spc="25">
                <a:latin typeface="Malgun Gothic Semilight"/>
                <a:cs typeface="Malgun Gothic Semilight"/>
              </a:rPr>
              <a:t> </a:t>
            </a:r>
            <a:r>
              <a:rPr dirty="0" sz="1800" spc="-20">
                <a:latin typeface="Malgun Gothic Semilight"/>
                <a:cs typeface="Malgun Gothic Semilight"/>
              </a:rPr>
              <a:t>picture-</a:t>
            </a:r>
            <a:r>
              <a:rPr dirty="0" sz="1800" spc="-25">
                <a:latin typeface="Malgun Gothic Semilight"/>
                <a:cs typeface="Malgun Gothic Semilight"/>
              </a:rPr>
              <a:t>in- </a:t>
            </a:r>
            <a:r>
              <a:rPr dirty="0" sz="1800">
                <a:latin typeface="Malgun Gothic Semilight"/>
                <a:cs typeface="Malgun Gothic Semilight"/>
              </a:rPr>
              <a:t>picture;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web-</a:t>
            </a:r>
            <a:r>
              <a:rPr dirty="0" sz="1800">
                <a:latin typeface="Malgun Gothic Semilight"/>
                <a:cs typeface="Malgun Gothic Semilight"/>
              </a:rPr>
              <a:t>share"</a:t>
            </a:r>
            <a:r>
              <a:rPr dirty="0" sz="1800" spc="-15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referrerpolicy="strict-origin-when- cross-</a:t>
            </a:r>
            <a:r>
              <a:rPr dirty="0" sz="1800">
                <a:latin typeface="Malgun Gothic Semilight"/>
                <a:cs typeface="Malgun Gothic Semilight"/>
              </a:rPr>
              <a:t>origin"</a:t>
            </a:r>
            <a:r>
              <a:rPr dirty="0" sz="1800" spc="-20">
                <a:latin typeface="Malgun Gothic Semilight"/>
                <a:cs typeface="Malgun Gothic Semilight"/>
              </a:rPr>
              <a:t> </a:t>
            </a:r>
            <a:r>
              <a:rPr dirty="0" sz="1800" spc="-10">
                <a:latin typeface="Malgun Gothic Semilight"/>
                <a:cs typeface="Malgun Gothic Semilight"/>
              </a:rPr>
              <a:t>allowfullscreen&gt;&lt;/iframe&gt;</a:t>
            </a:r>
            <a:endParaRPr sz="1800">
              <a:latin typeface="Malgun Gothic Semilight"/>
              <a:cs typeface="Malgun Gothic Semilight"/>
            </a:endParaRP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ALVARO ELIYAHU BAYONAH</dc:creator>
  <dcterms:created xsi:type="dcterms:W3CDTF">2025-04-10T20:06:27Z</dcterms:created>
  <dcterms:modified xsi:type="dcterms:W3CDTF">2025-04-10T20:06:27Z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2025-04-10T00:00:00Z</vt:filetime>
  </property>
  <property fmtid="{D5CDD505-2E9C-101B-9397-08002B2CF9AE}" pid="3" name="Creator">
    <vt:lpwstr>Microsoft® Word 2016</vt:lpwstr>
  </property>
  <property fmtid="{D5CDD505-2E9C-101B-9397-08002B2CF9AE}" pid="4" name="LastSaved">
    <vt:filetime>2025-04-10T00:00:00Z</vt:filetime>
  </property>
  <property fmtid="{D5CDD505-2E9C-101B-9397-08002B2CF9AE}" pid="5" name="Producer">
    <vt:lpwstr>www.ilovepdf.com</vt:lpwstr>
  </property>
</Properties>
</file>