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notesSlides/notesSlide89.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6"/>
  </p:notesMasterIdLst>
  <p:sldIdLst>
    <p:sldId id="256" r:id="rId2"/>
    <p:sldId id="950" r:id="rId3"/>
    <p:sldId id="986" r:id="rId4"/>
    <p:sldId id="1009" r:id="rId5"/>
    <p:sldId id="1012" r:id="rId6"/>
    <p:sldId id="1013" r:id="rId7"/>
    <p:sldId id="1014" r:id="rId8"/>
    <p:sldId id="1015" r:id="rId9"/>
    <p:sldId id="1016" r:id="rId10"/>
    <p:sldId id="1017" r:id="rId11"/>
    <p:sldId id="1018" r:id="rId12"/>
    <p:sldId id="1019" r:id="rId13"/>
    <p:sldId id="1020" r:id="rId14"/>
    <p:sldId id="1022" r:id="rId15"/>
    <p:sldId id="1021" r:id="rId16"/>
    <p:sldId id="1023" r:id="rId17"/>
    <p:sldId id="1024" r:id="rId18"/>
    <p:sldId id="1025" r:id="rId19"/>
    <p:sldId id="1026" r:id="rId20"/>
    <p:sldId id="1027" r:id="rId21"/>
    <p:sldId id="1028" r:id="rId22"/>
    <p:sldId id="1029" r:id="rId23"/>
    <p:sldId id="1030" r:id="rId24"/>
    <p:sldId id="1031" r:id="rId25"/>
    <p:sldId id="1032" r:id="rId26"/>
    <p:sldId id="1033" r:id="rId27"/>
    <p:sldId id="1034" r:id="rId28"/>
    <p:sldId id="1035" r:id="rId29"/>
    <p:sldId id="1036" r:id="rId30"/>
    <p:sldId id="1037" r:id="rId31"/>
    <p:sldId id="1038" r:id="rId32"/>
    <p:sldId id="1039" r:id="rId33"/>
    <p:sldId id="1040" r:id="rId34"/>
    <p:sldId id="1041" r:id="rId35"/>
    <p:sldId id="1010" r:id="rId36"/>
    <p:sldId id="968" r:id="rId37"/>
    <p:sldId id="949" r:id="rId38"/>
    <p:sldId id="969" r:id="rId39"/>
    <p:sldId id="952" r:id="rId40"/>
    <p:sldId id="951" r:id="rId41"/>
    <p:sldId id="970" r:id="rId42"/>
    <p:sldId id="960" r:id="rId43"/>
    <p:sldId id="971" r:id="rId44"/>
    <p:sldId id="961" r:id="rId45"/>
    <p:sldId id="972" r:id="rId46"/>
    <p:sldId id="962" r:id="rId47"/>
    <p:sldId id="973" r:id="rId48"/>
    <p:sldId id="963" r:id="rId49"/>
    <p:sldId id="974" r:id="rId50"/>
    <p:sldId id="965" r:id="rId51"/>
    <p:sldId id="975" r:id="rId52"/>
    <p:sldId id="967" r:id="rId53"/>
    <p:sldId id="976" r:id="rId54"/>
    <p:sldId id="964" r:id="rId55"/>
    <p:sldId id="977" r:id="rId56"/>
    <p:sldId id="966" r:id="rId57"/>
    <p:sldId id="978" r:id="rId58"/>
    <p:sldId id="953" r:id="rId59"/>
    <p:sldId id="979" r:id="rId60"/>
    <p:sldId id="954" r:id="rId61"/>
    <p:sldId id="980" r:id="rId62"/>
    <p:sldId id="955" r:id="rId63"/>
    <p:sldId id="981" r:id="rId64"/>
    <p:sldId id="957" r:id="rId65"/>
    <p:sldId id="982" r:id="rId66"/>
    <p:sldId id="956" r:id="rId67"/>
    <p:sldId id="983" r:id="rId68"/>
    <p:sldId id="958" r:id="rId69"/>
    <p:sldId id="984" r:id="rId70"/>
    <p:sldId id="959" r:id="rId71"/>
    <p:sldId id="985" r:id="rId72"/>
    <p:sldId id="987" r:id="rId73"/>
    <p:sldId id="988" r:id="rId74"/>
    <p:sldId id="989" r:id="rId75"/>
    <p:sldId id="990" r:id="rId76"/>
    <p:sldId id="991" r:id="rId77"/>
    <p:sldId id="992" r:id="rId78"/>
    <p:sldId id="993" r:id="rId79"/>
    <p:sldId id="994" r:id="rId80"/>
    <p:sldId id="995" r:id="rId81"/>
    <p:sldId id="996" r:id="rId82"/>
    <p:sldId id="997" r:id="rId83"/>
    <p:sldId id="998" r:id="rId84"/>
    <p:sldId id="999" r:id="rId85"/>
    <p:sldId id="1000" r:id="rId86"/>
    <p:sldId id="1001" r:id="rId87"/>
    <p:sldId id="1002" r:id="rId88"/>
    <p:sldId id="1003" r:id="rId89"/>
    <p:sldId id="1004" r:id="rId90"/>
    <p:sldId id="1005" r:id="rId91"/>
    <p:sldId id="1006" r:id="rId92"/>
    <p:sldId id="1007" r:id="rId93"/>
    <p:sldId id="1008" r:id="rId94"/>
    <p:sldId id="292" r:id="rId9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70" autoAdjust="0"/>
    <p:restoredTop sz="94660"/>
  </p:normalViewPr>
  <p:slideViewPr>
    <p:cSldViewPr>
      <p:cViewPr>
        <p:scale>
          <a:sx n="75" d="100"/>
          <a:sy n="75" d="100"/>
        </p:scale>
        <p:origin x="-702" y="31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8DA923CE-AC67-42C1-8473-FA81511F29B7}" type="datetime1">
              <a:rPr/>
              <a:pPr>
                <a:defRPr/>
              </a:pPr>
              <a:t>4/1/2021</a:t>
            </a:fld>
            <a:endParaRPr/>
          </a:p>
        </p:txBody>
      </p:sp>
      <p:sp>
        <p:nvSpPr>
          <p:cNvPr id="23556"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C0B4C0A2-22B4-4B23-B235-862E7662F45F}" type="slidenum">
              <a:rPr/>
              <a:pPr>
                <a:defRPr/>
              </a:pPr>
              <a:t>‹#›</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85401CC-E906-4580-BA3B-A8512B04C54F}"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85401CC-E906-4580-BA3B-A8512B04C54F}"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85401CC-E906-4580-BA3B-A8512B04C54F}"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85401CC-E906-4580-BA3B-A8512B04C54F}"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85401CC-E906-4580-BA3B-A8512B04C54F}"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85401CC-E906-4580-BA3B-A8512B04C54F}"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85401CC-E906-4580-BA3B-A8512B04C54F}"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85401CC-E906-4580-BA3B-A8512B04C54F}"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85401CC-E906-4580-BA3B-A8512B04C54F}"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85401CC-E906-4580-BA3B-A8512B04C54F}"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85401CC-E906-4580-BA3B-A8512B04C54F}"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85401CC-E906-4580-BA3B-A8512B04C54F}"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85401CC-E906-4580-BA3B-A8512B04C54F}"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85401CC-E906-4580-BA3B-A8512B04C54F}"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85401CC-E906-4580-BA3B-A8512B04C54F}"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85401CC-E906-4580-BA3B-A8512B04C54F}"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85401CC-E906-4580-BA3B-A8512B04C54F}"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85401CC-E906-4580-BA3B-A8512B04C54F}"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85401CC-E906-4580-BA3B-A8512B04C54F}"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85401CC-E906-4580-BA3B-A8512B04C54F}" type="slidenum">
              <a:rPr smtClean="0"/>
              <a:pPr>
                <a:defRPr/>
              </a:p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85401CC-E906-4580-BA3B-A8512B04C54F}" type="slidenum">
              <a:rPr smtClean="0"/>
              <a:pPr>
                <a:defRPr/>
              </a:pP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85401CC-E906-4580-BA3B-A8512B04C54F}" type="slidenum">
              <a:rPr smtClean="0"/>
              <a:pPr>
                <a:defRPr/>
              </a:pP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85401CC-E906-4580-BA3B-A8512B04C54F}" type="slidenum">
              <a:rPr smtClean="0"/>
              <a:pPr>
                <a:defRPr/>
              </a:pPr>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85401CC-E906-4580-BA3B-A8512B04C54F}" type="slidenum">
              <a:rPr smtClean="0"/>
              <a:pPr>
                <a:defRPr/>
              </a:pPr>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85401CC-E906-4580-BA3B-A8512B04C54F}" type="slidenum">
              <a:rPr smtClean="0"/>
              <a:pPr>
                <a:defRPr/>
              </a:pPr>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85401CC-E906-4580-BA3B-A8512B04C54F}" type="slidenum">
              <a:rPr smtClean="0"/>
              <a:pPr>
                <a:defRPr/>
              </a:pPr>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85401CC-E906-4580-BA3B-A8512B04C54F}" type="slidenum">
              <a:rPr smtClean="0"/>
              <a:pPr>
                <a:defRPr/>
              </a:pPr>
              <a:t>28</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85401CC-E906-4580-BA3B-A8512B04C54F}" type="slidenum">
              <a:rPr smtClean="0"/>
              <a:pPr>
                <a:defRPr/>
              </a:pPr>
              <a:t>29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85401CC-E906-4580-BA3B-A8512B04C54F}" type="slidenum">
              <a:rPr smtClean="0"/>
              <a:pPr>
                <a:defRPr/>
              </a:pPr>
              <a:t>30</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85401CC-E906-4580-BA3B-A8512B04C54F}" type="slidenum">
              <a:rPr smtClean="0"/>
              <a:pPr>
                <a:defRPr/>
              </a:pPr>
              <a:t>31</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85401CC-E906-4580-BA3B-A8512B04C54F}" type="slidenum">
              <a:rPr smtClean="0"/>
              <a:pPr>
                <a:defRPr/>
              </a:pPr>
              <a:t>32</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85401CC-E906-4580-BA3B-A8512B04C54F}" type="slidenum">
              <a:rPr smtClean="0"/>
              <a:pPr>
                <a:defRPr/>
              </a:pPr>
              <a:t>33</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85401CC-E906-4580-BA3B-A8512B04C54F}" type="slidenum">
              <a:rPr smtClean="0"/>
              <a:pPr>
                <a:defRPr/>
              </a:pPr>
              <a:t>34</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85401CC-E906-4580-BA3B-A8512B04C54F}" type="slidenum">
              <a:rPr smtClean="0"/>
              <a:pPr>
                <a:defRPr/>
              </a:pPr>
              <a:t>35</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a:ln/>
        </p:spPr>
      </p:sp>
      <p:sp>
        <p:nvSpPr>
          <p:cNvPr id="245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85401CC-E906-4580-BA3B-A8512B04C54F}" type="slidenum">
              <a:rPr smtClean="0"/>
              <a:pPr>
                <a:defRPr/>
              </a:pPr>
              <a:t>36</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Marcador de imagen de diapositiva"/>
          <p:cNvSpPr>
            <a:spLocks noGrp="1" noRot="1" noChangeAspect="1" noTextEdit="1"/>
          </p:cNvSpPr>
          <p:nvPr>
            <p:ph type="sldImg"/>
          </p:nvPr>
        </p:nvSpPr>
        <p:spPr>
          <a:ln/>
        </p:spPr>
      </p:sp>
      <p:sp>
        <p:nvSpPr>
          <p:cNvPr id="2560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4210833-C4F9-4601-BF32-0BB2437903F7}" type="slidenum">
              <a:rPr smtClean="0"/>
              <a:pPr>
                <a:defRPr/>
              </a:pPr>
              <a:t>37</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Marcador de imagen de diapositiva"/>
          <p:cNvSpPr>
            <a:spLocks noGrp="1" noRot="1" noChangeAspect="1" noTextEdit="1"/>
          </p:cNvSpPr>
          <p:nvPr>
            <p:ph type="sldImg"/>
          </p:nvPr>
        </p:nvSpPr>
        <p:spPr>
          <a:ln/>
        </p:spPr>
      </p:sp>
      <p:sp>
        <p:nvSpPr>
          <p:cNvPr id="2560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4210833-C4F9-4601-BF32-0BB2437903F7}" type="slidenum">
              <a:rPr smtClean="0"/>
              <a:pPr>
                <a:defRPr/>
              </a:pPr>
              <a:t>38</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Marcador de imagen de diapositiva"/>
          <p:cNvSpPr>
            <a:spLocks noGrp="1" noRot="1" noChangeAspect="1" noTextEdit="1"/>
          </p:cNvSpPr>
          <p:nvPr>
            <p:ph type="sldImg"/>
          </p:nvPr>
        </p:nvSpPr>
        <p:spPr>
          <a:ln/>
        </p:spPr>
      </p:sp>
      <p:sp>
        <p:nvSpPr>
          <p:cNvPr id="266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AE2B88E-622B-4206-A218-0263DE5C8FBC}" type="slidenum">
              <a:rPr smtClean="0"/>
              <a:pPr>
                <a:defRPr/>
              </a:pPr>
              <a:t>39</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42B0143-53A6-427D-97B5-100B2BE022EB}" type="slidenum">
              <a:rPr smtClean="0"/>
              <a:pPr>
                <a:defRPr/>
              </a:pPr>
              <a:t>40</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a:ln/>
        </p:spPr>
      </p:sp>
      <p:sp>
        <p:nvSpPr>
          <p:cNvPr id="276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42B0143-53A6-427D-97B5-100B2BE022EB}" type="slidenum">
              <a:rPr smtClean="0"/>
              <a:pPr>
                <a:defRPr/>
              </a:pPr>
              <a:t>41</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Marcador de imagen de diapositiva"/>
          <p:cNvSpPr>
            <a:spLocks noGrp="1" noRot="1" noChangeAspect="1" noTextEdit="1"/>
          </p:cNvSpPr>
          <p:nvPr>
            <p:ph type="sldImg"/>
          </p:nvPr>
        </p:nvSpPr>
        <p:spPr>
          <a:ln/>
        </p:spPr>
      </p:sp>
      <p:sp>
        <p:nvSpPr>
          <p:cNvPr id="2867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0123C5CD-7743-430F-843E-449D970C65C8}" type="slidenum">
              <a:rPr smtClean="0"/>
              <a:pPr>
                <a:defRPr/>
              </a:pPr>
              <a:t>42</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Marcador de imagen de diapositiva"/>
          <p:cNvSpPr>
            <a:spLocks noGrp="1" noRot="1" noChangeAspect="1" noTextEdit="1"/>
          </p:cNvSpPr>
          <p:nvPr>
            <p:ph type="sldImg"/>
          </p:nvPr>
        </p:nvSpPr>
        <p:spPr>
          <a:ln/>
        </p:spPr>
      </p:sp>
      <p:sp>
        <p:nvSpPr>
          <p:cNvPr id="2867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0123C5CD-7743-430F-843E-449D970C65C8}" type="slidenum">
              <a:rPr smtClean="0"/>
              <a:pPr>
                <a:defRPr/>
              </a:pPr>
              <a:t>43</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Marcador de imagen de diapositiva"/>
          <p:cNvSpPr>
            <a:spLocks noGrp="1" noRot="1" noChangeAspect="1" noTextEdit="1"/>
          </p:cNvSpPr>
          <p:nvPr>
            <p:ph type="sldImg"/>
          </p:nvPr>
        </p:nvSpPr>
        <p:spPr>
          <a:ln/>
        </p:spPr>
      </p:sp>
      <p:sp>
        <p:nvSpPr>
          <p:cNvPr id="2969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B496C21-0F95-4D96-B16D-5CCE719FC819}" type="slidenum">
              <a:rPr smtClean="0"/>
              <a:pPr>
                <a:defRPr/>
              </a:pPr>
              <a:t>44</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Marcador de imagen de diapositiva"/>
          <p:cNvSpPr>
            <a:spLocks noGrp="1" noRot="1" noChangeAspect="1" noTextEdit="1"/>
          </p:cNvSpPr>
          <p:nvPr>
            <p:ph type="sldImg"/>
          </p:nvPr>
        </p:nvSpPr>
        <p:spPr>
          <a:ln/>
        </p:spPr>
      </p:sp>
      <p:sp>
        <p:nvSpPr>
          <p:cNvPr id="2969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B496C21-0F95-4D96-B16D-5CCE719FC819}" type="slidenum">
              <a:rPr smtClean="0"/>
              <a:pPr>
                <a:defRPr/>
              </a:pPr>
              <a:t>45</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Marcador de imagen de diapositiva"/>
          <p:cNvSpPr>
            <a:spLocks noGrp="1" noRot="1" noChangeAspect="1" noTextEdit="1"/>
          </p:cNvSpPr>
          <p:nvPr>
            <p:ph type="sldImg"/>
          </p:nvPr>
        </p:nvSpPr>
        <p:spPr>
          <a:ln/>
        </p:spPr>
      </p:sp>
      <p:sp>
        <p:nvSpPr>
          <p:cNvPr id="3072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1A77A3C-E1FE-4597-AA70-A5486B21CFB2}" type="slidenum">
              <a:rPr smtClean="0"/>
              <a:pPr>
                <a:defRPr/>
              </a:pPr>
              <a:t>46</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Marcador de imagen de diapositiva"/>
          <p:cNvSpPr>
            <a:spLocks noGrp="1" noRot="1" noChangeAspect="1" noTextEdit="1"/>
          </p:cNvSpPr>
          <p:nvPr>
            <p:ph type="sldImg"/>
          </p:nvPr>
        </p:nvSpPr>
        <p:spPr>
          <a:ln/>
        </p:spPr>
      </p:sp>
      <p:sp>
        <p:nvSpPr>
          <p:cNvPr id="3072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1A77A3C-E1FE-4597-AA70-A5486B21CFB2}" type="slidenum">
              <a:rPr smtClean="0"/>
              <a:pPr>
                <a:defRPr/>
              </a:pPr>
              <a:t>47</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Marcador de imagen de diapositiva"/>
          <p:cNvSpPr>
            <a:spLocks noGrp="1" noRot="1" noChangeAspect="1" noTextEdit="1"/>
          </p:cNvSpPr>
          <p:nvPr>
            <p:ph type="sldImg"/>
          </p:nvPr>
        </p:nvSpPr>
        <p:spPr>
          <a:ln/>
        </p:spPr>
      </p:sp>
      <p:sp>
        <p:nvSpPr>
          <p:cNvPr id="3174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1948C759-6B7A-4BD5-9D32-DD643E1CC46E}" type="slidenum">
              <a:rPr smtClean="0"/>
              <a:pPr>
                <a:defRPr/>
              </a:pPr>
              <a:t>48</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Marcador de imagen de diapositiva"/>
          <p:cNvSpPr>
            <a:spLocks noGrp="1" noRot="1" noChangeAspect="1" noTextEdit="1"/>
          </p:cNvSpPr>
          <p:nvPr>
            <p:ph type="sldImg"/>
          </p:nvPr>
        </p:nvSpPr>
        <p:spPr>
          <a:ln/>
        </p:spPr>
      </p:sp>
      <p:sp>
        <p:nvSpPr>
          <p:cNvPr id="3174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1948C759-6B7A-4BD5-9D32-DD643E1CC46E}" type="slidenum">
              <a:rPr smtClean="0"/>
              <a:pPr>
                <a:defRPr/>
              </a:pPr>
              <a:t>49</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Marcador de imagen de diapositiva"/>
          <p:cNvSpPr>
            <a:spLocks noGrp="1" noRot="1" noChangeAspect="1" noTextEdit="1"/>
          </p:cNvSpPr>
          <p:nvPr>
            <p:ph type="sldImg"/>
          </p:nvPr>
        </p:nvSpPr>
        <p:spPr>
          <a:ln/>
        </p:spPr>
      </p:sp>
      <p:sp>
        <p:nvSpPr>
          <p:cNvPr id="3277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2FDD437-3E58-4DDD-A5AD-0EF82E4DB8C5}" type="slidenum">
              <a:rPr smtClean="0"/>
              <a:pPr>
                <a:defRPr/>
              </a:pPr>
              <a:t>50</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Marcador de imagen de diapositiva"/>
          <p:cNvSpPr>
            <a:spLocks noGrp="1" noRot="1" noChangeAspect="1" noTextEdit="1"/>
          </p:cNvSpPr>
          <p:nvPr>
            <p:ph type="sldImg"/>
          </p:nvPr>
        </p:nvSpPr>
        <p:spPr>
          <a:ln/>
        </p:spPr>
      </p:sp>
      <p:sp>
        <p:nvSpPr>
          <p:cNvPr id="3277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2FDD437-3E58-4DDD-A5AD-0EF82E4DB8C5}" type="slidenum">
              <a:rPr smtClean="0"/>
              <a:pPr>
                <a:defRPr/>
              </a:pPr>
              <a:t>51</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Marcador de imagen de diapositiva"/>
          <p:cNvSpPr>
            <a:spLocks noGrp="1" noRot="1" noChangeAspect="1" noTextEdit="1"/>
          </p:cNvSpPr>
          <p:nvPr>
            <p:ph type="sldImg"/>
          </p:nvPr>
        </p:nvSpPr>
        <p:spPr>
          <a:ln/>
        </p:spPr>
      </p:sp>
      <p:sp>
        <p:nvSpPr>
          <p:cNvPr id="3379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F4FAF94E-7ABF-472C-93A7-E20278E566C3}" type="slidenum">
              <a:rPr smtClean="0"/>
              <a:pPr>
                <a:defRPr/>
              </a:pPr>
              <a:t>52</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Marcador de imagen de diapositiva"/>
          <p:cNvSpPr>
            <a:spLocks noGrp="1" noRot="1" noChangeAspect="1" noTextEdit="1"/>
          </p:cNvSpPr>
          <p:nvPr>
            <p:ph type="sldImg"/>
          </p:nvPr>
        </p:nvSpPr>
        <p:spPr>
          <a:ln/>
        </p:spPr>
      </p:sp>
      <p:sp>
        <p:nvSpPr>
          <p:cNvPr id="3379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F4FAF94E-7ABF-472C-93A7-E20278E566C3}" type="slidenum">
              <a:rPr smtClean="0"/>
              <a:pPr>
                <a:defRPr/>
              </a:pPr>
              <a:t>53</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Marcador de imagen de diapositiva"/>
          <p:cNvSpPr>
            <a:spLocks noGrp="1" noRot="1" noChangeAspect="1" noTextEdit="1"/>
          </p:cNvSpPr>
          <p:nvPr>
            <p:ph type="sldImg"/>
          </p:nvPr>
        </p:nvSpPr>
        <p:spPr>
          <a:ln/>
        </p:spPr>
      </p:sp>
      <p:sp>
        <p:nvSpPr>
          <p:cNvPr id="3481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EC754B5-59AF-4F9F-8E0F-75F8EF968CB0}" type="slidenum">
              <a:rPr smtClean="0"/>
              <a:pPr>
                <a:defRPr/>
              </a:pPr>
              <a:t>54</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Marcador de imagen de diapositiva"/>
          <p:cNvSpPr>
            <a:spLocks noGrp="1" noRot="1" noChangeAspect="1" noTextEdit="1"/>
          </p:cNvSpPr>
          <p:nvPr>
            <p:ph type="sldImg"/>
          </p:nvPr>
        </p:nvSpPr>
        <p:spPr>
          <a:ln/>
        </p:spPr>
      </p:sp>
      <p:sp>
        <p:nvSpPr>
          <p:cNvPr id="3481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EC754B5-59AF-4F9F-8E0F-75F8EF968CB0}" type="slidenum">
              <a:rPr smtClean="0"/>
              <a:pPr>
                <a:defRPr/>
              </a:pPr>
              <a:t>55</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Marcador de imagen de diapositiva"/>
          <p:cNvSpPr>
            <a:spLocks noGrp="1" noRot="1" noChangeAspect="1" noTextEdit="1"/>
          </p:cNvSpPr>
          <p:nvPr>
            <p:ph type="sldImg"/>
          </p:nvPr>
        </p:nvSpPr>
        <p:spPr>
          <a:ln/>
        </p:spPr>
      </p:sp>
      <p:sp>
        <p:nvSpPr>
          <p:cNvPr id="3584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7DF5891-9053-4885-BABA-60C99B5CEA37}" type="slidenum">
              <a:rPr smtClean="0"/>
              <a:pPr>
                <a:defRPr/>
              </a:pPr>
              <a:t>56</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Marcador de imagen de diapositiva"/>
          <p:cNvSpPr>
            <a:spLocks noGrp="1" noRot="1" noChangeAspect="1" noTextEdit="1"/>
          </p:cNvSpPr>
          <p:nvPr>
            <p:ph type="sldImg"/>
          </p:nvPr>
        </p:nvSpPr>
        <p:spPr>
          <a:ln/>
        </p:spPr>
      </p:sp>
      <p:sp>
        <p:nvSpPr>
          <p:cNvPr id="3584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7DF5891-9053-4885-BABA-60C99B5CEA37}" type="slidenum">
              <a:rPr smtClean="0"/>
              <a:pPr>
                <a:defRPr/>
              </a:pPr>
              <a:t>57</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Marcador de imagen de diapositiva"/>
          <p:cNvSpPr>
            <a:spLocks noGrp="1" noRot="1" noChangeAspect="1" noTextEdit="1"/>
          </p:cNvSpPr>
          <p:nvPr>
            <p:ph type="sldImg"/>
          </p:nvPr>
        </p:nvSpPr>
        <p:spPr>
          <a:ln/>
        </p:spPr>
      </p:sp>
      <p:sp>
        <p:nvSpPr>
          <p:cNvPr id="3686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0369B11C-3086-416B-BF0F-5D870D2B0D1E}" type="slidenum">
              <a:rPr smtClean="0"/>
              <a:pPr>
                <a:defRPr/>
              </a:pPr>
              <a:t>58</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Marcador de imagen de diapositiva"/>
          <p:cNvSpPr>
            <a:spLocks noGrp="1" noRot="1" noChangeAspect="1" noTextEdit="1"/>
          </p:cNvSpPr>
          <p:nvPr>
            <p:ph type="sldImg"/>
          </p:nvPr>
        </p:nvSpPr>
        <p:spPr>
          <a:ln/>
        </p:spPr>
      </p:sp>
      <p:sp>
        <p:nvSpPr>
          <p:cNvPr id="3686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0369B11C-3086-416B-BF0F-5D870D2B0D1E}" type="slidenum">
              <a:rPr smtClean="0"/>
              <a:pPr>
                <a:defRPr/>
              </a:pPr>
              <a:t>59</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Marcador de imagen de diapositiva"/>
          <p:cNvSpPr>
            <a:spLocks noGrp="1" noRot="1" noChangeAspect="1" noTextEdit="1"/>
          </p:cNvSpPr>
          <p:nvPr>
            <p:ph type="sldImg"/>
          </p:nvPr>
        </p:nvSpPr>
        <p:spPr>
          <a:ln/>
        </p:spPr>
      </p:sp>
      <p:sp>
        <p:nvSpPr>
          <p:cNvPr id="3789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7606CAB-615D-4840-8843-B1E43F396A4B}" type="slidenum">
              <a:rPr smtClean="0"/>
              <a:pPr>
                <a:defRPr/>
              </a:pPr>
              <a:t>60</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Marcador de imagen de diapositiva"/>
          <p:cNvSpPr>
            <a:spLocks noGrp="1" noRot="1" noChangeAspect="1" noTextEdit="1"/>
          </p:cNvSpPr>
          <p:nvPr>
            <p:ph type="sldImg"/>
          </p:nvPr>
        </p:nvSpPr>
        <p:spPr>
          <a:ln/>
        </p:spPr>
      </p:sp>
      <p:sp>
        <p:nvSpPr>
          <p:cNvPr id="3789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7606CAB-615D-4840-8843-B1E43F396A4B}" type="slidenum">
              <a:rPr smtClean="0"/>
              <a:pPr>
                <a:defRPr/>
              </a:pPr>
              <a:t>61</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2CBC4C4-5E52-43F0-93BC-2B85BE09EAEF}" type="slidenum">
              <a:rPr smtClean="0"/>
              <a:pPr>
                <a:defRPr/>
              </a:pPr>
              <a:t>62</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2CBC4C4-5E52-43F0-93BC-2B85BE09EAEF}" type="slidenum">
              <a:rPr smtClean="0"/>
              <a:pPr>
                <a:defRPr/>
              </a:pPr>
              <a:t>63</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09EB4A3-6154-411D-B6EC-8845DE200C85}" type="slidenum">
              <a:rPr smtClean="0"/>
              <a:pPr>
                <a:defRPr/>
              </a:pPr>
              <a:t>64</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09EB4A3-6154-411D-B6EC-8845DE200C85}" type="slidenum">
              <a:rPr smtClean="0"/>
              <a:pPr>
                <a:defRPr/>
              </a:pPr>
              <a:t>65</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7480DF0-0759-44D4-9B48-1D10165DC069}" type="slidenum">
              <a:rPr smtClean="0"/>
              <a:pPr>
                <a:defRPr/>
              </a:pPr>
              <a:t>66</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7480DF0-0759-44D4-9B48-1D10165DC069}" type="slidenum">
              <a:rPr smtClean="0"/>
              <a:pPr>
                <a:defRPr/>
              </a:pPr>
              <a:t>67</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Marcador de imagen de diapositiva"/>
          <p:cNvSpPr>
            <a:spLocks noGrp="1" noRot="1" noChangeAspect="1" noTextEdit="1"/>
          </p:cNvSpPr>
          <p:nvPr>
            <p:ph type="sldImg"/>
          </p:nvPr>
        </p:nvSpPr>
        <p:spPr>
          <a:ln/>
        </p:spPr>
      </p:sp>
      <p:sp>
        <p:nvSpPr>
          <p:cNvPr id="41987"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FB3D0A7-4AFC-4546-9DD0-801B2D4CE1AB}" type="slidenum">
              <a:rPr smtClean="0"/>
              <a:pPr>
                <a:defRPr/>
              </a:pPr>
              <a:t>68</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Marcador de imagen de diapositiva"/>
          <p:cNvSpPr>
            <a:spLocks noGrp="1" noRot="1" noChangeAspect="1" noTextEdit="1"/>
          </p:cNvSpPr>
          <p:nvPr>
            <p:ph type="sldImg"/>
          </p:nvPr>
        </p:nvSpPr>
        <p:spPr>
          <a:ln/>
        </p:spPr>
      </p:sp>
      <p:sp>
        <p:nvSpPr>
          <p:cNvPr id="41987"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FB3D0A7-4AFC-4546-9DD0-801B2D4CE1AB}" type="slidenum">
              <a:rPr smtClean="0"/>
              <a:pPr>
                <a:defRPr/>
              </a:pPr>
              <a:t>69</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74D5315-6F49-4979-BC72-1FF5E9D0EB24}" type="slidenum">
              <a:rPr smtClean="0"/>
              <a:pPr>
                <a:defRPr/>
              </a:pPr>
              <a:t>70</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74D5315-6F49-4979-BC72-1FF5E9D0EB24}" type="slidenum">
              <a:rPr smtClean="0"/>
              <a:pPr>
                <a:defRPr/>
              </a:pPr>
              <a:t>71</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74D5315-6F49-4979-BC72-1FF5E9D0EB24}" type="slidenum">
              <a:rPr smtClean="0"/>
              <a:pPr>
                <a:defRPr/>
              </a:pPr>
              <a:t>72</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74D5315-6F49-4979-BC72-1FF5E9D0EB24}" type="slidenum">
              <a:rPr smtClean="0"/>
              <a:pPr>
                <a:defRPr/>
              </a:pPr>
              <a:t>73</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74D5315-6F49-4979-BC72-1FF5E9D0EB24}" type="slidenum">
              <a:rPr smtClean="0"/>
              <a:pPr>
                <a:defRPr/>
              </a:pPr>
              <a:t>74</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74D5315-6F49-4979-BC72-1FF5E9D0EB24}" type="slidenum">
              <a:rPr smtClean="0"/>
              <a:pPr>
                <a:defRPr/>
              </a:pPr>
              <a:t>75</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74D5315-6F49-4979-BC72-1FF5E9D0EB24}" type="slidenum">
              <a:rPr smtClean="0"/>
              <a:pPr>
                <a:defRPr/>
              </a:pPr>
              <a:t>76</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74D5315-6F49-4979-BC72-1FF5E9D0EB24}" type="slidenum">
              <a:rPr smtClean="0"/>
              <a:pPr>
                <a:defRPr/>
              </a:pPr>
              <a:t>77</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74D5315-6F49-4979-BC72-1FF5E9D0EB24}" type="slidenum">
              <a:rPr smtClean="0"/>
              <a:pPr>
                <a:defRPr/>
              </a:pPr>
              <a:t>78</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74D5315-6F49-4979-BC72-1FF5E9D0EB24}" type="slidenum">
              <a:rPr smtClean="0"/>
              <a:pPr>
                <a:defRPr/>
              </a:pPr>
              <a:t>79</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74D5315-6F49-4979-BC72-1FF5E9D0EB24}" type="slidenum">
              <a:rPr smtClean="0"/>
              <a:pPr>
                <a:defRPr/>
              </a:pPr>
              <a:t>80</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74D5315-6F49-4979-BC72-1FF5E9D0EB24}" type="slidenum">
              <a:rPr smtClean="0"/>
              <a:pPr>
                <a:defRPr/>
              </a:pPr>
              <a:t>81</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74D5315-6F49-4979-BC72-1FF5E9D0EB24}" type="slidenum">
              <a:rPr smtClean="0"/>
              <a:pPr>
                <a:defRPr/>
              </a:pPr>
              <a:t>82</a:t>
            </a:f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74D5315-6F49-4979-BC72-1FF5E9D0EB24}" type="slidenum">
              <a:rPr smtClean="0"/>
              <a:pPr>
                <a:defRPr/>
              </a:pPr>
              <a:t>83</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74D5315-6F49-4979-BC72-1FF5E9D0EB24}" type="slidenum">
              <a:rPr smtClean="0"/>
              <a:pPr>
                <a:defRPr/>
              </a:pPr>
              <a:t>84</a:t>
            </a:fld>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74D5315-6F49-4979-BC72-1FF5E9D0EB24}" type="slidenum">
              <a:rPr smtClean="0"/>
              <a:pPr>
                <a:defRPr/>
              </a:pPr>
              <a:t>85</a:t>
            </a:f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74D5315-6F49-4979-BC72-1FF5E9D0EB24}" type="slidenum">
              <a:rPr smtClean="0"/>
              <a:pPr>
                <a:defRPr/>
              </a:pPr>
              <a:t>86</a:t>
            </a:fld>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74D5315-6F49-4979-BC72-1FF5E9D0EB24}" type="slidenum">
              <a:rPr smtClean="0"/>
              <a:pPr>
                <a:defRPr/>
              </a:pPr>
              <a:t>87</a:t>
            </a:fld>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74D5315-6F49-4979-BC72-1FF5E9D0EB24}" type="slidenum">
              <a:rPr smtClean="0"/>
              <a:pPr>
                <a:defRPr/>
              </a:pPr>
              <a:t>88</a:t>
            </a:fld>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74D5315-6F49-4979-BC72-1FF5E9D0EB24}" type="slidenum">
              <a:rPr smtClean="0"/>
              <a:pPr>
                <a:defRPr/>
              </a:pPr>
              <a:t>89</a:t>
            </a:fld>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74D5315-6F49-4979-BC72-1FF5E9D0EB24}" type="slidenum">
              <a:rPr smtClean="0"/>
              <a:pPr>
                <a:defRPr/>
              </a:pPr>
              <a:t>90</a:t>
            </a:fld>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74D5315-6F49-4979-BC72-1FF5E9D0EB24}" type="slidenum">
              <a:rPr smtClean="0"/>
              <a:pPr>
                <a:defRPr/>
              </a:pPr>
              <a:t>91</a:t>
            </a:fld>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74D5315-6F49-4979-BC72-1FF5E9D0EB24}" type="slidenum">
              <a:rPr smtClean="0"/>
              <a:pPr>
                <a:defRPr/>
              </a:pPr>
              <a:t>92</a:t>
            </a:fld>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74D5315-6F49-4979-BC72-1FF5E9D0EB24}" type="slidenum">
              <a:rPr smtClean="0"/>
              <a:pPr>
                <a:defRPr/>
              </a:pPr>
              <a:t>93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F265D114-3D0F-4AD0-BA3D-1A77381968E3}" type="datetime1">
              <a:rPr/>
              <a:pPr>
                <a:defRPr/>
              </a:pPr>
              <a:t>4/1/2021</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85EDB036-0300-49D0-81FA-3800849678AD}" type="slidenum">
              <a:rPr/>
              <a:pPr>
                <a:defRPr/>
              </a:pPr>
              <a:t>‹#›</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FE2C28AC-F43D-4AE8-B935-3A017D5E4FA0}" type="datetime1">
              <a:rPr/>
              <a:pPr>
                <a:defRPr/>
              </a:pPr>
              <a:t>4/1/2021</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8EF7B938-BEB2-491D-813A-3AD13DDF3B10}" type="slidenum">
              <a:rPr/>
              <a:pPr>
                <a:defRPr/>
              </a:pPr>
              <a:t>‹#›</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DC6E17EB-C84E-479D-BB0B-D08CD178FB7A}" type="datetime1">
              <a:rPr/>
              <a:pPr>
                <a:defRPr/>
              </a:pPr>
              <a:t>4/1/2021</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E3DC170E-DA65-4294-9A19-DC33D44B7469}" type="slidenum">
              <a:rPr/>
              <a:pPr>
                <a:defRPr/>
              </a:pPr>
              <a:t>‹#›</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DD840A78-61FB-4A39-9D4D-BDBB8A5926AA}" type="datetime1">
              <a:rPr/>
              <a:pPr>
                <a:defRPr/>
              </a:pPr>
              <a:t>4/1/2021</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FF38BA90-C8B3-45D4-808B-BA5D9160B126}" type="slidenum">
              <a:rPr/>
              <a:pPr>
                <a:defRPr/>
              </a:pPr>
              <a:t>‹#›</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D4F5DF57-112C-437A-A15F-DA6F8E331421}" type="datetime1">
              <a:rPr/>
              <a:pPr>
                <a:defRPr/>
              </a:pPr>
              <a:t>4/1/2021</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BE2CA117-E750-4954-B779-31685D8EE3BF}" type="slidenum">
              <a:rPr/>
              <a:pPr>
                <a:defRPr/>
              </a:pPr>
              <a:t>‹#›</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2D38FDA3-BC1A-450B-9C9C-A9248ADC1FF8}" type="datetime1">
              <a:rPr/>
              <a:pPr>
                <a:defRPr/>
              </a:pPr>
              <a:t>4/1/2021</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05A31EF7-4F48-4F1B-92C1-6718CC62598F}" type="slidenum">
              <a:rPr/>
              <a:pPr>
                <a:defRPr/>
              </a:pPr>
              <a:t>‹#›</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82AB4793-B3C8-45F6-8084-50A7D80F0224}" type="datetime1">
              <a:rPr/>
              <a:pPr>
                <a:defRPr/>
              </a:pPr>
              <a:t>4/1/2021</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3E93F93B-CE2A-49D7-B940-589A3E0F3D3A}" type="slidenum">
              <a:rPr/>
              <a:pPr>
                <a:defRPr/>
              </a:pPr>
              <a:t>‹#›</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1D81754F-FC72-4AA7-B1F1-728CCB57FF7A}" type="datetime1">
              <a:rPr/>
              <a:pPr>
                <a:defRPr/>
              </a:pPr>
              <a:t>4/1/2021</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512F30E8-3412-421E-98C5-5591F2606C0B}" type="slidenum">
              <a:rPr/>
              <a:pPr>
                <a:defRPr/>
              </a:pPr>
              <a:t>‹#›</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659031C7-8C4F-49C4-9B8A-4BCCFB0850FA}" type="datetime1">
              <a:rPr/>
              <a:pPr>
                <a:defRPr/>
              </a:pPr>
              <a:t>4/1/2021</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B00EC8AF-FC3A-4679-B787-C7B7F06F027B}" type="slidenum">
              <a:rPr/>
              <a:pPr>
                <a:defRPr/>
              </a:pPr>
              <a:t>‹#›</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B2212C32-84C6-4C8B-A3E5-E9B6970FDD98}" type="datetime1">
              <a:rPr/>
              <a:pPr>
                <a:defRPr/>
              </a:pPr>
              <a:t>4/1/2021</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2233719B-9BCB-44C3-AA8D-B951F159C471}" type="slidenum">
              <a:rPr/>
              <a:pPr>
                <a:defRPr/>
              </a:pPr>
              <a:t>‹#›</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EF74EAE0-E242-4D56-9A94-ED6B9E9BA624}" type="datetime1">
              <a:rPr/>
              <a:pPr>
                <a:defRPr/>
              </a:pPr>
              <a:t>4/1/2021</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5F2CF2F9-0E0B-4649-9380-9BEFF8D3EA01}" type="slidenum">
              <a:rPr/>
              <a:pPr>
                <a:defRPr/>
              </a:pPr>
              <a:t>‹#›</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2F63CAC6-32F6-4A6D-AE1D-6F32DFEE9403}" type="datetime1">
              <a:rPr/>
              <a:pPr>
                <a:defRPr/>
              </a:pPr>
              <a:t>4/1/2021</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9917C249-D37E-4B48-B265-AE3D9A0E00C8}"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shalomhaveri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a:xfrm>
            <a:off x="685800" y="2130425"/>
            <a:ext cx="7772400" cy="1470025"/>
          </a:xfrm>
        </p:spPr>
        <p:txBody>
          <a:bodyPr/>
          <a:lstStyle/>
          <a:p>
            <a:pPr eaLnBrk="1" hangingPunct="1"/>
            <a:r>
              <a:rPr smtClean="0">
                <a:latin typeface="Calibri" pitchFamily="34" charset="0"/>
              </a:rPr>
              <a:t> </a:t>
            </a:r>
          </a:p>
        </p:txBody>
      </p:sp>
      <p:sp>
        <p:nvSpPr>
          <p:cNvPr id="2051" name="Subtitle 2"/>
          <p:cNvSpPr txBox="1">
            <a:spLocks noGrp="1"/>
          </p:cNvSpPr>
          <p:nvPr>
            <p:ph type="subTitle" idx="1"/>
          </p:nvPr>
        </p:nvSpPr>
        <p:spPr>
          <a:xfrm>
            <a:off x="1371600" y="3886200"/>
            <a:ext cx="6400800" cy="1752600"/>
          </a:xfrm>
        </p:spPr>
        <p:txBody>
          <a:bodyPr/>
          <a:lstStyle/>
          <a:p>
            <a:pPr eaLnBrk="1" hangingPunct="1"/>
            <a:endParaRPr smtClean="0">
              <a:latin typeface="Calibri" pitchFamily="34" charset="0"/>
            </a:endParaRPr>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514600"/>
            <a:ext cx="7772400" cy="1295400"/>
          </a:xfrm>
          <a:prstGeom prst="rect">
            <a:avLst/>
          </a:prstGeom>
          <a:noFill/>
          <a:ln w="9525">
            <a:noFill/>
            <a:miter lim="800000"/>
            <a:headEnd/>
            <a:tailEnd/>
          </a:ln>
        </p:spPr>
        <p:txBody>
          <a:bodyPr anchor="ctr" anchorCtr="1"/>
          <a:lstStyle/>
          <a:p>
            <a:pPr algn="ctr">
              <a:lnSpc>
                <a:spcPct val="90000"/>
              </a:lnSpc>
            </a:pPr>
            <a:r>
              <a:rPr lang="es-CO" sz="3600" dirty="0" smtClean="0">
                <a:solidFill>
                  <a:srgbClr val="000000"/>
                </a:solidFill>
                <a:latin typeface="Bookman Old Style" pitchFamily="18" charset="0"/>
              </a:rPr>
              <a:t>JOL JAMOED / SEPTIMO Y DIA 8 DE PESAJ</a:t>
            </a:r>
            <a:endParaRPr lang="es-CO" sz="3600" dirty="0">
              <a:solidFill>
                <a:srgbClr val="000000"/>
              </a:solidFill>
              <a:latin typeface="Bookman Old Style" pitchFamily="18" charset="0"/>
            </a:endParaRPr>
          </a:p>
        </p:txBody>
      </p:sp>
      <p:sp>
        <p:nvSpPr>
          <p:cNvPr id="2054" name="Subtitle 2"/>
          <p:cNvSpPr txBox="1">
            <a:spLocks noChangeArrowheads="1"/>
          </p:cNvSpPr>
          <p:nvPr/>
        </p:nvSpPr>
        <p:spPr bwMode="auto">
          <a:xfrm>
            <a:off x="1371600" y="4343400"/>
            <a:ext cx="6400800" cy="1295400"/>
          </a:xfrm>
          <a:prstGeom prst="rect">
            <a:avLst/>
          </a:prstGeom>
          <a:noFill/>
          <a:ln w="9525">
            <a:noFill/>
            <a:miter lim="800000"/>
            <a:headEnd/>
            <a:tailEnd/>
          </a:ln>
        </p:spPr>
        <p:txBody>
          <a:bodyPr anchorCtr="1"/>
          <a:lstStyle/>
          <a:p>
            <a:pPr algn="ctr">
              <a:spcBef>
                <a:spcPts val="800"/>
              </a:spcBef>
            </a:pPr>
            <a:r>
              <a:rPr lang="es-CO" sz="2400" dirty="0">
                <a:solidFill>
                  <a:srgbClr val="000000"/>
                </a:solidFill>
                <a:latin typeface="Bookman Old Style" pitchFamily="18" charset="0"/>
              </a:rPr>
              <a:t>Por: Eliyahu </a:t>
            </a:r>
            <a:r>
              <a:rPr lang="es-CO" sz="2400" dirty="0" smtClean="0">
                <a:solidFill>
                  <a:srgbClr val="000000"/>
                </a:solidFill>
                <a:latin typeface="Bookman Old Style" pitchFamily="18" charset="0"/>
              </a:rPr>
              <a:t>BaYona</a:t>
            </a:r>
            <a:endParaRPr lang="es-CO" sz="2400" dirty="0">
              <a:solidFill>
                <a:srgbClr val="000000"/>
              </a:solidFill>
              <a:latin typeface="Bookman Old Style" pitchFamily="18" charset="0"/>
            </a:endParaRPr>
          </a:p>
          <a:p>
            <a:pPr algn="ctr">
              <a:spcBef>
                <a:spcPts val="800"/>
              </a:spcBef>
            </a:pPr>
            <a:r>
              <a:rPr lang="es-CO" sz="2400" dirty="0">
                <a:solidFill>
                  <a:srgbClr val="000000"/>
                </a:solidFill>
                <a:latin typeface="Bookman Old Style" pitchFamily="18" charset="0"/>
              </a:rPr>
              <a:t>Director Shalom Haverim Org</a:t>
            </a:r>
          </a:p>
          <a:p>
            <a:pPr algn="ctr">
              <a:spcBef>
                <a:spcPts val="800"/>
              </a:spcBef>
            </a:pPr>
            <a:r>
              <a:rPr lang="es-CO" sz="2400" dirty="0">
                <a:solidFill>
                  <a:srgbClr val="000000"/>
                </a:solidFill>
                <a:latin typeface="Bookman Old Style" pitchFamily="18" charset="0"/>
              </a:rPr>
              <a:t>New York</a:t>
            </a:r>
            <a:endParaRPr lang="en-US" sz="2400" dirty="0">
              <a:solidFill>
                <a:srgbClr val="000000"/>
              </a:solidFill>
              <a:latin typeface="Bookman Old Style" pitchFamily="18" charset="0"/>
            </a:endParaRPr>
          </a:p>
          <a:p>
            <a:pPr algn="ctr">
              <a:spcBef>
                <a:spcPts val="800"/>
              </a:spcBef>
            </a:pPr>
            <a:endParaRPr lang="en-US" sz="3200" dirty="0">
              <a:solidFill>
                <a:srgbClr val="898989"/>
              </a:solidFill>
              <a:latin typeface="Calibri" pitchFamily="34" charset="0"/>
            </a:endParaRPr>
          </a:p>
        </p:txBody>
      </p:sp>
      <p:pic>
        <p:nvPicPr>
          <p:cNvPr id="2055" name="Picture 1"/>
          <p:cNvPicPr>
            <a:picLocks noChangeAspect="1"/>
          </p:cNvPicPr>
          <p:nvPr/>
        </p:nvPicPr>
        <p:blipFill>
          <a:blip r:embed="rId3" cstate="print"/>
          <a:srcRect/>
          <a:stretch>
            <a:fillRect/>
          </a:stretch>
        </p:blipFill>
        <p:spPr bwMode="auto">
          <a:xfrm>
            <a:off x="2967038" y="990600"/>
            <a:ext cx="3209925" cy="1171575"/>
          </a:xfrm>
          <a:prstGeom prst="rect">
            <a:avLst/>
          </a:prstGeom>
          <a:noFill/>
          <a:ln w="9525">
            <a:noFill/>
            <a:miter lim="800000"/>
            <a:headEnd/>
            <a:tailEnd/>
          </a:ln>
        </p:spPr>
      </p:pic>
      <p:pic>
        <p:nvPicPr>
          <p:cNvPr id="2056" name="Picture 2"/>
          <p:cNvPicPr>
            <a:picLocks noChangeAspect="1"/>
          </p:cNvPicPr>
          <p:nvPr/>
        </p:nvPicPr>
        <p:blipFill>
          <a:blip r:embed="rId4" cstate="print"/>
          <a:srcRect/>
          <a:stretch>
            <a:fillRect/>
          </a:stretch>
        </p:blipFill>
        <p:spPr bwMode="auto">
          <a:xfrm>
            <a:off x="7772400" y="6096000"/>
            <a:ext cx="1219200" cy="619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3076" name="Content Placeholder 2"/>
          <p:cNvSpPr txBox="1">
            <a:spLocks noGrp="1"/>
          </p:cNvSpPr>
          <p:nvPr>
            <p:ph idx="1"/>
          </p:nvPr>
        </p:nvSpPr>
        <p:spPr>
          <a:xfrm>
            <a:off x="685800" y="1371600"/>
            <a:ext cx="7772400" cy="4724400"/>
          </a:xfrm>
        </p:spPr>
        <p:txBody>
          <a:bodyPr/>
          <a:lstStyle/>
          <a:p>
            <a:endParaRPr lang="es-CO" sz="2800" dirty="0" smtClean="0">
              <a:latin typeface="Bookman Old Style" pitchFamily="18" charset="0"/>
            </a:endParaRPr>
          </a:p>
        </p:txBody>
      </p:sp>
      <p:pic>
        <p:nvPicPr>
          <p:cNvPr id="1026" name="Picture 2"/>
          <p:cNvPicPr>
            <a:picLocks noChangeAspect="1" noChangeArrowheads="1"/>
          </p:cNvPicPr>
          <p:nvPr/>
        </p:nvPicPr>
        <p:blipFill>
          <a:blip r:embed="rId4" cstate="print"/>
          <a:srcRect/>
          <a:stretch>
            <a:fillRect/>
          </a:stretch>
        </p:blipFill>
        <p:spPr bwMode="auto">
          <a:xfrm>
            <a:off x="-1176" y="1219200"/>
            <a:ext cx="9146355" cy="4724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3076" name="Content Placeholder 2"/>
          <p:cNvSpPr txBox="1">
            <a:spLocks noGrp="1"/>
          </p:cNvSpPr>
          <p:nvPr>
            <p:ph idx="1"/>
          </p:nvPr>
        </p:nvSpPr>
        <p:spPr>
          <a:xfrm>
            <a:off x="685800" y="1371600"/>
            <a:ext cx="7772400" cy="4724400"/>
          </a:xfrm>
        </p:spPr>
        <p:txBody>
          <a:bodyPr/>
          <a:lstStyle/>
          <a:p>
            <a:pPr>
              <a:buNone/>
            </a:pPr>
            <a:r>
              <a:rPr lang="es-ES" sz="4000" b="1" dirty="0" smtClean="0">
                <a:latin typeface="Bookman Old Style" pitchFamily="18" charset="0"/>
              </a:rPr>
              <a:t>J</a:t>
            </a:r>
            <a:r>
              <a:rPr lang="es-ES" sz="4000" b="1" dirty="0" smtClean="0">
                <a:latin typeface="Bookman Old Style" pitchFamily="18" charset="0"/>
              </a:rPr>
              <a:t>ol </a:t>
            </a:r>
            <a:r>
              <a:rPr lang="es-ES" sz="4000" b="1" dirty="0" smtClean="0">
                <a:latin typeface="Bookman Old Style" pitchFamily="18" charset="0"/>
              </a:rPr>
              <a:t>Hamoed: Los días intermedios de Pesaj</a:t>
            </a:r>
            <a:endParaRPr lang="en-US" sz="4000" b="1" dirty="0" smtClean="0">
              <a:latin typeface="Bookman Old Style" pitchFamily="18" charset="0"/>
            </a:endParaRPr>
          </a:p>
          <a:p>
            <a:pPr>
              <a:buNone/>
            </a:pPr>
            <a:r>
              <a:rPr lang="es-ES" sz="2800" dirty="0" smtClean="0">
                <a:latin typeface="Bookman Old Style" pitchFamily="18" charset="0"/>
              </a:rPr>
              <a:t>Aunque no son fiestas completas, siguen siendo sagradas en comparación con los días </a:t>
            </a:r>
            <a:r>
              <a:rPr lang="es-ES" sz="2800" dirty="0" smtClean="0">
                <a:latin typeface="Bookman Old Style" pitchFamily="18" charset="0"/>
              </a:rPr>
              <a:t>ordinarios.</a:t>
            </a:r>
          </a:p>
          <a:p>
            <a:pPr>
              <a:buNone/>
            </a:pPr>
            <a:r>
              <a:rPr lang="es-ES" sz="2800" dirty="0" smtClean="0">
                <a:latin typeface="Bookman Old Style" pitchFamily="18" charset="0"/>
              </a:rPr>
              <a:t>Comentarios de Leslie Koppelman Ross y R. Jill Jacobs.</a:t>
            </a:r>
          </a:p>
          <a:p>
            <a:endParaRPr lang="es-ES" sz="2800" dirty="0" smtClean="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3076" name="Content Placeholder 2"/>
          <p:cNvSpPr txBox="1">
            <a:spLocks noGrp="1"/>
          </p:cNvSpPr>
          <p:nvPr>
            <p:ph idx="1"/>
          </p:nvPr>
        </p:nvSpPr>
        <p:spPr>
          <a:xfrm>
            <a:off x="685800" y="1371600"/>
            <a:ext cx="7772400" cy="4724400"/>
          </a:xfrm>
        </p:spPr>
        <p:txBody>
          <a:bodyPr/>
          <a:lstStyle/>
          <a:p>
            <a:pPr>
              <a:buNone/>
            </a:pPr>
            <a:r>
              <a:rPr lang="es-ES" dirty="0" smtClean="0">
                <a:latin typeface="Bookman Old Style" pitchFamily="18" charset="0"/>
              </a:rPr>
              <a:t>Los días festivos intermedios </a:t>
            </a:r>
            <a:r>
              <a:rPr lang="es-ES" dirty="0" smtClean="0">
                <a:latin typeface="Bookman Old Style" pitchFamily="18" charset="0"/>
              </a:rPr>
              <a:t>(Jol) (Hamoed), </a:t>
            </a:r>
            <a:r>
              <a:rPr lang="es-ES" dirty="0" smtClean="0">
                <a:latin typeface="Bookman Old Style" pitchFamily="18" charset="0"/>
              </a:rPr>
              <a:t>días tres al seis o dos al seis en Israel y </a:t>
            </a:r>
            <a:r>
              <a:rPr lang="es-ES" dirty="0" smtClean="0">
                <a:latin typeface="Bookman Old Style" pitchFamily="18" charset="0"/>
              </a:rPr>
              <a:t>para los Reformistas, </a:t>
            </a:r>
            <a:r>
              <a:rPr lang="es-ES" dirty="0" smtClean="0">
                <a:latin typeface="Bookman Old Style" pitchFamily="18" charset="0"/>
              </a:rPr>
              <a:t>tienen una designación especial. </a:t>
            </a:r>
            <a:endParaRPr lang="es-ES" dirty="0" smtClean="0">
              <a:latin typeface="Bookman Old Style" pitchFamily="18" charset="0"/>
            </a:endParaRPr>
          </a:p>
          <a:p>
            <a:pPr>
              <a:buNone/>
            </a:pPr>
            <a:r>
              <a:rPr lang="es-ES" dirty="0" smtClean="0">
                <a:latin typeface="Bookman Old Style" pitchFamily="18" charset="0"/>
              </a:rPr>
              <a:t>Aunque </a:t>
            </a:r>
            <a:r>
              <a:rPr lang="es-ES" dirty="0" smtClean="0">
                <a:latin typeface="Bookman Old Style" pitchFamily="18" charset="0"/>
              </a:rPr>
              <a:t>no son fiestas completas, siguen siendo sagradas en comparación con los días ordinarios. </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3076" name="Content Placeholder 2"/>
          <p:cNvSpPr txBox="1">
            <a:spLocks noGrp="1"/>
          </p:cNvSpPr>
          <p:nvPr>
            <p:ph idx="1"/>
          </p:nvPr>
        </p:nvSpPr>
        <p:spPr>
          <a:xfrm>
            <a:off x="685800" y="1371600"/>
            <a:ext cx="7772400" cy="4724400"/>
          </a:xfrm>
        </p:spPr>
        <p:txBody>
          <a:bodyPr/>
          <a:lstStyle/>
          <a:p>
            <a:pPr>
              <a:buNone/>
            </a:pPr>
            <a:r>
              <a:rPr lang="es-ES" dirty="0" smtClean="0">
                <a:latin typeface="Bookman Old Style" pitchFamily="18" charset="0"/>
              </a:rPr>
              <a:t>Levítico </a:t>
            </a:r>
            <a:r>
              <a:rPr lang="es-ES" dirty="0" smtClean="0">
                <a:latin typeface="Bookman Old Style" pitchFamily="18" charset="0"/>
              </a:rPr>
              <a:t>se refiere a ellos como </a:t>
            </a:r>
            <a:r>
              <a:rPr lang="es-ES" dirty="0" smtClean="0">
                <a:latin typeface="Bookman Old Style" pitchFamily="18" charset="0"/>
              </a:rPr>
              <a:t>mikra'e </a:t>
            </a:r>
            <a:r>
              <a:rPr lang="es-ES" dirty="0" smtClean="0">
                <a:latin typeface="Bookman Old Style" pitchFamily="18" charset="0"/>
              </a:rPr>
              <a:t>kodesh, días de santidad. </a:t>
            </a:r>
            <a:endParaRPr lang="es-ES" dirty="0" smtClean="0">
              <a:latin typeface="Bookman Old Style" pitchFamily="18" charset="0"/>
            </a:endParaRPr>
          </a:p>
          <a:p>
            <a:pPr>
              <a:buNone/>
            </a:pPr>
            <a:r>
              <a:rPr lang="es-ES" dirty="0" smtClean="0">
                <a:latin typeface="Bookman Old Style" pitchFamily="18" charset="0"/>
              </a:rPr>
              <a:t>Aunque </a:t>
            </a:r>
            <a:r>
              <a:rPr lang="es-ES" dirty="0" smtClean="0">
                <a:latin typeface="Bookman Old Style" pitchFamily="18" charset="0"/>
              </a:rPr>
              <a:t>no existen prohibiciones bíblicas contra el trabajo o los viajes, los </a:t>
            </a:r>
            <a:r>
              <a:rPr lang="es-ES" dirty="0" smtClean="0">
                <a:latin typeface="Bookman Old Style" pitchFamily="18" charset="0"/>
              </a:rPr>
              <a:t>rabinos ortodoxos </a:t>
            </a:r>
            <a:r>
              <a:rPr lang="es-ES" dirty="0" smtClean="0">
                <a:latin typeface="Bookman Old Style" pitchFamily="18" charset="0"/>
              </a:rPr>
              <a:t>dictaminaron que el trabajo remunerado está prohibido (se puede trabajar si se produciría una pérdida material). </a:t>
            </a:r>
            <a:endParaRPr lang="es-E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3076" name="Content Placeholder 2"/>
          <p:cNvSpPr txBox="1">
            <a:spLocks noGrp="1"/>
          </p:cNvSpPr>
          <p:nvPr>
            <p:ph idx="1"/>
          </p:nvPr>
        </p:nvSpPr>
        <p:spPr>
          <a:xfrm>
            <a:off x="685800" y="1371600"/>
            <a:ext cx="7772400" cy="4724400"/>
          </a:xfrm>
        </p:spPr>
        <p:txBody>
          <a:bodyPr/>
          <a:lstStyle/>
          <a:p>
            <a:pPr>
              <a:buNone/>
            </a:pPr>
            <a:r>
              <a:rPr lang="es-ES" sz="3000" dirty="0" smtClean="0">
                <a:latin typeface="Bookman Old Style" pitchFamily="18" charset="0"/>
              </a:rPr>
              <a:t>Esto </a:t>
            </a:r>
            <a:r>
              <a:rPr lang="es-ES" sz="3000" dirty="0" smtClean="0">
                <a:latin typeface="Bookman Old Style" pitchFamily="18" charset="0"/>
              </a:rPr>
              <a:t>fue para distinguir el tiempo de los días normales de la semana y brindar mayores oportunidades para la Torá</a:t>
            </a:r>
            <a:r>
              <a:rPr lang="es-ES" sz="3000" dirty="0" smtClean="0">
                <a:latin typeface="Bookman Old Style" pitchFamily="18" charset="0"/>
              </a:rPr>
              <a:t>. </a:t>
            </a:r>
          </a:p>
          <a:p>
            <a:pPr>
              <a:buNone/>
            </a:pPr>
            <a:r>
              <a:rPr lang="es-ES" sz="3000" dirty="0" smtClean="0">
                <a:latin typeface="Bookman Old Style" pitchFamily="18" charset="0"/>
              </a:rPr>
              <a:t>Leemos la Torá en la sinagoga cada día intermedio, realizamos el servicio Musaf (adicional) ordenado para Shabat y festivales [excepto en la tradición reformista] y recitamos el Hallel parcial [Salmos de alabanza]. </a:t>
            </a:r>
            <a:endParaRPr lang="es-ES" sz="3000"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3076" name="Content Placeholder 2"/>
          <p:cNvSpPr txBox="1">
            <a:spLocks noGrp="1"/>
          </p:cNvSpPr>
          <p:nvPr>
            <p:ph idx="1"/>
          </p:nvPr>
        </p:nvSpPr>
        <p:spPr>
          <a:xfrm>
            <a:off x="685800" y="1371600"/>
            <a:ext cx="7772400" cy="4724400"/>
          </a:xfrm>
        </p:spPr>
        <p:txBody>
          <a:bodyPr/>
          <a:lstStyle/>
          <a:p>
            <a:pPr>
              <a:buNone/>
            </a:pPr>
            <a:r>
              <a:rPr lang="es-ES" dirty="0" smtClean="0">
                <a:latin typeface="Bookman Old Style" pitchFamily="18" charset="0"/>
              </a:rPr>
              <a:t>Debido </a:t>
            </a:r>
            <a:r>
              <a:rPr lang="es-ES" dirty="0" smtClean="0">
                <a:latin typeface="Bookman Old Style" pitchFamily="18" charset="0"/>
              </a:rPr>
              <a:t>a que sólo una parte se dice en el séptimo día, que es un festival completo, no podemos elevar un semifestival por encima de él</a:t>
            </a:r>
            <a:r>
              <a:rPr lang="es-ES" dirty="0" smtClean="0">
                <a:latin typeface="Bookman Old Style" pitchFamily="18" charset="0"/>
              </a:rPr>
              <a:t>.</a:t>
            </a:r>
          </a:p>
          <a:p>
            <a:pPr>
              <a:buNone/>
            </a:pPr>
            <a:r>
              <a:rPr lang="es-ES" sz="4400" b="1" dirty="0" smtClean="0">
                <a:latin typeface="Bookman Old Style" pitchFamily="18" charset="0"/>
              </a:rPr>
              <a:t>Las diez plagas</a:t>
            </a:r>
            <a:endParaRPr lang="en-US" sz="4400" b="1" dirty="0" smtClean="0">
              <a:latin typeface="Bookman Old Style" pitchFamily="18" charset="0"/>
            </a:endParaRPr>
          </a:p>
          <a:p>
            <a:pPr>
              <a:buNone/>
            </a:pPr>
            <a:r>
              <a:rPr lang="es-ES" dirty="0" smtClean="0">
                <a:latin typeface="Bookman Old Style" pitchFamily="18" charset="0"/>
              </a:rPr>
              <a:t>De sangre, ranas, granizo y más</a:t>
            </a:r>
            <a:r>
              <a:rPr lang="es-ES" dirty="0" smtClean="0">
                <a:latin typeface="Bookman Old Style" pitchFamily="18" charset="0"/>
              </a:rPr>
              <a:t>.</a:t>
            </a:r>
          </a:p>
          <a:p>
            <a:endParaRPr lang="en-US" dirty="0" smtClean="0"/>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3076" name="Content Placeholder 2"/>
          <p:cNvSpPr txBox="1">
            <a:spLocks noGrp="1"/>
          </p:cNvSpPr>
          <p:nvPr>
            <p:ph idx="1"/>
          </p:nvPr>
        </p:nvSpPr>
        <p:spPr>
          <a:xfrm>
            <a:off x="685800" y="1371600"/>
            <a:ext cx="7772400" cy="4724400"/>
          </a:xfrm>
        </p:spPr>
        <p:txBody>
          <a:bodyPr/>
          <a:lstStyle/>
          <a:p>
            <a:pPr>
              <a:buNone/>
            </a:pPr>
            <a:r>
              <a:rPr lang="es-ES" dirty="0" smtClean="0">
                <a:latin typeface="Bookman Old Style" pitchFamily="18" charset="0"/>
              </a:rPr>
              <a:t>Uno </a:t>
            </a:r>
            <a:r>
              <a:rPr lang="es-ES" dirty="0" smtClean="0">
                <a:latin typeface="Bookman Old Style" pitchFamily="18" charset="0"/>
              </a:rPr>
              <a:t>de los momentos más dramáticos del </a:t>
            </a:r>
            <a:r>
              <a:rPr lang="es-ES" dirty="0" smtClean="0">
                <a:latin typeface="Bookman Old Style" pitchFamily="18" charset="0"/>
              </a:rPr>
              <a:t>Seder </a:t>
            </a:r>
            <a:r>
              <a:rPr lang="es-ES" dirty="0" smtClean="0">
                <a:latin typeface="Bookman Old Style" pitchFamily="18" charset="0"/>
              </a:rPr>
              <a:t>de Pesaj llega con la recitación de las 10 plagas que, según dice la Biblia, Dios trajo sobre los egipcios para persuadir al faraón de que liberara a los israelitas de la esclavitud. </a:t>
            </a:r>
            <a:endParaRPr lang="es-ES" dirty="0" smtClean="0">
              <a:latin typeface="Bookman Old Style" pitchFamily="18" charset="0"/>
            </a:endParaRPr>
          </a:p>
          <a:p>
            <a:pPr>
              <a:buNone/>
            </a:pPr>
            <a:r>
              <a:rPr lang="es-ES" dirty="0" smtClean="0">
                <a:latin typeface="Bookman Old Style" pitchFamily="18" charset="0"/>
              </a:rPr>
              <a:t>Mientras </a:t>
            </a:r>
            <a:r>
              <a:rPr lang="es-ES" dirty="0" smtClean="0">
                <a:latin typeface="Bookman Old Style" pitchFamily="18" charset="0"/>
              </a:rPr>
              <a:t>recitamos cada plaga, derramamos una gota de </a:t>
            </a:r>
            <a:r>
              <a:rPr lang="es-ES" dirty="0" smtClean="0">
                <a:latin typeface="Bookman Old Style" pitchFamily="18" charset="0"/>
              </a:rPr>
              <a:t>vino. </a:t>
            </a:r>
          </a:p>
          <a:p>
            <a:endParaRPr lang="en-US" dirty="0" smtClean="0"/>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3076" name="Content Placeholder 2"/>
          <p:cNvSpPr txBox="1">
            <a:spLocks noGrp="1"/>
          </p:cNvSpPr>
          <p:nvPr>
            <p:ph idx="1"/>
          </p:nvPr>
        </p:nvSpPr>
        <p:spPr>
          <a:xfrm>
            <a:off x="685800" y="1371600"/>
            <a:ext cx="7772400" cy="4724400"/>
          </a:xfrm>
        </p:spPr>
        <p:txBody>
          <a:bodyPr/>
          <a:lstStyle/>
          <a:p>
            <a:pPr>
              <a:buNone/>
            </a:pPr>
            <a:r>
              <a:rPr lang="es-ES" dirty="0" smtClean="0">
                <a:latin typeface="Bookman Old Style" pitchFamily="18" charset="0"/>
              </a:rPr>
              <a:t>Esto, en </a:t>
            </a:r>
            <a:r>
              <a:rPr lang="es-ES" dirty="0" smtClean="0">
                <a:latin typeface="Bookman Old Style" pitchFamily="18" charset="0"/>
              </a:rPr>
              <a:t>reconocimiento, según muchas interpretaciones, de que el proceso de nuestra liberación causó sufrimiento al pueblo egipcio</a:t>
            </a:r>
            <a:r>
              <a:rPr lang="es-ES" dirty="0" smtClean="0">
                <a:latin typeface="Bookman Old Style" pitchFamily="18" charset="0"/>
              </a:rPr>
              <a:t>.</a:t>
            </a:r>
          </a:p>
          <a:p>
            <a:pPr>
              <a:buNone/>
            </a:pPr>
            <a:r>
              <a:rPr lang="es-ES" dirty="0" smtClean="0">
                <a:latin typeface="Bookman Old Style" pitchFamily="18" charset="0"/>
              </a:rPr>
              <a:t>Aunque es uno de los detalles más conocidos de la historia del Éxodo, la narrativa de la plaga plantea una serie de preguntas complicadas. </a:t>
            </a:r>
            <a:endParaRPr lang="es-ES" dirty="0" smtClean="0">
              <a:latin typeface="Bookman Old Style" pitchFamily="18" charset="0"/>
            </a:endParaRPr>
          </a:p>
          <a:p>
            <a:pPr>
              <a:buNone/>
            </a:pPr>
            <a:endParaRPr lang="en-US" dirty="0" smtClean="0">
              <a:latin typeface="Bookman Old Style" pitchFamily="18" charset="0"/>
            </a:endParaRPr>
          </a:p>
          <a:p>
            <a:endParaRPr lang="en-US" dirty="0" smtClean="0"/>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3076" name="Content Placeholder 2"/>
          <p:cNvSpPr txBox="1">
            <a:spLocks noGrp="1"/>
          </p:cNvSpPr>
          <p:nvPr>
            <p:ph idx="1"/>
          </p:nvPr>
        </p:nvSpPr>
        <p:spPr>
          <a:xfrm>
            <a:off x="685800" y="1371600"/>
            <a:ext cx="7772400" cy="4724400"/>
          </a:xfrm>
        </p:spPr>
        <p:txBody>
          <a:bodyPr/>
          <a:lstStyle/>
          <a:p>
            <a:pPr>
              <a:buNone/>
            </a:pPr>
            <a:r>
              <a:rPr lang="es-ES" dirty="0" smtClean="0">
                <a:latin typeface="Bookman Old Style" pitchFamily="18" charset="0"/>
              </a:rPr>
              <a:t>Dada </a:t>
            </a:r>
            <a:r>
              <a:rPr lang="es-ES" dirty="0" smtClean="0">
                <a:latin typeface="Bookman Old Style" pitchFamily="18" charset="0"/>
              </a:rPr>
              <a:t>la suposición bíblica de la omnipotencia de Dios, uno podría esperar que Dios fuera capaz de sacar a los israelitas de Egipto sin medidas tan dramáticas. </a:t>
            </a:r>
            <a:endParaRPr lang="es-ES" dirty="0" smtClean="0">
              <a:latin typeface="Bookman Old Style" pitchFamily="18" charset="0"/>
            </a:endParaRPr>
          </a:p>
          <a:p>
            <a:pPr>
              <a:buNone/>
            </a:pPr>
            <a:r>
              <a:rPr lang="es-ES" dirty="0" smtClean="0">
                <a:latin typeface="Bookman Old Style" pitchFamily="18" charset="0"/>
              </a:rPr>
              <a:t>La </a:t>
            </a:r>
            <a:r>
              <a:rPr lang="es-ES" dirty="0" smtClean="0">
                <a:latin typeface="Bookman Old Style" pitchFamily="18" charset="0"/>
              </a:rPr>
              <a:t>historia bíblica tampoco explica el significado del conjunto específico de plagas que Dios impone a los egipcios. </a:t>
            </a:r>
            <a:endParaRPr lang="es-ES" dirty="0" smtClean="0">
              <a:latin typeface="Bookman Old Style" pitchFamily="18" charset="0"/>
            </a:endParaRPr>
          </a:p>
          <a:p>
            <a:pPr>
              <a:buNone/>
            </a:pPr>
            <a:endParaRPr lang="en-US" dirty="0" smtClean="0">
              <a:latin typeface="Bookman Old Style" pitchFamily="18" charset="0"/>
            </a:endParaRPr>
          </a:p>
          <a:p>
            <a:endParaRPr lang="en-US" dirty="0" smtClean="0"/>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3076" name="Content Placeholder 2"/>
          <p:cNvSpPr txBox="1">
            <a:spLocks noGrp="1"/>
          </p:cNvSpPr>
          <p:nvPr>
            <p:ph idx="1"/>
          </p:nvPr>
        </p:nvSpPr>
        <p:spPr>
          <a:xfrm>
            <a:off x="685800" y="1371600"/>
            <a:ext cx="7772400" cy="4724400"/>
          </a:xfrm>
        </p:spPr>
        <p:txBody>
          <a:bodyPr/>
          <a:lstStyle/>
          <a:p>
            <a:pPr>
              <a:buNone/>
            </a:pPr>
            <a:r>
              <a:rPr lang="es-ES" dirty="0" smtClean="0">
                <a:latin typeface="Bookman Old Style" pitchFamily="18" charset="0"/>
              </a:rPr>
              <a:t>Y </a:t>
            </a:r>
            <a:r>
              <a:rPr lang="es-ES" dirty="0" smtClean="0">
                <a:latin typeface="Bookman Old Style" pitchFamily="18" charset="0"/>
              </a:rPr>
              <a:t>a muchos judíos contemporáneos les molesta lo que parece ser un sufrimiento excesivo y quizás innecesario por parte de la población egipcia por los pecados de su líder</a:t>
            </a:r>
            <a:r>
              <a:rPr lang="es-ES" dirty="0" smtClean="0">
                <a:latin typeface="Bookman Old Style" pitchFamily="18" charset="0"/>
              </a:rPr>
              <a:t>.</a:t>
            </a:r>
          </a:p>
          <a:p>
            <a:r>
              <a:rPr lang="es-ES" dirty="0" smtClean="0">
                <a:latin typeface="Bookman Old Style" pitchFamily="18" charset="0"/>
              </a:rPr>
              <a:t>Las plagas</a:t>
            </a:r>
            <a:endParaRPr lang="en-US" dirty="0" smtClean="0">
              <a:latin typeface="Bookman Old Style" pitchFamily="18" charset="0"/>
            </a:endParaRPr>
          </a:p>
          <a:p>
            <a:r>
              <a:rPr lang="es-ES" dirty="0" smtClean="0">
                <a:latin typeface="Bookman Old Style" pitchFamily="18" charset="0"/>
              </a:rPr>
              <a:t>Sangre</a:t>
            </a:r>
          </a:p>
          <a:p>
            <a:r>
              <a:rPr lang="es-ES" dirty="0" smtClean="0">
                <a:latin typeface="Bookman Old Style" pitchFamily="18" charset="0"/>
              </a:rPr>
              <a:t>R</a:t>
            </a:r>
            <a:r>
              <a:rPr lang="es-ES" dirty="0" smtClean="0">
                <a:latin typeface="Bookman Old Style" pitchFamily="18" charset="0"/>
              </a:rPr>
              <a:t>anas</a:t>
            </a:r>
            <a:endParaRPr lang="en-US"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3076" name="Content Placeholder 2"/>
          <p:cNvSpPr txBox="1">
            <a:spLocks noGrp="1"/>
          </p:cNvSpPr>
          <p:nvPr>
            <p:ph idx="1"/>
          </p:nvPr>
        </p:nvSpPr>
        <p:spPr>
          <a:xfrm>
            <a:off x="685800" y="1371600"/>
            <a:ext cx="7772400" cy="4724400"/>
          </a:xfrm>
        </p:spPr>
        <p:txBody>
          <a:bodyPr/>
          <a:lstStyle/>
          <a:p>
            <a:r>
              <a:rPr lang="es-ES" dirty="0" smtClean="0">
                <a:latin typeface="Bookman Old Style" pitchFamily="18" charset="0"/>
              </a:rPr>
              <a:t>P</a:t>
            </a:r>
            <a:r>
              <a:rPr lang="es-ES" dirty="0" smtClean="0">
                <a:latin typeface="Bookman Old Style" pitchFamily="18" charset="0"/>
              </a:rPr>
              <a:t>iojos</a:t>
            </a:r>
            <a:endParaRPr lang="en-US" dirty="0" smtClean="0">
              <a:latin typeface="Bookman Old Style" pitchFamily="18" charset="0"/>
            </a:endParaRPr>
          </a:p>
          <a:p>
            <a:r>
              <a:rPr lang="es-ES" dirty="0" smtClean="0">
                <a:latin typeface="Bookman Old Style" pitchFamily="18" charset="0"/>
              </a:rPr>
              <a:t>Moscas</a:t>
            </a:r>
            <a:endParaRPr lang="en-US" dirty="0" smtClean="0">
              <a:latin typeface="Bookman Old Style" pitchFamily="18" charset="0"/>
            </a:endParaRPr>
          </a:p>
          <a:p>
            <a:r>
              <a:rPr lang="es-ES" dirty="0" smtClean="0">
                <a:latin typeface="Bookman Old Style" pitchFamily="18" charset="0"/>
              </a:rPr>
              <a:t>Pestilencia</a:t>
            </a:r>
            <a:endParaRPr lang="en-US" dirty="0" smtClean="0">
              <a:latin typeface="Bookman Old Style" pitchFamily="18" charset="0"/>
            </a:endParaRPr>
          </a:p>
          <a:p>
            <a:r>
              <a:rPr lang="es-ES" dirty="0" smtClean="0">
                <a:latin typeface="Bookman Old Style" pitchFamily="18" charset="0"/>
              </a:rPr>
              <a:t>Forúnculos</a:t>
            </a:r>
            <a:endParaRPr lang="en-US" dirty="0" smtClean="0">
              <a:latin typeface="Bookman Old Style" pitchFamily="18" charset="0"/>
            </a:endParaRPr>
          </a:p>
          <a:p>
            <a:r>
              <a:rPr lang="es-ES" dirty="0" smtClean="0">
                <a:latin typeface="Bookman Old Style" pitchFamily="18" charset="0"/>
              </a:rPr>
              <a:t>Granizo</a:t>
            </a:r>
            <a:endParaRPr lang="en-US" dirty="0" smtClean="0">
              <a:latin typeface="Bookman Old Style" pitchFamily="18" charset="0"/>
            </a:endParaRPr>
          </a:p>
          <a:p>
            <a:r>
              <a:rPr lang="es-ES" dirty="0" smtClean="0">
                <a:latin typeface="Bookman Old Style" pitchFamily="18" charset="0"/>
              </a:rPr>
              <a:t>Langostas</a:t>
            </a:r>
            <a:endParaRPr lang="en-US" dirty="0" smtClean="0">
              <a:latin typeface="Bookman Old Style" pitchFamily="18" charset="0"/>
            </a:endParaRPr>
          </a:p>
          <a:p>
            <a:r>
              <a:rPr lang="es-ES" dirty="0" smtClean="0">
                <a:latin typeface="Bookman Old Style" pitchFamily="18" charset="0"/>
              </a:rPr>
              <a:t>Oscuridad</a:t>
            </a:r>
            <a:endParaRPr lang="en-US" dirty="0" smtClean="0">
              <a:latin typeface="Bookman Old Style" pitchFamily="18" charset="0"/>
            </a:endParaRPr>
          </a:p>
          <a:p>
            <a:r>
              <a:rPr lang="es-ES" dirty="0" smtClean="0">
                <a:latin typeface="Bookman Old Style" pitchFamily="18" charset="0"/>
              </a:rPr>
              <a:t>Asesinato del primogénito</a:t>
            </a: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3076" name="Content Placeholder 2"/>
          <p:cNvSpPr txBox="1">
            <a:spLocks noGrp="1"/>
          </p:cNvSpPr>
          <p:nvPr>
            <p:ph idx="1"/>
          </p:nvPr>
        </p:nvSpPr>
        <p:spPr>
          <a:xfrm>
            <a:off x="685800" y="1371600"/>
            <a:ext cx="7772400" cy="4724400"/>
          </a:xfrm>
        </p:spPr>
        <p:txBody>
          <a:bodyPr/>
          <a:lstStyle/>
          <a:p>
            <a:pPr>
              <a:buNone/>
            </a:pPr>
            <a:r>
              <a:rPr lang="es-ES" sz="3000" i="1" dirty="0" smtClean="0">
                <a:latin typeface="Bookman Old Style" pitchFamily="18" charset="0"/>
              </a:rPr>
              <a:t>Interpretaciones tradicionales</a:t>
            </a:r>
            <a:endParaRPr lang="en-US" sz="3000" i="1" dirty="0" smtClean="0">
              <a:latin typeface="Bookman Old Style" pitchFamily="18" charset="0"/>
            </a:endParaRPr>
          </a:p>
          <a:p>
            <a:pPr>
              <a:buNone/>
            </a:pPr>
            <a:r>
              <a:rPr lang="es-ES" sz="3000" dirty="0" smtClean="0">
                <a:latin typeface="Bookman Old Style" pitchFamily="18" charset="0"/>
              </a:rPr>
              <a:t>Varias fuentes rabínicas describen las plagas como represalia por el rechazo de Dios por parte del faraón y por las prácticas de adoración de ídolos de los egipcios. </a:t>
            </a:r>
            <a:endParaRPr lang="es-ES" sz="3000" dirty="0" smtClean="0">
              <a:latin typeface="Bookman Old Style" pitchFamily="18" charset="0"/>
            </a:endParaRPr>
          </a:p>
          <a:p>
            <a:pPr>
              <a:buNone/>
            </a:pPr>
            <a:r>
              <a:rPr lang="es-ES" sz="3000" dirty="0" smtClean="0">
                <a:latin typeface="Bookman Old Style" pitchFamily="18" charset="0"/>
              </a:rPr>
              <a:t>Al </a:t>
            </a:r>
            <a:r>
              <a:rPr lang="es-ES" sz="3000" dirty="0" smtClean="0">
                <a:latin typeface="Bookman Old Style" pitchFamily="18" charset="0"/>
              </a:rPr>
              <a:t>explicar la primera plaga, un midrash comenta: “¿Por qué las aguas fueron primero golpeadas y con sangre? </a:t>
            </a:r>
            <a:endParaRPr lang="es-ES" sz="3000"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3076" name="Content Placeholder 2"/>
          <p:cNvSpPr txBox="1">
            <a:spLocks noGrp="1"/>
          </p:cNvSpPr>
          <p:nvPr>
            <p:ph idx="1"/>
          </p:nvPr>
        </p:nvSpPr>
        <p:spPr>
          <a:xfrm>
            <a:off x="685800" y="1371600"/>
            <a:ext cx="7772400" cy="4724400"/>
          </a:xfrm>
        </p:spPr>
        <p:txBody>
          <a:bodyPr/>
          <a:lstStyle/>
          <a:p>
            <a:pPr>
              <a:buNone/>
            </a:pPr>
            <a:r>
              <a:rPr lang="es-ES" sz="3000" dirty="0" smtClean="0">
                <a:latin typeface="Bookman Old Style" pitchFamily="18" charset="0"/>
              </a:rPr>
              <a:t>Porque </a:t>
            </a:r>
            <a:r>
              <a:rPr lang="es-ES" sz="3000" dirty="0" smtClean="0">
                <a:latin typeface="Bookman Old Style" pitchFamily="18" charset="0"/>
              </a:rPr>
              <a:t>Faraón y los egipcios adoraron al Nilo, y Dios dijo: ‘Heriré primero a su dios y luego a su pueblo'” (Shemot Rabá 9:9). </a:t>
            </a:r>
            <a:endParaRPr lang="es-ES" sz="3000" dirty="0" smtClean="0">
              <a:latin typeface="Bookman Old Style" pitchFamily="18" charset="0"/>
            </a:endParaRPr>
          </a:p>
          <a:p>
            <a:pPr>
              <a:buNone/>
            </a:pPr>
            <a:r>
              <a:rPr lang="es-ES" sz="3000" dirty="0" smtClean="0">
                <a:latin typeface="Bookman Old Style" pitchFamily="18" charset="0"/>
              </a:rPr>
              <a:t>Asimismo</a:t>
            </a:r>
            <a:r>
              <a:rPr lang="es-ES" sz="3000" dirty="0" smtClean="0">
                <a:latin typeface="Bookman Old Style" pitchFamily="18" charset="0"/>
              </a:rPr>
              <a:t>, </a:t>
            </a:r>
            <a:r>
              <a:rPr lang="es-ES" sz="3000" dirty="0" smtClean="0">
                <a:latin typeface="Bookman Old Style" pitchFamily="18" charset="0"/>
              </a:rPr>
              <a:t>Ramb</a:t>
            </a:r>
            <a:r>
              <a:rPr lang="es-ES" sz="3000" dirty="0" smtClean="0">
                <a:latin typeface="Bookman Old Style" pitchFamily="18" charset="0"/>
              </a:rPr>
              <a:t>á</a:t>
            </a:r>
            <a:r>
              <a:rPr lang="es-ES" sz="3000" dirty="0" smtClean="0">
                <a:latin typeface="Bookman Old Style" pitchFamily="18" charset="0"/>
              </a:rPr>
              <a:t>n</a:t>
            </a:r>
            <a:r>
              <a:rPr lang="es-ES" sz="3000" dirty="0" smtClean="0">
                <a:latin typeface="Bookman Old Style" pitchFamily="18" charset="0"/>
              </a:rPr>
              <a:t>, un comentarista judío del siglo XII, sugiere que Dios castiga a Faraón no principalmente por esclavizar al pueblo israelita, sino más bien por desestimar a Dios e ignorar un mandato divino </a:t>
            </a:r>
            <a:r>
              <a:rPr lang="es-ES" sz="2000" dirty="0" smtClean="0">
                <a:latin typeface="Bookman Old Style" pitchFamily="18" charset="0"/>
              </a:rPr>
              <a:t>(ver su comentario a Éxodo 7:16). </a:t>
            </a: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3076" name="Content Placeholder 2"/>
          <p:cNvSpPr txBox="1">
            <a:spLocks noGrp="1"/>
          </p:cNvSpPr>
          <p:nvPr>
            <p:ph idx="1"/>
          </p:nvPr>
        </p:nvSpPr>
        <p:spPr>
          <a:xfrm>
            <a:off x="685800" y="1371600"/>
            <a:ext cx="7772400" cy="4724400"/>
          </a:xfrm>
        </p:spPr>
        <p:txBody>
          <a:bodyPr/>
          <a:lstStyle/>
          <a:p>
            <a:pPr>
              <a:buNone/>
            </a:pPr>
            <a:r>
              <a:rPr lang="es-ES" sz="3100" dirty="0" smtClean="0">
                <a:latin typeface="Bookman Old Style" pitchFamily="18" charset="0"/>
              </a:rPr>
              <a:t>La </a:t>
            </a:r>
            <a:r>
              <a:rPr lang="es-ES" sz="3100" dirty="0" smtClean="0">
                <a:latin typeface="Bookman Old Style" pitchFamily="18" charset="0"/>
              </a:rPr>
              <a:t>plaga final, la matanza de los primogénitos, afecta tanto al pueblo como a su dios más visible, el faraón, que también pierde a su hijo mayor y, por tanto, al sucesor al trono</a:t>
            </a:r>
            <a:r>
              <a:rPr lang="es-ES" sz="3100" dirty="0" smtClean="0">
                <a:latin typeface="Bookman Old Style" pitchFamily="18" charset="0"/>
              </a:rPr>
              <a:t>.</a:t>
            </a:r>
          </a:p>
          <a:p>
            <a:pPr>
              <a:buNone/>
            </a:pPr>
            <a:r>
              <a:rPr lang="es-ES" sz="3100" dirty="0" smtClean="0">
                <a:latin typeface="Bookman Old Style" pitchFamily="18" charset="0"/>
              </a:rPr>
              <a:t>El objetivo principal de las plagas, según la mayoría de las fuentes rabínicas, es la demostración del poder incomparable de Dios. </a:t>
            </a:r>
            <a:endParaRPr lang="es-ES" sz="3100"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3076" name="Content Placeholder 2"/>
          <p:cNvSpPr txBox="1">
            <a:spLocks noGrp="1"/>
          </p:cNvSpPr>
          <p:nvPr>
            <p:ph idx="1"/>
          </p:nvPr>
        </p:nvSpPr>
        <p:spPr>
          <a:xfrm>
            <a:off x="685800" y="1371600"/>
            <a:ext cx="7772400" cy="4724400"/>
          </a:xfrm>
        </p:spPr>
        <p:txBody>
          <a:bodyPr/>
          <a:lstStyle/>
          <a:p>
            <a:pPr>
              <a:buNone/>
            </a:pPr>
            <a:r>
              <a:rPr lang="es-ES" dirty="0" smtClean="0">
                <a:latin typeface="Bookman Old Style" pitchFamily="18" charset="0"/>
              </a:rPr>
              <a:t>Los </a:t>
            </a:r>
            <a:r>
              <a:rPr lang="es-ES" dirty="0" smtClean="0">
                <a:latin typeface="Bookman Old Style" pitchFamily="18" charset="0"/>
              </a:rPr>
              <a:t>magos del faraón logran replicar las dos primeras plagas (sangre y ranas), pero fracasan en sus intentos de producir piojos. </a:t>
            </a:r>
            <a:endParaRPr lang="es-ES" dirty="0" smtClean="0">
              <a:latin typeface="Bookman Old Style" pitchFamily="18" charset="0"/>
            </a:endParaRPr>
          </a:p>
          <a:p>
            <a:pPr>
              <a:buNone/>
            </a:pPr>
            <a:r>
              <a:rPr lang="es-ES" dirty="0" smtClean="0">
                <a:latin typeface="Bookman Old Style" pitchFamily="18" charset="0"/>
              </a:rPr>
              <a:t>Varios </a:t>
            </a:r>
            <a:r>
              <a:rPr lang="es-ES" dirty="0" smtClean="0">
                <a:latin typeface="Bookman Old Style" pitchFamily="18" charset="0"/>
              </a:rPr>
              <a:t>comentaristas explican este fracaso señalando el uso de la palabra “l’hotzi”, “</a:t>
            </a:r>
            <a:r>
              <a:rPr lang="es-ES" dirty="0" smtClean="0">
                <a:latin typeface="Bookman Old Style" pitchFamily="18" charset="0"/>
              </a:rPr>
              <a:t>sacar, extraer”, </a:t>
            </a:r>
            <a:r>
              <a:rPr lang="es-ES" dirty="0" smtClean="0">
                <a:latin typeface="Bookman Old Style" pitchFamily="18" charset="0"/>
              </a:rPr>
              <a:t>en la descripción de la plaga de piojos. </a:t>
            </a:r>
            <a:endParaRPr lang="es-E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3076" name="Content Placeholder 2"/>
          <p:cNvSpPr txBox="1">
            <a:spLocks noGrp="1"/>
          </p:cNvSpPr>
          <p:nvPr>
            <p:ph idx="1"/>
          </p:nvPr>
        </p:nvSpPr>
        <p:spPr>
          <a:xfrm>
            <a:off x="685800" y="1371600"/>
            <a:ext cx="7772400" cy="4724400"/>
          </a:xfrm>
        </p:spPr>
        <p:txBody>
          <a:bodyPr/>
          <a:lstStyle/>
          <a:p>
            <a:pPr>
              <a:buNone/>
            </a:pPr>
            <a:r>
              <a:rPr lang="es-ES" dirty="0" smtClean="0">
                <a:latin typeface="Bookman Old Style" pitchFamily="18" charset="0"/>
              </a:rPr>
              <a:t>Producir </a:t>
            </a:r>
            <a:r>
              <a:rPr lang="es-ES" dirty="0" smtClean="0">
                <a:latin typeface="Bookman Old Style" pitchFamily="18" charset="0"/>
              </a:rPr>
              <a:t>las plagas de sangre o ranas requiere sólo la transformación de una sustancia existente: Dios, a través de Moisés y Aarón, cambia el agua en sangre y saca del agua ranas (presumiblemente preexistentes). </a:t>
            </a:r>
            <a:endParaRPr lang="es-ES" dirty="0" smtClean="0">
              <a:latin typeface="Bookman Old Style" pitchFamily="18" charset="0"/>
            </a:endParaRPr>
          </a:p>
          <a:p>
            <a:pPr>
              <a:buNone/>
            </a:pPr>
            <a:r>
              <a:rPr lang="es-ES" dirty="0" smtClean="0">
                <a:latin typeface="Bookman Old Style" pitchFamily="18" charset="0"/>
              </a:rPr>
              <a:t>En </a:t>
            </a:r>
            <a:r>
              <a:rPr lang="es-ES" dirty="0" smtClean="0">
                <a:latin typeface="Bookman Old Style" pitchFamily="18" charset="0"/>
              </a:rPr>
              <a:t>contraste, Dios crea los piojos. </a:t>
            </a:r>
            <a:endParaRPr lang="es-E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3076" name="Content Placeholder 2"/>
          <p:cNvSpPr txBox="1">
            <a:spLocks noGrp="1"/>
          </p:cNvSpPr>
          <p:nvPr>
            <p:ph idx="1"/>
          </p:nvPr>
        </p:nvSpPr>
        <p:spPr>
          <a:xfrm>
            <a:off x="685800" y="1371600"/>
            <a:ext cx="7772400" cy="4724400"/>
          </a:xfrm>
        </p:spPr>
        <p:txBody>
          <a:bodyPr/>
          <a:lstStyle/>
          <a:p>
            <a:pPr>
              <a:buNone/>
            </a:pPr>
            <a:r>
              <a:rPr lang="es-ES" sz="2800" dirty="0" smtClean="0">
                <a:latin typeface="Bookman Old Style" pitchFamily="18" charset="0"/>
              </a:rPr>
              <a:t>Sólo </a:t>
            </a:r>
            <a:r>
              <a:rPr lang="es-ES" sz="2800" dirty="0" smtClean="0">
                <a:latin typeface="Bookman Old Style" pitchFamily="18" charset="0"/>
              </a:rPr>
              <a:t>el creador del universo, según los rabinos, puede crear algo nuevo. </a:t>
            </a:r>
            <a:endParaRPr lang="es-ES" sz="2800" dirty="0" smtClean="0">
              <a:latin typeface="Bookman Old Style" pitchFamily="18" charset="0"/>
            </a:endParaRPr>
          </a:p>
          <a:p>
            <a:pPr>
              <a:buNone/>
            </a:pPr>
            <a:r>
              <a:rPr lang="es-ES" sz="2800" dirty="0" smtClean="0">
                <a:latin typeface="Bookman Old Style" pitchFamily="18" charset="0"/>
              </a:rPr>
              <a:t>Estas </a:t>
            </a:r>
            <a:r>
              <a:rPr lang="es-ES" sz="2800" dirty="0" smtClean="0">
                <a:latin typeface="Bookman Old Style" pitchFamily="18" charset="0"/>
              </a:rPr>
              <a:t>plagas irrepetibles persuaden a Faraón y a su pueblo del poder de Dios y fortalecen la fe en Dios entre el pueblo de Israel</a:t>
            </a:r>
            <a:r>
              <a:rPr lang="es-ES" sz="2800" dirty="0" smtClean="0">
                <a:latin typeface="Bookman Old Style" pitchFamily="18" charset="0"/>
              </a:rPr>
              <a:t>.</a:t>
            </a:r>
          </a:p>
          <a:p>
            <a:pPr>
              <a:buNone/>
            </a:pPr>
            <a:r>
              <a:rPr lang="es-ES" sz="2800" dirty="0" smtClean="0">
                <a:latin typeface="Bookman Old Style" pitchFamily="18" charset="0"/>
              </a:rPr>
              <a:t>Como evidencia adicional de la naturaleza milagrosa de las plagas, un midrash señala la descripción bíblica de la plaga de granizo como una mezcla de fuego y hielo, comentando</a:t>
            </a:r>
            <a:r>
              <a:rPr lang="es-ES" sz="2800" dirty="0" smtClean="0">
                <a:latin typeface="Bookman Old Style" pitchFamily="18" charset="0"/>
              </a:rPr>
              <a:t>:</a:t>
            </a: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3076" name="Content Placeholder 2"/>
          <p:cNvSpPr txBox="1">
            <a:spLocks noGrp="1"/>
          </p:cNvSpPr>
          <p:nvPr>
            <p:ph idx="1"/>
          </p:nvPr>
        </p:nvSpPr>
        <p:spPr>
          <a:xfrm>
            <a:off x="685800" y="1371600"/>
            <a:ext cx="7772400" cy="4724400"/>
          </a:xfrm>
        </p:spPr>
        <p:txBody>
          <a:bodyPr/>
          <a:lstStyle/>
          <a:p>
            <a:pPr>
              <a:buNone/>
            </a:pPr>
            <a:r>
              <a:rPr lang="es-ES" dirty="0" smtClean="0">
                <a:latin typeface="Bookman Old Style" pitchFamily="18" charset="0"/>
              </a:rPr>
              <a:t>Imaginemos </a:t>
            </a:r>
            <a:r>
              <a:rPr lang="es-ES" dirty="0" smtClean="0">
                <a:latin typeface="Bookman Old Style" pitchFamily="18" charset="0"/>
              </a:rPr>
              <a:t>dos legiones feroces que siempre estaban en guerra entre sí, pero cuando el rey necesitó de sus servicios para su propia batalla, hizo las paces con ellas, para que ambos cumplieran las órdenes del rey. </a:t>
            </a:r>
            <a:endParaRPr lang="es-E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3076" name="Content Placeholder 2"/>
          <p:cNvSpPr txBox="1">
            <a:spLocks noGrp="1"/>
          </p:cNvSpPr>
          <p:nvPr>
            <p:ph idx="1"/>
          </p:nvPr>
        </p:nvSpPr>
        <p:spPr>
          <a:xfrm>
            <a:off x="685800" y="1371600"/>
            <a:ext cx="7772400" cy="4724400"/>
          </a:xfrm>
        </p:spPr>
        <p:txBody>
          <a:bodyPr/>
          <a:lstStyle/>
          <a:p>
            <a:pPr>
              <a:buNone/>
            </a:pPr>
            <a:r>
              <a:rPr lang="es-ES" sz="2800" dirty="0" smtClean="0">
                <a:latin typeface="Bookman Old Style" pitchFamily="18" charset="0"/>
              </a:rPr>
              <a:t>De </a:t>
            </a:r>
            <a:r>
              <a:rPr lang="es-ES" sz="2800" dirty="0" smtClean="0">
                <a:latin typeface="Bookman Old Style" pitchFamily="18" charset="0"/>
              </a:rPr>
              <a:t>la misma manera, el fuego y el granizo son hostiles entre sí, pero cuando llegó el momento de hacer la guerra con Egipto, Dios hizo la paz entre ellos y ambos hirieron a los egipcios. (Shemot Rabá 12:4</a:t>
            </a:r>
            <a:r>
              <a:rPr lang="es-ES" sz="2800" dirty="0" smtClean="0">
                <a:latin typeface="Bookman Old Style" pitchFamily="18" charset="0"/>
              </a:rPr>
              <a:t>)</a:t>
            </a:r>
          </a:p>
          <a:p>
            <a:pPr>
              <a:buNone/>
            </a:pPr>
            <a:r>
              <a:rPr lang="es-ES" sz="2800" dirty="0" smtClean="0">
                <a:latin typeface="Bookman Old Style" pitchFamily="18" charset="0"/>
              </a:rPr>
              <a:t>El midrash entiende además que el granizo prefigura el castigo que, según el Libro de Ezequiel, Dios traerá sobre Gog y Magog en la guerra que precederá a la llegada de la era mesiánica. </a:t>
            </a:r>
            <a:endParaRPr lang="es-ES" sz="2800"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3076" name="Content Placeholder 2"/>
          <p:cNvSpPr txBox="1">
            <a:spLocks noGrp="1"/>
          </p:cNvSpPr>
          <p:nvPr>
            <p:ph idx="1"/>
          </p:nvPr>
        </p:nvSpPr>
        <p:spPr>
          <a:xfrm>
            <a:off x="685800" y="1371600"/>
            <a:ext cx="7772400" cy="4724400"/>
          </a:xfrm>
        </p:spPr>
        <p:txBody>
          <a:bodyPr/>
          <a:lstStyle/>
          <a:p>
            <a:pPr>
              <a:buNone/>
            </a:pPr>
            <a:r>
              <a:rPr lang="es-ES" sz="3050" dirty="0" smtClean="0">
                <a:latin typeface="Bookman Old Style" pitchFamily="18" charset="0"/>
              </a:rPr>
              <a:t>Al </a:t>
            </a:r>
            <a:r>
              <a:rPr lang="es-ES" sz="3050" dirty="0" smtClean="0">
                <a:latin typeface="Bookman Old Style" pitchFamily="18" charset="0"/>
              </a:rPr>
              <a:t>vincular la redención de los israelitas de la esclavitud con la redención definitiva del mundo, el midrash justifica implícitamente cualquier violencia como un medio necesario para alcanzar un fin inequívocamente positivo. </a:t>
            </a:r>
            <a:endParaRPr lang="es-ES" sz="3050" dirty="0" smtClean="0">
              <a:latin typeface="Bookman Old Style" pitchFamily="18" charset="0"/>
            </a:endParaRPr>
          </a:p>
          <a:p>
            <a:pPr>
              <a:buNone/>
            </a:pPr>
            <a:r>
              <a:rPr lang="es-ES" sz="3050" dirty="0" smtClean="0">
                <a:latin typeface="Bookman Old Style" pitchFamily="18" charset="0"/>
              </a:rPr>
              <a:t>Más </a:t>
            </a:r>
            <a:r>
              <a:rPr lang="es-ES" sz="3050" dirty="0" smtClean="0">
                <a:latin typeface="Bookman Old Style" pitchFamily="18" charset="0"/>
              </a:rPr>
              <a:t>allá de ser un castigo para los egipcios, las plagas son un paso en el proceso de redención del mundo.</a:t>
            </a:r>
            <a:endParaRPr lang="en-US" sz="3050"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3076" name="Content Placeholder 2"/>
          <p:cNvSpPr txBox="1">
            <a:spLocks noGrp="1"/>
          </p:cNvSpPr>
          <p:nvPr>
            <p:ph idx="1"/>
          </p:nvPr>
        </p:nvSpPr>
        <p:spPr>
          <a:xfrm>
            <a:off x="685800" y="1371600"/>
            <a:ext cx="7772400" cy="4724400"/>
          </a:xfrm>
        </p:spPr>
        <p:txBody>
          <a:bodyPr/>
          <a:lstStyle/>
          <a:p>
            <a:pPr>
              <a:buNone/>
            </a:pPr>
            <a:r>
              <a:rPr lang="es-ES" dirty="0" smtClean="0">
                <a:latin typeface="Bookman Old Style" pitchFamily="18" charset="0"/>
              </a:rPr>
              <a:t>Interpretaciones contemporáneas</a:t>
            </a:r>
            <a:endParaRPr lang="en-US" dirty="0" smtClean="0">
              <a:latin typeface="Bookman Old Style" pitchFamily="18" charset="0"/>
            </a:endParaRPr>
          </a:p>
          <a:p>
            <a:pPr>
              <a:buNone/>
            </a:pPr>
            <a:r>
              <a:rPr lang="es-ES" dirty="0" smtClean="0">
                <a:latin typeface="Bookman Old Style" pitchFamily="18" charset="0"/>
              </a:rPr>
              <a:t>Muchas explicaciones contemporáneas de las diez plagas intentan reconciliar el presunto sufrimiento de los egipcios con las concepciones modernas de la ética y el trato al otro. </a:t>
            </a:r>
            <a:endParaRPr lang="es-E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3076" name="Content Placeholder 2"/>
          <p:cNvSpPr txBox="1">
            <a:spLocks noGrp="1"/>
          </p:cNvSpPr>
          <p:nvPr>
            <p:ph idx="1"/>
          </p:nvPr>
        </p:nvSpPr>
        <p:spPr>
          <a:xfrm>
            <a:off x="685800" y="1371600"/>
            <a:ext cx="7772400" cy="4724400"/>
          </a:xfrm>
        </p:spPr>
        <p:txBody>
          <a:bodyPr/>
          <a:lstStyle/>
          <a:p>
            <a:pPr>
              <a:buNone/>
            </a:pPr>
            <a:r>
              <a:rPr lang="es-ES" dirty="0" smtClean="0">
                <a:latin typeface="Bookman Old Style" pitchFamily="18" charset="0"/>
              </a:rPr>
              <a:t>El </a:t>
            </a:r>
            <a:r>
              <a:rPr lang="es-ES" dirty="0" smtClean="0">
                <a:latin typeface="Bookman Old Style" pitchFamily="18" charset="0"/>
              </a:rPr>
              <a:t>rabino David Teutsch, ex presidente del Colegio Rabínico </a:t>
            </a:r>
            <a:r>
              <a:rPr lang="es-ES" dirty="0" smtClean="0">
                <a:latin typeface="Bookman Old Style" pitchFamily="18" charset="0"/>
              </a:rPr>
              <a:t>Re construccionista, </a:t>
            </a:r>
            <a:r>
              <a:rPr lang="es-ES" dirty="0" smtClean="0">
                <a:latin typeface="Bookman Old Style" pitchFamily="18" charset="0"/>
              </a:rPr>
              <a:t>por ejemplo, sugiere que Dios no es, de hecho, el autor de la plaga más dura: la del asesinato de los primogénitos de Egipto. Más bien, dice, son los seres humanos quienes interpretan este acontecimiento como divino:</a:t>
            </a: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3076" name="Content Placeholder 2"/>
          <p:cNvSpPr txBox="1">
            <a:spLocks noGrp="1"/>
          </p:cNvSpPr>
          <p:nvPr>
            <p:ph idx="1"/>
          </p:nvPr>
        </p:nvSpPr>
        <p:spPr>
          <a:xfrm>
            <a:off x="685800" y="1371600"/>
            <a:ext cx="7772400" cy="4724400"/>
          </a:xfrm>
        </p:spPr>
        <p:txBody>
          <a:bodyPr/>
          <a:lstStyle/>
          <a:p>
            <a:pPr>
              <a:buNone/>
            </a:pPr>
            <a:r>
              <a:rPr lang="es-ES" dirty="0" smtClean="0">
                <a:latin typeface="Bookman Old Style" pitchFamily="18" charset="0"/>
              </a:rPr>
              <a:t>¿Cómo podemos entender el papel de Dios en la muerte del primogénito? </a:t>
            </a:r>
            <a:endParaRPr lang="es-ES" dirty="0" smtClean="0">
              <a:latin typeface="Bookman Old Style" pitchFamily="18" charset="0"/>
            </a:endParaRPr>
          </a:p>
          <a:p>
            <a:pPr>
              <a:buNone/>
            </a:pPr>
            <a:r>
              <a:rPr lang="es-ES" dirty="0" smtClean="0">
                <a:latin typeface="Bookman Old Style" pitchFamily="18" charset="0"/>
              </a:rPr>
              <a:t>Una </a:t>
            </a:r>
            <a:r>
              <a:rPr lang="es-ES" dirty="0" smtClean="0">
                <a:latin typeface="Bookman Old Style" pitchFamily="18" charset="0"/>
              </a:rPr>
              <a:t>explicación sugiere que todos los que no defendieron a los esclavos israelitas en Egipto son responsables de lo que impuso el faraón. </a:t>
            </a:r>
            <a:endParaRPr lang="es-ES" dirty="0" smtClean="0">
              <a:latin typeface="Bookman Old Style" pitchFamily="18" charset="0"/>
            </a:endParaRPr>
          </a:p>
          <a:p>
            <a:pPr>
              <a:buNone/>
            </a:pPr>
            <a:r>
              <a:rPr lang="es-ES" dirty="0" smtClean="0">
                <a:latin typeface="Bookman Old Style" pitchFamily="18" charset="0"/>
              </a:rPr>
              <a:t>Por </a:t>
            </a:r>
            <a:r>
              <a:rPr lang="es-ES" dirty="0" smtClean="0">
                <a:latin typeface="Bookman Old Style" pitchFamily="18" charset="0"/>
              </a:rPr>
              <a:t>tanto, el castigo de Dios a los egipcios estaba justificado. </a:t>
            </a:r>
            <a:endParaRPr lang="es-E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3076" name="Content Placeholder 2"/>
          <p:cNvSpPr txBox="1">
            <a:spLocks noGrp="1"/>
          </p:cNvSpPr>
          <p:nvPr>
            <p:ph idx="1"/>
          </p:nvPr>
        </p:nvSpPr>
        <p:spPr>
          <a:xfrm>
            <a:off x="685800" y="1371600"/>
            <a:ext cx="7772400" cy="4724400"/>
          </a:xfrm>
        </p:spPr>
        <p:txBody>
          <a:bodyPr/>
          <a:lstStyle/>
          <a:p>
            <a:pPr>
              <a:buNone/>
            </a:pPr>
            <a:r>
              <a:rPr lang="es-ES" sz="2800" dirty="0" smtClean="0">
                <a:latin typeface="Bookman Old Style" pitchFamily="18" charset="0"/>
              </a:rPr>
              <a:t>Otra </a:t>
            </a:r>
            <a:r>
              <a:rPr lang="es-ES" sz="2800" dirty="0" smtClean="0">
                <a:latin typeface="Bookman Old Style" pitchFamily="18" charset="0"/>
              </a:rPr>
              <a:t>explicación sostiene que sólo en retrospectiva los israelitas vieron la mano de Dios en la muerte de los egipcios. Dios no interviene en la historia humana de esta manera... </a:t>
            </a:r>
            <a:endParaRPr lang="es-ES" sz="2800" dirty="0" smtClean="0">
              <a:latin typeface="Bookman Old Style" pitchFamily="18" charset="0"/>
            </a:endParaRPr>
          </a:p>
          <a:p>
            <a:pPr>
              <a:buNone/>
            </a:pPr>
            <a:r>
              <a:rPr lang="es-ES" sz="2800" dirty="0" smtClean="0">
                <a:latin typeface="Bookman Old Style" pitchFamily="18" charset="0"/>
              </a:rPr>
              <a:t>Según </a:t>
            </a:r>
            <a:r>
              <a:rPr lang="es-ES" sz="2800" dirty="0" smtClean="0">
                <a:latin typeface="Bookman Old Style" pitchFamily="18" charset="0"/>
              </a:rPr>
              <a:t>este cálculo, lo importante no es si el primogénito murió, sino si podemos ver el poder de la redención humana en nuestras vidas como algo que fluye de lo divino”. </a:t>
            </a:r>
            <a:r>
              <a:rPr lang="es-ES" sz="2400" dirty="0" smtClean="0">
                <a:latin typeface="Bookman Old Style" pitchFamily="18" charset="0"/>
              </a:rPr>
              <a:t>(Rabino Joy Levitt y Rabino Michael Strassfeld, ed., Una noche de preguntas, 61).</a:t>
            </a:r>
            <a:endParaRPr lang="en-US" sz="2800"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3076" name="Content Placeholder 2"/>
          <p:cNvSpPr txBox="1">
            <a:spLocks noGrp="1"/>
          </p:cNvSpPr>
          <p:nvPr>
            <p:ph idx="1"/>
          </p:nvPr>
        </p:nvSpPr>
        <p:spPr>
          <a:xfrm>
            <a:off x="685800" y="1371600"/>
            <a:ext cx="7772400" cy="4724400"/>
          </a:xfrm>
        </p:spPr>
        <p:txBody>
          <a:bodyPr/>
          <a:lstStyle/>
          <a:p>
            <a:pPr>
              <a:buNone/>
            </a:pPr>
            <a:r>
              <a:rPr lang="es-ES" dirty="0" smtClean="0">
                <a:latin typeface="Bookman Old Style" pitchFamily="18" charset="0"/>
              </a:rPr>
              <a:t>En lugar de justificar las plagas, algunos comentaristas modernos intentan agudizar nuestra conciencia del sufrimiento causado por estas plagas para ayudarnos a sentir empatía con otros que están oprimidos. </a:t>
            </a:r>
            <a:endParaRPr lang="es-E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3076" name="Content Placeholder 2"/>
          <p:cNvSpPr txBox="1">
            <a:spLocks noGrp="1"/>
          </p:cNvSpPr>
          <p:nvPr>
            <p:ph idx="1"/>
          </p:nvPr>
        </p:nvSpPr>
        <p:spPr>
          <a:xfrm>
            <a:off x="685800" y="1371600"/>
            <a:ext cx="7772400" cy="4724400"/>
          </a:xfrm>
        </p:spPr>
        <p:txBody>
          <a:bodyPr/>
          <a:lstStyle/>
          <a:p>
            <a:pPr>
              <a:buNone/>
            </a:pPr>
            <a:r>
              <a:rPr lang="es-ES" dirty="0" smtClean="0">
                <a:latin typeface="Bookman Old Style" pitchFamily="18" charset="0"/>
              </a:rPr>
              <a:t>El </a:t>
            </a:r>
            <a:r>
              <a:rPr lang="es-ES" dirty="0" smtClean="0">
                <a:latin typeface="Bookman Old Style" pitchFamily="18" charset="0"/>
              </a:rPr>
              <a:t>viaje continúa: La Hagadá Ma’yan, producida por el programa de mujeres del Centro Comunitario Judío del Upper West Side de Manhattan, ofrece la siguiente meditación sobre las plagas</a:t>
            </a:r>
            <a:r>
              <a:rPr lang="es-ES" dirty="0" smtClean="0">
                <a:latin typeface="Bookman Old Style" pitchFamily="18" charset="0"/>
              </a:rPr>
              <a:t>:</a:t>
            </a:r>
          </a:p>
          <a:p>
            <a:pPr>
              <a:buNone/>
            </a:pPr>
            <a:r>
              <a:rPr lang="es-ES" dirty="0" smtClean="0">
                <a:latin typeface="Bookman Old Style" pitchFamily="18" charset="0"/>
              </a:rPr>
              <a:t>Mientras comíamos nuestros corderos Pascal esa noche en Egipto, la oscuridad fue atravesada por gritos. </a:t>
            </a:r>
            <a:endParaRPr lang="es-E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3076" name="Content Placeholder 2"/>
          <p:cNvSpPr txBox="1">
            <a:spLocks noGrp="1"/>
          </p:cNvSpPr>
          <p:nvPr>
            <p:ph idx="1"/>
          </p:nvPr>
        </p:nvSpPr>
        <p:spPr>
          <a:xfrm>
            <a:off x="685800" y="1371600"/>
            <a:ext cx="7772400" cy="4724400"/>
          </a:xfrm>
        </p:spPr>
        <p:txBody>
          <a:bodyPr/>
          <a:lstStyle/>
          <a:p>
            <a:pPr>
              <a:buNone/>
            </a:pPr>
            <a:r>
              <a:rPr lang="es-ES" sz="2900" dirty="0" smtClean="0">
                <a:latin typeface="Bookman Old Style" pitchFamily="18" charset="0"/>
              </a:rPr>
              <a:t>Los </a:t>
            </a:r>
            <a:r>
              <a:rPr lang="es-ES" sz="2900" dirty="0" smtClean="0">
                <a:latin typeface="Bookman Old Style" pitchFamily="18" charset="0"/>
              </a:rPr>
              <a:t>postes de nuestras puertas estaban protegidos por un signo de sangre. </a:t>
            </a:r>
            <a:endParaRPr lang="es-ES" sz="2900" dirty="0" smtClean="0">
              <a:latin typeface="Bookman Old Style" pitchFamily="18" charset="0"/>
            </a:endParaRPr>
          </a:p>
          <a:p>
            <a:pPr>
              <a:buNone/>
            </a:pPr>
            <a:r>
              <a:rPr lang="es-ES" sz="2900" dirty="0" smtClean="0">
                <a:latin typeface="Bookman Old Style" pitchFamily="18" charset="0"/>
              </a:rPr>
              <a:t>Pero </a:t>
            </a:r>
            <a:r>
              <a:rPr lang="es-ES" sz="2900" dirty="0" smtClean="0">
                <a:latin typeface="Bookman Old Style" pitchFamily="18" charset="0"/>
              </a:rPr>
              <a:t>de las ventanas de los egipcios se elevó un grito angustioso: la muerte del primogénito</a:t>
            </a:r>
            <a:r>
              <a:rPr lang="es-ES" sz="2900" dirty="0" smtClean="0">
                <a:latin typeface="Bookman Old Style" pitchFamily="18" charset="0"/>
              </a:rPr>
              <a:t>.</a:t>
            </a:r>
          </a:p>
          <a:p>
            <a:pPr>
              <a:buNone/>
            </a:pPr>
            <a:r>
              <a:rPr lang="es-ES" sz="2900" dirty="0" smtClean="0">
                <a:latin typeface="Bookman Old Style" pitchFamily="18" charset="0"/>
              </a:rPr>
              <a:t>Yah </a:t>
            </a:r>
            <a:r>
              <a:rPr lang="es-ES" sz="2900" dirty="0" smtClean="0">
                <a:latin typeface="Bookman Old Style" pitchFamily="18" charset="0"/>
              </a:rPr>
              <a:t>Sh’kinah </a:t>
            </a:r>
            <a:r>
              <a:rPr lang="es-ES" sz="2900" dirty="0" smtClean="0">
                <a:latin typeface="Bookman Old Style" pitchFamily="18" charset="0"/>
              </a:rPr>
              <a:t>[un llamado a Dios usando un término asociado con el lado femenino de Dios] ablanda nuestros corazones y los corazones de nuestros enemigos. </a:t>
            </a:r>
            <a:endParaRPr lang="es-ES" sz="2900"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3076" name="Content Placeholder 2"/>
          <p:cNvSpPr txBox="1">
            <a:spLocks noGrp="1"/>
          </p:cNvSpPr>
          <p:nvPr>
            <p:ph idx="1"/>
          </p:nvPr>
        </p:nvSpPr>
        <p:spPr>
          <a:xfrm>
            <a:off x="685800" y="1371600"/>
            <a:ext cx="7772400" cy="4724400"/>
          </a:xfrm>
        </p:spPr>
        <p:txBody>
          <a:bodyPr/>
          <a:lstStyle/>
          <a:p>
            <a:pPr>
              <a:buNone/>
            </a:pPr>
            <a:r>
              <a:rPr lang="es-ES" dirty="0" smtClean="0">
                <a:latin typeface="Bookman Old Style" pitchFamily="18" charset="0"/>
              </a:rPr>
              <a:t>Ayúdanos </a:t>
            </a:r>
            <a:r>
              <a:rPr lang="es-ES" dirty="0" smtClean="0">
                <a:latin typeface="Bookman Old Style" pitchFamily="18" charset="0"/>
              </a:rPr>
              <a:t>a soñar nuevos caminos hacia la libertad.</a:t>
            </a:r>
            <a:endParaRPr lang="en-US" dirty="0" smtClean="0">
              <a:latin typeface="Bookman Old Style" pitchFamily="18" charset="0"/>
            </a:endParaRPr>
          </a:p>
          <a:p>
            <a:pPr>
              <a:buNone/>
            </a:pPr>
            <a:r>
              <a:rPr lang="es-ES" dirty="0" smtClean="0">
                <a:latin typeface="Bookman Old Style" pitchFamily="18" charset="0"/>
              </a:rPr>
              <a:t>Para </a:t>
            </a:r>
            <a:r>
              <a:rPr lang="es-ES" dirty="0" smtClean="0">
                <a:latin typeface="Bookman Old Style" pitchFamily="18" charset="0"/>
              </a:rPr>
              <a:t>que la próxima apertura del mar no sea también un ahogamiento; para que nuestro canto nunca más sea su llanto. Para que nuestra libertad no deje a nadie huérfano, sin hijos, sin aliento”. (Tamara Cohen, ed., El viaje continúa, 70)</a:t>
            </a: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3076" name="Content Placeholder 2"/>
          <p:cNvSpPr txBox="1">
            <a:spLocks noGrp="1"/>
          </p:cNvSpPr>
          <p:nvPr>
            <p:ph idx="1"/>
          </p:nvPr>
        </p:nvSpPr>
        <p:spPr>
          <a:xfrm>
            <a:off x="685800" y="1371600"/>
            <a:ext cx="7772400" cy="4724400"/>
          </a:xfrm>
        </p:spPr>
        <p:txBody>
          <a:bodyPr/>
          <a:lstStyle/>
          <a:p>
            <a:pPr>
              <a:buNone/>
            </a:pPr>
            <a:r>
              <a:rPr lang="es-ES" dirty="0" smtClean="0">
                <a:latin typeface="Bookman Old Style" pitchFamily="18" charset="0"/>
              </a:rPr>
              <a:t>Muchos judíos actualizan el </a:t>
            </a:r>
            <a:r>
              <a:rPr lang="es-ES" dirty="0" smtClean="0">
                <a:latin typeface="Bookman Old Style" pitchFamily="18" charset="0"/>
              </a:rPr>
              <a:t>Seder </a:t>
            </a:r>
            <a:r>
              <a:rPr lang="es-ES" dirty="0" smtClean="0">
                <a:latin typeface="Bookman Old Style" pitchFamily="18" charset="0"/>
              </a:rPr>
              <a:t>complementando la recitación de las plagas bíblicas con la mención de “plagas” contemporáneas como la guerra, el odio y las enfermedades. </a:t>
            </a:r>
            <a:endParaRPr lang="es-ES" dirty="0" smtClean="0">
              <a:latin typeface="Bookman Old Style" pitchFamily="18" charset="0"/>
            </a:endParaRPr>
          </a:p>
          <a:p>
            <a:pPr>
              <a:buNone/>
            </a:pPr>
            <a:r>
              <a:rPr lang="es-ES" dirty="0" smtClean="0">
                <a:latin typeface="Bookman Old Style" pitchFamily="18" charset="0"/>
              </a:rPr>
              <a:t>La Hagadá </a:t>
            </a:r>
            <a:r>
              <a:rPr lang="es-ES" dirty="0" smtClean="0">
                <a:latin typeface="Bookman Old Style" pitchFamily="18" charset="0"/>
              </a:rPr>
              <a:t>de Justicia para Inmigrantes del Consejo Judío de Asuntos Urbanos considera </a:t>
            </a:r>
            <a:r>
              <a:rPr lang="es-ES" dirty="0" smtClean="0">
                <a:latin typeface="Bookman Old Style" pitchFamily="18" charset="0"/>
              </a:rPr>
              <a:t>plagas a:</a:t>
            </a: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3076" name="Content Placeholder 2"/>
          <p:cNvSpPr txBox="1">
            <a:spLocks noGrp="1"/>
          </p:cNvSpPr>
          <p:nvPr>
            <p:ph idx="1"/>
          </p:nvPr>
        </p:nvSpPr>
        <p:spPr>
          <a:xfrm>
            <a:off x="685800" y="1371600"/>
            <a:ext cx="7772400" cy="4724400"/>
          </a:xfrm>
        </p:spPr>
        <p:txBody>
          <a:bodyPr/>
          <a:lstStyle/>
          <a:p>
            <a:pPr>
              <a:buNone/>
            </a:pPr>
            <a:r>
              <a:rPr lang="es-ES" sz="3100" dirty="0" smtClean="0">
                <a:latin typeface="Bookman Old Style" pitchFamily="18" charset="0"/>
              </a:rPr>
              <a:t> </a:t>
            </a:r>
            <a:r>
              <a:rPr lang="es-ES" sz="3100" dirty="0" smtClean="0">
                <a:latin typeface="Bookman Old Style" pitchFamily="18" charset="0"/>
              </a:rPr>
              <a:t>“la detención de inmigrantes, las deportaciones injustificadas, los crímenes de odio, la denegación de licencias de conducir y otros servicios a inmigrantes indocumentados, la desesperanza, la apatía y el miedo a hablar”. </a:t>
            </a:r>
            <a:endParaRPr lang="es-ES" sz="3100" dirty="0" smtClean="0">
              <a:latin typeface="Bookman Old Style" pitchFamily="18" charset="0"/>
            </a:endParaRPr>
          </a:p>
          <a:p>
            <a:pPr>
              <a:buNone/>
            </a:pPr>
            <a:r>
              <a:rPr lang="es-ES" sz="3100" dirty="0" smtClean="0">
                <a:latin typeface="Bookman Old Style" pitchFamily="18" charset="0"/>
              </a:rPr>
              <a:t>La </a:t>
            </a:r>
            <a:r>
              <a:rPr lang="es-ES" sz="3100" dirty="0" smtClean="0">
                <a:latin typeface="Bookman Old Style" pitchFamily="18" charset="0"/>
              </a:rPr>
              <a:t>Hagadá de Amor y Justicia incluye en una lista irónica de las plagas de la vida contemporánea: </a:t>
            </a:r>
            <a:endParaRPr lang="es-ES" sz="3100"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3076" name="Content Placeholder 2"/>
          <p:cNvSpPr txBox="1">
            <a:spLocks noGrp="1"/>
          </p:cNvSpPr>
          <p:nvPr>
            <p:ph idx="1"/>
          </p:nvPr>
        </p:nvSpPr>
        <p:spPr>
          <a:xfrm>
            <a:off x="685800" y="1371600"/>
            <a:ext cx="7772400" cy="4724400"/>
          </a:xfrm>
        </p:spPr>
        <p:txBody>
          <a:bodyPr/>
          <a:lstStyle/>
          <a:p>
            <a:pPr>
              <a:buNone/>
            </a:pPr>
            <a:r>
              <a:rPr lang="es-ES" sz="3100" dirty="0" smtClean="0">
                <a:latin typeface="Bookman Old Style" pitchFamily="18" charset="0"/>
              </a:rPr>
              <a:t>“</a:t>
            </a:r>
            <a:r>
              <a:rPr lang="es-ES" sz="3100" dirty="0" smtClean="0">
                <a:latin typeface="Bookman Old Style" pitchFamily="18" charset="0"/>
              </a:rPr>
              <a:t>reality shows, muzak y SUV”. </a:t>
            </a:r>
            <a:endParaRPr lang="es-ES" sz="3100" dirty="0" smtClean="0">
              <a:latin typeface="Bookman Old Style" pitchFamily="18" charset="0"/>
            </a:endParaRPr>
          </a:p>
          <a:p>
            <a:pPr>
              <a:buNone/>
            </a:pPr>
            <a:r>
              <a:rPr lang="es-ES" sz="3100" dirty="0" smtClean="0">
                <a:latin typeface="Bookman Old Style" pitchFamily="18" charset="0"/>
              </a:rPr>
              <a:t>Las </a:t>
            </a:r>
            <a:r>
              <a:rPr lang="es-ES" sz="3100" dirty="0" smtClean="0">
                <a:latin typeface="Bookman Old Style" pitchFamily="18" charset="0"/>
              </a:rPr>
              <a:t>Hagadá feministas añaden plagas como el sexismo y la violencia contra las mujeres; </a:t>
            </a:r>
            <a:r>
              <a:rPr lang="es-ES" sz="3100" dirty="0" smtClean="0">
                <a:latin typeface="Bookman Old Style" pitchFamily="18" charset="0"/>
              </a:rPr>
              <a:t>las </a:t>
            </a:r>
            <a:r>
              <a:rPr lang="es-ES" sz="3100" dirty="0" smtClean="0">
                <a:latin typeface="Bookman Old Style" pitchFamily="18" charset="0"/>
              </a:rPr>
              <a:t>Hagadá ambientales mencionan la destrucción de los recursos naturales; y las Hagadá centradas en las relaciones entre grupos hablan de las plagas del prejuicio y la desconfianza.</a:t>
            </a:r>
            <a:endParaRPr lang="en-US" sz="3100"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3076" name="Content Placeholder 2"/>
          <p:cNvSpPr txBox="1">
            <a:spLocks noGrp="1"/>
          </p:cNvSpPr>
          <p:nvPr>
            <p:ph idx="1"/>
          </p:nvPr>
        </p:nvSpPr>
        <p:spPr>
          <a:xfrm>
            <a:off x="685800" y="1371600"/>
            <a:ext cx="7772400" cy="4724400"/>
          </a:xfrm>
        </p:spPr>
        <p:txBody>
          <a:bodyPr/>
          <a:lstStyle/>
          <a:p>
            <a:pPr>
              <a:buNone/>
            </a:pPr>
            <a:r>
              <a:rPr lang="es-ES" dirty="0" smtClean="0">
                <a:latin typeface="Bookman Old Style" pitchFamily="18" charset="0"/>
              </a:rPr>
              <a:t>Cada aplicación moderna de la historia de la esclavitud y la liberación requiere la creación de una nueva lista de “plagas” que deben ser erradicadas.</a:t>
            </a:r>
            <a:endParaRPr lang="en-US" dirty="0" smtClean="0">
              <a:latin typeface="Bookman Old Style" pitchFamily="18" charset="0"/>
            </a:endParaRPr>
          </a:p>
          <a:p>
            <a:pPr>
              <a:buNone/>
            </a:pPr>
            <a:r>
              <a:rPr lang="es-ES" dirty="0" smtClean="0">
                <a:latin typeface="Bookman Old Style" pitchFamily="18" charset="0"/>
              </a:rPr>
              <a:t>La narrativa de la plaga es a la vez una parte integral de la historia del Éxodo y una de las partes más difíciles de entender de esta historia. </a:t>
            </a:r>
            <a:endParaRPr lang="es-E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3076" name="Content Placeholder 2"/>
          <p:cNvSpPr txBox="1">
            <a:spLocks noGrp="1"/>
          </p:cNvSpPr>
          <p:nvPr>
            <p:ph idx="1"/>
          </p:nvPr>
        </p:nvSpPr>
        <p:spPr>
          <a:xfrm>
            <a:off x="685800" y="1371600"/>
            <a:ext cx="7772400" cy="4724400"/>
          </a:xfrm>
        </p:spPr>
        <p:txBody>
          <a:bodyPr/>
          <a:lstStyle/>
          <a:p>
            <a:pPr>
              <a:buNone/>
            </a:pPr>
            <a:r>
              <a:rPr lang="es-ES" dirty="0" smtClean="0">
                <a:latin typeface="Bookman Old Style" pitchFamily="18" charset="0"/>
              </a:rPr>
              <a:t>Por </a:t>
            </a:r>
            <a:r>
              <a:rPr lang="es-ES" dirty="0" smtClean="0">
                <a:latin typeface="Bookman Old Style" pitchFamily="18" charset="0"/>
              </a:rPr>
              <a:t>lo tanto, las lecturas contemporáneas del Éxodo luchan por reinterpretar las plagas para reflejar nuestra conciencia actual y/o ampliar la lista de plagas para llamar la atención sobre todas las partes del mundo que siguen necesitando liberación.</a:t>
            </a: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smtClean="0">
              <a:latin typeface="Bookman Old Style" pitchFamily="18" charset="0"/>
            </a:endParaRPr>
          </a:p>
          <a:p>
            <a:endParaRPr lang="en-US" dirty="0" smtClean="0">
              <a:latin typeface="Bookman Old Style" pitchFamily="18" charset="0"/>
            </a:endParaRPr>
          </a:p>
          <a:p>
            <a:pPr>
              <a:buNone/>
            </a:pPr>
            <a:endParaRPr lang="en-US" dirty="0" smtClean="0">
              <a:latin typeface="Bookman Old Style" pitchFamily="18" charset="0"/>
            </a:endParaRPr>
          </a:p>
          <a:p>
            <a:pPr>
              <a:buNone/>
            </a:pPr>
            <a:endParaRPr lang="en-US" dirty="0">
              <a:latin typeface="Bookman Old Style" pitchFamily="18" charset="0"/>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3076" name="Content Placeholder 2"/>
          <p:cNvSpPr txBox="1">
            <a:spLocks noGrp="1"/>
          </p:cNvSpPr>
          <p:nvPr>
            <p:ph idx="1"/>
          </p:nvPr>
        </p:nvSpPr>
        <p:spPr>
          <a:xfrm>
            <a:off x="685800" y="1371600"/>
            <a:ext cx="7772400" cy="4724400"/>
          </a:xfrm>
        </p:spPr>
        <p:txBody>
          <a:bodyPr/>
          <a:lstStyle/>
          <a:p>
            <a:pPr>
              <a:buNone/>
            </a:pPr>
            <a:r>
              <a:rPr lang="es-CO" sz="2800" b="1" dirty="0" smtClean="0">
                <a:latin typeface="Bookman Old Style" pitchFamily="18" charset="0"/>
              </a:rPr>
              <a:t>PESAJ</a:t>
            </a:r>
            <a:r>
              <a:rPr lang="es-CO" sz="2800" dirty="0" smtClean="0">
                <a:latin typeface="Bookman Old Style" pitchFamily="18" charset="0"/>
              </a:rPr>
              <a:t>.- La </a:t>
            </a:r>
            <a:r>
              <a:rPr lang="es-CO" sz="2800" dirty="0" smtClean="0">
                <a:latin typeface="Bookman Old Style" pitchFamily="18" charset="0"/>
              </a:rPr>
              <a:t>tradición Judía Ortodoxa nos dicta celebrar el Séptimo Día y el Ultimo Día de Pesaj.</a:t>
            </a:r>
          </a:p>
          <a:p>
            <a:pPr>
              <a:buNone/>
            </a:pPr>
            <a:r>
              <a:rPr lang="es-CO" sz="2800" dirty="0" smtClean="0">
                <a:latin typeface="Bookman Old Style" pitchFamily="18" charset="0"/>
              </a:rPr>
              <a:t>De manera interesante vemos que durante el Shabat de Jol Jamoed, que durante el año 5775 [2015] no lo celebramos, leemos una porción de los Profetas –Haftará- relacionada con la profecía dada a Yejezquel en el Capítulo 37 y que se relaciona con el Valle de los Huesos Secos.</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3076" name="Content Placeholder 2"/>
          <p:cNvSpPr txBox="1">
            <a:spLocks noGrp="1"/>
          </p:cNvSpPr>
          <p:nvPr>
            <p:ph idx="1"/>
          </p:nvPr>
        </p:nvSpPr>
        <p:spPr>
          <a:xfrm>
            <a:off x="685800" y="1371600"/>
            <a:ext cx="7772400" cy="4724400"/>
          </a:xfrm>
        </p:spPr>
        <p:txBody>
          <a:bodyPr/>
          <a:lstStyle/>
          <a:p>
            <a:r>
              <a:rPr lang="es-CO" sz="2800" dirty="0" smtClean="0">
                <a:latin typeface="Bookman Old Style" pitchFamily="18" charset="0"/>
              </a:rPr>
              <a:t>Y qué curioso encontramos en dicha Profecía?</a:t>
            </a:r>
          </a:p>
          <a:p>
            <a:r>
              <a:rPr lang="es-CO" sz="2800" dirty="0" smtClean="0">
                <a:latin typeface="Bookman Old Style" pitchFamily="18" charset="0"/>
              </a:rPr>
              <a:t>Si bien encontramos en el Talmud una opinión que sostiene que esto era una parábola mostrada a Yejezquel, el consenso mayoritario en el Talmud y los Midrashim es que esto realmente ocurrió. (Sanhedrín 92b)</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4100" name="Content Placeholder 2"/>
          <p:cNvSpPr txBox="1">
            <a:spLocks noGrp="1"/>
          </p:cNvSpPr>
          <p:nvPr>
            <p:ph idx="1"/>
          </p:nvPr>
        </p:nvSpPr>
        <p:spPr>
          <a:xfrm>
            <a:off x="685800" y="1371600"/>
            <a:ext cx="7772400" cy="4724400"/>
          </a:xfrm>
        </p:spPr>
        <p:txBody>
          <a:bodyPr/>
          <a:lstStyle/>
          <a:p>
            <a:r>
              <a:rPr lang="es-CO" sz="3100" dirty="0" smtClean="0">
                <a:latin typeface="Bookman Old Style" pitchFamily="18" charset="0"/>
              </a:rPr>
              <a:t>Esta Haftará de Yejezquel la relacionan con los 200.000 integrantes de la Tribu de Efraím que abandonaron Egipto antes de tiempo, bajo el liderazgo de un falso Mesías.</a:t>
            </a:r>
          </a:p>
          <a:p>
            <a:r>
              <a:rPr lang="es-CO" sz="3100" dirty="0" smtClean="0">
                <a:latin typeface="Bookman Old Style" pitchFamily="18" charset="0"/>
              </a:rPr>
              <a:t>Como sabemos, fueron asesinados por los Filisteos por lo que su resurrección fue la culminación del Éxodo que conmemoramos en Pésaj (Rashí).</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4100" name="Content Placeholder 2"/>
          <p:cNvSpPr txBox="1">
            <a:spLocks noGrp="1"/>
          </p:cNvSpPr>
          <p:nvPr>
            <p:ph idx="1"/>
          </p:nvPr>
        </p:nvSpPr>
        <p:spPr>
          <a:xfrm>
            <a:off x="685800" y="1371600"/>
            <a:ext cx="7772400" cy="4724400"/>
          </a:xfrm>
        </p:spPr>
        <p:txBody>
          <a:bodyPr/>
          <a:lstStyle/>
          <a:p>
            <a:r>
              <a:rPr lang="es-CO" dirty="0" smtClean="0">
                <a:latin typeface="Bookman Old Style" pitchFamily="18" charset="0"/>
              </a:rPr>
              <a:t>Hay una tradición que afirma que la Resurrección de los Muertos –</a:t>
            </a:r>
            <a:r>
              <a:rPr lang="es-CO" dirty="0" err="1" smtClean="0">
                <a:latin typeface="Bookman Old Style" pitchFamily="18" charset="0"/>
              </a:rPr>
              <a:t>Tejiyat</a:t>
            </a:r>
            <a:r>
              <a:rPr lang="es-CO" dirty="0" smtClean="0">
                <a:latin typeface="Bookman Old Style" pitchFamily="18" charset="0"/>
              </a:rPr>
              <a:t> Hametim- tendrá ocasión en Pésaj, por lo que es oportuno recordar estos eventos durante esta Fiesta. (Rabí Hai Gaón)</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5123"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5124" name="Content Placeholder 2"/>
          <p:cNvSpPr txBox="1">
            <a:spLocks noGrp="1"/>
          </p:cNvSpPr>
          <p:nvPr>
            <p:ph idx="1"/>
          </p:nvPr>
        </p:nvSpPr>
        <p:spPr>
          <a:xfrm>
            <a:off x="685800" y="1371600"/>
            <a:ext cx="7772400" cy="4724400"/>
          </a:xfrm>
        </p:spPr>
        <p:txBody>
          <a:bodyPr/>
          <a:lstStyle/>
          <a:p>
            <a:r>
              <a:rPr lang="es-CO" sz="2800" dirty="0" smtClean="0">
                <a:latin typeface="Bookman Old Style" pitchFamily="18" charset="0"/>
              </a:rPr>
              <a:t>Ahora bien, la razón por la cual Dios realizó este milagro a través de Yejezquel, fue para fortalecer y dar ánimos a Israel por haber soportado un amargo destierro y la Destrucción de su Templo.</a:t>
            </a:r>
          </a:p>
          <a:p>
            <a:r>
              <a:rPr lang="es-CO" sz="2800" dirty="0" smtClean="0">
                <a:latin typeface="Bookman Old Style" pitchFamily="18" charset="0"/>
              </a:rPr>
              <a:t>Al ver cómo los huesos secos cobraban vida, el pueblo reconocería que ellos también deberían mantener las esperanzas de su eventual redención y vislumbrar “una nueva vida”. (Kuzarí)</a:t>
            </a:r>
          </a:p>
          <a:p>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6147"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6148" name="Content Placeholder 2"/>
          <p:cNvSpPr txBox="1">
            <a:spLocks noGrp="1"/>
          </p:cNvSpPr>
          <p:nvPr>
            <p:ph idx="1"/>
          </p:nvPr>
        </p:nvSpPr>
        <p:spPr>
          <a:xfrm>
            <a:off x="685800" y="1371600"/>
            <a:ext cx="7772400" cy="4724400"/>
          </a:xfrm>
        </p:spPr>
        <p:txBody>
          <a:bodyPr/>
          <a:lstStyle/>
          <a:p>
            <a:r>
              <a:rPr lang="es-CO" sz="2800" dirty="0" smtClean="0">
                <a:latin typeface="Bookman Old Style" pitchFamily="18" charset="0"/>
              </a:rPr>
              <a:t>La lectura que desarrollamos para celebrar el Séptimo Día de </a:t>
            </a:r>
            <a:r>
              <a:rPr lang="es-CO" sz="2800" dirty="0" err="1" smtClean="0">
                <a:latin typeface="Bookman Old Style" pitchFamily="18" charset="0"/>
              </a:rPr>
              <a:t>Pesaj</a:t>
            </a:r>
            <a:r>
              <a:rPr lang="es-CO" sz="2800" dirty="0" smtClean="0">
                <a:latin typeface="Bookman Old Style" pitchFamily="18" charset="0"/>
              </a:rPr>
              <a:t> se relaciona con el Rey David.</a:t>
            </a:r>
          </a:p>
          <a:p>
            <a:r>
              <a:rPr lang="es-CO" sz="2800" dirty="0" smtClean="0">
                <a:latin typeface="Bookman Old Style" pitchFamily="18" charset="0"/>
              </a:rPr>
              <a:t>La Haftará es la Canción de Acción de Gracias de David HaMélej a Hashem por una vida de benevolencia y salvación, durante la cual Dios lo redimió de constantes conspiraciones en su contra, peligros y atentados contra su vida.</a:t>
            </a: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6147"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6148" name="Content Placeholder 2"/>
          <p:cNvSpPr txBox="1">
            <a:spLocks noGrp="1"/>
          </p:cNvSpPr>
          <p:nvPr>
            <p:ph idx="1"/>
          </p:nvPr>
        </p:nvSpPr>
        <p:spPr>
          <a:xfrm>
            <a:off x="685800" y="1371600"/>
            <a:ext cx="7772400" cy="4724400"/>
          </a:xfrm>
        </p:spPr>
        <p:txBody>
          <a:bodyPr/>
          <a:lstStyle/>
          <a:p>
            <a:r>
              <a:rPr lang="es-CO" dirty="0" smtClean="0">
                <a:latin typeface="Bookman Old Style" pitchFamily="18" charset="0"/>
              </a:rPr>
              <a:t>De esa manera, es un complemento mas que adecuado al Cantico de Moisés ante la división de las aguas en el Mar de Los Rojos o Los Juncos, que es la Lectura de la Toráh que hacemos en este mismo día. (Shemot 13:17 al 15:26)</a:t>
            </a:r>
          </a:p>
          <a:p>
            <a:endParaRPr lang="es-CO" sz="28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7171"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7172" name="Content Placeholder 2"/>
          <p:cNvSpPr txBox="1">
            <a:spLocks noGrp="1"/>
          </p:cNvSpPr>
          <p:nvPr>
            <p:ph idx="1"/>
          </p:nvPr>
        </p:nvSpPr>
        <p:spPr>
          <a:xfrm>
            <a:off x="685800" y="1371600"/>
            <a:ext cx="7772400" cy="4724400"/>
          </a:xfrm>
        </p:spPr>
        <p:txBody>
          <a:bodyPr/>
          <a:lstStyle/>
          <a:p>
            <a:r>
              <a:rPr lang="es-CO" dirty="0" smtClean="0">
                <a:latin typeface="Bookman Old Style" pitchFamily="18" charset="0"/>
              </a:rPr>
              <a:t>Cuántas rutas tenemos para entrar a Eretz Israel?</a:t>
            </a:r>
          </a:p>
          <a:p>
            <a:r>
              <a:rPr lang="es-CO" dirty="0" smtClean="0">
                <a:latin typeface="Bookman Old Style" pitchFamily="18" charset="0"/>
              </a:rPr>
              <a:t>La ruta a Éretz Israel. La ruta más rápida, fácil y directa desde Egipto a Israel es por el noreste, bordeando la costa del “Yam Gadol” Mar Grande o Mediterráneo, que pasa por Filistea, en la costa oeste de la Tierra Santa.</a:t>
            </a: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7171"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7172" name="Content Placeholder 2"/>
          <p:cNvSpPr txBox="1">
            <a:spLocks noGrp="1"/>
          </p:cNvSpPr>
          <p:nvPr>
            <p:ph idx="1"/>
          </p:nvPr>
        </p:nvSpPr>
        <p:spPr>
          <a:xfrm>
            <a:off x="685800" y="1371600"/>
            <a:ext cx="7772400" cy="4724400"/>
          </a:xfrm>
        </p:spPr>
        <p:txBody>
          <a:bodyPr/>
          <a:lstStyle/>
          <a:p>
            <a:r>
              <a:rPr lang="es-CO" dirty="0" smtClean="0">
                <a:latin typeface="Bookman Old Style" pitchFamily="18" charset="0"/>
              </a:rPr>
              <a:t>Es lo que conocemos hoy en día como la Franja de Gaza.</a:t>
            </a:r>
          </a:p>
          <a:p>
            <a:r>
              <a:rPr lang="es-CO" dirty="0" smtClean="0">
                <a:latin typeface="Bookman Old Style" pitchFamily="18" charset="0"/>
              </a:rPr>
              <a:t>A pesar de que representaba la forma más rápida de alejarse Egipto, también era la forma mas fácil y rápida de regresar a Egipto.</a:t>
            </a:r>
          </a:p>
          <a:p>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819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8196" name="Content Placeholder 2"/>
          <p:cNvSpPr txBox="1">
            <a:spLocks noGrp="1"/>
          </p:cNvSpPr>
          <p:nvPr>
            <p:ph idx="1"/>
          </p:nvPr>
        </p:nvSpPr>
        <p:spPr>
          <a:xfrm>
            <a:off x="685800" y="1371600"/>
            <a:ext cx="7772400" cy="4724400"/>
          </a:xfrm>
        </p:spPr>
        <p:txBody>
          <a:bodyPr/>
          <a:lstStyle/>
          <a:p>
            <a:r>
              <a:rPr lang="es-CO" dirty="0" smtClean="0">
                <a:latin typeface="Bookman Old Style" pitchFamily="18" charset="0"/>
              </a:rPr>
              <a:t>El pueblo Filisteo era una nación belicosa y Dios vio que el Pueblo se desmoralizaría al enfrentarse a ellos ya que los filisteos ciertamente se iban a enfrentar a quienes vinieran a invadirlos.</a:t>
            </a:r>
          </a:p>
          <a:p>
            <a:r>
              <a:rPr lang="es-CO" dirty="0" smtClean="0">
                <a:latin typeface="Bookman Old Style" pitchFamily="18" charset="0"/>
              </a:rPr>
              <a:t>Cuál era la ruta más larga?</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819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8196" name="Content Placeholder 2"/>
          <p:cNvSpPr txBox="1">
            <a:spLocks noGrp="1"/>
          </p:cNvSpPr>
          <p:nvPr>
            <p:ph idx="1"/>
          </p:nvPr>
        </p:nvSpPr>
        <p:spPr>
          <a:xfrm>
            <a:off x="685800" y="1371600"/>
            <a:ext cx="7772400" cy="4724400"/>
          </a:xfrm>
        </p:spPr>
        <p:txBody>
          <a:bodyPr/>
          <a:lstStyle/>
          <a:p>
            <a:r>
              <a:rPr lang="es-CO" sz="2900" dirty="0" smtClean="0">
                <a:latin typeface="Bookman Old Style" pitchFamily="18" charset="0"/>
              </a:rPr>
              <a:t>Para evitar ese desmayo, Dios hizo que se desviaran y tomaran una ruta indirecta a través del desierto de Sinaí, dirigiéndose hacia el Este y luego hacia el Norte, para que entraran a Israel por la ribera del Río Yardén que está hacia el Este.</a:t>
            </a:r>
          </a:p>
          <a:p>
            <a:r>
              <a:rPr lang="es-CO" sz="2900" dirty="0" smtClean="0">
                <a:latin typeface="Bookman Old Style" pitchFamily="18" charset="0"/>
              </a:rPr>
              <a:t>De esa forma se iban a alejar de Egipto tanto que les iba a resultar difícil aunque no imposible pensar en retornar.</a:t>
            </a:r>
          </a:p>
          <a:p>
            <a:endParaRPr lang="es-CO"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9219"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9220" name="Content Placeholder 2"/>
          <p:cNvSpPr txBox="1">
            <a:spLocks noGrp="1"/>
          </p:cNvSpPr>
          <p:nvPr>
            <p:ph idx="1"/>
          </p:nvPr>
        </p:nvSpPr>
        <p:spPr>
          <a:xfrm>
            <a:off x="685800" y="1371600"/>
            <a:ext cx="7772400" cy="4724400"/>
          </a:xfrm>
        </p:spPr>
        <p:txBody>
          <a:bodyPr/>
          <a:lstStyle/>
          <a:p>
            <a:r>
              <a:rPr lang="es-CO" sz="2900" dirty="0" smtClean="0">
                <a:latin typeface="Bookman Old Style" pitchFamily="18" charset="0"/>
              </a:rPr>
              <a:t>A pesar de todo, en el desierto sabemos que se quejaron y buscaron la manera de devolverse, aunque se cuenta que muchos regresaron.</a:t>
            </a:r>
          </a:p>
          <a:p>
            <a:r>
              <a:rPr lang="es-CO" sz="2900" dirty="0" smtClean="0">
                <a:latin typeface="Bookman Old Style" pitchFamily="18" charset="0"/>
              </a:rPr>
              <a:t>Si bien fueron atacados por Amalec -17:8- ello no les motivó a regresar a Egipto, puesto que los amalecitas no lucharon para proteger su territorio de una posible invasión, como sí hubiera ocurrido con los Filisteos.</a:t>
            </a: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9219"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9220" name="Content Placeholder 2"/>
          <p:cNvSpPr txBox="1">
            <a:spLocks noGrp="1"/>
          </p:cNvSpPr>
          <p:nvPr>
            <p:ph idx="1"/>
          </p:nvPr>
        </p:nvSpPr>
        <p:spPr>
          <a:xfrm>
            <a:off x="685800" y="1371600"/>
            <a:ext cx="7772400" cy="4724400"/>
          </a:xfrm>
        </p:spPr>
        <p:txBody>
          <a:bodyPr/>
          <a:lstStyle/>
          <a:p>
            <a:r>
              <a:rPr lang="es-CO" dirty="0" smtClean="0">
                <a:latin typeface="Bookman Old Style" pitchFamily="18" charset="0"/>
              </a:rPr>
              <a:t>De haber sido así, los Judíos hubieran argumentado que ahora si tenían razón de regresar a Egipto. Ellos atacaron a Israel por el odio al ser descendientes de Esav.</a:t>
            </a:r>
          </a:p>
          <a:p>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0243"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10244" name="Content Placeholder 2"/>
          <p:cNvSpPr txBox="1">
            <a:spLocks noGrp="1"/>
          </p:cNvSpPr>
          <p:nvPr>
            <p:ph idx="1"/>
          </p:nvPr>
        </p:nvSpPr>
        <p:spPr>
          <a:xfrm>
            <a:off x="685800" y="1371600"/>
            <a:ext cx="7772400" cy="4724400"/>
          </a:xfrm>
        </p:spPr>
        <p:txBody>
          <a:bodyPr/>
          <a:lstStyle/>
          <a:p>
            <a:r>
              <a:rPr lang="es-CO" dirty="0" smtClean="0">
                <a:latin typeface="Bookman Old Style" pitchFamily="18" charset="0"/>
              </a:rPr>
              <a:t>De acuerdo a Sforno, Hashem llevo a los israelitas por el desierto para que no se encontraran con viajeros que les advirtieran que el Faraón venía persiguiéndolos y ello los atemorizaría demasiado y decidieran su regreso.</a:t>
            </a: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0243"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10244" name="Content Placeholder 2"/>
          <p:cNvSpPr txBox="1">
            <a:spLocks noGrp="1"/>
          </p:cNvSpPr>
          <p:nvPr>
            <p:ph idx="1"/>
          </p:nvPr>
        </p:nvSpPr>
        <p:spPr>
          <a:xfrm>
            <a:off x="685800" y="1371600"/>
            <a:ext cx="7772400" cy="4724400"/>
          </a:xfrm>
        </p:spPr>
        <p:txBody>
          <a:bodyPr/>
          <a:lstStyle/>
          <a:p>
            <a:r>
              <a:rPr lang="es-CO" dirty="0" smtClean="0">
                <a:latin typeface="Bookman Old Style" pitchFamily="18" charset="0"/>
              </a:rPr>
              <a:t>Cuando la Toráh en el verso 13:18 dice que subieron “armados”, el término que usa es “</a:t>
            </a:r>
            <a:r>
              <a:rPr lang="es-CO" b="1" i="1" dirty="0" err="1" smtClean="0">
                <a:latin typeface="Bookman Old Style" pitchFamily="18" charset="0"/>
              </a:rPr>
              <a:t>vejamushim</a:t>
            </a:r>
            <a:r>
              <a:rPr lang="es-CO" dirty="0" smtClean="0">
                <a:latin typeface="Bookman Old Style" pitchFamily="18" charset="0"/>
              </a:rPr>
              <a:t>”.</a:t>
            </a:r>
          </a:p>
          <a:p>
            <a:r>
              <a:rPr lang="es-CO" dirty="0" smtClean="0">
                <a:latin typeface="Bookman Old Style" pitchFamily="18" charset="0"/>
              </a:rPr>
              <a:t>Según el Midrash, éste término se deriva de “</a:t>
            </a:r>
            <a:r>
              <a:rPr lang="es-CO" b="1" i="1" dirty="0" err="1" smtClean="0">
                <a:latin typeface="Bookman Old Style" pitchFamily="18" charset="0"/>
              </a:rPr>
              <a:t>Jómesh</a:t>
            </a:r>
            <a:r>
              <a:rPr lang="es-CO" dirty="0" smtClean="0">
                <a:latin typeface="Bookman Old Style" pitchFamily="18" charset="0"/>
              </a:rPr>
              <a:t>” –un quinto- dando a entender que solamente una quinta parte de los israelitas salieron de Egipto.</a:t>
            </a: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1267"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11268" name="Content Placeholder 2"/>
          <p:cNvSpPr txBox="1">
            <a:spLocks noGrp="1"/>
          </p:cNvSpPr>
          <p:nvPr>
            <p:ph idx="1"/>
          </p:nvPr>
        </p:nvSpPr>
        <p:spPr>
          <a:xfrm>
            <a:off x="685800" y="1371600"/>
            <a:ext cx="7772400" cy="4724400"/>
          </a:xfrm>
        </p:spPr>
        <p:txBody>
          <a:bodyPr/>
          <a:lstStyle/>
          <a:p>
            <a:r>
              <a:rPr lang="es-CO" dirty="0" smtClean="0">
                <a:latin typeface="Bookman Old Style" pitchFamily="18" charset="0"/>
              </a:rPr>
              <a:t>Los demás no estaban preparados para adoptar una nueva forma de vida como Pueblo de Dios y murieron durante la plaga de las tinieblas para que los egipcios no vieran que los judíos perecían igual que ellos. (Rashí)</a:t>
            </a:r>
          </a:p>
          <a:p>
            <a:r>
              <a:rPr lang="es-CO" dirty="0" smtClean="0">
                <a:latin typeface="Bookman Old Style" pitchFamily="18" charset="0"/>
              </a:rPr>
              <a:t>19. Moshé llevó los Huesos de Yosef.</a:t>
            </a: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1267"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11268" name="Content Placeholder 2"/>
          <p:cNvSpPr txBox="1">
            <a:spLocks noGrp="1"/>
          </p:cNvSpPr>
          <p:nvPr>
            <p:ph idx="1"/>
          </p:nvPr>
        </p:nvSpPr>
        <p:spPr>
          <a:xfrm>
            <a:off x="685800" y="1371600"/>
            <a:ext cx="7772400" cy="4724400"/>
          </a:xfrm>
        </p:spPr>
        <p:txBody>
          <a:bodyPr/>
          <a:lstStyle/>
          <a:p>
            <a:r>
              <a:rPr lang="es-CO" dirty="0" smtClean="0">
                <a:latin typeface="Bookman Old Style" pitchFamily="18" charset="0"/>
              </a:rPr>
              <a:t>Yosef quería que lo enterraran en Éretz Israel, pero no podía pedir que sus hermanos y sus hijos lo hicieran ya que el Faraón no lo hubiera permitido.</a:t>
            </a:r>
          </a:p>
          <a:p>
            <a:r>
              <a:rPr lang="es-CO" dirty="0" smtClean="0">
                <a:latin typeface="Bookman Old Style" pitchFamily="18" charset="0"/>
              </a:rPr>
              <a:t>No le quedó mas remedio que pedir que lo inhumaran de nuevo después del Éxodo. (Bereshit 50:25)</a:t>
            </a:r>
          </a:p>
          <a:p>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2291"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12292" name="Content Placeholder 2"/>
          <p:cNvSpPr txBox="1">
            <a:spLocks noGrp="1"/>
          </p:cNvSpPr>
          <p:nvPr>
            <p:ph idx="1"/>
          </p:nvPr>
        </p:nvSpPr>
        <p:spPr>
          <a:xfrm>
            <a:off x="685800" y="1371600"/>
            <a:ext cx="7772400" cy="4724400"/>
          </a:xfrm>
        </p:spPr>
        <p:txBody>
          <a:bodyPr/>
          <a:lstStyle/>
          <a:p>
            <a:r>
              <a:rPr lang="es-CO" dirty="0" smtClean="0">
                <a:latin typeface="Bookman Old Style" pitchFamily="18" charset="0"/>
              </a:rPr>
              <a:t>En el caso de </a:t>
            </a:r>
            <a:r>
              <a:rPr lang="es-CO" dirty="0" err="1" smtClean="0">
                <a:latin typeface="Bookman Old Style" pitchFamily="18" charset="0"/>
              </a:rPr>
              <a:t>Yacov</a:t>
            </a:r>
            <a:r>
              <a:rPr lang="es-CO" dirty="0" smtClean="0">
                <a:latin typeface="Bookman Old Style" pitchFamily="18" charset="0"/>
              </a:rPr>
              <a:t> fue diferente porque Yosef estaba en la gobernación y tenía la autoridad para hacerlo y por eso una vez muere el patriarca es llevado en caravana hacia Éretz Israel. (Ver. 47: 29-30)</a:t>
            </a: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2291"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12292" name="Content Placeholder 2"/>
          <p:cNvSpPr txBox="1">
            <a:spLocks noGrp="1"/>
          </p:cNvSpPr>
          <p:nvPr>
            <p:ph idx="1"/>
          </p:nvPr>
        </p:nvSpPr>
        <p:spPr>
          <a:xfrm>
            <a:off x="685800" y="1371600"/>
            <a:ext cx="7772400" cy="4724400"/>
          </a:xfrm>
        </p:spPr>
        <p:txBody>
          <a:bodyPr/>
          <a:lstStyle/>
          <a:p>
            <a:r>
              <a:rPr lang="es-CO" dirty="0" smtClean="0">
                <a:latin typeface="Bookman Old Style" pitchFamily="18" charset="0"/>
              </a:rPr>
              <a:t>El Talmud (Sotá 13a) interpreta que Moshé fue el único que llevó los restos de Yosef; el resto del Pueblo estaba ocupado pidiendo prestado los objetos de valor de los egipcios, una tentación que Moshé evitó.</a:t>
            </a:r>
          </a:p>
          <a:p>
            <a:r>
              <a:rPr lang="es-CO" dirty="0" smtClean="0">
                <a:latin typeface="Bookman Old Style" pitchFamily="18" charset="0"/>
              </a:rPr>
              <a:t>Moshé encarnó la enseñanza de que “</a:t>
            </a:r>
            <a:r>
              <a:rPr lang="es-CO" i="1" dirty="0" smtClean="0">
                <a:latin typeface="Bookman Old Style" pitchFamily="18" charset="0"/>
              </a:rPr>
              <a:t>el sabio de corazón tomará [el cumplimiento de] los preceptos</a:t>
            </a:r>
            <a:r>
              <a:rPr lang="es-CO" dirty="0" smtClean="0">
                <a:latin typeface="Bookman Old Style" pitchFamily="18" charset="0"/>
              </a:rPr>
              <a:t>” (Mishlé 10:8) </a:t>
            </a:r>
          </a:p>
          <a:p>
            <a:endParaRPr lang="es-CO"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331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13316" name="Content Placeholder 2"/>
          <p:cNvSpPr txBox="1">
            <a:spLocks noGrp="1"/>
          </p:cNvSpPr>
          <p:nvPr>
            <p:ph idx="1"/>
          </p:nvPr>
        </p:nvSpPr>
        <p:spPr>
          <a:xfrm>
            <a:off x="685800" y="1371600"/>
            <a:ext cx="7772400" cy="4724400"/>
          </a:xfrm>
        </p:spPr>
        <p:txBody>
          <a:bodyPr/>
          <a:lstStyle/>
          <a:p>
            <a:r>
              <a:rPr lang="es-CO" dirty="0" smtClean="0">
                <a:latin typeface="Bookman Old Style" pitchFamily="18" charset="0"/>
              </a:rPr>
              <a:t>Otro aspecto a considerar es que cuando Amalec atacó a Israel, ya el Pueblo se había adentrado tanto en el desierto que le fue imposible regresarse a Egipto.</a:t>
            </a:r>
          </a:p>
          <a:p>
            <a:r>
              <a:rPr lang="es-CO" dirty="0" smtClean="0">
                <a:latin typeface="Bookman Old Style" pitchFamily="18" charset="0"/>
              </a:rPr>
              <a:t>El Rabino Jananel citado por Rabenu </a:t>
            </a:r>
            <a:r>
              <a:rPr lang="es-CO" dirty="0" err="1" smtClean="0">
                <a:latin typeface="Bookman Old Style" pitchFamily="18" charset="0"/>
              </a:rPr>
              <a:t>Bejaié</a:t>
            </a:r>
            <a:r>
              <a:rPr lang="es-CO" dirty="0" smtClean="0">
                <a:latin typeface="Bookman Old Style" pitchFamily="18" charset="0"/>
              </a:rPr>
              <a:t> dice que otra razón más fue que Dios los llevó por el desierto por la siguiente razón:</a:t>
            </a: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331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13316" name="Content Placeholder 2"/>
          <p:cNvSpPr txBox="1">
            <a:spLocks noGrp="1"/>
          </p:cNvSpPr>
          <p:nvPr>
            <p:ph idx="1"/>
          </p:nvPr>
        </p:nvSpPr>
        <p:spPr>
          <a:xfrm>
            <a:off x="685800" y="1371600"/>
            <a:ext cx="7772400" cy="4724400"/>
          </a:xfrm>
        </p:spPr>
        <p:txBody>
          <a:bodyPr/>
          <a:lstStyle/>
          <a:p>
            <a:r>
              <a:rPr lang="es-CO" dirty="0" smtClean="0">
                <a:latin typeface="Bookman Old Style" pitchFamily="18" charset="0"/>
              </a:rPr>
              <a:t>Hashem quería que se enfrentaran con circunstancias en las que para poder sobrevivir, tendrían que presenciar milagros constantes y de esa manera aprendieran a tener fe, pues verían a través del maná, del agua, de la constante protección contra las inclemencias del clima, que Dios es Omnipresente y Omnipotente.</a:t>
            </a:r>
          </a:p>
          <a:p>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4339"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14340" name="Content Placeholder 2"/>
          <p:cNvSpPr txBox="1">
            <a:spLocks noGrp="1"/>
          </p:cNvSpPr>
          <p:nvPr>
            <p:ph idx="1"/>
          </p:nvPr>
        </p:nvSpPr>
        <p:spPr>
          <a:xfrm>
            <a:off x="685800" y="1371600"/>
            <a:ext cx="7772400" cy="4800600"/>
          </a:xfrm>
        </p:spPr>
        <p:txBody>
          <a:bodyPr/>
          <a:lstStyle/>
          <a:p>
            <a:r>
              <a:rPr lang="es-CO" dirty="0" smtClean="0">
                <a:latin typeface="Bookman Old Style" pitchFamily="18" charset="0"/>
              </a:rPr>
              <a:t>Por qué Faraón endureció su corazón y cambió su opinión?</a:t>
            </a:r>
          </a:p>
          <a:p>
            <a:r>
              <a:rPr lang="es-CO" dirty="0" smtClean="0">
                <a:latin typeface="Bookman Old Style" pitchFamily="18" charset="0"/>
              </a:rPr>
              <a:t>Dios quería demostrar de manera concluyente tanto a los Judíos como al mundo en general, que El es el Omnipotente: Cuando los malvados reciben su merecido el Nombre de Hashem es glorificado y para esto era necesario que partiera el Mar; </a:t>
            </a: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4339"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14340" name="Content Placeholder 2"/>
          <p:cNvSpPr txBox="1">
            <a:spLocks noGrp="1"/>
          </p:cNvSpPr>
          <p:nvPr>
            <p:ph idx="1"/>
          </p:nvPr>
        </p:nvSpPr>
        <p:spPr>
          <a:xfrm>
            <a:off x="685800" y="1371600"/>
            <a:ext cx="7772400" cy="4800600"/>
          </a:xfrm>
        </p:spPr>
        <p:txBody>
          <a:bodyPr/>
          <a:lstStyle/>
          <a:p>
            <a:r>
              <a:rPr lang="es-CO" dirty="0" smtClean="0">
                <a:latin typeface="Bookman Old Style" pitchFamily="18" charset="0"/>
              </a:rPr>
              <a:t>Pero para que esto ocurriera era necesario que sucedieran 3 cosas:</a:t>
            </a:r>
          </a:p>
          <a:p>
            <a:r>
              <a:rPr lang="es-CO" dirty="0" smtClean="0">
                <a:latin typeface="Bookman Old Style" pitchFamily="18" charset="0"/>
              </a:rPr>
              <a:t>1. Faraón tenía que darse cuenta que los Judíos no volverían</a:t>
            </a:r>
          </a:p>
          <a:p>
            <a:r>
              <a:rPr lang="es-CO" dirty="0" smtClean="0">
                <a:latin typeface="Bookman Old Style" pitchFamily="18" charset="0"/>
              </a:rPr>
              <a:t>2. Faraón tenía que arrepentirse de haberlos dejado ir, y</a:t>
            </a:r>
          </a:p>
          <a:p>
            <a:r>
              <a:rPr lang="es-CO" dirty="0" smtClean="0">
                <a:latin typeface="Bookman Old Style" pitchFamily="18" charset="0"/>
              </a:rPr>
              <a:t>3. Tenía que sobreponerse al pavor de interponérseles en el camino.</a:t>
            </a:r>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5363"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15364" name="Content Placeholder 2"/>
          <p:cNvSpPr txBox="1">
            <a:spLocks noGrp="1"/>
          </p:cNvSpPr>
          <p:nvPr>
            <p:ph idx="1"/>
          </p:nvPr>
        </p:nvSpPr>
        <p:spPr>
          <a:xfrm>
            <a:off x="685800" y="1371600"/>
            <a:ext cx="7772400" cy="4724400"/>
          </a:xfrm>
        </p:spPr>
        <p:txBody>
          <a:bodyPr/>
          <a:lstStyle/>
          <a:p>
            <a:r>
              <a:rPr lang="es-CO" dirty="0" smtClean="0">
                <a:latin typeface="Bookman Old Style" pitchFamily="18" charset="0"/>
              </a:rPr>
              <a:t>Sigamos con los Profetas…</a:t>
            </a:r>
          </a:p>
          <a:p>
            <a:r>
              <a:rPr lang="es-CO" dirty="0" smtClean="0">
                <a:latin typeface="Bookman Old Style" pitchFamily="18" charset="0"/>
              </a:rPr>
              <a:t>La Canción es popularmente conocida como “</a:t>
            </a:r>
            <a:r>
              <a:rPr lang="es-CO" dirty="0" err="1" smtClean="0">
                <a:latin typeface="Bookman Old Style" pitchFamily="18" charset="0"/>
              </a:rPr>
              <a:t>Shirat</a:t>
            </a:r>
            <a:r>
              <a:rPr lang="es-CO" dirty="0" smtClean="0">
                <a:latin typeface="Bookman Old Style" pitchFamily="18" charset="0"/>
              </a:rPr>
              <a:t> David”-Cántico de David-, esta Haftará tuvo la curiosa distinción de ser mencionada en dos ocasiones en las Sagradas Escrituras:</a:t>
            </a:r>
          </a:p>
          <a:p>
            <a:r>
              <a:rPr lang="es-CO" dirty="0" smtClean="0">
                <a:latin typeface="Bookman Old Style" pitchFamily="18" charset="0"/>
              </a:rPr>
              <a:t>En Shemuel 2 Capítulo 22 y en</a:t>
            </a:r>
          </a:p>
          <a:p>
            <a:r>
              <a:rPr lang="es-CO" dirty="0" smtClean="0">
                <a:latin typeface="Bookman Old Style" pitchFamily="18" charset="0"/>
              </a:rPr>
              <a:t>Tehilim Capítulo 18</a:t>
            </a:r>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5363"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15364" name="Content Placeholder 2"/>
          <p:cNvSpPr txBox="1">
            <a:spLocks noGrp="1"/>
          </p:cNvSpPr>
          <p:nvPr>
            <p:ph idx="1"/>
          </p:nvPr>
        </p:nvSpPr>
        <p:spPr>
          <a:xfrm>
            <a:off x="685800" y="1371600"/>
            <a:ext cx="7772400" cy="4724400"/>
          </a:xfrm>
        </p:spPr>
        <p:txBody>
          <a:bodyPr/>
          <a:lstStyle/>
          <a:p>
            <a:r>
              <a:rPr lang="es-CO" dirty="0" smtClean="0">
                <a:latin typeface="Bookman Old Style" pitchFamily="18" charset="0"/>
              </a:rPr>
              <a:t>El sabio sefardí Abarbanel en su comentario sobre Shemuel opina que David compuso este himno cuando todavía estaba joven, cuando se encontraba todavía con las tribulaciones por sus numerosos problemas y desventuras.</a:t>
            </a:r>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6387"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16388" name="Content Placeholder 2"/>
          <p:cNvSpPr txBox="1">
            <a:spLocks noGrp="1"/>
          </p:cNvSpPr>
          <p:nvPr>
            <p:ph idx="1"/>
          </p:nvPr>
        </p:nvSpPr>
        <p:spPr>
          <a:xfrm>
            <a:off x="685800" y="1371600"/>
            <a:ext cx="7772400" cy="4724400"/>
          </a:xfrm>
        </p:spPr>
        <p:txBody>
          <a:bodyPr/>
          <a:lstStyle/>
          <a:p>
            <a:r>
              <a:rPr lang="es-CO" dirty="0" smtClean="0">
                <a:latin typeface="Bookman Old Style" pitchFamily="18" charset="0"/>
              </a:rPr>
              <a:t>Lo compuso como un Salmo único, que se refería a cada aflicción por la que pudiera llegar a pasar en su existencia terrenal; incluso en su vejez.</a:t>
            </a:r>
          </a:p>
          <a:p>
            <a:r>
              <a:rPr lang="es-CO" dirty="0" smtClean="0">
                <a:latin typeface="Bookman Old Style" pitchFamily="18" charset="0"/>
              </a:rPr>
              <a:t>Se dice que David mantuvo a diario este Salmo en su mano, listo a recitarlo en cada ocasión que requería de su salvación personal.</a:t>
            </a:r>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6387"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16388" name="Content Placeholder 2"/>
          <p:cNvSpPr txBox="1">
            <a:spLocks noGrp="1"/>
          </p:cNvSpPr>
          <p:nvPr>
            <p:ph idx="1"/>
          </p:nvPr>
        </p:nvSpPr>
        <p:spPr>
          <a:xfrm>
            <a:off x="685800" y="1371600"/>
            <a:ext cx="7772400" cy="4724400"/>
          </a:xfrm>
        </p:spPr>
        <p:txBody>
          <a:bodyPr/>
          <a:lstStyle/>
          <a:p>
            <a:r>
              <a:rPr lang="es-CO" dirty="0" smtClean="0">
                <a:latin typeface="Bookman Old Style" pitchFamily="18" charset="0"/>
              </a:rPr>
              <a:t>La versión original figura en Shemuel. (2 Shem. 1-51)</a:t>
            </a:r>
          </a:p>
          <a:p>
            <a:r>
              <a:rPr lang="es-CO" dirty="0" smtClean="0">
                <a:latin typeface="Bookman Old Style" pitchFamily="18" charset="0"/>
              </a:rPr>
              <a:t>La versión de Tehilim es la que arregló cuando ya David era un anciano y difiere del original en algunas variaciones menores, que se enumeran en </a:t>
            </a:r>
            <a:r>
              <a:rPr lang="es-CO" dirty="0" err="1" smtClean="0">
                <a:latin typeface="Bookman Old Style" pitchFamily="18" charset="0"/>
              </a:rPr>
              <a:t>Sofrim</a:t>
            </a:r>
            <a:r>
              <a:rPr lang="es-CO" dirty="0" smtClean="0">
                <a:latin typeface="Bookman Old Style" pitchFamily="18" charset="0"/>
              </a:rPr>
              <a:t> 18.</a:t>
            </a:r>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7411"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17412" name="Content Placeholder 2"/>
          <p:cNvSpPr txBox="1">
            <a:spLocks noGrp="1"/>
          </p:cNvSpPr>
          <p:nvPr>
            <p:ph idx="1"/>
          </p:nvPr>
        </p:nvSpPr>
        <p:spPr>
          <a:xfrm>
            <a:off x="685800" y="1371600"/>
            <a:ext cx="7772400" cy="4724400"/>
          </a:xfrm>
        </p:spPr>
        <p:txBody>
          <a:bodyPr/>
          <a:lstStyle/>
          <a:p>
            <a:r>
              <a:rPr lang="es-CO" dirty="0" smtClean="0">
                <a:latin typeface="Bookman Old Style" pitchFamily="18" charset="0"/>
              </a:rPr>
              <a:t>Esta segunda versión no es un himno triunfal acerca de la victoria personal, sino un registro de los sentimientos de David, el cual otorgó a Israel como su legado, para ser usado como plegaria y fuente de consuelo en los momentos de apremio.</a:t>
            </a:r>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7411"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17412" name="Content Placeholder 2"/>
          <p:cNvSpPr txBox="1">
            <a:spLocks noGrp="1"/>
          </p:cNvSpPr>
          <p:nvPr>
            <p:ph idx="1"/>
          </p:nvPr>
        </p:nvSpPr>
        <p:spPr>
          <a:xfrm>
            <a:off x="685800" y="1371600"/>
            <a:ext cx="7772400" cy="4724400"/>
          </a:xfrm>
        </p:spPr>
        <p:txBody>
          <a:bodyPr/>
          <a:lstStyle/>
          <a:p>
            <a:r>
              <a:rPr lang="es-CO" dirty="0" smtClean="0">
                <a:latin typeface="Bookman Old Style" pitchFamily="18" charset="0"/>
              </a:rPr>
              <a:t>Cada persona que quiera meditar en la soledad, esa persona que está buscando un acercamiento personal a Hashem, su Creador, aquella persona que quiera verter su alma amargada en una plegaria ferviente, esa persona hallará en este cantico las palabras precisas con las que podrá expresar mas profundamente sus sentimientos.</a:t>
            </a:r>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843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18436" name="Content Placeholder 2"/>
          <p:cNvSpPr txBox="1">
            <a:spLocks noGrp="1"/>
          </p:cNvSpPr>
          <p:nvPr>
            <p:ph idx="1"/>
          </p:nvPr>
        </p:nvSpPr>
        <p:spPr>
          <a:xfrm>
            <a:off x="685800" y="1371600"/>
            <a:ext cx="7772400" cy="4724400"/>
          </a:xfrm>
        </p:spPr>
        <p:txBody>
          <a:bodyPr/>
          <a:lstStyle/>
          <a:p>
            <a:r>
              <a:rPr lang="es-CO" dirty="0" smtClean="0">
                <a:latin typeface="Bookman Old Style" pitchFamily="18" charset="0"/>
              </a:rPr>
              <a:t>Para el Último Día de </a:t>
            </a:r>
            <a:r>
              <a:rPr lang="es-CO" dirty="0" err="1" smtClean="0">
                <a:latin typeface="Bookman Old Style" pitchFamily="18" charset="0"/>
              </a:rPr>
              <a:t>Pesaj</a:t>
            </a:r>
            <a:r>
              <a:rPr lang="es-CO" dirty="0" smtClean="0">
                <a:latin typeface="Bookman Old Style" pitchFamily="18" charset="0"/>
              </a:rPr>
              <a:t>, el cierre de la Fiesta, se acostumbra leer al Profeta Yeshayahu (Isa. 10:32 – 12:6)</a:t>
            </a:r>
          </a:p>
          <a:p>
            <a:r>
              <a:rPr lang="es-CO" dirty="0" smtClean="0">
                <a:latin typeface="Bookman Old Style" pitchFamily="18" charset="0"/>
              </a:rPr>
              <a:t>Aquí se seleccionó una Haftará que da alusiones liricas a otra gran salvación que tuvo lugar en esta época del año, y a la Redención Final, a la llegada del Mashiaj.</a:t>
            </a:r>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8435"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18436" name="Content Placeholder 2"/>
          <p:cNvSpPr txBox="1">
            <a:spLocks noGrp="1"/>
          </p:cNvSpPr>
          <p:nvPr>
            <p:ph idx="1"/>
          </p:nvPr>
        </p:nvSpPr>
        <p:spPr>
          <a:xfrm>
            <a:off x="685800" y="1371600"/>
            <a:ext cx="7772400" cy="4724400"/>
          </a:xfrm>
        </p:spPr>
        <p:txBody>
          <a:bodyPr/>
          <a:lstStyle/>
          <a:p>
            <a:r>
              <a:rPr lang="es-CO" dirty="0" smtClean="0">
                <a:latin typeface="Bookman Old Style" pitchFamily="18" charset="0"/>
              </a:rPr>
              <a:t>La Haftará comienza con la manifestación orgullosa y arrogante del Rey victorioso </a:t>
            </a:r>
            <a:r>
              <a:rPr lang="es-CO" dirty="0" err="1" smtClean="0">
                <a:latin typeface="Bookman Old Style" pitchFamily="18" charset="0"/>
              </a:rPr>
              <a:t>Sanjeriv</a:t>
            </a:r>
            <a:r>
              <a:rPr lang="es-CO" dirty="0" smtClean="0">
                <a:latin typeface="Bookman Old Style" pitchFamily="18" charset="0"/>
              </a:rPr>
              <a:t> –Asirio- quien estaba conquistando rápidamente Eretz Israel y se dirigía a una fácil captura de Jerusalén.</a:t>
            </a:r>
          </a:p>
          <a:p>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9459"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19460" name="Content Placeholder 2"/>
          <p:cNvSpPr txBox="1">
            <a:spLocks noGrp="1"/>
          </p:cNvSpPr>
          <p:nvPr>
            <p:ph idx="1"/>
          </p:nvPr>
        </p:nvSpPr>
        <p:spPr>
          <a:xfrm>
            <a:off x="685800" y="1371600"/>
            <a:ext cx="7772400" cy="4724400"/>
          </a:xfrm>
        </p:spPr>
        <p:txBody>
          <a:bodyPr/>
          <a:lstStyle/>
          <a:p>
            <a:r>
              <a:rPr lang="es-CO" dirty="0" smtClean="0">
                <a:latin typeface="Bookman Old Style" pitchFamily="18" charset="0"/>
              </a:rPr>
              <a:t>Sin embargo, en lugar de obtener la victoria, el rey y todo su ejército fue abatido completamente por un ángel de Dios en una sola noche.</a:t>
            </a:r>
          </a:p>
          <a:p>
            <a:r>
              <a:rPr lang="es-CO" dirty="0" smtClean="0">
                <a:latin typeface="Bookman Old Style" pitchFamily="18" charset="0"/>
              </a:rPr>
              <a:t>Estos dos versículos son seguidos de una de las más emocionantes profecías sobre la Era Mesiánica.</a:t>
            </a: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9459"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19460" name="Content Placeholder 2"/>
          <p:cNvSpPr txBox="1">
            <a:spLocks noGrp="1"/>
          </p:cNvSpPr>
          <p:nvPr>
            <p:ph idx="1"/>
          </p:nvPr>
        </p:nvSpPr>
        <p:spPr>
          <a:xfrm>
            <a:off x="685800" y="1371600"/>
            <a:ext cx="7772400" cy="4724400"/>
          </a:xfrm>
        </p:spPr>
        <p:txBody>
          <a:bodyPr/>
          <a:lstStyle/>
          <a:p>
            <a:r>
              <a:rPr lang="es-CO" dirty="0" smtClean="0">
                <a:latin typeface="Bookman Old Style" pitchFamily="18" charset="0"/>
              </a:rPr>
              <a:t>Los estragos del exilio dejarían diezmada a la dinastía davídica, pero el “vástago” de </a:t>
            </a:r>
            <a:r>
              <a:rPr lang="es-CO" dirty="0" err="1" smtClean="0">
                <a:latin typeface="Bookman Old Style" pitchFamily="18" charset="0"/>
              </a:rPr>
              <a:t>Ishaí</a:t>
            </a:r>
            <a:r>
              <a:rPr lang="es-CO" dirty="0" smtClean="0">
                <a:latin typeface="Bookman Old Style" pitchFamily="18" charset="0"/>
              </a:rPr>
              <a:t> permanecerá y de allí brotara el monarca merecedor de semejantes ancestros, un monarca que una vez mas reflejara el espíritu y la sabiduría de la santidad judía.</a:t>
            </a:r>
          </a:p>
          <a:p>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0483"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20484" name="Content Placeholder 2"/>
          <p:cNvSpPr txBox="1">
            <a:spLocks noGrp="1"/>
          </p:cNvSpPr>
          <p:nvPr>
            <p:ph idx="1"/>
          </p:nvPr>
        </p:nvSpPr>
        <p:spPr>
          <a:xfrm>
            <a:off x="685800" y="1371600"/>
            <a:ext cx="7772400" cy="4724400"/>
          </a:xfrm>
        </p:spPr>
        <p:txBody>
          <a:bodyPr/>
          <a:lstStyle/>
          <a:p>
            <a:r>
              <a:rPr lang="es-CO" dirty="0" smtClean="0">
                <a:latin typeface="Bookman Old Style" pitchFamily="18" charset="0"/>
              </a:rPr>
              <a:t>Este monarca inaugurará una nueva era en la historia, en la que la paz dominara al mundo, en la que enemigos acérrimos habitarán juntos en armonía y los depredadores no molestarán mas a los débiles e indefensos.</a:t>
            </a:r>
          </a:p>
          <a:p>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0483"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20484" name="Content Placeholder 2"/>
          <p:cNvSpPr txBox="1">
            <a:spLocks noGrp="1"/>
          </p:cNvSpPr>
          <p:nvPr>
            <p:ph idx="1"/>
          </p:nvPr>
        </p:nvSpPr>
        <p:spPr>
          <a:xfrm>
            <a:off x="685800" y="1371600"/>
            <a:ext cx="7772400" cy="4724400"/>
          </a:xfrm>
        </p:spPr>
        <p:txBody>
          <a:bodyPr/>
          <a:lstStyle/>
          <a:p>
            <a:r>
              <a:rPr lang="es-CO" dirty="0" smtClean="0">
                <a:latin typeface="Bookman Old Style" pitchFamily="18" charset="0"/>
              </a:rPr>
              <a:t>Dios reunirá a sus hijos desde los confines de la tierra.</a:t>
            </a:r>
          </a:p>
          <a:p>
            <a:r>
              <a:rPr lang="es-CO" dirty="0" smtClean="0">
                <a:latin typeface="Bookman Old Style" pitchFamily="18" charset="0"/>
              </a:rPr>
              <a:t>Aquellos que una vez fueron hostiles a Yehudá y Efraím se unirán fraternalmente, y juntos reconquistarán toda Eretz Israel de manos de los adversarios que les negaron su propia tierra.</a:t>
            </a:r>
          </a:p>
          <a:p>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1507"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21508" name="Content Placeholder 2"/>
          <p:cNvSpPr txBox="1">
            <a:spLocks noGrp="1"/>
          </p:cNvSpPr>
          <p:nvPr>
            <p:ph idx="1"/>
          </p:nvPr>
        </p:nvSpPr>
        <p:spPr>
          <a:xfrm>
            <a:off x="685800" y="1371600"/>
            <a:ext cx="7772400" cy="4724400"/>
          </a:xfrm>
        </p:spPr>
        <p:txBody>
          <a:bodyPr/>
          <a:lstStyle/>
          <a:p>
            <a:r>
              <a:rPr lang="es-CO" dirty="0" smtClean="0">
                <a:latin typeface="Bookman Old Style" pitchFamily="18" charset="0"/>
              </a:rPr>
              <a:t>Por ultimo, los judíos que salgan del exilio comprenderán el sentido fundamental de la historia.</a:t>
            </a:r>
          </a:p>
          <a:p>
            <a:r>
              <a:rPr lang="es-CO" dirty="0" smtClean="0">
                <a:latin typeface="Bookman Old Style" pitchFamily="18" charset="0"/>
              </a:rPr>
              <a:t>No solamente agradecerán por la libertad y la bendición , sino que inclusive lo harán por los momentos de tribulación propios del exilio.</a:t>
            </a: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1507" name="Title 1"/>
          <p:cNvSpPr txBox="1">
            <a:spLocks noGrp="1"/>
          </p:cNvSpPr>
          <p:nvPr>
            <p:ph type="title"/>
          </p:nvPr>
        </p:nvSpPr>
        <p:spPr/>
        <p:txBody>
          <a:bodyPr/>
          <a:lstStyle/>
          <a:p>
            <a:pPr eaLnBrk="1"/>
            <a:r>
              <a:rPr lang="es-CO" smtClean="0">
                <a:latin typeface="Calibri" pitchFamily="34" charset="0"/>
              </a:rPr>
              <a:t>PESAJ  -  </a:t>
            </a:r>
            <a:r>
              <a:rPr lang="he-IL" smtClean="0">
                <a:latin typeface="Calibri" pitchFamily="34" charset="0"/>
              </a:rPr>
              <a:t>פסח </a:t>
            </a:r>
            <a:endParaRPr smtClean="0">
              <a:latin typeface="Calibri" pitchFamily="34" charset="0"/>
            </a:endParaRPr>
          </a:p>
        </p:txBody>
      </p:sp>
      <p:sp>
        <p:nvSpPr>
          <p:cNvPr id="21508" name="Content Placeholder 2"/>
          <p:cNvSpPr txBox="1">
            <a:spLocks noGrp="1"/>
          </p:cNvSpPr>
          <p:nvPr>
            <p:ph idx="1"/>
          </p:nvPr>
        </p:nvSpPr>
        <p:spPr>
          <a:xfrm>
            <a:off x="685800" y="1371600"/>
            <a:ext cx="7772400" cy="4724400"/>
          </a:xfrm>
        </p:spPr>
        <p:txBody>
          <a:bodyPr/>
          <a:lstStyle/>
          <a:p>
            <a:r>
              <a:rPr lang="es-CO" dirty="0" smtClean="0">
                <a:latin typeface="Bookman Old Style" pitchFamily="18" charset="0"/>
              </a:rPr>
              <a:t>Allí es cuando entenderán que el sufrimiento formaba parte de una serie de sucesos, que, en última instancia, llevarán a la redención y al triunfo espiritual.</a:t>
            </a:r>
          </a:p>
          <a:p>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1507" name="Title 1"/>
          <p:cNvSpPr txBox="1">
            <a:spLocks noGrp="1"/>
          </p:cNvSpPr>
          <p:nvPr>
            <p:ph type="title"/>
          </p:nvPr>
        </p:nvSpPr>
        <p:spPr/>
        <p:txBody>
          <a:bodyPr/>
          <a:lstStyle/>
          <a:p>
            <a:pPr eaLnBrk="1"/>
            <a:r>
              <a:rPr lang="en-US" dirty="0" smtClean="0">
                <a:solidFill>
                  <a:srgbClr val="FF0000"/>
                </a:solidFill>
                <a:latin typeface="Calibri" pitchFamily="34" charset="0"/>
              </a:rPr>
              <a:t>Shir HaShirim- </a:t>
            </a:r>
            <a:r>
              <a:rPr lang="he-IL" dirty="0" smtClean="0">
                <a:solidFill>
                  <a:srgbClr val="FF0000"/>
                </a:solidFill>
              </a:rPr>
              <a:t> שִׁיר הַשִּׁירִים</a:t>
            </a:r>
            <a:endParaRPr dirty="0" smtClean="0">
              <a:solidFill>
                <a:srgbClr val="FF0000"/>
              </a:solidFill>
              <a:latin typeface="Calibri" pitchFamily="34" charset="0"/>
            </a:endParaRPr>
          </a:p>
        </p:txBody>
      </p:sp>
      <p:pic>
        <p:nvPicPr>
          <p:cNvPr id="1026" name="Picture 2"/>
          <p:cNvPicPr>
            <a:picLocks noGrp="1" noChangeAspect="1" noChangeArrowheads="1"/>
          </p:cNvPicPr>
          <p:nvPr>
            <p:ph idx="1"/>
          </p:nvPr>
        </p:nvPicPr>
        <p:blipFill>
          <a:blip r:embed="rId4" cstate="print"/>
          <a:srcRect/>
          <a:stretch>
            <a:fillRect/>
          </a:stretch>
        </p:blipFill>
        <p:spPr bwMode="auto">
          <a:xfrm>
            <a:off x="189229" y="1143000"/>
            <a:ext cx="8765541" cy="5181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1507" name="Title 1"/>
          <p:cNvSpPr txBox="1">
            <a:spLocks noGrp="1"/>
          </p:cNvSpPr>
          <p:nvPr>
            <p:ph type="title"/>
          </p:nvPr>
        </p:nvSpPr>
        <p:spPr/>
        <p:txBody>
          <a:bodyPr/>
          <a:lstStyle/>
          <a:p>
            <a:pPr eaLnBrk="1"/>
            <a:r>
              <a:rPr lang="en-US" dirty="0" smtClean="0">
                <a:latin typeface="Calibri" pitchFamily="34" charset="0"/>
              </a:rPr>
              <a:t>Shir HaShirim- </a:t>
            </a:r>
            <a:r>
              <a:rPr lang="he-IL" dirty="0" smtClean="0"/>
              <a:t> שִׁיר הַשִּׁירִים</a:t>
            </a:r>
            <a:endParaRPr dirty="0" smtClean="0">
              <a:latin typeface="Calibri" pitchFamily="34" charset="0"/>
            </a:endParaRPr>
          </a:p>
        </p:txBody>
      </p:sp>
      <p:sp>
        <p:nvSpPr>
          <p:cNvPr id="21508" name="Content Placeholder 2"/>
          <p:cNvSpPr txBox="1">
            <a:spLocks noGrp="1"/>
          </p:cNvSpPr>
          <p:nvPr>
            <p:ph idx="1"/>
          </p:nvPr>
        </p:nvSpPr>
        <p:spPr>
          <a:xfrm>
            <a:off x="685800" y="1371600"/>
            <a:ext cx="7772400" cy="4724400"/>
          </a:xfrm>
        </p:spPr>
        <p:txBody>
          <a:bodyPr/>
          <a:lstStyle/>
          <a:p>
            <a:r>
              <a:rPr lang="es-ES" b="1" dirty="0" smtClean="0">
                <a:latin typeface="Bookman Old Style" pitchFamily="18" charset="0"/>
              </a:rPr>
              <a:t>El Cantar de los Cantares</a:t>
            </a:r>
          </a:p>
          <a:p>
            <a:r>
              <a:rPr lang="es-ES" dirty="0" smtClean="0">
                <a:latin typeface="Bookman Old Style" pitchFamily="18" charset="0"/>
              </a:rPr>
              <a:t>Es costumbre leer el libro bíblico Cantar de los Cantares en Pésaj. </a:t>
            </a:r>
          </a:p>
          <a:p>
            <a:r>
              <a:rPr lang="es-ES" dirty="0" smtClean="0">
                <a:latin typeface="Bookman Old Style" pitchFamily="18" charset="0"/>
              </a:rPr>
              <a:t>Los judíos asquenazíes lo leen en el Shabat intermedio de </a:t>
            </a:r>
            <a:r>
              <a:rPr lang="es-ES" dirty="0" err="1" smtClean="0">
                <a:latin typeface="Bookman Old Style" pitchFamily="18" charset="0"/>
              </a:rPr>
              <a:t>Pesaj</a:t>
            </a:r>
            <a:r>
              <a:rPr lang="es-ES" dirty="0" smtClean="0">
                <a:latin typeface="Bookman Old Style" pitchFamily="18" charset="0"/>
              </a:rPr>
              <a:t> (o, si no hay Shabat intermedio, el último día de la festividad), mientras que los judíos sefardíes generalmente lo leen el último día de la festividad. </a:t>
            </a:r>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1507" name="Title 1"/>
          <p:cNvSpPr txBox="1">
            <a:spLocks noGrp="1"/>
          </p:cNvSpPr>
          <p:nvPr>
            <p:ph type="title"/>
          </p:nvPr>
        </p:nvSpPr>
        <p:spPr/>
        <p:txBody>
          <a:bodyPr/>
          <a:lstStyle/>
          <a:p>
            <a:pPr eaLnBrk="1"/>
            <a:r>
              <a:rPr lang="en-US" dirty="0" smtClean="0">
                <a:latin typeface="Calibri" pitchFamily="34" charset="0"/>
              </a:rPr>
              <a:t>Shir HaShirim- </a:t>
            </a:r>
            <a:r>
              <a:rPr lang="he-IL" dirty="0" smtClean="0"/>
              <a:t> שִׁיר הַשִּׁירִים</a:t>
            </a:r>
            <a:endParaRPr dirty="0" smtClean="0">
              <a:latin typeface="Calibri" pitchFamily="34" charset="0"/>
            </a:endParaRPr>
          </a:p>
        </p:txBody>
      </p:sp>
      <p:sp>
        <p:nvSpPr>
          <p:cNvPr id="21508" name="Content Placeholder 2"/>
          <p:cNvSpPr txBox="1">
            <a:spLocks noGrp="1"/>
          </p:cNvSpPr>
          <p:nvPr>
            <p:ph idx="1"/>
          </p:nvPr>
        </p:nvSpPr>
        <p:spPr>
          <a:xfrm>
            <a:off x="685800" y="1371600"/>
            <a:ext cx="7772400" cy="4724400"/>
          </a:xfrm>
        </p:spPr>
        <p:txBody>
          <a:bodyPr/>
          <a:lstStyle/>
          <a:p>
            <a:r>
              <a:rPr lang="es-ES" dirty="0" smtClean="0">
                <a:latin typeface="Bookman Old Style" pitchFamily="18" charset="0"/>
              </a:rPr>
              <a:t>Los judíos italianos lo leen el primer y segundo día como parte del servicio vespertino (</a:t>
            </a:r>
            <a:r>
              <a:rPr lang="es-ES" dirty="0" err="1" smtClean="0">
                <a:latin typeface="Bookman Old Style" pitchFamily="18" charset="0"/>
              </a:rPr>
              <a:t>Maariv</a:t>
            </a:r>
            <a:r>
              <a:rPr lang="es-ES" dirty="0" smtClean="0">
                <a:latin typeface="Bookman Old Style" pitchFamily="18" charset="0"/>
              </a:rPr>
              <a:t>).</a:t>
            </a:r>
          </a:p>
          <a:p>
            <a:r>
              <a:rPr lang="es-ES" dirty="0" smtClean="0">
                <a:latin typeface="Bookman Old Style" pitchFamily="18" charset="0"/>
              </a:rPr>
              <a:t>La tradición rabínica interpreta el libro como un canto de amor, donde el “amado” se toma como Dios y la “esposa” como la congregación de Israel. </a:t>
            </a:r>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1507" name="Title 1"/>
          <p:cNvSpPr txBox="1">
            <a:spLocks noGrp="1"/>
          </p:cNvSpPr>
          <p:nvPr>
            <p:ph type="title"/>
          </p:nvPr>
        </p:nvSpPr>
        <p:spPr/>
        <p:txBody>
          <a:bodyPr/>
          <a:lstStyle/>
          <a:p>
            <a:pPr eaLnBrk="1"/>
            <a:r>
              <a:rPr lang="en-US" dirty="0" smtClean="0">
                <a:latin typeface="Calibri" pitchFamily="34" charset="0"/>
              </a:rPr>
              <a:t>Shir HaShirim- </a:t>
            </a:r>
            <a:r>
              <a:rPr lang="he-IL" dirty="0" smtClean="0"/>
              <a:t> שִׁיר הַשִּׁירִים</a:t>
            </a:r>
            <a:endParaRPr dirty="0" smtClean="0">
              <a:latin typeface="Calibri" pitchFamily="34" charset="0"/>
            </a:endParaRPr>
          </a:p>
        </p:txBody>
      </p:sp>
      <p:sp>
        <p:nvSpPr>
          <p:cNvPr id="21508" name="Content Placeholder 2"/>
          <p:cNvSpPr txBox="1">
            <a:spLocks noGrp="1"/>
          </p:cNvSpPr>
          <p:nvPr>
            <p:ph idx="1"/>
          </p:nvPr>
        </p:nvSpPr>
        <p:spPr>
          <a:xfrm>
            <a:off x="685800" y="1371600"/>
            <a:ext cx="7772400" cy="4724400"/>
          </a:xfrm>
        </p:spPr>
        <p:txBody>
          <a:bodyPr/>
          <a:lstStyle/>
          <a:p>
            <a:r>
              <a:rPr lang="es-ES" dirty="0" smtClean="0">
                <a:latin typeface="Bookman Old Style" pitchFamily="18" charset="0"/>
              </a:rPr>
              <a:t>Esta tradición hizo que el Cantar de los Cantares fuera especialmente apropiado para la Pascua, porque marcaba, por así decirlo, el comienzo del cortejo de Israel y Dios antes de que, metafóricamente hablando, finalmente se casaran en el Monte Sinaí por la aceptación de la Torá por parte de Israel.</a:t>
            </a:r>
          </a:p>
          <a:p>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1507" name="Title 1"/>
          <p:cNvSpPr txBox="1">
            <a:spLocks noGrp="1"/>
          </p:cNvSpPr>
          <p:nvPr>
            <p:ph type="title"/>
          </p:nvPr>
        </p:nvSpPr>
        <p:spPr/>
        <p:txBody>
          <a:bodyPr/>
          <a:lstStyle/>
          <a:p>
            <a:pPr eaLnBrk="1"/>
            <a:r>
              <a:rPr lang="en-US" dirty="0" smtClean="0">
                <a:latin typeface="Calibri" pitchFamily="34" charset="0"/>
              </a:rPr>
              <a:t>Shir HaShirim- </a:t>
            </a:r>
            <a:r>
              <a:rPr lang="he-IL" dirty="0" smtClean="0"/>
              <a:t> שִׁיר הַשִּׁירִים</a:t>
            </a:r>
            <a:endParaRPr dirty="0" smtClean="0">
              <a:latin typeface="Calibri" pitchFamily="34" charset="0"/>
            </a:endParaRPr>
          </a:p>
        </p:txBody>
      </p:sp>
      <p:sp>
        <p:nvSpPr>
          <p:cNvPr id="21508" name="Content Placeholder 2"/>
          <p:cNvSpPr txBox="1">
            <a:spLocks noGrp="1"/>
          </p:cNvSpPr>
          <p:nvPr>
            <p:ph idx="1"/>
          </p:nvPr>
        </p:nvSpPr>
        <p:spPr>
          <a:xfrm>
            <a:off x="685800" y="1371600"/>
            <a:ext cx="7772400" cy="4724400"/>
          </a:xfrm>
        </p:spPr>
        <p:txBody>
          <a:bodyPr/>
          <a:lstStyle/>
          <a:p>
            <a:r>
              <a:rPr lang="es-ES" dirty="0" smtClean="0">
                <a:latin typeface="Bookman Old Style" pitchFamily="18" charset="0"/>
              </a:rPr>
              <a:t>Otra razón que se da para la lectura de este libro sobre la Pascua es que es un canto de primavera. </a:t>
            </a:r>
          </a:p>
          <a:p>
            <a:r>
              <a:rPr lang="es-ES" dirty="0" smtClean="0">
                <a:latin typeface="Bookman Old Style" pitchFamily="18" charset="0"/>
              </a:rPr>
              <a:t>Para el poeta y el cantante, la primavera es sinónimo de esperanza y felicidad. </a:t>
            </a:r>
          </a:p>
          <a:p>
            <a:r>
              <a:rPr lang="es-ES" dirty="0" smtClean="0">
                <a:latin typeface="Bookman Old Style" pitchFamily="18" charset="0"/>
              </a:rPr>
              <a:t>La esperanza de un pueblo está en su libertad y en su apego a la ley de Dios. </a:t>
            </a:r>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1507" name="Title 1"/>
          <p:cNvSpPr txBox="1">
            <a:spLocks noGrp="1"/>
          </p:cNvSpPr>
          <p:nvPr>
            <p:ph type="title"/>
          </p:nvPr>
        </p:nvSpPr>
        <p:spPr/>
        <p:txBody>
          <a:bodyPr/>
          <a:lstStyle/>
          <a:p>
            <a:pPr eaLnBrk="1"/>
            <a:r>
              <a:rPr lang="en-US" dirty="0" smtClean="0">
                <a:latin typeface="Calibri" pitchFamily="34" charset="0"/>
              </a:rPr>
              <a:t>Shir HaShirim- </a:t>
            </a:r>
            <a:r>
              <a:rPr lang="he-IL" dirty="0" smtClean="0"/>
              <a:t> שִׁיר הַשִּׁירִים</a:t>
            </a:r>
            <a:endParaRPr dirty="0" smtClean="0">
              <a:latin typeface="Calibri" pitchFamily="34" charset="0"/>
            </a:endParaRPr>
          </a:p>
        </p:txBody>
      </p:sp>
      <p:sp>
        <p:nvSpPr>
          <p:cNvPr id="21508" name="Content Placeholder 2"/>
          <p:cNvSpPr txBox="1">
            <a:spLocks noGrp="1"/>
          </p:cNvSpPr>
          <p:nvPr>
            <p:ph idx="1"/>
          </p:nvPr>
        </p:nvSpPr>
        <p:spPr>
          <a:xfrm>
            <a:off x="685800" y="1371600"/>
            <a:ext cx="7772400" cy="4724400"/>
          </a:xfrm>
        </p:spPr>
        <p:txBody>
          <a:bodyPr/>
          <a:lstStyle/>
          <a:p>
            <a:r>
              <a:rPr lang="es-ES" dirty="0" smtClean="0">
                <a:latin typeface="Bookman Old Style" pitchFamily="18" charset="0"/>
              </a:rPr>
              <a:t>Esta es también la lección de la Pascua, por la que el pueblo de Israel ha luchado desde que salió de la servidumbre egipcia, y este es el mensaje eterno que quiere transmitir a todo el género humano.</a:t>
            </a:r>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1507" name="Title 1"/>
          <p:cNvSpPr txBox="1">
            <a:spLocks noGrp="1"/>
          </p:cNvSpPr>
          <p:nvPr>
            <p:ph type="title"/>
          </p:nvPr>
        </p:nvSpPr>
        <p:spPr/>
        <p:txBody>
          <a:bodyPr/>
          <a:lstStyle/>
          <a:p>
            <a:pPr eaLnBrk="1"/>
            <a:r>
              <a:rPr lang="en-US" dirty="0" smtClean="0">
                <a:latin typeface="Calibri" pitchFamily="34" charset="0"/>
              </a:rPr>
              <a:t>Shir HaShirim- </a:t>
            </a:r>
            <a:r>
              <a:rPr lang="he-IL" dirty="0" smtClean="0"/>
              <a:t> שִׁיר הַשִּׁירִים</a:t>
            </a:r>
            <a:endParaRPr dirty="0" smtClean="0">
              <a:latin typeface="Calibri" pitchFamily="34" charset="0"/>
            </a:endParaRPr>
          </a:p>
        </p:txBody>
      </p:sp>
      <p:sp>
        <p:nvSpPr>
          <p:cNvPr id="21508" name="Content Placeholder 2"/>
          <p:cNvSpPr txBox="1">
            <a:spLocks noGrp="1"/>
          </p:cNvSpPr>
          <p:nvPr>
            <p:ph idx="1"/>
          </p:nvPr>
        </p:nvSpPr>
        <p:spPr>
          <a:xfrm>
            <a:off x="685800" y="1371600"/>
            <a:ext cx="7772400" cy="4724400"/>
          </a:xfrm>
        </p:spPr>
        <p:txBody>
          <a:bodyPr/>
          <a:lstStyle/>
          <a:p>
            <a:r>
              <a:rPr lang="es-ES" b="1" dirty="0" smtClean="0">
                <a:latin typeface="Bookman Old Style" pitchFamily="18" charset="0"/>
              </a:rPr>
              <a:t>Besos más dulces que el vino: Entendiendo el Cantar de los Cantares</a:t>
            </a:r>
          </a:p>
          <a:p>
            <a:r>
              <a:rPr lang="es-ES" dirty="0" smtClean="0">
                <a:latin typeface="Bookman Old Style" pitchFamily="18" charset="0"/>
              </a:rPr>
              <a:t>Leído durante la semana de Pascua, este texto bíblico es un himno descaradamente sensual al amor.</a:t>
            </a:r>
          </a:p>
          <a:p>
            <a:r>
              <a:rPr lang="es-ES" dirty="0" smtClean="0">
                <a:latin typeface="Bookman Old Style" pitchFamily="18" charset="0"/>
              </a:rPr>
              <a:t>Notas del Rabino Adam </a:t>
            </a:r>
            <a:r>
              <a:rPr lang="es-ES" dirty="0" err="1" smtClean="0">
                <a:latin typeface="Bookman Old Style" pitchFamily="18" charset="0"/>
              </a:rPr>
              <a:t>Greenwald</a:t>
            </a:r>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1507" name="Title 1"/>
          <p:cNvSpPr txBox="1">
            <a:spLocks noGrp="1"/>
          </p:cNvSpPr>
          <p:nvPr>
            <p:ph type="title"/>
          </p:nvPr>
        </p:nvSpPr>
        <p:spPr/>
        <p:txBody>
          <a:bodyPr/>
          <a:lstStyle/>
          <a:p>
            <a:pPr eaLnBrk="1"/>
            <a:r>
              <a:rPr lang="en-US" dirty="0" smtClean="0">
                <a:latin typeface="Calibri" pitchFamily="34" charset="0"/>
              </a:rPr>
              <a:t>Shir HaShirim- </a:t>
            </a:r>
            <a:r>
              <a:rPr lang="he-IL" dirty="0" smtClean="0"/>
              <a:t> שִׁיר הַשִּׁירִים</a:t>
            </a:r>
            <a:endParaRPr dirty="0" smtClean="0">
              <a:latin typeface="Calibri" pitchFamily="34" charset="0"/>
            </a:endParaRPr>
          </a:p>
        </p:txBody>
      </p:sp>
      <p:sp>
        <p:nvSpPr>
          <p:cNvPr id="21508" name="Content Placeholder 2"/>
          <p:cNvSpPr txBox="1">
            <a:spLocks noGrp="1"/>
          </p:cNvSpPr>
          <p:nvPr>
            <p:ph idx="1"/>
          </p:nvPr>
        </p:nvSpPr>
        <p:spPr>
          <a:xfrm>
            <a:off x="685800" y="1371600"/>
            <a:ext cx="7772400" cy="4724400"/>
          </a:xfrm>
        </p:spPr>
        <p:txBody>
          <a:bodyPr/>
          <a:lstStyle/>
          <a:p>
            <a:r>
              <a:rPr lang="es-ES" dirty="0" smtClean="0">
                <a:latin typeface="Bookman Old Style" pitchFamily="18" charset="0"/>
              </a:rPr>
              <a:t>El Cantar de los Cantares (Shir ha-</a:t>
            </a:r>
            <a:r>
              <a:rPr lang="es-ES" dirty="0" err="1" smtClean="0">
                <a:latin typeface="Bookman Old Style" pitchFamily="18" charset="0"/>
              </a:rPr>
              <a:t>Shirim</a:t>
            </a:r>
            <a:r>
              <a:rPr lang="es-ES" dirty="0" smtClean="0">
                <a:latin typeface="Bookman Old Style" pitchFamily="18" charset="0"/>
              </a:rPr>
              <a:t> en hebreo) es un himno al amor descaradamente sensual, incluso a veces bastante erótico. </a:t>
            </a:r>
          </a:p>
          <a:p>
            <a:r>
              <a:rPr lang="es-ES" dirty="0" smtClean="0">
                <a:latin typeface="Bookman Old Style" pitchFamily="18" charset="0"/>
              </a:rPr>
              <a:t>A lo largo de sus ocho breves capítulos, un joven y una joven sin nombre se persiguen a través de campos verdes y valles llenos de flores. </a:t>
            </a:r>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1507" name="Title 1"/>
          <p:cNvSpPr txBox="1">
            <a:spLocks noGrp="1"/>
          </p:cNvSpPr>
          <p:nvPr>
            <p:ph type="title"/>
          </p:nvPr>
        </p:nvSpPr>
        <p:spPr/>
        <p:txBody>
          <a:bodyPr/>
          <a:lstStyle/>
          <a:p>
            <a:pPr eaLnBrk="1"/>
            <a:r>
              <a:rPr lang="en-US" dirty="0" smtClean="0">
                <a:latin typeface="Calibri" pitchFamily="34" charset="0"/>
              </a:rPr>
              <a:t>Shir HaShirim- </a:t>
            </a:r>
            <a:r>
              <a:rPr lang="he-IL" dirty="0" smtClean="0"/>
              <a:t> שִׁיר הַשִּׁירִים</a:t>
            </a:r>
            <a:endParaRPr dirty="0" smtClean="0">
              <a:latin typeface="Calibri" pitchFamily="34" charset="0"/>
            </a:endParaRPr>
          </a:p>
        </p:txBody>
      </p:sp>
      <p:sp>
        <p:nvSpPr>
          <p:cNvPr id="21508" name="Content Placeholder 2"/>
          <p:cNvSpPr txBox="1">
            <a:spLocks noGrp="1"/>
          </p:cNvSpPr>
          <p:nvPr>
            <p:ph idx="1"/>
          </p:nvPr>
        </p:nvSpPr>
        <p:spPr>
          <a:xfrm>
            <a:off x="685800" y="1371600"/>
            <a:ext cx="7772400" cy="4724400"/>
          </a:xfrm>
        </p:spPr>
        <p:txBody>
          <a:bodyPr/>
          <a:lstStyle/>
          <a:p>
            <a:r>
              <a:rPr lang="es-ES" dirty="0" smtClean="0">
                <a:latin typeface="Bookman Old Style" pitchFamily="18" charset="0"/>
              </a:rPr>
              <a:t>Su entusiasmo por estar juntos es palpable, capturado en estrofas poéticas como:</a:t>
            </a:r>
          </a:p>
          <a:p>
            <a:r>
              <a:rPr lang="es-ES" dirty="0" smtClean="0">
                <a:latin typeface="Bookman Old Style" pitchFamily="18" charset="0"/>
              </a:rPr>
              <a:t>He aquí mi amado, aquí viene. Está saltando sobre las montañas, saltando a través de las colinas. Es como una gacela, un joven ciervo… y me llama: “¡Levántate, amada mía, perfecta mía, ven conmigo!”. </a:t>
            </a:r>
            <a:r>
              <a:rPr lang="es-ES" sz="2000" b="1" dirty="0" smtClean="0">
                <a:latin typeface="Bookman Old Style" pitchFamily="18" charset="0"/>
              </a:rPr>
              <a:t>(Cantar de los Cantares 2:8-10).</a:t>
            </a:r>
            <a:endParaRPr lang="es-ES" b="1"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1507" name="Title 1"/>
          <p:cNvSpPr txBox="1">
            <a:spLocks noGrp="1"/>
          </p:cNvSpPr>
          <p:nvPr>
            <p:ph type="title"/>
          </p:nvPr>
        </p:nvSpPr>
        <p:spPr/>
        <p:txBody>
          <a:bodyPr/>
          <a:lstStyle/>
          <a:p>
            <a:pPr eaLnBrk="1"/>
            <a:r>
              <a:rPr lang="en-US" dirty="0" smtClean="0">
                <a:latin typeface="Calibri" pitchFamily="34" charset="0"/>
              </a:rPr>
              <a:t>Shir HaShirim- </a:t>
            </a:r>
            <a:r>
              <a:rPr lang="he-IL" dirty="0" smtClean="0"/>
              <a:t> שִׁיר הַשִּׁירִים</a:t>
            </a:r>
            <a:endParaRPr dirty="0" smtClean="0">
              <a:latin typeface="Calibri" pitchFamily="34" charset="0"/>
            </a:endParaRPr>
          </a:p>
        </p:txBody>
      </p:sp>
      <p:sp>
        <p:nvSpPr>
          <p:cNvPr id="21508" name="Content Placeholder 2"/>
          <p:cNvSpPr txBox="1">
            <a:spLocks noGrp="1"/>
          </p:cNvSpPr>
          <p:nvPr>
            <p:ph idx="1"/>
          </p:nvPr>
        </p:nvSpPr>
        <p:spPr>
          <a:xfrm>
            <a:off x="685800" y="1371600"/>
            <a:ext cx="7772400" cy="4724400"/>
          </a:xfrm>
        </p:spPr>
        <p:txBody>
          <a:bodyPr/>
          <a:lstStyle/>
          <a:p>
            <a:r>
              <a:rPr lang="es-ES" dirty="0" smtClean="0">
                <a:latin typeface="Bookman Old Style" pitchFamily="18" charset="0"/>
              </a:rPr>
              <a:t>O esto: Has conquistado mi corazón, el mío propio, mi novia. Has capturado mi corazón, con una mirada de tus ojos, con una mirada a tu escote. ¡Cuán dulce es tu amor, cuánto más delicioso que el vino! </a:t>
            </a:r>
            <a:r>
              <a:rPr lang="es-ES" sz="2000" b="1" dirty="0" smtClean="0">
                <a:latin typeface="Bookman Old Style" pitchFamily="18" charset="0"/>
              </a:rPr>
              <a:t>(Cantar de los Cantares 4:9-10)</a:t>
            </a:r>
            <a:endParaRPr lang="es-ES" b="1"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1507" name="Title 1"/>
          <p:cNvSpPr txBox="1">
            <a:spLocks noGrp="1"/>
          </p:cNvSpPr>
          <p:nvPr>
            <p:ph type="title"/>
          </p:nvPr>
        </p:nvSpPr>
        <p:spPr/>
        <p:txBody>
          <a:bodyPr/>
          <a:lstStyle/>
          <a:p>
            <a:pPr eaLnBrk="1"/>
            <a:r>
              <a:rPr lang="en-US" dirty="0" smtClean="0">
                <a:latin typeface="Calibri" pitchFamily="34" charset="0"/>
              </a:rPr>
              <a:t>Shir HaShirim- </a:t>
            </a:r>
            <a:r>
              <a:rPr lang="he-IL" dirty="0" smtClean="0"/>
              <a:t> שִׁיר הַשִּׁירִים</a:t>
            </a:r>
            <a:endParaRPr dirty="0" smtClean="0">
              <a:latin typeface="Calibri" pitchFamily="34" charset="0"/>
            </a:endParaRPr>
          </a:p>
        </p:txBody>
      </p:sp>
      <p:sp>
        <p:nvSpPr>
          <p:cNvPr id="21508" name="Content Placeholder 2"/>
          <p:cNvSpPr txBox="1">
            <a:spLocks noGrp="1"/>
          </p:cNvSpPr>
          <p:nvPr>
            <p:ph idx="1"/>
          </p:nvPr>
        </p:nvSpPr>
        <p:spPr>
          <a:xfrm>
            <a:off x="685800" y="1371600"/>
            <a:ext cx="7772400" cy="4724400"/>
          </a:xfrm>
        </p:spPr>
        <p:txBody>
          <a:bodyPr/>
          <a:lstStyle/>
          <a:p>
            <a:r>
              <a:rPr lang="es-ES" dirty="0" smtClean="0">
                <a:latin typeface="Bookman Old Style" pitchFamily="18" charset="0"/>
              </a:rPr>
              <a:t>El puro deleite que siente el uno por el otro no puede evitar despertar en nosotros recuerdos de la riqueza del amor, especialmente cuando nuestras vidas fueron tocadas por primera vez con su magia. De hecho, la línea más famosa de la Canción: </a:t>
            </a:r>
            <a:r>
              <a:rPr lang="es-ES" b="1" i="1" dirty="0" smtClean="0">
                <a:latin typeface="Bookman Old Style" pitchFamily="18" charset="0"/>
              </a:rPr>
              <a:t>"</a:t>
            </a:r>
            <a:r>
              <a:rPr lang="es-ES" b="1" i="1" dirty="0" err="1" smtClean="0">
                <a:latin typeface="Bookman Old Style" pitchFamily="18" charset="0"/>
              </a:rPr>
              <a:t>Ani</a:t>
            </a:r>
            <a:r>
              <a:rPr lang="es-ES" b="1" i="1" dirty="0" smtClean="0">
                <a:latin typeface="Bookman Old Style" pitchFamily="18" charset="0"/>
              </a:rPr>
              <a:t> </a:t>
            </a:r>
            <a:r>
              <a:rPr lang="es-ES" b="1" i="1" dirty="0" err="1" smtClean="0">
                <a:latin typeface="Bookman Old Style" pitchFamily="18" charset="0"/>
              </a:rPr>
              <a:t>l'dodi</a:t>
            </a:r>
            <a:r>
              <a:rPr lang="es-ES" b="1" i="1" dirty="0" smtClean="0">
                <a:latin typeface="Bookman Old Style" pitchFamily="18" charset="0"/>
              </a:rPr>
              <a:t>, </a:t>
            </a:r>
            <a:r>
              <a:rPr lang="es-ES" b="1" i="1" dirty="0" err="1" smtClean="0">
                <a:latin typeface="Bookman Old Style" pitchFamily="18" charset="0"/>
              </a:rPr>
              <a:t>v'dodi</a:t>
            </a:r>
            <a:r>
              <a:rPr lang="es-ES" b="1" i="1" dirty="0" smtClean="0">
                <a:latin typeface="Bookman Old Style" pitchFamily="18" charset="0"/>
              </a:rPr>
              <a:t> li" </a:t>
            </a:r>
            <a:r>
              <a:rPr lang="es-ES" dirty="0" smtClean="0">
                <a:latin typeface="Bookman Old Style" pitchFamily="18" charset="0"/>
              </a:rPr>
              <a:t>- "Yo soy de mi amado y mi amado es mío" </a:t>
            </a:r>
            <a:r>
              <a:rPr lang="es-ES" sz="2000" b="1" dirty="0" smtClean="0">
                <a:latin typeface="Bookman Old Style" pitchFamily="18" charset="0"/>
              </a:rPr>
              <a:t>(Cantar de los Cantares 2:16)</a:t>
            </a:r>
            <a:endParaRPr lang="es-CO" sz="2400" b="1"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1507" name="Title 1"/>
          <p:cNvSpPr txBox="1">
            <a:spLocks noGrp="1"/>
          </p:cNvSpPr>
          <p:nvPr>
            <p:ph type="title"/>
          </p:nvPr>
        </p:nvSpPr>
        <p:spPr/>
        <p:txBody>
          <a:bodyPr/>
          <a:lstStyle/>
          <a:p>
            <a:pPr eaLnBrk="1"/>
            <a:r>
              <a:rPr lang="en-US" dirty="0" smtClean="0">
                <a:latin typeface="Calibri" pitchFamily="34" charset="0"/>
              </a:rPr>
              <a:t>Shir HaShirim- </a:t>
            </a:r>
            <a:r>
              <a:rPr lang="he-IL" dirty="0" smtClean="0"/>
              <a:t> שִׁיר הַשִּׁירִים</a:t>
            </a:r>
            <a:endParaRPr dirty="0" smtClean="0">
              <a:latin typeface="Calibri" pitchFamily="34" charset="0"/>
            </a:endParaRPr>
          </a:p>
        </p:txBody>
      </p:sp>
      <p:sp>
        <p:nvSpPr>
          <p:cNvPr id="21508" name="Content Placeholder 2"/>
          <p:cNvSpPr txBox="1">
            <a:spLocks noGrp="1"/>
          </p:cNvSpPr>
          <p:nvPr>
            <p:ph idx="1"/>
          </p:nvPr>
        </p:nvSpPr>
        <p:spPr>
          <a:xfrm>
            <a:off x="685800" y="1371600"/>
            <a:ext cx="7772400" cy="4724400"/>
          </a:xfrm>
        </p:spPr>
        <p:txBody>
          <a:bodyPr/>
          <a:lstStyle/>
          <a:p>
            <a:r>
              <a:rPr lang="es-ES" dirty="0" smtClean="0">
                <a:latin typeface="Bookman Old Style" pitchFamily="18" charset="0"/>
              </a:rPr>
              <a:t>son a menudo las palabras en los labios de parejas el día de su boda, de pie bajo su jupá, anticipando una vida de amorosa asociación.</a:t>
            </a:r>
          </a:p>
          <a:p>
            <a:r>
              <a:rPr lang="es-ES" dirty="0" smtClean="0">
                <a:latin typeface="Bookman Old Style" pitchFamily="18" charset="0"/>
              </a:rPr>
              <a:t>El Cantar de los Cantares se considera uno de las cinco meguilot (pergaminos) que se leen en las principales festividades. </a:t>
            </a:r>
          </a:p>
        </p:txBody>
      </p:sp>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1507" name="Title 1"/>
          <p:cNvSpPr txBox="1">
            <a:spLocks noGrp="1"/>
          </p:cNvSpPr>
          <p:nvPr>
            <p:ph type="title"/>
          </p:nvPr>
        </p:nvSpPr>
        <p:spPr/>
        <p:txBody>
          <a:bodyPr/>
          <a:lstStyle/>
          <a:p>
            <a:pPr eaLnBrk="1"/>
            <a:r>
              <a:rPr lang="en-US" dirty="0" smtClean="0">
                <a:latin typeface="Calibri" pitchFamily="34" charset="0"/>
              </a:rPr>
              <a:t>Shir HaShirim- </a:t>
            </a:r>
            <a:r>
              <a:rPr lang="he-IL" dirty="0" smtClean="0"/>
              <a:t> שִׁיר הַשִּׁירִים</a:t>
            </a:r>
            <a:endParaRPr dirty="0" smtClean="0">
              <a:latin typeface="Calibri" pitchFamily="34" charset="0"/>
            </a:endParaRPr>
          </a:p>
        </p:txBody>
      </p:sp>
      <p:sp>
        <p:nvSpPr>
          <p:cNvPr id="21508" name="Content Placeholder 2"/>
          <p:cNvSpPr txBox="1">
            <a:spLocks noGrp="1"/>
          </p:cNvSpPr>
          <p:nvPr>
            <p:ph idx="1"/>
          </p:nvPr>
        </p:nvSpPr>
        <p:spPr>
          <a:xfrm>
            <a:off x="685800" y="1371600"/>
            <a:ext cx="7772400" cy="4724400"/>
          </a:xfrm>
        </p:spPr>
        <p:txBody>
          <a:bodyPr/>
          <a:lstStyle/>
          <a:p>
            <a:r>
              <a:rPr lang="es-ES" dirty="0" smtClean="0">
                <a:latin typeface="Bookman Old Style" pitchFamily="18" charset="0"/>
              </a:rPr>
              <a:t>Siguiendo la tradición mística, algunos judíos sefardíes y jasídicos tienen la costumbre de recitarlo cada semana en la noche de Shabat, ya que el Shabat sirve como renovación de los votos de amor entre Dios y el pueblo judío. </a:t>
            </a:r>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1507" name="Title 1"/>
          <p:cNvSpPr txBox="1">
            <a:spLocks noGrp="1"/>
          </p:cNvSpPr>
          <p:nvPr>
            <p:ph type="title"/>
          </p:nvPr>
        </p:nvSpPr>
        <p:spPr/>
        <p:txBody>
          <a:bodyPr/>
          <a:lstStyle/>
          <a:p>
            <a:pPr eaLnBrk="1"/>
            <a:r>
              <a:rPr lang="en-US" dirty="0" smtClean="0">
                <a:latin typeface="Calibri" pitchFamily="34" charset="0"/>
              </a:rPr>
              <a:t>Shir HaShirim- </a:t>
            </a:r>
            <a:r>
              <a:rPr lang="he-IL" dirty="0" smtClean="0"/>
              <a:t> שִׁיר הַשִּׁירִים</a:t>
            </a:r>
            <a:endParaRPr dirty="0" smtClean="0">
              <a:latin typeface="Calibri" pitchFamily="34" charset="0"/>
            </a:endParaRPr>
          </a:p>
        </p:txBody>
      </p:sp>
      <p:sp>
        <p:nvSpPr>
          <p:cNvPr id="21508" name="Content Placeholder 2"/>
          <p:cNvSpPr txBox="1">
            <a:spLocks noGrp="1"/>
          </p:cNvSpPr>
          <p:nvPr>
            <p:ph idx="1"/>
          </p:nvPr>
        </p:nvSpPr>
        <p:spPr>
          <a:xfrm>
            <a:off x="685800" y="1371600"/>
            <a:ext cx="7772400" cy="4724400"/>
          </a:xfrm>
        </p:spPr>
        <p:txBody>
          <a:bodyPr/>
          <a:lstStyle/>
          <a:p>
            <a:r>
              <a:rPr lang="es-ES" dirty="0" smtClean="0">
                <a:latin typeface="Bookman Old Style" pitchFamily="18" charset="0"/>
              </a:rPr>
              <a:t>Si bien la tradición atribuye su autoría al rey Salomón </a:t>
            </a:r>
            <a:r>
              <a:rPr lang="es-ES" sz="2000" b="1" dirty="0" smtClean="0">
                <a:latin typeface="Bookman Old Style" pitchFamily="18" charset="0"/>
              </a:rPr>
              <a:t>(Cantar de los Cantares </a:t>
            </a:r>
            <a:r>
              <a:rPr lang="es-ES" sz="2000" b="1" dirty="0" err="1" smtClean="0">
                <a:latin typeface="Bookman Old Style" pitchFamily="18" charset="0"/>
              </a:rPr>
              <a:t>Rabáh</a:t>
            </a:r>
            <a:r>
              <a:rPr lang="es-ES" sz="2000" b="1" dirty="0" smtClean="0">
                <a:latin typeface="Bookman Old Style" pitchFamily="18" charset="0"/>
              </a:rPr>
              <a:t> 1:1), </a:t>
            </a:r>
            <a:r>
              <a:rPr lang="es-ES" dirty="0" smtClean="0">
                <a:latin typeface="Bookman Old Style" pitchFamily="18" charset="0"/>
              </a:rPr>
              <a:t>que vivió en el siglo X a.e.c., los eruditos modernos notan los muchos paralelos literarios con otras poesías de amor y canciones de boda tanto de Babilonia como de Egipto y sugieren un fecha posterior de composición, quizás alrededor de los siglos IV al VI.</a:t>
            </a:r>
            <a:endParaRPr lang="es-CO" dirty="0" smtClean="0">
              <a:latin typeface="Bookman Old Style" pitchFamily="18" charset="0"/>
            </a:endParaRPr>
          </a:p>
          <a:p>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1507" name="Title 1"/>
          <p:cNvSpPr txBox="1">
            <a:spLocks noGrp="1"/>
          </p:cNvSpPr>
          <p:nvPr>
            <p:ph type="title"/>
          </p:nvPr>
        </p:nvSpPr>
        <p:spPr/>
        <p:txBody>
          <a:bodyPr/>
          <a:lstStyle/>
          <a:p>
            <a:pPr eaLnBrk="1"/>
            <a:r>
              <a:rPr lang="en-US" dirty="0" smtClean="0">
                <a:latin typeface="Calibri" pitchFamily="34" charset="0"/>
              </a:rPr>
              <a:t>Shir HaShirim- </a:t>
            </a:r>
            <a:r>
              <a:rPr lang="he-IL" dirty="0" smtClean="0"/>
              <a:t> שִׁיר הַשִּׁירִים</a:t>
            </a:r>
            <a:endParaRPr dirty="0" smtClean="0">
              <a:latin typeface="Calibri" pitchFamily="34" charset="0"/>
            </a:endParaRPr>
          </a:p>
        </p:txBody>
      </p:sp>
      <p:sp>
        <p:nvSpPr>
          <p:cNvPr id="21508" name="Content Placeholder 2"/>
          <p:cNvSpPr txBox="1">
            <a:spLocks noGrp="1"/>
          </p:cNvSpPr>
          <p:nvPr>
            <p:ph idx="1"/>
          </p:nvPr>
        </p:nvSpPr>
        <p:spPr>
          <a:xfrm>
            <a:off x="685800" y="1371600"/>
            <a:ext cx="7772400" cy="4724400"/>
          </a:xfrm>
        </p:spPr>
        <p:txBody>
          <a:bodyPr/>
          <a:lstStyle/>
          <a:p>
            <a:r>
              <a:rPr lang="es-ES" sz="3000" dirty="0" smtClean="0">
                <a:latin typeface="Bookman Old Style" pitchFamily="18" charset="0"/>
              </a:rPr>
              <a:t>No sorprende, dada la naturaleza atrevida del Cantar de los Cantares, que su inclusión en el canon bíblico haya sido motivo de controversia. </a:t>
            </a:r>
          </a:p>
          <a:p>
            <a:r>
              <a:rPr lang="es-ES" sz="3000" dirty="0" smtClean="0">
                <a:latin typeface="Bookman Old Style" pitchFamily="18" charset="0"/>
              </a:rPr>
              <a:t>De hecho, parece que habría sido excluido de la Biblia por completo, si no hubiera tenido un campeón poderoso: mientras los sabios debatían qué libros debían incluirse en las Escrituras, </a:t>
            </a:r>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1507" name="Title 1"/>
          <p:cNvSpPr txBox="1">
            <a:spLocks noGrp="1"/>
          </p:cNvSpPr>
          <p:nvPr>
            <p:ph type="title"/>
          </p:nvPr>
        </p:nvSpPr>
        <p:spPr/>
        <p:txBody>
          <a:bodyPr/>
          <a:lstStyle/>
          <a:p>
            <a:pPr eaLnBrk="1"/>
            <a:r>
              <a:rPr lang="en-US" dirty="0" smtClean="0">
                <a:latin typeface="Calibri" pitchFamily="34" charset="0"/>
              </a:rPr>
              <a:t>Shir HaShirim- </a:t>
            </a:r>
            <a:r>
              <a:rPr lang="he-IL" dirty="0" smtClean="0"/>
              <a:t> שִׁיר הַשִּׁירִים</a:t>
            </a:r>
            <a:endParaRPr dirty="0" smtClean="0">
              <a:latin typeface="Calibri" pitchFamily="34" charset="0"/>
            </a:endParaRPr>
          </a:p>
        </p:txBody>
      </p:sp>
      <p:sp>
        <p:nvSpPr>
          <p:cNvPr id="21508" name="Content Placeholder 2"/>
          <p:cNvSpPr txBox="1">
            <a:spLocks noGrp="1"/>
          </p:cNvSpPr>
          <p:nvPr>
            <p:ph idx="1"/>
          </p:nvPr>
        </p:nvSpPr>
        <p:spPr>
          <a:xfrm>
            <a:off x="685800" y="1371600"/>
            <a:ext cx="7772400" cy="4724400"/>
          </a:xfrm>
        </p:spPr>
        <p:txBody>
          <a:bodyPr/>
          <a:lstStyle/>
          <a:p>
            <a:r>
              <a:rPr lang="es-ES" dirty="0" smtClean="0">
                <a:latin typeface="Bookman Old Style" pitchFamily="18" charset="0"/>
              </a:rPr>
              <a:t>Se dice que el rabino Akiva, ciertamente el rabino más grande de su era (finales del primer siglo, principios del segundo siglo) – sopesó que “mientras que todas las escrituras sagradas son santas, ¡el Cantar de los Cantares es el santo de los santos!” </a:t>
            </a:r>
            <a:r>
              <a:rPr lang="es-ES" sz="2000" b="1" dirty="0" smtClean="0">
                <a:latin typeface="Bookman Old Style" pitchFamily="18" charset="0"/>
              </a:rPr>
              <a:t>(Mishná, Yadayim 3:5).</a:t>
            </a:r>
            <a:endParaRPr lang="es-CO" sz="2400" b="1"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1507" name="Title 1"/>
          <p:cNvSpPr txBox="1">
            <a:spLocks noGrp="1"/>
          </p:cNvSpPr>
          <p:nvPr>
            <p:ph type="title"/>
          </p:nvPr>
        </p:nvSpPr>
        <p:spPr/>
        <p:txBody>
          <a:bodyPr/>
          <a:lstStyle/>
          <a:p>
            <a:pPr eaLnBrk="1"/>
            <a:r>
              <a:rPr lang="en-US" dirty="0" smtClean="0">
                <a:latin typeface="Calibri" pitchFamily="34" charset="0"/>
              </a:rPr>
              <a:t>Shir HaShirim- </a:t>
            </a:r>
            <a:r>
              <a:rPr lang="he-IL" dirty="0" smtClean="0"/>
              <a:t> שִׁיר הַשִּׁירִים</a:t>
            </a:r>
            <a:endParaRPr dirty="0" smtClean="0">
              <a:latin typeface="Calibri" pitchFamily="34" charset="0"/>
            </a:endParaRPr>
          </a:p>
        </p:txBody>
      </p:sp>
      <p:sp>
        <p:nvSpPr>
          <p:cNvPr id="21508" name="Content Placeholder 2"/>
          <p:cNvSpPr txBox="1">
            <a:spLocks noGrp="1"/>
          </p:cNvSpPr>
          <p:nvPr>
            <p:ph idx="1"/>
          </p:nvPr>
        </p:nvSpPr>
        <p:spPr>
          <a:xfrm>
            <a:off x="685800" y="1371600"/>
            <a:ext cx="7772400" cy="4724400"/>
          </a:xfrm>
        </p:spPr>
        <p:txBody>
          <a:bodyPr/>
          <a:lstStyle/>
          <a:p>
            <a:r>
              <a:rPr lang="es-ES" dirty="0" smtClean="0">
                <a:latin typeface="Bookman Old Style" pitchFamily="18" charset="0"/>
              </a:rPr>
              <a:t>Los comentarios sugieren que la afinidad de Rabí Akiva por el Cantar de los Cantares surge de su comprensión metafórica de su contenido, leyendo el Cantar como una alegoría extendida de la relación amorosa entre Dios e Israel. </a:t>
            </a:r>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1507" name="Title 1"/>
          <p:cNvSpPr txBox="1">
            <a:spLocks noGrp="1"/>
          </p:cNvSpPr>
          <p:nvPr>
            <p:ph type="title"/>
          </p:nvPr>
        </p:nvSpPr>
        <p:spPr/>
        <p:txBody>
          <a:bodyPr/>
          <a:lstStyle/>
          <a:p>
            <a:pPr eaLnBrk="1"/>
            <a:r>
              <a:rPr lang="en-US" dirty="0" smtClean="0">
                <a:latin typeface="Calibri" pitchFamily="34" charset="0"/>
              </a:rPr>
              <a:t>Shir HaShirim- </a:t>
            </a:r>
            <a:r>
              <a:rPr lang="he-IL" dirty="0" smtClean="0"/>
              <a:t> שִׁיר הַשִּׁירִים</a:t>
            </a:r>
            <a:endParaRPr dirty="0" smtClean="0">
              <a:latin typeface="Calibri" pitchFamily="34" charset="0"/>
            </a:endParaRPr>
          </a:p>
        </p:txBody>
      </p:sp>
      <p:sp>
        <p:nvSpPr>
          <p:cNvPr id="21508" name="Content Placeholder 2"/>
          <p:cNvSpPr txBox="1">
            <a:spLocks noGrp="1"/>
          </p:cNvSpPr>
          <p:nvPr>
            <p:ph idx="1"/>
          </p:nvPr>
        </p:nvSpPr>
        <p:spPr>
          <a:xfrm>
            <a:off x="685800" y="1371600"/>
            <a:ext cx="7772400" cy="4724400"/>
          </a:xfrm>
        </p:spPr>
        <p:txBody>
          <a:bodyPr/>
          <a:lstStyle/>
          <a:p>
            <a:r>
              <a:rPr lang="es-ES" dirty="0" smtClean="0">
                <a:latin typeface="Bookman Old Style" pitchFamily="18" charset="0"/>
              </a:rPr>
              <a:t>De hecho, la tradición de entender el Cantar como una metáfora del Eros Divino, en lugar del humano, continuaría informando profundamente tales textos místicos en el Zohar, así como los escritos del filósofo y erudito Maimónides, quien dijo:¿Cuál es la forma adecuada del amor de Dios? </a:t>
            </a:r>
          </a:p>
        </p:txBody>
      </p:sp>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1507" name="Title 1"/>
          <p:cNvSpPr txBox="1">
            <a:spLocks noGrp="1"/>
          </p:cNvSpPr>
          <p:nvPr>
            <p:ph type="title"/>
          </p:nvPr>
        </p:nvSpPr>
        <p:spPr/>
        <p:txBody>
          <a:bodyPr/>
          <a:lstStyle/>
          <a:p>
            <a:pPr eaLnBrk="1"/>
            <a:r>
              <a:rPr lang="en-US" dirty="0" smtClean="0">
                <a:latin typeface="Calibri" pitchFamily="34" charset="0"/>
              </a:rPr>
              <a:t>Shir HaShirim- </a:t>
            </a:r>
            <a:r>
              <a:rPr lang="he-IL" dirty="0" smtClean="0"/>
              <a:t> שִׁיר הַשִּׁירִים</a:t>
            </a:r>
            <a:endParaRPr dirty="0" smtClean="0">
              <a:latin typeface="Calibri" pitchFamily="34" charset="0"/>
            </a:endParaRPr>
          </a:p>
        </p:txBody>
      </p:sp>
      <p:sp>
        <p:nvSpPr>
          <p:cNvPr id="21508" name="Content Placeholder 2"/>
          <p:cNvSpPr txBox="1">
            <a:spLocks noGrp="1"/>
          </p:cNvSpPr>
          <p:nvPr>
            <p:ph idx="1"/>
          </p:nvPr>
        </p:nvSpPr>
        <p:spPr>
          <a:xfrm>
            <a:off x="685800" y="1371600"/>
            <a:ext cx="7772400" cy="4724400"/>
          </a:xfrm>
        </p:spPr>
        <p:txBody>
          <a:bodyPr/>
          <a:lstStyle/>
          <a:p>
            <a:r>
              <a:rPr lang="es-ES" sz="2800" dirty="0" smtClean="0">
                <a:latin typeface="Bookman Old Style" pitchFamily="18" charset="0"/>
              </a:rPr>
              <a:t>Es que debe amar a Adonai con un amor grande, abrumador, feroz como si estuviera enfermo de amor por una mujer y se detiene en esto constantemente.</a:t>
            </a:r>
          </a:p>
          <a:p>
            <a:r>
              <a:rPr lang="es-ES" sz="2800" dirty="0" smtClean="0">
                <a:latin typeface="Bookman Old Style" pitchFamily="18" charset="0"/>
              </a:rPr>
              <a:t>Y es a esto a lo que Salomón se refiere alegóricamente cuando dice: 'Porque yo soy amor- enfermo' </a:t>
            </a:r>
            <a:r>
              <a:rPr lang="es-ES" sz="2000" b="1" dirty="0" smtClean="0">
                <a:latin typeface="Bookman Old Style" pitchFamily="18" charset="0"/>
              </a:rPr>
              <a:t>(Cantar de los Cantares 2:5) </a:t>
            </a:r>
            <a:r>
              <a:rPr lang="es-ES" sz="2800" dirty="0" smtClean="0">
                <a:latin typeface="Bookman Old Style" pitchFamily="18" charset="0"/>
              </a:rPr>
              <a:t>porque todo el Cantar es una parábola sobre este tema.” </a:t>
            </a:r>
            <a:r>
              <a:rPr lang="es-ES" sz="2000" b="1" dirty="0" smtClean="0">
                <a:latin typeface="Bookman Old Style" pitchFamily="18" charset="0"/>
              </a:rPr>
              <a:t>(Hiljot Teshuvá, 10:3</a:t>
            </a:r>
            <a:r>
              <a:rPr lang="es-ES" sz="2800" dirty="0" smtClean="0">
                <a:latin typeface="Bookman Old Style" pitchFamily="18" charset="0"/>
              </a:rPr>
              <a:t>)</a:t>
            </a:r>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1507" name="Title 1"/>
          <p:cNvSpPr txBox="1">
            <a:spLocks noGrp="1"/>
          </p:cNvSpPr>
          <p:nvPr>
            <p:ph type="title"/>
          </p:nvPr>
        </p:nvSpPr>
        <p:spPr/>
        <p:txBody>
          <a:bodyPr/>
          <a:lstStyle/>
          <a:p>
            <a:pPr eaLnBrk="1"/>
            <a:r>
              <a:rPr lang="en-US" dirty="0" smtClean="0">
                <a:latin typeface="Calibri" pitchFamily="34" charset="0"/>
              </a:rPr>
              <a:t>Shir HaShirim- </a:t>
            </a:r>
            <a:r>
              <a:rPr lang="he-IL" dirty="0" smtClean="0"/>
              <a:t> שִׁיר הַשִּׁירִים</a:t>
            </a:r>
            <a:endParaRPr dirty="0" smtClean="0">
              <a:latin typeface="Calibri" pitchFamily="34" charset="0"/>
            </a:endParaRPr>
          </a:p>
        </p:txBody>
      </p:sp>
      <p:sp>
        <p:nvSpPr>
          <p:cNvPr id="21508" name="Content Placeholder 2"/>
          <p:cNvSpPr txBox="1">
            <a:spLocks noGrp="1"/>
          </p:cNvSpPr>
          <p:nvPr>
            <p:ph idx="1"/>
          </p:nvPr>
        </p:nvSpPr>
        <p:spPr>
          <a:xfrm>
            <a:off x="685800" y="1371600"/>
            <a:ext cx="7772400" cy="4724400"/>
          </a:xfrm>
        </p:spPr>
        <p:txBody>
          <a:bodyPr/>
          <a:lstStyle/>
          <a:p>
            <a:r>
              <a:rPr lang="es-ES" dirty="0" smtClean="0">
                <a:latin typeface="Bookman Old Style" pitchFamily="18" charset="0"/>
              </a:rPr>
              <a:t>Tal vez... pero todavía hay espacio para leer el Cantar en términos mucho más terrenales, como una celebración de la asociación humana y un reconocimiento de que el amor físico no es algo bajo o feo, sino un regalo de nuestro Creador. </a:t>
            </a:r>
          </a:p>
        </p:txBody>
      </p:sp>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1507" name="Title 1"/>
          <p:cNvSpPr txBox="1">
            <a:spLocks noGrp="1"/>
          </p:cNvSpPr>
          <p:nvPr>
            <p:ph type="title"/>
          </p:nvPr>
        </p:nvSpPr>
        <p:spPr/>
        <p:txBody>
          <a:bodyPr/>
          <a:lstStyle/>
          <a:p>
            <a:pPr eaLnBrk="1"/>
            <a:r>
              <a:rPr lang="en-US" dirty="0" smtClean="0">
                <a:latin typeface="Calibri" pitchFamily="34" charset="0"/>
              </a:rPr>
              <a:t>Shir HaShirim- </a:t>
            </a:r>
            <a:r>
              <a:rPr lang="he-IL" dirty="0" smtClean="0"/>
              <a:t> שִׁיר הַשִּׁירִים</a:t>
            </a:r>
            <a:endParaRPr dirty="0" smtClean="0">
              <a:latin typeface="Calibri" pitchFamily="34" charset="0"/>
            </a:endParaRPr>
          </a:p>
        </p:txBody>
      </p:sp>
      <p:sp>
        <p:nvSpPr>
          <p:cNvPr id="21508" name="Content Placeholder 2"/>
          <p:cNvSpPr txBox="1">
            <a:spLocks noGrp="1"/>
          </p:cNvSpPr>
          <p:nvPr>
            <p:ph idx="1"/>
          </p:nvPr>
        </p:nvSpPr>
        <p:spPr>
          <a:xfrm>
            <a:off x="685800" y="1371600"/>
            <a:ext cx="7772400" cy="4724400"/>
          </a:xfrm>
        </p:spPr>
        <p:txBody>
          <a:bodyPr/>
          <a:lstStyle/>
          <a:p>
            <a:r>
              <a:rPr lang="es-CO" sz="2800" dirty="0" err="1" smtClean="0">
                <a:latin typeface="Bookman Old Style" pitchFamily="18" charset="0"/>
              </a:rPr>
              <a:t>Vayevarej</a:t>
            </a:r>
            <a:r>
              <a:rPr lang="es-CO" sz="2800" dirty="0" smtClean="0">
                <a:latin typeface="Bookman Old Style" pitchFamily="18" charset="0"/>
              </a:rPr>
              <a:t> </a:t>
            </a:r>
            <a:r>
              <a:rPr lang="es-CO" sz="2800" dirty="0" err="1" smtClean="0">
                <a:latin typeface="Bookman Old Style" pitchFamily="18" charset="0"/>
              </a:rPr>
              <a:t>otam</a:t>
            </a:r>
            <a:r>
              <a:rPr lang="es-CO" sz="2800" dirty="0" smtClean="0">
                <a:latin typeface="Bookman Old Style" pitchFamily="18" charset="0"/>
              </a:rPr>
              <a:t> Elohim </a:t>
            </a:r>
            <a:r>
              <a:rPr lang="es-CO" sz="2800" dirty="0" err="1" smtClean="0">
                <a:latin typeface="Bookman Old Style" pitchFamily="18" charset="0"/>
              </a:rPr>
              <a:t>vayomer</a:t>
            </a:r>
            <a:r>
              <a:rPr lang="es-CO" sz="2800" dirty="0" smtClean="0">
                <a:latin typeface="Bookman Old Style" pitchFamily="18" charset="0"/>
              </a:rPr>
              <a:t> </a:t>
            </a:r>
            <a:r>
              <a:rPr lang="es-CO" sz="2800" dirty="0" err="1" smtClean="0">
                <a:latin typeface="Bookman Old Style" pitchFamily="18" charset="0"/>
              </a:rPr>
              <a:t>lahem</a:t>
            </a:r>
            <a:r>
              <a:rPr lang="es-CO" sz="2800" dirty="0" smtClean="0">
                <a:latin typeface="Bookman Old Style" pitchFamily="18" charset="0"/>
              </a:rPr>
              <a:t> Elohim </a:t>
            </a:r>
            <a:r>
              <a:rPr lang="es-CO" sz="2800" dirty="0" err="1" smtClean="0">
                <a:latin typeface="Bookman Old Style" pitchFamily="18" charset="0"/>
              </a:rPr>
              <a:t>peru</a:t>
            </a:r>
            <a:r>
              <a:rPr lang="es-CO" sz="2800" dirty="0" smtClean="0">
                <a:latin typeface="Bookman Old Style" pitchFamily="18" charset="0"/>
              </a:rPr>
              <a:t> </a:t>
            </a:r>
            <a:r>
              <a:rPr lang="es-CO" sz="2800" dirty="0" err="1" smtClean="0">
                <a:latin typeface="Bookman Old Style" pitchFamily="18" charset="0"/>
              </a:rPr>
              <a:t>urevu</a:t>
            </a:r>
            <a:r>
              <a:rPr lang="es-CO" sz="2800" dirty="0" smtClean="0">
                <a:latin typeface="Bookman Old Style" pitchFamily="18" charset="0"/>
              </a:rPr>
              <a:t> </a:t>
            </a:r>
            <a:r>
              <a:rPr lang="es-CO" sz="2800" dirty="0" err="1" smtClean="0">
                <a:latin typeface="Bookman Old Style" pitchFamily="18" charset="0"/>
              </a:rPr>
              <a:t>umil'u</a:t>
            </a:r>
            <a:r>
              <a:rPr lang="es-CO" sz="2800" dirty="0" smtClean="0">
                <a:latin typeface="Bookman Old Style" pitchFamily="18" charset="0"/>
              </a:rPr>
              <a:t> et-</a:t>
            </a:r>
            <a:r>
              <a:rPr lang="es-CO" sz="2800" dirty="0" err="1" smtClean="0">
                <a:latin typeface="Bookman Old Style" pitchFamily="18" charset="0"/>
              </a:rPr>
              <a:t>ha'arets</a:t>
            </a:r>
            <a:r>
              <a:rPr lang="es-CO" sz="2800" dirty="0" smtClean="0">
                <a:latin typeface="Bookman Old Style" pitchFamily="18" charset="0"/>
              </a:rPr>
              <a:t> </a:t>
            </a:r>
            <a:r>
              <a:rPr lang="es-CO" sz="2800" dirty="0" err="1" smtClean="0">
                <a:latin typeface="Bookman Old Style" pitchFamily="18" charset="0"/>
              </a:rPr>
              <a:t>vejiveshuha</a:t>
            </a:r>
            <a:r>
              <a:rPr lang="es-CO" sz="2800" dirty="0" smtClean="0">
                <a:latin typeface="Bookman Old Style" pitchFamily="18" charset="0"/>
              </a:rPr>
              <a:t> </a:t>
            </a:r>
            <a:r>
              <a:rPr lang="es-CO" sz="2800" dirty="0" err="1" smtClean="0">
                <a:latin typeface="Bookman Old Style" pitchFamily="18" charset="0"/>
              </a:rPr>
              <a:t>uredu</a:t>
            </a:r>
            <a:r>
              <a:rPr lang="es-CO" sz="2800" dirty="0" smtClean="0">
                <a:latin typeface="Bookman Old Style" pitchFamily="18" charset="0"/>
              </a:rPr>
              <a:t> </a:t>
            </a:r>
            <a:r>
              <a:rPr lang="es-CO" sz="2800" dirty="0" err="1" smtClean="0">
                <a:latin typeface="Bookman Old Style" pitchFamily="18" charset="0"/>
              </a:rPr>
              <a:t>bidegat</a:t>
            </a:r>
            <a:r>
              <a:rPr lang="es-CO" sz="2800" dirty="0" smtClean="0">
                <a:latin typeface="Bookman Old Style" pitchFamily="18" charset="0"/>
              </a:rPr>
              <a:t> </a:t>
            </a:r>
            <a:r>
              <a:rPr lang="es-CO" sz="2800" dirty="0" err="1" smtClean="0">
                <a:latin typeface="Bookman Old Style" pitchFamily="18" charset="0"/>
              </a:rPr>
              <a:t>hayam</a:t>
            </a:r>
            <a:r>
              <a:rPr lang="es-CO" sz="2800" dirty="0" smtClean="0">
                <a:latin typeface="Bookman Old Style" pitchFamily="18" charset="0"/>
              </a:rPr>
              <a:t> </a:t>
            </a:r>
            <a:r>
              <a:rPr lang="es-CO" sz="2800" dirty="0" err="1" smtClean="0">
                <a:latin typeface="Bookman Old Style" pitchFamily="18" charset="0"/>
              </a:rPr>
              <a:t>uve'of</a:t>
            </a:r>
            <a:r>
              <a:rPr lang="es-CO" sz="2800" dirty="0" smtClean="0">
                <a:latin typeface="Bookman Old Style" pitchFamily="18" charset="0"/>
              </a:rPr>
              <a:t> </a:t>
            </a:r>
            <a:r>
              <a:rPr lang="es-CO" sz="2800" dirty="0" err="1" smtClean="0">
                <a:latin typeface="Bookman Old Style" pitchFamily="18" charset="0"/>
              </a:rPr>
              <a:t>hashamayim</a:t>
            </a:r>
            <a:r>
              <a:rPr lang="es-CO" sz="2800" dirty="0" smtClean="0">
                <a:latin typeface="Bookman Old Style" pitchFamily="18" charset="0"/>
              </a:rPr>
              <a:t> </a:t>
            </a:r>
            <a:r>
              <a:rPr lang="es-CO" sz="2800" dirty="0" err="1" smtClean="0">
                <a:latin typeface="Bookman Old Style" pitchFamily="18" charset="0"/>
              </a:rPr>
              <a:t>uvejol-jayah</a:t>
            </a:r>
            <a:r>
              <a:rPr lang="es-CO" sz="2800" dirty="0" smtClean="0">
                <a:latin typeface="Bookman Old Style" pitchFamily="18" charset="0"/>
              </a:rPr>
              <a:t> </a:t>
            </a:r>
            <a:r>
              <a:rPr lang="es-CO" sz="2800" dirty="0" err="1" smtClean="0">
                <a:latin typeface="Bookman Old Style" pitchFamily="18" charset="0"/>
              </a:rPr>
              <a:t>haromeset</a:t>
            </a:r>
            <a:r>
              <a:rPr lang="es-CO" sz="2800" dirty="0" smtClean="0">
                <a:latin typeface="Bookman Old Style" pitchFamily="18" charset="0"/>
              </a:rPr>
              <a:t> al-</a:t>
            </a:r>
            <a:r>
              <a:rPr lang="es-CO" sz="2800" dirty="0" err="1" smtClean="0">
                <a:latin typeface="Bookman Old Style" pitchFamily="18" charset="0"/>
              </a:rPr>
              <a:t>ha'arets</a:t>
            </a:r>
            <a:r>
              <a:rPr lang="es-CO" sz="2800" dirty="0" smtClean="0">
                <a:latin typeface="Bookman Old Style" pitchFamily="18" charset="0"/>
              </a:rPr>
              <a:t>.</a:t>
            </a:r>
          </a:p>
          <a:p>
            <a:r>
              <a:rPr lang="es-CO" sz="2800" dirty="0" smtClean="0">
                <a:latin typeface="Bookman Old Style" pitchFamily="18" charset="0"/>
              </a:rPr>
              <a:t>Y les bendijo Dios; y les dijo Dios: Fructificad y multiplicad y henchid la tierra, y sojuzgadla; y dominad a los peces del mar, y a las aves de los cielos, y a todo animal que se mueva sobre la tierra.</a:t>
            </a:r>
          </a:p>
          <a:p>
            <a:endParaRPr lang="es-CO" sz="2000" b="1"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1507" name="Title 1"/>
          <p:cNvSpPr txBox="1">
            <a:spLocks noGrp="1"/>
          </p:cNvSpPr>
          <p:nvPr>
            <p:ph type="title"/>
          </p:nvPr>
        </p:nvSpPr>
        <p:spPr/>
        <p:txBody>
          <a:bodyPr/>
          <a:lstStyle/>
          <a:p>
            <a:pPr eaLnBrk="1"/>
            <a:r>
              <a:rPr lang="en-US" dirty="0" smtClean="0">
                <a:latin typeface="Calibri" pitchFamily="34" charset="0"/>
              </a:rPr>
              <a:t>Shir HaShirim- </a:t>
            </a:r>
            <a:r>
              <a:rPr lang="he-IL" dirty="0" smtClean="0"/>
              <a:t> שִׁיר הַשִּׁירִים</a:t>
            </a:r>
            <a:endParaRPr dirty="0" smtClean="0">
              <a:latin typeface="Calibri" pitchFamily="34" charset="0"/>
            </a:endParaRPr>
          </a:p>
        </p:txBody>
      </p:sp>
      <p:sp>
        <p:nvSpPr>
          <p:cNvPr id="21508" name="Content Placeholder 2"/>
          <p:cNvSpPr txBox="1">
            <a:spLocks noGrp="1"/>
          </p:cNvSpPr>
          <p:nvPr>
            <p:ph idx="1"/>
          </p:nvPr>
        </p:nvSpPr>
        <p:spPr>
          <a:xfrm>
            <a:off x="685800" y="1371600"/>
            <a:ext cx="7772400" cy="4724400"/>
          </a:xfrm>
        </p:spPr>
        <p:txBody>
          <a:bodyPr/>
          <a:lstStyle/>
          <a:p>
            <a:r>
              <a:rPr lang="es-ES" dirty="0" smtClean="0">
                <a:latin typeface="Bookman Old Style" pitchFamily="18" charset="0"/>
              </a:rPr>
              <a:t>De hecho, el primer mandamiento dado a Adán y Eva en el Jardín del Edén fue que debían “crecer y multiplicarse” </a:t>
            </a:r>
            <a:r>
              <a:rPr lang="es-ES" sz="2000" b="1" dirty="0" smtClean="0">
                <a:latin typeface="Bookman Old Style" pitchFamily="18" charset="0"/>
              </a:rPr>
              <a:t>(Génesis 1:28), </a:t>
            </a:r>
            <a:r>
              <a:rPr lang="es-ES" dirty="0" smtClean="0">
                <a:latin typeface="Bookman Old Style" pitchFamily="18" charset="0"/>
              </a:rPr>
              <a:t>un mandato de no avergonzarse de su sexualidad sino ennoblecerse por ella....</a:t>
            </a:r>
          </a:p>
          <a:p>
            <a:endParaRPr lang="es-CO" sz="2400" b="1"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22531"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pic>
        <p:nvPicPr>
          <p:cNvPr id="22532" name="Picture 1"/>
          <p:cNvPicPr>
            <a:picLocks noChangeAspect="1"/>
          </p:cNvPicPr>
          <p:nvPr/>
        </p:nvPicPr>
        <p:blipFill>
          <a:blip r:embed="rId3" cstate="print"/>
          <a:srcRect/>
          <a:stretch>
            <a:fillRect/>
          </a:stretch>
        </p:blipFill>
        <p:spPr bwMode="auto">
          <a:xfrm>
            <a:off x="2967038" y="457200"/>
            <a:ext cx="3209925" cy="1171575"/>
          </a:xfrm>
          <a:prstGeom prst="rect">
            <a:avLst/>
          </a:prstGeom>
          <a:noFill/>
          <a:ln w="9525">
            <a:noFill/>
            <a:miter lim="800000"/>
            <a:headEnd/>
            <a:tailEnd/>
          </a:ln>
        </p:spPr>
      </p:pic>
      <p:sp>
        <p:nvSpPr>
          <p:cNvPr id="22533"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Bookman Old Style" pitchFamily="18" charset="0"/>
              </a:rPr>
              <a:t>Fuentes: Torah, Talmud, Jewish </a:t>
            </a:r>
            <a:r>
              <a:rPr lang="es-CO" sz="2000" dirty="0" err="1" smtClean="0">
                <a:solidFill>
                  <a:srgbClr val="000000"/>
                </a:solidFill>
                <a:latin typeface="Bookman Old Style" pitchFamily="18" charset="0"/>
              </a:rPr>
              <a:t>Concepts</a:t>
            </a:r>
            <a:r>
              <a:rPr lang="es-CO" sz="2000" dirty="0" smtClean="0">
                <a:solidFill>
                  <a:srgbClr val="000000"/>
                </a:solidFill>
                <a:latin typeface="Bookman Old Style" pitchFamily="18" charset="0"/>
              </a:rPr>
              <a:t>, </a:t>
            </a:r>
            <a:r>
              <a:rPr lang="es-CO" sz="2000" dirty="0" err="1" smtClean="0">
                <a:solidFill>
                  <a:srgbClr val="000000"/>
                </a:solidFill>
                <a:latin typeface="Bookman Old Style" pitchFamily="18" charset="0"/>
              </a:rPr>
              <a:t>Wikipedia</a:t>
            </a:r>
            <a:r>
              <a:rPr lang="es-CO" sz="2000" dirty="0" smtClean="0">
                <a:solidFill>
                  <a:srgbClr val="000000"/>
                </a:solidFill>
                <a:latin typeface="Bookman Old Style" pitchFamily="18" charset="0"/>
              </a:rPr>
              <a:t>, Kabbalah Online, Zohar, Rambán, Rashí, </a:t>
            </a:r>
            <a:r>
              <a:rPr lang="es-CO" sz="2000" dirty="0" err="1" smtClean="0">
                <a:solidFill>
                  <a:srgbClr val="000000"/>
                </a:solidFill>
                <a:latin typeface="Bookman Old Style" pitchFamily="18" charset="0"/>
              </a:rPr>
              <a:t>Maimonides</a:t>
            </a:r>
            <a:r>
              <a:rPr lang="es-CO" sz="2000" dirty="0" smtClean="0">
                <a:solidFill>
                  <a:srgbClr val="000000"/>
                </a:solidFill>
                <a:latin typeface="Bookman Old Style" pitchFamily="18" charset="0"/>
              </a:rPr>
              <a:t>, Bereshit con Rashí, El Jumash.</a:t>
            </a:r>
            <a:endParaRPr lang="sv-SE" sz="2000" dirty="0" smtClean="0">
              <a:solidFill>
                <a:srgbClr val="000000"/>
              </a:solidFill>
              <a:latin typeface="Bookman Old Style" pitchFamily="18" charset="0"/>
            </a:endParaRPr>
          </a:p>
          <a:p>
            <a:pPr eaLnBrk="1" hangingPunct="1">
              <a:lnSpc>
                <a:spcPct val="90000"/>
              </a:lnSpc>
              <a:spcBef>
                <a:spcPts val="500"/>
              </a:spcBef>
            </a:pPr>
            <a:r>
              <a:rPr lang="es-CO" sz="2000" dirty="0" smtClean="0">
                <a:solidFill>
                  <a:srgbClr val="000000"/>
                </a:solidFill>
                <a:latin typeface="Bookman Old Style" pitchFamily="18" charset="0"/>
              </a:rPr>
              <a:t> </a:t>
            </a:r>
            <a:endParaRPr lang="es-CO" dirty="0" smtClean="0">
              <a:latin typeface="Bookman Old Style" pitchFamily="18" charset="0"/>
            </a:endParaRPr>
          </a:p>
          <a:p>
            <a:pPr eaLnBrk="1" hangingPunct="1">
              <a:lnSpc>
                <a:spcPct val="90000"/>
              </a:lnSpc>
            </a:pPr>
            <a:r>
              <a:rPr lang="es-CO" dirty="0" smtClean="0">
                <a:latin typeface="Bookman Old Style" pitchFamily="18" charset="0"/>
              </a:rPr>
              <a:t>Derechos Reservados Shalom Haverim Org</a:t>
            </a:r>
          </a:p>
          <a:p>
            <a:pPr eaLnBrk="1" hangingPunct="1">
              <a:lnSpc>
                <a:spcPct val="90000"/>
              </a:lnSpc>
            </a:pPr>
            <a:r>
              <a:rPr lang="es-CO" dirty="0" smtClean="0">
                <a:latin typeface="Bookman Old Style" pitchFamily="18" charset="0"/>
                <a:hlinkClick r:id="rId4"/>
              </a:rPr>
              <a:t>http://www.shalomhaverim.org</a:t>
            </a:r>
            <a:endParaRPr lang="es-CO" dirty="0" smtClean="0">
              <a:latin typeface="Bookman Old Style" pitchFamily="18" charset="0"/>
            </a:endParaRPr>
          </a:p>
          <a:p>
            <a:pPr eaLnBrk="1" hangingPunct="1">
              <a:lnSpc>
                <a:spcPct val="90000"/>
              </a:lnSpc>
            </a:pPr>
            <a:r>
              <a:rPr lang="es-CO" dirty="0" smtClean="0">
                <a:latin typeface="Bookman Old Style" pitchFamily="18" charset="0"/>
              </a:rPr>
              <a:t>Director: -</a:t>
            </a:r>
          </a:p>
          <a:p>
            <a:pPr eaLnBrk="1" hangingPunct="1">
              <a:lnSpc>
                <a:spcPct val="90000"/>
              </a:lnSpc>
            </a:pPr>
            <a:r>
              <a:rPr lang="es-CO" dirty="0" smtClean="0">
                <a:latin typeface="Bookman Old Style" pitchFamily="18" charset="0"/>
              </a:rPr>
              <a:t>ELIYAHU BAYONA BEN YOSEF</a:t>
            </a:r>
          </a:p>
          <a:p>
            <a:pPr eaLnBrk="1" hangingPunct="1">
              <a:lnSpc>
                <a:spcPct val="90000"/>
              </a:lnSpc>
              <a:spcBef>
                <a:spcPts val="400"/>
              </a:spcBef>
            </a:pPr>
            <a:r>
              <a:rPr lang="es-CO" sz="1800" smtClean="0">
                <a:latin typeface="Bookman Old Style" pitchFamily="18" charset="0"/>
              </a:rPr>
              <a:t>17 </a:t>
            </a:r>
            <a:r>
              <a:rPr lang="es-CO" sz="1800" dirty="0" smtClean="0">
                <a:latin typeface="Bookman Old Style" pitchFamily="18" charset="0"/>
              </a:rPr>
              <a:t>de </a:t>
            </a:r>
            <a:r>
              <a:rPr lang="es-CO" sz="1800" smtClean="0">
                <a:latin typeface="Bookman Old Style" pitchFamily="18" charset="0"/>
              </a:rPr>
              <a:t>Nisán </a:t>
            </a:r>
            <a:r>
              <a:rPr lang="es-CO" sz="1800" smtClean="0">
                <a:latin typeface="Bookman Old Style" pitchFamily="18" charset="0"/>
              </a:rPr>
              <a:t>5784– </a:t>
            </a:r>
            <a:r>
              <a:rPr lang="es-CO" sz="1800" smtClean="0">
                <a:latin typeface="Bookman Old Style" pitchFamily="18" charset="0"/>
              </a:rPr>
              <a:t>25</a:t>
            </a:r>
            <a:r>
              <a:rPr lang="es-CO" sz="1800" smtClean="0">
                <a:latin typeface="Bookman Old Style" pitchFamily="18" charset="0"/>
              </a:rPr>
              <a:t> </a:t>
            </a:r>
            <a:r>
              <a:rPr lang="es-CO" sz="1800" dirty="0" smtClean="0">
                <a:latin typeface="Bookman Old Style" pitchFamily="18" charset="0"/>
              </a:rPr>
              <a:t>de Abril</a:t>
            </a:r>
            <a:r>
              <a:rPr lang="es-CO" sz="1800" smtClean="0">
                <a:latin typeface="Bookman Old Style" pitchFamily="18" charset="0"/>
              </a:rPr>
              <a:t>, </a:t>
            </a:r>
            <a:r>
              <a:rPr lang="es-CO" sz="1800" smtClean="0">
                <a:latin typeface="Bookman Old Style" pitchFamily="18" charset="0"/>
              </a:rPr>
              <a:t>2024- </a:t>
            </a:r>
            <a:r>
              <a:rPr lang="es-CO" sz="1800" dirty="0" smtClean="0">
                <a:latin typeface="Bookman Old Style" pitchFamily="18" charset="0"/>
              </a:rPr>
              <a:t>Monsey New York</a:t>
            </a:r>
            <a:endParaRPr sz="1800" dirty="0" smtClean="0">
              <a:latin typeface="Bookman Old Style" pitchFamily="18"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70639</TotalTime>
  <Words>5052</Words>
  <Application>Microsoft Office PowerPoint</Application>
  <PresentationFormat>On-screen Show (4:3)</PresentationFormat>
  <Paragraphs>531</Paragraphs>
  <Slides>94</Slides>
  <Notes>92</Notes>
  <HiddenSlides>0</HiddenSlides>
  <MMClips>0</MMClips>
  <ScaleCrop>false</ScaleCrop>
  <HeadingPairs>
    <vt:vector size="4" baseType="variant">
      <vt:variant>
        <vt:lpstr>Theme</vt:lpstr>
      </vt:variant>
      <vt:variant>
        <vt:i4>1</vt:i4>
      </vt:variant>
      <vt:variant>
        <vt:lpstr>Slide Titles</vt:lpstr>
      </vt:variant>
      <vt:variant>
        <vt:i4>94</vt:i4>
      </vt:variant>
    </vt:vector>
  </HeadingPairs>
  <TitlesOfParts>
    <vt:vector size="95" baseType="lpstr">
      <vt:lpstr>Office Theme</vt:lpstr>
      <vt:lpstr>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PESAJ  -  פסח </vt:lpstr>
      <vt:lpstr>Shir HaShirim-  שִׁיר הַשִּׁירִים</vt:lpstr>
      <vt:lpstr>Shir HaShirim-  שִׁיר הַשִּׁירִים</vt:lpstr>
      <vt:lpstr>Shir HaShirim-  שִׁיר הַשִּׁירִים</vt:lpstr>
      <vt:lpstr>Shir HaShirim-  שִׁיר הַשִּׁירִים</vt:lpstr>
      <vt:lpstr>Shir HaShirim-  שִׁיר הַשִּׁירִים</vt:lpstr>
      <vt:lpstr>Shir HaShirim-  שִׁיר הַשִּׁירִים</vt:lpstr>
      <vt:lpstr>Shir HaShirim-  שִׁיר הַשִּׁירִים</vt:lpstr>
      <vt:lpstr>Shir HaShirim-  שִׁיר הַשִּׁירִים</vt:lpstr>
      <vt:lpstr>Shir HaShirim-  שִׁיר הַשִּׁירִים</vt:lpstr>
      <vt:lpstr>Shir HaShirim-  שִׁיר הַשִּׁירִים</vt:lpstr>
      <vt:lpstr>Shir HaShirim-  שִׁיר הַשִּׁירִים</vt:lpstr>
      <vt:lpstr>Shir HaShirim-  שִׁיר הַשִּׁירִים</vt:lpstr>
      <vt:lpstr>Shir HaShirim-  שִׁיר הַשִּׁירִים</vt:lpstr>
      <vt:lpstr>Shir HaShirim-  שִׁיר הַשִּׁירִים</vt:lpstr>
      <vt:lpstr>Shir HaShirim-  שִׁיר הַשִּׁירִים</vt:lpstr>
      <vt:lpstr>Shir HaShirim-  שִׁיר הַשִּׁירִים</vt:lpstr>
      <vt:lpstr>Shir HaShirim-  שִׁיר הַשִּׁירִים</vt:lpstr>
      <vt:lpstr>Shir HaShirim-  שִׁיר הַשִּׁירִים</vt:lpstr>
      <vt:lpstr>Shir HaShirim-  שִׁיר הַשִּׁירִים</vt:lpstr>
      <vt:lpstr>Shir HaShirim-  שִׁיר הַשִּׁירִים</vt:lpstr>
      <vt:lpstr>Shir HaShirim-  שִׁיר הַשִּׁירִים</vt:lpstr>
      <vt:lpstr>Shir HaShirim-  שִׁיר הַשִּׁירִים</vt:lpstr>
      <vt:lpstr>Slide 94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Dell</cp:lastModifiedBy>
  <cp:revision>2882</cp:revision>
  <dcterms:created xsi:type="dcterms:W3CDTF">2013-10-13T19:31:46Z</dcterms:created>
  <dcterms:modified xsi:type="dcterms:W3CDTF">2024-04-26T18:28:23Z</dcterms:modified>
</cp:coreProperties>
</file>